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468D0-492D-48E3-9F70-28F14682E80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904A9-13EE-423C-AA1E-F90185593C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D4694C1-8A51-4F69-9441-C3C2741647E8}" type="slidenum">
              <a:rPr lang="zh-CN" altLang="en-US" sz="1200" smtClean="0">
                <a:latin typeface="Calibri" panose="020F0502020204030204" pitchFamily="34" charset="0"/>
                <a:ea typeface="宋体" panose="02010600030101010101" pitchFamily="2" charset="-122"/>
              </a:rPr>
              <a:t>2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78C9D08-F202-45B2-B15C-9C1127DF125A}" type="slidenum">
              <a:rPr lang="zh-CN" altLang="en-US" sz="1200" smtClean="0">
                <a:latin typeface="Calibri" panose="020F0502020204030204" pitchFamily="34" charset="0"/>
                <a:ea typeface="宋体" panose="02010600030101010101" pitchFamily="2" charset="-122"/>
              </a:rPr>
              <a:t>11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4B6A33-F3C6-490B-9D5F-FDF739C27818}" type="slidenum">
              <a:rPr lang="zh-CN" altLang="en-US" sz="1200" smtClean="0">
                <a:latin typeface="Calibri" panose="020F0502020204030204" pitchFamily="34" charset="0"/>
                <a:ea typeface="宋体" panose="02010600030101010101" pitchFamily="2" charset="-122"/>
              </a:rPr>
              <a:t>12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F3DC56-8700-493A-80E3-2109C733B293}" type="slidenum">
              <a:rPr lang="zh-CN" altLang="en-US" sz="1200" smtClean="0">
                <a:latin typeface="Calibri" panose="020F0502020204030204" pitchFamily="34" charset="0"/>
                <a:ea typeface="宋体" panose="02010600030101010101" pitchFamily="2" charset="-122"/>
              </a:rPr>
              <a:t>13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750504-61E0-4A94-9F02-8E84409AE8AC}" type="slidenum">
              <a:rPr lang="zh-CN" altLang="en-US" sz="1200" smtClean="0">
                <a:latin typeface="Calibri" panose="020F0502020204030204" pitchFamily="34" charset="0"/>
                <a:ea typeface="宋体" panose="02010600030101010101" pitchFamily="2" charset="-122"/>
              </a:rPr>
              <a:t>14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AE1051-4D4A-4302-AFB1-56F04E7826BE}" type="slidenum">
              <a:rPr lang="zh-CN" altLang="en-US" sz="1200" smtClean="0">
                <a:latin typeface="Calibri" panose="020F0502020204030204" pitchFamily="34" charset="0"/>
                <a:ea typeface="宋体" panose="02010600030101010101" pitchFamily="2" charset="-122"/>
              </a:rPr>
              <a:t>15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072136E-085D-42CA-A57D-B9FDEEBABDD8}" type="slidenum">
              <a:rPr lang="zh-CN" altLang="en-US" sz="1200" smtClean="0">
                <a:latin typeface="Calibri" panose="020F0502020204030204" pitchFamily="34" charset="0"/>
                <a:ea typeface="宋体" panose="02010600030101010101" pitchFamily="2" charset="-122"/>
              </a:rPr>
              <a:t>16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FE81EA-3174-4910-80A7-F384CA2CA37C}" type="slidenum">
              <a:rPr lang="zh-CN" altLang="en-US" sz="1200" smtClean="0">
                <a:latin typeface="Calibri" panose="020F0502020204030204" pitchFamily="34" charset="0"/>
                <a:ea typeface="宋体" panose="02010600030101010101" pitchFamily="2" charset="-122"/>
              </a:rPr>
              <a:t>17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1B1B0D1-9F1E-4C85-8C60-CF9DF4B5568E}" type="slidenum">
              <a:rPr lang="zh-CN" altLang="en-US" sz="1200" smtClean="0">
                <a:latin typeface="Calibri" panose="020F0502020204030204" pitchFamily="34" charset="0"/>
                <a:ea typeface="宋体" panose="02010600030101010101" pitchFamily="2" charset="-122"/>
              </a:rPr>
              <a:t>18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F9BF5-BED2-41EA-BAAF-A402FCE5BD33}" type="slidenum">
              <a:rPr lang="zh-CN" altLang="en-US" sz="1200" smtClean="0">
                <a:latin typeface="Calibri" panose="020F0502020204030204" pitchFamily="34" charset="0"/>
                <a:ea typeface="宋体" panose="02010600030101010101" pitchFamily="2" charset="-122"/>
              </a:rPr>
              <a:t>19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50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A44F20A-CD99-40F7-81D6-767210D2690E}" type="slidenum">
              <a:rPr lang="zh-CN" altLang="en-US" sz="1200" smtClean="0">
                <a:latin typeface="Calibri" panose="020F0502020204030204" pitchFamily="34" charset="0"/>
                <a:ea typeface="宋体" panose="02010600030101010101" pitchFamily="2" charset="-122"/>
              </a:rPr>
              <a:t>20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02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405362-CB54-4125-AE87-A7BC1799F01B}" type="slidenum">
              <a:rPr lang="zh-CN" altLang="en-US" sz="1200" smtClean="0">
                <a:latin typeface="Calibri" panose="020F0502020204030204" pitchFamily="34" charset="0"/>
                <a:ea typeface="宋体" panose="02010600030101010101" pitchFamily="2" charset="-122"/>
              </a:rPr>
              <a:t>3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71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483D02F-AB42-480A-A4A4-0696231C7C00}" type="slidenum">
              <a:rPr lang="zh-CN" altLang="en-US" sz="1200" smtClean="0">
                <a:latin typeface="Calibri" panose="020F0502020204030204" pitchFamily="34" charset="0"/>
                <a:ea typeface="宋体" panose="02010600030101010101" pitchFamily="2" charset="-122"/>
              </a:rPr>
              <a:t>21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91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75BE010-ECB4-4F4E-8237-153C6AAECB14}" type="slidenum">
              <a:rPr lang="zh-CN" altLang="en-US" sz="1200" smtClean="0">
                <a:latin typeface="Calibri" panose="020F0502020204030204" pitchFamily="34" charset="0"/>
                <a:ea typeface="宋体" panose="02010600030101010101" pitchFamily="2" charset="-122"/>
              </a:rPr>
              <a:t>22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12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99BE91-CE72-4457-B1E0-1AB28BF85BF9}" type="slidenum">
              <a:rPr lang="zh-CN" altLang="en-US" sz="1200" smtClean="0">
                <a:latin typeface="Calibri" panose="020F0502020204030204" pitchFamily="34" charset="0"/>
                <a:ea typeface="宋体" panose="02010600030101010101" pitchFamily="2" charset="-122"/>
              </a:rPr>
              <a:t>23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532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2E5370-42D3-41AC-BCFF-C59EDB30DB52}" type="slidenum">
              <a:rPr lang="zh-CN" altLang="en-US" sz="1200" smtClean="0">
                <a:latin typeface="Calibri" panose="020F0502020204030204" pitchFamily="34" charset="0"/>
                <a:ea typeface="宋体" panose="02010600030101010101" pitchFamily="2" charset="-122"/>
              </a:rPr>
              <a:t>24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86164CE-EAB0-4BE9-B5BB-9B72AF422215}" type="slidenum">
              <a:rPr lang="zh-CN" altLang="en-US" sz="1200" smtClean="0">
                <a:latin typeface="Calibri" panose="020F0502020204030204" pitchFamily="34" charset="0"/>
                <a:ea typeface="宋体" panose="02010600030101010101" pitchFamily="2" charset="-122"/>
              </a:rPr>
              <a:t>4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id-ID" altLang="zh-CN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8284E6-FCAB-453B-8A40-84CC6C5EE40D}" type="slidenum">
              <a:rPr lang="en-US" altLang="zh-CN" sz="1200" smtClean="0">
                <a:latin typeface="Calibri" panose="020F0502020204030204" pitchFamily="34" charset="0"/>
              </a:rPr>
              <a:t>5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63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F093D4E-01A6-4D46-8A87-E5DD8A9CC948}" type="slidenum">
              <a:rPr lang="zh-CN" altLang="en-US" sz="1200" smtClean="0">
                <a:latin typeface="Calibri" panose="020F0502020204030204" pitchFamily="34" charset="0"/>
                <a:ea typeface="宋体" panose="02010600030101010101" pitchFamily="2" charset="-122"/>
              </a:rPr>
              <a:t>6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C5E0B9E-9BE3-4824-BE4C-C2669E9A2AAC}" type="slidenum">
              <a:rPr lang="zh-CN" altLang="en-US" sz="1200" smtClean="0">
                <a:latin typeface="Calibri" panose="020F0502020204030204" pitchFamily="34" charset="0"/>
                <a:ea typeface="宋体" panose="02010600030101010101" pitchFamily="2" charset="-122"/>
              </a:rPr>
              <a:t>7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DED0B8-0CF0-43D7-A054-B36D498AAD59}" type="slidenum">
              <a:rPr lang="zh-CN" altLang="en-US" sz="1200" smtClean="0">
                <a:latin typeface="Calibri" panose="020F0502020204030204" pitchFamily="34" charset="0"/>
                <a:ea typeface="宋体" panose="02010600030101010101" pitchFamily="2" charset="-122"/>
              </a:rPr>
              <a:t>8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B0B0B04-2A09-4BCD-BAC6-11FED6C8ABEF}" type="slidenum">
              <a:rPr lang="zh-CN" altLang="en-US" sz="1200" smtClean="0">
                <a:latin typeface="Calibri" panose="020F0502020204030204" pitchFamily="34" charset="0"/>
                <a:ea typeface="宋体" panose="02010600030101010101" pitchFamily="2" charset="-122"/>
              </a:rPr>
              <a:t>9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856401C-EF1B-4734-B4B1-B3566F3C34A7}" type="slidenum">
              <a:rPr lang="zh-CN" altLang="en-US" sz="1200" smtClean="0">
                <a:latin typeface="Calibri" panose="020F0502020204030204" pitchFamily="34" charset="0"/>
                <a:ea typeface="宋体" panose="02010600030101010101" pitchFamily="2" charset="-122"/>
              </a:rPr>
              <a:t>10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A150-AE68-4F12-9498-1AABD5D749C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2D4A-510E-4D53-8565-35FE502D74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A150-AE68-4F12-9498-1AABD5D749C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2D4A-510E-4D53-8565-35FE502D74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竖排标题与文本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两栏内容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A150-AE68-4F12-9498-1AABD5D749C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2D4A-510E-4D53-8565-35FE502D74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A150-AE68-4F12-9498-1AABD5D749C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2D4A-510E-4D53-8565-35FE502D74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A150-AE68-4F12-9498-1AABD5D749C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2D4A-510E-4D53-8565-35FE502D74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A150-AE68-4F12-9498-1AABD5D749C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2D4A-510E-4D53-8565-35FE502D74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A150-AE68-4F12-9498-1AABD5D749C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2D4A-510E-4D53-8565-35FE502D74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A150-AE68-4F12-9498-1AABD5D749C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2D4A-510E-4D53-8565-35FE502D74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A150-AE68-4F12-9498-1AABD5D749C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2D4A-510E-4D53-8565-35FE502D74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A150-AE68-4F12-9498-1AABD5D749C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2D4A-510E-4D53-8565-35FE502D74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4A150-AE68-4F12-9498-1AABD5D749C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22D4A-510E-4D53-8565-35FE502D74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6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/>
          <p:cNvGrpSpPr/>
          <p:nvPr/>
        </p:nvGrpSpPr>
        <p:grpSpPr bwMode="auto">
          <a:xfrm>
            <a:off x="2740025" y="1073150"/>
            <a:ext cx="957263" cy="1016000"/>
            <a:chOff x="3575600" y="379084"/>
            <a:chExt cx="1276352" cy="1353768"/>
          </a:xfrm>
        </p:grpSpPr>
        <p:grpSp>
          <p:nvGrpSpPr>
            <p:cNvPr id="6167" name="组合 22"/>
            <p:cNvGrpSpPr/>
            <p:nvPr/>
          </p:nvGrpSpPr>
          <p:grpSpPr bwMode="auto">
            <a:xfrm>
              <a:off x="3731469" y="541455"/>
              <a:ext cx="1062212" cy="1062210"/>
              <a:chOff x="3827533" y="704007"/>
              <a:chExt cx="550258" cy="550258"/>
            </a:xfrm>
          </p:grpSpPr>
          <p:sp>
            <p:nvSpPr>
              <p:cNvPr id="25" name="矩形 24"/>
              <p:cNvSpPr/>
              <p:nvPr/>
            </p:nvSpPr>
            <p:spPr>
              <a:xfrm>
                <a:off x="3827929" y="704269"/>
                <a:ext cx="549346" cy="550078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700" b="1" dirty="0">
                  <a:solidFill>
                    <a:schemeClr val="bg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cxnSp>
            <p:nvCxnSpPr>
              <p:cNvPr id="26" name="直接连接符 25"/>
              <p:cNvCxnSpPr>
                <a:stCxn id="25" idx="1"/>
                <a:endCxn id="25" idx="3"/>
              </p:cNvCxnSpPr>
              <p:nvPr/>
            </p:nvCxnSpPr>
            <p:spPr>
              <a:xfrm>
                <a:off x="3827929" y="979307"/>
                <a:ext cx="549346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>
                <a:stCxn id="25" idx="0"/>
                <a:endCxn id="25" idx="2"/>
              </p:cNvCxnSpPr>
              <p:nvPr/>
            </p:nvCxnSpPr>
            <p:spPr>
              <a:xfrm>
                <a:off x="4103150" y="704269"/>
                <a:ext cx="0" cy="550078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68" name="文本框 23"/>
            <p:cNvSpPr txBox="1">
              <a:spLocks noChangeArrowheads="1"/>
            </p:cNvSpPr>
            <p:nvPr/>
          </p:nvSpPr>
          <p:spPr bwMode="auto">
            <a:xfrm>
              <a:off x="3575600" y="379084"/>
              <a:ext cx="1276352" cy="1353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9pPr>
            </a:lstStyle>
            <a:p>
              <a:pPr algn="ctr" eaLnBrk="1" hangingPunct="1"/>
              <a:r>
                <a:rPr lang="zh-CN" altLang="en-US" sz="6000" b="1">
                  <a:solidFill>
                    <a:schemeClr val="bg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节</a:t>
              </a:r>
            </a:p>
          </p:txBody>
        </p:sp>
      </p:grpSp>
      <p:grpSp>
        <p:nvGrpSpPr>
          <p:cNvPr id="37" name="组合 36"/>
          <p:cNvGrpSpPr/>
          <p:nvPr/>
        </p:nvGrpSpPr>
        <p:grpSpPr bwMode="auto">
          <a:xfrm>
            <a:off x="3621088" y="1055688"/>
            <a:ext cx="957262" cy="1016000"/>
            <a:chOff x="4873759" y="339740"/>
            <a:chExt cx="1276352" cy="1353768"/>
          </a:xfrm>
        </p:grpSpPr>
        <p:grpSp>
          <p:nvGrpSpPr>
            <p:cNvPr id="6162" name="组合 17"/>
            <p:cNvGrpSpPr/>
            <p:nvPr/>
          </p:nvGrpSpPr>
          <p:grpSpPr bwMode="auto">
            <a:xfrm>
              <a:off x="5035549" y="524618"/>
              <a:ext cx="1062212" cy="1062210"/>
              <a:chOff x="3827533" y="704007"/>
              <a:chExt cx="550258" cy="550258"/>
            </a:xfrm>
          </p:grpSpPr>
          <p:sp>
            <p:nvSpPr>
              <p:cNvPr id="20" name="矩形 19"/>
              <p:cNvSpPr/>
              <p:nvPr/>
            </p:nvSpPr>
            <p:spPr>
              <a:xfrm>
                <a:off x="3827055" y="703566"/>
                <a:ext cx="550443" cy="551174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700" b="1" dirty="0">
                  <a:solidFill>
                    <a:schemeClr val="bg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cxnSp>
            <p:nvCxnSpPr>
              <p:cNvPr id="21" name="直接连接符 20"/>
              <p:cNvCxnSpPr>
                <a:stCxn id="20" idx="1"/>
                <a:endCxn id="20" idx="3"/>
              </p:cNvCxnSpPr>
              <p:nvPr/>
            </p:nvCxnSpPr>
            <p:spPr>
              <a:xfrm>
                <a:off x="3827055" y="978605"/>
                <a:ext cx="550443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/>
              <p:cNvCxnSpPr>
                <a:stCxn id="20" idx="0"/>
                <a:endCxn id="20" idx="2"/>
              </p:cNvCxnSpPr>
              <p:nvPr/>
            </p:nvCxnSpPr>
            <p:spPr>
              <a:xfrm>
                <a:off x="4102276" y="703566"/>
                <a:ext cx="0" cy="551174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63" name="文本框 18"/>
            <p:cNvSpPr txBox="1">
              <a:spLocks noChangeArrowheads="1"/>
            </p:cNvSpPr>
            <p:nvPr/>
          </p:nvSpPr>
          <p:spPr bwMode="auto">
            <a:xfrm>
              <a:off x="4873759" y="339740"/>
              <a:ext cx="1276352" cy="1353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9pPr>
            </a:lstStyle>
            <a:p>
              <a:pPr algn="ctr" eaLnBrk="1" hangingPunct="1"/>
              <a:r>
                <a:rPr lang="zh-CN" altLang="en-US" sz="6000" b="1">
                  <a:solidFill>
                    <a:schemeClr val="bg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日</a:t>
              </a:r>
            </a:p>
          </p:txBody>
        </p:sp>
      </p:grpSp>
      <p:grpSp>
        <p:nvGrpSpPr>
          <p:cNvPr id="35" name="组合 34"/>
          <p:cNvGrpSpPr/>
          <p:nvPr/>
        </p:nvGrpSpPr>
        <p:grpSpPr bwMode="auto">
          <a:xfrm>
            <a:off x="4541838" y="1095375"/>
            <a:ext cx="957262" cy="1016000"/>
            <a:chOff x="6228743" y="390695"/>
            <a:chExt cx="1276352" cy="1354215"/>
          </a:xfrm>
        </p:grpSpPr>
        <p:grpSp>
          <p:nvGrpSpPr>
            <p:cNvPr id="6157" name="组合 12"/>
            <p:cNvGrpSpPr/>
            <p:nvPr/>
          </p:nvGrpSpPr>
          <p:grpSpPr bwMode="auto">
            <a:xfrm>
              <a:off x="6335814" y="541453"/>
              <a:ext cx="1062212" cy="1062210"/>
              <a:chOff x="3827533" y="704007"/>
              <a:chExt cx="550258" cy="550258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3827988" y="703736"/>
                <a:ext cx="549347" cy="550259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700" b="1" dirty="0">
                  <a:solidFill>
                    <a:schemeClr val="bg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cxnSp>
            <p:nvCxnSpPr>
              <p:cNvPr id="16" name="直接连接符 15"/>
              <p:cNvCxnSpPr>
                <a:stCxn id="15" idx="1"/>
                <a:endCxn id="15" idx="3"/>
              </p:cNvCxnSpPr>
              <p:nvPr/>
            </p:nvCxnSpPr>
            <p:spPr>
              <a:xfrm>
                <a:off x="3827988" y="978865"/>
                <a:ext cx="549347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>
                <a:stCxn id="15" idx="0"/>
                <a:endCxn id="15" idx="2"/>
              </p:cNvCxnSpPr>
              <p:nvPr/>
            </p:nvCxnSpPr>
            <p:spPr>
              <a:xfrm>
                <a:off x="4103210" y="703736"/>
                <a:ext cx="0" cy="550259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58" name="文本框 13"/>
            <p:cNvSpPr txBox="1">
              <a:spLocks noChangeArrowheads="1"/>
            </p:cNvSpPr>
            <p:nvPr/>
          </p:nvSpPr>
          <p:spPr bwMode="auto">
            <a:xfrm>
              <a:off x="6228743" y="390695"/>
              <a:ext cx="1276352" cy="1354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9pPr>
            </a:lstStyle>
            <a:p>
              <a:pPr algn="ctr" eaLnBrk="1" hangingPunct="1"/>
              <a:r>
                <a:rPr lang="zh-CN" altLang="en-US" sz="6000" b="1">
                  <a:solidFill>
                    <a:schemeClr val="bg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快</a:t>
              </a:r>
            </a:p>
          </p:txBody>
        </p:sp>
      </p:grpSp>
      <p:grpSp>
        <p:nvGrpSpPr>
          <p:cNvPr id="34" name="组合 33"/>
          <p:cNvGrpSpPr/>
          <p:nvPr/>
        </p:nvGrpSpPr>
        <p:grpSpPr bwMode="auto">
          <a:xfrm>
            <a:off x="5430838" y="1069975"/>
            <a:ext cx="957262" cy="1016000"/>
            <a:chOff x="7538465" y="357367"/>
            <a:chExt cx="1276352" cy="1354218"/>
          </a:xfrm>
        </p:grpSpPr>
        <p:grpSp>
          <p:nvGrpSpPr>
            <p:cNvPr id="6152" name="组合 7"/>
            <p:cNvGrpSpPr/>
            <p:nvPr/>
          </p:nvGrpSpPr>
          <p:grpSpPr bwMode="auto">
            <a:xfrm>
              <a:off x="7645535" y="541455"/>
              <a:ext cx="1062212" cy="1062210"/>
              <a:chOff x="3827533" y="704007"/>
              <a:chExt cx="550258" cy="550258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3827989" y="704008"/>
                <a:ext cx="549347" cy="550261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700" b="1" dirty="0">
                  <a:solidFill>
                    <a:schemeClr val="bg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cxnSp>
            <p:nvCxnSpPr>
              <p:cNvPr id="11" name="直接连接符 10"/>
              <p:cNvCxnSpPr>
                <a:stCxn id="10" idx="1"/>
                <a:endCxn id="10" idx="3"/>
              </p:cNvCxnSpPr>
              <p:nvPr/>
            </p:nvCxnSpPr>
            <p:spPr>
              <a:xfrm>
                <a:off x="3827989" y="979138"/>
                <a:ext cx="549347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>
                <a:stCxn id="10" idx="0"/>
                <a:endCxn id="10" idx="2"/>
              </p:cNvCxnSpPr>
              <p:nvPr/>
            </p:nvCxnSpPr>
            <p:spPr>
              <a:xfrm>
                <a:off x="4103211" y="704008"/>
                <a:ext cx="0" cy="550261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53" name="文本框 8"/>
            <p:cNvSpPr txBox="1">
              <a:spLocks noChangeArrowheads="1"/>
            </p:cNvSpPr>
            <p:nvPr/>
          </p:nvSpPr>
          <p:spPr bwMode="auto">
            <a:xfrm>
              <a:off x="7538465" y="357367"/>
              <a:ext cx="1276352" cy="1354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9pPr>
            </a:lstStyle>
            <a:p>
              <a:pPr algn="ctr" eaLnBrk="1" hangingPunct="1"/>
              <a:r>
                <a:rPr lang="zh-CN" altLang="en-US" sz="6000" b="1">
                  <a:solidFill>
                    <a:schemeClr val="bg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乐</a:t>
              </a:r>
            </a:p>
          </p:txBody>
        </p:sp>
      </p:grpSp>
      <p:sp>
        <p:nvSpPr>
          <p:cNvPr id="54" name="文本框 53"/>
          <p:cNvSpPr txBox="1"/>
          <p:nvPr/>
        </p:nvSpPr>
        <p:spPr>
          <a:xfrm>
            <a:off x="963613" y="2373313"/>
            <a:ext cx="7216775" cy="85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95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9.10</a:t>
            </a:r>
            <a:r>
              <a:rPr lang="zh-CN" altLang="en-US" sz="495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日教师节模板</a:t>
            </a:r>
          </a:p>
        </p:txBody>
      </p:sp>
      <p:sp>
        <p:nvSpPr>
          <p:cNvPr id="55" name="文本框 54"/>
          <p:cNvSpPr txBox="1">
            <a:spLocks noChangeArrowheads="1"/>
          </p:cNvSpPr>
          <p:nvPr/>
        </p:nvSpPr>
        <p:spPr bwMode="auto">
          <a:xfrm>
            <a:off x="1254125" y="3251200"/>
            <a:ext cx="66214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9pPr>
          </a:lstStyle>
          <a:p>
            <a:pPr algn="ctr" eaLnBrk="1" hangingPunct="1"/>
            <a:r>
              <a:rPr lang="en-US" altLang="zh-CN" sz="1500">
                <a:solidFill>
                  <a:schemeClr val="bg1"/>
                </a:solidFill>
              </a:rPr>
              <a:t>Happy Teachers' Day!</a:t>
            </a:r>
            <a:endParaRPr lang="zh-CN" altLang="en-US" sz="15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9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5"/>
          <p:cNvSpPr>
            <a:spLocks noEditPoints="1"/>
          </p:cNvSpPr>
          <p:nvPr/>
        </p:nvSpPr>
        <p:spPr bwMode="auto">
          <a:xfrm>
            <a:off x="1101725" y="1265238"/>
            <a:ext cx="6969125" cy="2614612"/>
          </a:xfrm>
          <a:custGeom>
            <a:avLst/>
            <a:gdLst>
              <a:gd name="T0" fmla="*/ 2282 w 12193"/>
              <a:gd name="T1" fmla="*/ 0 h 4563"/>
              <a:gd name="T2" fmla="*/ 9912 w 12193"/>
              <a:gd name="T3" fmla="*/ 0 h 4563"/>
              <a:gd name="T4" fmla="*/ 12193 w 12193"/>
              <a:gd name="T5" fmla="*/ 2281 h 4563"/>
              <a:gd name="T6" fmla="*/ 9912 w 12193"/>
              <a:gd name="T7" fmla="*/ 4563 h 4563"/>
              <a:gd name="T8" fmla="*/ 2282 w 12193"/>
              <a:gd name="T9" fmla="*/ 4563 h 4563"/>
              <a:gd name="T10" fmla="*/ 0 w 12193"/>
              <a:gd name="T11" fmla="*/ 2281 h 4563"/>
              <a:gd name="T12" fmla="*/ 2282 w 12193"/>
              <a:gd name="T13" fmla="*/ 0 h 4563"/>
              <a:gd name="T14" fmla="*/ 2282 w 12193"/>
              <a:gd name="T15" fmla="*/ 70 h 4563"/>
              <a:gd name="T16" fmla="*/ 70 w 12193"/>
              <a:gd name="T17" fmla="*/ 2281 h 4563"/>
              <a:gd name="T18" fmla="*/ 2282 w 12193"/>
              <a:gd name="T19" fmla="*/ 4493 h 4563"/>
              <a:gd name="T20" fmla="*/ 9912 w 12193"/>
              <a:gd name="T21" fmla="*/ 4493 h 4563"/>
              <a:gd name="T22" fmla="*/ 12123 w 12193"/>
              <a:gd name="T23" fmla="*/ 2281 h 4563"/>
              <a:gd name="T24" fmla="*/ 9912 w 12193"/>
              <a:gd name="T25" fmla="*/ 70 h 4563"/>
              <a:gd name="T26" fmla="*/ 2282 w 12193"/>
              <a:gd name="T27" fmla="*/ 70 h 4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193" h="4563">
                <a:moveTo>
                  <a:pt x="2282" y="0"/>
                </a:moveTo>
                <a:lnTo>
                  <a:pt x="9912" y="0"/>
                </a:lnTo>
                <a:cubicBezTo>
                  <a:pt x="11167" y="0"/>
                  <a:pt x="12193" y="1026"/>
                  <a:pt x="12193" y="2281"/>
                </a:cubicBezTo>
                <a:cubicBezTo>
                  <a:pt x="12193" y="3536"/>
                  <a:pt x="11166" y="4563"/>
                  <a:pt x="9912" y="4563"/>
                </a:cubicBezTo>
                <a:lnTo>
                  <a:pt x="2282" y="4563"/>
                </a:lnTo>
                <a:cubicBezTo>
                  <a:pt x="1027" y="4563"/>
                  <a:pt x="0" y="3536"/>
                  <a:pt x="0" y="2281"/>
                </a:cubicBezTo>
                <a:cubicBezTo>
                  <a:pt x="0" y="1026"/>
                  <a:pt x="1026" y="0"/>
                  <a:pt x="2282" y="0"/>
                </a:cubicBezTo>
                <a:close/>
                <a:moveTo>
                  <a:pt x="2282" y="70"/>
                </a:moveTo>
                <a:cubicBezTo>
                  <a:pt x="1065" y="70"/>
                  <a:pt x="70" y="1065"/>
                  <a:pt x="70" y="2281"/>
                </a:cubicBezTo>
                <a:cubicBezTo>
                  <a:pt x="70" y="3498"/>
                  <a:pt x="1065" y="4493"/>
                  <a:pt x="2282" y="4493"/>
                </a:cubicBezTo>
                <a:lnTo>
                  <a:pt x="9912" y="4493"/>
                </a:lnTo>
                <a:cubicBezTo>
                  <a:pt x="11128" y="4493"/>
                  <a:pt x="12123" y="3497"/>
                  <a:pt x="12123" y="2281"/>
                </a:cubicBezTo>
                <a:cubicBezTo>
                  <a:pt x="12123" y="1065"/>
                  <a:pt x="11128" y="70"/>
                  <a:pt x="9912" y="70"/>
                </a:cubicBezTo>
                <a:lnTo>
                  <a:pt x="2282" y="70"/>
                </a:lnTo>
                <a:close/>
              </a:path>
            </a:pathLst>
          </a:custGeom>
          <a:noFill/>
          <a:ln>
            <a:solidFill>
              <a:srgbClr val="E2DCD5"/>
            </a:solidFill>
          </a:ln>
        </p:spPr>
        <p:txBody>
          <a:bodyPr lIns="68580" tIns="34290" rIns="68580" bIns="3429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1350">
              <a:solidFill>
                <a:schemeClr val="bg1"/>
              </a:solidFill>
            </a:endParaRPr>
          </a:p>
        </p:txBody>
      </p:sp>
      <p:sp>
        <p:nvSpPr>
          <p:cNvPr id="31" name="Freeform 6"/>
          <p:cNvSpPr/>
          <p:nvPr/>
        </p:nvSpPr>
        <p:spPr bwMode="auto">
          <a:xfrm>
            <a:off x="1216025" y="1379538"/>
            <a:ext cx="6740525" cy="2386012"/>
          </a:xfrm>
          <a:custGeom>
            <a:avLst/>
            <a:gdLst>
              <a:gd name="T0" fmla="*/ 2082 w 11793"/>
              <a:gd name="T1" fmla="*/ 0 h 4163"/>
              <a:gd name="T2" fmla="*/ 9712 w 11793"/>
              <a:gd name="T3" fmla="*/ 0 h 4163"/>
              <a:gd name="T4" fmla="*/ 11793 w 11793"/>
              <a:gd name="T5" fmla="*/ 2081 h 4163"/>
              <a:gd name="T6" fmla="*/ 11793 w 11793"/>
              <a:gd name="T7" fmla="*/ 2081 h 4163"/>
              <a:gd name="T8" fmla="*/ 9712 w 11793"/>
              <a:gd name="T9" fmla="*/ 4163 h 4163"/>
              <a:gd name="T10" fmla="*/ 2082 w 11793"/>
              <a:gd name="T11" fmla="*/ 4163 h 4163"/>
              <a:gd name="T12" fmla="*/ 0 w 11793"/>
              <a:gd name="T13" fmla="*/ 2081 h 4163"/>
              <a:gd name="T14" fmla="*/ 0 w 11793"/>
              <a:gd name="T15" fmla="*/ 2081 h 4163"/>
              <a:gd name="T16" fmla="*/ 2082 w 11793"/>
              <a:gd name="T17" fmla="*/ 0 h 4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793" h="4163">
                <a:moveTo>
                  <a:pt x="2082" y="0"/>
                </a:moveTo>
                <a:lnTo>
                  <a:pt x="9712" y="0"/>
                </a:lnTo>
                <a:cubicBezTo>
                  <a:pt x="10856" y="0"/>
                  <a:pt x="11793" y="937"/>
                  <a:pt x="11793" y="2081"/>
                </a:cubicBezTo>
                <a:lnTo>
                  <a:pt x="11793" y="2081"/>
                </a:lnTo>
                <a:cubicBezTo>
                  <a:pt x="11793" y="3226"/>
                  <a:pt x="10856" y="4163"/>
                  <a:pt x="9712" y="4163"/>
                </a:cubicBezTo>
                <a:lnTo>
                  <a:pt x="2082" y="4163"/>
                </a:lnTo>
                <a:cubicBezTo>
                  <a:pt x="937" y="4163"/>
                  <a:pt x="0" y="3226"/>
                  <a:pt x="0" y="2081"/>
                </a:cubicBezTo>
                <a:lnTo>
                  <a:pt x="0" y="2081"/>
                </a:lnTo>
                <a:cubicBezTo>
                  <a:pt x="0" y="937"/>
                  <a:pt x="937" y="0"/>
                  <a:pt x="2082" y="0"/>
                </a:cubicBezTo>
                <a:close/>
              </a:path>
            </a:pathLst>
          </a:custGeom>
          <a:noFill/>
          <a:ln w="19050">
            <a:solidFill>
              <a:srgbClr val="E2DCD5"/>
            </a:solidFill>
          </a:ln>
        </p:spPr>
        <p:txBody>
          <a:bodyPr lIns="68580" tIns="34290" rIns="68580" bIns="3429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1350">
              <a:solidFill>
                <a:schemeClr val="bg1"/>
              </a:solidFill>
            </a:endParaRPr>
          </a:p>
        </p:txBody>
      </p:sp>
      <p:sp>
        <p:nvSpPr>
          <p:cNvPr id="23556" name="矩形 31"/>
          <p:cNvSpPr>
            <a:spLocks noChangeArrowheads="1"/>
          </p:cNvSpPr>
          <p:nvPr/>
        </p:nvSpPr>
        <p:spPr bwMode="auto">
          <a:xfrm>
            <a:off x="3621088" y="1831975"/>
            <a:ext cx="3379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1pPr>
            <a:lvl2pPr marL="45720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2pPr>
            <a:lvl3pPr marL="91440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3pPr>
            <a:lvl4pPr marL="137160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4pPr>
            <a:lvl5pPr marL="182880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5pPr>
            <a:lvl6pPr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6pPr>
            <a:lvl7pPr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7pPr>
            <a:lvl8pPr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8pPr>
            <a:lvl9pPr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6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grpSp>
        <p:nvGrpSpPr>
          <p:cNvPr id="23557" name="组合 32"/>
          <p:cNvGrpSpPr/>
          <p:nvPr/>
        </p:nvGrpSpPr>
        <p:grpSpPr bwMode="auto">
          <a:xfrm>
            <a:off x="2206625" y="1879600"/>
            <a:ext cx="1247775" cy="1327150"/>
            <a:chOff x="2696380" y="2593828"/>
            <a:chExt cx="1664364" cy="1769096"/>
          </a:xfrm>
        </p:grpSpPr>
        <p:sp>
          <p:nvSpPr>
            <p:cNvPr id="34" name="矩形: 圆角 42"/>
            <p:cNvSpPr/>
            <p:nvPr/>
          </p:nvSpPr>
          <p:spPr bwMode="auto">
            <a:xfrm>
              <a:off x="2696380" y="2593828"/>
              <a:ext cx="1664364" cy="1769096"/>
            </a:xfrm>
            <a:prstGeom prst="roundRect">
              <a:avLst>
                <a:gd name="adj" fmla="val 9891"/>
              </a:avLst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endParaRPr lang="zh-CN" altLang="en-US" sz="1350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2893309" y="2619222"/>
              <a:ext cx="1298034" cy="1540552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zh-CN" sz="7500" dirty="0">
                  <a:solidFill>
                    <a:schemeClr val="bg1"/>
                  </a:solidFill>
                  <a:latin typeface="Lifeline JL" panose="00000400000000000000" pitchFamily="2" charset="0"/>
                  <a:ea typeface="+mj-ea"/>
                  <a:cs typeface="IrisUPC" pitchFamily="34" charset="-34"/>
                </a:rPr>
                <a:t>02</a:t>
              </a:r>
              <a:endParaRPr lang="zh-CN" altLang="zh-CN" sz="7500" dirty="0">
                <a:solidFill>
                  <a:schemeClr val="bg1"/>
                </a:solidFill>
                <a:latin typeface="Lifeline JL" panose="00000400000000000000" pitchFamily="2" charset="0"/>
                <a:ea typeface="+mj-ea"/>
                <a:cs typeface="IrisUPC" pitchFamily="34" charset="-34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-595" y="2037308"/>
            <a:ext cx="1502569" cy="926306"/>
            <a:chOff x="3175" y="2923983"/>
            <a:chExt cx="2003425" cy="1235075"/>
          </a:xfrm>
          <a:noFill/>
        </p:grpSpPr>
        <p:sp>
          <p:nvSpPr>
            <p:cNvPr id="37" name="Freeform 5"/>
            <p:cNvSpPr/>
            <p:nvPr/>
          </p:nvSpPr>
          <p:spPr bwMode="auto">
            <a:xfrm>
              <a:off x="3175" y="2923983"/>
              <a:ext cx="2003425" cy="1235075"/>
            </a:xfrm>
            <a:custGeom>
              <a:avLst/>
              <a:gdLst>
                <a:gd name="T0" fmla="*/ 2582 w 2624"/>
                <a:gd name="T1" fmla="*/ 913 h 1588"/>
                <a:gd name="T2" fmla="*/ 2422 w 2624"/>
                <a:gd name="T3" fmla="*/ 1191 h 1588"/>
                <a:gd name="T4" fmla="*/ 2262 w 2624"/>
                <a:gd name="T5" fmla="*/ 1467 h 1588"/>
                <a:gd name="T6" fmla="*/ 2055 w 2624"/>
                <a:gd name="T7" fmla="*/ 1588 h 1588"/>
                <a:gd name="T8" fmla="*/ 0 w 2624"/>
                <a:gd name="T9" fmla="*/ 1588 h 1588"/>
                <a:gd name="T10" fmla="*/ 0 w 2624"/>
                <a:gd name="T11" fmla="*/ 0 h 1588"/>
                <a:gd name="T12" fmla="*/ 2053 w 2624"/>
                <a:gd name="T13" fmla="*/ 0 h 1588"/>
                <a:gd name="T14" fmla="*/ 2261 w 2624"/>
                <a:gd name="T15" fmla="*/ 119 h 1588"/>
                <a:gd name="T16" fmla="*/ 2422 w 2624"/>
                <a:gd name="T17" fmla="*/ 397 h 1588"/>
                <a:gd name="T18" fmla="*/ 2581 w 2624"/>
                <a:gd name="T19" fmla="*/ 673 h 1588"/>
                <a:gd name="T20" fmla="*/ 2582 w 2624"/>
                <a:gd name="T21" fmla="*/ 913 h 1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4" h="1588">
                  <a:moveTo>
                    <a:pt x="2582" y="913"/>
                  </a:moveTo>
                  <a:lnTo>
                    <a:pt x="2422" y="1191"/>
                  </a:lnTo>
                  <a:cubicBezTo>
                    <a:pt x="2369" y="1283"/>
                    <a:pt x="2316" y="1375"/>
                    <a:pt x="2262" y="1467"/>
                  </a:cubicBezTo>
                  <a:cubicBezTo>
                    <a:pt x="2215" y="1545"/>
                    <a:pt x="2145" y="1584"/>
                    <a:pt x="2055" y="1588"/>
                  </a:cubicBezTo>
                  <a:lnTo>
                    <a:pt x="0" y="1588"/>
                  </a:lnTo>
                  <a:lnTo>
                    <a:pt x="0" y="0"/>
                  </a:lnTo>
                  <a:lnTo>
                    <a:pt x="2053" y="0"/>
                  </a:lnTo>
                  <a:cubicBezTo>
                    <a:pt x="2144" y="3"/>
                    <a:pt x="2213" y="43"/>
                    <a:pt x="2261" y="119"/>
                  </a:cubicBezTo>
                  <a:lnTo>
                    <a:pt x="2422" y="397"/>
                  </a:lnTo>
                  <a:cubicBezTo>
                    <a:pt x="2475" y="489"/>
                    <a:pt x="2528" y="581"/>
                    <a:pt x="2581" y="673"/>
                  </a:cubicBezTo>
                  <a:cubicBezTo>
                    <a:pt x="2624" y="753"/>
                    <a:pt x="2623" y="833"/>
                    <a:pt x="2582" y="913"/>
                  </a:cubicBezTo>
                  <a:close/>
                </a:path>
              </a:pathLst>
            </a:custGeom>
            <a:grpFill/>
            <a:ln w="9525">
              <a:solidFill>
                <a:srgbClr val="E2DCD5"/>
              </a:solidFill>
              <a:round/>
            </a:ln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350">
                <a:solidFill>
                  <a:schemeClr val="bg1"/>
                </a:solidFill>
              </a:endParaRPr>
            </a:p>
          </p:txBody>
        </p:sp>
        <p:sp>
          <p:nvSpPr>
            <p:cNvPr id="38" name="Oval 11"/>
            <p:cNvSpPr>
              <a:spLocks noChangeArrowheads="1"/>
            </p:cNvSpPr>
            <p:nvPr/>
          </p:nvSpPr>
          <p:spPr bwMode="auto">
            <a:xfrm>
              <a:off x="1714500" y="3440113"/>
              <a:ext cx="153988" cy="155575"/>
            </a:xfrm>
            <a:prstGeom prst="ellipse">
              <a:avLst/>
            </a:prstGeom>
            <a:grpFill/>
            <a:ln w="9525">
              <a:solidFill>
                <a:srgbClr val="E2DCD5"/>
              </a:solidFill>
              <a:round/>
            </a:ln>
            <a:effectLst>
              <a:innerShdw blurRad="38100">
                <a:prstClr val="black"/>
              </a:innerShdw>
            </a:effec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350">
                <a:solidFill>
                  <a:schemeClr val="bg1"/>
                </a:solidFill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7640836" y="2037308"/>
            <a:ext cx="1503760" cy="926306"/>
            <a:chOff x="10191750" y="2923983"/>
            <a:chExt cx="2005013" cy="1235075"/>
          </a:xfrm>
          <a:noFill/>
        </p:grpSpPr>
        <p:sp>
          <p:nvSpPr>
            <p:cNvPr id="40" name="Freeform 6"/>
            <p:cNvSpPr/>
            <p:nvPr/>
          </p:nvSpPr>
          <p:spPr bwMode="auto">
            <a:xfrm>
              <a:off x="10191750" y="2923983"/>
              <a:ext cx="2005013" cy="1235075"/>
            </a:xfrm>
            <a:custGeom>
              <a:avLst/>
              <a:gdLst>
                <a:gd name="T0" fmla="*/ 42 w 2624"/>
                <a:gd name="T1" fmla="*/ 913 h 1588"/>
                <a:gd name="T2" fmla="*/ 202 w 2624"/>
                <a:gd name="T3" fmla="*/ 1191 h 1588"/>
                <a:gd name="T4" fmla="*/ 361 w 2624"/>
                <a:gd name="T5" fmla="*/ 1467 h 1588"/>
                <a:gd name="T6" fmla="*/ 569 w 2624"/>
                <a:gd name="T7" fmla="*/ 1588 h 1588"/>
                <a:gd name="T8" fmla="*/ 2624 w 2624"/>
                <a:gd name="T9" fmla="*/ 1588 h 1588"/>
                <a:gd name="T10" fmla="*/ 2624 w 2624"/>
                <a:gd name="T11" fmla="*/ 0 h 1588"/>
                <a:gd name="T12" fmla="*/ 571 w 2624"/>
                <a:gd name="T13" fmla="*/ 0 h 1588"/>
                <a:gd name="T14" fmla="*/ 363 w 2624"/>
                <a:gd name="T15" fmla="*/ 119 h 1588"/>
                <a:gd name="T16" fmla="*/ 202 w 2624"/>
                <a:gd name="T17" fmla="*/ 397 h 1588"/>
                <a:gd name="T18" fmla="*/ 43 w 2624"/>
                <a:gd name="T19" fmla="*/ 673 h 1588"/>
                <a:gd name="T20" fmla="*/ 42 w 2624"/>
                <a:gd name="T21" fmla="*/ 913 h 1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4" h="1588">
                  <a:moveTo>
                    <a:pt x="42" y="913"/>
                  </a:moveTo>
                  <a:lnTo>
                    <a:pt x="202" y="1191"/>
                  </a:lnTo>
                  <a:cubicBezTo>
                    <a:pt x="255" y="1283"/>
                    <a:pt x="308" y="1375"/>
                    <a:pt x="361" y="1467"/>
                  </a:cubicBezTo>
                  <a:cubicBezTo>
                    <a:pt x="409" y="1545"/>
                    <a:pt x="479" y="1584"/>
                    <a:pt x="569" y="1588"/>
                  </a:cubicBezTo>
                  <a:lnTo>
                    <a:pt x="2624" y="1588"/>
                  </a:lnTo>
                  <a:lnTo>
                    <a:pt x="2624" y="0"/>
                  </a:lnTo>
                  <a:lnTo>
                    <a:pt x="571" y="0"/>
                  </a:lnTo>
                  <a:cubicBezTo>
                    <a:pt x="480" y="3"/>
                    <a:pt x="411" y="43"/>
                    <a:pt x="363" y="119"/>
                  </a:cubicBezTo>
                  <a:lnTo>
                    <a:pt x="202" y="397"/>
                  </a:lnTo>
                  <a:cubicBezTo>
                    <a:pt x="149" y="489"/>
                    <a:pt x="96" y="581"/>
                    <a:pt x="43" y="673"/>
                  </a:cubicBezTo>
                  <a:cubicBezTo>
                    <a:pt x="0" y="753"/>
                    <a:pt x="0" y="833"/>
                    <a:pt x="42" y="913"/>
                  </a:cubicBezTo>
                  <a:close/>
                </a:path>
              </a:pathLst>
            </a:custGeom>
            <a:grpFill/>
            <a:ln w="9525">
              <a:solidFill>
                <a:srgbClr val="E2DCD5"/>
              </a:solidFill>
              <a:round/>
            </a:ln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350">
                <a:solidFill>
                  <a:srgbClr val="E2DCD5"/>
                </a:solidFill>
              </a:endParaRPr>
            </a:p>
          </p:txBody>
        </p:sp>
        <p:sp>
          <p:nvSpPr>
            <p:cNvPr id="41" name="Oval 12"/>
            <p:cNvSpPr>
              <a:spLocks noChangeArrowheads="1"/>
            </p:cNvSpPr>
            <p:nvPr/>
          </p:nvSpPr>
          <p:spPr bwMode="auto">
            <a:xfrm>
              <a:off x="10290175" y="3440113"/>
              <a:ext cx="153988" cy="155575"/>
            </a:xfrm>
            <a:prstGeom prst="ellipse">
              <a:avLst/>
            </a:prstGeom>
            <a:grpFill/>
            <a:ln w="9525">
              <a:solidFill>
                <a:srgbClr val="E2DCD5"/>
              </a:solidFill>
              <a:round/>
            </a:ln>
            <a:effectLst>
              <a:innerShdw blurRad="38100">
                <a:prstClr val="black"/>
              </a:innerShdw>
            </a:effec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350">
                <a:solidFill>
                  <a:srgbClr val="E2DCD5"/>
                </a:solidFill>
              </a:endParaRPr>
            </a:p>
          </p:txBody>
        </p:sp>
      </p:grpSp>
      <p:sp>
        <p:nvSpPr>
          <p:cNvPr id="42" name="TextBox 65"/>
          <p:cNvSpPr txBox="1"/>
          <p:nvPr/>
        </p:nvSpPr>
        <p:spPr>
          <a:xfrm>
            <a:off x="3921125" y="2754313"/>
            <a:ext cx="1330325" cy="3222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CN" altLang="en-US" sz="1500" dirty="0">
                <a:solidFill>
                  <a:schemeClr val="bg1"/>
                </a:solidFill>
                <a:latin typeface="+mn-ea"/>
              </a:rPr>
              <a:t>输入标题</a:t>
            </a:r>
          </a:p>
        </p:txBody>
      </p:sp>
      <p:sp>
        <p:nvSpPr>
          <p:cNvPr id="23561" name="TextBox 66"/>
          <p:cNvSpPr txBox="1">
            <a:spLocks noChangeArrowheads="1"/>
          </p:cNvSpPr>
          <p:nvPr/>
        </p:nvSpPr>
        <p:spPr bwMode="auto">
          <a:xfrm>
            <a:off x="5686425" y="2754313"/>
            <a:ext cx="131445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500">
                <a:solidFill>
                  <a:schemeClr val="bg1"/>
                </a:solidFill>
                <a:latin typeface="方正兰亭细黑_GBK" pitchFamily="2" charset="-122"/>
              </a:rPr>
              <a:t>输入标题</a:t>
            </a:r>
          </a:p>
        </p:txBody>
      </p:sp>
      <p:sp>
        <p:nvSpPr>
          <p:cNvPr id="23562" name="Freeform 21"/>
          <p:cNvSpPr>
            <a:spLocks noEditPoints="1"/>
          </p:cNvSpPr>
          <p:nvPr/>
        </p:nvSpPr>
        <p:spPr bwMode="auto">
          <a:xfrm>
            <a:off x="3708400" y="2803525"/>
            <a:ext cx="200025" cy="201613"/>
          </a:xfrm>
          <a:custGeom>
            <a:avLst/>
            <a:gdLst>
              <a:gd name="T0" fmla="*/ 100013 w 234"/>
              <a:gd name="T1" fmla="*/ 0 h 234"/>
              <a:gd name="T2" fmla="*/ 200025 w 234"/>
              <a:gd name="T3" fmla="*/ 100608 h 234"/>
              <a:gd name="T4" fmla="*/ 100013 w 234"/>
              <a:gd name="T5" fmla="*/ 201216 h 234"/>
              <a:gd name="T6" fmla="*/ 0 w 234"/>
              <a:gd name="T7" fmla="*/ 100608 h 234"/>
              <a:gd name="T8" fmla="*/ 100013 w 234"/>
              <a:gd name="T9" fmla="*/ 0 h 234"/>
              <a:gd name="T10" fmla="*/ 84626 w 234"/>
              <a:gd name="T11" fmla="*/ 171120 h 234"/>
              <a:gd name="T12" fmla="*/ 115399 w 234"/>
              <a:gd name="T13" fmla="*/ 171120 h 234"/>
              <a:gd name="T14" fmla="*/ 115399 w 234"/>
              <a:gd name="T15" fmla="*/ 116946 h 234"/>
              <a:gd name="T16" fmla="*/ 170107 w 234"/>
              <a:gd name="T17" fmla="*/ 116946 h 234"/>
              <a:gd name="T18" fmla="*/ 170107 w 234"/>
              <a:gd name="T19" fmla="*/ 85130 h 234"/>
              <a:gd name="T20" fmla="*/ 115399 w 234"/>
              <a:gd name="T21" fmla="*/ 85130 h 234"/>
              <a:gd name="T22" fmla="*/ 115399 w 234"/>
              <a:gd name="T23" fmla="*/ 30096 h 234"/>
              <a:gd name="T24" fmla="*/ 84626 w 234"/>
              <a:gd name="T25" fmla="*/ 30096 h 234"/>
              <a:gd name="T26" fmla="*/ 84626 w 234"/>
              <a:gd name="T27" fmla="*/ 85130 h 234"/>
              <a:gd name="T28" fmla="*/ 29918 w 234"/>
              <a:gd name="T29" fmla="*/ 85130 h 234"/>
              <a:gd name="T30" fmla="*/ 29918 w 234"/>
              <a:gd name="T31" fmla="*/ 116946 h 234"/>
              <a:gd name="T32" fmla="*/ 84626 w 234"/>
              <a:gd name="T33" fmla="*/ 116946 h 234"/>
              <a:gd name="T34" fmla="*/ 84626 w 234"/>
              <a:gd name="T35" fmla="*/ 171120 h 2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34" h="234">
                <a:moveTo>
                  <a:pt x="117" y="0"/>
                </a:moveTo>
                <a:cubicBezTo>
                  <a:pt x="182" y="0"/>
                  <a:pt x="234" y="52"/>
                  <a:pt x="234" y="117"/>
                </a:cubicBezTo>
                <a:cubicBezTo>
                  <a:pt x="234" y="182"/>
                  <a:pt x="182" y="234"/>
                  <a:pt x="117" y="234"/>
                </a:cubicBezTo>
                <a:cubicBezTo>
                  <a:pt x="52" y="234"/>
                  <a:pt x="0" y="182"/>
                  <a:pt x="0" y="117"/>
                </a:cubicBezTo>
                <a:cubicBezTo>
                  <a:pt x="0" y="52"/>
                  <a:pt x="52" y="0"/>
                  <a:pt x="117" y="0"/>
                </a:cubicBezTo>
                <a:close/>
                <a:moveTo>
                  <a:pt x="99" y="199"/>
                </a:moveTo>
                <a:lnTo>
                  <a:pt x="135" y="199"/>
                </a:lnTo>
                <a:lnTo>
                  <a:pt x="135" y="136"/>
                </a:lnTo>
                <a:lnTo>
                  <a:pt x="199" y="136"/>
                </a:lnTo>
                <a:lnTo>
                  <a:pt x="199" y="99"/>
                </a:lnTo>
                <a:lnTo>
                  <a:pt x="135" y="99"/>
                </a:lnTo>
                <a:lnTo>
                  <a:pt x="135" y="35"/>
                </a:lnTo>
                <a:lnTo>
                  <a:pt x="99" y="35"/>
                </a:lnTo>
                <a:lnTo>
                  <a:pt x="99" y="99"/>
                </a:lnTo>
                <a:lnTo>
                  <a:pt x="35" y="99"/>
                </a:lnTo>
                <a:lnTo>
                  <a:pt x="35" y="136"/>
                </a:lnTo>
                <a:lnTo>
                  <a:pt x="99" y="136"/>
                </a:lnTo>
                <a:lnTo>
                  <a:pt x="99" y="19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E2DCD5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3563" name="Freeform 22"/>
          <p:cNvSpPr>
            <a:spLocks noEditPoints="1"/>
          </p:cNvSpPr>
          <p:nvPr/>
        </p:nvSpPr>
        <p:spPr bwMode="auto">
          <a:xfrm>
            <a:off x="5464175" y="2803525"/>
            <a:ext cx="200025" cy="201613"/>
          </a:xfrm>
          <a:custGeom>
            <a:avLst/>
            <a:gdLst>
              <a:gd name="T0" fmla="*/ 100013 w 234"/>
              <a:gd name="T1" fmla="*/ 0 h 234"/>
              <a:gd name="T2" fmla="*/ 200025 w 234"/>
              <a:gd name="T3" fmla="*/ 100608 h 234"/>
              <a:gd name="T4" fmla="*/ 100013 w 234"/>
              <a:gd name="T5" fmla="*/ 201216 h 234"/>
              <a:gd name="T6" fmla="*/ 0 w 234"/>
              <a:gd name="T7" fmla="*/ 100608 h 234"/>
              <a:gd name="T8" fmla="*/ 100013 w 234"/>
              <a:gd name="T9" fmla="*/ 0 h 234"/>
              <a:gd name="T10" fmla="*/ 84626 w 234"/>
              <a:gd name="T11" fmla="*/ 171120 h 234"/>
              <a:gd name="T12" fmla="*/ 115399 w 234"/>
              <a:gd name="T13" fmla="*/ 171120 h 234"/>
              <a:gd name="T14" fmla="*/ 115399 w 234"/>
              <a:gd name="T15" fmla="*/ 116946 h 234"/>
              <a:gd name="T16" fmla="*/ 170107 w 234"/>
              <a:gd name="T17" fmla="*/ 116946 h 234"/>
              <a:gd name="T18" fmla="*/ 170107 w 234"/>
              <a:gd name="T19" fmla="*/ 84270 h 234"/>
              <a:gd name="T20" fmla="*/ 115399 w 234"/>
              <a:gd name="T21" fmla="*/ 84270 h 234"/>
              <a:gd name="T22" fmla="*/ 115399 w 234"/>
              <a:gd name="T23" fmla="*/ 30096 h 234"/>
              <a:gd name="T24" fmla="*/ 84626 w 234"/>
              <a:gd name="T25" fmla="*/ 30096 h 234"/>
              <a:gd name="T26" fmla="*/ 84626 w 234"/>
              <a:gd name="T27" fmla="*/ 84270 h 234"/>
              <a:gd name="T28" fmla="*/ 29918 w 234"/>
              <a:gd name="T29" fmla="*/ 84270 h 234"/>
              <a:gd name="T30" fmla="*/ 29918 w 234"/>
              <a:gd name="T31" fmla="*/ 116946 h 234"/>
              <a:gd name="T32" fmla="*/ 84626 w 234"/>
              <a:gd name="T33" fmla="*/ 116946 h 234"/>
              <a:gd name="T34" fmla="*/ 84626 w 234"/>
              <a:gd name="T35" fmla="*/ 171120 h 2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34" h="234">
                <a:moveTo>
                  <a:pt x="117" y="0"/>
                </a:moveTo>
                <a:cubicBezTo>
                  <a:pt x="182" y="0"/>
                  <a:pt x="234" y="52"/>
                  <a:pt x="234" y="117"/>
                </a:cubicBezTo>
                <a:cubicBezTo>
                  <a:pt x="234" y="182"/>
                  <a:pt x="182" y="234"/>
                  <a:pt x="117" y="234"/>
                </a:cubicBezTo>
                <a:cubicBezTo>
                  <a:pt x="52" y="234"/>
                  <a:pt x="0" y="182"/>
                  <a:pt x="0" y="117"/>
                </a:cubicBezTo>
                <a:cubicBezTo>
                  <a:pt x="0" y="52"/>
                  <a:pt x="52" y="0"/>
                  <a:pt x="117" y="0"/>
                </a:cubicBezTo>
                <a:close/>
                <a:moveTo>
                  <a:pt x="99" y="199"/>
                </a:moveTo>
                <a:lnTo>
                  <a:pt x="135" y="199"/>
                </a:lnTo>
                <a:lnTo>
                  <a:pt x="135" y="136"/>
                </a:lnTo>
                <a:lnTo>
                  <a:pt x="199" y="136"/>
                </a:lnTo>
                <a:lnTo>
                  <a:pt x="199" y="98"/>
                </a:lnTo>
                <a:lnTo>
                  <a:pt x="135" y="98"/>
                </a:lnTo>
                <a:lnTo>
                  <a:pt x="135" y="35"/>
                </a:lnTo>
                <a:lnTo>
                  <a:pt x="99" y="35"/>
                </a:lnTo>
                <a:lnTo>
                  <a:pt x="99" y="98"/>
                </a:lnTo>
                <a:lnTo>
                  <a:pt x="35" y="98"/>
                </a:lnTo>
                <a:lnTo>
                  <a:pt x="35" y="136"/>
                </a:lnTo>
                <a:lnTo>
                  <a:pt x="99" y="136"/>
                </a:lnTo>
                <a:lnTo>
                  <a:pt x="99" y="19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E2DCD5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3564" name="TextBox 15"/>
          <p:cNvSpPr txBox="1">
            <a:spLocks noChangeArrowheads="1"/>
          </p:cNvSpPr>
          <p:nvPr/>
        </p:nvSpPr>
        <p:spPr bwMode="auto">
          <a:xfrm>
            <a:off x="3937000" y="3059113"/>
            <a:ext cx="131445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500">
                <a:solidFill>
                  <a:schemeClr val="bg1"/>
                </a:solidFill>
                <a:latin typeface="方正兰亭细黑_GBK" pitchFamily="2" charset="-122"/>
              </a:rPr>
              <a:t>输入标题</a:t>
            </a:r>
          </a:p>
        </p:txBody>
      </p:sp>
      <p:sp>
        <p:nvSpPr>
          <p:cNvPr id="23565" name="Freeform 22"/>
          <p:cNvSpPr>
            <a:spLocks noEditPoints="1"/>
          </p:cNvSpPr>
          <p:nvPr/>
        </p:nvSpPr>
        <p:spPr bwMode="auto">
          <a:xfrm>
            <a:off x="3713163" y="3108325"/>
            <a:ext cx="200025" cy="201613"/>
          </a:xfrm>
          <a:custGeom>
            <a:avLst/>
            <a:gdLst>
              <a:gd name="T0" fmla="*/ 100013 w 234"/>
              <a:gd name="T1" fmla="*/ 0 h 234"/>
              <a:gd name="T2" fmla="*/ 200025 w 234"/>
              <a:gd name="T3" fmla="*/ 100608 h 234"/>
              <a:gd name="T4" fmla="*/ 100013 w 234"/>
              <a:gd name="T5" fmla="*/ 201216 h 234"/>
              <a:gd name="T6" fmla="*/ 0 w 234"/>
              <a:gd name="T7" fmla="*/ 100608 h 234"/>
              <a:gd name="T8" fmla="*/ 100013 w 234"/>
              <a:gd name="T9" fmla="*/ 0 h 234"/>
              <a:gd name="T10" fmla="*/ 84626 w 234"/>
              <a:gd name="T11" fmla="*/ 171120 h 234"/>
              <a:gd name="T12" fmla="*/ 115399 w 234"/>
              <a:gd name="T13" fmla="*/ 171120 h 234"/>
              <a:gd name="T14" fmla="*/ 115399 w 234"/>
              <a:gd name="T15" fmla="*/ 116946 h 234"/>
              <a:gd name="T16" fmla="*/ 170107 w 234"/>
              <a:gd name="T17" fmla="*/ 116946 h 234"/>
              <a:gd name="T18" fmla="*/ 170107 w 234"/>
              <a:gd name="T19" fmla="*/ 84270 h 234"/>
              <a:gd name="T20" fmla="*/ 115399 w 234"/>
              <a:gd name="T21" fmla="*/ 84270 h 234"/>
              <a:gd name="T22" fmla="*/ 115399 w 234"/>
              <a:gd name="T23" fmla="*/ 30096 h 234"/>
              <a:gd name="T24" fmla="*/ 84626 w 234"/>
              <a:gd name="T25" fmla="*/ 30096 h 234"/>
              <a:gd name="T26" fmla="*/ 84626 w 234"/>
              <a:gd name="T27" fmla="*/ 84270 h 234"/>
              <a:gd name="T28" fmla="*/ 29918 w 234"/>
              <a:gd name="T29" fmla="*/ 84270 h 234"/>
              <a:gd name="T30" fmla="*/ 29918 w 234"/>
              <a:gd name="T31" fmla="*/ 116946 h 234"/>
              <a:gd name="T32" fmla="*/ 84626 w 234"/>
              <a:gd name="T33" fmla="*/ 116946 h 234"/>
              <a:gd name="T34" fmla="*/ 84626 w 234"/>
              <a:gd name="T35" fmla="*/ 171120 h 2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34" h="234">
                <a:moveTo>
                  <a:pt x="117" y="0"/>
                </a:moveTo>
                <a:cubicBezTo>
                  <a:pt x="182" y="0"/>
                  <a:pt x="234" y="52"/>
                  <a:pt x="234" y="117"/>
                </a:cubicBezTo>
                <a:cubicBezTo>
                  <a:pt x="234" y="182"/>
                  <a:pt x="182" y="234"/>
                  <a:pt x="117" y="234"/>
                </a:cubicBezTo>
                <a:cubicBezTo>
                  <a:pt x="52" y="234"/>
                  <a:pt x="0" y="182"/>
                  <a:pt x="0" y="117"/>
                </a:cubicBezTo>
                <a:cubicBezTo>
                  <a:pt x="0" y="52"/>
                  <a:pt x="52" y="0"/>
                  <a:pt x="117" y="0"/>
                </a:cubicBezTo>
                <a:close/>
                <a:moveTo>
                  <a:pt x="99" y="199"/>
                </a:moveTo>
                <a:lnTo>
                  <a:pt x="135" y="199"/>
                </a:lnTo>
                <a:lnTo>
                  <a:pt x="135" y="136"/>
                </a:lnTo>
                <a:lnTo>
                  <a:pt x="199" y="136"/>
                </a:lnTo>
                <a:lnTo>
                  <a:pt x="199" y="98"/>
                </a:lnTo>
                <a:lnTo>
                  <a:pt x="135" y="98"/>
                </a:lnTo>
                <a:lnTo>
                  <a:pt x="135" y="35"/>
                </a:lnTo>
                <a:lnTo>
                  <a:pt x="99" y="35"/>
                </a:lnTo>
                <a:lnTo>
                  <a:pt x="99" y="98"/>
                </a:lnTo>
                <a:lnTo>
                  <a:pt x="35" y="98"/>
                </a:lnTo>
                <a:lnTo>
                  <a:pt x="35" y="136"/>
                </a:lnTo>
                <a:lnTo>
                  <a:pt x="99" y="136"/>
                </a:lnTo>
                <a:lnTo>
                  <a:pt x="99" y="19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E2DCD5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3566" name="TextBox 15"/>
          <p:cNvSpPr txBox="1">
            <a:spLocks noChangeArrowheads="1"/>
          </p:cNvSpPr>
          <p:nvPr/>
        </p:nvSpPr>
        <p:spPr bwMode="auto">
          <a:xfrm>
            <a:off x="5686425" y="3059113"/>
            <a:ext cx="131445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500">
                <a:solidFill>
                  <a:schemeClr val="bg1"/>
                </a:solidFill>
                <a:latin typeface="方正兰亭细黑_GBK" pitchFamily="2" charset="-122"/>
              </a:rPr>
              <a:t>输入标题</a:t>
            </a:r>
          </a:p>
        </p:txBody>
      </p:sp>
      <p:sp>
        <p:nvSpPr>
          <p:cNvPr id="23567" name="Freeform 22"/>
          <p:cNvSpPr>
            <a:spLocks noEditPoints="1"/>
          </p:cNvSpPr>
          <p:nvPr/>
        </p:nvSpPr>
        <p:spPr bwMode="auto">
          <a:xfrm>
            <a:off x="5464175" y="3108325"/>
            <a:ext cx="200025" cy="201613"/>
          </a:xfrm>
          <a:custGeom>
            <a:avLst/>
            <a:gdLst>
              <a:gd name="T0" fmla="*/ 100013 w 234"/>
              <a:gd name="T1" fmla="*/ 0 h 234"/>
              <a:gd name="T2" fmla="*/ 200025 w 234"/>
              <a:gd name="T3" fmla="*/ 100608 h 234"/>
              <a:gd name="T4" fmla="*/ 100013 w 234"/>
              <a:gd name="T5" fmla="*/ 201216 h 234"/>
              <a:gd name="T6" fmla="*/ 0 w 234"/>
              <a:gd name="T7" fmla="*/ 100608 h 234"/>
              <a:gd name="T8" fmla="*/ 100013 w 234"/>
              <a:gd name="T9" fmla="*/ 0 h 234"/>
              <a:gd name="T10" fmla="*/ 84626 w 234"/>
              <a:gd name="T11" fmla="*/ 171120 h 234"/>
              <a:gd name="T12" fmla="*/ 115399 w 234"/>
              <a:gd name="T13" fmla="*/ 171120 h 234"/>
              <a:gd name="T14" fmla="*/ 115399 w 234"/>
              <a:gd name="T15" fmla="*/ 116946 h 234"/>
              <a:gd name="T16" fmla="*/ 170107 w 234"/>
              <a:gd name="T17" fmla="*/ 116946 h 234"/>
              <a:gd name="T18" fmla="*/ 170107 w 234"/>
              <a:gd name="T19" fmla="*/ 84270 h 234"/>
              <a:gd name="T20" fmla="*/ 115399 w 234"/>
              <a:gd name="T21" fmla="*/ 84270 h 234"/>
              <a:gd name="T22" fmla="*/ 115399 w 234"/>
              <a:gd name="T23" fmla="*/ 30096 h 234"/>
              <a:gd name="T24" fmla="*/ 84626 w 234"/>
              <a:gd name="T25" fmla="*/ 30096 h 234"/>
              <a:gd name="T26" fmla="*/ 84626 w 234"/>
              <a:gd name="T27" fmla="*/ 84270 h 234"/>
              <a:gd name="T28" fmla="*/ 29918 w 234"/>
              <a:gd name="T29" fmla="*/ 84270 h 234"/>
              <a:gd name="T30" fmla="*/ 29918 w 234"/>
              <a:gd name="T31" fmla="*/ 116946 h 234"/>
              <a:gd name="T32" fmla="*/ 84626 w 234"/>
              <a:gd name="T33" fmla="*/ 116946 h 234"/>
              <a:gd name="T34" fmla="*/ 84626 w 234"/>
              <a:gd name="T35" fmla="*/ 171120 h 2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34" h="234">
                <a:moveTo>
                  <a:pt x="117" y="0"/>
                </a:moveTo>
                <a:cubicBezTo>
                  <a:pt x="182" y="0"/>
                  <a:pt x="234" y="52"/>
                  <a:pt x="234" y="117"/>
                </a:cubicBezTo>
                <a:cubicBezTo>
                  <a:pt x="234" y="182"/>
                  <a:pt x="182" y="234"/>
                  <a:pt x="117" y="234"/>
                </a:cubicBezTo>
                <a:cubicBezTo>
                  <a:pt x="52" y="234"/>
                  <a:pt x="0" y="182"/>
                  <a:pt x="0" y="117"/>
                </a:cubicBezTo>
                <a:cubicBezTo>
                  <a:pt x="0" y="52"/>
                  <a:pt x="52" y="0"/>
                  <a:pt x="117" y="0"/>
                </a:cubicBezTo>
                <a:close/>
                <a:moveTo>
                  <a:pt x="99" y="199"/>
                </a:moveTo>
                <a:lnTo>
                  <a:pt x="135" y="199"/>
                </a:lnTo>
                <a:lnTo>
                  <a:pt x="135" y="136"/>
                </a:lnTo>
                <a:lnTo>
                  <a:pt x="199" y="136"/>
                </a:lnTo>
                <a:lnTo>
                  <a:pt x="199" y="98"/>
                </a:lnTo>
                <a:lnTo>
                  <a:pt x="135" y="98"/>
                </a:lnTo>
                <a:lnTo>
                  <a:pt x="135" y="35"/>
                </a:lnTo>
                <a:lnTo>
                  <a:pt x="99" y="35"/>
                </a:lnTo>
                <a:lnTo>
                  <a:pt x="99" y="98"/>
                </a:lnTo>
                <a:lnTo>
                  <a:pt x="35" y="98"/>
                </a:lnTo>
                <a:lnTo>
                  <a:pt x="35" y="136"/>
                </a:lnTo>
                <a:lnTo>
                  <a:pt x="99" y="136"/>
                </a:lnTo>
                <a:lnTo>
                  <a:pt x="99" y="19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E2DCD5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</p:spTree>
  </p:cSld>
  <p:clrMapOvr>
    <a:masterClrMapping/>
  </p:clrMapOvr>
  <p:transition spd="slow" advClick="0" advTm="0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圆角矩形 1"/>
          <p:cNvSpPr/>
          <p:nvPr/>
        </p:nvSpPr>
        <p:spPr>
          <a:xfrm>
            <a:off x="1181100" y="1181100"/>
            <a:ext cx="6913563" cy="1800225"/>
          </a:xfrm>
          <a:prstGeom prst="roundRect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1573952" y="3243242"/>
            <a:ext cx="6264696" cy="585887"/>
            <a:chOff x="1619672" y="3325841"/>
            <a:chExt cx="6264696" cy="585706"/>
          </a:xfrm>
          <a:solidFill>
            <a:srgbClr val="C42A13"/>
          </a:solidFill>
        </p:grpSpPr>
        <p:sp>
          <p:nvSpPr>
            <p:cNvPr id="29" name="圆角矩形 3"/>
            <p:cNvSpPr/>
            <p:nvPr/>
          </p:nvSpPr>
          <p:spPr>
            <a:xfrm>
              <a:off x="1619672" y="3325841"/>
              <a:ext cx="6264696" cy="463841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1691680" y="3403873"/>
              <a:ext cx="6192688" cy="5076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请在此处输入您的文本，或者复制您的文本粘贴到此处请在此处请在此处输入您的文本，或者复制您的文本粘贴到此处请在此处</a:t>
              </a:r>
            </a:p>
            <a:p>
              <a:pPr>
                <a:defRPr/>
              </a:pPr>
              <a:endPara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 bwMode="auto">
          <a:xfrm>
            <a:off x="1390650" y="1277938"/>
            <a:ext cx="1377950" cy="1743075"/>
            <a:chOff x="1510934" y="1563638"/>
            <a:chExt cx="1377351" cy="1741822"/>
          </a:xfrm>
        </p:grpSpPr>
        <p:sp>
          <p:nvSpPr>
            <p:cNvPr id="32" name="矩形 31"/>
            <p:cNvSpPr/>
            <p:nvPr/>
          </p:nvSpPr>
          <p:spPr>
            <a:xfrm>
              <a:off x="1510934" y="2805756"/>
              <a:ext cx="1377351" cy="4997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输入文本</a:t>
              </a:r>
            </a:p>
          </p:txBody>
        </p:sp>
        <p:sp>
          <p:nvSpPr>
            <p:cNvPr id="33" name="椭圆 32"/>
            <p:cNvSpPr/>
            <p:nvPr/>
          </p:nvSpPr>
          <p:spPr>
            <a:xfrm>
              <a:off x="1568059" y="1563638"/>
              <a:ext cx="1245646" cy="1246878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20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626" name="Freeform 80"/>
            <p:cNvSpPr>
              <a:spLocks noEditPoints="1"/>
            </p:cNvSpPr>
            <p:nvPr/>
          </p:nvSpPr>
          <p:spPr bwMode="auto">
            <a:xfrm>
              <a:off x="1868880" y="1994101"/>
              <a:ext cx="714523" cy="385548"/>
            </a:xfrm>
            <a:custGeom>
              <a:avLst/>
              <a:gdLst>
                <a:gd name="T0" fmla="*/ 74429 w 192"/>
                <a:gd name="T1" fmla="*/ 0 h 104"/>
                <a:gd name="T2" fmla="*/ 0 w 192"/>
                <a:gd name="T3" fmla="*/ 311404 h 104"/>
                <a:gd name="T4" fmla="*/ 640094 w 192"/>
                <a:gd name="T5" fmla="*/ 385548 h 104"/>
                <a:gd name="T6" fmla="*/ 714523 w 192"/>
                <a:gd name="T7" fmla="*/ 74144 h 104"/>
                <a:gd name="T8" fmla="*/ 342376 w 192"/>
                <a:gd name="T9" fmla="*/ 88973 h 104"/>
                <a:gd name="T10" fmla="*/ 387033 w 192"/>
                <a:gd name="T11" fmla="*/ 103801 h 104"/>
                <a:gd name="T12" fmla="*/ 342376 w 192"/>
                <a:gd name="T13" fmla="*/ 118630 h 104"/>
                <a:gd name="T14" fmla="*/ 342376 w 192"/>
                <a:gd name="T15" fmla="*/ 88973 h 104"/>
                <a:gd name="T16" fmla="*/ 372147 w 192"/>
                <a:gd name="T17" fmla="*/ 177945 h 104"/>
                <a:gd name="T18" fmla="*/ 372147 w 192"/>
                <a:gd name="T19" fmla="*/ 207603 h 104"/>
                <a:gd name="T20" fmla="*/ 327490 w 192"/>
                <a:gd name="T21" fmla="*/ 192774 h 104"/>
                <a:gd name="T22" fmla="*/ 253060 w 192"/>
                <a:gd name="T23" fmla="*/ 88973 h 104"/>
                <a:gd name="T24" fmla="*/ 297718 w 192"/>
                <a:gd name="T25" fmla="*/ 103801 h 104"/>
                <a:gd name="T26" fmla="*/ 253060 w 192"/>
                <a:gd name="T27" fmla="*/ 118630 h 104"/>
                <a:gd name="T28" fmla="*/ 253060 w 192"/>
                <a:gd name="T29" fmla="*/ 88973 h 104"/>
                <a:gd name="T30" fmla="*/ 282832 w 192"/>
                <a:gd name="T31" fmla="*/ 177945 h 104"/>
                <a:gd name="T32" fmla="*/ 282832 w 192"/>
                <a:gd name="T33" fmla="*/ 207603 h 104"/>
                <a:gd name="T34" fmla="*/ 238174 w 192"/>
                <a:gd name="T35" fmla="*/ 192774 h 104"/>
                <a:gd name="T36" fmla="*/ 193517 w 192"/>
                <a:gd name="T37" fmla="*/ 296575 h 104"/>
                <a:gd name="T38" fmla="*/ 148859 w 192"/>
                <a:gd name="T39" fmla="*/ 281747 h 104"/>
                <a:gd name="T40" fmla="*/ 193517 w 192"/>
                <a:gd name="T41" fmla="*/ 266918 h 104"/>
                <a:gd name="T42" fmla="*/ 193517 w 192"/>
                <a:gd name="T43" fmla="*/ 296575 h 104"/>
                <a:gd name="T44" fmla="*/ 163745 w 192"/>
                <a:gd name="T45" fmla="*/ 207603 h 104"/>
                <a:gd name="T46" fmla="*/ 163745 w 192"/>
                <a:gd name="T47" fmla="*/ 177945 h 104"/>
                <a:gd name="T48" fmla="*/ 208403 w 192"/>
                <a:gd name="T49" fmla="*/ 192774 h 104"/>
                <a:gd name="T50" fmla="*/ 193517 w 192"/>
                <a:gd name="T51" fmla="*/ 118630 h 104"/>
                <a:gd name="T52" fmla="*/ 148859 w 192"/>
                <a:gd name="T53" fmla="*/ 103801 h 104"/>
                <a:gd name="T54" fmla="*/ 193517 w 192"/>
                <a:gd name="T55" fmla="*/ 88973 h 104"/>
                <a:gd name="T56" fmla="*/ 193517 w 192"/>
                <a:gd name="T57" fmla="*/ 118630 h 104"/>
                <a:gd name="T58" fmla="*/ 253060 w 192"/>
                <a:gd name="T59" fmla="*/ 296575 h 104"/>
                <a:gd name="T60" fmla="*/ 253060 w 192"/>
                <a:gd name="T61" fmla="*/ 266918 h 104"/>
                <a:gd name="T62" fmla="*/ 476349 w 192"/>
                <a:gd name="T63" fmla="*/ 281747 h 104"/>
                <a:gd name="T64" fmla="*/ 461463 w 192"/>
                <a:gd name="T65" fmla="*/ 207603 h 104"/>
                <a:gd name="T66" fmla="*/ 416805 w 192"/>
                <a:gd name="T67" fmla="*/ 192774 h 104"/>
                <a:gd name="T68" fmla="*/ 461463 w 192"/>
                <a:gd name="T69" fmla="*/ 177945 h 104"/>
                <a:gd name="T70" fmla="*/ 461463 w 192"/>
                <a:gd name="T71" fmla="*/ 207603 h 104"/>
                <a:gd name="T72" fmla="*/ 431691 w 192"/>
                <a:gd name="T73" fmla="*/ 118630 h 104"/>
                <a:gd name="T74" fmla="*/ 431691 w 192"/>
                <a:gd name="T75" fmla="*/ 88973 h 104"/>
                <a:gd name="T76" fmla="*/ 476349 w 192"/>
                <a:gd name="T77" fmla="*/ 103801 h 104"/>
                <a:gd name="T78" fmla="*/ 550778 w 192"/>
                <a:gd name="T79" fmla="*/ 296575 h 104"/>
                <a:gd name="T80" fmla="*/ 506120 w 192"/>
                <a:gd name="T81" fmla="*/ 281747 h 104"/>
                <a:gd name="T82" fmla="*/ 550778 w 192"/>
                <a:gd name="T83" fmla="*/ 266918 h 104"/>
                <a:gd name="T84" fmla="*/ 550778 w 192"/>
                <a:gd name="T85" fmla="*/ 296575 h 104"/>
                <a:gd name="T86" fmla="*/ 521006 w 192"/>
                <a:gd name="T87" fmla="*/ 207603 h 104"/>
                <a:gd name="T88" fmla="*/ 521006 w 192"/>
                <a:gd name="T89" fmla="*/ 177945 h 104"/>
                <a:gd name="T90" fmla="*/ 565664 w 192"/>
                <a:gd name="T91" fmla="*/ 192774 h 104"/>
                <a:gd name="T92" fmla="*/ 550778 w 192"/>
                <a:gd name="T93" fmla="*/ 118630 h 104"/>
                <a:gd name="T94" fmla="*/ 506120 w 192"/>
                <a:gd name="T95" fmla="*/ 103801 h 104"/>
                <a:gd name="T96" fmla="*/ 550778 w 192"/>
                <a:gd name="T97" fmla="*/ 88973 h 104"/>
                <a:gd name="T98" fmla="*/ 550778 w 192"/>
                <a:gd name="T99" fmla="*/ 118630 h 10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92" h="104">
                  <a:moveTo>
                    <a:pt x="172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95"/>
                    <a:pt x="9" y="104"/>
                    <a:pt x="20" y="104"/>
                  </a:cubicBezTo>
                  <a:cubicBezTo>
                    <a:pt x="172" y="104"/>
                    <a:pt x="172" y="104"/>
                    <a:pt x="172" y="104"/>
                  </a:cubicBezTo>
                  <a:cubicBezTo>
                    <a:pt x="183" y="104"/>
                    <a:pt x="192" y="95"/>
                    <a:pt x="192" y="84"/>
                  </a:cubicBezTo>
                  <a:cubicBezTo>
                    <a:pt x="192" y="20"/>
                    <a:pt x="192" y="20"/>
                    <a:pt x="192" y="20"/>
                  </a:cubicBezTo>
                  <a:cubicBezTo>
                    <a:pt x="192" y="9"/>
                    <a:pt x="183" y="0"/>
                    <a:pt x="172" y="0"/>
                  </a:cubicBezTo>
                  <a:close/>
                  <a:moveTo>
                    <a:pt x="92" y="24"/>
                  </a:moveTo>
                  <a:cubicBezTo>
                    <a:pt x="100" y="24"/>
                    <a:pt x="100" y="24"/>
                    <a:pt x="100" y="24"/>
                  </a:cubicBezTo>
                  <a:cubicBezTo>
                    <a:pt x="102" y="24"/>
                    <a:pt x="104" y="26"/>
                    <a:pt x="104" y="28"/>
                  </a:cubicBezTo>
                  <a:cubicBezTo>
                    <a:pt x="104" y="30"/>
                    <a:pt x="102" y="32"/>
                    <a:pt x="100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0" y="32"/>
                    <a:pt x="88" y="30"/>
                    <a:pt x="88" y="28"/>
                  </a:cubicBezTo>
                  <a:cubicBezTo>
                    <a:pt x="88" y="26"/>
                    <a:pt x="90" y="24"/>
                    <a:pt x="92" y="24"/>
                  </a:cubicBezTo>
                  <a:close/>
                  <a:moveTo>
                    <a:pt x="92" y="48"/>
                  </a:moveTo>
                  <a:cubicBezTo>
                    <a:pt x="100" y="48"/>
                    <a:pt x="100" y="48"/>
                    <a:pt x="100" y="48"/>
                  </a:cubicBezTo>
                  <a:cubicBezTo>
                    <a:pt x="102" y="48"/>
                    <a:pt x="104" y="50"/>
                    <a:pt x="104" y="52"/>
                  </a:cubicBezTo>
                  <a:cubicBezTo>
                    <a:pt x="104" y="54"/>
                    <a:pt x="102" y="56"/>
                    <a:pt x="100" y="56"/>
                  </a:cubicBezTo>
                  <a:cubicBezTo>
                    <a:pt x="92" y="56"/>
                    <a:pt x="92" y="56"/>
                    <a:pt x="92" y="56"/>
                  </a:cubicBezTo>
                  <a:cubicBezTo>
                    <a:pt x="90" y="56"/>
                    <a:pt x="88" y="54"/>
                    <a:pt x="88" y="52"/>
                  </a:cubicBezTo>
                  <a:cubicBezTo>
                    <a:pt x="88" y="50"/>
                    <a:pt x="90" y="48"/>
                    <a:pt x="92" y="48"/>
                  </a:cubicBezTo>
                  <a:close/>
                  <a:moveTo>
                    <a:pt x="68" y="24"/>
                  </a:moveTo>
                  <a:cubicBezTo>
                    <a:pt x="76" y="24"/>
                    <a:pt x="76" y="24"/>
                    <a:pt x="76" y="24"/>
                  </a:cubicBezTo>
                  <a:cubicBezTo>
                    <a:pt x="78" y="24"/>
                    <a:pt x="80" y="26"/>
                    <a:pt x="80" y="28"/>
                  </a:cubicBezTo>
                  <a:cubicBezTo>
                    <a:pt x="80" y="30"/>
                    <a:pt x="78" y="32"/>
                    <a:pt x="76" y="32"/>
                  </a:cubicBezTo>
                  <a:cubicBezTo>
                    <a:pt x="68" y="32"/>
                    <a:pt x="68" y="32"/>
                    <a:pt x="68" y="32"/>
                  </a:cubicBezTo>
                  <a:cubicBezTo>
                    <a:pt x="66" y="32"/>
                    <a:pt x="64" y="30"/>
                    <a:pt x="64" y="28"/>
                  </a:cubicBezTo>
                  <a:cubicBezTo>
                    <a:pt x="64" y="26"/>
                    <a:pt x="66" y="24"/>
                    <a:pt x="68" y="24"/>
                  </a:cubicBezTo>
                  <a:close/>
                  <a:moveTo>
                    <a:pt x="68" y="48"/>
                  </a:moveTo>
                  <a:cubicBezTo>
                    <a:pt x="76" y="48"/>
                    <a:pt x="76" y="48"/>
                    <a:pt x="76" y="48"/>
                  </a:cubicBezTo>
                  <a:cubicBezTo>
                    <a:pt x="78" y="48"/>
                    <a:pt x="80" y="50"/>
                    <a:pt x="80" y="52"/>
                  </a:cubicBezTo>
                  <a:cubicBezTo>
                    <a:pt x="80" y="54"/>
                    <a:pt x="78" y="56"/>
                    <a:pt x="76" y="56"/>
                  </a:cubicBezTo>
                  <a:cubicBezTo>
                    <a:pt x="68" y="56"/>
                    <a:pt x="68" y="56"/>
                    <a:pt x="68" y="56"/>
                  </a:cubicBezTo>
                  <a:cubicBezTo>
                    <a:pt x="66" y="56"/>
                    <a:pt x="64" y="54"/>
                    <a:pt x="64" y="52"/>
                  </a:cubicBezTo>
                  <a:cubicBezTo>
                    <a:pt x="64" y="50"/>
                    <a:pt x="66" y="48"/>
                    <a:pt x="68" y="48"/>
                  </a:cubicBezTo>
                  <a:close/>
                  <a:moveTo>
                    <a:pt x="52" y="80"/>
                  </a:moveTo>
                  <a:cubicBezTo>
                    <a:pt x="44" y="80"/>
                    <a:pt x="44" y="80"/>
                    <a:pt x="44" y="80"/>
                  </a:cubicBezTo>
                  <a:cubicBezTo>
                    <a:pt x="42" y="80"/>
                    <a:pt x="40" y="78"/>
                    <a:pt x="40" y="76"/>
                  </a:cubicBezTo>
                  <a:cubicBezTo>
                    <a:pt x="40" y="74"/>
                    <a:pt x="42" y="72"/>
                    <a:pt x="44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4" y="72"/>
                    <a:pt x="56" y="74"/>
                    <a:pt x="56" y="76"/>
                  </a:cubicBezTo>
                  <a:cubicBezTo>
                    <a:pt x="56" y="78"/>
                    <a:pt x="54" y="80"/>
                    <a:pt x="52" y="80"/>
                  </a:cubicBezTo>
                  <a:close/>
                  <a:moveTo>
                    <a:pt x="52" y="56"/>
                  </a:moveTo>
                  <a:cubicBezTo>
                    <a:pt x="44" y="56"/>
                    <a:pt x="44" y="56"/>
                    <a:pt x="44" y="56"/>
                  </a:cubicBezTo>
                  <a:cubicBezTo>
                    <a:pt x="42" y="56"/>
                    <a:pt x="40" y="54"/>
                    <a:pt x="40" y="52"/>
                  </a:cubicBezTo>
                  <a:cubicBezTo>
                    <a:pt x="40" y="50"/>
                    <a:pt x="42" y="48"/>
                    <a:pt x="44" y="48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54" y="48"/>
                    <a:pt x="56" y="50"/>
                    <a:pt x="56" y="52"/>
                  </a:cubicBezTo>
                  <a:cubicBezTo>
                    <a:pt x="56" y="54"/>
                    <a:pt x="54" y="56"/>
                    <a:pt x="52" y="56"/>
                  </a:cubicBezTo>
                  <a:close/>
                  <a:moveTo>
                    <a:pt x="52" y="32"/>
                  </a:moveTo>
                  <a:cubicBezTo>
                    <a:pt x="44" y="32"/>
                    <a:pt x="44" y="32"/>
                    <a:pt x="44" y="32"/>
                  </a:cubicBezTo>
                  <a:cubicBezTo>
                    <a:pt x="42" y="32"/>
                    <a:pt x="40" y="30"/>
                    <a:pt x="40" y="28"/>
                  </a:cubicBezTo>
                  <a:cubicBezTo>
                    <a:pt x="40" y="26"/>
                    <a:pt x="42" y="24"/>
                    <a:pt x="44" y="24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54" y="24"/>
                    <a:pt x="56" y="26"/>
                    <a:pt x="56" y="28"/>
                  </a:cubicBezTo>
                  <a:cubicBezTo>
                    <a:pt x="56" y="30"/>
                    <a:pt x="54" y="32"/>
                    <a:pt x="52" y="32"/>
                  </a:cubicBezTo>
                  <a:close/>
                  <a:moveTo>
                    <a:pt x="124" y="80"/>
                  </a:moveTo>
                  <a:cubicBezTo>
                    <a:pt x="68" y="80"/>
                    <a:pt x="68" y="80"/>
                    <a:pt x="68" y="80"/>
                  </a:cubicBezTo>
                  <a:cubicBezTo>
                    <a:pt x="66" y="80"/>
                    <a:pt x="64" y="78"/>
                    <a:pt x="64" y="76"/>
                  </a:cubicBezTo>
                  <a:cubicBezTo>
                    <a:pt x="64" y="74"/>
                    <a:pt x="66" y="72"/>
                    <a:pt x="68" y="72"/>
                  </a:cubicBezTo>
                  <a:cubicBezTo>
                    <a:pt x="124" y="72"/>
                    <a:pt x="124" y="72"/>
                    <a:pt x="124" y="72"/>
                  </a:cubicBezTo>
                  <a:cubicBezTo>
                    <a:pt x="126" y="72"/>
                    <a:pt x="128" y="74"/>
                    <a:pt x="128" y="76"/>
                  </a:cubicBezTo>
                  <a:cubicBezTo>
                    <a:pt x="128" y="78"/>
                    <a:pt x="126" y="80"/>
                    <a:pt x="124" y="80"/>
                  </a:cubicBezTo>
                  <a:close/>
                  <a:moveTo>
                    <a:pt x="124" y="56"/>
                  </a:moveTo>
                  <a:cubicBezTo>
                    <a:pt x="116" y="56"/>
                    <a:pt x="116" y="56"/>
                    <a:pt x="116" y="56"/>
                  </a:cubicBezTo>
                  <a:cubicBezTo>
                    <a:pt x="114" y="56"/>
                    <a:pt x="112" y="54"/>
                    <a:pt x="112" y="52"/>
                  </a:cubicBezTo>
                  <a:cubicBezTo>
                    <a:pt x="112" y="50"/>
                    <a:pt x="114" y="48"/>
                    <a:pt x="116" y="48"/>
                  </a:cubicBezTo>
                  <a:cubicBezTo>
                    <a:pt x="124" y="48"/>
                    <a:pt x="124" y="48"/>
                    <a:pt x="124" y="48"/>
                  </a:cubicBezTo>
                  <a:cubicBezTo>
                    <a:pt x="126" y="48"/>
                    <a:pt x="128" y="50"/>
                    <a:pt x="128" y="52"/>
                  </a:cubicBezTo>
                  <a:cubicBezTo>
                    <a:pt x="128" y="54"/>
                    <a:pt x="126" y="56"/>
                    <a:pt x="124" y="56"/>
                  </a:cubicBezTo>
                  <a:close/>
                  <a:moveTo>
                    <a:pt x="124" y="32"/>
                  </a:moveTo>
                  <a:cubicBezTo>
                    <a:pt x="116" y="32"/>
                    <a:pt x="116" y="32"/>
                    <a:pt x="116" y="32"/>
                  </a:cubicBezTo>
                  <a:cubicBezTo>
                    <a:pt x="114" y="32"/>
                    <a:pt x="112" y="30"/>
                    <a:pt x="112" y="28"/>
                  </a:cubicBezTo>
                  <a:cubicBezTo>
                    <a:pt x="112" y="26"/>
                    <a:pt x="114" y="24"/>
                    <a:pt x="116" y="24"/>
                  </a:cubicBezTo>
                  <a:cubicBezTo>
                    <a:pt x="124" y="24"/>
                    <a:pt x="124" y="24"/>
                    <a:pt x="124" y="24"/>
                  </a:cubicBezTo>
                  <a:cubicBezTo>
                    <a:pt x="126" y="24"/>
                    <a:pt x="128" y="26"/>
                    <a:pt x="128" y="28"/>
                  </a:cubicBezTo>
                  <a:cubicBezTo>
                    <a:pt x="128" y="30"/>
                    <a:pt x="126" y="32"/>
                    <a:pt x="124" y="32"/>
                  </a:cubicBezTo>
                  <a:close/>
                  <a:moveTo>
                    <a:pt x="148" y="80"/>
                  </a:moveTo>
                  <a:cubicBezTo>
                    <a:pt x="140" y="80"/>
                    <a:pt x="140" y="80"/>
                    <a:pt x="140" y="80"/>
                  </a:cubicBezTo>
                  <a:cubicBezTo>
                    <a:pt x="138" y="80"/>
                    <a:pt x="136" y="78"/>
                    <a:pt x="136" y="76"/>
                  </a:cubicBezTo>
                  <a:cubicBezTo>
                    <a:pt x="136" y="74"/>
                    <a:pt x="138" y="72"/>
                    <a:pt x="140" y="72"/>
                  </a:cubicBezTo>
                  <a:cubicBezTo>
                    <a:pt x="148" y="72"/>
                    <a:pt x="148" y="72"/>
                    <a:pt x="148" y="72"/>
                  </a:cubicBezTo>
                  <a:cubicBezTo>
                    <a:pt x="150" y="72"/>
                    <a:pt x="152" y="74"/>
                    <a:pt x="152" y="76"/>
                  </a:cubicBezTo>
                  <a:cubicBezTo>
                    <a:pt x="152" y="78"/>
                    <a:pt x="150" y="80"/>
                    <a:pt x="148" y="80"/>
                  </a:cubicBezTo>
                  <a:close/>
                  <a:moveTo>
                    <a:pt x="148" y="56"/>
                  </a:moveTo>
                  <a:cubicBezTo>
                    <a:pt x="140" y="56"/>
                    <a:pt x="140" y="56"/>
                    <a:pt x="140" y="56"/>
                  </a:cubicBezTo>
                  <a:cubicBezTo>
                    <a:pt x="138" y="56"/>
                    <a:pt x="136" y="54"/>
                    <a:pt x="136" y="52"/>
                  </a:cubicBezTo>
                  <a:cubicBezTo>
                    <a:pt x="136" y="50"/>
                    <a:pt x="138" y="48"/>
                    <a:pt x="140" y="48"/>
                  </a:cubicBezTo>
                  <a:cubicBezTo>
                    <a:pt x="148" y="48"/>
                    <a:pt x="148" y="48"/>
                    <a:pt x="148" y="48"/>
                  </a:cubicBezTo>
                  <a:cubicBezTo>
                    <a:pt x="150" y="48"/>
                    <a:pt x="152" y="50"/>
                    <a:pt x="152" y="52"/>
                  </a:cubicBezTo>
                  <a:cubicBezTo>
                    <a:pt x="152" y="54"/>
                    <a:pt x="150" y="56"/>
                    <a:pt x="148" y="56"/>
                  </a:cubicBezTo>
                  <a:close/>
                  <a:moveTo>
                    <a:pt x="148" y="32"/>
                  </a:moveTo>
                  <a:cubicBezTo>
                    <a:pt x="140" y="32"/>
                    <a:pt x="140" y="32"/>
                    <a:pt x="140" y="32"/>
                  </a:cubicBezTo>
                  <a:cubicBezTo>
                    <a:pt x="138" y="32"/>
                    <a:pt x="136" y="30"/>
                    <a:pt x="136" y="28"/>
                  </a:cubicBezTo>
                  <a:cubicBezTo>
                    <a:pt x="136" y="26"/>
                    <a:pt x="138" y="24"/>
                    <a:pt x="140" y="24"/>
                  </a:cubicBezTo>
                  <a:cubicBezTo>
                    <a:pt x="148" y="24"/>
                    <a:pt x="148" y="24"/>
                    <a:pt x="148" y="24"/>
                  </a:cubicBezTo>
                  <a:cubicBezTo>
                    <a:pt x="150" y="24"/>
                    <a:pt x="152" y="26"/>
                    <a:pt x="152" y="28"/>
                  </a:cubicBezTo>
                  <a:cubicBezTo>
                    <a:pt x="152" y="30"/>
                    <a:pt x="150" y="32"/>
                    <a:pt x="148" y="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</p:grpSp>
      <p:grpSp>
        <p:nvGrpSpPr>
          <p:cNvPr id="35" name="组合 34"/>
          <p:cNvGrpSpPr/>
          <p:nvPr/>
        </p:nvGrpSpPr>
        <p:grpSpPr bwMode="auto">
          <a:xfrm>
            <a:off x="3186113" y="1277938"/>
            <a:ext cx="1377950" cy="1743075"/>
            <a:chOff x="3305868" y="1563638"/>
            <a:chExt cx="1377351" cy="1741822"/>
          </a:xfrm>
        </p:grpSpPr>
        <p:sp>
          <p:nvSpPr>
            <p:cNvPr id="36" name="矩形 35"/>
            <p:cNvSpPr/>
            <p:nvPr/>
          </p:nvSpPr>
          <p:spPr>
            <a:xfrm>
              <a:off x="3305868" y="2805756"/>
              <a:ext cx="1377351" cy="4997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输入文本</a:t>
              </a:r>
            </a:p>
          </p:txBody>
        </p:sp>
        <p:sp>
          <p:nvSpPr>
            <p:cNvPr id="37" name="椭圆 36"/>
            <p:cNvSpPr/>
            <p:nvPr/>
          </p:nvSpPr>
          <p:spPr>
            <a:xfrm>
              <a:off x="3362993" y="1563638"/>
              <a:ext cx="1245645" cy="1246878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5621" name="组合 37"/>
            <p:cNvGrpSpPr/>
            <p:nvPr/>
          </p:nvGrpSpPr>
          <p:grpSpPr bwMode="auto">
            <a:xfrm>
              <a:off x="3632043" y="1837032"/>
              <a:ext cx="724999" cy="716617"/>
              <a:chOff x="11145838" y="3187700"/>
              <a:chExt cx="549276" cy="542925"/>
            </a:xfrm>
          </p:grpSpPr>
          <p:sp>
            <p:nvSpPr>
              <p:cNvPr id="25622" name="Freeform 107"/>
              <p:cNvSpPr>
                <a:spLocks noEditPoints="1"/>
              </p:cNvSpPr>
              <p:nvPr/>
            </p:nvSpPr>
            <p:spPr bwMode="auto">
              <a:xfrm>
                <a:off x="11145838" y="3187700"/>
                <a:ext cx="369888" cy="363538"/>
              </a:xfrm>
              <a:custGeom>
                <a:avLst/>
                <a:gdLst>
                  <a:gd name="T0" fmla="*/ 283868 w 129"/>
                  <a:gd name="T1" fmla="*/ 332539 h 129"/>
                  <a:gd name="T2" fmla="*/ 272398 w 129"/>
                  <a:gd name="T3" fmla="*/ 287449 h 129"/>
                  <a:gd name="T4" fmla="*/ 289602 w 129"/>
                  <a:gd name="T5" fmla="*/ 270540 h 129"/>
                  <a:gd name="T6" fmla="*/ 335480 w 129"/>
                  <a:gd name="T7" fmla="*/ 281812 h 129"/>
                  <a:gd name="T8" fmla="*/ 349817 w 129"/>
                  <a:gd name="T9" fmla="*/ 276176 h 129"/>
                  <a:gd name="T10" fmla="*/ 367021 w 129"/>
                  <a:gd name="T11" fmla="*/ 233904 h 129"/>
                  <a:gd name="T12" fmla="*/ 361286 w 129"/>
                  <a:gd name="T13" fmla="*/ 219814 h 129"/>
                  <a:gd name="T14" fmla="*/ 321143 w 129"/>
                  <a:gd name="T15" fmla="*/ 197269 h 129"/>
                  <a:gd name="T16" fmla="*/ 324010 w 129"/>
                  <a:gd name="T17" fmla="*/ 183178 h 129"/>
                  <a:gd name="T18" fmla="*/ 321143 w 129"/>
                  <a:gd name="T19" fmla="*/ 171906 h 129"/>
                  <a:gd name="T20" fmla="*/ 361286 w 129"/>
                  <a:gd name="T21" fmla="*/ 146542 h 129"/>
                  <a:gd name="T22" fmla="*/ 367021 w 129"/>
                  <a:gd name="T23" fmla="*/ 132452 h 129"/>
                  <a:gd name="T24" fmla="*/ 349817 w 129"/>
                  <a:gd name="T25" fmla="*/ 92998 h 129"/>
                  <a:gd name="T26" fmla="*/ 335480 w 129"/>
                  <a:gd name="T27" fmla="*/ 84544 h 129"/>
                  <a:gd name="T28" fmla="*/ 292470 w 129"/>
                  <a:gd name="T29" fmla="*/ 95816 h 129"/>
                  <a:gd name="T30" fmla="*/ 272398 w 129"/>
                  <a:gd name="T31" fmla="*/ 78907 h 129"/>
                  <a:gd name="T32" fmla="*/ 283868 w 129"/>
                  <a:gd name="T33" fmla="*/ 33817 h 129"/>
                  <a:gd name="T34" fmla="*/ 278133 w 129"/>
                  <a:gd name="T35" fmla="*/ 22545 h 129"/>
                  <a:gd name="T36" fmla="*/ 235123 w 129"/>
                  <a:gd name="T37" fmla="*/ 2818 h 129"/>
                  <a:gd name="T38" fmla="*/ 220786 w 129"/>
                  <a:gd name="T39" fmla="*/ 8454 h 129"/>
                  <a:gd name="T40" fmla="*/ 197847 w 129"/>
                  <a:gd name="T41" fmla="*/ 47908 h 129"/>
                  <a:gd name="T42" fmla="*/ 172041 w 129"/>
                  <a:gd name="T43" fmla="*/ 47908 h 129"/>
                  <a:gd name="T44" fmla="*/ 149102 w 129"/>
                  <a:gd name="T45" fmla="*/ 8454 h 129"/>
                  <a:gd name="T46" fmla="*/ 134765 w 129"/>
                  <a:gd name="T47" fmla="*/ 2818 h 129"/>
                  <a:gd name="T48" fmla="*/ 91755 w 129"/>
                  <a:gd name="T49" fmla="*/ 19727 h 129"/>
                  <a:gd name="T50" fmla="*/ 86020 w 129"/>
                  <a:gd name="T51" fmla="*/ 33817 h 129"/>
                  <a:gd name="T52" fmla="*/ 97490 w 129"/>
                  <a:gd name="T53" fmla="*/ 76089 h 129"/>
                  <a:gd name="T54" fmla="*/ 77418 w 129"/>
                  <a:gd name="T55" fmla="*/ 95816 h 129"/>
                  <a:gd name="T56" fmla="*/ 34408 w 129"/>
                  <a:gd name="T57" fmla="*/ 84544 h 129"/>
                  <a:gd name="T58" fmla="*/ 20071 w 129"/>
                  <a:gd name="T59" fmla="*/ 90180 h 129"/>
                  <a:gd name="T60" fmla="*/ 2867 w 129"/>
                  <a:gd name="T61" fmla="*/ 132452 h 129"/>
                  <a:gd name="T62" fmla="*/ 5735 w 129"/>
                  <a:gd name="T63" fmla="*/ 146542 h 129"/>
                  <a:gd name="T64" fmla="*/ 45878 w 129"/>
                  <a:gd name="T65" fmla="*/ 169087 h 129"/>
                  <a:gd name="T66" fmla="*/ 45878 w 129"/>
                  <a:gd name="T67" fmla="*/ 183178 h 129"/>
                  <a:gd name="T68" fmla="*/ 45878 w 129"/>
                  <a:gd name="T69" fmla="*/ 194451 h 129"/>
                  <a:gd name="T70" fmla="*/ 5735 w 129"/>
                  <a:gd name="T71" fmla="*/ 216996 h 129"/>
                  <a:gd name="T72" fmla="*/ 0 w 129"/>
                  <a:gd name="T73" fmla="*/ 231086 h 129"/>
                  <a:gd name="T74" fmla="*/ 20071 w 129"/>
                  <a:gd name="T75" fmla="*/ 273358 h 129"/>
                  <a:gd name="T76" fmla="*/ 31541 w 129"/>
                  <a:gd name="T77" fmla="*/ 278994 h 129"/>
                  <a:gd name="T78" fmla="*/ 77418 w 129"/>
                  <a:gd name="T79" fmla="*/ 267722 h 129"/>
                  <a:gd name="T80" fmla="*/ 94623 w 129"/>
                  <a:gd name="T81" fmla="*/ 287449 h 129"/>
                  <a:gd name="T82" fmla="*/ 83153 w 129"/>
                  <a:gd name="T83" fmla="*/ 332539 h 129"/>
                  <a:gd name="T84" fmla="*/ 88888 w 129"/>
                  <a:gd name="T85" fmla="*/ 343811 h 129"/>
                  <a:gd name="T86" fmla="*/ 131898 w 129"/>
                  <a:gd name="T87" fmla="*/ 360720 h 129"/>
                  <a:gd name="T88" fmla="*/ 146235 w 129"/>
                  <a:gd name="T89" fmla="*/ 357902 h 129"/>
                  <a:gd name="T90" fmla="*/ 169174 w 129"/>
                  <a:gd name="T91" fmla="*/ 318448 h 129"/>
                  <a:gd name="T92" fmla="*/ 194980 w 129"/>
                  <a:gd name="T93" fmla="*/ 318448 h 129"/>
                  <a:gd name="T94" fmla="*/ 220786 w 129"/>
                  <a:gd name="T95" fmla="*/ 357902 h 129"/>
                  <a:gd name="T96" fmla="*/ 229388 w 129"/>
                  <a:gd name="T97" fmla="*/ 363538 h 129"/>
                  <a:gd name="T98" fmla="*/ 235123 w 129"/>
                  <a:gd name="T99" fmla="*/ 363538 h 129"/>
                  <a:gd name="T100" fmla="*/ 275265 w 129"/>
                  <a:gd name="T101" fmla="*/ 346629 h 129"/>
                  <a:gd name="T102" fmla="*/ 283868 w 129"/>
                  <a:gd name="T103" fmla="*/ 332539 h 129"/>
                  <a:gd name="T104" fmla="*/ 215051 w 129"/>
                  <a:gd name="T105" fmla="*/ 214177 h 129"/>
                  <a:gd name="T106" fmla="*/ 151969 w 129"/>
                  <a:gd name="T107" fmla="*/ 214177 h 129"/>
                  <a:gd name="T108" fmla="*/ 137633 w 129"/>
                  <a:gd name="T109" fmla="*/ 183178 h 129"/>
                  <a:gd name="T110" fmla="*/ 151969 w 129"/>
                  <a:gd name="T111" fmla="*/ 152179 h 129"/>
                  <a:gd name="T112" fmla="*/ 183510 w 129"/>
                  <a:gd name="T113" fmla="*/ 138088 h 129"/>
                  <a:gd name="T114" fmla="*/ 215051 w 129"/>
                  <a:gd name="T115" fmla="*/ 152179 h 129"/>
                  <a:gd name="T116" fmla="*/ 229388 w 129"/>
                  <a:gd name="T117" fmla="*/ 183178 h 129"/>
                  <a:gd name="T118" fmla="*/ 215051 w 129"/>
                  <a:gd name="T119" fmla="*/ 214177 h 129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129" h="129">
                    <a:moveTo>
                      <a:pt x="99" y="118"/>
                    </a:moveTo>
                    <a:cubicBezTo>
                      <a:pt x="95" y="102"/>
                      <a:pt x="95" y="102"/>
                      <a:pt x="95" y="102"/>
                    </a:cubicBezTo>
                    <a:cubicBezTo>
                      <a:pt x="97" y="100"/>
                      <a:pt x="99" y="98"/>
                      <a:pt x="101" y="96"/>
                    </a:cubicBezTo>
                    <a:cubicBezTo>
                      <a:pt x="117" y="100"/>
                      <a:pt x="117" y="100"/>
                      <a:pt x="117" y="100"/>
                    </a:cubicBezTo>
                    <a:cubicBezTo>
                      <a:pt x="119" y="100"/>
                      <a:pt x="121" y="99"/>
                      <a:pt x="122" y="98"/>
                    </a:cubicBezTo>
                    <a:cubicBezTo>
                      <a:pt x="128" y="83"/>
                      <a:pt x="128" y="83"/>
                      <a:pt x="128" y="83"/>
                    </a:cubicBezTo>
                    <a:cubicBezTo>
                      <a:pt x="128" y="81"/>
                      <a:pt x="128" y="79"/>
                      <a:pt x="126" y="78"/>
                    </a:cubicBezTo>
                    <a:cubicBezTo>
                      <a:pt x="112" y="70"/>
                      <a:pt x="112" y="70"/>
                      <a:pt x="112" y="70"/>
                    </a:cubicBezTo>
                    <a:cubicBezTo>
                      <a:pt x="112" y="68"/>
                      <a:pt x="113" y="66"/>
                      <a:pt x="113" y="65"/>
                    </a:cubicBezTo>
                    <a:cubicBezTo>
                      <a:pt x="113" y="64"/>
                      <a:pt x="112" y="62"/>
                      <a:pt x="112" y="61"/>
                    </a:cubicBezTo>
                    <a:cubicBezTo>
                      <a:pt x="126" y="52"/>
                      <a:pt x="126" y="52"/>
                      <a:pt x="126" y="52"/>
                    </a:cubicBezTo>
                    <a:cubicBezTo>
                      <a:pt x="128" y="51"/>
                      <a:pt x="129" y="49"/>
                      <a:pt x="128" y="47"/>
                    </a:cubicBezTo>
                    <a:cubicBezTo>
                      <a:pt x="122" y="33"/>
                      <a:pt x="122" y="33"/>
                      <a:pt x="122" y="33"/>
                    </a:cubicBezTo>
                    <a:cubicBezTo>
                      <a:pt x="121" y="31"/>
                      <a:pt x="119" y="30"/>
                      <a:pt x="117" y="30"/>
                    </a:cubicBezTo>
                    <a:cubicBezTo>
                      <a:pt x="102" y="34"/>
                      <a:pt x="102" y="34"/>
                      <a:pt x="102" y="34"/>
                    </a:cubicBezTo>
                    <a:cubicBezTo>
                      <a:pt x="100" y="32"/>
                      <a:pt x="97" y="30"/>
                      <a:pt x="95" y="28"/>
                    </a:cubicBezTo>
                    <a:cubicBezTo>
                      <a:pt x="99" y="12"/>
                      <a:pt x="99" y="12"/>
                      <a:pt x="99" y="12"/>
                    </a:cubicBezTo>
                    <a:cubicBezTo>
                      <a:pt x="100" y="10"/>
                      <a:pt x="99" y="8"/>
                      <a:pt x="97" y="8"/>
                    </a:cubicBezTo>
                    <a:cubicBezTo>
                      <a:pt x="82" y="1"/>
                      <a:pt x="82" y="1"/>
                      <a:pt x="82" y="1"/>
                    </a:cubicBezTo>
                    <a:cubicBezTo>
                      <a:pt x="80" y="1"/>
                      <a:pt x="78" y="1"/>
                      <a:pt x="77" y="3"/>
                    </a:cubicBezTo>
                    <a:cubicBezTo>
                      <a:pt x="69" y="17"/>
                      <a:pt x="69" y="17"/>
                      <a:pt x="69" y="17"/>
                    </a:cubicBezTo>
                    <a:cubicBezTo>
                      <a:pt x="66" y="16"/>
                      <a:pt x="63" y="16"/>
                      <a:pt x="60" y="17"/>
                    </a:cubicBezTo>
                    <a:cubicBezTo>
                      <a:pt x="52" y="3"/>
                      <a:pt x="52" y="3"/>
                      <a:pt x="52" y="3"/>
                    </a:cubicBezTo>
                    <a:cubicBezTo>
                      <a:pt x="51" y="1"/>
                      <a:pt x="49" y="0"/>
                      <a:pt x="47" y="1"/>
                    </a:cubicBezTo>
                    <a:cubicBezTo>
                      <a:pt x="32" y="7"/>
                      <a:pt x="32" y="7"/>
                      <a:pt x="32" y="7"/>
                    </a:cubicBezTo>
                    <a:cubicBezTo>
                      <a:pt x="30" y="8"/>
                      <a:pt x="29" y="10"/>
                      <a:pt x="30" y="12"/>
                    </a:cubicBezTo>
                    <a:cubicBezTo>
                      <a:pt x="34" y="27"/>
                      <a:pt x="34" y="27"/>
                      <a:pt x="34" y="27"/>
                    </a:cubicBezTo>
                    <a:cubicBezTo>
                      <a:pt x="31" y="29"/>
                      <a:pt x="29" y="32"/>
                      <a:pt x="27" y="34"/>
                    </a:cubicBezTo>
                    <a:cubicBezTo>
                      <a:pt x="12" y="30"/>
                      <a:pt x="12" y="30"/>
                      <a:pt x="12" y="30"/>
                    </a:cubicBezTo>
                    <a:cubicBezTo>
                      <a:pt x="10" y="29"/>
                      <a:pt x="8" y="30"/>
                      <a:pt x="7" y="32"/>
                    </a:cubicBezTo>
                    <a:cubicBezTo>
                      <a:pt x="1" y="47"/>
                      <a:pt x="1" y="47"/>
                      <a:pt x="1" y="47"/>
                    </a:cubicBezTo>
                    <a:cubicBezTo>
                      <a:pt x="0" y="49"/>
                      <a:pt x="1" y="51"/>
                      <a:pt x="2" y="52"/>
                    </a:cubicBezTo>
                    <a:cubicBezTo>
                      <a:pt x="16" y="60"/>
                      <a:pt x="16" y="60"/>
                      <a:pt x="16" y="60"/>
                    </a:cubicBezTo>
                    <a:cubicBezTo>
                      <a:pt x="16" y="62"/>
                      <a:pt x="16" y="63"/>
                      <a:pt x="16" y="65"/>
                    </a:cubicBezTo>
                    <a:cubicBezTo>
                      <a:pt x="16" y="66"/>
                      <a:pt x="16" y="68"/>
                      <a:pt x="16" y="69"/>
                    </a:cubicBezTo>
                    <a:cubicBezTo>
                      <a:pt x="2" y="77"/>
                      <a:pt x="2" y="77"/>
                      <a:pt x="2" y="77"/>
                    </a:cubicBezTo>
                    <a:cubicBezTo>
                      <a:pt x="0" y="78"/>
                      <a:pt x="0" y="80"/>
                      <a:pt x="0" y="82"/>
                    </a:cubicBezTo>
                    <a:cubicBezTo>
                      <a:pt x="7" y="97"/>
                      <a:pt x="7" y="97"/>
                      <a:pt x="7" y="97"/>
                    </a:cubicBezTo>
                    <a:cubicBezTo>
                      <a:pt x="7" y="99"/>
                      <a:pt x="9" y="100"/>
                      <a:pt x="11" y="99"/>
                    </a:cubicBezTo>
                    <a:cubicBezTo>
                      <a:pt x="27" y="95"/>
                      <a:pt x="27" y="95"/>
                      <a:pt x="27" y="95"/>
                    </a:cubicBezTo>
                    <a:cubicBezTo>
                      <a:pt x="29" y="98"/>
                      <a:pt x="31" y="100"/>
                      <a:pt x="33" y="102"/>
                    </a:cubicBezTo>
                    <a:cubicBezTo>
                      <a:pt x="29" y="118"/>
                      <a:pt x="29" y="118"/>
                      <a:pt x="29" y="118"/>
                    </a:cubicBezTo>
                    <a:cubicBezTo>
                      <a:pt x="29" y="119"/>
                      <a:pt x="30" y="121"/>
                      <a:pt x="31" y="122"/>
                    </a:cubicBezTo>
                    <a:cubicBezTo>
                      <a:pt x="46" y="128"/>
                      <a:pt x="46" y="128"/>
                      <a:pt x="46" y="128"/>
                    </a:cubicBezTo>
                    <a:cubicBezTo>
                      <a:pt x="48" y="129"/>
                      <a:pt x="50" y="129"/>
                      <a:pt x="51" y="127"/>
                    </a:cubicBezTo>
                    <a:cubicBezTo>
                      <a:pt x="59" y="113"/>
                      <a:pt x="59" y="113"/>
                      <a:pt x="59" y="113"/>
                    </a:cubicBezTo>
                    <a:cubicBezTo>
                      <a:pt x="62" y="113"/>
                      <a:pt x="65" y="113"/>
                      <a:pt x="68" y="113"/>
                    </a:cubicBezTo>
                    <a:cubicBezTo>
                      <a:pt x="77" y="127"/>
                      <a:pt x="77" y="127"/>
                      <a:pt x="77" y="127"/>
                    </a:cubicBezTo>
                    <a:cubicBezTo>
                      <a:pt x="77" y="128"/>
                      <a:pt x="79" y="129"/>
                      <a:pt x="80" y="129"/>
                    </a:cubicBezTo>
                    <a:cubicBezTo>
                      <a:pt x="81" y="129"/>
                      <a:pt x="81" y="129"/>
                      <a:pt x="82" y="129"/>
                    </a:cubicBezTo>
                    <a:cubicBezTo>
                      <a:pt x="96" y="123"/>
                      <a:pt x="96" y="123"/>
                      <a:pt x="96" y="123"/>
                    </a:cubicBezTo>
                    <a:cubicBezTo>
                      <a:pt x="98" y="122"/>
                      <a:pt x="99" y="120"/>
                      <a:pt x="99" y="118"/>
                    </a:cubicBezTo>
                    <a:close/>
                    <a:moveTo>
                      <a:pt x="75" y="76"/>
                    </a:moveTo>
                    <a:cubicBezTo>
                      <a:pt x="69" y="82"/>
                      <a:pt x="59" y="82"/>
                      <a:pt x="53" y="76"/>
                    </a:cubicBezTo>
                    <a:cubicBezTo>
                      <a:pt x="50" y="73"/>
                      <a:pt x="48" y="69"/>
                      <a:pt x="48" y="65"/>
                    </a:cubicBezTo>
                    <a:cubicBezTo>
                      <a:pt x="48" y="61"/>
                      <a:pt x="50" y="57"/>
                      <a:pt x="53" y="54"/>
                    </a:cubicBezTo>
                    <a:cubicBezTo>
                      <a:pt x="56" y="51"/>
                      <a:pt x="60" y="49"/>
                      <a:pt x="64" y="49"/>
                    </a:cubicBezTo>
                    <a:cubicBezTo>
                      <a:pt x="68" y="49"/>
                      <a:pt x="72" y="51"/>
                      <a:pt x="75" y="54"/>
                    </a:cubicBezTo>
                    <a:cubicBezTo>
                      <a:pt x="78" y="57"/>
                      <a:pt x="80" y="61"/>
                      <a:pt x="80" y="65"/>
                    </a:cubicBezTo>
                    <a:cubicBezTo>
                      <a:pt x="80" y="69"/>
                      <a:pt x="78" y="73"/>
                      <a:pt x="75" y="7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23" name="Freeform 108"/>
              <p:cNvSpPr>
                <a:spLocks noEditPoints="1"/>
              </p:cNvSpPr>
              <p:nvPr/>
            </p:nvSpPr>
            <p:spPr bwMode="auto">
              <a:xfrm>
                <a:off x="11420476" y="3460750"/>
                <a:ext cx="274638" cy="269875"/>
              </a:xfrm>
              <a:custGeom>
                <a:avLst/>
                <a:gdLst>
                  <a:gd name="T0" fmla="*/ 274638 w 96"/>
                  <a:gd name="T1" fmla="*/ 118070 h 96"/>
                  <a:gd name="T2" fmla="*/ 266056 w 96"/>
                  <a:gd name="T3" fmla="*/ 106826 h 96"/>
                  <a:gd name="T4" fmla="*/ 234587 w 96"/>
                  <a:gd name="T5" fmla="*/ 101203 h 96"/>
                  <a:gd name="T6" fmla="*/ 231726 w 96"/>
                  <a:gd name="T7" fmla="*/ 95581 h 96"/>
                  <a:gd name="T8" fmla="*/ 228865 w 96"/>
                  <a:gd name="T9" fmla="*/ 89958 h 96"/>
                  <a:gd name="T10" fmla="*/ 246030 w 96"/>
                  <a:gd name="T11" fmla="*/ 64658 h 96"/>
                  <a:gd name="T12" fmla="*/ 246030 w 96"/>
                  <a:gd name="T13" fmla="*/ 50602 h 96"/>
                  <a:gd name="T14" fmla="*/ 223143 w 96"/>
                  <a:gd name="T15" fmla="*/ 28112 h 96"/>
                  <a:gd name="T16" fmla="*/ 208839 w 96"/>
                  <a:gd name="T17" fmla="*/ 25301 h 96"/>
                  <a:gd name="T18" fmla="*/ 183092 w 96"/>
                  <a:gd name="T19" fmla="*/ 44979 h 96"/>
                  <a:gd name="T20" fmla="*/ 168788 w 96"/>
                  <a:gd name="T21" fmla="*/ 39357 h 96"/>
                  <a:gd name="T22" fmla="*/ 165927 w 96"/>
                  <a:gd name="T23" fmla="*/ 8434 h 96"/>
                  <a:gd name="T24" fmla="*/ 154484 w 96"/>
                  <a:gd name="T25" fmla="*/ 0 h 96"/>
                  <a:gd name="T26" fmla="*/ 120154 w 96"/>
                  <a:gd name="T27" fmla="*/ 0 h 96"/>
                  <a:gd name="T28" fmla="*/ 108711 w 96"/>
                  <a:gd name="T29" fmla="*/ 8434 h 96"/>
                  <a:gd name="T30" fmla="*/ 105850 w 96"/>
                  <a:gd name="T31" fmla="*/ 39357 h 96"/>
                  <a:gd name="T32" fmla="*/ 97268 w 96"/>
                  <a:gd name="T33" fmla="*/ 42168 h 96"/>
                  <a:gd name="T34" fmla="*/ 91546 w 96"/>
                  <a:gd name="T35" fmla="*/ 44979 h 96"/>
                  <a:gd name="T36" fmla="*/ 65799 w 96"/>
                  <a:gd name="T37" fmla="*/ 28112 h 96"/>
                  <a:gd name="T38" fmla="*/ 51495 w 96"/>
                  <a:gd name="T39" fmla="*/ 28112 h 96"/>
                  <a:gd name="T40" fmla="*/ 28608 w 96"/>
                  <a:gd name="T41" fmla="*/ 50602 h 96"/>
                  <a:gd name="T42" fmla="*/ 28608 w 96"/>
                  <a:gd name="T43" fmla="*/ 67469 h 96"/>
                  <a:gd name="T44" fmla="*/ 45773 w 96"/>
                  <a:gd name="T45" fmla="*/ 89958 h 96"/>
                  <a:gd name="T46" fmla="*/ 40051 w 96"/>
                  <a:gd name="T47" fmla="*/ 104014 h 96"/>
                  <a:gd name="T48" fmla="*/ 11443 w 96"/>
                  <a:gd name="T49" fmla="*/ 106826 h 96"/>
                  <a:gd name="T50" fmla="*/ 0 w 96"/>
                  <a:gd name="T51" fmla="*/ 118070 h 96"/>
                  <a:gd name="T52" fmla="*/ 0 w 96"/>
                  <a:gd name="T53" fmla="*/ 151805 h 96"/>
                  <a:gd name="T54" fmla="*/ 11443 w 96"/>
                  <a:gd name="T55" fmla="*/ 163049 h 96"/>
                  <a:gd name="T56" fmla="*/ 40051 w 96"/>
                  <a:gd name="T57" fmla="*/ 165861 h 96"/>
                  <a:gd name="T58" fmla="*/ 42912 w 96"/>
                  <a:gd name="T59" fmla="*/ 174294 h 96"/>
                  <a:gd name="T60" fmla="*/ 45773 w 96"/>
                  <a:gd name="T61" fmla="*/ 179917 h 96"/>
                  <a:gd name="T62" fmla="*/ 28608 w 96"/>
                  <a:gd name="T63" fmla="*/ 205217 h 96"/>
                  <a:gd name="T64" fmla="*/ 28608 w 96"/>
                  <a:gd name="T65" fmla="*/ 219273 h 96"/>
                  <a:gd name="T66" fmla="*/ 54355 w 96"/>
                  <a:gd name="T67" fmla="*/ 241763 h 96"/>
                  <a:gd name="T68" fmla="*/ 68660 w 96"/>
                  <a:gd name="T69" fmla="*/ 241763 h 96"/>
                  <a:gd name="T70" fmla="*/ 91546 w 96"/>
                  <a:gd name="T71" fmla="*/ 224896 h 96"/>
                  <a:gd name="T72" fmla="*/ 105850 w 96"/>
                  <a:gd name="T73" fmla="*/ 230518 h 96"/>
                  <a:gd name="T74" fmla="*/ 111572 w 96"/>
                  <a:gd name="T75" fmla="*/ 261441 h 96"/>
                  <a:gd name="T76" fmla="*/ 123015 w 96"/>
                  <a:gd name="T77" fmla="*/ 269875 h 96"/>
                  <a:gd name="T78" fmla="*/ 123015 w 96"/>
                  <a:gd name="T79" fmla="*/ 269875 h 96"/>
                  <a:gd name="T80" fmla="*/ 154484 w 96"/>
                  <a:gd name="T81" fmla="*/ 269875 h 96"/>
                  <a:gd name="T82" fmla="*/ 165927 w 96"/>
                  <a:gd name="T83" fmla="*/ 258630 h 96"/>
                  <a:gd name="T84" fmla="*/ 171649 w 96"/>
                  <a:gd name="T85" fmla="*/ 230518 h 96"/>
                  <a:gd name="T86" fmla="*/ 177370 w 96"/>
                  <a:gd name="T87" fmla="*/ 227707 h 96"/>
                  <a:gd name="T88" fmla="*/ 183092 w 96"/>
                  <a:gd name="T89" fmla="*/ 224896 h 96"/>
                  <a:gd name="T90" fmla="*/ 208839 w 96"/>
                  <a:gd name="T91" fmla="*/ 241763 h 96"/>
                  <a:gd name="T92" fmla="*/ 223143 w 96"/>
                  <a:gd name="T93" fmla="*/ 241763 h 96"/>
                  <a:gd name="T94" fmla="*/ 246030 w 96"/>
                  <a:gd name="T95" fmla="*/ 216462 h 96"/>
                  <a:gd name="T96" fmla="*/ 248891 w 96"/>
                  <a:gd name="T97" fmla="*/ 202406 h 96"/>
                  <a:gd name="T98" fmla="*/ 228865 w 96"/>
                  <a:gd name="T99" fmla="*/ 179917 h 96"/>
                  <a:gd name="T100" fmla="*/ 234587 w 96"/>
                  <a:gd name="T101" fmla="*/ 165861 h 96"/>
                  <a:gd name="T102" fmla="*/ 266056 w 96"/>
                  <a:gd name="T103" fmla="*/ 160238 h 96"/>
                  <a:gd name="T104" fmla="*/ 274638 w 96"/>
                  <a:gd name="T105" fmla="*/ 148993 h 96"/>
                  <a:gd name="T106" fmla="*/ 274638 w 96"/>
                  <a:gd name="T107" fmla="*/ 118070 h 96"/>
                  <a:gd name="T108" fmla="*/ 160206 w 96"/>
                  <a:gd name="T109" fmla="*/ 143371 h 96"/>
                  <a:gd name="T110" fmla="*/ 128737 w 96"/>
                  <a:gd name="T111" fmla="*/ 154616 h 96"/>
                  <a:gd name="T112" fmla="*/ 117293 w 96"/>
                  <a:gd name="T113" fmla="*/ 126504 h 96"/>
                  <a:gd name="T114" fmla="*/ 137319 w 96"/>
                  <a:gd name="T115" fmla="*/ 112448 h 96"/>
                  <a:gd name="T116" fmla="*/ 145901 w 96"/>
                  <a:gd name="T117" fmla="*/ 112448 h 96"/>
                  <a:gd name="T118" fmla="*/ 160206 w 96"/>
                  <a:gd name="T119" fmla="*/ 126504 h 96"/>
                  <a:gd name="T120" fmla="*/ 160206 w 96"/>
                  <a:gd name="T121" fmla="*/ 143371 h 9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96" h="96">
                    <a:moveTo>
                      <a:pt x="96" y="42"/>
                    </a:moveTo>
                    <a:cubicBezTo>
                      <a:pt x="96" y="40"/>
                      <a:pt x="95" y="38"/>
                      <a:pt x="93" y="38"/>
                    </a:cubicBezTo>
                    <a:cubicBezTo>
                      <a:pt x="82" y="36"/>
                      <a:pt x="82" y="36"/>
                      <a:pt x="82" y="36"/>
                    </a:cubicBezTo>
                    <a:cubicBezTo>
                      <a:pt x="82" y="36"/>
                      <a:pt x="81" y="35"/>
                      <a:pt x="81" y="34"/>
                    </a:cubicBezTo>
                    <a:cubicBezTo>
                      <a:pt x="81" y="33"/>
                      <a:pt x="80" y="32"/>
                      <a:pt x="80" y="32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8" y="21"/>
                      <a:pt x="87" y="19"/>
                      <a:pt x="86" y="18"/>
                    </a:cubicBezTo>
                    <a:cubicBezTo>
                      <a:pt x="78" y="10"/>
                      <a:pt x="78" y="10"/>
                      <a:pt x="78" y="10"/>
                    </a:cubicBezTo>
                    <a:cubicBezTo>
                      <a:pt x="76" y="8"/>
                      <a:pt x="74" y="8"/>
                      <a:pt x="73" y="9"/>
                    </a:cubicBezTo>
                    <a:cubicBezTo>
                      <a:pt x="64" y="16"/>
                      <a:pt x="64" y="16"/>
                      <a:pt x="64" y="16"/>
                    </a:cubicBezTo>
                    <a:cubicBezTo>
                      <a:pt x="62" y="15"/>
                      <a:pt x="61" y="14"/>
                      <a:pt x="59" y="14"/>
                    </a:cubicBezTo>
                    <a:cubicBezTo>
                      <a:pt x="58" y="3"/>
                      <a:pt x="58" y="3"/>
                      <a:pt x="58" y="3"/>
                    </a:cubicBezTo>
                    <a:cubicBezTo>
                      <a:pt x="57" y="1"/>
                      <a:pt x="55" y="0"/>
                      <a:pt x="54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0" y="0"/>
                      <a:pt x="38" y="1"/>
                      <a:pt x="38" y="3"/>
                    </a:cubicBezTo>
                    <a:cubicBezTo>
                      <a:pt x="37" y="14"/>
                      <a:pt x="37" y="14"/>
                      <a:pt x="37" y="14"/>
                    </a:cubicBezTo>
                    <a:cubicBezTo>
                      <a:pt x="36" y="14"/>
                      <a:pt x="35" y="15"/>
                      <a:pt x="34" y="15"/>
                    </a:cubicBezTo>
                    <a:cubicBezTo>
                      <a:pt x="33" y="15"/>
                      <a:pt x="33" y="16"/>
                      <a:pt x="32" y="16"/>
                    </a:cubicBezTo>
                    <a:cubicBezTo>
                      <a:pt x="23" y="10"/>
                      <a:pt x="23" y="10"/>
                      <a:pt x="23" y="10"/>
                    </a:cubicBezTo>
                    <a:cubicBezTo>
                      <a:pt x="22" y="9"/>
                      <a:pt x="19" y="9"/>
                      <a:pt x="18" y="10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9" y="20"/>
                      <a:pt x="8" y="22"/>
                      <a:pt x="10" y="24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5" y="34"/>
                      <a:pt x="15" y="35"/>
                      <a:pt x="14" y="37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2" y="39"/>
                      <a:pt x="0" y="40"/>
                      <a:pt x="0" y="42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6"/>
                      <a:pt x="2" y="58"/>
                      <a:pt x="4" y="58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5" y="60"/>
                      <a:pt x="15" y="61"/>
                      <a:pt x="15" y="62"/>
                    </a:cubicBezTo>
                    <a:cubicBezTo>
                      <a:pt x="16" y="63"/>
                      <a:pt x="16" y="63"/>
                      <a:pt x="16" y="64"/>
                    </a:cubicBezTo>
                    <a:cubicBezTo>
                      <a:pt x="10" y="73"/>
                      <a:pt x="10" y="73"/>
                      <a:pt x="10" y="73"/>
                    </a:cubicBezTo>
                    <a:cubicBezTo>
                      <a:pt x="9" y="74"/>
                      <a:pt x="9" y="77"/>
                      <a:pt x="10" y="78"/>
                    </a:cubicBezTo>
                    <a:cubicBezTo>
                      <a:pt x="19" y="86"/>
                      <a:pt x="19" y="86"/>
                      <a:pt x="19" y="86"/>
                    </a:cubicBezTo>
                    <a:cubicBezTo>
                      <a:pt x="20" y="87"/>
                      <a:pt x="22" y="88"/>
                      <a:pt x="24" y="86"/>
                    </a:cubicBezTo>
                    <a:cubicBezTo>
                      <a:pt x="32" y="80"/>
                      <a:pt x="32" y="80"/>
                      <a:pt x="32" y="80"/>
                    </a:cubicBezTo>
                    <a:cubicBezTo>
                      <a:pt x="34" y="81"/>
                      <a:pt x="35" y="81"/>
                      <a:pt x="37" y="82"/>
                    </a:cubicBezTo>
                    <a:cubicBezTo>
                      <a:pt x="39" y="93"/>
                      <a:pt x="39" y="93"/>
                      <a:pt x="39" y="93"/>
                    </a:cubicBezTo>
                    <a:cubicBezTo>
                      <a:pt x="39" y="94"/>
                      <a:pt x="41" y="96"/>
                      <a:pt x="43" y="96"/>
                    </a:cubicBezTo>
                    <a:cubicBezTo>
                      <a:pt x="43" y="96"/>
                      <a:pt x="43" y="96"/>
                      <a:pt x="43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6" y="96"/>
                      <a:pt x="58" y="94"/>
                      <a:pt x="58" y="92"/>
                    </a:cubicBezTo>
                    <a:cubicBezTo>
                      <a:pt x="60" y="82"/>
                      <a:pt x="60" y="82"/>
                      <a:pt x="60" y="82"/>
                    </a:cubicBezTo>
                    <a:cubicBezTo>
                      <a:pt x="60" y="81"/>
                      <a:pt x="61" y="81"/>
                      <a:pt x="62" y="81"/>
                    </a:cubicBezTo>
                    <a:cubicBezTo>
                      <a:pt x="63" y="80"/>
                      <a:pt x="64" y="80"/>
                      <a:pt x="64" y="80"/>
                    </a:cubicBezTo>
                    <a:cubicBezTo>
                      <a:pt x="73" y="86"/>
                      <a:pt x="73" y="86"/>
                      <a:pt x="73" y="86"/>
                    </a:cubicBezTo>
                    <a:cubicBezTo>
                      <a:pt x="75" y="87"/>
                      <a:pt x="77" y="87"/>
                      <a:pt x="78" y="86"/>
                    </a:cubicBezTo>
                    <a:cubicBezTo>
                      <a:pt x="86" y="77"/>
                      <a:pt x="86" y="77"/>
                      <a:pt x="86" y="77"/>
                    </a:cubicBezTo>
                    <a:cubicBezTo>
                      <a:pt x="88" y="76"/>
                      <a:pt x="88" y="74"/>
                      <a:pt x="87" y="72"/>
                    </a:cubicBezTo>
                    <a:cubicBezTo>
                      <a:pt x="80" y="64"/>
                      <a:pt x="80" y="64"/>
                      <a:pt x="80" y="64"/>
                    </a:cubicBezTo>
                    <a:cubicBezTo>
                      <a:pt x="81" y="62"/>
                      <a:pt x="82" y="61"/>
                      <a:pt x="82" y="59"/>
                    </a:cubicBezTo>
                    <a:cubicBezTo>
                      <a:pt x="93" y="57"/>
                      <a:pt x="93" y="57"/>
                      <a:pt x="93" y="57"/>
                    </a:cubicBezTo>
                    <a:cubicBezTo>
                      <a:pt x="95" y="57"/>
                      <a:pt x="96" y="55"/>
                      <a:pt x="96" y="53"/>
                    </a:cubicBezTo>
                    <a:lnTo>
                      <a:pt x="96" y="42"/>
                    </a:lnTo>
                    <a:close/>
                    <a:moveTo>
                      <a:pt x="56" y="51"/>
                    </a:moveTo>
                    <a:cubicBezTo>
                      <a:pt x="54" y="55"/>
                      <a:pt x="49" y="57"/>
                      <a:pt x="45" y="55"/>
                    </a:cubicBezTo>
                    <a:cubicBezTo>
                      <a:pt x="41" y="54"/>
                      <a:pt x="39" y="49"/>
                      <a:pt x="41" y="45"/>
                    </a:cubicBezTo>
                    <a:cubicBezTo>
                      <a:pt x="42" y="42"/>
                      <a:pt x="45" y="40"/>
                      <a:pt x="48" y="40"/>
                    </a:cubicBezTo>
                    <a:cubicBezTo>
                      <a:pt x="49" y="40"/>
                      <a:pt x="50" y="40"/>
                      <a:pt x="51" y="40"/>
                    </a:cubicBezTo>
                    <a:cubicBezTo>
                      <a:pt x="53" y="41"/>
                      <a:pt x="55" y="43"/>
                      <a:pt x="56" y="45"/>
                    </a:cubicBezTo>
                    <a:cubicBezTo>
                      <a:pt x="56" y="47"/>
                      <a:pt x="56" y="49"/>
                      <a:pt x="56" y="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41" name="组合 40"/>
          <p:cNvGrpSpPr/>
          <p:nvPr/>
        </p:nvGrpSpPr>
        <p:grpSpPr bwMode="auto">
          <a:xfrm>
            <a:off x="5022850" y="1277938"/>
            <a:ext cx="1377950" cy="1743075"/>
            <a:chOff x="5143134" y="1563638"/>
            <a:chExt cx="1377351" cy="1741822"/>
          </a:xfrm>
        </p:grpSpPr>
        <p:sp>
          <p:nvSpPr>
            <p:cNvPr id="42" name="矩形 41"/>
            <p:cNvSpPr/>
            <p:nvPr/>
          </p:nvSpPr>
          <p:spPr>
            <a:xfrm>
              <a:off x="5143134" y="2805756"/>
              <a:ext cx="1377351" cy="4997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输入文本</a:t>
              </a:r>
            </a:p>
          </p:txBody>
        </p:sp>
        <p:sp>
          <p:nvSpPr>
            <p:cNvPr id="43" name="椭圆 42"/>
            <p:cNvSpPr/>
            <p:nvPr/>
          </p:nvSpPr>
          <p:spPr>
            <a:xfrm>
              <a:off x="5200259" y="1563638"/>
              <a:ext cx="1245646" cy="1246878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5616" name="组合 43"/>
            <p:cNvGrpSpPr/>
            <p:nvPr/>
          </p:nvGrpSpPr>
          <p:grpSpPr bwMode="auto">
            <a:xfrm>
              <a:off x="5475618" y="1967415"/>
              <a:ext cx="714523" cy="592990"/>
              <a:chOff x="7150101" y="5892800"/>
              <a:chExt cx="541338" cy="449263"/>
            </a:xfrm>
          </p:grpSpPr>
          <p:sp>
            <p:nvSpPr>
              <p:cNvPr id="25617" name="Freeform 64"/>
              <p:cNvSpPr/>
              <p:nvPr/>
            </p:nvSpPr>
            <p:spPr bwMode="auto">
              <a:xfrm>
                <a:off x="7240588" y="6027738"/>
                <a:ext cx="112713" cy="157163"/>
              </a:xfrm>
              <a:custGeom>
                <a:avLst/>
                <a:gdLst>
                  <a:gd name="T0" fmla="*/ 78899 w 40"/>
                  <a:gd name="T1" fmla="*/ 64549 h 56"/>
                  <a:gd name="T2" fmla="*/ 78899 w 40"/>
                  <a:gd name="T3" fmla="*/ 22452 h 56"/>
                  <a:gd name="T4" fmla="*/ 56357 w 40"/>
                  <a:gd name="T5" fmla="*/ 0 h 56"/>
                  <a:gd name="T6" fmla="*/ 33814 w 40"/>
                  <a:gd name="T7" fmla="*/ 22452 h 56"/>
                  <a:gd name="T8" fmla="*/ 33814 w 40"/>
                  <a:gd name="T9" fmla="*/ 64549 h 56"/>
                  <a:gd name="T10" fmla="*/ 45085 w 40"/>
                  <a:gd name="T11" fmla="*/ 84194 h 56"/>
                  <a:gd name="T12" fmla="*/ 45085 w 40"/>
                  <a:gd name="T13" fmla="*/ 92614 h 56"/>
                  <a:gd name="T14" fmla="*/ 39450 w 40"/>
                  <a:gd name="T15" fmla="*/ 98227 h 56"/>
                  <a:gd name="T16" fmla="*/ 0 w 40"/>
                  <a:gd name="T17" fmla="*/ 117872 h 56"/>
                  <a:gd name="T18" fmla="*/ 0 w 40"/>
                  <a:gd name="T19" fmla="*/ 145937 h 56"/>
                  <a:gd name="T20" fmla="*/ 11271 w 40"/>
                  <a:gd name="T21" fmla="*/ 157163 h 56"/>
                  <a:gd name="T22" fmla="*/ 101442 w 40"/>
                  <a:gd name="T23" fmla="*/ 157163 h 56"/>
                  <a:gd name="T24" fmla="*/ 112713 w 40"/>
                  <a:gd name="T25" fmla="*/ 145937 h 56"/>
                  <a:gd name="T26" fmla="*/ 112713 w 40"/>
                  <a:gd name="T27" fmla="*/ 117872 h 56"/>
                  <a:gd name="T28" fmla="*/ 67628 w 40"/>
                  <a:gd name="T29" fmla="*/ 84194 h 56"/>
                  <a:gd name="T30" fmla="*/ 78899 w 40"/>
                  <a:gd name="T31" fmla="*/ 64549 h 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0" h="56">
                    <a:moveTo>
                      <a:pt x="28" y="23"/>
                    </a:moveTo>
                    <a:cubicBezTo>
                      <a:pt x="28" y="8"/>
                      <a:pt x="28" y="8"/>
                      <a:pt x="28" y="8"/>
                    </a:cubicBezTo>
                    <a:cubicBezTo>
                      <a:pt x="28" y="3"/>
                      <a:pt x="25" y="0"/>
                      <a:pt x="20" y="0"/>
                    </a:cubicBezTo>
                    <a:cubicBezTo>
                      <a:pt x="16" y="0"/>
                      <a:pt x="12" y="3"/>
                      <a:pt x="12" y="8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1"/>
                      <a:pt x="17" y="32"/>
                      <a:pt x="16" y="33"/>
                    </a:cubicBezTo>
                    <a:cubicBezTo>
                      <a:pt x="16" y="34"/>
                      <a:pt x="15" y="35"/>
                      <a:pt x="14" y="35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54"/>
                      <a:pt x="2" y="56"/>
                      <a:pt x="4" y="56"/>
                    </a:cubicBezTo>
                    <a:cubicBezTo>
                      <a:pt x="36" y="56"/>
                      <a:pt x="36" y="56"/>
                      <a:pt x="36" y="56"/>
                    </a:cubicBezTo>
                    <a:cubicBezTo>
                      <a:pt x="38" y="56"/>
                      <a:pt x="40" y="54"/>
                      <a:pt x="40" y="52"/>
                    </a:cubicBezTo>
                    <a:cubicBezTo>
                      <a:pt x="40" y="42"/>
                      <a:pt x="40" y="42"/>
                      <a:pt x="40" y="42"/>
                    </a:cubicBezTo>
                    <a:cubicBezTo>
                      <a:pt x="24" y="30"/>
                      <a:pt x="24" y="30"/>
                      <a:pt x="24" y="30"/>
                    </a:cubicBezTo>
                    <a:lnTo>
                      <a:pt x="28" y="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8" name="Freeform 65"/>
              <p:cNvSpPr>
                <a:spLocks noEditPoints="1"/>
              </p:cNvSpPr>
              <p:nvPr/>
            </p:nvSpPr>
            <p:spPr bwMode="auto">
              <a:xfrm>
                <a:off x="7150101" y="5892800"/>
                <a:ext cx="541338" cy="449263"/>
              </a:xfrm>
              <a:custGeom>
                <a:avLst/>
                <a:gdLst>
                  <a:gd name="T0" fmla="*/ 530060 w 192"/>
                  <a:gd name="T1" fmla="*/ 67389 h 160"/>
                  <a:gd name="T2" fmla="*/ 293225 w 192"/>
                  <a:gd name="T3" fmla="*/ 67389 h 160"/>
                  <a:gd name="T4" fmla="*/ 293225 w 192"/>
                  <a:gd name="T5" fmla="*/ 11232 h 160"/>
                  <a:gd name="T6" fmla="*/ 281947 w 192"/>
                  <a:gd name="T7" fmla="*/ 0 h 160"/>
                  <a:gd name="T8" fmla="*/ 11278 w 192"/>
                  <a:gd name="T9" fmla="*/ 0 h 160"/>
                  <a:gd name="T10" fmla="*/ 0 w 192"/>
                  <a:gd name="T11" fmla="*/ 11232 h 160"/>
                  <a:gd name="T12" fmla="*/ 0 w 192"/>
                  <a:gd name="T13" fmla="*/ 438031 h 160"/>
                  <a:gd name="T14" fmla="*/ 11278 w 192"/>
                  <a:gd name="T15" fmla="*/ 449263 h 160"/>
                  <a:gd name="T16" fmla="*/ 169168 w 192"/>
                  <a:gd name="T17" fmla="*/ 449263 h 160"/>
                  <a:gd name="T18" fmla="*/ 180446 w 192"/>
                  <a:gd name="T19" fmla="*/ 438031 h 160"/>
                  <a:gd name="T20" fmla="*/ 180446 w 192"/>
                  <a:gd name="T21" fmla="*/ 381874 h 160"/>
                  <a:gd name="T22" fmla="*/ 203002 w 192"/>
                  <a:gd name="T23" fmla="*/ 381874 h 160"/>
                  <a:gd name="T24" fmla="*/ 203002 w 192"/>
                  <a:gd name="T25" fmla="*/ 438031 h 160"/>
                  <a:gd name="T26" fmla="*/ 214280 w 192"/>
                  <a:gd name="T27" fmla="*/ 449263 h 160"/>
                  <a:gd name="T28" fmla="*/ 327058 w 192"/>
                  <a:gd name="T29" fmla="*/ 449263 h 160"/>
                  <a:gd name="T30" fmla="*/ 338336 w 192"/>
                  <a:gd name="T31" fmla="*/ 438031 h 160"/>
                  <a:gd name="T32" fmla="*/ 338336 w 192"/>
                  <a:gd name="T33" fmla="*/ 381874 h 160"/>
                  <a:gd name="T34" fmla="*/ 360892 w 192"/>
                  <a:gd name="T35" fmla="*/ 381874 h 160"/>
                  <a:gd name="T36" fmla="*/ 360892 w 192"/>
                  <a:gd name="T37" fmla="*/ 438031 h 160"/>
                  <a:gd name="T38" fmla="*/ 372170 w 192"/>
                  <a:gd name="T39" fmla="*/ 449263 h 160"/>
                  <a:gd name="T40" fmla="*/ 530060 w 192"/>
                  <a:gd name="T41" fmla="*/ 449263 h 160"/>
                  <a:gd name="T42" fmla="*/ 541338 w 192"/>
                  <a:gd name="T43" fmla="*/ 438031 h 160"/>
                  <a:gd name="T44" fmla="*/ 541338 w 192"/>
                  <a:gd name="T45" fmla="*/ 78621 h 160"/>
                  <a:gd name="T46" fmla="*/ 530060 w 192"/>
                  <a:gd name="T47" fmla="*/ 67389 h 160"/>
                  <a:gd name="T48" fmla="*/ 225558 w 192"/>
                  <a:gd name="T49" fmla="*/ 280789 h 160"/>
                  <a:gd name="T50" fmla="*/ 191724 w 192"/>
                  <a:gd name="T51" fmla="*/ 314484 h 160"/>
                  <a:gd name="T52" fmla="*/ 101501 w 192"/>
                  <a:gd name="T53" fmla="*/ 314484 h 160"/>
                  <a:gd name="T54" fmla="*/ 67667 w 192"/>
                  <a:gd name="T55" fmla="*/ 280789 h 160"/>
                  <a:gd name="T56" fmla="*/ 67667 w 192"/>
                  <a:gd name="T57" fmla="*/ 247095 h 160"/>
                  <a:gd name="T58" fmla="*/ 73306 w 192"/>
                  <a:gd name="T59" fmla="*/ 235863 h 160"/>
                  <a:gd name="T60" fmla="*/ 109959 w 192"/>
                  <a:gd name="T61" fmla="*/ 219016 h 160"/>
                  <a:gd name="T62" fmla="*/ 104320 w 192"/>
                  <a:gd name="T63" fmla="*/ 207784 h 160"/>
                  <a:gd name="T64" fmla="*/ 101501 w 192"/>
                  <a:gd name="T65" fmla="*/ 202168 h 160"/>
                  <a:gd name="T66" fmla="*/ 101501 w 192"/>
                  <a:gd name="T67" fmla="*/ 157242 h 160"/>
                  <a:gd name="T68" fmla="*/ 146612 w 192"/>
                  <a:gd name="T69" fmla="*/ 112316 h 160"/>
                  <a:gd name="T70" fmla="*/ 191724 w 192"/>
                  <a:gd name="T71" fmla="*/ 157242 h 160"/>
                  <a:gd name="T72" fmla="*/ 191724 w 192"/>
                  <a:gd name="T73" fmla="*/ 202168 h 160"/>
                  <a:gd name="T74" fmla="*/ 191724 w 192"/>
                  <a:gd name="T75" fmla="*/ 207784 h 160"/>
                  <a:gd name="T76" fmla="*/ 183265 w 192"/>
                  <a:gd name="T77" fmla="*/ 219016 h 160"/>
                  <a:gd name="T78" fmla="*/ 219919 w 192"/>
                  <a:gd name="T79" fmla="*/ 235863 h 160"/>
                  <a:gd name="T80" fmla="*/ 225558 w 192"/>
                  <a:gd name="T81" fmla="*/ 247095 h 160"/>
                  <a:gd name="T82" fmla="*/ 225558 w 192"/>
                  <a:gd name="T83" fmla="*/ 280789 h 160"/>
                  <a:gd name="T84" fmla="*/ 462393 w 192"/>
                  <a:gd name="T85" fmla="*/ 314484 h 160"/>
                  <a:gd name="T86" fmla="*/ 281947 w 192"/>
                  <a:gd name="T87" fmla="*/ 314484 h 160"/>
                  <a:gd name="T88" fmla="*/ 270669 w 192"/>
                  <a:gd name="T89" fmla="*/ 303253 h 160"/>
                  <a:gd name="T90" fmla="*/ 281947 w 192"/>
                  <a:gd name="T91" fmla="*/ 292021 h 160"/>
                  <a:gd name="T92" fmla="*/ 462393 w 192"/>
                  <a:gd name="T93" fmla="*/ 292021 h 160"/>
                  <a:gd name="T94" fmla="*/ 473671 w 192"/>
                  <a:gd name="T95" fmla="*/ 303253 h 160"/>
                  <a:gd name="T96" fmla="*/ 462393 w 192"/>
                  <a:gd name="T97" fmla="*/ 314484 h 160"/>
                  <a:gd name="T98" fmla="*/ 462393 w 192"/>
                  <a:gd name="T99" fmla="*/ 247095 h 160"/>
                  <a:gd name="T100" fmla="*/ 281947 w 192"/>
                  <a:gd name="T101" fmla="*/ 247095 h 160"/>
                  <a:gd name="T102" fmla="*/ 270669 w 192"/>
                  <a:gd name="T103" fmla="*/ 235863 h 160"/>
                  <a:gd name="T104" fmla="*/ 281947 w 192"/>
                  <a:gd name="T105" fmla="*/ 224632 h 160"/>
                  <a:gd name="T106" fmla="*/ 462393 w 192"/>
                  <a:gd name="T107" fmla="*/ 224632 h 160"/>
                  <a:gd name="T108" fmla="*/ 473671 w 192"/>
                  <a:gd name="T109" fmla="*/ 235863 h 160"/>
                  <a:gd name="T110" fmla="*/ 462393 w 192"/>
                  <a:gd name="T111" fmla="*/ 247095 h 160"/>
                  <a:gd name="T112" fmla="*/ 462393 w 192"/>
                  <a:gd name="T113" fmla="*/ 179705 h 160"/>
                  <a:gd name="T114" fmla="*/ 281947 w 192"/>
                  <a:gd name="T115" fmla="*/ 179705 h 160"/>
                  <a:gd name="T116" fmla="*/ 270669 w 192"/>
                  <a:gd name="T117" fmla="*/ 168474 h 160"/>
                  <a:gd name="T118" fmla="*/ 281947 w 192"/>
                  <a:gd name="T119" fmla="*/ 157242 h 160"/>
                  <a:gd name="T120" fmla="*/ 462393 w 192"/>
                  <a:gd name="T121" fmla="*/ 157242 h 160"/>
                  <a:gd name="T122" fmla="*/ 473671 w 192"/>
                  <a:gd name="T123" fmla="*/ 168474 h 160"/>
                  <a:gd name="T124" fmla="*/ 462393 w 192"/>
                  <a:gd name="T125" fmla="*/ 179705 h 16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92" h="160">
                    <a:moveTo>
                      <a:pt x="188" y="24"/>
                    </a:moveTo>
                    <a:cubicBezTo>
                      <a:pt x="104" y="24"/>
                      <a:pt x="104" y="24"/>
                      <a:pt x="104" y="24"/>
                    </a:cubicBezTo>
                    <a:cubicBezTo>
                      <a:pt x="104" y="4"/>
                      <a:pt x="104" y="4"/>
                      <a:pt x="104" y="4"/>
                    </a:cubicBezTo>
                    <a:cubicBezTo>
                      <a:pt x="104" y="2"/>
                      <a:pt x="102" y="0"/>
                      <a:pt x="10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156"/>
                      <a:pt x="0" y="156"/>
                      <a:pt x="0" y="156"/>
                    </a:cubicBezTo>
                    <a:cubicBezTo>
                      <a:pt x="0" y="158"/>
                      <a:pt x="2" y="160"/>
                      <a:pt x="4" y="160"/>
                    </a:cubicBezTo>
                    <a:cubicBezTo>
                      <a:pt x="60" y="160"/>
                      <a:pt x="60" y="160"/>
                      <a:pt x="60" y="160"/>
                    </a:cubicBezTo>
                    <a:cubicBezTo>
                      <a:pt x="62" y="160"/>
                      <a:pt x="64" y="158"/>
                      <a:pt x="64" y="156"/>
                    </a:cubicBezTo>
                    <a:cubicBezTo>
                      <a:pt x="64" y="136"/>
                      <a:pt x="64" y="136"/>
                      <a:pt x="64" y="136"/>
                    </a:cubicBezTo>
                    <a:cubicBezTo>
                      <a:pt x="72" y="136"/>
                      <a:pt x="72" y="136"/>
                      <a:pt x="72" y="136"/>
                    </a:cubicBezTo>
                    <a:cubicBezTo>
                      <a:pt x="72" y="156"/>
                      <a:pt x="72" y="156"/>
                      <a:pt x="72" y="156"/>
                    </a:cubicBezTo>
                    <a:cubicBezTo>
                      <a:pt x="72" y="158"/>
                      <a:pt x="74" y="160"/>
                      <a:pt x="76" y="160"/>
                    </a:cubicBezTo>
                    <a:cubicBezTo>
                      <a:pt x="116" y="160"/>
                      <a:pt x="116" y="160"/>
                      <a:pt x="116" y="160"/>
                    </a:cubicBezTo>
                    <a:cubicBezTo>
                      <a:pt x="118" y="160"/>
                      <a:pt x="120" y="158"/>
                      <a:pt x="120" y="156"/>
                    </a:cubicBezTo>
                    <a:cubicBezTo>
                      <a:pt x="120" y="136"/>
                      <a:pt x="120" y="136"/>
                      <a:pt x="120" y="136"/>
                    </a:cubicBezTo>
                    <a:cubicBezTo>
                      <a:pt x="128" y="136"/>
                      <a:pt x="128" y="136"/>
                      <a:pt x="128" y="136"/>
                    </a:cubicBezTo>
                    <a:cubicBezTo>
                      <a:pt x="128" y="156"/>
                      <a:pt x="128" y="156"/>
                      <a:pt x="128" y="156"/>
                    </a:cubicBezTo>
                    <a:cubicBezTo>
                      <a:pt x="128" y="158"/>
                      <a:pt x="130" y="160"/>
                      <a:pt x="132" y="160"/>
                    </a:cubicBezTo>
                    <a:cubicBezTo>
                      <a:pt x="188" y="160"/>
                      <a:pt x="188" y="160"/>
                      <a:pt x="188" y="160"/>
                    </a:cubicBezTo>
                    <a:cubicBezTo>
                      <a:pt x="190" y="160"/>
                      <a:pt x="192" y="158"/>
                      <a:pt x="192" y="156"/>
                    </a:cubicBezTo>
                    <a:cubicBezTo>
                      <a:pt x="192" y="28"/>
                      <a:pt x="192" y="28"/>
                      <a:pt x="192" y="28"/>
                    </a:cubicBezTo>
                    <a:cubicBezTo>
                      <a:pt x="192" y="26"/>
                      <a:pt x="190" y="24"/>
                      <a:pt x="188" y="24"/>
                    </a:cubicBezTo>
                    <a:close/>
                    <a:moveTo>
                      <a:pt x="80" y="100"/>
                    </a:moveTo>
                    <a:cubicBezTo>
                      <a:pt x="80" y="106"/>
                      <a:pt x="75" y="112"/>
                      <a:pt x="68" y="112"/>
                    </a:cubicBezTo>
                    <a:cubicBezTo>
                      <a:pt x="36" y="112"/>
                      <a:pt x="36" y="112"/>
                      <a:pt x="36" y="112"/>
                    </a:cubicBezTo>
                    <a:cubicBezTo>
                      <a:pt x="30" y="112"/>
                      <a:pt x="24" y="106"/>
                      <a:pt x="24" y="100"/>
                    </a:cubicBezTo>
                    <a:cubicBezTo>
                      <a:pt x="24" y="88"/>
                      <a:pt x="24" y="88"/>
                      <a:pt x="24" y="88"/>
                    </a:cubicBezTo>
                    <a:cubicBezTo>
                      <a:pt x="24" y="86"/>
                      <a:pt x="25" y="85"/>
                      <a:pt x="26" y="84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7" y="74"/>
                      <a:pt x="37" y="74"/>
                      <a:pt x="37" y="74"/>
                    </a:cubicBezTo>
                    <a:cubicBezTo>
                      <a:pt x="36" y="73"/>
                      <a:pt x="36" y="73"/>
                      <a:pt x="36" y="72"/>
                    </a:cubicBezTo>
                    <a:cubicBezTo>
                      <a:pt x="36" y="56"/>
                      <a:pt x="36" y="56"/>
                      <a:pt x="36" y="56"/>
                    </a:cubicBezTo>
                    <a:cubicBezTo>
                      <a:pt x="36" y="47"/>
                      <a:pt x="43" y="40"/>
                      <a:pt x="52" y="40"/>
                    </a:cubicBezTo>
                    <a:cubicBezTo>
                      <a:pt x="61" y="40"/>
                      <a:pt x="68" y="47"/>
                      <a:pt x="68" y="56"/>
                    </a:cubicBezTo>
                    <a:cubicBezTo>
                      <a:pt x="68" y="72"/>
                      <a:pt x="68" y="72"/>
                      <a:pt x="68" y="72"/>
                    </a:cubicBezTo>
                    <a:cubicBezTo>
                      <a:pt x="68" y="73"/>
                      <a:pt x="68" y="73"/>
                      <a:pt x="68" y="74"/>
                    </a:cubicBezTo>
                    <a:cubicBezTo>
                      <a:pt x="65" y="78"/>
                      <a:pt x="65" y="78"/>
                      <a:pt x="65" y="78"/>
                    </a:cubicBezTo>
                    <a:cubicBezTo>
                      <a:pt x="78" y="84"/>
                      <a:pt x="78" y="84"/>
                      <a:pt x="78" y="84"/>
                    </a:cubicBezTo>
                    <a:cubicBezTo>
                      <a:pt x="79" y="85"/>
                      <a:pt x="80" y="86"/>
                      <a:pt x="80" y="88"/>
                    </a:cubicBezTo>
                    <a:lnTo>
                      <a:pt x="80" y="100"/>
                    </a:lnTo>
                    <a:close/>
                    <a:moveTo>
                      <a:pt x="164" y="112"/>
                    </a:moveTo>
                    <a:cubicBezTo>
                      <a:pt x="100" y="112"/>
                      <a:pt x="100" y="112"/>
                      <a:pt x="100" y="112"/>
                    </a:cubicBezTo>
                    <a:cubicBezTo>
                      <a:pt x="98" y="112"/>
                      <a:pt x="96" y="110"/>
                      <a:pt x="96" y="108"/>
                    </a:cubicBezTo>
                    <a:cubicBezTo>
                      <a:pt x="96" y="106"/>
                      <a:pt x="98" y="104"/>
                      <a:pt x="100" y="104"/>
                    </a:cubicBezTo>
                    <a:cubicBezTo>
                      <a:pt x="164" y="104"/>
                      <a:pt x="164" y="104"/>
                      <a:pt x="164" y="104"/>
                    </a:cubicBezTo>
                    <a:cubicBezTo>
                      <a:pt x="166" y="104"/>
                      <a:pt x="168" y="106"/>
                      <a:pt x="168" y="108"/>
                    </a:cubicBezTo>
                    <a:cubicBezTo>
                      <a:pt x="168" y="110"/>
                      <a:pt x="166" y="112"/>
                      <a:pt x="164" y="112"/>
                    </a:cubicBezTo>
                    <a:close/>
                    <a:moveTo>
                      <a:pt x="164" y="88"/>
                    </a:moveTo>
                    <a:cubicBezTo>
                      <a:pt x="100" y="88"/>
                      <a:pt x="100" y="88"/>
                      <a:pt x="100" y="88"/>
                    </a:cubicBezTo>
                    <a:cubicBezTo>
                      <a:pt x="98" y="88"/>
                      <a:pt x="96" y="86"/>
                      <a:pt x="96" y="84"/>
                    </a:cubicBezTo>
                    <a:cubicBezTo>
                      <a:pt x="96" y="82"/>
                      <a:pt x="98" y="80"/>
                      <a:pt x="100" y="80"/>
                    </a:cubicBezTo>
                    <a:cubicBezTo>
                      <a:pt x="164" y="80"/>
                      <a:pt x="164" y="80"/>
                      <a:pt x="164" y="80"/>
                    </a:cubicBezTo>
                    <a:cubicBezTo>
                      <a:pt x="166" y="80"/>
                      <a:pt x="168" y="82"/>
                      <a:pt x="168" y="84"/>
                    </a:cubicBezTo>
                    <a:cubicBezTo>
                      <a:pt x="168" y="86"/>
                      <a:pt x="166" y="88"/>
                      <a:pt x="164" y="88"/>
                    </a:cubicBezTo>
                    <a:close/>
                    <a:moveTo>
                      <a:pt x="164" y="64"/>
                    </a:moveTo>
                    <a:cubicBezTo>
                      <a:pt x="100" y="64"/>
                      <a:pt x="100" y="64"/>
                      <a:pt x="100" y="64"/>
                    </a:cubicBezTo>
                    <a:cubicBezTo>
                      <a:pt x="98" y="64"/>
                      <a:pt x="96" y="62"/>
                      <a:pt x="96" y="60"/>
                    </a:cubicBezTo>
                    <a:cubicBezTo>
                      <a:pt x="96" y="58"/>
                      <a:pt x="98" y="56"/>
                      <a:pt x="100" y="56"/>
                    </a:cubicBezTo>
                    <a:cubicBezTo>
                      <a:pt x="164" y="56"/>
                      <a:pt x="164" y="56"/>
                      <a:pt x="164" y="56"/>
                    </a:cubicBezTo>
                    <a:cubicBezTo>
                      <a:pt x="166" y="56"/>
                      <a:pt x="168" y="58"/>
                      <a:pt x="168" y="60"/>
                    </a:cubicBezTo>
                    <a:cubicBezTo>
                      <a:pt x="168" y="62"/>
                      <a:pt x="166" y="64"/>
                      <a:pt x="164" y="6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47" name="组合 46"/>
          <p:cNvGrpSpPr/>
          <p:nvPr/>
        </p:nvGrpSpPr>
        <p:grpSpPr bwMode="auto">
          <a:xfrm>
            <a:off x="6665913" y="1285875"/>
            <a:ext cx="1377950" cy="1743075"/>
            <a:chOff x="6785667" y="1572104"/>
            <a:chExt cx="1377351" cy="1741822"/>
          </a:xfrm>
        </p:grpSpPr>
        <p:sp>
          <p:nvSpPr>
            <p:cNvPr id="48" name="矩形 47"/>
            <p:cNvSpPr/>
            <p:nvPr/>
          </p:nvSpPr>
          <p:spPr>
            <a:xfrm>
              <a:off x="6785667" y="2814223"/>
              <a:ext cx="1377351" cy="4997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输入文本</a:t>
              </a:r>
            </a:p>
          </p:txBody>
        </p:sp>
        <p:sp>
          <p:nvSpPr>
            <p:cNvPr id="49" name="椭圆 48"/>
            <p:cNvSpPr/>
            <p:nvPr/>
          </p:nvSpPr>
          <p:spPr>
            <a:xfrm>
              <a:off x="6842792" y="1572104"/>
              <a:ext cx="1245645" cy="1246878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20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5611" name="组合 49"/>
            <p:cNvGrpSpPr/>
            <p:nvPr/>
          </p:nvGrpSpPr>
          <p:grpSpPr bwMode="auto">
            <a:xfrm>
              <a:off x="7228150" y="1853158"/>
              <a:ext cx="475649" cy="712427"/>
              <a:chOff x="658813" y="3189288"/>
              <a:chExt cx="360363" cy="539750"/>
            </a:xfrm>
          </p:grpSpPr>
          <p:sp>
            <p:nvSpPr>
              <p:cNvPr id="25612" name="Freeform 35"/>
              <p:cNvSpPr/>
              <p:nvPr/>
            </p:nvSpPr>
            <p:spPr bwMode="auto">
              <a:xfrm>
                <a:off x="749300" y="3594100"/>
                <a:ext cx="179388" cy="134938"/>
              </a:xfrm>
              <a:custGeom>
                <a:avLst/>
                <a:gdLst>
                  <a:gd name="T0" fmla="*/ 0 w 64"/>
                  <a:gd name="T1" fmla="*/ 11245 h 48"/>
                  <a:gd name="T2" fmla="*/ 0 w 64"/>
                  <a:gd name="T3" fmla="*/ 78714 h 48"/>
                  <a:gd name="T4" fmla="*/ 11212 w 64"/>
                  <a:gd name="T5" fmla="*/ 89959 h 48"/>
                  <a:gd name="T6" fmla="*/ 22424 w 64"/>
                  <a:gd name="T7" fmla="*/ 89959 h 48"/>
                  <a:gd name="T8" fmla="*/ 22424 w 64"/>
                  <a:gd name="T9" fmla="*/ 101204 h 48"/>
                  <a:gd name="T10" fmla="*/ 56059 w 64"/>
                  <a:gd name="T11" fmla="*/ 134938 h 48"/>
                  <a:gd name="T12" fmla="*/ 123329 w 64"/>
                  <a:gd name="T13" fmla="*/ 134938 h 48"/>
                  <a:gd name="T14" fmla="*/ 156965 w 64"/>
                  <a:gd name="T15" fmla="*/ 101204 h 48"/>
                  <a:gd name="T16" fmla="*/ 156965 w 64"/>
                  <a:gd name="T17" fmla="*/ 89959 h 48"/>
                  <a:gd name="T18" fmla="*/ 168176 w 64"/>
                  <a:gd name="T19" fmla="*/ 89959 h 48"/>
                  <a:gd name="T20" fmla="*/ 179388 w 64"/>
                  <a:gd name="T21" fmla="*/ 78714 h 48"/>
                  <a:gd name="T22" fmla="*/ 179388 w 64"/>
                  <a:gd name="T23" fmla="*/ 11245 h 48"/>
                  <a:gd name="T24" fmla="*/ 179388 w 64"/>
                  <a:gd name="T25" fmla="*/ 0 h 48"/>
                  <a:gd name="T26" fmla="*/ 0 w 64"/>
                  <a:gd name="T27" fmla="*/ 0 h 48"/>
                  <a:gd name="T28" fmla="*/ 0 w 64"/>
                  <a:gd name="T29" fmla="*/ 11245 h 4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4" h="48">
                    <a:moveTo>
                      <a:pt x="0" y="4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30"/>
                      <a:pt x="2" y="32"/>
                      <a:pt x="4" y="32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8" y="36"/>
                      <a:pt x="8" y="36"/>
                      <a:pt x="8" y="36"/>
                    </a:cubicBezTo>
                    <a:cubicBezTo>
                      <a:pt x="8" y="42"/>
                      <a:pt x="14" y="48"/>
                      <a:pt x="20" y="48"/>
                    </a:cubicBezTo>
                    <a:cubicBezTo>
                      <a:pt x="44" y="48"/>
                      <a:pt x="44" y="48"/>
                      <a:pt x="44" y="48"/>
                    </a:cubicBezTo>
                    <a:cubicBezTo>
                      <a:pt x="51" y="48"/>
                      <a:pt x="56" y="42"/>
                      <a:pt x="56" y="36"/>
                    </a:cubicBezTo>
                    <a:cubicBezTo>
                      <a:pt x="56" y="32"/>
                      <a:pt x="56" y="32"/>
                      <a:pt x="56" y="32"/>
                    </a:cubicBezTo>
                    <a:cubicBezTo>
                      <a:pt x="60" y="32"/>
                      <a:pt x="60" y="32"/>
                      <a:pt x="60" y="32"/>
                    </a:cubicBezTo>
                    <a:cubicBezTo>
                      <a:pt x="62" y="32"/>
                      <a:pt x="64" y="30"/>
                      <a:pt x="64" y="28"/>
                    </a:cubicBezTo>
                    <a:cubicBezTo>
                      <a:pt x="64" y="4"/>
                      <a:pt x="64" y="4"/>
                      <a:pt x="64" y="4"/>
                    </a:cubicBezTo>
                    <a:cubicBezTo>
                      <a:pt x="64" y="3"/>
                      <a:pt x="64" y="1"/>
                      <a:pt x="6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3" name="Freeform 36"/>
              <p:cNvSpPr>
                <a:spLocks noEditPoints="1"/>
              </p:cNvSpPr>
              <p:nvPr/>
            </p:nvSpPr>
            <p:spPr bwMode="auto">
              <a:xfrm>
                <a:off x="658813" y="3189288"/>
                <a:ext cx="360363" cy="382588"/>
              </a:xfrm>
              <a:custGeom>
                <a:avLst/>
                <a:gdLst>
                  <a:gd name="T0" fmla="*/ 180182 w 128"/>
                  <a:gd name="T1" fmla="*/ 0 h 136"/>
                  <a:gd name="T2" fmla="*/ 0 w 128"/>
                  <a:gd name="T3" fmla="*/ 180041 h 136"/>
                  <a:gd name="T4" fmla="*/ 53491 w 128"/>
                  <a:gd name="T5" fmla="*/ 323512 h 136"/>
                  <a:gd name="T6" fmla="*/ 84460 w 128"/>
                  <a:gd name="T7" fmla="*/ 382588 h 136"/>
                  <a:gd name="T8" fmla="*/ 278718 w 128"/>
                  <a:gd name="T9" fmla="*/ 382588 h 136"/>
                  <a:gd name="T10" fmla="*/ 309687 w 128"/>
                  <a:gd name="T11" fmla="*/ 323512 h 136"/>
                  <a:gd name="T12" fmla="*/ 360363 w 128"/>
                  <a:gd name="T13" fmla="*/ 180041 h 136"/>
                  <a:gd name="T14" fmla="*/ 180182 w 128"/>
                  <a:gd name="T15" fmla="*/ 0 h 136"/>
                  <a:gd name="T16" fmla="*/ 171735 w 128"/>
                  <a:gd name="T17" fmla="*/ 90021 h 136"/>
                  <a:gd name="T18" fmla="*/ 90091 w 128"/>
                  <a:gd name="T19" fmla="*/ 180041 h 136"/>
                  <a:gd name="T20" fmla="*/ 126690 w 128"/>
                  <a:gd name="T21" fmla="*/ 264436 h 136"/>
                  <a:gd name="T22" fmla="*/ 135136 w 128"/>
                  <a:gd name="T23" fmla="*/ 275688 h 136"/>
                  <a:gd name="T24" fmla="*/ 129505 w 128"/>
                  <a:gd name="T25" fmla="*/ 292567 h 136"/>
                  <a:gd name="T26" fmla="*/ 123875 w 128"/>
                  <a:gd name="T27" fmla="*/ 292567 h 136"/>
                  <a:gd name="T28" fmla="*/ 115429 w 128"/>
                  <a:gd name="T29" fmla="*/ 286941 h 136"/>
                  <a:gd name="T30" fmla="*/ 106983 w 128"/>
                  <a:gd name="T31" fmla="*/ 275688 h 136"/>
                  <a:gd name="T32" fmla="*/ 67568 w 128"/>
                  <a:gd name="T33" fmla="*/ 180041 h 136"/>
                  <a:gd name="T34" fmla="*/ 168920 w 128"/>
                  <a:gd name="T35" fmla="*/ 67516 h 136"/>
                  <a:gd name="T36" fmla="*/ 180182 w 128"/>
                  <a:gd name="T37" fmla="*/ 78768 h 136"/>
                  <a:gd name="T38" fmla="*/ 171735 w 128"/>
                  <a:gd name="T39" fmla="*/ 90021 h 1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28" h="136">
                    <a:moveTo>
                      <a:pt x="64" y="0"/>
                    </a:moveTo>
                    <a:cubicBezTo>
                      <a:pt x="29" y="0"/>
                      <a:pt x="0" y="29"/>
                      <a:pt x="0" y="64"/>
                    </a:cubicBezTo>
                    <a:cubicBezTo>
                      <a:pt x="0" y="83"/>
                      <a:pt x="10" y="100"/>
                      <a:pt x="19" y="115"/>
                    </a:cubicBezTo>
                    <a:cubicBezTo>
                      <a:pt x="23" y="122"/>
                      <a:pt x="27" y="129"/>
                      <a:pt x="30" y="136"/>
                    </a:cubicBezTo>
                    <a:cubicBezTo>
                      <a:pt x="99" y="136"/>
                      <a:pt x="99" y="136"/>
                      <a:pt x="99" y="136"/>
                    </a:cubicBezTo>
                    <a:cubicBezTo>
                      <a:pt x="101" y="129"/>
                      <a:pt x="105" y="122"/>
                      <a:pt x="110" y="115"/>
                    </a:cubicBezTo>
                    <a:cubicBezTo>
                      <a:pt x="118" y="100"/>
                      <a:pt x="128" y="83"/>
                      <a:pt x="128" y="64"/>
                    </a:cubicBezTo>
                    <a:cubicBezTo>
                      <a:pt x="128" y="29"/>
                      <a:pt x="99" y="0"/>
                      <a:pt x="64" y="0"/>
                    </a:cubicBezTo>
                    <a:close/>
                    <a:moveTo>
                      <a:pt x="61" y="32"/>
                    </a:moveTo>
                    <a:cubicBezTo>
                      <a:pt x="44" y="34"/>
                      <a:pt x="32" y="47"/>
                      <a:pt x="32" y="64"/>
                    </a:cubicBezTo>
                    <a:cubicBezTo>
                      <a:pt x="32" y="72"/>
                      <a:pt x="39" y="84"/>
                      <a:pt x="45" y="94"/>
                    </a:cubicBezTo>
                    <a:cubicBezTo>
                      <a:pt x="46" y="95"/>
                      <a:pt x="47" y="97"/>
                      <a:pt x="48" y="98"/>
                    </a:cubicBezTo>
                    <a:cubicBezTo>
                      <a:pt x="49" y="100"/>
                      <a:pt x="48" y="102"/>
                      <a:pt x="46" y="104"/>
                    </a:cubicBezTo>
                    <a:cubicBezTo>
                      <a:pt x="45" y="104"/>
                      <a:pt x="45" y="104"/>
                      <a:pt x="44" y="104"/>
                    </a:cubicBezTo>
                    <a:cubicBezTo>
                      <a:pt x="43" y="104"/>
                      <a:pt x="41" y="103"/>
                      <a:pt x="41" y="102"/>
                    </a:cubicBezTo>
                    <a:cubicBezTo>
                      <a:pt x="40" y="101"/>
                      <a:pt x="39" y="99"/>
                      <a:pt x="38" y="98"/>
                    </a:cubicBezTo>
                    <a:cubicBezTo>
                      <a:pt x="32" y="87"/>
                      <a:pt x="24" y="74"/>
                      <a:pt x="24" y="64"/>
                    </a:cubicBezTo>
                    <a:cubicBezTo>
                      <a:pt x="24" y="43"/>
                      <a:pt x="39" y="26"/>
                      <a:pt x="60" y="24"/>
                    </a:cubicBezTo>
                    <a:cubicBezTo>
                      <a:pt x="62" y="24"/>
                      <a:pt x="64" y="25"/>
                      <a:pt x="64" y="28"/>
                    </a:cubicBezTo>
                    <a:cubicBezTo>
                      <a:pt x="64" y="30"/>
                      <a:pt x="63" y="32"/>
                      <a:pt x="61" y="3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53" name="TextBox 80"/>
          <p:cNvSpPr>
            <a:spLocks noChangeArrowheads="1"/>
          </p:cNvSpPr>
          <p:nvPr/>
        </p:nvSpPr>
        <p:spPr bwMode="auto">
          <a:xfrm>
            <a:off x="1246188" y="4043363"/>
            <a:ext cx="6797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buClr>
                <a:srgbClr val="074AA1"/>
              </a:buClr>
            </a:pPr>
            <a:r>
              <a:rPr lang="zh-CN" altLang="en-US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文本，或者复制您的文本粘贴到此处请在此处输入您的文本，或者复制您的文本粘贴到此处请在此处输入您的文本，或者复制您的文本粘贴到此处请在此处输入您的文本，或者复制您的文本粘贴到此处</a:t>
            </a:r>
            <a:endParaRPr lang="en-US" altLang="zh-CN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9" dur="1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53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 bwMode="auto">
          <a:xfrm>
            <a:off x="573088" y="1528763"/>
            <a:ext cx="1830387" cy="550862"/>
            <a:chOff x="533400" y="1528997"/>
            <a:chExt cx="1829490" cy="550887"/>
          </a:xfrm>
        </p:grpSpPr>
        <p:sp>
          <p:nvSpPr>
            <p:cNvPr id="7" name="五边形 6"/>
            <p:cNvSpPr/>
            <p:nvPr/>
          </p:nvSpPr>
          <p:spPr>
            <a:xfrm>
              <a:off x="533400" y="1528997"/>
              <a:ext cx="1829490" cy="550887"/>
            </a:xfrm>
            <a:prstGeom prst="homePlat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15">
                <a:solidFill>
                  <a:schemeClr val="bg1"/>
                </a:solidFill>
              </a:endParaRPr>
            </a:p>
          </p:txBody>
        </p:sp>
        <p:sp>
          <p:nvSpPr>
            <p:cNvPr id="27681" name="文本框 17"/>
            <p:cNvSpPr txBox="1">
              <a:spLocks noChangeArrowheads="1"/>
            </p:cNvSpPr>
            <p:nvPr/>
          </p:nvSpPr>
          <p:spPr bwMode="auto">
            <a:xfrm>
              <a:off x="861747" y="1648179"/>
              <a:ext cx="108132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9pPr>
            </a:lstStyle>
            <a:p>
              <a:pPr eaLnBrk="1" hangingPunct="1"/>
              <a:r>
                <a:rPr lang="zh-CN" altLang="en-US" sz="1800">
                  <a:solidFill>
                    <a:schemeClr val="bg1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步骤一</a:t>
              </a:r>
            </a:p>
          </p:txBody>
        </p:sp>
      </p:grpSp>
      <p:grpSp>
        <p:nvGrpSpPr>
          <p:cNvPr id="9" name="组合 8"/>
          <p:cNvGrpSpPr/>
          <p:nvPr/>
        </p:nvGrpSpPr>
        <p:grpSpPr bwMode="auto">
          <a:xfrm>
            <a:off x="2324100" y="1528763"/>
            <a:ext cx="1641475" cy="550862"/>
            <a:chOff x="2283957" y="1528997"/>
            <a:chExt cx="1640420" cy="550887"/>
          </a:xfrm>
        </p:grpSpPr>
        <p:sp>
          <p:nvSpPr>
            <p:cNvPr id="11" name="任意多边形 10"/>
            <p:cNvSpPr/>
            <p:nvPr/>
          </p:nvSpPr>
          <p:spPr>
            <a:xfrm>
              <a:off x="2283957" y="1528997"/>
              <a:ext cx="1640420" cy="550887"/>
            </a:xfrm>
            <a:custGeom>
              <a:avLst/>
              <a:gdLst>
                <a:gd name="connsiteX0" fmla="*/ 0 w 2008682"/>
                <a:gd name="connsiteY0" fmla="*/ 0 h 674557"/>
                <a:gd name="connsiteX1" fmla="*/ 1671404 w 2008682"/>
                <a:gd name="connsiteY1" fmla="*/ 0 h 674557"/>
                <a:gd name="connsiteX2" fmla="*/ 2008682 w 2008682"/>
                <a:gd name="connsiteY2" fmla="*/ 337279 h 674557"/>
                <a:gd name="connsiteX3" fmla="*/ 1671404 w 2008682"/>
                <a:gd name="connsiteY3" fmla="*/ 674557 h 674557"/>
                <a:gd name="connsiteX4" fmla="*/ 137114 w 2008682"/>
                <a:gd name="connsiteY4" fmla="*/ 674557 h 674557"/>
                <a:gd name="connsiteX5" fmla="*/ 468146 w 2008682"/>
                <a:gd name="connsiteY5" fmla="*/ 343525 h 674557"/>
                <a:gd name="connsiteX6" fmla="*/ 130868 w 2008682"/>
                <a:gd name="connsiteY6" fmla="*/ 6246 h 674557"/>
                <a:gd name="connsiteX7" fmla="*/ 0 w 2008682"/>
                <a:gd name="connsiteY7" fmla="*/ 6246 h 674557"/>
                <a:gd name="connsiteX8" fmla="*/ 0 w 2008682"/>
                <a:gd name="connsiteY8" fmla="*/ 0 h 67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8682" h="674557">
                  <a:moveTo>
                    <a:pt x="0" y="0"/>
                  </a:moveTo>
                  <a:lnTo>
                    <a:pt x="1671404" y="0"/>
                  </a:lnTo>
                  <a:lnTo>
                    <a:pt x="2008682" y="337279"/>
                  </a:lnTo>
                  <a:lnTo>
                    <a:pt x="1671404" y="674557"/>
                  </a:lnTo>
                  <a:lnTo>
                    <a:pt x="137114" y="674557"/>
                  </a:lnTo>
                  <a:lnTo>
                    <a:pt x="468146" y="343525"/>
                  </a:lnTo>
                  <a:lnTo>
                    <a:pt x="130868" y="6246"/>
                  </a:lnTo>
                  <a:lnTo>
                    <a:pt x="0" y="624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15">
                <a:solidFill>
                  <a:srgbClr val="06417E"/>
                </a:solidFill>
              </a:endParaRPr>
            </a:p>
          </p:txBody>
        </p:sp>
        <p:sp>
          <p:nvSpPr>
            <p:cNvPr id="27679" name="文本框 18"/>
            <p:cNvSpPr txBox="1">
              <a:spLocks noChangeArrowheads="1"/>
            </p:cNvSpPr>
            <p:nvPr/>
          </p:nvSpPr>
          <p:spPr bwMode="auto">
            <a:xfrm>
              <a:off x="2720597" y="1652040"/>
              <a:ext cx="94591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9pPr>
            </a:lstStyle>
            <a:p>
              <a:pPr eaLnBrk="1" hangingPunct="1"/>
              <a:r>
                <a:rPr lang="zh-CN" altLang="en-US" sz="1800">
                  <a:solidFill>
                    <a:schemeClr val="bg1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步骤二</a:t>
              </a:r>
            </a:p>
          </p:txBody>
        </p:sp>
      </p:grpSp>
      <p:grpSp>
        <p:nvGrpSpPr>
          <p:cNvPr id="10" name="组合 9"/>
          <p:cNvGrpSpPr/>
          <p:nvPr/>
        </p:nvGrpSpPr>
        <p:grpSpPr bwMode="auto">
          <a:xfrm>
            <a:off x="3825875" y="1528763"/>
            <a:ext cx="1639888" cy="550862"/>
            <a:chOff x="3785566" y="1528997"/>
            <a:chExt cx="1640420" cy="550887"/>
          </a:xfrm>
        </p:grpSpPr>
        <p:sp>
          <p:nvSpPr>
            <p:cNvPr id="13" name="任意多边形 12"/>
            <p:cNvSpPr/>
            <p:nvPr/>
          </p:nvSpPr>
          <p:spPr>
            <a:xfrm>
              <a:off x="3785566" y="1528997"/>
              <a:ext cx="1640420" cy="550887"/>
            </a:xfrm>
            <a:custGeom>
              <a:avLst/>
              <a:gdLst>
                <a:gd name="connsiteX0" fmla="*/ 0 w 2008682"/>
                <a:gd name="connsiteY0" fmla="*/ 0 h 674557"/>
                <a:gd name="connsiteX1" fmla="*/ 1671404 w 2008682"/>
                <a:gd name="connsiteY1" fmla="*/ 0 h 674557"/>
                <a:gd name="connsiteX2" fmla="*/ 2008682 w 2008682"/>
                <a:gd name="connsiteY2" fmla="*/ 337279 h 674557"/>
                <a:gd name="connsiteX3" fmla="*/ 1671404 w 2008682"/>
                <a:gd name="connsiteY3" fmla="*/ 674557 h 674557"/>
                <a:gd name="connsiteX4" fmla="*/ 137114 w 2008682"/>
                <a:gd name="connsiteY4" fmla="*/ 674557 h 674557"/>
                <a:gd name="connsiteX5" fmla="*/ 468146 w 2008682"/>
                <a:gd name="connsiteY5" fmla="*/ 343525 h 674557"/>
                <a:gd name="connsiteX6" fmla="*/ 130868 w 2008682"/>
                <a:gd name="connsiteY6" fmla="*/ 6246 h 674557"/>
                <a:gd name="connsiteX7" fmla="*/ 0 w 2008682"/>
                <a:gd name="connsiteY7" fmla="*/ 6246 h 674557"/>
                <a:gd name="connsiteX8" fmla="*/ 0 w 2008682"/>
                <a:gd name="connsiteY8" fmla="*/ 0 h 67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8682" h="674557">
                  <a:moveTo>
                    <a:pt x="0" y="0"/>
                  </a:moveTo>
                  <a:lnTo>
                    <a:pt x="1671404" y="0"/>
                  </a:lnTo>
                  <a:lnTo>
                    <a:pt x="2008682" y="337279"/>
                  </a:lnTo>
                  <a:lnTo>
                    <a:pt x="1671404" y="674557"/>
                  </a:lnTo>
                  <a:lnTo>
                    <a:pt x="137114" y="674557"/>
                  </a:lnTo>
                  <a:lnTo>
                    <a:pt x="468146" y="343525"/>
                  </a:lnTo>
                  <a:lnTo>
                    <a:pt x="130868" y="6246"/>
                  </a:lnTo>
                  <a:lnTo>
                    <a:pt x="0" y="624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15">
                <a:solidFill>
                  <a:schemeClr val="bg1"/>
                </a:solidFill>
              </a:endParaRPr>
            </a:p>
          </p:txBody>
        </p:sp>
        <p:sp>
          <p:nvSpPr>
            <p:cNvPr id="27677" name="文本框 19"/>
            <p:cNvSpPr txBox="1">
              <a:spLocks noChangeArrowheads="1"/>
            </p:cNvSpPr>
            <p:nvPr/>
          </p:nvSpPr>
          <p:spPr bwMode="auto">
            <a:xfrm>
              <a:off x="4265266" y="1652040"/>
              <a:ext cx="94583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9pPr>
            </a:lstStyle>
            <a:p>
              <a:pPr eaLnBrk="1" hangingPunct="1"/>
              <a:r>
                <a:rPr lang="zh-CN" altLang="en-US" sz="1800">
                  <a:solidFill>
                    <a:schemeClr val="bg1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步骤三</a:t>
              </a:r>
            </a:p>
          </p:txBody>
        </p:sp>
      </p:grpSp>
      <p:grpSp>
        <p:nvGrpSpPr>
          <p:cNvPr id="12" name="组合 11"/>
          <p:cNvGrpSpPr/>
          <p:nvPr/>
        </p:nvGrpSpPr>
        <p:grpSpPr bwMode="auto">
          <a:xfrm>
            <a:off x="5340350" y="1528763"/>
            <a:ext cx="1639888" cy="550862"/>
            <a:chOff x="5299151" y="1528997"/>
            <a:chExt cx="1640420" cy="550887"/>
          </a:xfrm>
        </p:grpSpPr>
        <p:sp>
          <p:nvSpPr>
            <p:cNvPr id="14" name="任意多边形 13"/>
            <p:cNvSpPr/>
            <p:nvPr/>
          </p:nvSpPr>
          <p:spPr>
            <a:xfrm>
              <a:off x="5299151" y="1528997"/>
              <a:ext cx="1640420" cy="550887"/>
            </a:xfrm>
            <a:custGeom>
              <a:avLst/>
              <a:gdLst>
                <a:gd name="connsiteX0" fmla="*/ 0 w 2008682"/>
                <a:gd name="connsiteY0" fmla="*/ 0 h 674557"/>
                <a:gd name="connsiteX1" fmla="*/ 1671404 w 2008682"/>
                <a:gd name="connsiteY1" fmla="*/ 0 h 674557"/>
                <a:gd name="connsiteX2" fmla="*/ 2008682 w 2008682"/>
                <a:gd name="connsiteY2" fmla="*/ 337279 h 674557"/>
                <a:gd name="connsiteX3" fmla="*/ 1671404 w 2008682"/>
                <a:gd name="connsiteY3" fmla="*/ 674557 h 674557"/>
                <a:gd name="connsiteX4" fmla="*/ 137114 w 2008682"/>
                <a:gd name="connsiteY4" fmla="*/ 674557 h 674557"/>
                <a:gd name="connsiteX5" fmla="*/ 468146 w 2008682"/>
                <a:gd name="connsiteY5" fmla="*/ 343525 h 674557"/>
                <a:gd name="connsiteX6" fmla="*/ 130868 w 2008682"/>
                <a:gd name="connsiteY6" fmla="*/ 6246 h 674557"/>
                <a:gd name="connsiteX7" fmla="*/ 0 w 2008682"/>
                <a:gd name="connsiteY7" fmla="*/ 6246 h 674557"/>
                <a:gd name="connsiteX8" fmla="*/ 0 w 2008682"/>
                <a:gd name="connsiteY8" fmla="*/ 0 h 67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8682" h="674557">
                  <a:moveTo>
                    <a:pt x="0" y="0"/>
                  </a:moveTo>
                  <a:lnTo>
                    <a:pt x="1671404" y="0"/>
                  </a:lnTo>
                  <a:lnTo>
                    <a:pt x="2008682" y="337279"/>
                  </a:lnTo>
                  <a:lnTo>
                    <a:pt x="1671404" y="674557"/>
                  </a:lnTo>
                  <a:lnTo>
                    <a:pt x="137114" y="674557"/>
                  </a:lnTo>
                  <a:lnTo>
                    <a:pt x="468146" y="343525"/>
                  </a:lnTo>
                  <a:lnTo>
                    <a:pt x="130868" y="6246"/>
                  </a:lnTo>
                  <a:lnTo>
                    <a:pt x="0" y="624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15">
                <a:solidFill>
                  <a:schemeClr val="bg1"/>
                </a:solidFill>
              </a:endParaRPr>
            </a:p>
          </p:txBody>
        </p:sp>
        <p:sp>
          <p:nvSpPr>
            <p:cNvPr id="27675" name="文本框 20"/>
            <p:cNvSpPr txBox="1">
              <a:spLocks noChangeArrowheads="1"/>
            </p:cNvSpPr>
            <p:nvPr/>
          </p:nvSpPr>
          <p:spPr bwMode="auto">
            <a:xfrm>
              <a:off x="5735042" y="1652040"/>
              <a:ext cx="9346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9pPr>
            </a:lstStyle>
            <a:p>
              <a:pPr eaLnBrk="1" hangingPunct="1"/>
              <a:r>
                <a:rPr lang="zh-CN" altLang="en-US" sz="1800">
                  <a:solidFill>
                    <a:schemeClr val="bg1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步骤四</a:t>
              </a:r>
            </a:p>
          </p:txBody>
        </p:sp>
      </p:grpSp>
      <p:grpSp>
        <p:nvGrpSpPr>
          <p:cNvPr id="16" name="组合 15"/>
          <p:cNvGrpSpPr/>
          <p:nvPr/>
        </p:nvGrpSpPr>
        <p:grpSpPr bwMode="auto">
          <a:xfrm>
            <a:off x="6816725" y="1528763"/>
            <a:ext cx="1641475" cy="550862"/>
            <a:chOff x="6776809" y="1528997"/>
            <a:chExt cx="1640420" cy="550887"/>
          </a:xfrm>
        </p:grpSpPr>
        <p:sp>
          <p:nvSpPr>
            <p:cNvPr id="15" name="任意多边形 14"/>
            <p:cNvSpPr/>
            <p:nvPr/>
          </p:nvSpPr>
          <p:spPr>
            <a:xfrm>
              <a:off x="6776809" y="1528997"/>
              <a:ext cx="1640420" cy="550887"/>
            </a:xfrm>
            <a:custGeom>
              <a:avLst/>
              <a:gdLst>
                <a:gd name="connsiteX0" fmla="*/ 0 w 2008682"/>
                <a:gd name="connsiteY0" fmla="*/ 0 h 674557"/>
                <a:gd name="connsiteX1" fmla="*/ 1671404 w 2008682"/>
                <a:gd name="connsiteY1" fmla="*/ 0 h 674557"/>
                <a:gd name="connsiteX2" fmla="*/ 2008682 w 2008682"/>
                <a:gd name="connsiteY2" fmla="*/ 337279 h 674557"/>
                <a:gd name="connsiteX3" fmla="*/ 1671404 w 2008682"/>
                <a:gd name="connsiteY3" fmla="*/ 674557 h 674557"/>
                <a:gd name="connsiteX4" fmla="*/ 137114 w 2008682"/>
                <a:gd name="connsiteY4" fmla="*/ 674557 h 674557"/>
                <a:gd name="connsiteX5" fmla="*/ 468146 w 2008682"/>
                <a:gd name="connsiteY5" fmla="*/ 343525 h 674557"/>
                <a:gd name="connsiteX6" fmla="*/ 130868 w 2008682"/>
                <a:gd name="connsiteY6" fmla="*/ 6246 h 674557"/>
                <a:gd name="connsiteX7" fmla="*/ 0 w 2008682"/>
                <a:gd name="connsiteY7" fmla="*/ 6246 h 674557"/>
                <a:gd name="connsiteX8" fmla="*/ 0 w 2008682"/>
                <a:gd name="connsiteY8" fmla="*/ 0 h 67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8682" h="674557">
                  <a:moveTo>
                    <a:pt x="0" y="0"/>
                  </a:moveTo>
                  <a:lnTo>
                    <a:pt x="1671404" y="0"/>
                  </a:lnTo>
                  <a:lnTo>
                    <a:pt x="2008682" y="337279"/>
                  </a:lnTo>
                  <a:lnTo>
                    <a:pt x="1671404" y="674557"/>
                  </a:lnTo>
                  <a:lnTo>
                    <a:pt x="137114" y="674557"/>
                  </a:lnTo>
                  <a:lnTo>
                    <a:pt x="468146" y="343525"/>
                  </a:lnTo>
                  <a:lnTo>
                    <a:pt x="130868" y="6246"/>
                  </a:lnTo>
                  <a:lnTo>
                    <a:pt x="0" y="624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15">
                <a:solidFill>
                  <a:schemeClr val="bg1"/>
                </a:solidFill>
              </a:endParaRPr>
            </a:p>
          </p:txBody>
        </p:sp>
        <p:sp>
          <p:nvSpPr>
            <p:cNvPr id="27673" name="文本框 21"/>
            <p:cNvSpPr txBox="1">
              <a:spLocks noChangeArrowheads="1"/>
            </p:cNvSpPr>
            <p:nvPr/>
          </p:nvSpPr>
          <p:spPr bwMode="auto">
            <a:xfrm>
              <a:off x="7242600" y="1652040"/>
              <a:ext cx="921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9pPr>
            </a:lstStyle>
            <a:p>
              <a:pPr eaLnBrk="1" hangingPunct="1"/>
              <a:r>
                <a:rPr lang="zh-CN" altLang="en-US" sz="1800">
                  <a:solidFill>
                    <a:schemeClr val="bg1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步骤五</a:t>
              </a:r>
            </a:p>
          </p:txBody>
        </p:sp>
      </p:grpSp>
      <p:grpSp>
        <p:nvGrpSpPr>
          <p:cNvPr id="41" name="组合 40"/>
          <p:cNvGrpSpPr/>
          <p:nvPr/>
        </p:nvGrpSpPr>
        <p:grpSpPr bwMode="auto">
          <a:xfrm>
            <a:off x="573088" y="2355850"/>
            <a:ext cx="1519237" cy="1560513"/>
            <a:chOff x="1034229" y="1255861"/>
            <a:chExt cx="1789697" cy="1559865"/>
          </a:xfrm>
        </p:grpSpPr>
        <p:sp>
          <p:nvSpPr>
            <p:cNvPr id="42" name="矩形 13"/>
            <p:cNvSpPr>
              <a:spLocks noChangeArrowheads="1"/>
            </p:cNvSpPr>
            <p:nvPr/>
          </p:nvSpPr>
          <p:spPr bwMode="auto">
            <a:xfrm>
              <a:off x="1034229" y="1511343"/>
              <a:ext cx="1789697" cy="1304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683895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50" dirty="0">
                  <a:solidFill>
                    <a:schemeClr val="bg1"/>
                  </a:solidFill>
                  <a:latin typeface="+mn-ea"/>
                  <a:ea typeface="+mn-ea"/>
                </a:rPr>
                <a:t>您的内容打在这里，或者通过复制您的文本后，在此框中选择粘贴，并选择只保留文字。您的内容打在这里</a:t>
              </a:r>
              <a:endParaRPr lang="zh-CN" altLang="en-US" sz="1000" dirty="0">
                <a:solidFill>
                  <a:schemeClr val="bg1"/>
                </a:solidFill>
                <a:latin typeface="+mn-ea"/>
                <a:ea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文本框 83"/>
            <p:cNvSpPr txBox="1">
              <a:spLocks noChangeArrowheads="1"/>
            </p:cNvSpPr>
            <p:nvPr/>
          </p:nvSpPr>
          <p:spPr bwMode="auto">
            <a:xfrm>
              <a:off x="1260512" y="1255861"/>
              <a:ext cx="1357702" cy="3078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512445"/>
              <a:lvl2pPr marL="742950" indent="-285750" defTabSz="512445"/>
              <a:lvl3pPr marL="1143000" indent="-228600" defTabSz="512445"/>
              <a:lvl4pPr marL="1600200" indent="-228600" defTabSz="512445"/>
              <a:lvl5pPr marL="2057400" indent="-228600" defTabSz="512445"/>
              <a:lvl6pPr marL="2514600" indent="-228600" defTabSz="512445"/>
              <a:lvl7pPr marL="2971800" indent="-228600" defTabSz="512445"/>
              <a:lvl8pPr marL="3429000" indent="-228600" defTabSz="512445"/>
              <a:lvl9pPr marL="3886200" indent="-228600" defTabSz="512445"/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latin typeface="+mn-ea"/>
                  <a:ea typeface="+mn-ea"/>
                </a:rPr>
                <a:t>添加标题</a:t>
              </a:r>
            </a:p>
          </p:txBody>
        </p:sp>
      </p:grpSp>
      <p:grpSp>
        <p:nvGrpSpPr>
          <p:cNvPr id="44" name="组合 43"/>
          <p:cNvGrpSpPr/>
          <p:nvPr/>
        </p:nvGrpSpPr>
        <p:grpSpPr bwMode="auto">
          <a:xfrm>
            <a:off x="2252663" y="2355850"/>
            <a:ext cx="1519237" cy="1560513"/>
            <a:chOff x="1034229" y="1255861"/>
            <a:chExt cx="1789697" cy="1559865"/>
          </a:xfrm>
        </p:grpSpPr>
        <p:sp>
          <p:nvSpPr>
            <p:cNvPr id="45" name="矩形 13"/>
            <p:cNvSpPr>
              <a:spLocks noChangeArrowheads="1"/>
            </p:cNvSpPr>
            <p:nvPr/>
          </p:nvSpPr>
          <p:spPr bwMode="auto">
            <a:xfrm>
              <a:off x="1034229" y="1511343"/>
              <a:ext cx="1789697" cy="1304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683895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50" dirty="0">
                  <a:solidFill>
                    <a:schemeClr val="bg1"/>
                  </a:solidFill>
                  <a:latin typeface="+mn-ea"/>
                  <a:ea typeface="+mn-ea"/>
                </a:rPr>
                <a:t>您的内容打在这里，或者通过复制您的文本后，在此框中选择粘贴，并选择只保留文字。您的内容打在这里</a:t>
              </a:r>
              <a:endParaRPr lang="zh-CN" altLang="en-US" sz="1000" dirty="0">
                <a:solidFill>
                  <a:schemeClr val="bg1"/>
                </a:solidFill>
                <a:latin typeface="+mn-ea"/>
                <a:ea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文本框 83"/>
            <p:cNvSpPr txBox="1">
              <a:spLocks noChangeArrowheads="1"/>
            </p:cNvSpPr>
            <p:nvPr/>
          </p:nvSpPr>
          <p:spPr bwMode="auto">
            <a:xfrm>
              <a:off x="1260512" y="1255861"/>
              <a:ext cx="1357702" cy="3078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512445"/>
              <a:lvl2pPr marL="742950" indent="-285750" defTabSz="512445"/>
              <a:lvl3pPr marL="1143000" indent="-228600" defTabSz="512445"/>
              <a:lvl4pPr marL="1600200" indent="-228600" defTabSz="512445"/>
              <a:lvl5pPr marL="2057400" indent="-228600" defTabSz="512445"/>
              <a:lvl6pPr marL="2514600" indent="-228600" defTabSz="512445"/>
              <a:lvl7pPr marL="2971800" indent="-228600" defTabSz="512445"/>
              <a:lvl8pPr marL="3429000" indent="-228600" defTabSz="512445"/>
              <a:lvl9pPr marL="3886200" indent="-228600" defTabSz="512445"/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latin typeface="+mn-ea"/>
                  <a:ea typeface="+mn-ea"/>
                </a:rPr>
                <a:t>添加标题</a:t>
              </a:r>
            </a:p>
          </p:txBody>
        </p:sp>
      </p:grpSp>
      <p:grpSp>
        <p:nvGrpSpPr>
          <p:cNvPr id="47" name="组合 46"/>
          <p:cNvGrpSpPr/>
          <p:nvPr/>
        </p:nvGrpSpPr>
        <p:grpSpPr bwMode="auto">
          <a:xfrm>
            <a:off x="3948113" y="2355850"/>
            <a:ext cx="1519237" cy="1560513"/>
            <a:chOff x="1034229" y="1255861"/>
            <a:chExt cx="1789697" cy="1559865"/>
          </a:xfrm>
        </p:grpSpPr>
        <p:sp>
          <p:nvSpPr>
            <p:cNvPr id="48" name="矩形 13"/>
            <p:cNvSpPr>
              <a:spLocks noChangeArrowheads="1"/>
            </p:cNvSpPr>
            <p:nvPr/>
          </p:nvSpPr>
          <p:spPr bwMode="auto">
            <a:xfrm>
              <a:off x="1034229" y="1511343"/>
              <a:ext cx="1789697" cy="1304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683895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50" dirty="0">
                  <a:solidFill>
                    <a:schemeClr val="bg1"/>
                  </a:solidFill>
                  <a:latin typeface="+mn-ea"/>
                  <a:ea typeface="+mn-ea"/>
                </a:rPr>
                <a:t>您的内容打在这里，或者通过复制您的文本后，在此框中选择粘贴，并选择只保留文字。您的内容打在这里</a:t>
              </a:r>
              <a:endParaRPr lang="zh-CN" altLang="en-US" sz="1000" dirty="0">
                <a:solidFill>
                  <a:schemeClr val="bg1"/>
                </a:solidFill>
                <a:latin typeface="+mn-ea"/>
                <a:ea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文本框 83"/>
            <p:cNvSpPr txBox="1">
              <a:spLocks noChangeArrowheads="1"/>
            </p:cNvSpPr>
            <p:nvPr/>
          </p:nvSpPr>
          <p:spPr bwMode="auto">
            <a:xfrm>
              <a:off x="1260512" y="1255861"/>
              <a:ext cx="1357702" cy="3078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512445"/>
              <a:lvl2pPr marL="742950" indent="-285750" defTabSz="512445"/>
              <a:lvl3pPr marL="1143000" indent="-228600" defTabSz="512445"/>
              <a:lvl4pPr marL="1600200" indent="-228600" defTabSz="512445"/>
              <a:lvl5pPr marL="2057400" indent="-228600" defTabSz="512445"/>
              <a:lvl6pPr marL="2514600" indent="-228600" defTabSz="512445"/>
              <a:lvl7pPr marL="2971800" indent="-228600" defTabSz="512445"/>
              <a:lvl8pPr marL="3429000" indent="-228600" defTabSz="512445"/>
              <a:lvl9pPr marL="3886200" indent="-228600" defTabSz="512445"/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latin typeface="+mn-ea"/>
                  <a:ea typeface="+mn-ea"/>
                </a:rPr>
                <a:t>添加标题</a:t>
              </a:r>
            </a:p>
          </p:txBody>
        </p:sp>
      </p:grpSp>
      <p:grpSp>
        <p:nvGrpSpPr>
          <p:cNvPr id="50" name="组合 49"/>
          <p:cNvGrpSpPr/>
          <p:nvPr/>
        </p:nvGrpSpPr>
        <p:grpSpPr bwMode="auto">
          <a:xfrm>
            <a:off x="5453063" y="2373313"/>
            <a:ext cx="1517650" cy="1558925"/>
            <a:chOff x="1034229" y="1255861"/>
            <a:chExt cx="1789697" cy="1559865"/>
          </a:xfrm>
        </p:grpSpPr>
        <p:sp>
          <p:nvSpPr>
            <p:cNvPr id="51" name="矩形 13"/>
            <p:cNvSpPr>
              <a:spLocks noChangeArrowheads="1"/>
            </p:cNvSpPr>
            <p:nvPr/>
          </p:nvSpPr>
          <p:spPr bwMode="auto">
            <a:xfrm>
              <a:off x="1034229" y="1511602"/>
              <a:ext cx="1789697" cy="1304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683895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50" dirty="0">
                  <a:solidFill>
                    <a:schemeClr val="bg1"/>
                  </a:solidFill>
                  <a:latin typeface="+mn-ea"/>
                  <a:ea typeface="+mn-ea"/>
                </a:rPr>
                <a:t>您的内容打在这里，或者通过复制您的文本后，在此框中选择粘贴，并选择只保留文字。您的内容打在这里</a:t>
              </a:r>
              <a:endParaRPr lang="zh-CN" altLang="en-US" sz="1000" dirty="0">
                <a:solidFill>
                  <a:schemeClr val="bg1"/>
                </a:solidFill>
                <a:latin typeface="+mn-ea"/>
                <a:ea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文本框 83"/>
            <p:cNvSpPr txBox="1">
              <a:spLocks noChangeArrowheads="1"/>
            </p:cNvSpPr>
            <p:nvPr/>
          </p:nvSpPr>
          <p:spPr bwMode="auto">
            <a:xfrm>
              <a:off x="1258877" y="1255861"/>
              <a:ext cx="1359121" cy="308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512445"/>
              <a:lvl2pPr marL="742950" indent="-285750" defTabSz="512445"/>
              <a:lvl3pPr marL="1143000" indent="-228600" defTabSz="512445"/>
              <a:lvl4pPr marL="1600200" indent="-228600" defTabSz="512445"/>
              <a:lvl5pPr marL="2057400" indent="-228600" defTabSz="512445"/>
              <a:lvl6pPr marL="2514600" indent="-228600" defTabSz="512445"/>
              <a:lvl7pPr marL="2971800" indent="-228600" defTabSz="512445"/>
              <a:lvl8pPr marL="3429000" indent="-228600" defTabSz="512445"/>
              <a:lvl9pPr marL="3886200" indent="-228600" defTabSz="512445"/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latin typeface="+mn-ea"/>
                  <a:ea typeface="+mn-ea"/>
                </a:rPr>
                <a:t>添加标题</a:t>
              </a:r>
            </a:p>
          </p:txBody>
        </p:sp>
      </p:grpSp>
      <p:grpSp>
        <p:nvGrpSpPr>
          <p:cNvPr id="53" name="组合 52"/>
          <p:cNvGrpSpPr/>
          <p:nvPr/>
        </p:nvGrpSpPr>
        <p:grpSpPr bwMode="auto">
          <a:xfrm>
            <a:off x="6878638" y="2373313"/>
            <a:ext cx="1517650" cy="1558925"/>
            <a:chOff x="1034229" y="1255861"/>
            <a:chExt cx="1789697" cy="1559865"/>
          </a:xfrm>
        </p:grpSpPr>
        <p:sp>
          <p:nvSpPr>
            <p:cNvPr id="54" name="矩形 13"/>
            <p:cNvSpPr>
              <a:spLocks noChangeArrowheads="1"/>
            </p:cNvSpPr>
            <p:nvPr/>
          </p:nvSpPr>
          <p:spPr bwMode="auto">
            <a:xfrm>
              <a:off x="1034229" y="1511602"/>
              <a:ext cx="1789697" cy="1304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683895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50" dirty="0">
                  <a:solidFill>
                    <a:schemeClr val="bg1"/>
                  </a:solidFill>
                  <a:latin typeface="+mn-ea"/>
                  <a:ea typeface="+mn-ea"/>
                </a:rPr>
                <a:t>您的内容打在这里，或者通过复制您的文本后，在此框中选择粘贴，并选择只保留文字。您的内容打在这里</a:t>
              </a:r>
              <a:endParaRPr lang="zh-CN" altLang="en-US" sz="1000" dirty="0">
                <a:solidFill>
                  <a:schemeClr val="bg1"/>
                </a:solidFill>
                <a:latin typeface="+mn-ea"/>
                <a:ea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文本框 83"/>
            <p:cNvSpPr txBox="1">
              <a:spLocks noChangeArrowheads="1"/>
            </p:cNvSpPr>
            <p:nvPr/>
          </p:nvSpPr>
          <p:spPr bwMode="auto">
            <a:xfrm>
              <a:off x="1258877" y="1255861"/>
              <a:ext cx="1359121" cy="308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512445"/>
              <a:lvl2pPr marL="742950" indent="-285750" defTabSz="512445"/>
              <a:lvl3pPr marL="1143000" indent="-228600" defTabSz="512445"/>
              <a:lvl4pPr marL="1600200" indent="-228600" defTabSz="512445"/>
              <a:lvl5pPr marL="2057400" indent="-228600" defTabSz="512445"/>
              <a:lvl6pPr marL="2514600" indent="-228600" defTabSz="512445"/>
              <a:lvl7pPr marL="2971800" indent="-228600" defTabSz="512445"/>
              <a:lvl8pPr marL="3429000" indent="-228600" defTabSz="512445"/>
              <a:lvl9pPr marL="3886200" indent="-228600" defTabSz="512445"/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latin typeface="+mn-ea"/>
                  <a:ea typeface="+mn-ea"/>
                </a:rPr>
                <a:t>添加标题</a:t>
              </a:r>
            </a:p>
          </p:txBody>
        </p:sp>
      </p:grpSp>
      <p:pic>
        <p:nvPicPr>
          <p:cNvPr id="27660" name="图片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文本框 32"/>
          <p:cNvSpPr txBox="1"/>
          <p:nvPr/>
        </p:nvSpPr>
        <p:spPr>
          <a:xfrm>
            <a:off x="411163" y="365125"/>
            <a:ext cx="1760537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研究步骤</a:t>
            </a:r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等腰三角形 15"/>
          <p:cNvSpPr/>
          <p:nvPr/>
        </p:nvSpPr>
        <p:spPr>
          <a:xfrm>
            <a:off x="1068388" y="1806575"/>
            <a:ext cx="2673350" cy="2674938"/>
          </a:xfrm>
          <a:prstGeom prst="triangle">
            <a:avLst/>
          </a:prstGeom>
          <a:noFill/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1" name="任意多边形 20"/>
          <p:cNvSpPr/>
          <p:nvPr/>
        </p:nvSpPr>
        <p:spPr>
          <a:xfrm>
            <a:off x="2411413" y="2247900"/>
            <a:ext cx="5341937" cy="631825"/>
          </a:xfrm>
          <a:custGeom>
            <a:avLst/>
            <a:gdLst>
              <a:gd name="connsiteX0" fmla="*/ 0 w 7123696"/>
              <a:gd name="connsiteY0" fmla="*/ 140674 h 844026"/>
              <a:gd name="connsiteX1" fmla="*/ 140674 w 7123696"/>
              <a:gd name="connsiteY1" fmla="*/ 0 h 844026"/>
              <a:gd name="connsiteX2" fmla="*/ 6983022 w 7123696"/>
              <a:gd name="connsiteY2" fmla="*/ 0 h 844026"/>
              <a:gd name="connsiteX3" fmla="*/ 7123696 w 7123696"/>
              <a:gd name="connsiteY3" fmla="*/ 140674 h 844026"/>
              <a:gd name="connsiteX4" fmla="*/ 7123696 w 7123696"/>
              <a:gd name="connsiteY4" fmla="*/ 703352 h 844026"/>
              <a:gd name="connsiteX5" fmla="*/ 6983022 w 7123696"/>
              <a:gd name="connsiteY5" fmla="*/ 844026 h 844026"/>
              <a:gd name="connsiteX6" fmla="*/ 140674 w 7123696"/>
              <a:gd name="connsiteY6" fmla="*/ 844026 h 844026"/>
              <a:gd name="connsiteX7" fmla="*/ 0 w 7123696"/>
              <a:gd name="connsiteY7" fmla="*/ 703352 h 844026"/>
              <a:gd name="connsiteX8" fmla="*/ 0 w 7123696"/>
              <a:gd name="connsiteY8" fmla="*/ 140674 h 844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23696" h="844026">
                <a:moveTo>
                  <a:pt x="0" y="140674"/>
                </a:moveTo>
                <a:cubicBezTo>
                  <a:pt x="0" y="62982"/>
                  <a:pt x="62982" y="0"/>
                  <a:pt x="140674" y="0"/>
                </a:cubicBezTo>
                <a:lnTo>
                  <a:pt x="6983022" y="0"/>
                </a:lnTo>
                <a:cubicBezTo>
                  <a:pt x="7060714" y="0"/>
                  <a:pt x="7123696" y="62982"/>
                  <a:pt x="7123696" y="140674"/>
                </a:cubicBezTo>
                <a:lnTo>
                  <a:pt x="7123696" y="703352"/>
                </a:lnTo>
                <a:cubicBezTo>
                  <a:pt x="7123696" y="781044"/>
                  <a:pt x="7060714" y="844026"/>
                  <a:pt x="6983022" y="844026"/>
                </a:cubicBezTo>
                <a:lnTo>
                  <a:pt x="140674" y="844026"/>
                </a:lnTo>
                <a:cubicBezTo>
                  <a:pt x="62982" y="844026"/>
                  <a:pt x="0" y="781044"/>
                  <a:pt x="0" y="703352"/>
                </a:cubicBezTo>
                <a:lnTo>
                  <a:pt x="0" y="140674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62902" tIns="65192" rIns="65192" bIns="65192" spcCol="1270" anchor="ctr"/>
          <a:lstStyle/>
          <a:p>
            <a:pPr defTabSz="40005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900" dirty="0">
                <a:solidFill>
                  <a:schemeClr val="bg1"/>
                </a:solidFill>
                <a:latin typeface="+mn-ea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</a:t>
            </a:r>
          </a:p>
        </p:txBody>
      </p:sp>
      <p:sp>
        <p:nvSpPr>
          <p:cNvPr id="22" name="任意多边形 21"/>
          <p:cNvSpPr/>
          <p:nvPr/>
        </p:nvSpPr>
        <p:spPr>
          <a:xfrm>
            <a:off x="2411413" y="2965450"/>
            <a:ext cx="5341937" cy="633413"/>
          </a:xfrm>
          <a:custGeom>
            <a:avLst/>
            <a:gdLst>
              <a:gd name="connsiteX0" fmla="*/ 0 w 7123696"/>
              <a:gd name="connsiteY0" fmla="*/ 140674 h 844026"/>
              <a:gd name="connsiteX1" fmla="*/ 140674 w 7123696"/>
              <a:gd name="connsiteY1" fmla="*/ 0 h 844026"/>
              <a:gd name="connsiteX2" fmla="*/ 6983022 w 7123696"/>
              <a:gd name="connsiteY2" fmla="*/ 0 h 844026"/>
              <a:gd name="connsiteX3" fmla="*/ 7123696 w 7123696"/>
              <a:gd name="connsiteY3" fmla="*/ 140674 h 844026"/>
              <a:gd name="connsiteX4" fmla="*/ 7123696 w 7123696"/>
              <a:gd name="connsiteY4" fmla="*/ 703352 h 844026"/>
              <a:gd name="connsiteX5" fmla="*/ 6983022 w 7123696"/>
              <a:gd name="connsiteY5" fmla="*/ 844026 h 844026"/>
              <a:gd name="connsiteX6" fmla="*/ 140674 w 7123696"/>
              <a:gd name="connsiteY6" fmla="*/ 844026 h 844026"/>
              <a:gd name="connsiteX7" fmla="*/ 0 w 7123696"/>
              <a:gd name="connsiteY7" fmla="*/ 703352 h 844026"/>
              <a:gd name="connsiteX8" fmla="*/ 0 w 7123696"/>
              <a:gd name="connsiteY8" fmla="*/ 140674 h 844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23696" h="844026">
                <a:moveTo>
                  <a:pt x="0" y="140674"/>
                </a:moveTo>
                <a:cubicBezTo>
                  <a:pt x="0" y="62982"/>
                  <a:pt x="62982" y="0"/>
                  <a:pt x="140674" y="0"/>
                </a:cubicBezTo>
                <a:lnTo>
                  <a:pt x="6983022" y="0"/>
                </a:lnTo>
                <a:cubicBezTo>
                  <a:pt x="7060714" y="0"/>
                  <a:pt x="7123696" y="62982"/>
                  <a:pt x="7123696" y="140674"/>
                </a:cubicBezTo>
                <a:lnTo>
                  <a:pt x="7123696" y="703352"/>
                </a:lnTo>
                <a:cubicBezTo>
                  <a:pt x="7123696" y="781044"/>
                  <a:pt x="7060714" y="844026"/>
                  <a:pt x="6983022" y="844026"/>
                </a:cubicBezTo>
                <a:lnTo>
                  <a:pt x="140674" y="844026"/>
                </a:lnTo>
                <a:cubicBezTo>
                  <a:pt x="62982" y="844026"/>
                  <a:pt x="0" y="781044"/>
                  <a:pt x="0" y="703352"/>
                </a:cubicBezTo>
                <a:lnTo>
                  <a:pt x="0" y="140674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62902" tIns="65192" rIns="65192" bIns="65192" spcCol="1270" anchor="ctr"/>
          <a:lstStyle/>
          <a:p>
            <a:pPr defTabSz="40005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900" dirty="0">
                <a:solidFill>
                  <a:schemeClr val="bg1"/>
                </a:solidFill>
                <a:latin typeface="+mn-ea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</a:t>
            </a:r>
          </a:p>
        </p:txBody>
      </p:sp>
      <p:sp>
        <p:nvSpPr>
          <p:cNvPr id="23" name="任意多边形 22"/>
          <p:cNvSpPr/>
          <p:nvPr/>
        </p:nvSpPr>
        <p:spPr>
          <a:xfrm>
            <a:off x="2411413" y="3671888"/>
            <a:ext cx="5341937" cy="631825"/>
          </a:xfrm>
          <a:custGeom>
            <a:avLst/>
            <a:gdLst>
              <a:gd name="connsiteX0" fmla="*/ 0 w 7123696"/>
              <a:gd name="connsiteY0" fmla="*/ 140674 h 844026"/>
              <a:gd name="connsiteX1" fmla="*/ 140674 w 7123696"/>
              <a:gd name="connsiteY1" fmla="*/ 0 h 844026"/>
              <a:gd name="connsiteX2" fmla="*/ 6983022 w 7123696"/>
              <a:gd name="connsiteY2" fmla="*/ 0 h 844026"/>
              <a:gd name="connsiteX3" fmla="*/ 7123696 w 7123696"/>
              <a:gd name="connsiteY3" fmla="*/ 140674 h 844026"/>
              <a:gd name="connsiteX4" fmla="*/ 7123696 w 7123696"/>
              <a:gd name="connsiteY4" fmla="*/ 703352 h 844026"/>
              <a:gd name="connsiteX5" fmla="*/ 6983022 w 7123696"/>
              <a:gd name="connsiteY5" fmla="*/ 844026 h 844026"/>
              <a:gd name="connsiteX6" fmla="*/ 140674 w 7123696"/>
              <a:gd name="connsiteY6" fmla="*/ 844026 h 844026"/>
              <a:gd name="connsiteX7" fmla="*/ 0 w 7123696"/>
              <a:gd name="connsiteY7" fmla="*/ 703352 h 844026"/>
              <a:gd name="connsiteX8" fmla="*/ 0 w 7123696"/>
              <a:gd name="connsiteY8" fmla="*/ 140674 h 844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23696" h="844026">
                <a:moveTo>
                  <a:pt x="0" y="140674"/>
                </a:moveTo>
                <a:cubicBezTo>
                  <a:pt x="0" y="62982"/>
                  <a:pt x="62982" y="0"/>
                  <a:pt x="140674" y="0"/>
                </a:cubicBezTo>
                <a:lnTo>
                  <a:pt x="6983022" y="0"/>
                </a:lnTo>
                <a:cubicBezTo>
                  <a:pt x="7060714" y="0"/>
                  <a:pt x="7123696" y="62982"/>
                  <a:pt x="7123696" y="140674"/>
                </a:cubicBezTo>
                <a:lnTo>
                  <a:pt x="7123696" y="703352"/>
                </a:lnTo>
                <a:cubicBezTo>
                  <a:pt x="7123696" y="781044"/>
                  <a:pt x="7060714" y="844026"/>
                  <a:pt x="6983022" y="844026"/>
                </a:cubicBezTo>
                <a:lnTo>
                  <a:pt x="140674" y="844026"/>
                </a:lnTo>
                <a:cubicBezTo>
                  <a:pt x="62982" y="844026"/>
                  <a:pt x="0" y="781044"/>
                  <a:pt x="0" y="703352"/>
                </a:cubicBezTo>
                <a:lnTo>
                  <a:pt x="0" y="140674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62902" tIns="65192" rIns="65192" bIns="65192" spcCol="1270" anchor="ctr"/>
          <a:lstStyle/>
          <a:p>
            <a:pPr defTabSz="40005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900" dirty="0">
                <a:solidFill>
                  <a:schemeClr val="bg1"/>
                </a:solidFill>
                <a:latin typeface="+mn-ea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</a:t>
            </a:r>
          </a:p>
        </p:txBody>
      </p:sp>
      <p:sp>
        <p:nvSpPr>
          <p:cNvPr id="24" name="TextBox 29"/>
          <p:cNvSpPr txBox="1"/>
          <p:nvPr/>
        </p:nvSpPr>
        <p:spPr>
          <a:xfrm>
            <a:off x="544513" y="1198563"/>
            <a:ext cx="8267700" cy="482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50" dirty="0">
                <a:solidFill>
                  <a:schemeClr val="bg1"/>
                </a:solidFill>
                <a:latin typeface="+mn-ea"/>
                <a:ea typeface="+mn-ea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</a:t>
            </a:r>
          </a:p>
        </p:txBody>
      </p: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1882775" y="2879725"/>
            <a:ext cx="461963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9pPr>
          </a:lstStyle>
          <a:p>
            <a:pPr algn="ctr" eaLnBrk="1" hangingPunct="1"/>
            <a:r>
              <a:rPr lang="zh-CN" altLang="en-US" sz="1800" b="1">
                <a:solidFill>
                  <a:schemeClr val="bg1"/>
                </a:solidFill>
              </a:rPr>
              <a:t>添加标题</a:t>
            </a:r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decel="666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20" dur="250" fill="hold"/>
                                        <p:tgtEl>
                                          <p:spTgt spid="2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decel="10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22" dur="250" fill="hold"/>
                                        <p:tgtEl>
                                          <p:spTgt spid="25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decel="666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decel="666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decel="666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/>
      <p:bldP spid="25" grpId="0"/>
      <p:bldP spid="25" grpId="1"/>
      <p:bldP spid="25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Chart 38"/>
          <p:cNvGraphicFramePr/>
          <p:nvPr/>
        </p:nvGraphicFramePr>
        <p:xfrm>
          <a:off x="862013" y="1497013"/>
          <a:ext cx="1381125" cy="191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1390015" imgH="1920240" progId="Excel.Chart.8">
                  <p:embed/>
                </p:oleObj>
              </mc:Choice>
              <mc:Fallback>
                <p:oleObj name="Chart" r:id="rId3" imgW="1390015" imgH="1920240" progId="Excel.Chart.8">
                  <p:embed/>
                  <p:pic>
                    <p:nvPicPr>
                      <p:cNvPr id="0" name="Chart 3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3" y="1497013"/>
                        <a:ext cx="1381125" cy="1916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Chart 39"/>
          <p:cNvGraphicFramePr/>
          <p:nvPr/>
        </p:nvGraphicFramePr>
        <p:xfrm>
          <a:off x="2439988" y="1497013"/>
          <a:ext cx="1382712" cy="191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5" imgW="1390015" imgH="1920240" progId="Excel.Chart.8">
                  <p:embed/>
                </p:oleObj>
              </mc:Choice>
              <mc:Fallback>
                <p:oleObj name="Chart" r:id="rId5" imgW="1390015" imgH="1920240" progId="Excel.Chart.8">
                  <p:embed/>
                  <p:pic>
                    <p:nvPicPr>
                      <p:cNvPr id="0" name="Chart 39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988" y="1497013"/>
                        <a:ext cx="1382712" cy="1916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Chart 41"/>
          <p:cNvGraphicFramePr/>
          <p:nvPr/>
        </p:nvGraphicFramePr>
        <p:xfrm>
          <a:off x="4030663" y="1497013"/>
          <a:ext cx="1382712" cy="191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7" imgW="1383665" imgH="1920240" progId="Excel.Chart.8">
                  <p:embed/>
                </p:oleObj>
              </mc:Choice>
              <mc:Fallback>
                <p:oleObj name="Chart" r:id="rId7" imgW="1383665" imgH="1920240" progId="Excel.Chart.8">
                  <p:embed/>
                  <p:pic>
                    <p:nvPicPr>
                      <p:cNvPr id="0" name="Chart 41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0663" y="1497013"/>
                        <a:ext cx="1382712" cy="1916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Chart 43"/>
          <p:cNvGraphicFramePr/>
          <p:nvPr/>
        </p:nvGraphicFramePr>
        <p:xfrm>
          <a:off x="5610225" y="1497013"/>
          <a:ext cx="1382713" cy="191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9" imgW="1390015" imgH="1920240" progId="Excel.Chart.8">
                  <p:embed/>
                </p:oleObj>
              </mc:Choice>
              <mc:Fallback>
                <p:oleObj name="Chart" r:id="rId9" imgW="1390015" imgH="1920240" progId="Excel.Chart.8">
                  <p:embed/>
                  <p:pic>
                    <p:nvPicPr>
                      <p:cNvPr id="0" name="Chart 43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0225" y="1497013"/>
                        <a:ext cx="1382713" cy="1916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Chart 45"/>
          <p:cNvGraphicFramePr/>
          <p:nvPr/>
        </p:nvGraphicFramePr>
        <p:xfrm>
          <a:off x="7191375" y="1497013"/>
          <a:ext cx="1382713" cy="191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11" imgW="1390015" imgH="1920240" progId="Excel.Chart.8">
                  <p:embed/>
                </p:oleObj>
              </mc:Choice>
              <mc:Fallback>
                <p:oleObj name="Chart" r:id="rId11" imgW="1390015" imgH="1920240" progId="Excel.Chart.8">
                  <p:embed/>
                  <p:pic>
                    <p:nvPicPr>
                      <p:cNvPr id="0" name="Chart 45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75" y="1497013"/>
                        <a:ext cx="1382713" cy="1916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Placeholder 32"/>
          <p:cNvSpPr txBox="1"/>
          <p:nvPr/>
        </p:nvSpPr>
        <p:spPr>
          <a:xfrm>
            <a:off x="1738313" y="3976688"/>
            <a:ext cx="990600" cy="287337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zh-CN" altLang="en-US" sz="675" dirty="0">
                <a:solidFill>
                  <a:schemeClr val="bg1"/>
                </a:solidFill>
                <a:latin typeface="+mn-ea"/>
                <a:cs typeface="+mn-ea"/>
              </a:rPr>
              <a:t>单击此处添加副标题或详细文本描述</a:t>
            </a:r>
            <a:endParaRPr lang="en-US" sz="675" dirty="0">
              <a:solidFill>
                <a:schemeClr val="bg1"/>
              </a:solidFill>
              <a:latin typeface="+mn-ea"/>
              <a:cs typeface="+mn-ea"/>
            </a:endParaRPr>
          </a:p>
        </p:txBody>
      </p:sp>
      <p:sp>
        <p:nvSpPr>
          <p:cNvPr id="20" name="Text Placeholder 33"/>
          <p:cNvSpPr txBox="1"/>
          <p:nvPr/>
        </p:nvSpPr>
        <p:spPr>
          <a:xfrm>
            <a:off x="1738313" y="3849688"/>
            <a:ext cx="990600" cy="414337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CN" altLang="en-US" sz="750" dirty="0">
                <a:solidFill>
                  <a:schemeClr val="bg1"/>
                </a:solidFill>
              </a:rPr>
              <a:t>输入标题</a:t>
            </a:r>
          </a:p>
        </p:txBody>
      </p:sp>
      <p:sp>
        <p:nvSpPr>
          <p:cNvPr id="21" name="Oval 53"/>
          <p:cNvSpPr>
            <a:spLocks noChangeAspect="1"/>
          </p:cNvSpPr>
          <p:nvPr/>
        </p:nvSpPr>
        <p:spPr>
          <a:xfrm>
            <a:off x="1192213" y="3849688"/>
            <a:ext cx="415925" cy="41592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AU" sz="1350" dirty="0">
                <a:solidFill>
                  <a:schemeClr val="bg1"/>
                </a:solidFill>
                <a:latin typeface="+mn-ea"/>
                <a:cs typeface="+mn-ea"/>
              </a:rPr>
              <a:t>1</a:t>
            </a:r>
          </a:p>
        </p:txBody>
      </p:sp>
      <p:sp>
        <p:nvSpPr>
          <p:cNvPr id="22" name="Text Placeholder 32"/>
          <p:cNvSpPr txBox="1"/>
          <p:nvPr/>
        </p:nvSpPr>
        <p:spPr>
          <a:xfrm>
            <a:off x="3594100" y="3976688"/>
            <a:ext cx="992188" cy="287337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zh-CN" altLang="en-US" sz="675" dirty="0">
                <a:solidFill>
                  <a:schemeClr val="bg1"/>
                </a:solidFill>
                <a:latin typeface="+mn-ea"/>
                <a:cs typeface="+mn-ea"/>
              </a:rPr>
              <a:t>单击此处添加副标题或详细文本描述</a:t>
            </a:r>
            <a:endParaRPr lang="en-US" sz="675" dirty="0">
              <a:solidFill>
                <a:schemeClr val="bg1"/>
              </a:solidFill>
              <a:latin typeface="+mn-ea"/>
              <a:cs typeface="+mn-ea"/>
            </a:endParaRPr>
          </a:p>
        </p:txBody>
      </p:sp>
      <p:sp>
        <p:nvSpPr>
          <p:cNvPr id="23" name="Text Placeholder 33"/>
          <p:cNvSpPr txBox="1"/>
          <p:nvPr/>
        </p:nvSpPr>
        <p:spPr>
          <a:xfrm>
            <a:off x="3594100" y="3833813"/>
            <a:ext cx="992188" cy="239712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CN" altLang="en-US" sz="750" dirty="0">
                <a:solidFill>
                  <a:schemeClr val="bg1"/>
                </a:solidFill>
              </a:rPr>
              <a:t>输入标题</a:t>
            </a:r>
          </a:p>
        </p:txBody>
      </p:sp>
      <p:sp>
        <p:nvSpPr>
          <p:cNvPr id="24" name="Oval 68"/>
          <p:cNvSpPr>
            <a:spLocks noChangeAspect="1"/>
          </p:cNvSpPr>
          <p:nvPr/>
        </p:nvSpPr>
        <p:spPr>
          <a:xfrm>
            <a:off x="3048000" y="3849688"/>
            <a:ext cx="417513" cy="41592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AU" sz="1350" dirty="0">
                <a:solidFill>
                  <a:schemeClr val="bg1"/>
                </a:solidFill>
                <a:latin typeface="+mn-ea"/>
                <a:cs typeface="+mn-ea"/>
              </a:rPr>
              <a:t>2</a:t>
            </a:r>
            <a:endParaRPr lang="en-US" sz="1350" dirty="0">
              <a:solidFill>
                <a:schemeClr val="bg1"/>
              </a:solidFill>
              <a:latin typeface="+mn-ea"/>
              <a:cs typeface="+mn-ea"/>
            </a:endParaRPr>
          </a:p>
        </p:txBody>
      </p:sp>
      <p:sp>
        <p:nvSpPr>
          <p:cNvPr id="25" name="Text Placeholder 32"/>
          <p:cNvSpPr txBox="1"/>
          <p:nvPr/>
        </p:nvSpPr>
        <p:spPr>
          <a:xfrm>
            <a:off x="5451475" y="3976688"/>
            <a:ext cx="990600" cy="287337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zh-CN" altLang="en-US" sz="675" dirty="0">
                <a:solidFill>
                  <a:schemeClr val="bg1"/>
                </a:solidFill>
                <a:latin typeface="+mn-ea"/>
                <a:cs typeface="+mn-ea"/>
              </a:rPr>
              <a:t>单击此处添加副标题或详细文本描述</a:t>
            </a:r>
            <a:endParaRPr lang="en-US" sz="675" dirty="0">
              <a:solidFill>
                <a:schemeClr val="bg1"/>
              </a:solidFill>
              <a:latin typeface="+mn-ea"/>
              <a:cs typeface="+mn-ea"/>
            </a:endParaRPr>
          </a:p>
        </p:txBody>
      </p:sp>
      <p:sp>
        <p:nvSpPr>
          <p:cNvPr id="27" name="Text Placeholder 33"/>
          <p:cNvSpPr txBox="1"/>
          <p:nvPr/>
        </p:nvSpPr>
        <p:spPr>
          <a:xfrm>
            <a:off x="5451475" y="3833813"/>
            <a:ext cx="990600" cy="239712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CN" altLang="en-US" sz="750" dirty="0">
                <a:solidFill>
                  <a:schemeClr val="bg1"/>
                </a:solidFill>
              </a:rPr>
              <a:t>输入标题</a:t>
            </a:r>
          </a:p>
        </p:txBody>
      </p:sp>
      <p:sp>
        <p:nvSpPr>
          <p:cNvPr id="28" name="Oval 71"/>
          <p:cNvSpPr>
            <a:spLocks noChangeAspect="1"/>
          </p:cNvSpPr>
          <p:nvPr/>
        </p:nvSpPr>
        <p:spPr>
          <a:xfrm>
            <a:off x="4903788" y="3849688"/>
            <a:ext cx="417512" cy="41592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AU" sz="1350" dirty="0">
                <a:solidFill>
                  <a:schemeClr val="bg1"/>
                </a:solidFill>
                <a:latin typeface="+mn-ea"/>
                <a:cs typeface="+mn-ea"/>
              </a:rPr>
              <a:t>3</a:t>
            </a:r>
            <a:endParaRPr lang="en-US" sz="1350" dirty="0">
              <a:solidFill>
                <a:schemeClr val="bg1"/>
              </a:solidFill>
              <a:latin typeface="+mn-ea"/>
              <a:cs typeface="+mn-ea"/>
            </a:endParaRPr>
          </a:p>
        </p:txBody>
      </p:sp>
      <p:sp>
        <p:nvSpPr>
          <p:cNvPr id="29" name="Text Placeholder 32"/>
          <p:cNvSpPr txBox="1"/>
          <p:nvPr/>
        </p:nvSpPr>
        <p:spPr>
          <a:xfrm>
            <a:off x="7307263" y="3976688"/>
            <a:ext cx="990600" cy="287337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zh-CN" altLang="en-US" sz="675" dirty="0">
                <a:solidFill>
                  <a:schemeClr val="bg1"/>
                </a:solidFill>
                <a:latin typeface="+mn-ea"/>
                <a:cs typeface="+mn-ea"/>
              </a:rPr>
              <a:t>单击此处添加副标题或详细文本描述</a:t>
            </a:r>
            <a:endParaRPr lang="en-US" sz="675" dirty="0">
              <a:solidFill>
                <a:schemeClr val="bg1"/>
              </a:solidFill>
              <a:latin typeface="+mn-ea"/>
              <a:cs typeface="+mn-ea"/>
            </a:endParaRPr>
          </a:p>
        </p:txBody>
      </p:sp>
      <p:sp>
        <p:nvSpPr>
          <p:cNvPr id="30" name="Text Placeholder 33"/>
          <p:cNvSpPr txBox="1"/>
          <p:nvPr/>
        </p:nvSpPr>
        <p:spPr>
          <a:xfrm>
            <a:off x="7307263" y="3833813"/>
            <a:ext cx="990600" cy="239712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CN" altLang="en-US" sz="750" dirty="0">
                <a:solidFill>
                  <a:schemeClr val="bg1"/>
                </a:solidFill>
              </a:rPr>
              <a:t>输入标题</a:t>
            </a:r>
          </a:p>
        </p:txBody>
      </p:sp>
      <p:sp>
        <p:nvSpPr>
          <p:cNvPr id="31" name="Oval 74"/>
          <p:cNvSpPr>
            <a:spLocks noChangeAspect="1"/>
          </p:cNvSpPr>
          <p:nvPr/>
        </p:nvSpPr>
        <p:spPr>
          <a:xfrm>
            <a:off x="6761163" y="3849688"/>
            <a:ext cx="415925" cy="41592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AU" sz="1350" dirty="0">
                <a:solidFill>
                  <a:schemeClr val="bg1"/>
                </a:solidFill>
                <a:latin typeface="+mn-ea"/>
                <a:cs typeface="+mn-ea"/>
              </a:rPr>
              <a:t>4</a:t>
            </a:r>
            <a:endParaRPr lang="en-US" sz="1350" dirty="0">
              <a:solidFill>
                <a:schemeClr val="bg1"/>
              </a:solidFill>
              <a:latin typeface="+mn-ea"/>
              <a:cs typeface="+mn-ea"/>
            </a:endParaRPr>
          </a:p>
        </p:txBody>
      </p:sp>
    </p:spTree>
  </p:cSld>
  <p:clrMapOvr>
    <a:masterClrMapping/>
  </p:clrMapOvr>
  <p:transition spd="slow" advClick="0" advTm="0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 noEditPoints="1"/>
          </p:cNvSpPr>
          <p:nvPr/>
        </p:nvSpPr>
        <p:spPr bwMode="auto">
          <a:xfrm>
            <a:off x="1101725" y="1265238"/>
            <a:ext cx="6969125" cy="2614612"/>
          </a:xfrm>
          <a:custGeom>
            <a:avLst/>
            <a:gdLst>
              <a:gd name="T0" fmla="*/ 2282 w 12193"/>
              <a:gd name="T1" fmla="*/ 0 h 4563"/>
              <a:gd name="T2" fmla="*/ 9912 w 12193"/>
              <a:gd name="T3" fmla="*/ 0 h 4563"/>
              <a:gd name="T4" fmla="*/ 12193 w 12193"/>
              <a:gd name="T5" fmla="*/ 2281 h 4563"/>
              <a:gd name="T6" fmla="*/ 9912 w 12193"/>
              <a:gd name="T7" fmla="*/ 4563 h 4563"/>
              <a:gd name="T8" fmla="*/ 2282 w 12193"/>
              <a:gd name="T9" fmla="*/ 4563 h 4563"/>
              <a:gd name="T10" fmla="*/ 0 w 12193"/>
              <a:gd name="T11" fmla="*/ 2281 h 4563"/>
              <a:gd name="T12" fmla="*/ 2282 w 12193"/>
              <a:gd name="T13" fmla="*/ 0 h 4563"/>
              <a:gd name="T14" fmla="*/ 2282 w 12193"/>
              <a:gd name="T15" fmla="*/ 70 h 4563"/>
              <a:gd name="T16" fmla="*/ 70 w 12193"/>
              <a:gd name="T17" fmla="*/ 2281 h 4563"/>
              <a:gd name="T18" fmla="*/ 2282 w 12193"/>
              <a:gd name="T19" fmla="*/ 4493 h 4563"/>
              <a:gd name="T20" fmla="*/ 9912 w 12193"/>
              <a:gd name="T21" fmla="*/ 4493 h 4563"/>
              <a:gd name="T22" fmla="*/ 12123 w 12193"/>
              <a:gd name="T23" fmla="*/ 2281 h 4563"/>
              <a:gd name="T24" fmla="*/ 9912 w 12193"/>
              <a:gd name="T25" fmla="*/ 70 h 4563"/>
              <a:gd name="T26" fmla="*/ 2282 w 12193"/>
              <a:gd name="T27" fmla="*/ 70 h 4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193" h="4563">
                <a:moveTo>
                  <a:pt x="2282" y="0"/>
                </a:moveTo>
                <a:lnTo>
                  <a:pt x="9912" y="0"/>
                </a:lnTo>
                <a:cubicBezTo>
                  <a:pt x="11167" y="0"/>
                  <a:pt x="12193" y="1026"/>
                  <a:pt x="12193" y="2281"/>
                </a:cubicBezTo>
                <a:cubicBezTo>
                  <a:pt x="12193" y="3536"/>
                  <a:pt x="11166" y="4563"/>
                  <a:pt x="9912" y="4563"/>
                </a:cubicBezTo>
                <a:lnTo>
                  <a:pt x="2282" y="4563"/>
                </a:lnTo>
                <a:cubicBezTo>
                  <a:pt x="1027" y="4563"/>
                  <a:pt x="0" y="3536"/>
                  <a:pt x="0" y="2281"/>
                </a:cubicBezTo>
                <a:cubicBezTo>
                  <a:pt x="0" y="1026"/>
                  <a:pt x="1026" y="0"/>
                  <a:pt x="2282" y="0"/>
                </a:cubicBezTo>
                <a:close/>
                <a:moveTo>
                  <a:pt x="2282" y="70"/>
                </a:moveTo>
                <a:cubicBezTo>
                  <a:pt x="1065" y="70"/>
                  <a:pt x="70" y="1065"/>
                  <a:pt x="70" y="2281"/>
                </a:cubicBezTo>
                <a:cubicBezTo>
                  <a:pt x="70" y="3498"/>
                  <a:pt x="1065" y="4493"/>
                  <a:pt x="2282" y="4493"/>
                </a:cubicBezTo>
                <a:lnTo>
                  <a:pt x="9912" y="4493"/>
                </a:lnTo>
                <a:cubicBezTo>
                  <a:pt x="11128" y="4493"/>
                  <a:pt x="12123" y="3497"/>
                  <a:pt x="12123" y="2281"/>
                </a:cubicBezTo>
                <a:cubicBezTo>
                  <a:pt x="12123" y="1065"/>
                  <a:pt x="11128" y="70"/>
                  <a:pt x="9912" y="70"/>
                </a:cubicBezTo>
                <a:lnTo>
                  <a:pt x="2282" y="70"/>
                </a:lnTo>
                <a:close/>
              </a:path>
            </a:pathLst>
          </a:custGeom>
          <a:noFill/>
          <a:ln>
            <a:solidFill>
              <a:srgbClr val="E2DCD5"/>
            </a:solidFill>
          </a:ln>
        </p:spPr>
        <p:txBody>
          <a:bodyPr lIns="68580" tIns="34290" rIns="68580" bIns="3429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1350">
              <a:solidFill>
                <a:schemeClr val="bg1"/>
              </a:solidFill>
            </a:endParaRPr>
          </a:p>
        </p:txBody>
      </p:sp>
      <p:sp>
        <p:nvSpPr>
          <p:cNvPr id="31" name="Freeform 6"/>
          <p:cNvSpPr/>
          <p:nvPr/>
        </p:nvSpPr>
        <p:spPr bwMode="auto">
          <a:xfrm>
            <a:off x="1216025" y="1379538"/>
            <a:ext cx="6740525" cy="2386012"/>
          </a:xfrm>
          <a:custGeom>
            <a:avLst/>
            <a:gdLst>
              <a:gd name="T0" fmla="*/ 2082 w 11793"/>
              <a:gd name="T1" fmla="*/ 0 h 4163"/>
              <a:gd name="T2" fmla="*/ 9712 w 11793"/>
              <a:gd name="T3" fmla="*/ 0 h 4163"/>
              <a:gd name="T4" fmla="*/ 11793 w 11793"/>
              <a:gd name="T5" fmla="*/ 2081 h 4163"/>
              <a:gd name="T6" fmla="*/ 11793 w 11793"/>
              <a:gd name="T7" fmla="*/ 2081 h 4163"/>
              <a:gd name="T8" fmla="*/ 9712 w 11793"/>
              <a:gd name="T9" fmla="*/ 4163 h 4163"/>
              <a:gd name="T10" fmla="*/ 2082 w 11793"/>
              <a:gd name="T11" fmla="*/ 4163 h 4163"/>
              <a:gd name="T12" fmla="*/ 0 w 11793"/>
              <a:gd name="T13" fmla="*/ 2081 h 4163"/>
              <a:gd name="T14" fmla="*/ 0 w 11793"/>
              <a:gd name="T15" fmla="*/ 2081 h 4163"/>
              <a:gd name="T16" fmla="*/ 2082 w 11793"/>
              <a:gd name="T17" fmla="*/ 0 h 4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793" h="4163">
                <a:moveTo>
                  <a:pt x="2082" y="0"/>
                </a:moveTo>
                <a:lnTo>
                  <a:pt x="9712" y="0"/>
                </a:lnTo>
                <a:cubicBezTo>
                  <a:pt x="10856" y="0"/>
                  <a:pt x="11793" y="937"/>
                  <a:pt x="11793" y="2081"/>
                </a:cubicBezTo>
                <a:lnTo>
                  <a:pt x="11793" y="2081"/>
                </a:lnTo>
                <a:cubicBezTo>
                  <a:pt x="11793" y="3226"/>
                  <a:pt x="10856" y="4163"/>
                  <a:pt x="9712" y="4163"/>
                </a:cubicBezTo>
                <a:lnTo>
                  <a:pt x="2082" y="4163"/>
                </a:lnTo>
                <a:cubicBezTo>
                  <a:pt x="937" y="4163"/>
                  <a:pt x="0" y="3226"/>
                  <a:pt x="0" y="2081"/>
                </a:cubicBezTo>
                <a:lnTo>
                  <a:pt x="0" y="2081"/>
                </a:lnTo>
                <a:cubicBezTo>
                  <a:pt x="0" y="937"/>
                  <a:pt x="937" y="0"/>
                  <a:pt x="2082" y="0"/>
                </a:cubicBezTo>
                <a:close/>
              </a:path>
            </a:pathLst>
          </a:custGeom>
          <a:noFill/>
          <a:ln w="19050">
            <a:solidFill>
              <a:srgbClr val="E2DCD5"/>
            </a:solidFill>
          </a:ln>
        </p:spPr>
        <p:txBody>
          <a:bodyPr lIns="68580" tIns="34290" rIns="68580" bIns="3429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1350">
              <a:solidFill>
                <a:schemeClr val="bg1"/>
              </a:solidFill>
            </a:endParaRPr>
          </a:p>
        </p:txBody>
      </p:sp>
      <p:sp>
        <p:nvSpPr>
          <p:cNvPr id="33796" name="矩形 31"/>
          <p:cNvSpPr>
            <a:spLocks noChangeArrowheads="1"/>
          </p:cNvSpPr>
          <p:nvPr/>
        </p:nvSpPr>
        <p:spPr bwMode="auto">
          <a:xfrm>
            <a:off x="3621088" y="1831975"/>
            <a:ext cx="3379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1pPr>
            <a:lvl2pPr marL="45720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2pPr>
            <a:lvl3pPr marL="91440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3pPr>
            <a:lvl4pPr marL="137160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4pPr>
            <a:lvl5pPr marL="182880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5pPr>
            <a:lvl6pPr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6pPr>
            <a:lvl7pPr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7pPr>
            <a:lvl8pPr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8pPr>
            <a:lvl9pPr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6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grpSp>
        <p:nvGrpSpPr>
          <p:cNvPr id="33797" name="组合 32"/>
          <p:cNvGrpSpPr/>
          <p:nvPr/>
        </p:nvGrpSpPr>
        <p:grpSpPr bwMode="auto">
          <a:xfrm>
            <a:off x="2206625" y="1879600"/>
            <a:ext cx="1247775" cy="1327150"/>
            <a:chOff x="2696380" y="2593828"/>
            <a:chExt cx="1664364" cy="1769096"/>
          </a:xfrm>
        </p:grpSpPr>
        <p:sp>
          <p:nvSpPr>
            <p:cNvPr id="34" name="矩形: 圆角 42"/>
            <p:cNvSpPr/>
            <p:nvPr/>
          </p:nvSpPr>
          <p:spPr bwMode="auto">
            <a:xfrm>
              <a:off x="2696380" y="2593828"/>
              <a:ext cx="1664364" cy="1769096"/>
            </a:xfrm>
            <a:prstGeom prst="roundRect">
              <a:avLst>
                <a:gd name="adj" fmla="val 9891"/>
              </a:avLst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endParaRPr lang="zh-CN" altLang="en-US" sz="1350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2893309" y="2619222"/>
              <a:ext cx="1298034" cy="1540552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zh-CN" sz="7500" dirty="0">
                  <a:solidFill>
                    <a:schemeClr val="bg1"/>
                  </a:solidFill>
                  <a:latin typeface="Lifeline JL" panose="00000400000000000000" pitchFamily="2" charset="0"/>
                  <a:ea typeface="+mj-ea"/>
                  <a:cs typeface="IrisUPC" pitchFamily="34" charset="-34"/>
                </a:rPr>
                <a:t>03</a:t>
              </a:r>
              <a:endParaRPr lang="zh-CN" altLang="zh-CN" sz="7500" dirty="0">
                <a:solidFill>
                  <a:schemeClr val="bg1"/>
                </a:solidFill>
                <a:latin typeface="Lifeline JL" panose="00000400000000000000" pitchFamily="2" charset="0"/>
                <a:ea typeface="+mj-ea"/>
                <a:cs typeface="IrisUPC" pitchFamily="34" charset="-34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-595" y="2037308"/>
            <a:ext cx="1502569" cy="926306"/>
            <a:chOff x="3175" y="2923983"/>
            <a:chExt cx="2003425" cy="1235075"/>
          </a:xfrm>
          <a:noFill/>
        </p:grpSpPr>
        <p:sp>
          <p:nvSpPr>
            <p:cNvPr id="37" name="Freeform 5"/>
            <p:cNvSpPr/>
            <p:nvPr/>
          </p:nvSpPr>
          <p:spPr bwMode="auto">
            <a:xfrm>
              <a:off x="3175" y="2923983"/>
              <a:ext cx="2003425" cy="1235075"/>
            </a:xfrm>
            <a:custGeom>
              <a:avLst/>
              <a:gdLst>
                <a:gd name="T0" fmla="*/ 2582 w 2624"/>
                <a:gd name="T1" fmla="*/ 913 h 1588"/>
                <a:gd name="T2" fmla="*/ 2422 w 2624"/>
                <a:gd name="T3" fmla="*/ 1191 h 1588"/>
                <a:gd name="T4" fmla="*/ 2262 w 2624"/>
                <a:gd name="T5" fmla="*/ 1467 h 1588"/>
                <a:gd name="T6" fmla="*/ 2055 w 2624"/>
                <a:gd name="T7" fmla="*/ 1588 h 1588"/>
                <a:gd name="T8" fmla="*/ 0 w 2624"/>
                <a:gd name="T9" fmla="*/ 1588 h 1588"/>
                <a:gd name="T10" fmla="*/ 0 w 2624"/>
                <a:gd name="T11" fmla="*/ 0 h 1588"/>
                <a:gd name="T12" fmla="*/ 2053 w 2624"/>
                <a:gd name="T13" fmla="*/ 0 h 1588"/>
                <a:gd name="T14" fmla="*/ 2261 w 2624"/>
                <a:gd name="T15" fmla="*/ 119 h 1588"/>
                <a:gd name="T16" fmla="*/ 2422 w 2624"/>
                <a:gd name="T17" fmla="*/ 397 h 1588"/>
                <a:gd name="T18" fmla="*/ 2581 w 2624"/>
                <a:gd name="T19" fmla="*/ 673 h 1588"/>
                <a:gd name="T20" fmla="*/ 2582 w 2624"/>
                <a:gd name="T21" fmla="*/ 913 h 1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4" h="1588">
                  <a:moveTo>
                    <a:pt x="2582" y="913"/>
                  </a:moveTo>
                  <a:lnTo>
                    <a:pt x="2422" y="1191"/>
                  </a:lnTo>
                  <a:cubicBezTo>
                    <a:pt x="2369" y="1283"/>
                    <a:pt x="2316" y="1375"/>
                    <a:pt x="2262" y="1467"/>
                  </a:cubicBezTo>
                  <a:cubicBezTo>
                    <a:pt x="2215" y="1545"/>
                    <a:pt x="2145" y="1584"/>
                    <a:pt x="2055" y="1588"/>
                  </a:cubicBezTo>
                  <a:lnTo>
                    <a:pt x="0" y="1588"/>
                  </a:lnTo>
                  <a:lnTo>
                    <a:pt x="0" y="0"/>
                  </a:lnTo>
                  <a:lnTo>
                    <a:pt x="2053" y="0"/>
                  </a:lnTo>
                  <a:cubicBezTo>
                    <a:pt x="2144" y="3"/>
                    <a:pt x="2213" y="43"/>
                    <a:pt x="2261" y="119"/>
                  </a:cubicBezTo>
                  <a:lnTo>
                    <a:pt x="2422" y="397"/>
                  </a:lnTo>
                  <a:cubicBezTo>
                    <a:pt x="2475" y="489"/>
                    <a:pt x="2528" y="581"/>
                    <a:pt x="2581" y="673"/>
                  </a:cubicBezTo>
                  <a:cubicBezTo>
                    <a:pt x="2624" y="753"/>
                    <a:pt x="2623" y="833"/>
                    <a:pt x="2582" y="913"/>
                  </a:cubicBezTo>
                  <a:close/>
                </a:path>
              </a:pathLst>
            </a:custGeom>
            <a:grpFill/>
            <a:ln w="9525">
              <a:solidFill>
                <a:srgbClr val="E2DCD5"/>
              </a:solidFill>
              <a:round/>
            </a:ln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350">
                <a:solidFill>
                  <a:schemeClr val="bg1"/>
                </a:solidFill>
              </a:endParaRPr>
            </a:p>
          </p:txBody>
        </p:sp>
        <p:sp>
          <p:nvSpPr>
            <p:cNvPr id="38" name="Oval 11"/>
            <p:cNvSpPr>
              <a:spLocks noChangeArrowheads="1"/>
            </p:cNvSpPr>
            <p:nvPr/>
          </p:nvSpPr>
          <p:spPr bwMode="auto">
            <a:xfrm>
              <a:off x="1714500" y="3440113"/>
              <a:ext cx="153988" cy="155575"/>
            </a:xfrm>
            <a:prstGeom prst="ellipse">
              <a:avLst/>
            </a:prstGeom>
            <a:grpFill/>
            <a:ln w="9525">
              <a:solidFill>
                <a:srgbClr val="E2DCD5"/>
              </a:solidFill>
              <a:round/>
            </a:ln>
            <a:effectLst>
              <a:innerShdw blurRad="38100">
                <a:prstClr val="black"/>
              </a:innerShdw>
            </a:effec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350">
                <a:solidFill>
                  <a:schemeClr val="bg1"/>
                </a:solidFill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7640836" y="2037308"/>
            <a:ext cx="1503760" cy="926306"/>
            <a:chOff x="10191750" y="2923983"/>
            <a:chExt cx="2005013" cy="1235075"/>
          </a:xfrm>
          <a:noFill/>
        </p:grpSpPr>
        <p:sp>
          <p:nvSpPr>
            <p:cNvPr id="40" name="Freeform 6"/>
            <p:cNvSpPr/>
            <p:nvPr/>
          </p:nvSpPr>
          <p:spPr bwMode="auto">
            <a:xfrm>
              <a:off x="10191750" y="2923983"/>
              <a:ext cx="2005013" cy="1235075"/>
            </a:xfrm>
            <a:custGeom>
              <a:avLst/>
              <a:gdLst>
                <a:gd name="T0" fmla="*/ 42 w 2624"/>
                <a:gd name="T1" fmla="*/ 913 h 1588"/>
                <a:gd name="T2" fmla="*/ 202 w 2624"/>
                <a:gd name="T3" fmla="*/ 1191 h 1588"/>
                <a:gd name="T4" fmla="*/ 361 w 2624"/>
                <a:gd name="T5" fmla="*/ 1467 h 1588"/>
                <a:gd name="T6" fmla="*/ 569 w 2624"/>
                <a:gd name="T7" fmla="*/ 1588 h 1588"/>
                <a:gd name="T8" fmla="*/ 2624 w 2624"/>
                <a:gd name="T9" fmla="*/ 1588 h 1588"/>
                <a:gd name="T10" fmla="*/ 2624 w 2624"/>
                <a:gd name="T11" fmla="*/ 0 h 1588"/>
                <a:gd name="T12" fmla="*/ 571 w 2624"/>
                <a:gd name="T13" fmla="*/ 0 h 1588"/>
                <a:gd name="T14" fmla="*/ 363 w 2624"/>
                <a:gd name="T15" fmla="*/ 119 h 1588"/>
                <a:gd name="T16" fmla="*/ 202 w 2624"/>
                <a:gd name="T17" fmla="*/ 397 h 1588"/>
                <a:gd name="T18" fmla="*/ 43 w 2624"/>
                <a:gd name="T19" fmla="*/ 673 h 1588"/>
                <a:gd name="T20" fmla="*/ 42 w 2624"/>
                <a:gd name="T21" fmla="*/ 913 h 1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4" h="1588">
                  <a:moveTo>
                    <a:pt x="42" y="913"/>
                  </a:moveTo>
                  <a:lnTo>
                    <a:pt x="202" y="1191"/>
                  </a:lnTo>
                  <a:cubicBezTo>
                    <a:pt x="255" y="1283"/>
                    <a:pt x="308" y="1375"/>
                    <a:pt x="361" y="1467"/>
                  </a:cubicBezTo>
                  <a:cubicBezTo>
                    <a:pt x="409" y="1545"/>
                    <a:pt x="479" y="1584"/>
                    <a:pt x="569" y="1588"/>
                  </a:cubicBezTo>
                  <a:lnTo>
                    <a:pt x="2624" y="1588"/>
                  </a:lnTo>
                  <a:lnTo>
                    <a:pt x="2624" y="0"/>
                  </a:lnTo>
                  <a:lnTo>
                    <a:pt x="571" y="0"/>
                  </a:lnTo>
                  <a:cubicBezTo>
                    <a:pt x="480" y="3"/>
                    <a:pt x="411" y="43"/>
                    <a:pt x="363" y="119"/>
                  </a:cubicBezTo>
                  <a:lnTo>
                    <a:pt x="202" y="397"/>
                  </a:lnTo>
                  <a:cubicBezTo>
                    <a:pt x="149" y="489"/>
                    <a:pt x="96" y="581"/>
                    <a:pt x="43" y="673"/>
                  </a:cubicBezTo>
                  <a:cubicBezTo>
                    <a:pt x="0" y="753"/>
                    <a:pt x="0" y="833"/>
                    <a:pt x="42" y="913"/>
                  </a:cubicBezTo>
                  <a:close/>
                </a:path>
              </a:pathLst>
            </a:custGeom>
            <a:grpFill/>
            <a:ln w="9525">
              <a:solidFill>
                <a:srgbClr val="E2DCD5"/>
              </a:solidFill>
              <a:round/>
            </a:ln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350">
                <a:solidFill>
                  <a:srgbClr val="E2DCD5"/>
                </a:solidFill>
              </a:endParaRPr>
            </a:p>
          </p:txBody>
        </p:sp>
        <p:sp>
          <p:nvSpPr>
            <p:cNvPr id="41" name="Oval 12"/>
            <p:cNvSpPr>
              <a:spLocks noChangeArrowheads="1"/>
            </p:cNvSpPr>
            <p:nvPr/>
          </p:nvSpPr>
          <p:spPr bwMode="auto">
            <a:xfrm>
              <a:off x="10290175" y="3440113"/>
              <a:ext cx="153988" cy="155575"/>
            </a:xfrm>
            <a:prstGeom prst="ellipse">
              <a:avLst/>
            </a:prstGeom>
            <a:grpFill/>
            <a:ln w="9525">
              <a:solidFill>
                <a:srgbClr val="E2DCD5"/>
              </a:solidFill>
              <a:round/>
            </a:ln>
            <a:effectLst>
              <a:innerShdw blurRad="38100">
                <a:prstClr val="black"/>
              </a:innerShdw>
            </a:effec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350">
                <a:solidFill>
                  <a:srgbClr val="E2DCD5"/>
                </a:solidFill>
              </a:endParaRPr>
            </a:p>
          </p:txBody>
        </p:sp>
      </p:grpSp>
      <p:sp>
        <p:nvSpPr>
          <p:cNvPr id="42" name="TextBox 65"/>
          <p:cNvSpPr txBox="1"/>
          <p:nvPr/>
        </p:nvSpPr>
        <p:spPr>
          <a:xfrm>
            <a:off x="3921125" y="2754313"/>
            <a:ext cx="1330325" cy="3222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CN" altLang="en-US" sz="1500" dirty="0">
                <a:solidFill>
                  <a:schemeClr val="bg1"/>
                </a:solidFill>
                <a:latin typeface="+mn-ea"/>
              </a:rPr>
              <a:t>输入标题</a:t>
            </a:r>
          </a:p>
        </p:txBody>
      </p:sp>
      <p:sp>
        <p:nvSpPr>
          <p:cNvPr id="33801" name="TextBox 66"/>
          <p:cNvSpPr txBox="1">
            <a:spLocks noChangeArrowheads="1"/>
          </p:cNvSpPr>
          <p:nvPr/>
        </p:nvSpPr>
        <p:spPr bwMode="auto">
          <a:xfrm>
            <a:off x="5686425" y="2754313"/>
            <a:ext cx="131445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500">
                <a:solidFill>
                  <a:schemeClr val="bg1"/>
                </a:solidFill>
                <a:latin typeface="方正兰亭细黑_GBK" pitchFamily="2" charset="-122"/>
              </a:rPr>
              <a:t>输入标题</a:t>
            </a:r>
          </a:p>
        </p:txBody>
      </p:sp>
      <p:sp>
        <p:nvSpPr>
          <p:cNvPr id="33802" name="Freeform 21"/>
          <p:cNvSpPr>
            <a:spLocks noEditPoints="1"/>
          </p:cNvSpPr>
          <p:nvPr/>
        </p:nvSpPr>
        <p:spPr bwMode="auto">
          <a:xfrm>
            <a:off x="3708400" y="2803525"/>
            <a:ext cx="200025" cy="201613"/>
          </a:xfrm>
          <a:custGeom>
            <a:avLst/>
            <a:gdLst>
              <a:gd name="T0" fmla="*/ 100013 w 234"/>
              <a:gd name="T1" fmla="*/ 0 h 234"/>
              <a:gd name="T2" fmla="*/ 200025 w 234"/>
              <a:gd name="T3" fmla="*/ 100608 h 234"/>
              <a:gd name="T4" fmla="*/ 100013 w 234"/>
              <a:gd name="T5" fmla="*/ 201216 h 234"/>
              <a:gd name="T6" fmla="*/ 0 w 234"/>
              <a:gd name="T7" fmla="*/ 100608 h 234"/>
              <a:gd name="T8" fmla="*/ 100013 w 234"/>
              <a:gd name="T9" fmla="*/ 0 h 234"/>
              <a:gd name="T10" fmla="*/ 84626 w 234"/>
              <a:gd name="T11" fmla="*/ 171120 h 234"/>
              <a:gd name="T12" fmla="*/ 115399 w 234"/>
              <a:gd name="T13" fmla="*/ 171120 h 234"/>
              <a:gd name="T14" fmla="*/ 115399 w 234"/>
              <a:gd name="T15" fmla="*/ 116946 h 234"/>
              <a:gd name="T16" fmla="*/ 170107 w 234"/>
              <a:gd name="T17" fmla="*/ 116946 h 234"/>
              <a:gd name="T18" fmla="*/ 170107 w 234"/>
              <a:gd name="T19" fmla="*/ 85130 h 234"/>
              <a:gd name="T20" fmla="*/ 115399 w 234"/>
              <a:gd name="T21" fmla="*/ 85130 h 234"/>
              <a:gd name="T22" fmla="*/ 115399 w 234"/>
              <a:gd name="T23" fmla="*/ 30096 h 234"/>
              <a:gd name="T24" fmla="*/ 84626 w 234"/>
              <a:gd name="T25" fmla="*/ 30096 h 234"/>
              <a:gd name="T26" fmla="*/ 84626 w 234"/>
              <a:gd name="T27" fmla="*/ 85130 h 234"/>
              <a:gd name="T28" fmla="*/ 29918 w 234"/>
              <a:gd name="T29" fmla="*/ 85130 h 234"/>
              <a:gd name="T30" fmla="*/ 29918 w 234"/>
              <a:gd name="T31" fmla="*/ 116946 h 234"/>
              <a:gd name="T32" fmla="*/ 84626 w 234"/>
              <a:gd name="T33" fmla="*/ 116946 h 234"/>
              <a:gd name="T34" fmla="*/ 84626 w 234"/>
              <a:gd name="T35" fmla="*/ 171120 h 2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34" h="234">
                <a:moveTo>
                  <a:pt x="117" y="0"/>
                </a:moveTo>
                <a:cubicBezTo>
                  <a:pt x="182" y="0"/>
                  <a:pt x="234" y="52"/>
                  <a:pt x="234" y="117"/>
                </a:cubicBezTo>
                <a:cubicBezTo>
                  <a:pt x="234" y="182"/>
                  <a:pt x="182" y="234"/>
                  <a:pt x="117" y="234"/>
                </a:cubicBezTo>
                <a:cubicBezTo>
                  <a:pt x="52" y="234"/>
                  <a:pt x="0" y="182"/>
                  <a:pt x="0" y="117"/>
                </a:cubicBezTo>
                <a:cubicBezTo>
                  <a:pt x="0" y="52"/>
                  <a:pt x="52" y="0"/>
                  <a:pt x="117" y="0"/>
                </a:cubicBezTo>
                <a:close/>
                <a:moveTo>
                  <a:pt x="99" y="199"/>
                </a:moveTo>
                <a:lnTo>
                  <a:pt x="135" y="199"/>
                </a:lnTo>
                <a:lnTo>
                  <a:pt x="135" y="136"/>
                </a:lnTo>
                <a:lnTo>
                  <a:pt x="199" y="136"/>
                </a:lnTo>
                <a:lnTo>
                  <a:pt x="199" y="99"/>
                </a:lnTo>
                <a:lnTo>
                  <a:pt x="135" y="99"/>
                </a:lnTo>
                <a:lnTo>
                  <a:pt x="135" y="35"/>
                </a:lnTo>
                <a:lnTo>
                  <a:pt x="99" y="35"/>
                </a:lnTo>
                <a:lnTo>
                  <a:pt x="99" y="99"/>
                </a:lnTo>
                <a:lnTo>
                  <a:pt x="35" y="99"/>
                </a:lnTo>
                <a:lnTo>
                  <a:pt x="35" y="136"/>
                </a:lnTo>
                <a:lnTo>
                  <a:pt x="99" y="136"/>
                </a:lnTo>
                <a:lnTo>
                  <a:pt x="99" y="19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E2DCD5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3803" name="Freeform 22"/>
          <p:cNvSpPr>
            <a:spLocks noEditPoints="1"/>
          </p:cNvSpPr>
          <p:nvPr/>
        </p:nvSpPr>
        <p:spPr bwMode="auto">
          <a:xfrm>
            <a:off x="5464175" y="2803525"/>
            <a:ext cx="200025" cy="201613"/>
          </a:xfrm>
          <a:custGeom>
            <a:avLst/>
            <a:gdLst>
              <a:gd name="T0" fmla="*/ 100013 w 234"/>
              <a:gd name="T1" fmla="*/ 0 h 234"/>
              <a:gd name="T2" fmla="*/ 200025 w 234"/>
              <a:gd name="T3" fmla="*/ 100608 h 234"/>
              <a:gd name="T4" fmla="*/ 100013 w 234"/>
              <a:gd name="T5" fmla="*/ 201216 h 234"/>
              <a:gd name="T6" fmla="*/ 0 w 234"/>
              <a:gd name="T7" fmla="*/ 100608 h 234"/>
              <a:gd name="T8" fmla="*/ 100013 w 234"/>
              <a:gd name="T9" fmla="*/ 0 h 234"/>
              <a:gd name="T10" fmla="*/ 84626 w 234"/>
              <a:gd name="T11" fmla="*/ 171120 h 234"/>
              <a:gd name="T12" fmla="*/ 115399 w 234"/>
              <a:gd name="T13" fmla="*/ 171120 h 234"/>
              <a:gd name="T14" fmla="*/ 115399 w 234"/>
              <a:gd name="T15" fmla="*/ 116946 h 234"/>
              <a:gd name="T16" fmla="*/ 170107 w 234"/>
              <a:gd name="T17" fmla="*/ 116946 h 234"/>
              <a:gd name="T18" fmla="*/ 170107 w 234"/>
              <a:gd name="T19" fmla="*/ 84270 h 234"/>
              <a:gd name="T20" fmla="*/ 115399 w 234"/>
              <a:gd name="T21" fmla="*/ 84270 h 234"/>
              <a:gd name="T22" fmla="*/ 115399 w 234"/>
              <a:gd name="T23" fmla="*/ 30096 h 234"/>
              <a:gd name="T24" fmla="*/ 84626 w 234"/>
              <a:gd name="T25" fmla="*/ 30096 h 234"/>
              <a:gd name="T26" fmla="*/ 84626 w 234"/>
              <a:gd name="T27" fmla="*/ 84270 h 234"/>
              <a:gd name="T28" fmla="*/ 29918 w 234"/>
              <a:gd name="T29" fmla="*/ 84270 h 234"/>
              <a:gd name="T30" fmla="*/ 29918 w 234"/>
              <a:gd name="T31" fmla="*/ 116946 h 234"/>
              <a:gd name="T32" fmla="*/ 84626 w 234"/>
              <a:gd name="T33" fmla="*/ 116946 h 234"/>
              <a:gd name="T34" fmla="*/ 84626 w 234"/>
              <a:gd name="T35" fmla="*/ 171120 h 2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34" h="234">
                <a:moveTo>
                  <a:pt x="117" y="0"/>
                </a:moveTo>
                <a:cubicBezTo>
                  <a:pt x="182" y="0"/>
                  <a:pt x="234" y="52"/>
                  <a:pt x="234" y="117"/>
                </a:cubicBezTo>
                <a:cubicBezTo>
                  <a:pt x="234" y="182"/>
                  <a:pt x="182" y="234"/>
                  <a:pt x="117" y="234"/>
                </a:cubicBezTo>
                <a:cubicBezTo>
                  <a:pt x="52" y="234"/>
                  <a:pt x="0" y="182"/>
                  <a:pt x="0" y="117"/>
                </a:cubicBezTo>
                <a:cubicBezTo>
                  <a:pt x="0" y="52"/>
                  <a:pt x="52" y="0"/>
                  <a:pt x="117" y="0"/>
                </a:cubicBezTo>
                <a:close/>
                <a:moveTo>
                  <a:pt x="99" y="199"/>
                </a:moveTo>
                <a:lnTo>
                  <a:pt x="135" y="199"/>
                </a:lnTo>
                <a:lnTo>
                  <a:pt x="135" y="136"/>
                </a:lnTo>
                <a:lnTo>
                  <a:pt x="199" y="136"/>
                </a:lnTo>
                <a:lnTo>
                  <a:pt x="199" y="98"/>
                </a:lnTo>
                <a:lnTo>
                  <a:pt x="135" y="98"/>
                </a:lnTo>
                <a:lnTo>
                  <a:pt x="135" y="35"/>
                </a:lnTo>
                <a:lnTo>
                  <a:pt x="99" y="35"/>
                </a:lnTo>
                <a:lnTo>
                  <a:pt x="99" y="98"/>
                </a:lnTo>
                <a:lnTo>
                  <a:pt x="35" y="98"/>
                </a:lnTo>
                <a:lnTo>
                  <a:pt x="35" y="136"/>
                </a:lnTo>
                <a:lnTo>
                  <a:pt x="99" y="136"/>
                </a:lnTo>
                <a:lnTo>
                  <a:pt x="99" y="19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E2DCD5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3804" name="TextBox 15"/>
          <p:cNvSpPr txBox="1">
            <a:spLocks noChangeArrowheads="1"/>
          </p:cNvSpPr>
          <p:nvPr/>
        </p:nvSpPr>
        <p:spPr bwMode="auto">
          <a:xfrm>
            <a:off x="3937000" y="3059113"/>
            <a:ext cx="131445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500">
                <a:solidFill>
                  <a:schemeClr val="bg1"/>
                </a:solidFill>
                <a:latin typeface="方正兰亭细黑_GBK" pitchFamily="2" charset="-122"/>
              </a:rPr>
              <a:t>输入标题</a:t>
            </a:r>
          </a:p>
        </p:txBody>
      </p:sp>
      <p:sp>
        <p:nvSpPr>
          <p:cNvPr id="33805" name="Freeform 22"/>
          <p:cNvSpPr>
            <a:spLocks noEditPoints="1"/>
          </p:cNvSpPr>
          <p:nvPr/>
        </p:nvSpPr>
        <p:spPr bwMode="auto">
          <a:xfrm>
            <a:off x="3713163" y="3108325"/>
            <a:ext cx="200025" cy="201613"/>
          </a:xfrm>
          <a:custGeom>
            <a:avLst/>
            <a:gdLst>
              <a:gd name="T0" fmla="*/ 100013 w 234"/>
              <a:gd name="T1" fmla="*/ 0 h 234"/>
              <a:gd name="T2" fmla="*/ 200025 w 234"/>
              <a:gd name="T3" fmla="*/ 100608 h 234"/>
              <a:gd name="T4" fmla="*/ 100013 w 234"/>
              <a:gd name="T5" fmla="*/ 201216 h 234"/>
              <a:gd name="T6" fmla="*/ 0 w 234"/>
              <a:gd name="T7" fmla="*/ 100608 h 234"/>
              <a:gd name="T8" fmla="*/ 100013 w 234"/>
              <a:gd name="T9" fmla="*/ 0 h 234"/>
              <a:gd name="T10" fmla="*/ 84626 w 234"/>
              <a:gd name="T11" fmla="*/ 171120 h 234"/>
              <a:gd name="T12" fmla="*/ 115399 w 234"/>
              <a:gd name="T13" fmla="*/ 171120 h 234"/>
              <a:gd name="T14" fmla="*/ 115399 w 234"/>
              <a:gd name="T15" fmla="*/ 116946 h 234"/>
              <a:gd name="T16" fmla="*/ 170107 w 234"/>
              <a:gd name="T17" fmla="*/ 116946 h 234"/>
              <a:gd name="T18" fmla="*/ 170107 w 234"/>
              <a:gd name="T19" fmla="*/ 84270 h 234"/>
              <a:gd name="T20" fmla="*/ 115399 w 234"/>
              <a:gd name="T21" fmla="*/ 84270 h 234"/>
              <a:gd name="T22" fmla="*/ 115399 w 234"/>
              <a:gd name="T23" fmla="*/ 30096 h 234"/>
              <a:gd name="T24" fmla="*/ 84626 w 234"/>
              <a:gd name="T25" fmla="*/ 30096 h 234"/>
              <a:gd name="T26" fmla="*/ 84626 w 234"/>
              <a:gd name="T27" fmla="*/ 84270 h 234"/>
              <a:gd name="T28" fmla="*/ 29918 w 234"/>
              <a:gd name="T29" fmla="*/ 84270 h 234"/>
              <a:gd name="T30" fmla="*/ 29918 w 234"/>
              <a:gd name="T31" fmla="*/ 116946 h 234"/>
              <a:gd name="T32" fmla="*/ 84626 w 234"/>
              <a:gd name="T33" fmla="*/ 116946 h 234"/>
              <a:gd name="T34" fmla="*/ 84626 w 234"/>
              <a:gd name="T35" fmla="*/ 171120 h 2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34" h="234">
                <a:moveTo>
                  <a:pt x="117" y="0"/>
                </a:moveTo>
                <a:cubicBezTo>
                  <a:pt x="182" y="0"/>
                  <a:pt x="234" y="52"/>
                  <a:pt x="234" y="117"/>
                </a:cubicBezTo>
                <a:cubicBezTo>
                  <a:pt x="234" y="182"/>
                  <a:pt x="182" y="234"/>
                  <a:pt x="117" y="234"/>
                </a:cubicBezTo>
                <a:cubicBezTo>
                  <a:pt x="52" y="234"/>
                  <a:pt x="0" y="182"/>
                  <a:pt x="0" y="117"/>
                </a:cubicBezTo>
                <a:cubicBezTo>
                  <a:pt x="0" y="52"/>
                  <a:pt x="52" y="0"/>
                  <a:pt x="117" y="0"/>
                </a:cubicBezTo>
                <a:close/>
                <a:moveTo>
                  <a:pt x="99" y="199"/>
                </a:moveTo>
                <a:lnTo>
                  <a:pt x="135" y="199"/>
                </a:lnTo>
                <a:lnTo>
                  <a:pt x="135" y="136"/>
                </a:lnTo>
                <a:lnTo>
                  <a:pt x="199" y="136"/>
                </a:lnTo>
                <a:lnTo>
                  <a:pt x="199" y="98"/>
                </a:lnTo>
                <a:lnTo>
                  <a:pt x="135" y="98"/>
                </a:lnTo>
                <a:lnTo>
                  <a:pt x="135" y="35"/>
                </a:lnTo>
                <a:lnTo>
                  <a:pt x="99" y="35"/>
                </a:lnTo>
                <a:lnTo>
                  <a:pt x="99" y="98"/>
                </a:lnTo>
                <a:lnTo>
                  <a:pt x="35" y="98"/>
                </a:lnTo>
                <a:lnTo>
                  <a:pt x="35" y="136"/>
                </a:lnTo>
                <a:lnTo>
                  <a:pt x="99" y="136"/>
                </a:lnTo>
                <a:lnTo>
                  <a:pt x="99" y="19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E2DCD5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3806" name="TextBox 15"/>
          <p:cNvSpPr txBox="1">
            <a:spLocks noChangeArrowheads="1"/>
          </p:cNvSpPr>
          <p:nvPr/>
        </p:nvSpPr>
        <p:spPr bwMode="auto">
          <a:xfrm>
            <a:off x="5686425" y="3059113"/>
            <a:ext cx="131445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500">
                <a:solidFill>
                  <a:schemeClr val="bg1"/>
                </a:solidFill>
                <a:latin typeface="方正兰亭细黑_GBK" pitchFamily="2" charset="-122"/>
              </a:rPr>
              <a:t>输入标题</a:t>
            </a:r>
          </a:p>
        </p:txBody>
      </p:sp>
      <p:sp>
        <p:nvSpPr>
          <p:cNvPr id="33807" name="Freeform 22"/>
          <p:cNvSpPr>
            <a:spLocks noEditPoints="1"/>
          </p:cNvSpPr>
          <p:nvPr/>
        </p:nvSpPr>
        <p:spPr bwMode="auto">
          <a:xfrm>
            <a:off x="5464175" y="3108325"/>
            <a:ext cx="200025" cy="201613"/>
          </a:xfrm>
          <a:custGeom>
            <a:avLst/>
            <a:gdLst>
              <a:gd name="T0" fmla="*/ 100013 w 234"/>
              <a:gd name="T1" fmla="*/ 0 h 234"/>
              <a:gd name="T2" fmla="*/ 200025 w 234"/>
              <a:gd name="T3" fmla="*/ 100608 h 234"/>
              <a:gd name="T4" fmla="*/ 100013 w 234"/>
              <a:gd name="T5" fmla="*/ 201216 h 234"/>
              <a:gd name="T6" fmla="*/ 0 w 234"/>
              <a:gd name="T7" fmla="*/ 100608 h 234"/>
              <a:gd name="T8" fmla="*/ 100013 w 234"/>
              <a:gd name="T9" fmla="*/ 0 h 234"/>
              <a:gd name="T10" fmla="*/ 84626 w 234"/>
              <a:gd name="T11" fmla="*/ 171120 h 234"/>
              <a:gd name="T12" fmla="*/ 115399 w 234"/>
              <a:gd name="T13" fmla="*/ 171120 h 234"/>
              <a:gd name="T14" fmla="*/ 115399 w 234"/>
              <a:gd name="T15" fmla="*/ 116946 h 234"/>
              <a:gd name="T16" fmla="*/ 170107 w 234"/>
              <a:gd name="T17" fmla="*/ 116946 h 234"/>
              <a:gd name="T18" fmla="*/ 170107 w 234"/>
              <a:gd name="T19" fmla="*/ 84270 h 234"/>
              <a:gd name="T20" fmla="*/ 115399 w 234"/>
              <a:gd name="T21" fmla="*/ 84270 h 234"/>
              <a:gd name="T22" fmla="*/ 115399 w 234"/>
              <a:gd name="T23" fmla="*/ 30096 h 234"/>
              <a:gd name="T24" fmla="*/ 84626 w 234"/>
              <a:gd name="T25" fmla="*/ 30096 h 234"/>
              <a:gd name="T26" fmla="*/ 84626 w 234"/>
              <a:gd name="T27" fmla="*/ 84270 h 234"/>
              <a:gd name="T28" fmla="*/ 29918 w 234"/>
              <a:gd name="T29" fmla="*/ 84270 h 234"/>
              <a:gd name="T30" fmla="*/ 29918 w 234"/>
              <a:gd name="T31" fmla="*/ 116946 h 234"/>
              <a:gd name="T32" fmla="*/ 84626 w 234"/>
              <a:gd name="T33" fmla="*/ 116946 h 234"/>
              <a:gd name="T34" fmla="*/ 84626 w 234"/>
              <a:gd name="T35" fmla="*/ 171120 h 2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34" h="234">
                <a:moveTo>
                  <a:pt x="117" y="0"/>
                </a:moveTo>
                <a:cubicBezTo>
                  <a:pt x="182" y="0"/>
                  <a:pt x="234" y="52"/>
                  <a:pt x="234" y="117"/>
                </a:cubicBezTo>
                <a:cubicBezTo>
                  <a:pt x="234" y="182"/>
                  <a:pt x="182" y="234"/>
                  <a:pt x="117" y="234"/>
                </a:cubicBezTo>
                <a:cubicBezTo>
                  <a:pt x="52" y="234"/>
                  <a:pt x="0" y="182"/>
                  <a:pt x="0" y="117"/>
                </a:cubicBezTo>
                <a:cubicBezTo>
                  <a:pt x="0" y="52"/>
                  <a:pt x="52" y="0"/>
                  <a:pt x="117" y="0"/>
                </a:cubicBezTo>
                <a:close/>
                <a:moveTo>
                  <a:pt x="99" y="199"/>
                </a:moveTo>
                <a:lnTo>
                  <a:pt x="135" y="199"/>
                </a:lnTo>
                <a:lnTo>
                  <a:pt x="135" y="136"/>
                </a:lnTo>
                <a:lnTo>
                  <a:pt x="199" y="136"/>
                </a:lnTo>
                <a:lnTo>
                  <a:pt x="199" y="98"/>
                </a:lnTo>
                <a:lnTo>
                  <a:pt x="135" y="98"/>
                </a:lnTo>
                <a:lnTo>
                  <a:pt x="135" y="35"/>
                </a:lnTo>
                <a:lnTo>
                  <a:pt x="99" y="35"/>
                </a:lnTo>
                <a:lnTo>
                  <a:pt x="99" y="98"/>
                </a:lnTo>
                <a:lnTo>
                  <a:pt x="35" y="98"/>
                </a:lnTo>
                <a:lnTo>
                  <a:pt x="35" y="136"/>
                </a:lnTo>
                <a:lnTo>
                  <a:pt x="99" y="136"/>
                </a:lnTo>
                <a:lnTo>
                  <a:pt x="99" y="19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E2DCD5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</p:spTree>
  </p:cSld>
  <p:clrMapOvr>
    <a:masterClrMapping/>
  </p:clrMapOvr>
  <p:transition spd="slow" advClick="0" advTm="0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 bwMode="auto">
          <a:xfrm>
            <a:off x="1036638" y="857250"/>
            <a:ext cx="3516312" cy="3659188"/>
            <a:chOff x="839089" y="1015825"/>
            <a:chExt cx="4688114" cy="4877531"/>
          </a:xfrm>
        </p:grpSpPr>
        <p:grpSp>
          <p:nvGrpSpPr>
            <p:cNvPr id="35852" name="组合 4"/>
            <p:cNvGrpSpPr/>
            <p:nvPr/>
          </p:nvGrpSpPr>
          <p:grpSpPr bwMode="auto">
            <a:xfrm rot="-297887">
              <a:off x="2313380" y="1015825"/>
              <a:ext cx="1482151" cy="1487649"/>
              <a:chOff x="3130077" y="1143064"/>
              <a:chExt cx="1735225" cy="1741663"/>
            </a:xfrm>
          </p:grpSpPr>
          <p:cxnSp>
            <p:nvCxnSpPr>
              <p:cNvPr id="7" name="直接连接符 6"/>
              <p:cNvCxnSpPr>
                <a:endCxn id="9" idx="3"/>
              </p:cNvCxnSpPr>
              <p:nvPr/>
            </p:nvCxnSpPr>
            <p:spPr>
              <a:xfrm rot="297887" flipV="1">
                <a:off x="3130693" y="2229711"/>
                <a:ext cx="810282" cy="569797"/>
              </a:xfrm>
              <a:prstGeom prst="line">
                <a:avLst/>
              </a:prstGeom>
              <a:noFill/>
              <a:ln w="9525" cap="flat">
                <a:solidFill>
                  <a:schemeClr val="bg1"/>
                </a:solidFill>
                <a:prstDash val="solid"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cxnSp>
            <p:nvCxnSpPr>
              <p:cNvPr id="8" name="直接连接符 7"/>
              <p:cNvCxnSpPr>
                <a:stCxn id="9" idx="5"/>
              </p:cNvCxnSpPr>
              <p:nvPr/>
            </p:nvCxnSpPr>
            <p:spPr>
              <a:xfrm rot="297887">
                <a:off x="4141490" y="2296350"/>
                <a:ext cx="723553" cy="582184"/>
              </a:xfrm>
              <a:prstGeom prst="line">
                <a:avLst/>
              </a:prstGeom>
              <a:noFill/>
              <a:ln w="9525" cap="flat">
                <a:solidFill>
                  <a:schemeClr val="bg1"/>
                </a:solidFill>
                <a:prstDash val="solid"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9" name="椭圆 8"/>
              <p:cNvSpPr/>
              <p:nvPr/>
            </p:nvSpPr>
            <p:spPr>
              <a:xfrm>
                <a:off x="3921242" y="1133296"/>
                <a:ext cx="289916" cy="1317966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txBody>
              <a:bodyPr anchor="ctr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3300" dirty="0">
                  <a:solidFill>
                    <a:schemeClr val="bg1"/>
                  </a:solidFill>
                  <a:latin typeface="+mn-ea"/>
                  <a:ea typeface="+mn-ea"/>
                </a:endParaRPr>
              </a:p>
            </p:txBody>
          </p:sp>
        </p:grpSp>
        <p:sp>
          <p:nvSpPr>
            <p:cNvPr id="6" name="矩形 5"/>
            <p:cNvSpPr/>
            <p:nvPr/>
          </p:nvSpPr>
          <p:spPr>
            <a:xfrm>
              <a:off x="839089" y="2463214"/>
              <a:ext cx="4688114" cy="343014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schemeClr val="bg1"/>
                </a:solidFill>
                <a:latin typeface="+mn-ea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1195388" y="2370138"/>
            <a:ext cx="3119437" cy="728662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chemeClr val="bg1"/>
                </a:solidFill>
                <a:latin typeface="+mn-ea"/>
                <a:ea typeface="+mn-ea"/>
              </a:rPr>
              <a:t>您的内容打在这里，或者通过复制您的文本后，在此框中选择粘贴，并选择只保留文字。您的内容打在这里，或者通过复制您的文本后。</a:t>
            </a:r>
            <a:endParaRPr lang="en-US" altLang="zh-CN" sz="110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195388" y="3298825"/>
            <a:ext cx="3119437" cy="730250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chemeClr val="bg1"/>
                </a:solidFill>
                <a:latin typeface="+mn-ea"/>
                <a:ea typeface="+mn-ea"/>
              </a:rPr>
              <a:t>您的内容打在这里，或者通过复制您的文本后，在此框中选择粘贴，并选择只保留文字。您的内容打在这里，或者通过复制您的文本后。</a:t>
            </a:r>
            <a:endParaRPr lang="en-US" altLang="zh-CN" sz="110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grpSp>
        <p:nvGrpSpPr>
          <p:cNvPr id="12" name="组合 11"/>
          <p:cNvGrpSpPr/>
          <p:nvPr/>
        </p:nvGrpSpPr>
        <p:grpSpPr bwMode="auto">
          <a:xfrm>
            <a:off x="5283200" y="1011238"/>
            <a:ext cx="2601913" cy="2855912"/>
            <a:chOff x="6502470" y="1193017"/>
            <a:chExt cx="3467440" cy="3807479"/>
          </a:xfrm>
        </p:grpSpPr>
        <p:grpSp>
          <p:nvGrpSpPr>
            <p:cNvPr id="35847" name="组合 12"/>
            <p:cNvGrpSpPr/>
            <p:nvPr/>
          </p:nvGrpSpPr>
          <p:grpSpPr bwMode="auto">
            <a:xfrm rot="-297887">
              <a:off x="7513178" y="1193017"/>
              <a:ext cx="1250297" cy="1304594"/>
              <a:chOff x="3103525" y="996074"/>
              <a:chExt cx="1790434" cy="1868188"/>
            </a:xfrm>
          </p:grpSpPr>
          <p:cxnSp>
            <p:nvCxnSpPr>
              <p:cNvPr id="15" name="直接连接符 14"/>
              <p:cNvCxnSpPr>
                <a:endCxn id="17" idx="3"/>
              </p:cNvCxnSpPr>
              <p:nvPr/>
            </p:nvCxnSpPr>
            <p:spPr>
              <a:xfrm rot="297887" flipV="1">
                <a:off x="3104084" y="2321214"/>
                <a:ext cx="842209" cy="442491"/>
              </a:xfrm>
              <a:prstGeom prst="line">
                <a:avLst/>
              </a:prstGeom>
              <a:noFill/>
              <a:ln w="9525" cap="flat">
                <a:solidFill>
                  <a:schemeClr val="bg1"/>
                </a:solidFill>
                <a:prstDash val="solid"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cxnSp>
            <p:nvCxnSpPr>
              <p:cNvPr id="16" name="直接连接符 15"/>
              <p:cNvCxnSpPr>
                <a:stCxn id="17" idx="5"/>
              </p:cNvCxnSpPr>
              <p:nvPr/>
            </p:nvCxnSpPr>
            <p:spPr>
              <a:xfrm rot="297887">
                <a:off x="4146052" y="2392508"/>
                <a:ext cx="748293" cy="460676"/>
              </a:xfrm>
              <a:prstGeom prst="line">
                <a:avLst/>
              </a:prstGeom>
              <a:noFill/>
              <a:ln w="9525" cap="flat">
                <a:solidFill>
                  <a:schemeClr val="bg1"/>
                </a:solidFill>
                <a:prstDash val="solid"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17" name="椭圆 16"/>
              <p:cNvSpPr/>
              <p:nvPr/>
            </p:nvSpPr>
            <p:spPr>
              <a:xfrm>
                <a:off x="3922059" y="995327"/>
                <a:ext cx="287806" cy="1600242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txBody>
              <a:bodyPr anchor="ctr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3300" dirty="0">
                  <a:solidFill>
                    <a:schemeClr val="bg1"/>
                  </a:solidFill>
                  <a:latin typeface="+mn-ea"/>
                  <a:ea typeface="+mn-ea"/>
                </a:endParaRPr>
              </a:p>
            </p:txBody>
          </p:sp>
        </p:grpSp>
        <p:sp>
          <p:nvSpPr>
            <p:cNvPr id="14" name="矩形 13"/>
            <p:cNvSpPr/>
            <p:nvPr/>
          </p:nvSpPr>
          <p:spPr>
            <a:xfrm>
              <a:off x="6502470" y="2464998"/>
              <a:ext cx="3467440" cy="253549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schemeClr val="bg1"/>
                </a:solidFill>
                <a:latin typeface="+mn-ea"/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5434013" y="2235200"/>
            <a:ext cx="2300287" cy="1169988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chemeClr val="bg1"/>
                </a:solidFill>
                <a:latin typeface="+mn-ea"/>
                <a:ea typeface="+mn-ea"/>
              </a:rPr>
              <a:t>您的内容打在这里，或者通过复制您的文本后，在此框中选择粘贴，并选择只保留文字。您的内容打在这里，或者通过复制您的文本后，在此框中选择粘贴，并选择只保留</a:t>
            </a:r>
            <a:endParaRPr lang="en-US" altLang="zh-CN" sz="1100" dirty="0">
              <a:solidFill>
                <a:schemeClr val="bg1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椭圆 14"/>
          <p:cNvSpPr/>
          <p:nvPr/>
        </p:nvSpPr>
        <p:spPr>
          <a:xfrm>
            <a:off x="3349625" y="1535113"/>
            <a:ext cx="2400300" cy="24003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latin typeface="微软雅黑" panose="020B0503020204020204" pitchFamily="34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84500" y="1169988"/>
            <a:ext cx="3130550" cy="313055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latin typeface="微软雅黑" panose="020B0503020204020204" pitchFamily="34" charset="-122"/>
            </a:endParaRPr>
          </a:p>
        </p:txBody>
      </p:sp>
      <p:grpSp>
        <p:nvGrpSpPr>
          <p:cNvPr id="17" name="组合 16"/>
          <p:cNvGrpSpPr/>
          <p:nvPr/>
        </p:nvGrpSpPr>
        <p:grpSpPr bwMode="auto">
          <a:xfrm>
            <a:off x="6172200" y="1319213"/>
            <a:ext cx="2722563" cy="1157287"/>
            <a:chOff x="544923" y="2418093"/>
            <a:chExt cx="3632256" cy="1542263"/>
          </a:xfrm>
        </p:grpSpPr>
        <p:sp>
          <p:nvSpPr>
            <p:cNvPr id="18" name="矩形 17"/>
            <p:cNvSpPr/>
            <p:nvPr/>
          </p:nvSpPr>
          <p:spPr>
            <a:xfrm>
              <a:off x="544923" y="2729084"/>
              <a:ext cx="3632256" cy="123127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solidFill>
                    <a:schemeClr val="bg1"/>
                  </a:solidFill>
                  <a:latin typeface="+mn-ea"/>
                  <a:ea typeface="+mn-ea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49174" name="文本框 17"/>
            <p:cNvSpPr txBox="1">
              <a:spLocks noChangeArrowheads="1"/>
            </p:cNvSpPr>
            <p:nvPr/>
          </p:nvSpPr>
          <p:spPr bwMode="auto">
            <a:xfrm>
              <a:off x="544923" y="2418093"/>
              <a:ext cx="1272878" cy="431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500">
                  <a:solidFill>
                    <a:schemeClr val="bg1"/>
                  </a:solidFill>
                  <a:latin typeface="+mn-ea"/>
                  <a:ea typeface="+mn-ea"/>
                </a:rPr>
                <a:t>添加标题</a:t>
              </a:r>
            </a:p>
          </p:txBody>
        </p:sp>
      </p:grpSp>
      <p:grpSp>
        <p:nvGrpSpPr>
          <p:cNvPr id="21" name="组合 20"/>
          <p:cNvGrpSpPr/>
          <p:nvPr/>
        </p:nvGrpSpPr>
        <p:grpSpPr bwMode="auto">
          <a:xfrm>
            <a:off x="311150" y="2478088"/>
            <a:ext cx="2592388" cy="1127125"/>
            <a:chOff x="812875" y="2458453"/>
            <a:chExt cx="3456996" cy="1501900"/>
          </a:xfrm>
        </p:grpSpPr>
        <p:sp>
          <p:nvSpPr>
            <p:cNvPr id="22" name="矩形 21"/>
            <p:cNvSpPr/>
            <p:nvPr/>
          </p:nvSpPr>
          <p:spPr>
            <a:xfrm>
              <a:off x="812875" y="2729218"/>
              <a:ext cx="3456996" cy="123113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solidFill>
                    <a:schemeClr val="bg1"/>
                  </a:solidFill>
                  <a:latin typeface="+mn-ea"/>
                  <a:ea typeface="+mn-ea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49172" name="文本框 24"/>
            <p:cNvSpPr txBox="1">
              <a:spLocks noChangeArrowheads="1"/>
            </p:cNvSpPr>
            <p:nvPr/>
          </p:nvSpPr>
          <p:spPr bwMode="auto">
            <a:xfrm>
              <a:off x="2512794" y="2458453"/>
              <a:ext cx="1272292" cy="431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500">
                  <a:solidFill>
                    <a:schemeClr val="bg1"/>
                  </a:solidFill>
                  <a:latin typeface="+mn-ea"/>
                  <a:ea typeface="+mn-ea"/>
                </a:rPr>
                <a:t>添加标题</a:t>
              </a:r>
            </a:p>
          </p:txBody>
        </p:sp>
      </p:grpSp>
      <p:grpSp>
        <p:nvGrpSpPr>
          <p:cNvPr id="25" name="组合 24"/>
          <p:cNvGrpSpPr/>
          <p:nvPr/>
        </p:nvGrpSpPr>
        <p:grpSpPr bwMode="auto">
          <a:xfrm>
            <a:off x="3706813" y="1892300"/>
            <a:ext cx="1685925" cy="1685925"/>
            <a:chOff x="4862685" y="2533650"/>
            <a:chExt cx="2247900" cy="2247900"/>
          </a:xfrm>
          <a:noFill/>
        </p:grpSpPr>
        <p:sp>
          <p:nvSpPr>
            <p:cNvPr id="26" name="椭圆 25"/>
            <p:cNvSpPr/>
            <p:nvPr/>
          </p:nvSpPr>
          <p:spPr>
            <a:xfrm>
              <a:off x="4862685" y="2533650"/>
              <a:ext cx="2247900" cy="22479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微软雅黑" panose="020B0503020204020204" pitchFamily="34" charset="-122"/>
              </a:endParaRPr>
            </a:p>
          </p:txBody>
        </p:sp>
        <p:sp>
          <p:nvSpPr>
            <p:cNvPr id="27" name="Freeform 7"/>
            <p:cNvSpPr>
              <a:spLocks noChangeAspect="1" noEditPoints="1"/>
            </p:cNvSpPr>
            <p:nvPr/>
          </p:nvSpPr>
          <p:spPr bwMode="auto">
            <a:xfrm>
              <a:off x="5599285" y="3172883"/>
              <a:ext cx="774700" cy="575733"/>
            </a:xfrm>
            <a:custGeom>
              <a:avLst/>
              <a:gdLst>
                <a:gd name="T0" fmla="*/ 485 w 527"/>
                <a:gd name="T1" fmla="*/ 294 h 394"/>
                <a:gd name="T2" fmla="*/ 42 w 527"/>
                <a:gd name="T3" fmla="*/ 294 h 394"/>
                <a:gd name="T4" fmla="*/ 9 w 527"/>
                <a:gd name="T5" fmla="*/ 359 h 394"/>
                <a:gd name="T6" fmla="*/ 518 w 527"/>
                <a:gd name="T7" fmla="*/ 359 h 394"/>
                <a:gd name="T8" fmla="*/ 485 w 527"/>
                <a:gd name="T9" fmla="*/ 294 h 394"/>
                <a:gd name="T10" fmla="*/ 208 w 527"/>
                <a:gd name="T11" fmla="*/ 343 h 394"/>
                <a:gd name="T12" fmla="*/ 222 w 527"/>
                <a:gd name="T13" fmla="*/ 317 h 394"/>
                <a:gd name="T14" fmla="*/ 307 w 527"/>
                <a:gd name="T15" fmla="*/ 317 h 394"/>
                <a:gd name="T16" fmla="*/ 319 w 527"/>
                <a:gd name="T17" fmla="*/ 343 h 394"/>
                <a:gd name="T18" fmla="*/ 208 w 527"/>
                <a:gd name="T19" fmla="*/ 343 h 394"/>
                <a:gd name="T20" fmla="*/ 478 w 527"/>
                <a:gd name="T21" fmla="*/ 280 h 394"/>
                <a:gd name="T22" fmla="*/ 478 w 527"/>
                <a:gd name="T23" fmla="*/ 278 h 394"/>
                <a:gd name="T24" fmla="*/ 478 w 527"/>
                <a:gd name="T25" fmla="*/ 277 h 394"/>
                <a:gd name="T26" fmla="*/ 478 w 527"/>
                <a:gd name="T27" fmla="*/ 12 h 394"/>
                <a:gd name="T28" fmla="*/ 465 w 527"/>
                <a:gd name="T29" fmla="*/ 0 h 394"/>
                <a:gd name="T30" fmla="*/ 62 w 527"/>
                <a:gd name="T31" fmla="*/ 0 h 394"/>
                <a:gd name="T32" fmla="*/ 49 w 527"/>
                <a:gd name="T33" fmla="*/ 12 h 394"/>
                <a:gd name="T34" fmla="*/ 49 w 527"/>
                <a:gd name="T35" fmla="*/ 277 h 394"/>
                <a:gd name="T36" fmla="*/ 50 w 527"/>
                <a:gd name="T37" fmla="*/ 278 h 394"/>
                <a:gd name="T38" fmla="*/ 49 w 527"/>
                <a:gd name="T39" fmla="*/ 280 h 394"/>
                <a:gd name="T40" fmla="*/ 49 w 527"/>
                <a:gd name="T41" fmla="*/ 280 h 394"/>
                <a:gd name="T42" fmla="*/ 478 w 527"/>
                <a:gd name="T43" fmla="*/ 280 h 394"/>
                <a:gd name="T44" fmla="*/ 447 w 527"/>
                <a:gd name="T45" fmla="*/ 259 h 394"/>
                <a:gd name="T46" fmla="*/ 80 w 527"/>
                <a:gd name="T47" fmla="*/ 259 h 394"/>
                <a:gd name="T48" fmla="*/ 80 w 527"/>
                <a:gd name="T49" fmla="*/ 30 h 394"/>
                <a:gd name="T50" fmla="*/ 447 w 527"/>
                <a:gd name="T51" fmla="*/ 30 h 394"/>
                <a:gd name="T52" fmla="*/ 447 w 527"/>
                <a:gd name="T53" fmla="*/ 259 h 394"/>
                <a:gd name="T54" fmla="*/ 526 w 527"/>
                <a:gd name="T55" fmla="*/ 373 h 394"/>
                <a:gd name="T56" fmla="*/ 1 w 527"/>
                <a:gd name="T57" fmla="*/ 373 h 394"/>
                <a:gd name="T58" fmla="*/ 0 w 527"/>
                <a:gd name="T59" fmla="*/ 376 h 394"/>
                <a:gd name="T60" fmla="*/ 12 w 527"/>
                <a:gd name="T61" fmla="*/ 394 h 394"/>
                <a:gd name="T62" fmla="*/ 515 w 527"/>
                <a:gd name="T63" fmla="*/ 394 h 394"/>
                <a:gd name="T64" fmla="*/ 527 w 527"/>
                <a:gd name="T65" fmla="*/ 376 h 394"/>
                <a:gd name="T66" fmla="*/ 526 w 527"/>
                <a:gd name="T67" fmla="*/ 373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7" h="394">
                  <a:moveTo>
                    <a:pt x="485" y="294"/>
                  </a:moveTo>
                  <a:cubicBezTo>
                    <a:pt x="42" y="294"/>
                    <a:pt x="42" y="294"/>
                    <a:pt x="42" y="294"/>
                  </a:cubicBezTo>
                  <a:cubicBezTo>
                    <a:pt x="9" y="359"/>
                    <a:pt x="9" y="359"/>
                    <a:pt x="9" y="359"/>
                  </a:cubicBezTo>
                  <a:cubicBezTo>
                    <a:pt x="518" y="359"/>
                    <a:pt x="518" y="359"/>
                    <a:pt x="518" y="359"/>
                  </a:cubicBezTo>
                  <a:lnTo>
                    <a:pt x="485" y="294"/>
                  </a:lnTo>
                  <a:close/>
                  <a:moveTo>
                    <a:pt x="208" y="343"/>
                  </a:moveTo>
                  <a:cubicBezTo>
                    <a:pt x="222" y="317"/>
                    <a:pt x="222" y="317"/>
                    <a:pt x="222" y="317"/>
                  </a:cubicBezTo>
                  <a:cubicBezTo>
                    <a:pt x="307" y="317"/>
                    <a:pt x="307" y="317"/>
                    <a:pt x="307" y="317"/>
                  </a:cubicBezTo>
                  <a:cubicBezTo>
                    <a:pt x="319" y="343"/>
                    <a:pt x="319" y="343"/>
                    <a:pt x="319" y="343"/>
                  </a:cubicBezTo>
                  <a:lnTo>
                    <a:pt x="208" y="343"/>
                  </a:lnTo>
                  <a:close/>
                  <a:moveTo>
                    <a:pt x="478" y="280"/>
                  </a:moveTo>
                  <a:cubicBezTo>
                    <a:pt x="478" y="279"/>
                    <a:pt x="478" y="279"/>
                    <a:pt x="478" y="278"/>
                  </a:cubicBezTo>
                  <a:cubicBezTo>
                    <a:pt x="478" y="278"/>
                    <a:pt x="478" y="278"/>
                    <a:pt x="478" y="277"/>
                  </a:cubicBezTo>
                  <a:cubicBezTo>
                    <a:pt x="478" y="12"/>
                    <a:pt x="478" y="12"/>
                    <a:pt x="478" y="12"/>
                  </a:cubicBezTo>
                  <a:cubicBezTo>
                    <a:pt x="478" y="5"/>
                    <a:pt x="472" y="0"/>
                    <a:pt x="465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55" y="0"/>
                    <a:pt x="49" y="5"/>
                    <a:pt x="49" y="12"/>
                  </a:cubicBezTo>
                  <a:cubicBezTo>
                    <a:pt x="49" y="277"/>
                    <a:pt x="49" y="277"/>
                    <a:pt x="49" y="277"/>
                  </a:cubicBezTo>
                  <a:cubicBezTo>
                    <a:pt x="49" y="278"/>
                    <a:pt x="50" y="278"/>
                    <a:pt x="50" y="278"/>
                  </a:cubicBezTo>
                  <a:cubicBezTo>
                    <a:pt x="50" y="279"/>
                    <a:pt x="49" y="279"/>
                    <a:pt x="49" y="280"/>
                  </a:cubicBezTo>
                  <a:cubicBezTo>
                    <a:pt x="49" y="280"/>
                    <a:pt x="49" y="280"/>
                    <a:pt x="49" y="280"/>
                  </a:cubicBezTo>
                  <a:cubicBezTo>
                    <a:pt x="478" y="280"/>
                    <a:pt x="478" y="280"/>
                    <a:pt x="478" y="280"/>
                  </a:cubicBezTo>
                  <a:close/>
                  <a:moveTo>
                    <a:pt x="447" y="259"/>
                  </a:moveTo>
                  <a:cubicBezTo>
                    <a:pt x="80" y="259"/>
                    <a:pt x="80" y="259"/>
                    <a:pt x="80" y="259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447" y="30"/>
                    <a:pt x="447" y="30"/>
                    <a:pt x="447" y="30"/>
                  </a:cubicBezTo>
                  <a:lnTo>
                    <a:pt x="447" y="259"/>
                  </a:lnTo>
                  <a:close/>
                  <a:moveTo>
                    <a:pt x="526" y="373"/>
                  </a:moveTo>
                  <a:cubicBezTo>
                    <a:pt x="1" y="373"/>
                    <a:pt x="1" y="373"/>
                    <a:pt x="1" y="373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0" y="382"/>
                    <a:pt x="6" y="394"/>
                    <a:pt x="12" y="394"/>
                  </a:cubicBezTo>
                  <a:cubicBezTo>
                    <a:pt x="515" y="394"/>
                    <a:pt x="515" y="394"/>
                    <a:pt x="515" y="394"/>
                  </a:cubicBezTo>
                  <a:cubicBezTo>
                    <a:pt x="521" y="394"/>
                    <a:pt x="527" y="382"/>
                    <a:pt x="527" y="376"/>
                  </a:cubicBezTo>
                  <a:lnTo>
                    <a:pt x="526" y="373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/>
            <a:lstStyle/>
            <a:p>
              <a:pPr defTabSz="78359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kern="0">
                <a:solidFill>
                  <a:srgbClr val="464646"/>
                </a:solidFill>
                <a:latin typeface="微软雅黑" panose="020B0503020204020204" pitchFamily="34" charset="-122"/>
                <a:ea typeface="+mn-ea"/>
              </a:endParaRPr>
            </a:p>
          </p:txBody>
        </p:sp>
        <p:sp>
          <p:nvSpPr>
            <p:cNvPr id="49170" name="文本框 27"/>
            <p:cNvSpPr txBox="1">
              <a:spLocks noChangeArrowheads="1"/>
            </p:cNvSpPr>
            <p:nvPr/>
          </p:nvSpPr>
          <p:spPr bwMode="auto">
            <a:xfrm>
              <a:off x="5345272" y="3939754"/>
              <a:ext cx="1340537" cy="45140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600" dirty="0">
                  <a:solidFill>
                    <a:schemeClr val="bg1"/>
                  </a:solidFill>
                  <a:latin typeface="+mn-ea"/>
                  <a:ea typeface="+mn-ea"/>
                </a:rPr>
                <a:t>实践难点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462286" y="910809"/>
            <a:ext cx="594066" cy="694439"/>
            <a:chOff x="7181637" y="1258060"/>
            <a:chExt cx="792088" cy="925917"/>
          </a:xfrm>
          <a:solidFill>
            <a:schemeClr val="accent6">
              <a:lumMod val="75000"/>
            </a:schemeClr>
          </a:solidFill>
        </p:grpSpPr>
        <p:grpSp>
          <p:nvGrpSpPr>
            <p:cNvPr id="30" name="组合 29"/>
            <p:cNvGrpSpPr/>
            <p:nvPr/>
          </p:nvGrpSpPr>
          <p:grpSpPr>
            <a:xfrm rot="1291582">
              <a:off x="7181637" y="1258060"/>
              <a:ext cx="792088" cy="925917"/>
              <a:chOff x="6744072" y="893003"/>
              <a:chExt cx="792088" cy="925917"/>
            </a:xfrm>
            <a:grpFill/>
          </p:grpSpPr>
          <p:sp>
            <p:nvSpPr>
              <p:cNvPr id="32" name="流程图: 联系 31"/>
              <p:cNvSpPr/>
              <p:nvPr/>
            </p:nvSpPr>
            <p:spPr>
              <a:xfrm>
                <a:off x="6744072" y="893003"/>
                <a:ext cx="792088" cy="792088"/>
              </a:xfrm>
              <a:prstGeom prst="flowChartConnector">
                <a:avLst/>
              </a:pr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latin typeface="微软雅黑" panose="020B0503020204020204" pitchFamily="34" charset="-122"/>
                </a:endParaRPr>
              </a:p>
            </p:txBody>
          </p:sp>
          <p:sp>
            <p:nvSpPr>
              <p:cNvPr id="33" name="等腰三角形 32"/>
              <p:cNvSpPr/>
              <p:nvPr/>
            </p:nvSpPr>
            <p:spPr>
              <a:xfrm rot="11236714">
                <a:off x="6940431" y="1651076"/>
                <a:ext cx="216024" cy="167844"/>
              </a:xfrm>
              <a:prstGeom prst="triangle">
                <a:avLst/>
              </a:pr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31" name="文本框 28"/>
            <p:cNvSpPr txBox="1"/>
            <p:nvPr/>
          </p:nvSpPr>
          <p:spPr>
            <a:xfrm>
              <a:off x="7423168" y="1475477"/>
              <a:ext cx="438581" cy="430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+mn-ea"/>
                </a:rPr>
                <a:t>A</a:t>
              </a:r>
              <a:endPara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+mn-ea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2777031" y="1899723"/>
            <a:ext cx="704167" cy="594066"/>
            <a:chOff x="3794408" y="2708245"/>
            <a:chExt cx="938886" cy="792088"/>
          </a:xfrm>
          <a:solidFill>
            <a:schemeClr val="accent6">
              <a:lumMod val="75000"/>
            </a:schemeClr>
          </a:solidFill>
        </p:grpSpPr>
        <p:grpSp>
          <p:nvGrpSpPr>
            <p:cNvPr id="35" name="组合 34"/>
            <p:cNvGrpSpPr/>
            <p:nvPr/>
          </p:nvGrpSpPr>
          <p:grpSpPr>
            <a:xfrm rot="18172526">
              <a:off x="3867807" y="2634846"/>
              <a:ext cx="792088" cy="938886"/>
              <a:chOff x="6744072" y="893003"/>
              <a:chExt cx="792088" cy="938886"/>
            </a:xfrm>
            <a:grpFill/>
          </p:grpSpPr>
          <p:sp>
            <p:nvSpPr>
              <p:cNvPr id="37" name="流程图: 联系 36"/>
              <p:cNvSpPr/>
              <p:nvPr/>
            </p:nvSpPr>
            <p:spPr>
              <a:xfrm>
                <a:off x="6744072" y="893003"/>
                <a:ext cx="792088" cy="792088"/>
              </a:xfrm>
              <a:prstGeom prst="flowChartConnector">
                <a:avLst/>
              </a:pr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latin typeface="微软雅黑" panose="020B0503020204020204" pitchFamily="34" charset="-122"/>
                </a:endParaRPr>
              </a:p>
            </p:txBody>
          </p:sp>
          <p:sp>
            <p:nvSpPr>
              <p:cNvPr id="38" name="等腰三角形 37"/>
              <p:cNvSpPr/>
              <p:nvPr/>
            </p:nvSpPr>
            <p:spPr>
              <a:xfrm rot="11236714">
                <a:off x="6980835" y="1664045"/>
                <a:ext cx="216024" cy="167844"/>
              </a:xfrm>
              <a:prstGeom prst="triangle">
                <a:avLst/>
              </a:pr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36" name="文本框 29"/>
            <p:cNvSpPr txBox="1"/>
            <p:nvPr/>
          </p:nvSpPr>
          <p:spPr>
            <a:xfrm>
              <a:off x="3975023" y="2864393"/>
              <a:ext cx="406522" cy="430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+mn-ea"/>
                </a:rPr>
                <a:t>B</a:t>
              </a:r>
              <a:endPara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+mn-ea"/>
              </a:endParaRPr>
            </a:p>
          </p:txBody>
        </p:sp>
      </p:grpSp>
      <p:grpSp>
        <p:nvGrpSpPr>
          <p:cNvPr id="39" name="组合 38"/>
          <p:cNvGrpSpPr/>
          <p:nvPr/>
        </p:nvGrpSpPr>
        <p:grpSpPr bwMode="auto">
          <a:xfrm>
            <a:off x="900113" y="4057650"/>
            <a:ext cx="7632700" cy="1198563"/>
            <a:chOff x="544923" y="2418093"/>
            <a:chExt cx="6674776" cy="1599480"/>
          </a:xfrm>
        </p:grpSpPr>
        <p:sp>
          <p:nvSpPr>
            <p:cNvPr id="40" name="矩形 39"/>
            <p:cNvSpPr/>
            <p:nvPr/>
          </p:nvSpPr>
          <p:spPr>
            <a:xfrm>
              <a:off x="544923" y="2786715"/>
              <a:ext cx="6674776" cy="123085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solidFill>
                    <a:schemeClr val="bg1"/>
                  </a:solidFill>
                  <a:latin typeface="+mn-ea"/>
                  <a:ea typeface="+mn-ea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bg1"/>
                </a:solidFill>
                <a:latin typeface="+mn-ea"/>
                <a:ea typeface="+mn-ea"/>
              </a:endParaRPr>
            </a:p>
            <a:p>
              <a:pPr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zh-CN" sz="1200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49167" name="文本框 32"/>
            <p:cNvSpPr txBox="1">
              <a:spLocks noChangeArrowheads="1"/>
            </p:cNvSpPr>
            <p:nvPr/>
          </p:nvSpPr>
          <p:spPr bwMode="auto">
            <a:xfrm>
              <a:off x="544923" y="2418093"/>
              <a:ext cx="834347" cy="430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500">
                  <a:solidFill>
                    <a:schemeClr val="bg1"/>
                  </a:solidFill>
                  <a:latin typeface="+mn-ea"/>
                  <a:ea typeface="+mn-ea"/>
                </a:rPr>
                <a:t>添加标题</a:t>
              </a:r>
            </a:p>
          </p:txBody>
        </p:sp>
      </p:grp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箭头连接符 5"/>
          <p:cNvCxnSpPr>
            <a:cxnSpLocks noChangeShapeType="1"/>
          </p:cNvCxnSpPr>
          <p:nvPr/>
        </p:nvCxnSpPr>
        <p:spPr bwMode="auto">
          <a:xfrm>
            <a:off x="3779838" y="2424113"/>
            <a:ext cx="0" cy="585787"/>
          </a:xfrm>
          <a:prstGeom prst="straightConnector1">
            <a:avLst/>
          </a:prstGeom>
          <a:noFill/>
          <a:ln w="19050" algn="ctr">
            <a:solidFill>
              <a:schemeClr val="bg1"/>
            </a:solidFill>
            <a:prstDash val="sysDash"/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直接箭头连接符 6"/>
          <p:cNvCxnSpPr>
            <a:cxnSpLocks noChangeShapeType="1"/>
          </p:cNvCxnSpPr>
          <p:nvPr/>
        </p:nvCxnSpPr>
        <p:spPr bwMode="auto">
          <a:xfrm>
            <a:off x="6942138" y="2424113"/>
            <a:ext cx="0" cy="585787"/>
          </a:xfrm>
          <a:prstGeom prst="straightConnector1">
            <a:avLst/>
          </a:prstGeom>
          <a:noFill/>
          <a:ln w="19050" algn="ctr">
            <a:solidFill>
              <a:schemeClr val="bg1"/>
            </a:solidFill>
            <a:prstDash val="sysDash"/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直接箭头连接符 7"/>
          <p:cNvCxnSpPr>
            <a:cxnSpLocks noChangeShapeType="1"/>
          </p:cNvCxnSpPr>
          <p:nvPr/>
        </p:nvCxnSpPr>
        <p:spPr bwMode="auto">
          <a:xfrm>
            <a:off x="2198688" y="2424113"/>
            <a:ext cx="0" cy="585787"/>
          </a:xfrm>
          <a:prstGeom prst="straightConnector1">
            <a:avLst/>
          </a:prstGeom>
          <a:noFill/>
          <a:ln w="19050" algn="ctr">
            <a:solidFill>
              <a:schemeClr val="bg1"/>
            </a:solidFill>
            <a:prstDash val="sysDash"/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直接箭头连接符 8"/>
          <p:cNvCxnSpPr>
            <a:cxnSpLocks noChangeShapeType="1"/>
          </p:cNvCxnSpPr>
          <p:nvPr/>
        </p:nvCxnSpPr>
        <p:spPr bwMode="auto">
          <a:xfrm>
            <a:off x="5360988" y="2424113"/>
            <a:ext cx="0" cy="585787"/>
          </a:xfrm>
          <a:prstGeom prst="straightConnector1">
            <a:avLst/>
          </a:prstGeom>
          <a:noFill/>
          <a:ln w="19050" algn="ctr">
            <a:solidFill>
              <a:schemeClr val="bg1"/>
            </a:solidFill>
            <a:prstDash val="sysDash"/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环形箭头 5"/>
          <p:cNvSpPr/>
          <p:nvPr/>
        </p:nvSpPr>
        <p:spPr>
          <a:xfrm flipH="1">
            <a:off x="1560513" y="1262063"/>
            <a:ext cx="1277937" cy="127793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875315"/>
              <a:gd name="adj5" fmla="val 12500"/>
            </a:avLst>
          </a:prstGeom>
          <a:noFill/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cs typeface="+mn-ea"/>
                <a:sym typeface="+mn-lt"/>
              </a:rPr>
              <a:t>标题</a:t>
            </a:r>
          </a:p>
        </p:txBody>
      </p:sp>
      <p:sp>
        <p:nvSpPr>
          <p:cNvPr id="7" name="TextBox 31"/>
          <p:cNvSpPr txBox="1"/>
          <p:nvPr/>
        </p:nvSpPr>
        <p:spPr>
          <a:xfrm>
            <a:off x="1477963" y="3021013"/>
            <a:ext cx="1409700" cy="1044575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您的内容打在这里，或者通过复制您的文本后，在此框中选择粘贴，并选择只保留</a:t>
            </a:r>
            <a:endParaRPr lang="zh-CN" altLang="en-US" sz="1100" dirty="0">
              <a:solidFill>
                <a:schemeClr val="bg1">
                  <a:lumMod val="95000"/>
                </a:schemeClr>
              </a:solidFill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环形箭头 7"/>
          <p:cNvSpPr/>
          <p:nvPr/>
        </p:nvSpPr>
        <p:spPr>
          <a:xfrm flipH="1">
            <a:off x="3141663" y="1262063"/>
            <a:ext cx="1277937" cy="127793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875315"/>
              <a:gd name="adj5" fmla="val 12500"/>
            </a:avLst>
          </a:prstGeom>
          <a:noFill/>
          <a:ln w="12700">
            <a:solidFill>
              <a:schemeClr val="bg1"/>
            </a:solidFill>
            <a:miter lim="800000"/>
          </a:ln>
          <a:effectLst/>
        </p:spPr>
        <p:txBody>
          <a:bodyPr wrap="none"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350" b="1" dirty="0">
                <a:solidFill>
                  <a:schemeClr val="bg1"/>
                </a:solidFill>
                <a:latin typeface="微软雅黑" panose="020B0503020204020204" pitchFamily="34" charset="-122"/>
                <a:ea typeface="+mn-ea"/>
                <a:cs typeface="+mn-ea"/>
                <a:sym typeface="+mn-lt"/>
              </a:rPr>
              <a:t>标题</a:t>
            </a:r>
          </a:p>
        </p:txBody>
      </p:sp>
      <p:sp>
        <p:nvSpPr>
          <p:cNvPr id="9" name="TextBox 31"/>
          <p:cNvSpPr txBox="1"/>
          <p:nvPr/>
        </p:nvSpPr>
        <p:spPr>
          <a:xfrm>
            <a:off x="3059113" y="3021013"/>
            <a:ext cx="1408112" cy="1044575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您的内容打在这里，或者通过复制您的文本后，在此框中选择粘贴，并选择只保留</a:t>
            </a:r>
            <a:endParaRPr lang="zh-CN" altLang="en-US" sz="1100" dirty="0">
              <a:solidFill>
                <a:schemeClr val="bg1">
                  <a:lumMod val="95000"/>
                </a:schemeClr>
              </a:solidFill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环形箭头 9"/>
          <p:cNvSpPr/>
          <p:nvPr/>
        </p:nvSpPr>
        <p:spPr>
          <a:xfrm flipH="1">
            <a:off x="4722813" y="1262063"/>
            <a:ext cx="1276350" cy="127793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875315"/>
              <a:gd name="adj5" fmla="val 12500"/>
            </a:avLst>
          </a:prstGeom>
          <a:noFill/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cs typeface="+mn-ea"/>
                <a:sym typeface="+mn-lt"/>
              </a:rPr>
              <a:t>标题</a:t>
            </a:r>
          </a:p>
        </p:txBody>
      </p:sp>
      <p:sp>
        <p:nvSpPr>
          <p:cNvPr id="11" name="TextBox 31"/>
          <p:cNvSpPr txBox="1"/>
          <p:nvPr/>
        </p:nvSpPr>
        <p:spPr>
          <a:xfrm>
            <a:off x="4638675" y="3021013"/>
            <a:ext cx="1409700" cy="1044575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您的内容打在这里，或者通过复制您的文本后，在此框中选择粘贴，并选择只保留</a:t>
            </a:r>
            <a:endParaRPr lang="zh-CN" altLang="en-US" sz="1100" dirty="0">
              <a:solidFill>
                <a:schemeClr val="bg1">
                  <a:lumMod val="95000"/>
                </a:schemeClr>
              </a:solidFill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环形箭头 11"/>
          <p:cNvSpPr/>
          <p:nvPr/>
        </p:nvSpPr>
        <p:spPr>
          <a:xfrm flipH="1">
            <a:off x="6302375" y="1262063"/>
            <a:ext cx="1277938" cy="127793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875315"/>
              <a:gd name="adj5" fmla="val 12500"/>
            </a:avLst>
          </a:prstGeom>
          <a:noFill/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cs typeface="+mn-ea"/>
                <a:sym typeface="+mn-lt"/>
              </a:rPr>
              <a:t>标题</a:t>
            </a:r>
          </a:p>
        </p:txBody>
      </p:sp>
      <p:sp>
        <p:nvSpPr>
          <p:cNvPr id="13" name="TextBox 31"/>
          <p:cNvSpPr txBox="1"/>
          <p:nvPr/>
        </p:nvSpPr>
        <p:spPr>
          <a:xfrm>
            <a:off x="6219825" y="3021013"/>
            <a:ext cx="1409700" cy="1044575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您的内容打在这里，或者通过复制您的文本后，在此框中选择粘贴，并选择只保留</a:t>
            </a:r>
            <a:endParaRPr lang="zh-CN" altLang="en-US" sz="1100" dirty="0">
              <a:solidFill>
                <a:schemeClr val="bg1">
                  <a:lumMod val="95000"/>
                </a:schemeClr>
              </a:solidFill>
              <a:latin typeface="+mn-ea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941"/>
          <p:cNvGrpSpPr/>
          <p:nvPr/>
        </p:nvGrpSpPr>
        <p:grpSpPr bwMode="auto">
          <a:xfrm>
            <a:off x="1654175" y="1608138"/>
            <a:ext cx="1617663" cy="815975"/>
            <a:chOff x="838066" y="0"/>
            <a:chExt cx="2156901" cy="1087474"/>
          </a:xfrm>
        </p:grpSpPr>
        <p:grpSp>
          <p:nvGrpSpPr>
            <p:cNvPr id="42003" name="Group 939"/>
            <p:cNvGrpSpPr/>
            <p:nvPr/>
          </p:nvGrpSpPr>
          <p:grpSpPr bwMode="auto">
            <a:xfrm>
              <a:off x="2405945" y="0"/>
              <a:ext cx="507129" cy="507128"/>
              <a:chOff x="0" y="0"/>
              <a:chExt cx="507127" cy="507127"/>
            </a:xfrm>
          </p:grpSpPr>
          <p:sp>
            <p:nvSpPr>
              <p:cNvPr id="17" name="Shape 937"/>
              <p:cNvSpPr/>
              <p:nvPr/>
            </p:nvSpPr>
            <p:spPr>
              <a:xfrm>
                <a:off x="584" y="0"/>
                <a:ext cx="505884" cy="507769"/>
              </a:xfrm>
              <a:prstGeom prst="rect">
                <a:avLst/>
              </a:prstGeom>
              <a:noFill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>
                    <a:latin typeface="+mj-lt"/>
                    <a:ea typeface="+mj-ea"/>
                    <a:cs typeface="+mj-cs"/>
                    <a:sym typeface="Source Sans Pro" panose="020B0503030403020204"/>
                  </a:defRPr>
                </a:pPr>
                <a:endParaRPr sz="135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8" name="Shape 938"/>
              <p:cNvSpPr/>
              <p:nvPr/>
            </p:nvSpPr>
            <p:spPr>
              <a:xfrm>
                <a:off x="584" y="103669"/>
                <a:ext cx="505884" cy="30043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lIns="34289" tIns="34289" rIns="34289" bIns="34289" anchor="ctr">
                <a:spAutoFit/>
              </a:bodyPr>
              <a:lstStyle>
                <a:lvl1pPr algn="ctr">
                  <a:defRPr>
                    <a:latin typeface="+mj-lt"/>
                    <a:ea typeface="+mj-ea"/>
                    <a:cs typeface="+mj-cs"/>
                    <a:sym typeface="Source Sans Pro" panose="020B0503030403020204"/>
                  </a:defRPr>
                </a:lvl1pPr>
              </a:lstStyle>
              <a:p>
                <a:pPr>
                  <a:defRPr>
                    <a:solidFill>
                      <a:srgbClr val="000000"/>
                    </a:solidFill>
                  </a:defRPr>
                </a:pPr>
                <a:r>
                  <a:rPr sz="1015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01</a:t>
                </a:r>
              </a:p>
            </p:txBody>
          </p:sp>
        </p:grpSp>
        <p:sp>
          <p:nvSpPr>
            <p:cNvPr id="16" name="Shape 940"/>
            <p:cNvSpPr/>
            <p:nvPr/>
          </p:nvSpPr>
          <p:spPr>
            <a:xfrm>
              <a:off x="838066" y="564893"/>
              <a:ext cx="2156901" cy="5225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lIns="34289" tIns="34289" rIns="34289" bIns="34289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>
                  <a:solidFill>
                    <a:srgbClr val="000000"/>
                  </a:solidFill>
                </a:defRPr>
              </a:pPr>
              <a:r>
                <a:rPr lang="zh-CN" altLang="en-US" sz="105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您的内容打在这里，或复制文本在此框中粘贴</a:t>
              </a:r>
              <a:r>
                <a:rPr lang="en-US" altLang="zh-CN" sz="105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.</a:t>
              </a:r>
              <a:endParaRPr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41987" name="Group 946"/>
          <p:cNvGrpSpPr/>
          <p:nvPr/>
        </p:nvGrpSpPr>
        <p:grpSpPr bwMode="auto">
          <a:xfrm>
            <a:off x="2093913" y="3246438"/>
            <a:ext cx="1768475" cy="965200"/>
            <a:chOff x="1122443" y="0"/>
            <a:chExt cx="2359407" cy="1287527"/>
          </a:xfrm>
        </p:grpSpPr>
        <p:grpSp>
          <p:nvGrpSpPr>
            <p:cNvPr id="41999" name="Group 944"/>
            <p:cNvGrpSpPr/>
            <p:nvPr/>
          </p:nvGrpSpPr>
          <p:grpSpPr bwMode="auto">
            <a:xfrm>
              <a:off x="2892827" y="0"/>
              <a:ext cx="507129" cy="507128"/>
              <a:chOff x="-1" y="0"/>
              <a:chExt cx="507128" cy="507127"/>
            </a:xfrm>
          </p:grpSpPr>
          <p:sp>
            <p:nvSpPr>
              <p:cNvPr id="22" name="Shape 942"/>
              <p:cNvSpPr/>
              <p:nvPr/>
            </p:nvSpPr>
            <p:spPr>
              <a:xfrm>
                <a:off x="230" y="0"/>
                <a:ext cx="506190" cy="506115"/>
              </a:xfrm>
              <a:prstGeom prst="rect">
                <a:avLst/>
              </a:prstGeom>
              <a:noFill/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>
                    <a:latin typeface="+mj-lt"/>
                    <a:ea typeface="+mj-ea"/>
                    <a:cs typeface="+mj-cs"/>
                    <a:sym typeface="Source Sans Pro" panose="020B0503030403020204"/>
                  </a:defRPr>
                </a:pPr>
                <a:endParaRPr sz="135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3" name="Shape 943"/>
              <p:cNvSpPr/>
              <p:nvPr/>
            </p:nvSpPr>
            <p:spPr>
              <a:xfrm>
                <a:off x="230" y="103764"/>
                <a:ext cx="506190" cy="29858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lIns="34289" tIns="34289" rIns="34289" bIns="34289" anchor="ctr">
                <a:spAutoFit/>
              </a:bodyPr>
              <a:lstStyle>
                <a:lvl1pPr algn="ctr">
                  <a:defRPr>
                    <a:latin typeface="+mj-lt"/>
                    <a:ea typeface="+mj-ea"/>
                    <a:cs typeface="+mj-cs"/>
                    <a:sym typeface="Source Sans Pro" panose="020B0503030403020204"/>
                  </a:defRPr>
                </a:lvl1pPr>
              </a:lstStyle>
              <a:p>
                <a:pPr>
                  <a:defRPr>
                    <a:solidFill>
                      <a:srgbClr val="000000"/>
                    </a:solidFill>
                  </a:defRPr>
                </a:pPr>
                <a:r>
                  <a:rPr sz="1015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04</a:t>
                </a:r>
              </a:p>
            </p:txBody>
          </p:sp>
        </p:grpSp>
        <p:sp>
          <p:nvSpPr>
            <p:cNvPr id="21" name="Shape 945"/>
            <p:cNvSpPr/>
            <p:nvPr/>
          </p:nvSpPr>
          <p:spPr>
            <a:xfrm>
              <a:off x="1122443" y="563293"/>
              <a:ext cx="2359407" cy="7242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lIns="34289" tIns="34289" rIns="34289" bIns="34289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>
                  <a:solidFill>
                    <a:srgbClr val="000000"/>
                  </a:solidFill>
                </a:defRPr>
              </a:pPr>
              <a:r>
                <a:rPr lang="zh-CN" altLang="en-US" sz="105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您的内容打在这里，或复制文本在此框中粘贴</a:t>
              </a:r>
              <a:r>
                <a:rPr lang="en-US" altLang="zh-CN" sz="105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.</a:t>
              </a:r>
              <a:endParaRPr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r">
                <a:defRPr>
                  <a:solidFill>
                    <a:srgbClr val="000000"/>
                  </a:solidFill>
                </a:defRPr>
              </a:pPr>
              <a:endParaRPr sz="97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24" name="Group 1160"/>
          <p:cNvGrpSpPr/>
          <p:nvPr/>
        </p:nvGrpSpPr>
        <p:grpSpPr>
          <a:xfrm>
            <a:off x="3683975" y="1162955"/>
            <a:ext cx="2105946" cy="3321167"/>
            <a:chOff x="0" y="0"/>
            <a:chExt cx="2808291" cy="4428222"/>
          </a:xfrm>
          <a:noFill/>
        </p:grpSpPr>
        <p:grpSp>
          <p:nvGrpSpPr>
            <p:cNvPr id="25" name="Group 1062"/>
            <p:cNvGrpSpPr/>
            <p:nvPr/>
          </p:nvGrpSpPr>
          <p:grpSpPr>
            <a:xfrm>
              <a:off x="0" y="0"/>
              <a:ext cx="2808291" cy="3398837"/>
              <a:chOff x="0" y="0"/>
              <a:chExt cx="2808291" cy="3398837"/>
            </a:xfrm>
            <a:grpFill/>
          </p:grpSpPr>
          <p:sp>
            <p:nvSpPr>
              <p:cNvPr id="123" name="Shape 947"/>
              <p:cNvSpPr/>
              <p:nvPr/>
            </p:nvSpPr>
            <p:spPr>
              <a:xfrm>
                <a:off x="1393825" y="2417762"/>
                <a:ext cx="26989" cy="857250"/>
              </a:xfrm>
              <a:prstGeom prst="rect">
                <a:avLst/>
              </a:pr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24" name="Shape 948"/>
              <p:cNvSpPr/>
              <p:nvPr/>
            </p:nvSpPr>
            <p:spPr>
              <a:xfrm>
                <a:off x="1403350" y="3259137"/>
                <a:ext cx="398464" cy="428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3600"/>
                    </a:lnTo>
                    <a:lnTo>
                      <a:pt x="0" y="0"/>
                    </a:lnTo>
                    <a:lnTo>
                      <a:pt x="21600" y="9600"/>
                    </a:lnTo>
                    <a:lnTo>
                      <a:pt x="21600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25" name="Shape 949"/>
              <p:cNvSpPr/>
              <p:nvPr/>
            </p:nvSpPr>
            <p:spPr>
              <a:xfrm>
                <a:off x="1108075" y="2887662"/>
                <a:ext cx="301626" cy="396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36" y="21600"/>
                    </a:moveTo>
                    <a:lnTo>
                      <a:pt x="0" y="864"/>
                    </a:lnTo>
                    <a:lnTo>
                      <a:pt x="1592" y="0"/>
                    </a:lnTo>
                    <a:lnTo>
                      <a:pt x="21600" y="20736"/>
                    </a:lnTo>
                    <a:lnTo>
                      <a:pt x="20236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26" name="Shape 950"/>
              <p:cNvSpPr/>
              <p:nvPr/>
            </p:nvSpPr>
            <p:spPr>
              <a:xfrm>
                <a:off x="1387475" y="2932112"/>
                <a:ext cx="446088" cy="352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46" y="21600"/>
                    </a:moveTo>
                    <a:lnTo>
                      <a:pt x="0" y="20238"/>
                    </a:lnTo>
                    <a:lnTo>
                      <a:pt x="20831" y="0"/>
                    </a:lnTo>
                    <a:lnTo>
                      <a:pt x="21600" y="1168"/>
                    </a:lnTo>
                    <a:lnTo>
                      <a:pt x="846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27" name="Shape 951"/>
              <p:cNvSpPr/>
              <p:nvPr/>
            </p:nvSpPr>
            <p:spPr>
              <a:xfrm>
                <a:off x="781050" y="3267074"/>
                <a:ext cx="620714" cy="412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0" y="9138"/>
                    </a:lnTo>
                    <a:lnTo>
                      <a:pt x="21490" y="0"/>
                    </a:lnTo>
                    <a:lnTo>
                      <a:pt x="21600" y="13292"/>
                    </a:lnTo>
                    <a:lnTo>
                      <a:pt x="0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28" name="Shape 952"/>
              <p:cNvSpPr/>
              <p:nvPr/>
            </p:nvSpPr>
            <p:spPr>
              <a:xfrm>
                <a:off x="641350" y="2830512"/>
                <a:ext cx="152401" cy="469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775" y="21600"/>
                    </a:moveTo>
                    <a:lnTo>
                      <a:pt x="0" y="365"/>
                    </a:lnTo>
                    <a:lnTo>
                      <a:pt x="3600" y="0"/>
                    </a:lnTo>
                    <a:lnTo>
                      <a:pt x="21600" y="21235"/>
                    </a:lnTo>
                    <a:lnTo>
                      <a:pt x="17775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29" name="Shape 953"/>
              <p:cNvSpPr/>
              <p:nvPr/>
            </p:nvSpPr>
            <p:spPr>
              <a:xfrm>
                <a:off x="766763" y="2892424"/>
                <a:ext cx="358776" cy="4048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42" y="21600"/>
                    </a:moveTo>
                    <a:lnTo>
                      <a:pt x="0" y="20753"/>
                    </a:lnTo>
                    <a:lnTo>
                      <a:pt x="20453" y="0"/>
                    </a:lnTo>
                    <a:lnTo>
                      <a:pt x="21600" y="932"/>
                    </a:lnTo>
                    <a:lnTo>
                      <a:pt x="1242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30" name="Shape 954"/>
              <p:cNvSpPr/>
              <p:nvPr/>
            </p:nvSpPr>
            <p:spPr>
              <a:xfrm>
                <a:off x="644525" y="2819399"/>
                <a:ext cx="477838" cy="841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385" y="21600"/>
                    </a:moveTo>
                    <a:lnTo>
                      <a:pt x="0" y="6113"/>
                    </a:lnTo>
                    <a:lnTo>
                      <a:pt x="215" y="0"/>
                    </a:lnTo>
                    <a:lnTo>
                      <a:pt x="21600" y="15079"/>
                    </a:lnTo>
                    <a:lnTo>
                      <a:pt x="21385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31" name="Shape 955"/>
              <p:cNvSpPr/>
              <p:nvPr/>
            </p:nvSpPr>
            <p:spPr>
              <a:xfrm>
                <a:off x="1106488" y="2417762"/>
                <a:ext cx="312739" cy="4762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35" y="21600"/>
                    </a:moveTo>
                    <a:lnTo>
                      <a:pt x="0" y="21024"/>
                    </a:lnTo>
                    <a:lnTo>
                      <a:pt x="20065" y="0"/>
                    </a:lnTo>
                    <a:lnTo>
                      <a:pt x="21600" y="720"/>
                    </a:lnTo>
                    <a:lnTo>
                      <a:pt x="1535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32" name="Shape 956"/>
              <p:cNvSpPr/>
              <p:nvPr/>
            </p:nvSpPr>
            <p:spPr>
              <a:xfrm>
                <a:off x="1816101" y="2674937"/>
                <a:ext cx="358776" cy="2762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56" y="21600"/>
                    </a:moveTo>
                    <a:lnTo>
                      <a:pt x="0" y="20110"/>
                    </a:lnTo>
                    <a:lnTo>
                      <a:pt x="20644" y="0"/>
                    </a:lnTo>
                    <a:lnTo>
                      <a:pt x="21600" y="1490"/>
                    </a:lnTo>
                    <a:lnTo>
                      <a:pt x="956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33" name="Shape 957"/>
              <p:cNvSpPr/>
              <p:nvPr/>
            </p:nvSpPr>
            <p:spPr>
              <a:xfrm>
                <a:off x="1793876" y="2944812"/>
                <a:ext cx="41276" cy="3397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462" y="21600"/>
                    </a:moveTo>
                    <a:lnTo>
                      <a:pt x="0" y="21398"/>
                    </a:lnTo>
                    <a:lnTo>
                      <a:pt x="8308" y="0"/>
                    </a:lnTo>
                    <a:lnTo>
                      <a:pt x="21600" y="0"/>
                    </a:lnTo>
                    <a:lnTo>
                      <a:pt x="12462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34" name="Shape 958"/>
              <p:cNvSpPr/>
              <p:nvPr/>
            </p:nvSpPr>
            <p:spPr>
              <a:xfrm>
                <a:off x="1122363" y="2867024"/>
                <a:ext cx="698501" cy="936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02" y="21600"/>
                    </a:moveTo>
                    <a:lnTo>
                      <a:pt x="0" y="6224"/>
                    </a:lnTo>
                    <a:lnTo>
                      <a:pt x="49" y="0"/>
                    </a:lnTo>
                    <a:lnTo>
                      <a:pt x="21600" y="16108"/>
                    </a:lnTo>
                    <a:lnTo>
                      <a:pt x="21502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35" name="Shape 959"/>
              <p:cNvSpPr/>
              <p:nvPr/>
            </p:nvSpPr>
            <p:spPr>
              <a:xfrm>
                <a:off x="1801813" y="2474912"/>
                <a:ext cx="33339" cy="4683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143" y="21600"/>
                    </a:moveTo>
                    <a:lnTo>
                      <a:pt x="0" y="0"/>
                    </a:lnTo>
                    <a:lnTo>
                      <a:pt x="17486" y="0"/>
                    </a:lnTo>
                    <a:lnTo>
                      <a:pt x="21600" y="21454"/>
                    </a:lnTo>
                    <a:lnTo>
                      <a:pt x="5143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36" name="Shape 960"/>
              <p:cNvSpPr/>
              <p:nvPr/>
            </p:nvSpPr>
            <p:spPr>
              <a:xfrm>
                <a:off x="1812926" y="2917824"/>
                <a:ext cx="288926" cy="3127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71" y="21600"/>
                    </a:moveTo>
                    <a:cubicBezTo>
                      <a:pt x="332" y="1532"/>
                      <a:pt x="0" y="919"/>
                      <a:pt x="0" y="766"/>
                    </a:cubicBezTo>
                    <a:cubicBezTo>
                      <a:pt x="1828" y="153"/>
                      <a:pt x="1828" y="153"/>
                      <a:pt x="1828" y="153"/>
                    </a:cubicBezTo>
                    <a:cubicBezTo>
                      <a:pt x="997" y="460"/>
                      <a:pt x="997" y="460"/>
                      <a:pt x="997" y="460"/>
                    </a:cubicBezTo>
                    <a:cubicBezTo>
                      <a:pt x="1828" y="0"/>
                      <a:pt x="1828" y="0"/>
                      <a:pt x="1828" y="0"/>
                    </a:cubicBezTo>
                    <a:cubicBezTo>
                      <a:pt x="2492" y="919"/>
                      <a:pt x="13957" y="12715"/>
                      <a:pt x="21600" y="20374"/>
                    </a:cubicBezTo>
                    <a:lnTo>
                      <a:pt x="20271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37" name="Shape 961"/>
              <p:cNvSpPr/>
              <p:nvPr/>
            </p:nvSpPr>
            <p:spPr>
              <a:xfrm>
                <a:off x="1806576" y="3211512"/>
                <a:ext cx="288926" cy="952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6" y="21600"/>
                    </a:moveTo>
                    <a:lnTo>
                      <a:pt x="0" y="15480"/>
                    </a:lnTo>
                    <a:lnTo>
                      <a:pt x="21244" y="0"/>
                    </a:lnTo>
                    <a:lnTo>
                      <a:pt x="21600" y="5760"/>
                    </a:lnTo>
                    <a:lnTo>
                      <a:pt x="356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38" name="Shape 962"/>
              <p:cNvSpPr/>
              <p:nvPr/>
            </p:nvSpPr>
            <p:spPr>
              <a:xfrm>
                <a:off x="2085976" y="2687637"/>
                <a:ext cx="90489" cy="5413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442" y="21600"/>
                    </a:moveTo>
                    <a:lnTo>
                      <a:pt x="0" y="21473"/>
                    </a:lnTo>
                    <a:lnTo>
                      <a:pt x="15537" y="0"/>
                    </a:lnTo>
                    <a:lnTo>
                      <a:pt x="21600" y="127"/>
                    </a:lnTo>
                    <a:lnTo>
                      <a:pt x="6442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39" name="Shape 963"/>
              <p:cNvSpPr/>
              <p:nvPr/>
            </p:nvSpPr>
            <p:spPr>
              <a:xfrm>
                <a:off x="2154238" y="2200274"/>
                <a:ext cx="260351" cy="4968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07" y="21600"/>
                    </a:moveTo>
                    <a:lnTo>
                      <a:pt x="0" y="21117"/>
                    </a:lnTo>
                    <a:lnTo>
                      <a:pt x="19756" y="0"/>
                    </a:lnTo>
                    <a:lnTo>
                      <a:pt x="21600" y="483"/>
                    </a:lnTo>
                    <a:lnTo>
                      <a:pt x="2107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40" name="Shape 964"/>
              <p:cNvSpPr/>
              <p:nvPr/>
            </p:nvSpPr>
            <p:spPr>
              <a:xfrm>
                <a:off x="2387601" y="1600199"/>
                <a:ext cx="306389" cy="6111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79" y="21600"/>
                    </a:moveTo>
                    <a:lnTo>
                      <a:pt x="0" y="21207"/>
                    </a:lnTo>
                    <a:lnTo>
                      <a:pt x="20033" y="0"/>
                    </a:lnTo>
                    <a:lnTo>
                      <a:pt x="21600" y="393"/>
                    </a:lnTo>
                    <a:lnTo>
                      <a:pt x="1679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41" name="Shape 965"/>
              <p:cNvSpPr/>
              <p:nvPr/>
            </p:nvSpPr>
            <p:spPr>
              <a:xfrm>
                <a:off x="2085976" y="1870074"/>
                <a:ext cx="325439" cy="3444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441" y="21600"/>
                    </a:moveTo>
                    <a:lnTo>
                      <a:pt x="0" y="1095"/>
                    </a:lnTo>
                    <a:lnTo>
                      <a:pt x="1370" y="0"/>
                    </a:lnTo>
                    <a:lnTo>
                      <a:pt x="21600" y="20406"/>
                    </a:lnTo>
                    <a:lnTo>
                      <a:pt x="20441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42" name="Shape 966"/>
              <p:cNvSpPr/>
              <p:nvPr/>
            </p:nvSpPr>
            <p:spPr>
              <a:xfrm>
                <a:off x="1806576" y="1870074"/>
                <a:ext cx="301626" cy="6191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19" y="21600"/>
                    </a:moveTo>
                    <a:lnTo>
                      <a:pt x="0" y="21212"/>
                    </a:lnTo>
                    <a:lnTo>
                      <a:pt x="19895" y="0"/>
                    </a:lnTo>
                    <a:lnTo>
                      <a:pt x="21600" y="332"/>
                    </a:lnTo>
                    <a:lnTo>
                      <a:pt x="1819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43" name="Shape 967"/>
              <p:cNvSpPr/>
              <p:nvPr/>
            </p:nvSpPr>
            <p:spPr>
              <a:xfrm>
                <a:off x="1404938" y="2408237"/>
                <a:ext cx="407988" cy="873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16" y="21600"/>
                    </a:moveTo>
                    <a:lnTo>
                      <a:pt x="0" y="6676"/>
                    </a:lnTo>
                    <a:lnTo>
                      <a:pt x="252" y="0"/>
                    </a:lnTo>
                    <a:lnTo>
                      <a:pt x="21600" y="15316"/>
                    </a:lnTo>
                    <a:lnTo>
                      <a:pt x="21516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44" name="Shape 968"/>
              <p:cNvSpPr/>
              <p:nvPr/>
            </p:nvSpPr>
            <p:spPr>
              <a:xfrm>
                <a:off x="1816101" y="2463799"/>
                <a:ext cx="354014" cy="2286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25" y="21600"/>
                    </a:moveTo>
                    <a:lnTo>
                      <a:pt x="0" y="2100"/>
                    </a:lnTo>
                    <a:lnTo>
                      <a:pt x="775" y="0"/>
                    </a:lnTo>
                    <a:lnTo>
                      <a:pt x="21600" y="19500"/>
                    </a:lnTo>
                    <a:lnTo>
                      <a:pt x="20825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45" name="Shape 969"/>
              <p:cNvSpPr/>
              <p:nvPr/>
            </p:nvSpPr>
            <p:spPr>
              <a:xfrm>
                <a:off x="1820863" y="2193924"/>
                <a:ext cx="582614" cy="2905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12" y="21600"/>
                    </a:moveTo>
                    <a:lnTo>
                      <a:pt x="0" y="19711"/>
                    </a:lnTo>
                    <a:lnTo>
                      <a:pt x="21188" y="0"/>
                    </a:lnTo>
                    <a:lnTo>
                      <a:pt x="21600" y="1770"/>
                    </a:lnTo>
                    <a:lnTo>
                      <a:pt x="412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46" name="Shape 970"/>
              <p:cNvSpPr/>
              <p:nvPr/>
            </p:nvSpPr>
            <p:spPr>
              <a:xfrm>
                <a:off x="1725613" y="1974849"/>
                <a:ext cx="106364" cy="495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442" y="21600"/>
                    </a:moveTo>
                    <a:lnTo>
                      <a:pt x="0" y="208"/>
                    </a:lnTo>
                    <a:lnTo>
                      <a:pt x="5158" y="0"/>
                    </a:lnTo>
                    <a:lnTo>
                      <a:pt x="21600" y="21462"/>
                    </a:lnTo>
                    <a:lnTo>
                      <a:pt x="16442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47" name="Shape 971"/>
              <p:cNvSpPr/>
              <p:nvPr/>
            </p:nvSpPr>
            <p:spPr>
              <a:xfrm>
                <a:off x="1390650" y="1982787"/>
                <a:ext cx="30164" cy="4349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274" y="21600"/>
                    </a:moveTo>
                    <a:lnTo>
                      <a:pt x="0" y="0"/>
                    </a:lnTo>
                    <a:lnTo>
                      <a:pt x="18189" y="0"/>
                    </a:lnTo>
                    <a:lnTo>
                      <a:pt x="21600" y="21600"/>
                    </a:lnTo>
                    <a:lnTo>
                      <a:pt x="2274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48" name="Shape 972"/>
              <p:cNvSpPr/>
              <p:nvPr/>
            </p:nvSpPr>
            <p:spPr>
              <a:xfrm>
                <a:off x="1363663" y="1308099"/>
                <a:ext cx="52389" cy="6826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127" y="21600"/>
                    </a:moveTo>
                    <a:lnTo>
                      <a:pt x="0" y="0"/>
                    </a:lnTo>
                    <a:lnTo>
                      <a:pt x="11127" y="0"/>
                    </a:lnTo>
                    <a:lnTo>
                      <a:pt x="21600" y="21600"/>
                    </a:lnTo>
                    <a:lnTo>
                      <a:pt x="11127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49" name="Shape 973"/>
              <p:cNvSpPr/>
              <p:nvPr/>
            </p:nvSpPr>
            <p:spPr>
              <a:xfrm>
                <a:off x="1409701" y="1958974"/>
                <a:ext cx="333376" cy="508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6" y="21600"/>
                    </a:moveTo>
                    <a:lnTo>
                      <a:pt x="0" y="10125"/>
                    </a:lnTo>
                    <a:lnTo>
                      <a:pt x="21394" y="0"/>
                    </a:lnTo>
                    <a:lnTo>
                      <a:pt x="21600" y="11475"/>
                    </a:lnTo>
                    <a:lnTo>
                      <a:pt x="206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50" name="Shape 974"/>
              <p:cNvSpPr/>
              <p:nvPr/>
            </p:nvSpPr>
            <p:spPr>
              <a:xfrm>
                <a:off x="933450" y="1990724"/>
                <a:ext cx="476251" cy="3206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20" y="21600"/>
                    </a:moveTo>
                    <a:lnTo>
                      <a:pt x="0" y="20103"/>
                    </a:lnTo>
                    <a:lnTo>
                      <a:pt x="21024" y="0"/>
                    </a:lnTo>
                    <a:lnTo>
                      <a:pt x="21600" y="1283"/>
                    </a:lnTo>
                    <a:lnTo>
                      <a:pt x="720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51" name="Shape 975"/>
              <p:cNvSpPr/>
              <p:nvPr/>
            </p:nvSpPr>
            <p:spPr>
              <a:xfrm>
                <a:off x="638175" y="2293937"/>
                <a:ext cx="315914" cy="5397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37" y="21600"/>
                    </a:moveTo>
                    <a:lnTo>
                      <a:pt x="0" y="21092"/>
                    </a:lnTo>
                    <a:lnTo>
                      <a:pt x="19863" y="0"/>
                    </a:lnTo>
                    <a:lnTo>
                      <a:pt x="21600" y="508"/>
                    </a:lnTo>
                    <a:lnTo>
                      <a:pt x="1737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52" name="Shape 976"/>
              <p:cNvSpPr/>
              <p:nvPr/>
            </p:nvSpPr>
            <p:spPr>
              <a:xfrm>
                <a:off x="644525" y="2412999"/>
                <a:ext cx="765176" cy="4127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14" y="21600"/>
                    </a:moveTo>
                    <a:lnTo>
                      <a:pt x="0" y="20437"/>
                    </a:lnTo>
                    <a:lnTo>
                      <a:pt x="21241" y="0"/>
                    </a:lnTo>
                    <a:lnTo>
                      <a:pt x="21600" y="1329"/>
                    </a:lnTo>
                    <a:lnTo>
                      <a:pt x="314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53" name="Shape 977"/>
              <p:cNvSpPr/>
              <p:nvPr/>
            </p:nvSpPr>
            <p:spPr>
              <a:xfrm>
                <a:off x="931863" y="2293937"/>
                <a:ext cx="193676" cy="5905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767" y="21600"/>
                    </a:moveTo>
                    <a:lnTo>
                      <a:pt x="0" y="232"/>
                    </a:lnTo>
                    <a:lnTo>
                      <a:pt x="2833" y="0"/>
                    </a:lnTo>
                    <a:lnTo>
                      <a:pt x="21600" y="21310"/>
                    </a:lnTo>
                    <a:lnTo>
                      <a:pt x="18767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54" name="Shape 978"/>
              <p:cNvSpPr/>
              <p:nvPr/>
            </p:nvSpPr>
            <p:spPr>
              <a:xfrm>
                <a:off x="250825" y="2003424"/>
                <a:ext cx="407988" cy="8159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423" y="21600"/>
                    </a:moveTo>
                    <a:lnTo>
                      <a:pt x="0" y="294"/>
                    </a:lnTo>
                    <a:lnTo>
                      <a:pt x="1261" y="0"/>
                    </a:lnTo>
                    <a:lnTo>
                      <a:pt x="21600" y="21306"/>
                    </a:lnTo>
                    <a:lnTo>
                      <a:pt x="20423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55" name="Shape 979"/>
              <p:cNvSpPr/>
              <p:nvPr/>
            </p:nvSpPr>
            <p:spPr>
              <a:xfrm>
                <a:off x="77788" y="1160463"/>
                <a:ext cx="196851" cy="8588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987" y="21600"/>
                    </a:moveTo>
                    <a:lnTo>
                      <a:pt x="0" y="120"/>
                    </a:lnTo>
                    <a:lnTo>
                      <a:pt x="2613" y="0"/>
                    </a:lnTo>
                    <a:lnTo>
                      <a:pt x="21600" y="21400"/>
                    </a:lnTo>
                    <a:lnTo>
                      <a:pt x="18987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56" name="Shape 980"/>
              <p:cNvSpPr/>
              <p:nvPr/>
            </p:nvSpPr>
            <p:spPr>
              <a:xfrm>
                <a:off x="84138" y="1158875"/>
                <a:ext cx="388939" cy="3286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18" y="21600"/>
                    </a:moveTo>
                    <a:lnTo>
                      <a:pt x="0" y="1357"/>
                    </a:lnTo>
                    <a:lnTo>
                      <a:pt x="970" y="0"/>
                    </a:lnTo>
                    <a:lnTo>
                      <a:pt x="21600" y="20243"/>
                    </a:lnTo>
                    <a:lnTo>
                      <a:pt x="20718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57" name="Shape 981"/>
              <p:cNvSpPr/>
              <p:nvPr/>
            </p:nvSpPr>
            <p:spPr>
              <a:xfrm>
                <a:off x="247650" y="1476374"/>
                <a:ext cx="233364" cy="527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351" y="21600"/>
                    </a:moveTo>
                    <a:lnTo>
                      <a:pt x="0" y="21210"/>
                    </a:lnTo>
                    <a:lnTo>
                      <a:pt x="19396" y="0"/>
                    </a:lnTo>
                    <a:lnTo>
                      <a:pt x="21600" y="325"/>
                    </a:lnTo>
                    <a:lnTo>
                      <a:pt x="2351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58" name="Shape 982"/>
              <p:cNvSpPr/>
              <p:nvPr/>
            </p:nvSpPr>
            <p:spPr>
              <a:xfrm>
                <a:off x="458788" y="1465262"/>
                <a:ext cx="417513" cy="2476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025" y="21600"/>
                    </a:moveTo>
                    <a:lnTo>
                      <a:pt x="0" y="1938"/>
                    </a:lnTo>
                    <a:lnTo>
                      <a:pt x="575" y="0"/>
                    </a:lnTo>
                    <a:lnTo>
                      <a:pt x="21600" y="19662"/>
                    </a:lnTo>
                    <a:lnTo>
                      <a:pt x="21025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59" name="Shape 983"/>
              <p:cNvSpPr/>
              <p:nvPr/>
            </p:nvSpPr>
            <p:spPr>
              <a:xfrm>
                <a:off x="850900" y="1697037"/>
                <a:ext cx="100014" cy="6080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771" y="21600"/>
                    </a:moveTo>
                    <a:lnTo>
                      <a:pt x="0" y="169"/>
                    </a:lnTo>
                    <a:lnTo>
                      <a:pt x="5486" y="0"/>
                    </a:lnTo>
                    <a:lnTo>
                      <a:pt x="21600" y="21487"/>
                    </a:lnTo>
                    <a:lnTo>
                      <a:pt x="15771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60" name="Shape 984"/>
              <p:cNvSpPr/>
              <p:nvPr/>
            </p:nvSpPr>
            <p:spPr>
              <a:xfrm>
                <a:off x="865188" y="1689099"/>
                <a:ext cx="539751" cy="3159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55" y="21600"/>
                    </a:moveTo>
                    <a:lnTo>
                      <a:pt x="0" y="1520"/>
                    </a:lnTo>
                    <a:lnTo>
                      <a:pt x="445" y="0"/>
                    </a:lnTo>
                    <a:lnTo>
                      <a:pt x="21600" y="19972"/>
                    </a:lnTo>
                    <a:lnTo>
                      <a:pt x="21155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61" name="Shape 985"/>
              <p:cNvSpPr/>
              <p:nvPr/>
            </p:nvSpPr>
            <p:spPr>
              <a:xfrm>
                <a:off x="803275" y="1381124"/>
                <a:ext cx="76201" cy="3222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400" y="21600"/>
                    </a:moveTo>
                    <a:lnTo>
                      <a:pt x="0" y="213"/>
                    </a:lnTo>
                    <a:lnTo>
                      <a:pt x="7200" y="0"/>
                    </a:lnTo>
                    <a:lnTo>
                      <a:pt x="21600" y="21387"/>
                    </a:lnTo>
                    <a:lnTo>
                      <a:pt x="14400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62" name="Shape 986"/>
              <p:cNvSpPr/>
              <p:nvPr/>
            </p:nvSpPr>
            <p:spPr>
              <a:xfrm>
                <a:off x="257175" y="1684337"/>
                <a:ext cx="611189" cy="317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93" y="21600"/>
                    </a:moveTo>
                    <a:lnTo>
                      <a:pt x="0" y="19872"/>
                    </a:lnTo>
                    <a:lnTo>
                      <a:pt x="21207" y="0"/>
                    </a:lnTo>
                    <a:lnTo>
                      <a:pt x="21600" y="1620"/>
                    </a:lnTo>
                    <a:lnTo>
                      <a:pt x="393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63" name="Shape 987"/>
              <p:cNvSpPr/>
              <p:nvPr/>
            </p:nvSpPr>
            <p:spPr>
              <a:xfrm>
                <a:off x="261938" y="1981199"/>
                <a:ext cx="677864" cy="317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46" y="21600"/>
                    </a:moveTo>
                    <a:lnTo>
                      <a:pt x="0" y="1512"/>
                    </a:lnTo>
                    <a:lnTo>
                      <a:pt x="354" y="0"/>
                    </a:lnTo>
                    <a:lnTo>
                      <a:pt x="21600" y="20088"/>
                    </a:lnTo>
                    <a:lnTo>
                      <a:pt x="21246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64" name="Shape 988"/>
              <p:cNvSpPr/>
              <p:nvPr/>
            </p:nvSpPr>
            <p:spPr>
              <a:xfrm>
                <a:off x="946150" y="2193924"/>
                <a:ext cx="1447802" cy="1190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7" y="21600"/>
                    </a:moveTo>
                    <a:lnTo>
                      <a:pt x="0" y="16992"/>
                    </a:lnTo>
                    <a:lnTo>
                      <a:pt x="21576" y="0"/>
                    </a:lnTo>
                    <a:lnTo>
                      <a:pt x="21600" y="4320"/>
                    </a:lnTo>
                    <a:lnTo>
                      <a:pt x="47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65" name="Shape 989"/>
              <p:cNvSpPr/>
              <p:nvPr/>
            </p:nvSpPr>
            <p:spPr>
              <a:xfrm>
                <a:off x="2090738" y="1597024"/>
                <a:ext cx="596901" cy="2873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02" y="21600"/>
                    </a:moveTo>
                    <a:lnTo>
                      <a:pt x="0" y="19691"/>
                    </a:lnTo>
                    <a:lnTo>
                      <a:pt x="21255" y="0"/>
                    </a:lnTo>
                    <a:lnTo>
                      <a:pt x="21600" y="1909"/>
                    </a:lnTo>
                    <a:lnTo>
                      <a:pt x="402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66" name="Shape 990"/>
              <p:cNvSpPr/>
              <p:nvPr/>
            </p:nvSpPr>
            <p:spPr>
              <a:xfrm>
                <a:off x="1733551" y="1858962"/>
                <a:ext cx="366714" cy="1222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74" y="21600"/>
                    </a:moveTo>
                    <a:lnTo>
                      <a:pt x="0" y="17392"/>
                    </a:lnTo>
                    <a:lnTo>
                      <a:pt x="21132" y="0"/>
                    </a:lnTo>
                    <a:lnTo>
                      <a:pt x="21600" y="4488"/>
                    </a:lnTo>
                    <a:lnTo>
                      <a:pt x="374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67" name="Shape 991"/>
              <p:cNvSpPr/>
              <p:nvPr/>
            </p:nvSpPr>
            <p:spPr>
              <a:xfrm>
                <a:off x="2635251" y="839787"/>
                <a:ext cx="60326" cy="771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937" y="21600"/>
                    </a:moveTo>
                    <a:lnTo>
                      <a:pt x="0" y="44"/>
                    </a:lnTo>
                    <a:lnTo>
                      <a:pt x="9095" y="0"/>
                    </a:lnTo>
                    <a:lnTo>
                      <a:pt x="21600" y="21511"/>
                    </a:lnTo>
                    <a:lnTo>
                      <a:pt x="11937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68" name="Shape 992"/>
              <p:cNvSpPr/>
              <p:nvPr/>
            </p:nvSpPr>
            <p:spPr>
              <a:xfrm>
                <a:off x="2220913" y="357188"/>
                <a:ext cx="436564" cy="495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657" y="21600"/>
                    </a:moveTo>
                    <a:lnTo>
                      <a:pt x="0" y="762"/>
                    </a:lnTo>
                    <a:lnTo>
                      <a:pt x="1021" y="0"/>
                    </a:lnTo>
                    <a:lnTo>
                      <a:pt x="21600" y="20838"/>
                    </a:lnTo>
                    <a:lnTo>
                      <a:pt x="20657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69" name="Shape 993"/>
              <p:cNvSpPr/>
              <p:nvPr/>
            </p:nvSpPr>
            <p:spPr>
              <a:xfrm>
                <a:off x="2303463" y="838200"/>
                <a:ext cx="347664" cy="2714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5" y="21600"/>
                    </a:moveTo>
                    <a:lnTo>
                      <a:pt x="0" y="19832"/>
                    </a:lnTo>
                    <a:lnTo>
                      <a:pt x="20614" y="0"/>
                    </a:lnTo>
                    <a:lnTo>
                      <a:pt x="21600" y="1516"/>
                    </a:lnTo>
                    <a:lnTo>
                      <a:pt x="1085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70" name="Shape 994"/>
              <p:cNvSpPr/>
              <p:nvPr/>
            </p:nvSpPr>
            <p:spPr>
              <a:xfrm>
                <a:off x="1952626" y="1090612"/>
                <a:ext cx="371476" cy="3206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23" y="21600"/>
                    </a:moveTo>
                    <a:lnTo>
                      <a:pt x="0" y="20317"/>
                    </a:lnTo>
                    <a:lnTo>
                      <a:pt x="20677" y="0"/>
                    </a:lnTo>
                    <a:lnTo>
                      <a:pt x="21600" y="1283"/>
                    </a:lnTo>
                    <a:lnTo>
                      <a:pt x="923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71" name="Shape 995"/>
              <p:cNvSpPr/>
              <p:nvPr/>
            </p:nvSpPr>
            <p:spPr>
              <a:xfrm>
                <a:off x="1374775" y="1308099"/>
                <a:ext cx="592139" cy="1031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426" y="21600"/>
                    </a:moveTo>
                    <a:lnTo>
                      <a:pt x="0" y="5317"/>
                    </a:lnTo>
                    <a:lnTo>
                      <a:pt x="174" y="0"/>
                    </a:lnTo>
                    <a:lnTo>
                      <a:pt x="21600" y="15951"/>
                    </a:lnTo>
                    <a:lnTo>
                      <a:pt x="21426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72" name="Shape 996"/>
              <p:cNvSpPr/>
              <p:nvPr/>
            </p:nvSpPr>
            <p:spPr>
              <a:xfrm>
                <a:off x="814388" y="1314449"/>
                <a:ext cx="560389" cy="793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2" y="21600"/>
                    </a:moveTo>
                    <a:lnTo>
                      <a:pt x="0" y="15120"/>
                    </a:lnTo>
                    <a:lnTo>
                      <a:pt x="21478" y="0"/>
                    </a:lnTo>
                    <a:lnTo>
                      <a:pt x="21600" y="7344"/>
                    </a:lnTo>
                    <a:lnTo>
                      <a:pt x="122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73" name="Shape 997"/>
              <p:cNvSpPr/>
              <p:nvPr/>
            </p:nvSpPr>
            <p:spPr>
              <a:xfrm>
                <a:off x="88900" y="1154112"/>
                <a:ext cx="731838" cy="2460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319" y="21600"/>
                    </a:moveTo>
                    <a:lnTo>
                      <a:pt x="0" y="2230"/>
                    </a:lnTo>
                    <a:lnTo>
                      <a:pt x="234" y="0"/>
                    </a:lnTo>
                    <a:lnTo>
                      <a:pt x="21600" y="19510"/>
                    </a:lnTo>
                    <a:lnTo>
                      <a:pt x="21319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74" name="Shape 998"/>
              <p:cNvSpPr/>
              <p:nvPr/>
            </p:nvSpPr>
            <p:spPr>
              <a:xfrm>
                <a:off x="465138" y="1381124"/>
                <a:ext cx="346076" cy="1127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95" y="21600"/>
                    </a:moveTo>
                    <a:lnTo>
                      <a:pt x="0" y="16428"/>
                    </a:lnTo>
                    <a:lnTo>
                      <a:pt x="21303" y="0"/>
                    </a:lnTo>
                    <a:lnTo>
                      <a:pt x="21600" y="4563"/>
                    </a:lnTo>
                    <a:lnTo>
                      <a:pt x="495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75" name="Shape 999"/>
              <p:cNvSpPr/>
              <p:nvPr/>
            </p:nvSpPr>
            <p:spPr>
              <a:xfrm>
                <a:off x="860425" y="1387474"/>
                <a:ext cx="1100139" cy="3095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0" y="21600"/>
                      <a:pt x="0" y="21600"/>
                      <a:pt x="0" y="21600"/>
                    </a:cubicBezTo>
                    <a:cubicBezTo>
                      <a:pt x="44" y="20829"/>
                      <a:pt x="44" y="20829"/>
                      <a:pt x="44" y="20829"/>
                    </a:cubicBezTo>
                    <a:cubicBezTo>
                      <a:pt x="44" y="19903"/>
                      <a:pt x="44" y="19903"/>
                      <a:pt x="44" y="19903"/>
                    </a:cubicBezTo>
                    <a:cubicBezTo>
                      <a:pt x="653" y="19594"/>
                      <a:pt x="15721" y="5400"/>
                      <a:pt x="21469" y="0"/>
                    </a:cubicBezTo>
                    <a:cubicBezTo>
                      <a:pt x="21600" y="1697"/>
                      <a:pt x="21600" y="1697"/>
                      <a:pt x="21600" y="1697"/>
                    </a:cubicBezTo>
                    <a:cubicBezTo>
                      <a:pt x="1916" y="20366"/>
                      <a:pt x="218" y="21600"/>
                      <a:pt x="0" y="21600"/>
                    </a:cubicBez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76" name="Shape 1000"/>
              <p:cNvSpPr/>
              <p:nvPr/>
            </p:nvSpPr>
            <p:spPr>
              <a:xfrm>
                <a:off x="860425" y="1320799"/>
                <a:ext cx="522289" cy="3794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25" y="21600"/>
                    </a:moveTo>
                    <a:lnTo>
                      <a:pt x="0" y="20335"/>
                    </a:lnTo>
                    <a:lnTo>
                      <a:pt x="21075" y="0"/>
                    </a:lnTo>
                    <a:lnTo>
                      <a:pt x="21600" y="1265"/>
                    </a:lnTo>
                    <a:lnTo>
                      <a:pt x="525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77" name="Shape 1001"/>
              <p:cNvSpPr/>
              <p:nvPr/>
            </p:nvSpPr>
            <p:spPr>
              <a:xfrm>
                <a:off x="1387475" y="1090612"/>
                <a:ext cx="925514" cy="2301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1" y="21600"/>
                    </a:moveTo>
                    <a:lnTo>
                      <a:pt x="0" y="19068"/>
                    </a:lnTo>
                    <a:lnTo>
                      <a:pt x="21415" y="0"/>
                    </a:lnTo>
                    <a:lnTo>
                      <a:pt x="21600" y="2234"/>
                    </a:lnTo>
                    <a:lnTo>
                      <a:pt x="111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78" name="Shape 1002"/>
              <p:cNvSpPr/>
              <p:nvPr/>
            </p:nvSpPr>
            <p:spPr>
              <a:xfrm>
                <a:off x="1951038" y="1403349"/>
                <a:ext cx="161926" cy="4651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000" y="21600"/>
                    </a:moveTo>
                    <a:lnTo>
                      <a:pt x="0" y="295"/>
                    </a:lnTo>
                    <a:lnTo>
                      <a:pt x="3600" y="0"/>
                    </a:lnTo>
                    <a:lnTo>
                      <a:pt x="21600" y="21305"/>
                    </a:lnTo>
                    <a:lnTo>
                      <a:pt x="18000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79" name="Shape 1003"/>
              <p:cNvSpPr/>
              <p:nvPr/>
            </p:nvSpPr>
            <p:spPr>
              <a:xfrm>
                <a:off x="1703388" y="731838"/>
                <a:ext cx="935039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27" y="21600"/>
                    </a:moveTo>
                    <a:lnTo>
                      <a:pt x="0" y="4431"/>
                    </a:lnTo>
                    <a:lnTo>
                      <a:pt x="37" y="0"/>
                    </a:lnTo>
                    <a:lnTo>
                      <a:pt x="21600" y="16892"/>
                    </a:lnTo>
                    <a:lnTo>
                      <a:pt x="21527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80" name="Shape 1004"/>
              <p:cNvSpPr/>
              <p:nvPr/>
            </p:nvSpPr>
            <p:spPr>
              <a:xfrm>
                <a:off x="1700213" y="358775"/>
                <a:ext cx="534989" cy="3921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41" y="21600"/>
                    </a:moveTo>
                    <a:lnTo>
                      <a:pt x="0" y="20376"/>
                    </a:lnTo>
                    <a:lnTo>
                      <a:pt x="20959" y="0"/>
                    </a:lnTo>
                    <a:lnTo>
                      <a:pt x="21600" y="1137"/>
                    </a:lnTo>
                    <a:lnTo>
                      <a:pt x="641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81" name="Shape 1005"/>
              <p:cNvSpPr/>
              <p:nvPr/>
            </p:nvSpPr>
            <p:spPr>
              <a:xfrm>
                <a:off x="77788" y="581025"/>
                <a:ext cx="257176" cy="5826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00" y="21600"/>
                    </a:moveTo>
                    <a:lnTo>
                      <a:pt x="0" y="21247"/>
                    </a:lnTo>
                    <a:lnTo>
                      <a:pt x="19600" y="0"/>
                    </a:lnTo>
                    <a:lnTo>
                      <a:pt x="21600" y="294"/>
                    </a:lnTo>
                    <a:lnTo>
                      <a:pt x="2000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82" name="Shape 1006"/>
              <p:cNvSpPr/>
              <p:nvPr/>
            </p:nvSpPr>
            <p:spPr>
              <a:xfrm>
                <a:off x="323850" y="569913"/>
                <a:ext cx="404814" cy="5588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499" y="21600"/>
                    </a:moveTo>
                    <a:lnTo>
                      <a:pt x="0" y="614"/>
                    </a:lnTo>
                    <a:lnTo>
                      <a:pt x="1101" y="0"/>
                    </a:lnTo>
                    <a:lnTo>
                      <a:pt x="21600" y="21048"/>
                    </a:lnTo>
                    <a:lnTo>
                      <a:pt x="20499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83" name="Shape 1007"/>
              <p:cNvSpPr/>
              <p:nvPr/>
            </p:nvSpPr>
            <p:spPr>
              <a:xfrm>
                <a:off x="727075" y="1098549"/>
                <a:ext cx="666751" cy="231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343" y="21600"/>
                    </a:moveTo>
                    <a:lnTo>
                      <a:pt x="0" y="2367"/>
                    </a:lnTo>
                    <a:lnTo>
                      <a:pt x="309" y="0"/>
                    </a:lnTo>
                    <a:lnTo>
                      <a:pt x="21600" y="19233"/>
                    </a:lnTo>
                    <a:lnTo>
                      <a:pt x="21343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84" name="Shape 1008"/>
              <p:cNvSpPr/>
              <p:nvPr/>
            </p:nvSpPr>
            <p:spPr>
              <a:xfrm>
                <a:off x="711200" y="1108075"/>
                <a:ext cx="111126" cy="2809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354" y="21600"/>
                    </a:moveTo>
                    <a:lnTo>
                      <a:pt x="0" y="488"/>
                    </a:lnTo>
                    <a:lnTo>
                      <a:pt x="5246" y="0"/>
                    </a:lnTo>
                    <a:lnTo>
                      <a:pt x="21600" y="20990"/>
                    </a:lnTo>
                    <a:lnTo>
                      <a:pt x="16354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85" name="Shape 1009"/>
              <p:cNvSpPr/>
              <p:nvPr/>
            </p:nvSpPr>
            <p:spPr>
              <a:xfrm>
                <a:off x="454025" y="1101724"/>
                <a:ext cx="277814" cy="3825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05" y="21600"/>
                    </a:moveTo>
                    <a:lnTo>
                      <a:pt x="0" y="20704"/>
                    </a:lnTo>
                    <a:lnTo>
                      <a:pt x="19995" y="0"/>
                    </a:lnTo>
                    <a:lnTo>
                      <a:pt x="21600" y="896"/>
                    </a:lnTo>
                    <a:lnTo>
                      <a:pt x="1605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86" name="Shape 1010"/>
              <p:cNvSpPr/>
              <p:nvPr/>
            </p:nvSpPr>
            <p:spPr>
              <a:xfrm>
                <a:off x="311150" y="217488"/>
                <a:ext cx="458788" cy="3746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73" y="21600"/>
                    </a:moveTo>
                    <a:lnTo>
                      <a:pt x="0" y="20410"/>
                    </a:lnTo>
                    <a:lnTo>
                      <a:pt x="20853" y="0"/>
                    </a:lnTo>
                    <a:lnTo>
                      <a:pt x="21600" y="1098"/>
                    </a:lnTo>
                    <a:lnTo>
                      <a:pt x="673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87" name="Shape 1011"/>
              <p:cNvSpPr/>
              <p:nvPr/>
            </p:nvSpPr>
            <p:spPr>
              <a:xfrm>
                <a:off x="744538" y="222250"/>
                <a:ext cx="485776" cy="5794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53" y="21600"/>
                    </a:moveTo>
                    <a:lnTo>
                      <a:pt x="0" y="651"/>
                    </a:lnTo>
                    <a:lnTo>
                      <a:pt x="918" y="0"/>
                    </a:lnTo>
                    <a:lnTo>
                      <a:pt x="21600" y="21067"/>
                    </a:lnTo>
                    <a:lnTo>
                      <a:pt x="20753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88" name="Shape 1012"/>
              <p:cNvSpPr/>
              <p:nvPr/>
            </p:nvSpPr>
            <p:spPr>
              <a:xfrm>
                <a:off x="711200" y="773113"/>
                <a:ext cx="512764" cy="3444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02" y="21600"/>
                    </a:moveTo>
                    <a:lnTo>
                      <a:pt x="0" y="20206"/>
                    </a:lnTo>
                    <a:lnTo>
                      <a:pt x="21065" y="0"/>
                    </a:lnTo>
                    <a:lnTo>
                      <a:pt x="21600" y="1394"/>
                    </a:lnTo>
                    <a:lnTo>
                      <a:pt x="602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89" name="Shape 1013"/>
              <p:cNvSpPr/>
              <p:nvPr/>
            </p:nvSpPr>
            <p:spPr>
              <a:xfrm>
                <a:off x="93663" y="1098549"/>
                <a:ext cx="628651" cy="666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0" y="12857"/>
                    </a:lnTo>
                    <a:lnTo>
                      <a:pt x="21545" y="0"/>
                    </a:lnTo>
                    <a:lnTo>
                      <a:pt x="21600" y="8743"/>
                    </a:lnTo>
                    <a:lnTo>
                      <a:pt x="0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90" name="Shape 1014"/>
              <p:cNvSpPr/>
              <p:nvPr/>
            </p:nvSpPr>
            <p:spPr>
              <a:xfrm>
                <a:off x="1219200" y="727075"/>
                <a:ext cx="490538" cy="714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0" y="21600"/>
                    </a:moveTo>
                    <a:lnTo>
                      <a:pt x="0" y="13440"/>
                    </a:lnTo>
                    <a:lnTo>
                      <a:pt x="21460" y="0"/>
                    </a:lnTo>
                    <a:lnTo>
                      <a:pt x="21600" y="8160"/>
                    </a:lnTo>
                    <a:lnTo>
                      <a:pt x="140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91" name="Shape 1015"/>
              <p:cNvSpPr/>
              <p:nvPr/>
            </p:nvSpPr>
            <p:spPr>
              <a:xfrm>
                <a:off x="1514476" y="55563"/>
                <a:ext cx="717551" cy="3206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361" y="21600"/>
                    </a:moveTo>
                    <a:lnTo>
                      <a:pt x="0" y="1497"/>
                    </a:lnTo>
                    <a:lnTo>
                      <a:pt x="335" y="0"/>
                    </a:lnTo>
                    <a:lnTo>
                      <a:pt x="21600" y="20103"/>
                    </a:lnTo>
                    <a:lnTo>
                      <a:pt x="21361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92" name="Shape 1016"/>
              <p:cNvSpPr/>
              <p:nvPr/>
            </p:nvSpPr>
            <p:spPr>
              <a:xfrm>
                <a:off x="749300" y="52388"/>
                <a:ext cx="773114" cy="1841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3" y="21600"/>
                    </a:moveTo>
                    <a:lnTo>
                      <a:pt x="0" y="18621"/>
                    </a:lnTo>
                    <a:lnTo>
                      <a:pt x="21423" y="0"/>
                    </a:lnTo>
                    <a:lnTo>
                      <a:pt x="21600" y="3166"/>
                    </a:lnTo>
                    <a:lnTo>
                      <a:pt x="133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93" name="Shape 1017"/>
              <p:cNvSpPr/>
              <p:nvPr/>
            </p:nvSpPr>
            <p:spPr>
              <a:xfrm>
                <a:off x="1508126" y="61913"/>
                <a:ext cx="214314" cy="6826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200" y="21600"/>
                    </a:moveTo>
                    <a:lnTo>
                      <a:pt x="0" y="301"/>
                    </a:lnTo>
                    <a:lnTo>
                      <a:pt x="2400" y="0"/>
                    </a:lnTo>
                    <a:lnTo>
                      <a:pt x="21600" y="21399"/>
                    </a:lnTo>
                    <a:lnTo>
                      <a:pt x="19200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94" name="Shape 1018"/>
              <p:cNvSpPr/>
              <p:nvPr/>
            </p:nvSpPr>
            <p:spPr>
              <a:xfrm>
                <a:off x="1195388" y="74613"/>
                <a:ext cx="330201" cy="7127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58" y="21600"/>
                    </a:moveTo>
                    <a:lnTo>
                      <a:pt x="0" y="21263"/>
                    </a:lnTo>
                    <a:lnTo>
                      <a:pt x="19938" y="0"/>
                    </a:lnTo>
                    <a:lnTo>
                      <a:pt x="21600" y="289"/>
                    </a:lnTo>
                    <a:lnTo>
                      <a:pt x="1558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95" name="Shape 1019"/>
              <p:cNvSpPr/>
              <p:nvPr/>
            </p:nvSpPr>
            <p:spPr>
              <a:xfrm>
                <a:off x="700088" y="225425"/>
                <a:ext cx="65089" cy="869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956" y="21600"/>
                    </a:moveTo>
                    <a:lnTo>
                      <a:pt x="0" y="21600"/>
                    </a:lnTo>
                    <a:lnTo>
                      <a:pt x="12644" y="0"/>
                    </a:lnTo>
                    <a:lnTo>
                      <a:pt x="21600" y="79"/>
                    </a:lnTo>
                    <a:lnTo>
                      <a:pt x="8956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96" name="Shape 1020"/>
              <p:cNvSpPr/>
              <p:nvPr/>
            </p:nvSpPr>
            <p:spPr>
              <a:xfrm>
                <a:off x="1698626" y="735013"/>
                <a:ext cx="276226" cy="6588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862" y="21600"/>
                    </a:moveTo>
                    <a:lnTo>
                      <a:pt x="0" y="312"/>
                    </a:lnTo>
                    <a:lnTo>
                      <a:pt x="1862" y="0"/>
                    </a:lnTo>
                    <a:lnTo>
                      <a:pt x="21600" y="21288"/>
                    </a:lnTo>
                    <a:lnTo>
                      <a:pt x="19862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97" name="Shape 1021"/>
              <p:cNvSpPr/>
              <p:nvPr/>
            </p:nvSpPr>
            <p:spPr>
              <a:xfrm>
                <a:off x="1214438" y="782638"/>
                <a:ext cx="168276" cy="522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340" y="21600"/>
                    </a:moveTo>
                    <a:lnTo>
                      <a:pt x="0" y="328"/>
                    </a:lnTo>
                    <a:lnTo>
                      <a:pt x="3260" y="0"/>
                    </a:lnTo>
                    <a:lnTo>
                      <a:pt x="21600" y="21337"/>
                    </a:lnTo>
                    <a:lnTo>
                      <a:pt x="18340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98" name="Shape 1022"/>
              <p:cNvSpPr/>
              <p:nvPr/>
            </p:nvSpPr>
            <p:spPr>
              <a:xfrm>
                <a:off x="1365250" y="744538"/>
                <a:ext cx="350839" cy="5762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68" y="21600"/>
                    </a:moveTo>
                    <a:lnTo>
                      <a:pt x="0" y="21124"/>
                    </a:lnTo>
                    <a:lnTo>
                      <a:pt x="20232" y="0"/>
                    </a:lnTo>
                    <a:lnTo>
                      <a:pt x="21600" y="476"/>
                    </a:lnTo>
                    <a:lnTo>
                      <a:pt x="1368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99" name="Shape 1023"/>
              <p:cNvSpPr/>
              <p:nvPr/>
            </p:nvSpPr>
            <p:spPr>
              <a:xfrm>
                <a:off x="1717676" y="733425"/>
                <a:ext cx="598489" cy="374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084" y="21600"/>
                    </a:moveTo>
                    <a:lnTo>
                      <a:pt x="0" y="1281"/>
                    </a:lnTo>
                    <a:lnTo>
                      <a:pt x="516" y="0"/>
                    </a:lnTo>
                    <a:lnTo>
                      <a:pt x="21600" y="20319"/>
                    </a:lnTo>
                    <a:lnTo>
                      <a:pt x="21084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00" name="Shape 1024"/>
              <p:cNvSpPr/>
              <p:nvPr/>
            </p:nvSpPr>
            <p:spPr>
              <a:xfrm>
                <a:off x="2298701" y="1101724"/>
                <a:ext cx="384176" cy="5095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440" y="21600"/>
                    </a:moveTo>
                    <a:lnTo>
                      <a:pt x="0" y="673"/>
                    </a:lnTo>
                    <a:lnTo>
                      <a:pt x="1160" y="0"/>
                    </a:lnTo>
                    <a:lnTo>
                      <a:pt x="21600" y="20927"/>
                    </a:lnTo>
                    <a:lnTo>
                      <a:pt x="20440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01" name="Shape 1025"/>
              <p:cNvSpPr/>
              <p:nvPr/>
            </p:nvSpPr>
            <p:spPr>
              <a:xfrm>
                <a:off x="2097088" y="1119187"/>
                <a:ext cx="222251" cy="7461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314" y="21600"/>
                    </a:moveTo>
                    <a:lnTo>
                      <a:pt x="0" y="21416"/>
                    </a:lnTo>
                    <a:lnTo>
                      <a:pt x="19131" y="0"/>
                    </a:lnTo>
                    <a:lnTo>
                      <a:pt x="21600" y="184"/>
                    </a:lnTo>
                    <a:lnTo>
                      <a:pt x="2314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02" name="Shape 1026"/>
              <p:cNvSpPr/>
              <p:nvPr/>
            </p:nvSpPr>
            <p:spPr>
              <a:xfrm>
                <a:off x="1371600" y="1320799"/>
                <a:ext cx="368301" cy="6604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97" y="21600"/>
                    </a:moveTo>
                    <a:lnTo>
                      <a:pt x="0" y="363"/>
                    </a:lnTo>
                    <a:lnTo>
                      <a:pt x="1303" y="0"/>
                    </a:lnTo>
                    <a:lnTo>
                      <a:pt x="21600" y="21185"/>
                    </a:lnTo>
                    <a:lnTo>
                      <a:pt x="20297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03" name="Shape 1027"/>
              <p:cNvSpPr/>
              <p:nvPr/>
            </p:nvSpPr>
            <p:spPr>
              <a:xfrm>
                <a:off x="1717676" y="1398587"/>
                <a:ext cx="257176" cy="5730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67" y="21600"/>
                    </a:moveTo>
                    <a:lnTo>
                      <a:pt x="0" y="21181"/>
                    </a:lnTo>
                    <a:lnTo>
                      <a:pt x="19600" y="0"/>
                    </a:lnTo>
                    <a:lnTo>
                      <a:pt x="21600" y="419"/>
                    </a:lnTo>
                    <a:lnTo>
                      <a:pt x="1867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04" name="Shape 1028"/>
              <p:cNvSpPr/>
              <p:nvPr/>
            </p:nvSpPr>
            <p:spPr>
              <a:xfrm>
                <a:off x="1398588" y="1968499"/>
                <a:ext cx="333376" cy="4556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37" y="21600"/>
                    </a:moveTo>
                    <a:lnTo>
                      <a:pt x="0" y="20847"/>
                    </a:lnTo>
                    <a:lnTo>
                      <a:pt x="20160" y="0"/>
                    </a:lnTo>
                    <a:lnTo>
                      <a:pt x="21600" y="677"/>
                    </a:lnTo>
                    <a:lnTo>
                      <a:pt x="1337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05" name="Shape 1029"/>
              <p:cNvSpPr/>
              <p:nvPr/>
            </p:nvSpPr>
            <p:spPr>
              <a:xfrm>
                <a:off x="1398588" y="2441574"/>
                <a:ext cx="411163" cy="4762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516" y="21600"/>
                    </a:moveTo>
                    <a:lnTo>
                      <a:pt x="0" y="792"/>
                    </a:lnTo>
                    <a:lnTo>
                      <a:pt x="1084" y="0"/>
                    </a:lnTo>
                    <a:lnTo>
                      <a:pt x="21600" y="20808"/>
                    </a:lnTo>
                    <a:lnTo>
                      <a:pt x="20516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06" name="Shape 1030"/>
              <p:cNvSpPr/>
              <p:nvPr/>
            </p:nvSpPr>
            <p:spPr>
              <a:xfrm>
                <a:off x="854075" y="1708149"/>
                <a:ext cx="565151" cy="74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11" y="21600"/>
                    </a:moveTo>
                    <a:lnTo>
                      <a:pt x="0" y="458"/>
                    </a:lnTo>
                    <a:lnTo>
                      <a:pt x="728" y="0"/>
                    </a:lnTo>
                    <a:lnTo>
                      <a:pt x="21600" y="21142"/>
                    </a:lnTo>
                    <a:lnTo>
                      <a:pt x="20811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07" name="Shape 1031"/>
              <p:cNvSpPr/>
              <p:nvPr/>
            </p:nvSpPr>
            <p:spPr>
              <a:xfrm>
                <a:off x="1252538" y="1168399"/>
                <a:ext cx="258765" cy="2587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08" name="Shape 1032"/>
              <p:cNvSpPr/>
              <p:nvPr/>
            </p:nvSpPr>
            <p:spPr>
              <a:xfrm>
                <a:off x="133350" y="1870074"/>
                <a:ext cx="258765" cy="2587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09" name="Shape 1033"/>
              <p:cNvSpPr/>
              <p:nvPr/>
            </p:nvSpPr>
            <p:spPr>
              <a:xfrm>
                <a:off x="1279525" y="3140074"/>
                <a:ext cx="258765" cy="2587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10" name="Shape 1034"/>
              <p:cNvSpPr/>
              <p:nvPr/>
            </p:nvSpPr>
            <p:spPr>
              <a:xfrm>
                <a:off x="1279525" y="1839912"/>
                <a:ext cx="258765" cy="2587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11" name="Shape 1035"/>
              <p:cNvSpPr/>
              <p:nvPr/>
            </p:nvSpPr>
            <p:spPr>
              <a:xfrm>
                <a:off x="2549526" y="1471612"/>
                <a:ext cx="258765" cy="2587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12" name="Shape 1036"/>
              <p:cNvSpPr/>
              <p:nvPr/>
            </p:nvSpPr>
            <p:spPr>
              <a:xfrm>
                <a:off x="638175" y="104775"/>
                <a:ext cx="260351" cy="2587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13" name="Shape 1037"/>
              <p:cNvSpPr/>
              <p:nvPr/>
            </p:nvSpPr>
            <p:spPr>
              <a:xfrm>
                <a:off x="636588" y="1022349"/>
                <a:ext cx="185739" cy="1857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lIns="0" tIns="0" rIns="0" bIns="0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14" name="Shape 1038"/>
              <p:cNvSpPr/>
              <p:nvPr/>
            </p:nvSpPr>
            <p:spPr>
              <a:xfrm>
                <a:off x="0" y="1069974"/>
                <a:ext cx="185738" cy="1857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lIns="0" tIns="0" rIns="0" bIns="0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15" name="Shape 1039"/>
              <p:cNvSpPr/>
              <p:nvPr/>
            </p:nvSpPr>
            <p:spPr>
              <a:xfrm>
                <a:off x="234950" y="488950"/>
                <a:ext cx="188915" cy="1873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16" name="Shape 1040"/>
              <p:cNvSpPr/>
              <p:nvPr/>
            </p:nvSpPr>
            <p:spPr>
              <a:xfrm>
                <a:off x="1614488" y="649288"/>
                <a:ext cx="185739" cy="1857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17" name="Shape 1041"/>
              <p:cNvSpPr/>
              <p:nvPr/>
            </p:nvSpPr>
            <p:spPr>
              <a:xfrm>
                <a:off x="2559051" y="742950"/>
                <a:ext cx="185739" cy="1857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18" name="Shape 1042"/>
              <p:cNvSpPr/>
              <p:nvPr/>
            </p:nvSpPr>
            <p:spPr>
              <a:xfrm>
                <a:off x="2008188" y="1789112"/>
                <a:ext cx="187327" cy="1857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19" name="Shape 1043"/>
              <p:cNvSpPr/>
              <p:nvPr/>
            </p:nvSpPr>
            <p:spPr>
              <a:xfrm>
                <a:off x="2224088" y="1011237"/>
                <a:ext cx="187327" cy="1857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20" name="Shape 1044"/>
              <p:cNvSpPr/>
              <p:nvPr/>
            </p:nvSpPr>
            <p:spPr>
              <a:xfrm>
                <a:off x="560388" y="2735262"/>
                <a:ext cx="187327" cy="1857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lIns="0" tIns="0" rIns="0" bIns="0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21" name="Shape 1045"/>
              <p:cNvSpPr/>
              <p:nvPr/>
            </p:nvSpPr>
            <p:spPr>
              <a:xfrm>
                <a:off x="2068513" y="2586037"/>
                <a:ext cx="188915" cy="1889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22" name="Shape 1046"/>
              <p:cNvSpPr/>
              <p:nvPr/>
            </p:nvSpPr>
            <p:spPr>
              <a:xfrm>
                <a:off x="1157288" y="727075"/>
                <a:ext cx="133351" cy="1349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23" name="Shape 1047"/>
              <p:cNvSpPr/>
              <p:nvPr/>
            </p:nvSpPr>
            <p:spPr>
              <a:xfrm>
                <a:off x="403225" y="1411287"/>
                <a:ext cx="133351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24" name="Shape 1048"/>
              <p:cNvSpPr/>
              <p:nvPr/>
            </p:nvSpPr>
            <p:spPr>
              <a:xfrm>
                <a:off x="754063" y="1322387"/>
                <a:ext cx="133351" cy="1365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25" name="Shape 1049"/>
              <p:cNvSpPr/>
              <p:nvPr/>
            </p:nvSpPr>
            <p:spPr>
              <a:xfrm>
                <a:off x="1901826" y="1331912"/>
                <a:ext cx="134939" cy="1349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26" name="Shape 1050"/>
              <p:cNvSpPr/>
              <p:nvPr/>
            </p:nvSpPr>
            <p:spPr>
              <a:xfrm>
                <a:off x="1673226" y="1912937"/>
                <a:ext cx="136527" cy="1317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lIns="0" tIns="0" rIns="0" bIns="0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27" name="Shape 1051"/>
              <p:cNvSpPr/>
              <p:nvPr/>
            </p:nvSpPr>
            <p:spPr>
              <a:xfrm>
                <a:off x="1452563" y="0"/>
                <a:ext cx="134939" cy="1349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28" name="Shape 1052"/>
              <p:cNvSpPr/>
              <p:nvPr/>
            </p:nvSpPr>
            <p:spPr>
              <a:xfrm>
                <a:off x="2165351" y="306388"/>
                <a:ext cx="133351" cy="1349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29" name="Shape 1053"/>
              <p:cNvSpPr/>
              <p:nvPr/>
            </p:nvSpPr>
            <p:spPr>
              <a:xfrm>
                <a:off x="2341563" y="2138362"/>
                <a:ext cx="134939" cy="1349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lIns="0" tIns="0" rIns="0" bIns="0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30" name="Shape 1054"/>
              <p:cNvSpPr/>
              <p:nvPr/>
            </p:nvSpPr>
            <p:spPr>
              <a:xfrm>
                <a:off x="2025651" y="3146424"/>
                <a:ext cx="133351" cy="1349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31" name="Shape 1055"/>
              <p:cNvSpPr/>
              <p:nvPr/>
            </p:nvSpPr>
            <p:spPr>
              <a:xfrm>
                <a:off x="1735138" y="3217862"/>
                <a:ext cx="136527" cy="1349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lIns="0" tIns="0" rIns="0" bIns="0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32" name="Shape 1056"/>
              <p:cNvSpPr/>
              <p:nvPr/>
            </p:nvSpPr>
            <p:spPr>
              <a:xfrm>
                <a:off x="715963" y="3224212"/>
                <a:ext cx="134939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lIns="0" tIns="0" rIns="0" bIns="0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33" name="Shape 1057"/>
              <p:cNvSpPr/>
              <p:nvPr/>
            </p:nvSpPr>
            <p:spPr>
              <a:xfrm>
                <a:off x="857250" y="2200274"/>
                <a:ext cx="188915" cy="1857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34" name="Shape 1058"/>
              <p:cNvSpPr/>
              <p:nvPr/>
            </p:nvSpPr>
            <p:spPr>
              <a:xfrm>
                <a:off x="1727201" y="2374899"/>
                <a:ext cx="185739" cy="1889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35" name="Shape 1059"/>
              <p:cNvSpPr/>
              <p:nvPr/>
            </p:nvSpPr>
            <p:spPr>
              <a:xfrm>
                <a:off x="1735138" y="2841624"/>
                <a:ext cx="187327" cy="1857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lIns="0" tIns="0" rIns="0" bIns="0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36" name="Shape 1060"/>
              <p:cNvSpPr/>
              <p:nvPr/>
            </p:nvSpPr>
            <p:spPr>
              <a:xfrm>
                <a:off x="1033463" y="2797174"/>
                <a:ext cx="188915" cy="1873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37" name="Shape 1061"/>
              <p:cNvSpPr/>
              <p:nvPr/>
            </p:nvSpPr>
            <p:spPr>
              <a:xfrm>
                <a:off x="781050" y="1612899"/>
                <a:ext cx="185739" cy="1857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26" name="Group 1159"/>
            <p:cNvGrpSpPr/>
            <p:nvPr/>
          </p:nvGrpSpPr>
          <p:grpSpPr>
            <a:xfrm>
              <a:off x="767896" y="3481387"/>
              <a:ext cx="1278227" cy="946835"/>
              <a:chOff x="-1" y="-1"/>
              <a:chExt cx="1278226" cy="946834"/>
            </a:xfrm>
            <a:grpFill/>
          </p:grpSpPr>
          <p:sp>
            <p:nvSpPr>
              <p:cNvPr id="27" name="Shape 1063"/>
              <p:cNvSpPr/>
              <p:nvPr/>
            </p:nvSpPr>
            <p:spPr>
              <a:xfrm>
                <a:off x="-1" y="0"/>
                <a:ext cx="1278226" cy="8570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545" y="21600"/>
                    </a:moveTo>
                    <a:lnTo>
                      <a:pt x="8970" y="21573"/>
                    </a:lnTo>
                    <a:lnTo>
                      <a:pt x="8097" y="21545"/>
                    </a:lnTo>
                    <a:lnTo>
                      <a:pt x="7224" y="21464"/>
                    </a:lnTo>
                    <a:lnTo>
                      <a:pt x="6448" y="21355"/>
                    </a:lnTo>
                    <a:lnTo>
                      <a:pt x="5745" y="21218"/>
                    </a:lnTo>
                    <a:lnTo>
                      <a:pt x="5527" y="21136"/>
                    </a:lnTo>
                    <a:lnTo>
                      <a:pt x="5333" y="21055"/>
                    </a:lnTo>
                    <a:lnTo>
                      <a:pt x="5164" y="20945"/>
                    </a:lnTo>
                    <a:lnTo>
                      <a:pt x="5139" y="20836"/>
                    </a:lnTo>
                    <a:lnTo>
                      <a:pt x="5067" y="20618"/>
                    </a:lnTo>
                    <a:lnTo>
                      <a:pt x="4970" y="20427"/>
                    </a:lnTo>
                    <a:lnTo>
                      <a:pt x="4800" y="20209"/>
                    </a:lnTo>
                    <a:lnTo>
                      <a:pt x="4606" y="20018"/>
                    </a:lnTo>
                    <a:lnTo>
                      <a:pt x="3976" y="19555"/>
                    </a:lnTo>
                    <a:lnTo>
                      <a:pt x="3127" y="18955"/>
                    </a:lnTo>
                    <a:lnTo>
                      <a:pt x="2667" y="18627"/>
                    </a:lnTo>
                    <a:lnTo>
                      <a:pt x="2303" y="18245"/>
                    </a:lnTo>
                    <a:lnTo>
                      <a:pt x="1988" y="17918"/>
                    </a:lnTo>
                    <a:lnTo>
                      <a:pt x="1745" y="17536"/>
                    </a:lnTo>
                    <a:lnTo>
                      <a:pt x="1576" y="17209"/>
                    </a:lnTo>
                    <a:lnTo>
                      <a:pt x="1455" y="16882"/>
                    </a:lnTo>
                    <a:lnTo>
                      <a:pt x="1382" y="16582"/>
                    </a:lnTo>
                    <a:lnTo>
                      <a:pt x="1358" y="16282"/>
                    </a:lnTo>
                    <a:lnTo>
                      <a:pt x="1382" y="16064"/>
                    </a:lnTo>
                    <a:lnTo>
                      <a:pt x="1430" y="15845"/>
                    </a:lnTo>
                    <a:lnTo>
                      <a:pt x="1479" y="15436"/>
                    </a:lnTo>
                    <a:lnTo>
                      <a:pt x="1479" y="15273"/>
                    </a:lnTo>
                    <a:lnTo>
                      <a:pt x="1430" y="15109"/>
                    </a:lnTo>
                    <a:lnTo>
                      <a:pt x="1333" y="14973"/>
                    </a:lnTo>
                    <a:lnTo>
                      <a:pt x="1091" y="14864"/>
                    </a:lnTo>
                    <a:lnTo>
                      <a:pt x="873" y="14755"/>
                    </a:lnTo>
                    <a:lnTo>
                      <a:pt x="727" y="14645"/>
                    </a:lnTo>
                    <a:lnTo>
                      <a:pt x="679" y="14509"/>
                    </a:lnTo>
                    <a:lnTo>
                      <a:pt x="630" y="14400"/>
                    </a:lnTo>
                    <a:lnTo>
                      <a:pt x="703" y="14291"/>
                    </a:lnTo>
                    <a:lnTo>
                      <a:pt x="800" y="14236"/>
                    </a:lnTo>
                    <a:lnTo>
                      <a:pt x="970" y="14127"/>
                    </a:lnTo>
                    <a:lnTo>
                      <a:pt x="1164" y="13991"/>
                    </a:lnTo>
                    <a:lnTo>
                      <a:pt x="1333" y="13936"/>
                    </a:lnTo>
                    <a:lnTo>
                      <a:pt x="1430" y="13773"/>
                    </a:lnTo>
                    <a:lnTo>
                      <a:pt x="1479" y="13664"/>
                    </a:lnTo>
                    <a:lnTo>
                      <a:pt x="1479" y="13527"/>
                    </a:lnTo>
                    <a:lnTo>
                      <a:pt x="1430" y="13145"/>
                    </a:lnTo>
                    <a:lnTo>
                      <a:pt x="1382" y="12927"/>
                    </a:lnTo>
                    <a:lnTo>
                      <a:pt x="1358" y="12682"/>
                    </a:lnTo>
                    <a:lnTo>
                      <a:pt x="1382" y="12464"/>
                    </a:lnTo>
                    <a:lnTo>
                      <a:pt x="1455" y="12273"/>
                    </a:lnTo>
                    <a:lnTo>
                      <a:pt x="1576" y="12055"/>
                    </a:lnTo>
                    <a:lnTo>
                      <a:pt x="1576" y="11973"/>
                    </a:lnTo>
                    <a:lnTo>
                      <a:pt x="1552" y="11891"/>
                    </a:lnTo>
                    <a:lnTo>
                      <a:pt x="1430" y="11864"/>
                    </a:lnTo>
                    <a:lnTo>
                      <a:pt x="1164" y="11864"/>
                    </a:lnTo>
                    <a:lnTo>
                      <a:pt x="679" y="11727"/>
                    </a:lnTo>
                    <a:lnTo>
                      <a:pt x="558" y="11591"/>
                    </a:lnTo>
                    <a:lnTo>
                      <a:pt x="533" y="11455"/>
                    </a:lnTo>
                    <a:lnTo>
                      <a:pt x="558" y="11318"/>
                    </a:lnTo>
                    <a:lnTo>
                      <a:pt x="679" y="11155"/>
                    </a:lnTo>
                    <a:lnTo>
                      <a:pt x="824" y="11045"/>
                    </a:lnTo>
                    <a:lnTo>
                      <a:pt x="1018" y="10936"/>
                    </a:lnTo>
                    <a:lnTo>
                      <a:pt x="1236" y="10827"/>
                    </a:lnTo>
                    <a:lnTo>
                      <a:pt x="1358" y="10718"/>
                    </a:lnTo>
                    <a:lnTo>
                      <a:pt x="1430" y="10609"/>
                    </a:lnTo>
                    <a:lnTo>
                      <a:pt x="1430" y="10473"/>
                    </a:lnTo>
                    <a:lnTo>
                      <a:pt x="1358" y="10118"/>
                    </a:lnTo>
                    <a:lnTo>
                      <a:pt x="1333" y="9955"/>
                    </a:lnTo>
                    <a:lnTo>
                      <a:pt x="1333" y="9545"/>
                    </a:lnTo>
                    <a:lnTo>
                      <a:pt x="1358" y="9355"/>
                    </a:lnTo>
                    <a:lnTo>
                      <a:pt x="1430" y="9055"/>
                    </a:lnTo>
                    <a:lnTo>
                      <a:pt x="1430" y="8945"/>
                    </a:lnTo>
                    <a:lnTo>
                      <a:pt x="1382" y="8836"/>
                    </a:lnTo>
                    <a:lnTo>
                      <a:pt x="1285" y="8727"/>
                    </a:lnTo>
                    <a:lnTo>
                      <a:pt x="897" y="8564"/>
                    </a:lnTo>
                    <a:lnTo>
                      <a:pt x="776" y="8455"/>
                    </a:lnTo>
                    <a:lnTo>
                      <a:pt x="703" y="8318"/>
                    </a:lnTo>
                    <a:lnTo>
                      <a:pt x="703" y="8209"/>
                    </a:lnTo>
                    <a:lnTo>
                      <a:pt x="727" y="8073"/>
                    </a:lnTo>
                    <a:lnTo>
                      <a:pt x="873" y="7936"/>
                    </a:lnTo>
                    <a:lnTo>
                      <a:pt x="1018" y="7827"/>
                    </a:lnTo>
                    <a:lnTo>
                      <a:pt x="1261" y="7718"/>
                    </a:lnTo>
                    <a:lnTo>
                      <a:pt x="1455" y="7664"/>
                    </a:lnTo>
                    <a:lnTo>
                      <a:pt x="1576" y="7582"/>
                    </a:lnTo>
                    <a:lnTo>
                      <a:pt x="1648" y="7500"/>
                    </a:lnTo>
                    <a:lnTo>
                      <a:pt x="1648" y="7391"/>
                    </a:lnTo>
                    <a:lnTo>
                      <a:pt x="1552" y="7145"/>
                    </a:lnTo>
                    <a:lnTo>
                      <a:pt x="1527" y="6982"/>
                    </a:lnTo>
                    <a:lnTo>
                      <a:pt x="1479" y="6845"/>
                    </a:lnTo>
                    <a:lnTo>
                      <a:pt x="1479" y="6682"/>
                    </a:lnTo>
                    <a:lnTo>
                      <a:pt x="1527" y="6518"/>
                    </a:lnTo>
                    <a:lnTo>
                      <a:pt x="1648" y="6218"/>
                    </a:lnTo>
                    <a:lnTo>
                      <a:pt x="1697" y="6055"/>
                    </a:lnTo>
                    <a:lnTo>
                      <a:pt x="1721" y="5945"/>
                    </a:lnTo>
                    <a:lnTo>
                      <a:pt x="1697" y="5891"/>
                    </a:lnTo>
                    <a:lnTo>
                      <a:pt x="1576" y="5891"/>
                    </a:lnTo>
                    <a:lnTo>
                      <a:pt x="1430" y="5836"/>
                    </a:lnTo>
                    <a:lnTo>
                      <a:pt x="1285" y="5809"/>
                    </a:lnTo>
                    <a:lnTo>
                      <a:pt x="1115" y="5727"/>
                    </a:lnTo>
                    <a:lnTo>
                      <a:pt x="970" y="5645"/>
                    </a:lnTo>
                    <a:lnTo>
                      <a:pt x="824" y="5536"/>
                    </a:lnTo>
                    <a:lnTo>
                      <a:pt x="727" y="5400"/>
                    </a:lnTo>
                    <a:lnTo>
                      <a:pt x="679" y="5264"/>
                    </a:lnTo>
                    <a:lnTo>
                      <a:pt x="606" y="5100"/>
                    </a:lnTo>
                    <a:lnTo>
                      <a:pt x="0" y="0"/>
                    </a:lnTo>
                    <a:lnTo>
                      <a:pt x="21600" y="0"/>
                    </a:lnTo>
                    <a:lnTo>
                      <a:pt x="21188" y="3818"/>
                    </a:lnTo>
                    <a:lnTo>
                      <a:pt x="21164" y="4009"/>
                    </a:lnTo>
                    <a:lnTo>
                      <a:pt x="21091" y="4145"/>
                    </a:lnTo>
                    <a:lnTo>
                      <a:pt x="20945" y="4282"/>
                    </a:lnTo>
                    <a:lnTo>
                      <a:pt x="20824" y="4391"/>
                    </a:lnTo>
                    <a:lnTo>
                      <a:pt x="20703" y="4473"/>
                    </a:lnTo>
                    <a:lnTo>
                      <a:pt x="20533" y="4555"/>
                    </a:lnTo>
                    <a:lnTo>
                      <a:pt x="20364" y="4582"/>
                    </a:lnTo>
                    <a:lnTo>
                      <a:pt x="20242" y="4582"/>
                    </a:lnTo>
                    <a:lnTo>
                      <a:pt x="20145" y="4636"/>
                    </a:lnTo>
                    <a:lnTo>
                      <a:pt x="20097" y="4691"/>
                    </a:lnTo>
                    <a:lnTo>
                      <a:pt x="20097" y="4800"/>
                    </a:lnTo>
                    <a:lnTo>
                      <a:pt x="20170" y="4909"/>
                    </a:lnTo>
                    <a:lnTo>
                      <a:pt x="20291" y="5264"/>
                    </a:lnTo>
                    <a:lnTo>
                      <a:pt x="20339" y="5400"/>
                    </a:lnTo>
                    <a:lnTo>
                      <a:pt x="20339" y="5591"/>
                    </a:lnTo>
                    <a:lnTo>
                      <a:pt x="20291" y="5727"/>
                    </a:lnTo>
                    <a:lnTo>
                      <a:pt x="20242" y="5891"/>
                    </a:lnTo>
                    <a:lnTo>
                      <a:pt x="20170" y="6109"/>
                    </a:lnTo>
                    <a:lnTo>
                      <a:pt x="20170" y="6218"/>
                    </a:lnTo>
                    <a:lnTo>
                      <a:pt x="20194" y="6327"/>
                    </a:lnTo>
                    <a:lnTo>
                      <a:pt x="20339" y="6409"/>
                    </a:lnTo>
                    <a:lnTo>
                      <a:pt x="20558" y="6464"/>
                    </a:lnTo>
                    <a:lnTo>
                      <a:pt x="20800" y="6545"/>
                    </a:lnTo>
                    <a:lnTo>
                      <a:pt x="20945" y="6655"/>
                    </a:lnTo>
                    <a:lnTo>
                      <a:pt x="21042" y="6791"/>
                    </a:lnTo>
                    <a:lnTo>
                      <a:pt x="21115" y="6927"/>
                    </a:lnTo>
                    <a:lnTo>
                      <a:pt x="21091" y="7064"/>
                    </a:lnTo>
                    <a:lnTo>
                      <a:pt x="21018" y="7173"/>
                    </a:lnTo>
                    <a:lnTo>
                      <a:pt x="20897" y="7282"/>
                    </a:lnTo>
                    <a:lnTo>
                      <a:pt x="20703" y="7391"/>
                    </a:lnTo>
                    <a:lnTo>
                      <a:pt x="20533" y="7473"/>
                    </a:lnTo>
                    <a:lnTo>
                      <a:pt x="20436" y="7555"/>
                    </a:lnTo>
                    <a:lnTo>
                      <a:pt x="20388" y="7664"/>
                    </a:lnTo>
                    <a:lnTo>
                      <a:pt x="20364" y="7800"/>
                    </a:lnTo>
                    <a:lnTo>
                      <a:pt x="20436" y="8100"/>
                    </a:lnTo>
                    <a:lnTo>
                      <a:pt x="20461" y="8291"/>
                    </a:lnTo>
                    <a:lnTo>
                      <a:pt x="20485" y="8455"/>
                    </a:lnTo>
                    <a:lnTo>
                      <a:pt x="20436" y="8836"/>
                    </a:lnTo>
                    <a:lnTo>
                      <a:pt x="20388" y="9164"/>
                    </a:lnTo>
                    <a:lnTo>
                      <a:pt x="20388" y="9327"/>
                    </a:lnTo>
                    <a:lnTo>
                      <a:pt x="20461" y="9464"/>
                    </a:lnTo>
                    <a:lnTo>
                      <a:pt x="20558" y="9573"/>
                    </a:lnTo>
                    <a:lnTo>
                      <a:pt x="20752" y="9682"/>
                    </a:lnTo>
                    <a:lnTo>
                      <a:pt x="20994" y="9791"/>
                    </a:lnTo>
                    <a:lnTo>
                      <a:pt x="21164" y="9900"/>
                    </a:lnTo>
                    <a:lnTo>
                      <a:pt x="21261" y="10064"/>
                    </a:lnTo>
                    <a:lnTo>
                      <a:pt x="21285" y="10200"/>
                    </a:lnTo>
                    <a:lnTo>
                      <a:pt x="21261" y="10309"/>
                    </a:lnTo>
                    <a:lnTo>
                      <a:pt x="21115" y="10473"/>
                    </a:lnTo>
                    <a:lnTo>
                      <a:pt x="20921" y="10527"/>
                    </a:lnTo>
                    <a:lnTo>
                      <a:pt x="20655" y="10582"/>
                    </a:lnTo>
                    <a:lnTo>
                      <a:pt x="20388" y="10609"/>
                    </a:lnTo>
                    <a:lnTo>
                      <a:pt x="20267" y="10636"/>
                    </a:lnTo>
                    <a:lnTo>
                      <a:pt x="20194" y="10691"/>
                    </a:lnTo>
                    <a:lnTo>
                      <a:pt x="20242" y="10800"/>
                    </a:lnTo>
                    <a:lnTo>
                      <a:pt x="20364" y="11018"/>
                    </a:lnTo>
                    <a:lnTo>
                      <a:pt x="20436" y="11209"/>
                    </a:lnTo>
                    <a:lnTo>
                      <a:pt x="20436" y="11673"/>
                    </a:lnTo>
                    <a:lnTo>
                      <a:pt x="20388" y="11864"/>
                    </a:lnTo>
                    <a:lnTo>
                      <a:pt x="20339" y="12245"/>
                    </a:lnTo>
                    <a:lnTo>
                      <a:pt x="20339" y="12409"/>
                    </a:lnTo>
                    <a:lnTo>
                      <a:pt x="20364" y="12518"/>
                    </a:lnTo>
                    <a:lnTo>
                      <a:pt x="20461" y="12627"/>
                    </a:lnTo>
                    <a:lnTo>
                      <a:pt x="20655" y="12736"/>
                    </a:lnTo>
                    <a:lnTo>
                      <a:pt x="20848" y="12873"/>
                    </a:lnTo>
                    <a:lnTo>
                      <a:pt x="21018" y="12927"/>
                    </a:lnTo>
                    <a:lnTo>
                      <a:pt x="21115" y="13036"/>
                    </a:lnTo>
                    <a:lnTo>
                      <a:pt x="21164" y="13145"/>
                    </a:lnTo>
                    <a:lnTo>
                      <a:pt x="21164" y="13255"/>
                    </a:lnTo>
                    <a:lnTo>
                      <a:pt x="21091" y="13364"/>
                    </a:lnTo>
                    <a:lnTo>
                      <a:pt x="20921" y="13500"/>
                    </a:lnTo>
                    <a:lnTo>
                      <a:pt x="20485" y="13718"/>
                    </a:lnTo>
                    <a:lnTo>
                      <a:pt x="20364" y="13855"/>
                    </a:lnTo>
                    <a:lnTo>
                      <a:pt x="20339" y="13991"/>
                    </a:lnTo>
                    <a:lnTo>
                      <a:pt x="20291" y="14182"/>
                    </a:lnTo>
                    <a:lnTo>
                      <a:pt x="20388" y="14591"/>
                    </a:lnTo>
                    <a:lnTo>
                      <a:pt x="20436" y="14809"/>
                    </a:lnTo>
                    <a:lnTo>
                      <a:pt x="20436" y="15027"/>
                    </a:lnTo>
                    <a:lnTo>
                      <a:pt x="20485" y="15191"/>
                    </a:lnTo>
                    <a:lnTo>
                      <a:pt x="20655" y="15382"/>
                    </a:lnTo>
                    <a:lnTo>
                      <a:pt x="20800" y="15600"/>
                    </a:lnTo>
                    <a:lnTo>
                      <a:pt x="20824" y="15709"/>
                    </a:lnTo>
                    <a:lnTo>
                      <a:pt x="20824" y="15845"/>
                    </a:lnTo>
                    <a:lnTo>
                      <a:pt x="20752" y="16227"/>
                    </a:lnTo>
                    <a:lnTo>
                      <a:pt x="20606" y="16636"/>
                    </a:lnTo>
                    <a:lnTo>
                      <a:pt x="20388" y="17045"/>
                    </a:lnTo>
                    <a:lnTo>
                      <a:pt x="20170" y="17400"/>
                    </a:lnTo>
                    <a:lnTo>
                      <a:pt x="19879" y="17809"/>
                    </a:lnTo>
                    <a:lnTo>
                      <a:pt x="19539" y="18218"/>
                    </a:lnTo>
                    <a:lnTo>
                      <a:pt x="19224" y="18573"/>
                    </a:lnTo>
                    <a:lnTo>
                      <a:pt x="18812" y="18955"/>
                    </a:lnTo>
                    <a:lnTo>
                      <a:pt x="18448" y="19282"/>
                    </a:lnTo>
                    <a:lnTo>
                      <a:pt x="18109" y="19582"/>
                    </a:lnTo>
                    <a:lnTo>
                      <a:pt x="17503" y="20018"/>
                    </a:lnTo>
                    <a:lnTo>
                      <a:pt x="17236" y="20236"/>
                    </a:lnTo>
                    <a:lnTo>
                      <a:pt x="17042" y="20427"/>
                    </a:lnTo>
                    <a:lnTo>
                      <a:pt x="16921" y="20618"/>
                    </a:lnTo>
                    <a:lnTo>
                      <a:pt x="16848" y="20836"/>
                    </a:lnTo>
                    <a:lnTo>
                      <a:pt x="16824" y="20864"/>
                    </a:lnTo>
                    <a:lnTo>
                      <a:pt x="16776" y="20945"/>
                    </a:lnTo>
                    <a:lnTo>
                      <a:pt x="16630" y="21055"/>
                    </a:lnTo>
                    <a:lnTo>
                      <a:pt x="16364" y="21136"/>
                    </a:lnTo>
                    <a:lnTo>
                      <a:pt x="16073" y="21218"/>
                    </a:lnTo>
                    <a:lnTo>
                      <a:pt x="15248" y="21355"/>
                    </a:lnTo>
                    <a:lnTo>
                      <a:pt x="14303" y="21464"/>
                    </a:lnTo>
                    <a:lnTo>
                      <a:pt x="13285" y="21545"/>
                    </a:lnTo>
                    <a:lnTo>
                      <a:pt x="12218" y="21573"/>
                    </a:lnTo>
                    <a:lnTo>
                      <a:pt x="10545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8" name="Shape 1064"/>
              <p:cNvSpPr/>
              <p:nvPr/>
            </p:nvSpPr>
            <p:spPr>
              <a:xfrm>
                <a:off x="274007" y="0"/>
                <a:ext cx="361518" cy="8570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371" y="21600"/>
                    </a:moveTo>
                    <a:lnTo>
                      <a:pt x="8829" y="21573"/>
                    </a:lnTo>
                    <a:lnTo>
                      <a:pt x="7886" y="21545"/>
                    </a:lnTo>
                    <a:lnTo>
                      <a:pt x="7029" y="21464"/>
                    </a:lnTo>
                    <a:lnTo>
                      <a:pt x="6171" y="21355"/>
                    </a:lnTo>
                    <a:lnTo>
                      <a:pt x="5486" y="21218"/>
                    </a:lnTo>
                    <a:lnTo>
                      <a:pt x="5057" y="21055"/>
                    </a:lnTo>
                    <a:lnTo>
                      <a:pt x="4886" y="20945"/>
                    </a:lnTo>
                    <a:lnTo>
                      <a:pt x="4886" y="20836"/>
                    </a:lnTo>
                    <a:lnTo>
                      <a:pt x="4714" y="20427"/>
                    </a:lnTo>
                    <a:lnTo>
                      <a:pt x="4286" y="20018"/>
                    </a:lnTo>
                    <a:lnTo>
                      <a:pt x="3771" y="19555"/>
                    </a:lnTo>
                    <a:lnTo>
                      <a:pt x="2314" y="18627"/>
                    </a:lnTo>
                    <a:lnTo>
                      <a:pt x="1971" y="18245"/>
                    </a:lnTo>
                    <a:lnTo>
                      <a:pt x="1457" y="17536"/>
                    </a:lnTo>
                    <a:lnTo>
                      <a:pt x="1200" y="16882"/>
                    </a:lnTo>
                    <a:lnTo>
                      <a:pt x="1114" y="16282"/>
                    </a:lnTo>
                    <a:lnTo>
                      <a:pt x="1114" y="15845"/>
                    </a:lnTo>
                    <a:lnTo>
                      <a:pt x="1200" y="15436"/>
                    </a:lnTo>
                    <a:lnTo>
                      <a:pt x="1114" y="15109"/>
                    </a:lnTo>
                    <a:lnTo>
                      <a:pt x="943" y="14973"/>
                    </a:lnTo>
                    <a:lnTo>
                      <a:pt x="857" y="14864"/>
                    </a:lnTo>
                    <a:lnTo>
                      <a:pt x="343" y="14645"/>
                    </a:lnTo>
                    <a:lnTo>
                      <a:pt x="343" y="14400"/>
                    </a:lnTo>
                    <a:lnTo>
                      <a:pt x="514" y="14236"/>
                    </a:lnTo>
                    <a:lnTo>
                      <a:pt x="857" y="13991"/>
                    </a:lnTo>
                    <a:lnTo>
                      <a:pt x="1114" y="13936"/>
                    </a:lnTo>
                    <a:lnTo>
                      <a:pt x="1114" y="13773"/>
                    </a:lnTo>
                    <a:lnTo>
                      <a:pt x="1200" y="13527"/>
                    </a:lnTo>
                    <a:lnTo>
                      <a:pt x="1114" y="13145"/>
                    </a:lnTo>
                    <a:lnTo>
                      <a:pt x="1114" y="12682"/>
                    </a:lnTo>
                    <a:lnTo>
                      <a:pt x="1200" y="12273"/>
                    </a:lnTo>
                    <a:lnTo>
                      <a:pt x="1286" y="12055"/>
                    </a:lnTo>
                    <a:lnTo>
                      <a:pt x="1286" y="11973"/>
                    </a:lnTo>
                    <a:lnTo>
                      <a:pt x="1200" y="11891"/>
                    </a:lnTo>
                    <a:lnTo>
                      <a:pt x="1114" y="11864"/>
                    </a:lnTo>
                    <a:lnTo>
                      <a:pt x="857" y="11864"/>
                    </a:lnTo>
                    <a:lnTo>
                      <a:pt x="600" y="11782"/>
                    </a:lnTo>
                    <a:lnTo>
                      <a:pt x="343" y="11727"/>
                    </a:lnTo>
                    <a:lnTo>
                      <a:pt x="257" y="11591"/>
                    </a:lnTo>
                    <a:lnTo>
                      <a:pt x="257" y="11455"/>
                    </a:lnTo>
                    <a:lnTo>
                      <a:pt x="343" y="11155"/>
                    </a:lnTo>
                    <a:lnTo>
                      <a:pt x="514" y="11045"/>
                    </a:lnTo>
                    <a:lnTo>
                      <a:pt x="771" y="10936"/>
                    </a:lnTo>
                    <a:lnTo>
                      <a:pt x="1114" y="10718"/>
                    </a:lnTo>
                    <a:lnTo>
                      <a:pt x="1114" y="10473"/>
                    </a:lnTo>
                    <a:lnTo>
                      <a:pt x="943" y="9709"/>
                    </a:lnTo>
                    <a:lnTo>
                      <a:pt x="1114" y="9055"/>
                    </a:lnTo>
                    <a:lnTo>
                      <a:pt x="1114" y="8836"/>
                    </a:lnTo>
                    <a:lnTo>
                      <a:pt x="943" y="8727"/>
                    </a:lnTo>
                    <a:lnTo>
                      <a:pt x="857" y="8645"/>
                    </a:lnTo>
                    <a:lnTo>
                      <a:pt x="600" y="8564"/>
                    </a:lnTo>
                    <a:lnTo>
                      <a:pt x="514" y="8455"/>
                    </a:lnTo>
                    <a:lnTo>
                      <a:pt x="343" y="8209"/>
                    </a:lnTo>
                    <a:lnTo>
                      <a:pt x="514" y="7936"/>
                    </a:lnTo>
                    <a:lnTo>
                      <a:pt x="771" y="7827"/>
                    </a:lnTo>
                    <a:lnTo>
                      <a:pt x="943" y="7718"/>
                    </a:lnTo>
                    <a:lnTo>
                      <a:pt x="1200" y="7664"/>
                    </a:lnTo>
                    <a:lnTo>
                      <a:pt x="1286" y="7582"/>
                    </a:lnTo>
                    <a:lnTo>
                      <a:pt x="1286" y="7391"/>
                    </a:lnTo>
                    <a:lnTo>
                      <a:pt x="1200" y="6845"/>
                    </a:lnTo>
                    <a:lnTo>
                      <a:pt x="1200" y="6518"/>
                    </a:lnTo>
                    <a:lnTo>
                      <a:pt x="1286" y="6218"/>
                    </a:lnTo>
                    <a:lnTo>
                      <a:pt x="1457" y="5945"/>
                    </a:lnTo>
                    <a:lnTo>
                      <a:pt x="1457" y="5891"/>
                    </a:lnTo>
                    <a:lnTo>
                      <a:pt x="1286" y="5891"/>
                    </a:lnTo>
                    <a:lnTo>
                      <a:pt x="943" y="5809"/>
                    </a:lnTo>
                    <a:lnTo>
                      <a:pt x="600" y="5645"/>
                    </a:lnTo>
                    <a:lnTo>
                      <a:pt x="343" y="5400"/>
                    </a:lnTo>
                    <a:lnTo>
                      <a:pt x="257" y="5100"/>
                    </a:lnTo>
                    <a:lnTo>
                      <a:pt x="343" y="4745"/>
                    </a:lnTo>
                    <a:lnTo>
                      <a:pt x="514" y="4445"/>
                    </a:lnTo>
                    <a:lnTo>
                      <a:pt x="600" y="4064"/>
                    </a:lnTo>
                    <a:lnTo>
                      <a:pt x="600" y="3627"/>
                    </a:lnTo>
                    <a:lnTo>
                      <a:pt x="771" y="2618"/>
                    </a:lnTo>
                    <a:lnTo>
                      <a:pt x="600" y="2182"/>
                    </a:lnTo>
                    <a:lnTo>
                      <a:pt x="600" y="1773"/>
                    </a:lnTo>
                    <a:lnTo>
                      <a:pt x="257" y="927"/>
                    </a:ln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573"/>
                    </a:lnTo>
                    <a:lnTo>
                      <a:pt x="21514" y="736"/>
                    </a:lnTo>
                    <a:lnTo>
                      <a:pt x="21429" y="927"/>
                    </a:lnTo>
                    <a:lnTo>
                      <a:pt x="21000" y="1255"/>
                    </a:lnTo>
                    <a:lnTo>
                      <a:pt x="20914" y="1609"/>
                    </a:lnTo>
                    <a:lnTo>
                      <a:pt x="20914" y="2809"/>
                    </a:lnTo>
                    <a:lnTo>
                      <a:pt x="21000" y="3136"/>
                    </a:lnTo>
                    <a:lnTo>
                      <a:pt x="21171" y="3491"/>
                    </a:lnTo>
                    <a:lnTo>
                      <a:pt x="21171" y="4145"/>
                    </a:lnTo>
                    <a:lnTo>
                      <a:pt x="20829" y="4391"/>
                    </a:lnTo>
                    <a:lnTo>
                      <a:pt x="20571" y="4555"/>
                    </a:lnTo>
                    <a:lnTo>
                      <a:pt x="20229" y="4582"/>
                    </a:lnTo>
                    <a:lnTo>
                      <a:pt x="20143" y="4636"/>
                    </a:lnTo>
                    <a:lnTo>
                      <a:pt x="20143" y="4909"/>
                    </a:lnTo>
                    <a:lnTo>
                      <a:pt x="20229" y="5264"/>
                    </a:lnTo>
                    <a:lnTo>
                      <a:pt x="20314" y="5591"/>
                    </a:lnTo>
                    <a:lnTo>
                      <a:pt x="20143" y="6109"/>
                    </a:lnTo>
                    <a:lnTo>
                      <a:pt x="20229" y="6327"/>
                    </a:lnTo>
                    <a:lnTo>
                      <a:pt x="20314" y="6409"/>
                    </a:lnTo>
                    <a:lnTo>
                      <a:pt x="20571" y="6464"/>
                    </a:lnTo>
                    <a:lnTo>
                      <a:pt x="20829" y="6545"/>
                    </a:lnTo>
                    <a:lnTo>
                      <a:pt x="20914" y="6655"/>
                    </a:lnTo>
                    <a:lnTo>
                      <a:pt x="21171" y="6927"/>
                    </a:lnTo>
                    <a:lnTo>
                      <a:pt x="21000" y="7173"/>
                    </a:lnTo>
                    <a:lnTo>
                      <a:pt x="20914" y="7282"/>
                    </a:lnTo>
                    <a:lnTo>
                      <a:pt x="20657" y="7391"/>
                    </a:lnTo>
                    <a:lnTo>
                      <a:pt x="20486" y="7555"/>
                    </a:lnTo>
                    <a:lnTo>
                      <a:pt x="20314" y="7800"/>
                    </a:lnTo>
                    <a:lnTo>
                      <a:pt x="20486" y="8455"/>
                    </a:lnTo>
                    <a:lnTo>
                      <a:pt x="20314" y="9164"/>
                    </a:lnTo>
                    <a:lnTo>
                      <a:pt x="20486" y="9464"/>
                    </a:lnTo>
                    <a:lnTo>
                      <a:pt x="20571" y="9573"/>
                    </a:lnTo>
                    <a:lnTo>
                      <a:pt x="20829" y="9682"/>
                    </a:lnTo>
                    <a:lnTo>
                      <a:pt x="21171" y="9900"/>
                    </a:lnTo>
                    <a:lnTo>
                      <a:pt x="21257" y="10200"/>
                    </a:lnTo>
                    <a:lnTo>
                      <a:pt x="21257" y="10309"/>
                    </a:lnTo>
                    <a:lnTo>
                      <a:pt x="21171" y="10473"/>
                    </a:lnTo>
                    <a:lnTo>
                      <a:pt x="20657" y="10582"/>
                    </a:lnTo>
                    <a:lnTo>
                      <a:pt x="20314" y="10609"/>
                    </a:lnTo>
                    <a:lnTo>
                      <a:pt x="20229" y="10636"/>
                    </a:lnTo>
                    <a:lnTo>
                      <a:pt x="20229" y="10800"/>
                    </a:lnTo>
                    <a:lnTo>
                      <a:pt x="20314" y="11018"/>
                    </a:lnTo>
                    <a:lnTo>
                      <a:pt x="20486" y="11427"/>
                    </a:lnTo>
                    <a:lnTo>
                      <a:pt x="20314" y="11864"/>
                    </a:lnTo>
                    <a:lnTo>
                      <a:pt x="20314" y="12518"/>
                    </a:lnTo>
                    <a:lnTo>
                      <a:pt x="20657" y="12736"/>
                    </a:lnTo>
                    <a:lnTo>
                      <a:pt x="21000" y="12927"/>
                    </a:lnTo>
                    <a:lnTo>
                      <a:pt x="21171" y="13145"/>
                    </a:lnTo>
                    <a:lnTo>
                      <a:pt x="21000" y="13364"/>
                    </a:lnTo>
                    <a:lnTo>
                      <a:pt x="20657" y="13609"/>
                    </a:lnTo>
                    <a:lnTo>
                      <a:pt x="20486" y="13718"/>
                    </a:lnTo>
                    <a:lnTo>
                      <a:pt x="20314" y="13855"/>
                    </a:lnTo>
                    <a:lnTo>
                      <a:pt x="20314" y="14591"/>
                    </a:lnTo>
                    <a:lnTo>
                      <a:pt x="20486" y="15027"/>
                    </a:lnTo>
                    <a:lnTo>
                      <a:pt x="20486" y="15191"/>
                    </a:lnTo>
                    <a:lnTo>
                      <a:pt x="20657" y="15382"/>
                    </a:lnTo>
                    <a:lnTo>
                      <a:pt x="20829" y="15600"/>
                    </a:lnTo>
                    <a:lnTo>
                      <a:pt x="20829" y="15845"/>
                    </a:lnTo>
                    <a:lnTo>
                      <a:pt x="20571" y="16636"/>
                    </a:lnTo>
                    <a:lnTo>
                      <a:pt x="20143" y="17400"/>
                    </a:lnTo>
                    <a:lnTo>
                      <a:pt x="19543" y="18218"/>
                    </a:lnTo>
                    <a:lnTo>
                      <a:pt x="18857" y="18955"/>
                    </a:lnTo>
                    <a:lnTo>
                      <a:pt x="18000" y="19582"/>
                    </a:lnTo>
                    <a:lnTo>
                      <a:pt x="17486" y="20018"/>
                    </a:lnTo>
                    <a:lnTo>
                      <a:pt x="16971" y="20427"/>
                    </a:lnTo>
                    <a:lnTo>
                      <a:pt x="16886" y="20618"/>
                    </a:lnTo>
                    <a:lnTo>
                      <a:pt x="16714" y="20836"/>
                    </a:lnTo>
                    <a:lnTo>
                      <a:pt x="16714" y="20945"/>
                    </a:lnTo>
                    <a:lnTo>
                      <a:pt x="16543" y="21055"/>
                    </a:lnTo>
                    <a:lnTo>
                      <a:pt x="16286" y="21136"/>
                    </a:lnTo>
                    <a:lnTo>
                      <a:pt x="15943" y="21218"/>
                    </a:lnTo>
                    <a:lnTo>
                      <a:pt x="15086" y="21355"/>
                    </a:lnTo>
                    <a:lnTo>
                      <a:pt x="14229" y="21464"/>
                    </a:lnTo>
                    <a:lnTo>
                      <a:pt x="13114" y="21545"/>
                    </a:lnTo>
                    <a:lnTo>
                      <a:pt x="12086" y="21573"/>
                    </a:lnTo>
                    <a:lnTo>
                      <a:pt x="10371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9" name="Shape 1065"/>
              <p:cNvSpPr/>
              <p:nvPr/>
            </p:nvSpPr>
            <p:spPr>
              <a:xfrm>
                <a:off x="503542" y="850526"/>
                <a:ext cx="291224" cy="963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53" y="0"/>
                    </a:moveTo>
                    <a:lnTo>
                      <a:pt x="12981" y="243"/>
                    </a:lnTo>
                    <a:lnTo>
                      <a:pt x="15003" y="971"/>
                    </a:lnTo>
                    <a:lnTo>
                      <a:pt x="16918" y="1942"/>
                    </a:lnTo>
                    <a:lnTo>
                      <a:pt x="18514" y="3155"/>
                    </a:lnTo>
                    <a:lnTo>
                      <a:pt x="19791" y="4854"/>
                    </a:lnTo>
                    <a:lnTo>
                      <a:pt x="20749" y="6553"/>
                    </a:lnTo>
                    <a:lnTo>
                      <a:pt x="21174" y="7524"/>
                    </a:lnTo>
                    <a:lnTo>
                      <a:pt x="21494" y="8737"/>
                    </a:lnTo>
                    <a:lnTo>
                      <a:pt x="21600" y="9708"/>
                    </a:lnTo>
                    <a:lnTo>
                      <a:pt x="21600" y="12135"/>
                    </a:lnTo>
                    <a:lnTo>
                      <a:pt x="21494" y="13106"/>
                    </a:lnTo>
                    <a:lnTo>
                      <a:pt x="21174" y="14076"/>
                    </a:lnTo>
                    <a:lnTo>
                      <a:pt x="20749" y="15047"/>
                    </a:lnTo>
                    <a:lnTo>
                      <a:pt x="19791" y="16989"/>
                    </a:lnTo>
                    <a:lnTo>
                      <a:pt x="18514" y="18688"/>
                    </a:lnTo>
                    <a:lnTo>
                      <a:pt x="16918" y="19901"/>
                    </a:lnTo>
                    <a:lnTo>
                      <a:pt x="15003" y="20872"/>
                    </a:lnTo>
                    <a:lnTo>
                      <a:pt x="12981" y="21600"/>
                    </a:lnTo>
                    <a:lnTo>
                      <a:pt x="8619" y="21600"/>
                    </a:lnTo>
                    <a:lnTo>
                      <a:pt x="6597" y="20872"/>
                    </a:lnTo>
                    <a:lnTo>
                      <a:pt x="4788" y="19901"/>
                    </a:lnTo>
                    <a:lnTo>
                      <a:pt x="3192" y="18688"/>
                    </a:lnTo>
                    <a:lnTo>
                      <a:pt x="1915" y="16989"/>
                    </a:lnTo>
                    <a:lnTo>
                      <a:pt x="851" y="15047"/>
                    </a:lnTo>
                    <a:lnTo>
                      <a:pt x="426" y="14076"/>
                    </a:lnTo>
                    <a:lnTo>
                      <a:pt x="0" y="12135"/>
                    </a:lnTo>
                    <a:lnTo>
                      <a:pt x="0" y="9708"/>
                    </a:lnTo>
                    <a:lnTo>
                      <a:pt x="213" y="8737"/>
                    </a:lnTo>
                    <a:lnTo>
                      <a:pt x="426" y="7524"/>
                    </a:lnTo>
                    <a:lnTo>
                      <a:pt x="851" y="6553"/>
                    </a:lnTo>
                    <a:lnTo>
                      <a:pt x="1915" y="4854"/>
                    </a:lnTo>
                    <a:lnTo>
                      <a:pt x="3192" y="3155"/>
                    </a:lnTo>
                    <a:lnTo>
                      <a:pt x="4788" y="1942"/>
                    </a:lnTo>
                    <a:lnTo>
                      <a:pt x="6597" y="971"/>
                    </a:lnTo>
                    <a:lnTo>
                      <a:pt x="8619" y="243"/>
                    </a:lnTo>
                    <a:lnTo>
                      <a:pt x="10853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30" name="Shape 1066"/>
              <p:cNvSpPr/>
              <p:nvPr/>
            </p:nvSpPr>
            <p:spPr>
              <a:xfrm>
                <a:off x="394512" y="806160"/>
                <a:ext cx="509283" cy="1071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30" y="0"/>
                    </a:moveTo>
                    <a:lnTo>
                      <a:pt x="12960" y="218"/>
                    </a:lnTo>
                    <a:lnTo>
                      <a:pt x="15029" y="873"/>
                    </a:lnTo>
                    <a:lnTo>
                      <a:pt x="16854" y="1745"/>
                    </a:lnTo>
                    <a:lnTo>
                      <a:pt x="18375" y="3273"/>
                    </a:lnTo>
                    <a:lnTo>
                      <a:pt x="19714" y="4800"/>
                    </a:lnTo>
                    <a:lnTo>
                      <a:pt x="20261" y="5673"/>
                    </a:lnTo>
                    <a:lnTo>
                      <a:pt x="21113" y="7418"/>
                    </a:lnTo>
                    <a:lnTo>
                      <a:pt x="21357" y="8509"/>
                    </a:lnTo>
                    <a:lnTo>
                      <a:pt x="21539" y="9818"/>
                    </a:lnTo>
                    <a:lnTo>
                      <a:pt x="21600" y="10691"/>
                    </a:lnTo>
                    <a:lnTo>
                      <a:pt x="21539" y="11782"/>
                    </a:lnTo>
                    <a:lnTo>
                      <a:pt x="21357" y="13091"/>
                    </a:lnTo>
                    <a:lnTo>
                      <a:pt x="21113" y="13964"/>
                    </a:lnTo>
                    <a:lnTo>
                      <a:pt x="20687" y="14836"/>
                    </a:lnTo>
                    <a:lnTo>
                      <a:pt x="20261" y="15927"/>
                    </a:lnTo>
                    <a:lnTo>
                      <a:pt x="19714" y="16800"/>
                    </a:lnTo>
                    <a:lnTo>
                      <a:pt x="18375" y="18327"/>
                    </a:lnTo>
                    <a:lnTo>
                      <a:pt x="15029" y="20727"/>
                    </a:lnTo>
                    <a:lnTo>
                      <a:pt x="12960" y="21382"/>
                    </a:lnTo>
                    <a:lnTo>
                      <a:pt x="10830" y="21600"/>
                    </a:lnTo>
                    <a:lnTo>
                      <a:pt x="8701" y="21382"/>
                    </a:lnTo>
                    <a:lnTo>
                      <a:pt x="6632" y="20727"/>
                    </a:lnTo>
                    <a:lnTo>
                      <a:pt x="4807" y="19418"/>
                    </a:lnTo>
                    <a:lnTo>
                      <a:pt x="3225" y="18327"/>
                    </a:lnTo>
                    <a:lnTo>
                      <a:pt x="1886" y="16800"/>
                    </a:lnTo>
                    <a:lnTo>
                      <a:pt x="1339" y="15927"/>
                    </a:lnTo>
                    <a:lnTo>
                      <a:pt x="913" y="14836"/>
                    </a:lnTo>
                    <a:lnTo>
                      <a:pt x="487" y="13964"/>
                    </a:lnTo>
                    <a:lnTo>
                      <a:pt x="243" y="13091"/>
                    </a:lnTo>
                    <a:lnTo>
                      <a:pt x="122" y="11782"/>
                    </a:lnTo>
                    <a:lnTo>
                      <a:pt x="0" y="10691"/>
                    </a:lnTo>
                    <a:lnTo>
                      <a:pt x="122" y="9818"/>
                    </a:lnTo>
                    <a:lnTo>
                      <a:pt x="243" y="8509"/>
                    </a:lnTo>
                    <a:lnTo>
                      <a:pt x="487" y="7418"/>
                    </a:lnTo>
                    <a:lnTo>
                      <a:pt x="1339" y="5673"/>
                    </a:lnTo>
                    <a:lnTo>
                      <a:pt x="1886" y="4800"/>
                    </a:lnTo>
                    <a:lnTo>
                      <a:pt x="3225" y="3273"/>
                    </a:lnTo>
                    <a:lnTo>
                      <a:pt x="4807" y="1745"/>
                    </a:lnTo>
                    <a:lnTo>
                      <a:pt x="6632" y="873"/>
                    </a:lnTo>
                    <a:lnTo>
                      <a:pt x="8701" y="218"/>
                    </a:lnTo>
                    <a:lnTo>
                      <a:pt x="10830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31" name="Shape 1067"/>
              <p:cNvSpPr/>
              <p:nvPr/>
            </p:nvSpPr>
            <p:spPr>
              <a:xfrm>
                <a:off x="327087" y="836459"/>
                <a:ext cx="645568" cy="400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936" y="21600"/>
                    </a:moveTo>
                    <a:lnTo>
                      <a:pt x="7152" y="21600"/>
                    </a:lnTo>
                    <a:lnTo>
                      <a:pt x="5520" y="19849"/>
                    </a:lnTo>
                    <a:lnTo>
                      <a:pt x="3984" y="18681"/>
                    </a:lnTo>
                    <a:lnTo>
                      <a:pt x="2544" y="16930"/>
                    </a:lnTo>
                    <a:lnTo>
                      <a:pt x="1296" y="13427"/>
                    </a:lnTo>
                    <a:lnTo>
                      <a:pt x="864" y="12259"/>
                    </a:lnTo>
                    <a:lnTo>
                      <a:pt x="432" y="10508"/>
                    </a:lnTo>
                    <a:lnTo>
                      <a:pt x="240" y="8757"/>
                    </a:lnTo>
                    <a:lnTo>
                      <a:pt x="144" y="6422"/>
                    </a:lnTo>
                    <a:lnTo>
                      <a:pt x="0" y="1168"/>
                    </a:lnTo>
                    <a:lnTo>
                      <a:pt x="912" y="4086"/>
                    </a:lnTo>
                    <a:lnTo>
                      <a:pt x="2016" y="5838"/>
                    </a:lnTo>
                    <a:lnTo>
                      <a:pt x="3312" y="8173"/>
                    </a:lnTo>
                    <a:lnTo>
                      <a:pt x="4656" y="8757"/>
                    </a:lnTo>
                    <a:lnTo>
                      <a:pt x="7488" y="11092"/>
                    </a:lnTo>
                    <a:lnTo>
                      <a:pt x="9888" y="11092"/>
                    </a:lnTo>
                    <a:lnTo>
                      <a:pt x="12624" y="10508"/>
                    </a:lnTo>
                    <a:lnTo>
                      <a:pt x="15936" y="8757"/>
                    </a:lnTo>
                    <a:lnTo>
                      <a:pt x="17616" y="7589"/>
                    </a:lnTo>
                    <a:lnTo>
                      <a:pt x="19152" y="5838"/>
                    </a:lnTo>
                    <a:lnTo>
                      <a:pt x="20544" y="3503"/>
                    </a:lnTo>
                    <a:lnTo>
                      <a:pt x="21600" y="0"/>
                    </a:lnTo>
                    <a:lnTo>
                      <a:pt x="21456" y="6422"/>
                    </a:lnTo>
                    <a:lnTo>
                      <a:pt x="21312" y="8757"/>
                    </a:lnTo>
                    <a:lnTo>
                      <a:pt x="20976" y="10508"/>
                    </a:lnTo>
                    <a:lnTo>
                      <a:pt x="20592" y="12259"/>
                    </a:lnTo>
                    <a:lnTo>
                      <a:pt x="20016" y="13427"/>
                    </a:lnTo>
                    <a:lnTo>
                      <a:pt x="18528" y="16930"/>
                    </a:lnTo>
                    <a:lnTo>
                      <a:pt x="16848" y="18681"/>
                    </a:lnTo>
                    <a:lnTo>
                      <a:pt x="14928" y="19849"/>
                    </a:lnTo>
                    <a:lnTo>
                      <a:pt x="13056" y="21600"/>
                    </a:lnTo>
                    <a:lnTo>
                      <a:pt x="9936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32" name="Shape 1068"/>
              <p:cNvSpPr/>
              <p:nvPr/>
            </p:nvSpPr>
            <p:spPr>
              <a:xfrm>
                <a:off x="63122" y="243471"/>
                <a:ext cx="1180672" cy="660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25" y="13102"/>
                    </a:moveTo>
                    <a:lnTo>
                      <a:pt x="20681" y="0"/>
                    </a:lnTo>
                    <a:lnTo>
                      <a:pt x="20681" y="1416"/>
                    </a:lnTo>
                    <a:lnTo>
                      <a:pt x="20760" y="2479"/>
                    </a:lnTo>
                    <a:lnTo>
                      <a:pt x="20865" y="3541"/>
                    </a:lnTo>
                    <a:lnTo>
                      <a:pt x="21101" y="4249"/>
                    </a:lnTo>
                    <a:lnTo>
                      <a:pt x="21259" y="5311"/>
                    </a:lnTo>
                    <a:lnTo>
                      <a:pt x="21416" y="5666"/>
                    </a:lnTo>
                    <a:lnTo>
                      <a:pt x="21521" y="6728"/>
                    </a:lnTo>
                    <a:lnTo>
                      <a:pt x="21600" y="8144"/>
                    </a:lnTo>
                    <a:lnTo>
                      <a:pt x="0" y="21600"/>
                    </a:lnTo>
                    <a:lnTo>
                      <a:pt x="210" y="20538"/>
                    </a:lnTo>
                    <a:lnTo>
                      <a:pt x="394" y="20184"/>
                    </a:lnTo>
                    <a:lnTo>
                      <a:pt x="525" y="19121"/>
                    </a:lnTo>
                    <a:lnTo>
                      <a:pt x="604" y="18413"/>
                    </a:lnTo>
                    <a:lnTo>
                      <a:pt x="630" y="17351"/>
                    </a:lnTo>
                    <a:lnTo>
                      <a:pt x="630" y="16289"/>
                    </a:lnTo>
                    <a:lnTo>
                      <a:pt x="604" y="15226"/>
                    </a:lnTo>
                    <a:lnTo>
                      <a:pt x="525" y="13102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33" name="Shape 1069"/>
              <p:cNvSpPr/>
              <p:nvPr/>
            </p:nvSpPr>
            <p:spPr>
              <a:xfrm>
                <a:off x="41602" y="169889"/>
                <a:ext cx="1197888" cy="681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3714"/>
                    </a:moveTo>
                    <a:lnTo>
                      <a:pt x="21600" y="0"/>
                    </a:lnTo>
                    <a:lnTo>
                      <a:pt x="21445" y="2057"/>
                    </a:lnTo>
                    <a:lnTo>
                      <a:pt x="21238" y="3086"/>
                    </a:lnTo>
                    <a:lnTo>
                      <a:pt x="21005" y="3771"/>
                    </a:lnTo>
                    <a:lnTo>
                      <a:pt x="20850" y="3771"/>
                    </a:lnTo>
                    <a:lnTo>
                      <a:pt x="20695" y="4457"/>
                    </a:lnTo>
                    <a:lnTo>
                      <a:pt x="20695" y="5829"/>
                    </a:lnTo>
                    <a:lnTo>
                      <a:pt x="20746" y="7200"/>
                    </a:lnTo>
                    <a:lnTo>
                      <a:pt x="20798" y="8914"/>
                    </a:lnTo>
                    <a:lnTo>
                      <a:pt x="1086" y="21600"/>
                    </a:lnTo>
                    <a:lnTo>
                      <a:pt x="1086" y="20571"/>
                    </a:lnTo>
                    <a:lnTo>
                      <a:pt x="1061" y="20571"/>
                    </a:lnTo>
                    <a:lnTo>
                      <a:pt x="931" y="20229"/>
                    </a:lnTo>
                    <a:lnTo>
                      <a:pt x="698" y="19543"/>
                    </a:lnTo>
                    <a:lnTo>
                      <a:pt x="414" y="18171"/>
                    </a:lnTo>
                    <a:lnTo>
                      <a:pt x="181" y="16457"/>
                    </a:lnTo>
                    <a:lnTo>
                      <a:pt x="78" y="15086"/>
                    </a:lnTo>
                    <a:lnTo>
                      <a:pt x="0" y="13714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34" name="Shape 1070"/>
              <p:cNvSpPr/>
              <p:nvPr/>
            </p:nvSpPr>
            <p:spPr>
              <a:xfrm>
                <a:off x="65991" y="304068"/>
                <a:ext cx="1146242" cy="660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2748"/>
                    </a:moveTo>
                    <a:lnTo>
                      <a:pt x="21492" y="0"/>
                    </a:lnTo>
                    <a:lnTo>
                      <a:pt x="21465" y="1416"/>
                    </a:lnTo>
                    <a:lnTo>
                      <a:pt x="21492" y="3541"/>
                    </a:lnTo>
                    <a:lnTo>
                      <a:pt x="21600" y="8144"/>
                    </a:lnTo>
                    <a:lnTo>
                      <a:pt x="297" y="21600"/>
                    </a:lnTo>
                    <a:lnTo>
                      <a:pt x="351" y="18413"/>
                    </a:lnTo>
                    <a:lnTo>
                      <a:pt x="351" y="16289"/>
                    </a:lnTo>
                    <a:lnTo>
                      <a:pt x="297" y="15226"/>
                    </a:lnTo>
                    <a:lnTo>
                      <a:pt x="270" y="14164"/>
                    </a:lnTo>
                    <a:lnTo>
                      <a:pt x="162" y="13810"/>
                    </a:lnTo>
                    <a:lnTo>
                      <a:pt x="0" y="12748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35" name="Shape 1071"/>
              <p:cNvSpPr/>
              <p:nvPr/>
            </p:nvSpPr>
            <p:spPr>
              <a:xfrm>
                <a:off x="76033" y="362501"/>
                <a:ext cx="1162022" cy="660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0" y="12748"/>
                    </a:moveTo>
                    <a:lnTo>
                      <a:pt x="21013" y="0"/>
                    </a:lnTo>
                    <a:lnTo>
                      <a:pt x="21013" y="1770"/>
                    </a:lnTo>
                    <a:lnTo>
                      <a:pt x="21067" y="3895"/>
                    </a:lnTo>
                    <a:lnTo>
                      <a:pt x="21200" y="5666"/>
                    </a:lnTo>
                    <a:lnTo>
                      <a:pt x="21413" y="7082"/>
                    </a:lnTo>
                    <a:lnTo>
                      <a:pt x="21600" y="8144"/>
                    </a:lnTo>
                    <a:lnTo>
                      <a:pt x="0" y="21600"/>
                    </a:lnTo>
                    <a:lnTo>
                      <a:pt x="107" y="19475"/>
                    </a:lnTo>
                    <a:lnTo>
                      <a:pt x="160" y="17705"/>
                    </a:lnTo>
                    <a:lnTo>
                      <a:pt x="107" y="15226"/>
                    </a:lnTo>
                    <a:lnTo>
                      <a:pt x="80" y="12748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36" name="Shape 1072"/>
              <p:cNvSpPr/>
              <p:nvPr/>
            </p:nvSpPr>
            <p:spPr>
              <a:xfrm>
                <a:off x="68860" y="429591"/>
                <a:ext cx="1140504" cy="660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3456"/>
                    </a:moveTo>
                    <a:lnTo>
                      <a:pt x="21410" y="0"/>
                    </a:lnTo>
                    <a:lnTo>
                      <a:pt x="21518" y="2833"/>
                    </a:lnTo>
                    <a:lnTo>
                      <a:pt x="21600" y="5311"/>
                    </a:lnTo>
                    <a:lnTo>
                      <a:pt x="21600" y="8498"/>
                    </a:lnTo>
                    <a:lnTo>
                      <a:pt x="245" y="21600"/>
                    </a:lnTo>
                    <a:lnTo>
                      <a:pt x="299" y="19830"/>
                    </a:lnTo>
                    <a:lnTo>
                      <a:pt x="353" y="17705"/>
                    </a:lnTo>
                    <a:lnTo>
                      <a:pt x="462" y="15226"/>
                    </a:lnTo>
                    <a:lnTo>
                      <a:pt x="462" y="14518"/>
                    </a:lnTo>
                    <a:lnTo>
                      <a:pt x="408" y="13810"/>
                    </a:lnTo>
                    <a:lnTo>
                      <a:pt x="245" y="13456"/>
                    </a:lnTo>
                    <a:lnTo>
                      <a:pt x="0" y="13456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37" name="Shape 1073"/>
              <p:cNvSpPr/>
              <p:nvPr/>
            </p:nvSpPr>
            <p:spPr>
              <a:xfrm>
                <a:off x="64556" y="491270"/>
                <a:ext cx="1180672" cy="660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94" y="12748"/>
                    </a:moveTo>
                    <a:lnTo>
                      <a:pt x="20839" y="0"/>
                    </a:lnTo>
                    <a:lnTo>
                      <a:pt x="20839" y="1416"/>
                    </a:lnTo>
                    <a:lnTo>
                      <a:pt x="20891" y="2479"/>
                    </a:lnTo>
                    <a:lnTo>
                      <a:pt x="20996" y="3895"/>
                    </a:lnTo>
                    <a:lnTo>
                      <a:pt x="21180" y="4603"/>
                    </a:lnTo>
                    <a:lnTo>
                      <a:pt x="21443" y="6374"/>
                    </a:lnTo>
                    <a:lnTo>
                      <a:pt x="21600" y="7790"/>
                    </a:lnTo>
                    <a:lnTo>
                      <a:pt x="0" y="21600"/>
                    </a:lnTo>
                    <a:lnTo>
                      <a:pt x="79" y="20892"/>
                    </a:lnTo>
                    <a:lnTo>
                      <a:pt x="289" y="19475"/>
                    </a:lnTo>
                    <a:lnTo>
                      <a:pt x="367" y="18767"/>
                    </a:lnTo>
                    <a:lnTo>
                      <a:pt x="394" y="17705"/>
                    </a:lnTo>
                    <a:lnTo>
                      <a:pt x="420" y="15226"/>
                    </a:lnTo>
                    <a:lnTo>
                      <a:pt x="394" y="12748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38" name="Shape 1074"/>
              <p:cNvSpPr/>
              <p:nvPr/>
            </p:nvSpPr>
            <p:spPr>
              <a:xfrm>
                <a:off x="76033" y="554032"/>
                <a:ext cx="1130461" cy="660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3102"/>
                    </a:moveTo>
                    <a:lnTo>
                      <a:pt x="21545" y="0"/>
                    </a:lnTo>
                    <a:lnTo>
                      <a:pt x="21490" y="2125"/>
                    </a:lnTo>
                    <a:lnTo>
                      <a:pt x="21545" y="3895"/>
                    </a:lnTo>
                    <a:lnTo>
                      <a:pt x="21600" y="8852"/>
                    </a:lnTo>
                    <a:lnTo>
                      <a:pt x="192" y="21600"/>
                    </a:lnTo>
                    <a:lnTo>
                      <a:pt x="219" y="19121"/>
                    </a:lnTo>
                    <a:lnTo>
                      <a:pt x="219" y="16997"/>
                    </a:lnTo>
                    <a:lnTo>
                      <a:pt x="164" y="14872"/>
                    </a:lnTo>
                    <a:lnTo>
                      <a:pt x="0" y="13102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39" name="Shape 1075"/>
              <p:cNvSpPr/>
              <p:nvPr/>
            </p:nvSpPr>
            <p:spPr>
              <a:xfrm>
                <a:off x="93248" y="644928"/>
                <a:ext cx="1133330" cy="2120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116" y="21600"/>
                    </a:moveTo>
                    <a:lnTo>
                      <a:pt x="8339" y="21490"/>
                    </a:lnTo>
                    <a:lnTo>
                      <a:pt x="7355" y="21380"/>
                    </a:lnTo>
                    <a:lnTo>
                      <a:pt x="6371" y="21049"/>
                    </a:lnTo>
                    <a:lnTo>
                      <a:pt x="5496" y="20608"/>
                    </a:lnTo>
                    <a:lnTo>
                      <a:pt x="4703" y="20057"/>
                    </a:lnTo>
                    <a:lnTo>
                      <a:pt x="4457" y="19727"/>
                    </a:lnTo>
                    <a:lnTo>
                      <a:pt x="4238" y="19396"/>
                    </a:lnTo>
                    <a:lnTo>
                      <a:pt x="4047" y="18955"/>
                    </a:lnTo>
                    <a:lnTo>
                      <a:pt x="4019" y="18514"/>
                    </a:lnTo>
                    <a:lnTo>
                      <a:pt x="3937" y="17633"/>
                    </a:lnTo>
                    <a:lnTo>
                      <a:pt x="3828" y="16861"/>
                    </a:lnTo>
                    <a:lnTo>
                      <a:pt x="3636" y="15980"/>
                    </a:lnTo>
                    <a:lnTo>
                      <a:pt x="3418" y="15208"/>
                    </a:lnTo>
                    <a:lnTo>
                      <a:pt x="2707" y="13335"/>
                    </a:lnTo>
                    <a:lnTo>
                      <a:pt x="1750" y="10910"/>
                    </a:lnTo>
                    <a:lnTo>
                      <a:pt x="1422" y="10139"/>
                    </a:lnTo>
                    <a:lnTo>
                      <a:pt x="1148" y="9257"/>
                    </a:lnTo>
                    <a:lnTo>
                      <a:pt x="902" y="8376"/>
                    </a:lnTo>
                    <a:lnTo>
                      <a:pt x="629" y="7494"/>
                    </a:lnTo>
                    <a:lnTo>
                      <a:pt x="301" y="5841"/>
                    </a:lnTo>
                    <a:lnTo>
                      <a:pt x="0" y="4078"/>
                    </a:lnTo>
                    <a:lnTo>
                      <a:pt x="21600" y="0"/>
                    </a:lnTo>
                    <a:lnTo>
                      <a:pt x="21491" y="1322"/>
                    </a:lnTo>
                    <a:lnTo>
                      <a:pt x="21272" y="2645"/>
                    </a:lnTo>
                    <a:lnTo>
                      <a:pt x="21053" y="4188"/>
                    </a:lnTo>
                    <a:lnTo>
                      <a:pt x="20780" y="5510"/>
                    </a:lnTo>
                    <a:lnTo>
                      <a:pt x="20479" y="6833"/>
                    </a:lnTo>
                    <a:lnTo>
                      <a:pt x="20178" y="8376"/>
                    </a:lnTo>
                    <a:lnTo>
                      <a:pt x="19440" y="10910"/>
                    </a:lnTo>
                    <a:lnTo>
                      <a:pt x="19030" y="12233"/>
                    </a:lnTo>
                    <a:lnTo>
                      <a:pt x="18647" y="13445"/>
                    </a:lnTo>
                    <a:lnTo>
                      <a:pt x="17964" y="15208"/>
                    </a:lnTo>
                    <a:lnTo>
                      <a:pt x="17663" y="16090"/>
                    </a:lnTo>
                    <a:lnTo>
                      <a:pt x="17444" y="16861"/>
                    </a:lnTo>
                    <a:lnTo>
                      <a:pt x="17307" y="17633"/>
                    </a:lnTo>
                    <a:lnTo>
                      <a:pt x="17225" y="18514"/>
                    </a:lnTo>
                    <a:lnTo>
                      <a:pt x="17198" y="18624"/>
                    </a:lnTo>
                    <a:lnTo>
                      <a:pt x="17143" y="18955"/>
                    </a:lnTo>
                    <a:lnTo>
                      <a:pt x="16979" y="19396"/>
                    </a:lnTo>
                    <a:lnTo>
                      <a:pt x="16678" y="19727"/>
                    </a:lnTo>
                    <a:lnTo>
                      <a:pt x="16350" y="20057"/>
                    </a:lnTo>
                    <a:lnTo>
                      <a:pt x="15421" y="20608"/>
                    </a:lnTo>
                    <a:lnTo>
                      <a:pt x="14354" y="21049"/>
                    </a:lnTo>
                    <a:lnTo>
                      <a:pt x="13206" y="21380"/>
                    </a:lnTo>
                    <a:lnTo>
                      <a:pt x="12003" y="21490"/>
                    </a:lnTo>
                    <a:lnTo>
                      <a:pt x="10116" y="2160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40" name="Shape 1076"/>
              <p:cNvSpPr/>
              <p:nvPr/>
            </p:nvSpPr>
            <p:spPr>
              <a:xfrm>
                <a:off x="295526" y="666570"/>
                <a:ext cx="327088" cy="1904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768" y="20864"/>
                    </a:moveTo>
                    <a:lnTo>
                      <a:pt x="6916" y="18286"/>
                    </a:lnTo>
                    <a:lnTo>
                      <a:pt x="6158" y="15955"/>
                    </a:lnTo>
                    <a:lnTo>
                      <a:pt x="4926" y="13377"/>
                    </a:lnTo>
                    <a:lnTo>
                      <a:pt x="3221" y="9818"/>
                    </a:lnTo>
                    <a:lnTo>
                      <a:pt x="2368" y="7855"/>
                    </a:lnTo>
                    <a:lnTo>
                      <a:pt x="1421" y="5645"/>
                    </a:lnTo>
                    <a:lnTo>
                      <a:pt x="0" y="1227"/>
                    </a:lnTo>
                    <a:lnTo>
                      <a:pt x="21316" y="0"/>
                    </a:lnTo>
                    <a:lnTo>
                      <a:pt x="21600" y="5032"/>
                    </a:lnTo>
                    <a:lnTo>
                      <a:pt x="21600" y="9818"/>
                    </a:lnTo>
                    <a:lnTo>
                      <a:pt x="21411" y="13500"/>
                    </a:lnTo>
                    <a:lnTo>
                      <a:pt x="21221" y="16323"/>
                    </a:lnTo>
                    <a:lnTo>
                      <a:pt x="21221" y="19882"/>
                    </a:lnTo>
                    <a:lnTo>
                      <a:pt x="21411" y="21109"/>
                    </a:lnTo>
                    <a:lnTo>
                      <a:pt x="21411" y="21600"/>
                    </a:lnTo>
                    <a:lnTo>
                      <a:pt x="14874" y="21477"/>
                    </a:lnTo>
                    <a:lnTo>
                      <a:pt x="11179" y="21109"/>
                    </a:lnTo>
                    <a:lnTo>
                      <a:pt x="7768" y="20864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41" name="Shape 1077"/>
              <p:cNvSpPr/>
              <p:nvPr/>
            </p:nvSpPr>
            <p:spPr>
              <a:xfrm>
                <a:off x="814849" y="0"/>
                <a:ext cx="463375" cy="1850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0463" y="17684"/>
                    </a:lnTo>
                    <a:lnTo>
                      <a:pt x="20396" y="18568"/>
                    </a:lnTo>
                    <a:lnTo>
                      <a:pt x="20196" y="19200"/>
                    </a:lnTo>
                    <a:lnTo>
                      <a:pt x="19794" y="19832"/>
                    </a:lnTo>
                    <a:lnTo>
                      <a:pt x="19460" y="20337"/>
                    </a:lnTo>
                    <a:lnTo>
                      <a:pt x="19126" y="20716"/>
                    </a:lnTo>
                    <a:lnTo>
                      <a:pt x="18658" y="21095"/>
                    </a:lnTo>
                    <a:lnTo>
                      <a:pt x="18189" y="21221"/>
                    </a:lnTo>
                    <a:lnTo>
                      <a:pt x="17855" y="21221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42" name="Shape 1078"/>
              <p:cNvSpPr/>
              <p:nvPr/>
            </p:nvSpPr>
            <p:spPr>
              <a:xfrm>
                <a:off x="819152" y="0"/>
                <a:ext cx="459072" cy="1839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0453" y="17788"/>
                    </a:lnTo>
                    <a:lnTo>
                      <a:pt x="20385" y="18678"/>
                    </a:lnTo>
                    <a:lnTo>
                      <a:pt x="20183" y="19313"/>
                    </a:lnTo>
                    <a:lnTo>
                      <a:pt x="19778" y="19948"/>
                    </a:lnTo>
                    <a:lnTo>
                      <a:pt x="19440" y="20456"/>
                    </a:lnTo>
                    <a:lnTo>
                      <a:pt x="19103" y="20838"/>
                    </a:lnTo>
                    <a:lnTo>
                      <a:pt x="18630" y="21219"/>
                    </a:lnTo>
                    <a:lnTo>
                      <a:pt x="18157" y="21346"/>
                    </a:lnTo>
                    <a:lnTo>
                      <a:pt x="17820" y="21346"/>
                    </a:lnTo>
                    <a:lnTo>
                      <a:pt x="68" y="216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43" name="Shape 1079"/>
              <p:cNvSpPr/>
              <p:nvPr/>
            </p:nvSpPr>
            <p:spPr>
              <a:xfrm>
                <a:off x="824891" y="0"/>
                <a:ext cx="453333" cy="1839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0438" y="17788"/>
                    </a:lnTo>
                    <a:lnTo>
                      <a:pt x="20370" y="18678"/>
                    </a:lnTo>
                    <a:lnTo>
                      <a:pt x="20165" y="19313"/>
                    </a:lnTo>
                    <a:lnTo>
                      <a:pt x="19754" y="19821"/>
                    </a:lnTo>
                    <a:lnTo>
                      <a:pt x="19071" y="20838"/>
                    </a:lnTo>
                    <a:lnTo>
                      <a:pt x="18592" y="21219"/>
                    </a:lnTo>
                    <a:lnTo>
                      <a:pt x="18182" y="21346"/>
                    </a:lnTo>
                    <a:lnTo>
                      <a:pt x="17772" y="21346"/>
                    </a:lnTo>
                    <a:lnTo>
                      <a:pt x="68" y="216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44" name="Shape 1080"/>
              <p:cNvSpPr/>
              <p:nvPr/>
            </p:nvSpPr>
            <p:spPr>
              <a:xfrm>
                <a:off x="830629" y="-1"/>
                <a:ext cx="447595" cy="181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0423" y="18000"/>
                    </a:lnTo>
                    <a:lnTo>
                      <a:pt x="20354" y="18900"/>
                    </a:lnTo>
                    <a:lnTo>
                      <a:pt x="20146" y="19543"/>
                    </a:lnTo>
                    <a:lnTo>
                      <a:pt x="19731" y="20057"/>
                    </a:lnTo>
                    <a:lnTo>
                      <a:pt x="19038" y="21086"/>
                    </a:lnTo>
                    <a:lnTo>
                      <a:pt x="18623" y="21471"/>
                    </a:lnTo>
                    <a:lnTo>
                      <a:pt x="18138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45" name="Shape 1081"/>
              <p:cNvSpPr/>
              <p:nvPr/>
            </p:nvSpPr>
            <p:spPr>
              <a:xfrm>
                <a:off x="836368" y="-1"/>
                <a:ext cx="441856" cy="181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0408" y="18000"/>
                    </a:lnTo>
                    <a:lnTo>
                      <a:pt x="20338" y="18900"/>
                    </a:lnTo>
                    <a:lnTo>
                      <a:pt x="20127" y="19543"/>
                    </a:lnTo>
                    <a:lnTo>
                      <a:pt x="19706" y="20057"/>
                    </a:lnTo>
                    <a:lnTo>
                      <a:pt x="19426" y="20571"/>
                    </a:lnTo>
                    <a:lnTo>
                      <a:pt x="19005" y="21086"/>
                    </a:lnTo>
                    <a:lnTo>
                      <a:pt x="18584" y="21343"/>
                    </a:lnTo>
                    <a:lnTo>
                      <a:pt x="18094" y="21600"/>
                    </a:lnTo>
                    <a:lnTo>
                      <a:pt x="17743" y="21600"/>
                    </a:lnTo>
                    <a:lnTo>
                      <a:pt x="0" y="2147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46" name="Shape 1082"/>
              <p:cNvSpPr/>
              <p:nvPr/>
            </p:nvSpPr>
            <p:spPr>
              <a:xfrm>
                <a:off x="842106" y="-1"/>
                <a:ext cx="436118" cy="181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0392" y="18000"/>
                    </a:lnTo>
                    <a:lnTo>
                      <a:pt x="20321" y="18900"/>
                    </a:lnTo>
                    <a:lnTo>
                      <a:pt x="20108" y="19543"/>
                    </a:lnTo>
                    <a:lnTo>
                      <a:pt x="19824" y="20057"/>
                    </a:lnTo>
                    <a:lnTo>
                      <a:pt x="18971" y="21086"/>
                    </a:lnTo>
                    <a:lnTo>
                      <a:pt x="18545" y="21343"/>
                    </a:lnTo>
                    <a:lnTo>
                      <a:pt x="18047" y="21471"/>
                    </a:lnTo>
                    <a:lnTo>
                      <a:pt x="17692" y="21600"/>
                    </a:lnTo>
                    <a:lnTo>
                      <a:pt x="0" y="2134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47" name="Shape 1083"/>
              <p:cNvSpPr/>
              <p:nvPr/>
            </p:nvSpPr>
            <p:spPr>
              <a:xfrm>
                <a:off x="847844" y="-1"/>
                <a:ext cx="430380" cy="181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0376" y="18000"/>
                    </a:lnTo>
                    <a:lnTo>
                      <a:pt x="20304" y="18900"/>
                    </a:lnTo>
                    <a:lnTo>
                      <a:pt x="20088" y="19543"/>
                    </a:lnTo>
                    <a:lnTo>
                      <a:pt x="19800" y="20057"/>
                    </a:lnTo>
                    <a:lnTo>
                      <a:pt x="19368" y="20571"/>
                    </a:lnTo>
                    <a:lnTo>
                      <a:pt x="19008" y="20957"/>
                    </a:lnTo>
                    <a:lnTo>
                      <a:pt x="18504" y="21343"/>
                    </a:lnTo>
                    <a:lnTo>
                      <a:pt x="18144" y="21471"/>
                    </a:lnTo>
                    <a:lnTo>
                      <a:pt x="17640" y="21600"/>
                    </a:lnTo>
                    <a:lnTo>
                      <a:pt x="0" y="2108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48" name="Shape 1084"/>
              <p:cNvSpPr/>
              <p:nvPr/>
            </p:nvSpPr>
            <p:spPr>
              <a:xfrm>
                <a:off x="852149" y="-1"/>
                <a:ext cx="426075" cy="181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0364" y="18000"/>
                    </a:lnTo>
                    <a:lnTo>
                      <a:pt x="20291" y="18900"/>
                    </a:lnTo>
                    <a:lnTo>
                      <a:pt x="20073" y="19543"/>
                    </a:lnTo>
                    <a:lnTo>
                      <a:pt x="19782" y="20057"/>
                    </a:lnTo>
                    <a:lnTo>
                      <a:pt x="19345" y="20571"/>
                    </a:lnTo>
                    <a:lnTo>
                      <a:pt x="18982" y="20957"/>
                    </a:lnTo>
                    <a:lnTo>
                      <a:pt x="18473" y="21343"/>
                    </a:lnTo>
                    <a:lnTo>
                      <a:pt x="18109" y="21471"/>
                    </a:lnTo>
                    <a:lnTo>
                      <a:pt x="17673" y="21600"/>
                    </a:lnTo>
                    <a:lnTo>
                      <a:pt x="73" y="2095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49" name="Shape 1085"/>
              <p:cNvSpPr/>
              <p:nvPr/>
            </p:nvSpPr>
            <p:spPr>
              <a:xfrm>
                <a:off x="857887" y="-1"/>
                <a:ext cx="420337" cy="181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0347" y="18000"/>
                    </a:lnTo>
                    <a:lnTo>
                      <a:pt x="20273" y="18900"/>
                    </a:lnTo>
                    <a:lnTo>
                      <a:pt x="20052" y="19543"/>
                    </a:lnTo>
                    <a:lnTo>
                      <a:pt x="19757" y="20057"/>
                    </a:lnTo>
                    <a:lnTo>
                      <a:pt x="19315" y="20571"/>
                    </a:lnTo>
                    <a:lnTo>
                      <a:pt x="18946" y="20957"/>
                    </a:lnTo>
                    <a:lnTo>
                      <a:pt x="18430" y="21343"/>
                    </a:lnTo>
                    <a:lnTo>
                      <a:pt x="18061" y="21471"/>
                    </a:lnTo>
                    <a:lnTo>
                      <a:pt x="17619" y="21600"/>
                    </a:lnTo>
                    <a:lnTo>
                      <a:pt x="0" y="2095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0" name="Shape 1086"/>
              <p:cNvSpPr/>
              <p:nvPr/>
            </p:nvSpPr>
            <p:spPr>
              <a:xfrm>
                <a:off x="863625" y="-1"/>
                <a:ext cx="414599" cy="181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0329" y="18000"/>
                    </a:lnTo>
                    <a:lnTo>
                      <a:pt x="20255" y="18900"/>
                    </a:lnTo>
                    <a:lnTo>
                      <a:pt x="20030" y="19414"/>
                    </a:lnTo>
                    <a:lnTo>
                      <a:pt x="19731" y="20057"/>
                    </a:lnTo>
                    <a:lnTo>
                      <a:pt x="19283" y="20571"/>
                    </a:lnTo>
                    <a:lnTo>
                      <a:pt x="18536" y="21343"/>
                    </a:lnTo>
                    <a:lnTo>
                      <a:pt x="17564" y="21600"/>
                    </a:lnTo>
                    <a:lnTo>
                      <a:pt x="0" y="207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1" name="Shape 1087"/>
              <p:cNvSpPr/>
              <p:nvPr/>
            </p:nvSpPr>
            <p:spPr>
              <a:xfrm>
                <a:off x="869364" y="0"/>
                <a:ext cx="408861" cy="1807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0312" y="18108"/>
                    </a:lnTo>
                    <a:lnTo>
                      <a:pt x="20236" y="19013"/>
                    </a:lnTo>
                    <a:lnTo>
                      <a:pt x="20008" y="19531"/>
                    </a:lnTo>
                    <a:lnTo>
                      <a:pt x="19705" y="20177"/>
                    </a:lnTo>
                    <a:lnTo>
                      <a:pt x="19251" y="20695"/>
                    </a:lnTo>
                    <a:lnTo>
                      <a:pt x="18493" y="21471"/>
                    </a:lnTo>
                    <a:lnTo>
                      <a:pt x="17507" y="21600"/>
                    </a:lnTo>
                    <a:lnTo>
                      <a:pt x="0" y="206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2" name="Shape 1088"/>
              <p:cNvSpPr/>
              <p:nvPr/>
            </p:nvSpPr>
            <p:spPr>
              <a:xfrm>
                <a:off x="875102" y="0"/>
                <a:ext cx="403123" cy="1807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0293" y="18108"/>
                    </a:lnTo>
                    <a:lnTo>
                      <a:pt x="20216" y="18754"/>
                    </a:lnTo>
                    <a:lnTo>
                      <a:pt x="19986" y="19531"/>
                    </a:lnTo>
                    <a:lnTo>
                      <a:pt x="19678" y="20177"/>
                    </a:lnTo>
                    <a:lnTo>
                      <a:pt x="19217" y="20695"/>
                    </a:lnTo>
                    <a:lnTo>
                      <a:pt x="18448" y="21471"/>
                    </a:lnTo>
                    <a:lnTo>
                      <a:pt x="17603" y="21600"/>
                    </a:lnTo>
                    <a:lnTo>
                      <a:pt x="0" y="2056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3" name="Shape 1089"/>
              <p:cNvSpPr/>
              <p:nvPr/>
            </p:nvSpPr>
            <p:spPr>
              <a:xfrm>
                <a:off x="879405" y="0"/>
                <a:ext cx="398819" cy="1807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8" y="0"/>
                    </a:moveTo>
                    <a:lnTo>
                      <a:pt x="21600" y="0"/>
                    </a:lnTo>
                    <a:lnTo>
                      <a:pt x="20279" y="18108"/>
                    </a:lnTo>
                    <a:lnTo>
                      <a:pt x="20201" y="18754"/>
                    </a:lnTo>
                    <a:lnTo>
                      <a:pt x="19968" y="19531"/>
                    </a:lnTo>
                    <a:lnTo>
                      <a:pt x="19658" y="20177"/>
                    </a:lnTo>
                    <a:lnTo>
                      <a:pt x="19191" y="20565"/>
                    </a:lnTo>
                    <a:lnTo>
                      <a:pt x="18803" y="21083"/>
                    </a:lnTo>
                    <a:lnTo>
                      <a:pt x="18414" y="21471"/>
                    </a:lnTo>
                    <a:lnTo>
                      <a:pt x="17560" y="21600"/>
                    </a:lnTo>
                    <a:lnTo>
                      <a:pt x="0" y="20307"/>
                    </a:lnTo>
                    <a:lnTo>
                      <a:pt x="78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4" name="Shape 1090"/>
              <p:cNvSpPr/>
              <p:nvPr/>
            </p:nvSpPr>
            <p:spPr>
              <a:xfrm>
                <a:off x="885144" y="0"/>
                <a:ext cx="393080" cy="1807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9" y="0"/>
                    </a:moveTo>
                    <a:lnTo>
                      <a:pt x="21600" y="0"/>
                    </a:lnTo>
                    <a:lnTo>
                      <a:pt x="20260" y="18108"/>
                    </a:lnTo>
                    <a:lnTo>
                      <a:pt x="20181" y="18754"/>
                    </a:lnTo>
                    <a:lnTo>
                      <a:pt x="19945" y="19531"/>
                    </a:lnTo>
                    <a:lnTo>
                      <a:pt x="19629" y="20177"/>
                    </a:lnTo>
                    <a:lnTo>
                      <a:pt x="19314" y="20565"/>
                    </a:lnTo>
                    <a:lnTo>
                      <a:pt x="18841" y="21083"/>
                    </a:lnTo>
                    <a:lnTo>
                      <a:pt x="18368" y="21212"/>
                    </a:lnTo>
                    <a:lnTo>
                      <a:pt x="17501" y="21600"/>
                    </a:lnTo>
                    <a:lnTo>
                      <a:pt x="0" y="20177"/>
                    </a:lnTo>
                    <a:lnTo>
                      <a:pt x="79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5" name="Shape 1091"/>
              <p:cNvSpPr/>
              <p:nvPr/>
            </p:nvSpPr>
            <p:spPr>
              <a:xfrm>
                <a:off x="890882" y="0"/>
                <a:ext cx="387342" cy="1807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0240" y="18108"/>
                    </a:lnTo>
                    <a:lnTo>
                      <a:pt x="20160" y="18754"/>
                    </a:lnTo>
                    <a:lnTo>
                      <a:pt x="19920" y="19531"/>
                    </a:lnTo>
                    <a:lnTo>
                      <a:pt x="19280" y="20565"/>
                    </a:lnTo>
                    <a:lnTo>
                      <a:pt x="18800" y="21083"/>
                    </a:lnTo>
                    <a:lnTo>
                      <a:pt x="18400" y="21212"/>
                    </a:lnTo>
                    <a:lnTo>
                      <a:pt x="17520" y="21600"/>
                    </a:lnTo>
                    <a:lnTo>
                      <a:pt x="0" y="2017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6" name="Shape 1092"/>
              <p:cNvSpPr/>
              <p:nvPr/>
            </p:nvSpPr>
            <p:spPr>
              <a:xfrm>
                <a:off x="896621" y="0"/>
                <a:ext cx="381603" cy="1807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0220" y="18108"/>
                    </a:lnTo>
                    <a:lnTo>
                      <a:pt x="20138" y="18754"/>
                    </a:lnTo>
                    <a:lnTo>
                      <a:pt x="19895" y="19531"/>
                    </a:lnTo>
                    <a:lnTo>
                      <a:pt x="19245" y="20565"/>
                    </a:lnTo>
                    <a:lnTo>
                      <a:pt x="18352" y="21212"/>
                    </a:lnTo>
                    <a:lnTo>
                      <a:pt x="17459" y="21600"/>
                    </a:lnTo>
                    <a:lnTo>
                      <a:pt x="0" y="2004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7" name="Shape 1093"/>
              <p:cNvSpPr/>
              <p:nvPr/>
            </p:nvSpPr>
            <p:spPr>
              <a:xfrm>
                <a:off x="899490" y="0"/>
                <a:ext cx="378734" cy="1807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4" y="0"/>
                    </a:moveTo>
                    <a:lnTo>
                      <a:pt x="21600" y="0"/>
                    </a:lnTo>
                    <a:lnTo>
                      <a:pt x="20209" y="18108"/>
                    </a:lnTo>
                    <a:lnTo>
                      <a:pt x="20127" y="18754"/>
                    </a:lnTo>
                    <a:lnTo>
                      <a:pt x="19882" y="19531"/>
                    </a:lnTo>
                    <a:lnTo>
                      <a:pt x="19227" y="20565"/>
                    </a:lnTo>
                    <a:lnTo>
                      <a:pt x="18327" y="21212"/>
                    </a:lnTo>
                    <a:lnTo>
                      <a:pt x="17427" y="21600"/>
                    </a:lnTo>
                    <a:lnTo>
                      <a:pt x="0" y="19789"/>
                    </a:lnTo>
                    <a:lnTo>
                      <a:pt x="164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8" name="Shape 1094"/>
              <p:cNvSpPr/>
              <p:nvPr/>
            </p:nvSpPr>
            <p:spPr>
              <a:xfrm>
                <a:off x="905228" y="0"/>
                <a:ext cx="372996" cy="1807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6" y="0"/>
                    </a:moveTo>
                    <a:lnTo>
                      <a:pt x="21600" y="0"/>
                    </a:lnTo>
                    <a:lnTo>
                      <a:pt x="20188" y="18108"/>
                    </a:lnTo>
                    <a:lnTo>
                      <a:pt x="20105" y="18754"/>
                    </a:lnTo>
                    <a:lnTo>
                      <a:pt x="19855" y="19531"/>
                    </a:lnTo>
                    <a:lnTo>
                      <a:pt x="19191" y="20565"/>
                    </a:lnTo>
                    <a:lnTo>
                      <a:pt x="18277" y="21212"/>
                    </a:lnTo>
                    <a:lnTo>
                      <a:pt x="17363" y="21600"/>
                    </a:lnTo>
                    <a:lnTo>
                      <a:pt x="0" y="19660"/>
                    </a:lnTo>
                    <a:lnTo>
                      <a:pt x="166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9" name="Shape 1095"/>
              <p:cNvSpPr/>
              <p:nvPr/>
            </p:nvSpPr>
            <p:spPr>
              <a:xfrm>
                <a:off x="912401" y="0"/>
                <a:ext cx="365823" cy="1807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5" y="0"/>
                    </a:moveTo>
                    <a:lnTo>
                      <a:pt x="21600" y="0"/>
                    </a:lnTo>
                    <a:lnTo>
                      <a:pt x="20160" y="18108"/>
                    </a:lnTo>
                    <a:lnTo>
                      <a:pt x="20075" y="18754"/>
                    </a:lnTo>
                    <a:lnTo>
                      <a:pt x="19821" y="19531"/>
                    </a:lnTo>
                    <a:lnTo>
                      <a:pt x="19144" y="20565"/>
                    </a:lnTo>
                    <a:lnTo>
                      <a:pt x="18212" y="21212"/>
                    </a:lnTo>
                    <a:lnTo>
                      <a:pt x="17365" y="21600"/>
                    </a:lnTo>
                    <a:lnTo>
                      <a:pt x="0" y="19531"/>
                    </a:lnTo>
                    <a:lnTo>
                      <a:pt x="85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0" name="Shape 1096"/>
              <p:cNvSpPr/>
              <p:nvPr/>
            </p:nvSpPr>
            <p:spPr>
              <a:xfrm>
                <a:off x="918140" y="0"/>
                <a:ext cx="360084" cy="1807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" y="0"/>
                    </a:moveTo>
                    <a:lnTo>
                      <a:pt x="21600" y="0"/>
                    </a:lnTo>
                    <a:lnTo>
                      <a:pt x="20137" y="18108"/>
                    </a:lnTo>
                    <a:lnTo>
                      <a:pt x="20051" y="18754"/>
                    </a:lnTo>
                    <a:lnTo>
                      <a:pt x="19793" y="19531"/>
                    </a:lnTo>
                    <a:lnTo>
                      <a:pt x="19104" y="20565"/>
                    </a:lnTo>
                    <a:lnTo>
                      <a:pt x="18244" y="21212"/>
                    </a:lnTo>
                    <a:lnTo>
                      <a:pt x="17297" y="21600"/>
                    </a:lnTo>
                    <a:lnTo>
                      <a:pt x="0" y="19272"/>
                    </a:lnTo>
                    <a:lnTo>
                      <a:pt x="86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1" name="Shape 1097"/>
              <p:cNvSpPr/>
              <p:nvPr/>
            </p:nvSpPr>
            <p:spPr>
              <a:xfrm>
                <a:off x="921009" y="-1"/>
                <a:ext cx="357216" cy="1796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3" y="0"/>
                    </a:moveTo>
                    <a:lnTo>
                      <a:pt x="21600" y="0"/>
                    </a:lnTo>
                    <a:lnTo>
                      <a:pt x="20125" y="18217"/>
                    </a:lnTo>
                    <a:lnTo>
                      <a:pt x="20039" y="18867"/>
                    </a:lnTo>
                    <a:lnTo>
                      <a:pt x="19778" y="19648"/>
                    </a:lnTo>
                    <a:lnTo>
                      <a:pt x="19518" y="20169"/>
                    </a:lnTo>
                    <a:lnTo>
                      <a:pt x="19084" y="20689"/>
                    </a:lnTo>
                    <a:lnTo>
                      <a:pt x="18217" y="21340"/>
                    </a:lnTo>
                    <a:lnTo>
                      <a:pt x="17263" y="21600"/>
                    </a:lnTo>
                    <a:lnTo>
                      <a:pt x="0" y="19258"/>
                    </a:lnTo>
                    <a:lnTo>
                      <a:pt x="173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2" name="Shape 1098"/>
              <p:cNvSpPr/>
              <p:nvPr/>
            </p:nvSpPr>
            <p:spPr>
              <a:xfrm>
                <a:off x="926747" y="-1"/>
                <a:ext cx="351477" cy="1796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6" y="0"/>
                    </a:moveTo>
                    <a:lnTo>
                      <a:pt x="21600" y="0"/>
                    </a:lnTo>
                    <a:lnTo>
                      <a:pt x="20101" y="18217"/>
                    </a:lnTo>
                    <a:lnTo>
                      <a:pt x="20013" y="18867"/>
                    </a:lnTo>
                    <a:lnTo>
                      <a:pt x="19749" y="19648"/>
                    </a:lnTo>
                    <a:lnTo>
                      <a:pt x="19484" y="20169"/>
                    </a:lnTo>
                    <a:lnTo>
                      <a:pt x="19043" y="20689"/>
                    </a:lnTo>
                    <a:lnTo>
                      <a:pt x="18162" y="21210"/>
                    </a:lnTo>
                    <a:lnTo>
                      <a:pt x="17192" y="21600"/>
                    </a:lnTo>
                    <a:lnTo>
                      <a:pt x="0" y="19258"/>
                    </a:lnTo>
                    <a:lnTo>
                      <a:pt x="176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3" name="Shape 1099"/>
              <p:cNvSpPr/>
              <p:nvPr/>
            </p:nvSpPr>
            <p:spPr>
              <a:xfrm>
                <a:off x="932486" y="-1"/>
                <a:ext cx="345739" cy="1796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9" y="0"/>
                    </a:moveTo>
                    <a:lnTo>
                      <a:pt x="21600" y="0"/>
                    </a:lnTo>
                    <a:lnTo>
                      <a:pt x="20076" y="18217"/>
                    </a:lnTo>
                    <a:lnTo>
                      <a:pt x="19987" y="18867"/>
                    </a:lnTo>
                    <a:lnTo>
                      <a:pt x="19718" y="19648"/>
                    </a:lnTo>
                    <a:lnTo>
                      <a:pt x="19449" y="20169"/>
                    </a:lnTo>
                    <a:lnTo>
                      <a:pt x="19001" y="20429"/>
                    </a:lnTo>
                    <a:lnTo>
                      <a:pt x="18105" y="21210"/>
                    </a:lnTo>
                    <a:lnTo>
                      <a:pt x="17298" y="21600"/>
                    </a:lnTo>
                    <a:lnTo>
                      <a:pt x="0" y="19128"/>
                    </a:lnTo>
                    <a:lnTo>
                      <a:pt x="179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4" name="Shape 1100"/>
              <p:cNvSpPr/>
              <p:nvPr/>
            </p:nvSpPr>
            <p:spPr>
              <a:xfrm>
                <a:off x="939658" y="-1"/>
                <a:ext cx="338566" cy="1796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2" y="0"/>
                    </a:moveTo>
                    <a:lnTo>
                      <a:pt x="21600" y="0"/>
                    </a:lnTo>
                    <a:lnTo>
                      <a:pt x="20044" y="18217"/>
                    </a:lnTo>
                    <a:lnTo>
                      <a:pt x="19953" y="18867"/>
                    </a:lnTo>
                    <a:lnTo>
                      <a:pt x="19678" y="19648"/>
                    </a:lnTo>
                    <a:lnTo>
                      <a:pt x="19403" y="20169"/>
                    </a:lnTo>
                    <a:lnTo>
                      <a:pt x="19037" y="20429"/>
                    </a:lnTo>
                    <a:lnTo>
                      <a:pt x="18031" y="21210"/>
                    </a:lnTo>
                    <a:lnTo>
                      <a:pt x="17207" y="21600"/>
                    </a:lnTo>
                    <a:lnTo>
                      <a:pt x="0" y="18867"/>
                    </a:lnTo>
                    <a:lnTo>
                      <a:pt x="92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5" name="Shape 1101"/>
              <p:cNvSpPr/>
              <p:nvPr/>
            </p:nvSpPr>
            <p:spPr>
              <a:xfrm>
                <a:off x="945397" y="-1"/>
                <a:ext cx="332827" cy="1796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3" y="0"/>
                    </a:moveTo>
                    <a:lnTo>
                      <a:pt x="21600" y="0"/>
                    </a:lnTo>
                    <a:lnTo>
                      <a:pt x="20017" y="18217"/>
                    </a:lnTo>
                    <a:lnTo>
                      <a:pt x="19924" y="18867"/>
                    </a:lnTo>
                    <a:lnTo>
                      <a:pt x="19645" y="19648"/>
                    </a:lnTo>
                    <a:lnTo>
                      <a:pt x="19366" y="20169"/>
                    </a:lnTo>
                    <a:lnTo>
                      <a:pt x="18993" y="20429"/>
                    </a:lnTo>
                    <a:lnTo>
                      <a:pt x="18155" y="21210"/>
                    </a:lnTo>
                    <a:lnTo>
                      <a:pt x="17131" y="21600"/>
                    </a:lnTo>
                    <a:lnTo>
                      <a:pt x="0" y="18737"/>
                    </a:lnTo>
                    <a:lnTo>
                      <a:pt x="93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6" name="Shape 1102"/>
              <p:cNvSpPr/>
              <p:nvPr/>
            </p:nvSpPr>
            <p:spPr>
              <a:xfrm>
                <a:off x="948266" y="-1"/>
                <a:ext cx="329958" cy="1796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82" y="0"/>
                    </a:moveTo>
                    <a:lnTo>
                      <a:pt x="21600" y="0"/>
                    </a:lnTo>
                    <a:lnTo>
                      <a:pt x="20003" y="18217"/>
                    </a:lnTo>
                    <a:lnTo>
                      <a:pt x="19910" y="18867"/>
                    </a:lnTo>
                    <a:lnTo>
                      <a:pt x="19346" y="19908"/>
                    </a:lnTo>
                    <a:lnTo>
                      <a:pt x="18970" y="20429"/>
                    </a:lnTo>
                    <a:lnTo>
                      <a:pt x="18125" y="21210"/>
                    </a:lnTo>
                    <a:lnTo>
                      <a:pt x="17186" y="21600"/>
                    </a:lnTo>
                    <a:lnTo>
                      <a:pt x="0" y="18607"/>
                    </a:lnTo>
                    <a:lnTo>
                      <a:pt x="282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7" name="Shape 1103"/>
              <p:cNvSpPr/>
              <p:nvPr/>
            </p:nvSpPr>
            <p:spPr>
              <a:xfrm>
                <a:off x="954004" y="-1"/>
                <a:ext cx="324220" cy="1796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87" y="0"/>
                    </a:moveTo>
                    <a:lnTo>
                      <a:pt x="21600" y="0"/>
                    </a:lnTo>
                    <a:lnTo>
                      <a:pt x="19975" y="18217"/>
                    </a:lnTo>
                    <a:lnTo>
                      <a:pt x="19880" y="18867"/>
                    </a:lnTo>
                    <a:lnTo>
                      <a:pt x="19306" y="19908"/>
                    </a:lnTo>
                    <a:lnTo>
                      <a:pt x="18924" y="20429"/>
                    </a:lnTo>
                    <a:lnTo>
                      <a:pt x="18064" y="21210"/>
                    </a:lnTo>
                    <a:lnTo>
                      <a:pt x="17108" y="21600"/>
                    </a:lnTo>
                    <a:lnTo>
                      <a:pt x="0" y="18347"/>
                    </a:lnTo>
                    <a:lnTo>
                      <a:pt x="287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8" name="Shape 1104"/>
              <p:cNvSpPr/>
              <p:nvPr/>
            </p:nvSpPr>
            <p:spPr>
              <a:xfrm>
                <a:off x="959743" y="-1"/>
                <a:ext cx="318481" cy="1796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5" y="0"/>
                    </a:moveTo>
                    <a:lnTo>
                      <a:pt x="21600" y="0"/>
                    </a:lnTo>
                    <a:lnTo>
                      <a:pt x="19946" y="18217"/>
                    </a:lnTo>
                    <a:lnTo>
                      <a:pt x="19849" y="18867"/>
                    </a:lnTo>
                    <a:lnTo>
                      <a:pt x="19265" y="19908"/>
                    </a:lnTo>
                    <a:lnTo>
                      <a:pt x="18876" y="20429"/>
                    </a:lnTo>
                    <a:lnTo>
                      <a:pt x="18000" y="21210"/>
                    </a:lnTo>
                    <a:lnTo>
                      <a:pt x="17027" y="21600"/>
                    </a:lnTo>
                    <a:lnTo>
                      <a:pt x="0" y="18347"/>
                    </a:lnTo>
                    <a:lnTo>
                      <a:pt x="195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9" name="Shape 1105"/>
              <p:cNvSpPr/>
              <p:nvPr/>
            </p:nvSpPr>
            <p:spPr>
              <a:xfrm>
                <a:off x="965481" y="-1"/>
                <a:ext cx="312743" cy="1796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8" y="0"/>
                    </a:moveTo>
                    <a:lnTo>
                      <a:pt x="21600" y="0"/>
                    </a:lnTo>
                    <a:lnTo>
                      <a:pt x="19916" y="18217"/>
                    </a:lnTo>
                    <a:lnTo>
                      <a:pt x="19817" y="18867"/>
                    </a:lnTo>
                    <a:lnTo>
                      <a:pt x="19222" y="19908"/>
                    </a:lnTo>
                    <a:lnTo>
                      <a:pt x="18826" y="20429"/>
                    </a:lnTo>
                    <a:lnTo>
                      <a:pt x="17934" y="21210"/>
                    </a:lnTo>
                    <a:lnTo>
                      <a:pt x="16943" y="21600"/>
                    </a:lnTo>
                    <a:lnTo>
                      <a:pt x="0" y="18217"/>
                    </a:lnTo>
                    <a:lnTo>
                      <a:pt x="198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0" name="Shape 1106"/>
              <p:cNvSpPr/>
              <p:nvPr/>
            </p:nvSpPr>
            <p:spPr>
              <a:xfrm>
                <a:off x="969785" y="0"/>
                <a:ext cx="308440" cy="1774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01" y="0"/>
                    </a:moveTo>
                    <a:lnTo>
                      <a:pt x="21600" y="0"/>
                    </a:lnTo>
                    <a:lnTo>
                      <a:pt x="19892" y="18439"/>
                    </a:lnTo>
                    <a:lnTo>
                      <a:pt x="19792" y="19098"/>
                    </a:lnTo>
                    <a:lnTo>
                      <a:pt x="19591" y="19624"/>
                    </a:lnTo>
                    <a:lnTo>
                      <a:pt x="18787" y="20678"/>
                    </a:lnTo>
                    <a:lnTo>
                      <a:pt x="17883" y="21468"/>
                    </a:lnTo>
                    <a:lnTo>
                      <a:pt x="16979" y="21600"/>
                    </a:lnTo>
                    <a:lnTo>
                      <a:pt x="0" y="18176"/>
                    </a:lnTo>
                    <a:lnTo>
                      <a:pt x="301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1" name="Shape 1107"/>
              <p:cNvSpPr/>
              <p:nvPr/>
            </p:nvSpPr>
            <p:spPr>
              <a:xfrm>
                <a:off x="975524" y="0"/>
                <a:ext cx="302701" cy="1774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07" y="0"/>
                    </a:moveTo>
                    <a:lnTo>
                      <a:pt x="21600" y="0"/>
                    </a:lnTo>
                    <a:lnTo>
                      <a:pt x="19860" y="18439"/>
                    </a:lnTo>
                    <a:lnTo>
                      <a:pt x="19757" y="19098"/>
                    </a:lnTo>
                    <a:lnTo>
                      <a:pt x="19553" y="19624"/>
                    </a:lnTo>
                    <a:lnTo>
                      <a:pt x="18734" y="20678"/>
                    </a:lnTo>
                    <a:lnTo>
                      <a:pt x="17915" y="21205"/>
                    </a:lnTo>
                    <a:lnTo>
                      <a:pt x="16891" y="21600"/>
                    </a:lnTo>
                    <a:lnTo>
                      <a:pt x="0" y="18044"/>
                    </a:lnTo>
                    <a:lnTo>
                      <a:pt x="307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2" name="Shape 1108"/>
              <p:cNvSpPr/>
              <p:nvPr/>
            </p:nvSpPr>
            <p:spPr>
              <a:xfrm>
                <a:off x="981262" y="0"/>
                <a:ext cx="296963" cy="1774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13" y="0"/>
                    </a:moveTo>
                    <a:lnTo>
                      <a:pt x="21600" y="0"/>
                    </a:lnTo>
                    <a:lnTo>
                      <a:pt x="19826" y="18439"/>
                    </a:lnTo>
                    <a:lnTo>
                      <a:pt x="19722" y="19098"/>
                    </a:lnTo>
                    <a:lnTo>
                      <a:pt x="19513" y="19624"/>
                    </a:lnTo>
                    <a:lnTo>
                      <a:pt x="19096" y="20151"/>
                    </a:lnTo>
                    <a:lnTo>
                      <a:pt x="18678" y="20546"/>
                    </a:lnTo>
                    <a:lnTo>
                      <a:pt x="17843" y="21205"/>
                    </a:lnTo>
                    <a:lnTo>
                      <a:pt x="16800" y="21600"/>
                    </a:lnTo>
                    <a:lnTo>
                      <a:pt x="0" y="17912"/>
                    </a:lnTo>
                    <a:lnTo>
                      <a:pt x="313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3" name="Shape 1109"/>
              <p:cNvSpPr/>
              <p:nvPr/>
            </p:nvSpPr>
            <p:spPr>
              <a:xfrm>
                <a:off x="987000" y="0"/>
                <a:ext cx="291225" cy="1774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19" y="0"/>
                    </a:moveTo>
                    <a:lnTo>
                      <a:pt x="21600" y="0"/>
                    </a:lnTo>
                    <a:lnTo>
                      <a:pt x="19791" y="18439"/>
                    </a:lnTo>
                    <a:lnTo>
                      <a:pt x="19685" y="19098"/>
                    </a:lnTo>
                    <a:lnTo>
                      <a:pt x="19472" y="19624"/>
                    </a:lnTo>
                    <a:lnTo>
                      <a:pt x="18727" y="20546"/>
                    </a:lnTo>
                    <a:lnTo>
                      <a:pt x="17769" y="21205"/>
                    </a:lnTo>
                    <a:lnTo>
                      <a:pt x="16705" y="21600"/>
                    </a:lnTo>
                    <a:lnTo>
                      <a:pt x="0" y="17649"/>
                    </a:lnTo>
                    <a:lnTo>
                      <a:pt x="319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4" name="Shape 1110"/>
              <p:cNvSpPr/>
              <p:nvPr/>
            </p:nvSpPr>
            <p:spPr>
              <a:xfrm>
                <a:off x="991304" y="0"/>
                <a:ext cx="286920" cy="1774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24" y="0"/>
                    </a:moveTo>
                    <a:lnTo>
                      <a:pt x="21600" y="0"/>
                    </a:lnTo>
                    <a:lnTo>
                      <a:pt x="19764" y="18439"/>
                    </a:lnTo>
                    <a:lnTo>
                      <a:pt x="19656" y="19098"/>
                    </a:lnTo>
                    <a:lnTo>
                      <a:pt x="19440" y="19624"/>
                    </a:lnTo>
                    <a:lnTo>
                      <a:pt x="18684" y="20546"/>
                    </a:lnTo>
                    <a:lnTo>
                      <a:pt x="17712" y="21205"/>
                    </a:lnTo>
                    <a:lnTo>
                      <a:pt x="16848" y="21600"/>
                    </a:lnTo>
                    <a:lnTo>
                      <a:pt x="0" y="17649"/>
                    </a:lnTo>
                    <a:lnTo>
                      <a:pt x="324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5" name="Shape 1111"/>
              <p:cNvSpPr/>
              <p:nvPr/>
            </p:nvSpPr>
            <p:spPr>
              <a:xfrm>
                <a:off x="997042" y="0"/>
                <a:ext cx="281182" cy="1774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31" y="0"/>
                    </a:moveTo>
                    <a:lnTo>
                      <a:pt x="21600" y="0"/>
                    </a:lnTo>
                    <a:lnTo>
                      <a:pt x="19727" y="18439"/>
                    </a:lnTo>
                    <a:lnTo>
                      <a:pt x="19616" y="19098"/>
                    </a:lnTo>
                    <a:lnTo>
                      <a:pt x="19396" y="19624"/>
                    </a:lnTo>
                    <a:lnTo>
                      <a:pt x="18624" y="20546"/>
                    </a:lnTo>
                    <a:lnTo>
                      <a:pt x="17633" y="21205"/>
                    </a:lnTo>
                    <a:lnTo>
                      <a:pt x="16751" y="21600"/>
                    </a:lnTo>
                    <a:lnTo>
                      <a:pt x="0" y="17517"/>
                    </a:lnTo>
                    <a:lnTo>
                      <a:pt x="331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6" name="Shape 1112"/>
              <p:cNvSpPr/>
              <p:nvPr/>
            </p:nvSpPr>
            <p:spPr>
              <a:xfrm>
                <a:off x="1002780" y="0"/>
                <a:ext cx="275444" cy="1774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37" y="0"/>
                    </a:moveTo>
                    <a:lnTo>
                      <a:pt x="21600" y="0"/>
                    </a:lnTo>
                    <a:lnTo>
                      <a:pt x="19688" y="18439"/>
                    </a:lnTo>
                    <a:lnTo>
                      <a:pt x="19575" y="19098"/>
                    </a:lnTo>
                    <a:lnTo>
                      <a:pt x="19350" y="19624"/>
                    </a:lnTo>
                    <a:lnTo>
                      <a:pt x="19013" y="20151"/>
                    </a:lnTo>
                    <a:lnTo>
                      <a:pt x="18563" y="20546"/>
                    </a:lnTo>
                    <a:lnTo>
                      <a:pt x="17663" y="21205"/>
                    </a:lnTo>
                    <a:lnTo>
                      <a:pt x="16650" y="21600"/>
                    </a:lnTo>
                    <a:lnTo>
                      <a:pt x="0" y="17385"/>
                    </a:lnTo>
                    <a:lnTo>
                      <a:pt x="337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7" name="Shape 1113"/>
              <p:cNvSpPr/>
              <p:nvPr/>
            </p:nvSpPr>
            <p:spPr>
              <a:xfrm>
                <a:off x="1008519" y="0"/>
                <a:ext cx="269705" cy="1774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45" y="0"/>
                    </a:moveTo>
                    <a:lnTo>
                      <a:pt x="21600" y="0"/>
                    </a:lnTo>
                    <a:lnTo>
                      <a:pt x="19647" y="18439"/>
                    </a:lnTo>
                    <a:lnTo>
                      <a:pt x="19532" y="19098"/>
                    </a:lnTo>
                    <a:lnTo>
                      <a:pt x="19302" y="19624"/>
                    </a:lnTo>
                    <a:lnTo>
                      <a:pt x="18957" y="20151"/>
                    </a:lnTo>
                    <a:lnTo>
                      <a:pt x="18498" y="20546"/>
                    </a:lnTo>
                    <a:lnTo>
                      <a:pt x="17579" y="21205"/>
                    </a:lnTo>
                    <a:lnTo>
                      <a:pt x="16545" y="21600"/>
                    </a:lnTo>
                    <a:lnTo>
                      <a:pt x="0" y="17122"/>
                    </a:lnTo>
                    <a:lnTo>
                      <a:pt x="345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8" name="Shape 1114"/>
              <p:cNvSpPr/>
              <p:nvPr/>
            </p:nvSpPr>
            <p:spPr>
              <a:xfrm>
                <a:off x="1014257" y="0"/>
                <a:ext cx="263967" cy="1774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2" y="0"/>
                    </a:moveTo>
                    <a:lnTo>
                      <a:pt x="21600" y="0"/>
                    </a:lnTo>
                    <a:lnTo>
                      <a:pt x="19604" y="18439"/>
                    </a:lnTo>
                    <a:lnTo>
                      <a:pt x="19487" y="19098"/>
                    </a:lnTo>
                    <a:lnTo>
                      <a:pt x="19252" y="19624"/>
                    </a:lnTo>
                    <a:lnTo>
                      <a:pt x="18430" y="20546"/>
                    </a:lnTo>
                    <a:lnTo>
                      <a:pt x="17491" y="21205"/>
                    </a:lnTo>
                    <a:lnTo>
                      <a:pt x="16552" y="21600"/>
                    </a:lnTo>
                    <a:lnTo>
                      <a:pt x="0" y="16990"/>
                    </a:lnTo>
                    <a:lnTo>
                      <a:pt x="352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9" name="Shape 1115"/>
              <p:cNvSpPr/>
              <p:nvPr/>
            </p:nvSpPr>
            <p:spPr>
              <a:xfrm>
                <a:off x="1018561" y="0"/>
                <a:ext cx="259664" cy="1774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77" y="0"/>
                    </a:moveTo>
                    <a:lnTo>
                      <a:pt x="21600" y="0"/>
                    </a:lnTo>
                    <a:lnTo>
                      <a:pt x="19571" y="18439"/>
                    </a:lnTo>
                    <a:lnTo>
                      <a:pt x="19452" y="19098"/>
                    </a:lnTo>
                    <a:lnTo>
                      <a:pt x="19213" y="19624"/>
                    </a:lnTo>
                    <a:lnTo>
                      <a:pt x="18378" y="20546"/>
                    </a:lnTo>
                    <a:lnTo>
                      <a:pt x="16469" y="21600"/>
                    </a:lnTo>
                    <a:lnTo>
                      <a:pt x="0" y="16859"/>
                    </a:lnTo>
                    <a:lnTo>
                      <a:pt x="477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80" name="Shape 1116"/>
              <p:cNvSpPr/>
              <p:nvPr/>
            </p:nvSpPr>
            <p:spPr>
              <a:xfrm>
                <a:off x="1024300" y="0"/>
                <a:ext cx="253924" cy="1763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88" y="0"/>
                    </a:moveTo>
                    <a:lnTo>
                      <a:pt x="21600" y="0"/>
                    </a:lnTo>
                    <a:lnTo>
                      <a:pt x="19525" y="18552"/>
                    </a:lnTo>
                    <a:lnTo>
                      <a:pt x="19403" y="19215"/>
                    </a:lnTo>
                    <a:lnTo>
                      <a:pt x="19159" y="19745"/>
                    </a:lnTo>
                    <a:lnTo>
                      <a:pt x="18305" y="20672"/>
                    </a:lnTo>
                    <a:lnTo>
                      <a:pt x="17329" y="21202"/>
                    </a:lnTo>
                    <a:lnTo>
                      <a:pt x="16353" y="21600"/>
                    </a:lnTo>
                    <a:lnTo>
                      <a:pt x="0" y="16962"/>
                    </a:lnTo>
                    <a:lnTo>
                      <a:pt x="488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81" name="Shape 1117"/>
              <p:cNvSpPr/>
              <p:nvPr/>
            </p:nvSpPr>
            <p:spPr>
              <a:xfrm>
                <a:off x="1030038" y="0"/>
                <a:ext cx="248187" cy="1763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75" y="0"/>
                    </a:moveTo>
                    <a:lnTo>
                      <a:pt x="21600" y="0"/>
                    </a:lnTo>
                    <a:lnTo>
                      <a:pt x="19477" y="18552"/>
                    </a:lnTo>
                    <a:lnTo>
                      <a:pt x="19353" y="19215"/>
                    </a:lnTo>
                    <a:lnTo>
                      <a:pt x="19103" y="19745"/>
                    </a:lnTo>
                    <a:lnTo>
                      <a:pt x="18229" y="20672"/>
                    </a:lnTo>
                    <a:lnTo>
                      <a:pt x="17480" y="21202"/>
                    </a:lnTo>
                    <a:lnTo>
                      <a:pt x="16481" y="21600"/>
                    </a:lnTo>
                    <a:lnTo>
                      <a:pt x="0" y="16697"/>
                    </a:lnTo>
                    <a:lnTo>
                      <a:pt x="375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82" name="Shape 1118"/>
              <p:cNvSpPr/>
              <p:nvPr/>
            </p:nvSpPr>
            <p:spPr>
              <a:xfrm>
                <a:off x="1035777" y="0"/>
                <a:ext cx="242448" cy="1763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83" y="0"/>
                    </a:moveTo>
                    <a:lnTo>
                      <a:pt x="21600" y="0"/>
                    </a:lnTo>
                    <a:lnTo>
                      <a:pt x="19427" y="18552"/>
                    </a:lnTo>
                    <a:lnTo>
                      <a:pt x="19299" y="19082"/>
                    </a:lnTo>
                    <a:lnTo>
                      <a:pt x="19044" y="19612"/>
                    </a:lnTo>
                    <a:lnTo>
                      <a:pt x="18149" y="20540"/>
                    </a:lnTo>
                    <a:lnTo>
                      <a:pt x="17382" y="21202"/>
                    </a:lnTo>
                    <a:lnTo>
                      <a:pt x="16360" y="21600"/>
                    </a:lnTo>
                    <a:lnTo>
                      <a:pt x="0" y="16564"/>
                    </a:lnTo>
                    <a:lnTo>
                      <a:pt x="383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83" name="Shape 1119"/>
              <p:cNvSpPr/>
              <p:nvPr/>
            </p:nvSpPr>
            <p:spPr>
              <a:xfrm>
                <a:off x="1040080" y="0"/>
                <a:ext cx="238144" cy="1763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20" y="0"/>
                    </a:moveTo>
                    <a:lnTo>
                      <a:pt x="21600" y="0"/>
                    </a:lnTo>
                    <a:lnTo>
                      <a:pt x="19388" y="18552"/>
                    </a:lnTo>
                    <a:lnTo>
                      <a:pt x="19258" y="19082"/>
                    </a:lnTo>
                    <a:lnTo>
                      <a:pt x="18998" y="19612"/>
                    </a:lnTo>
                    <a:lnTo>
                      <a:pt x="18347" y="20540"/>
                    </a:lnTo>
                    <a:lnTo>
                      <a:pt x="17306" y="21202"/>
                    </a:lnTo>
                    <a:lnTo>
                      <a:pt x="16265" y="21600"/>
                    </a:lnTo>
                    <a:lnTo>
                      <a:pt x="0" y="16432"/>
                    </a:lnTo>
                    <a:lnTo>
                      <a:pt x="520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84" name="Shape 1120"/>
              <p:cNvSpPr/>
              <p:nvPr/>
            </p:nvSpPr>
            <p:spPr>
              <a:xfrm>
                <a:off x="1045818" y="0"/>
                <a:ext cx="232406" cy="1763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33" y="0"/>
                    </a:moveTo>
                    <a:lnTo>
                      <a:pt x="21600" y="0"/>
                    </a:lnTo>
                    <a:lnTo>
                      <a:pt x="19333" y="18552"/>
                    </a:lnTo>
                    <a:lnTo>
                      <a:pt x="19200" y="19082"/>
                    </a:lnTo>
                    <a:lnTo>
                      <a:pt x="18933" y="19612"/>
                    </a:lnTo>
                    <a:lnTo>
                      <a:pt x="18267" y="20540"/>
                    </a:lnTo>
                    <a:lnTo>
                      <a:pt x="17200" y="21202"/>
                    </a:lnTo>
                    <a:lnTo>
                      <a:pt x="16133" y="21600"/>
                    </a:lnTo>
                    <a:lnTo>
                      <a:pt x="0" y="16167"/>
                    </a:lnTo>
                    <a:lnTo>
                      <a:pt x="533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85" name="Shape 1121"/>
              <p:cNvSpPr/>
              <p:nvPr/>
            </p:nvSpPr>
            <p:spPr>
              <a:xfrm>
                <a:off x="1051557" y="0"/>
                <a:ext cx="226667" cy="1763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47" y="0"/>
                    </a:moveTo>
                    <a:lnTo>
                      <a:pt x="21600" y="0"/>
                    </a:lnTo>
                    <a:lnTo>
                      <a:pt x="19276" y="18552"/>
                    </a:lnTo>
                    <a:lnTo>
                      <a:pt x="19139" y="19082"/>
                    </a:lnTo>
                    <a:lnTo>
                      <a:pt x="18866" y="19612"/>
                    </a:lnTo>
                    <a:lnTo>
                      <a:pt x="18182" y="20540"/>
                    </a:lnTo>
                    <a:lnTo>
                      <a:pt x="17089" y="21202"/>
                    </a:lnTo>
                    <a:lnTo>
                      <a:pt x="16132" y="21600"/>
                    </a:lnTo>
                    <a:lnTo>
                      <a:pt x="0" y="16034"/>
                    </a:lnTo>
                    <a:lnTo>
                      <a:pt x="547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86" name="Shape 1122"/>
              <p:cNvSpPr/>
              <p:nvPr/>
            </p:nvSpPr>
            <p:spPr>
              <a:xfrm>
                <a:off x="1057295" y="0"/>
                <a:ext cx="220929" cy="1763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61" y="0"/>
                    </a:moveTo>
                    <a:lnTo>
                      <a:pt x="21600" y="0"/>
                    </a:lnTo>
                    <a:lnTo>
                      <a:pt x="19216" y="18552"/>
                    </a:lnTo>
                    <a:lnTo>
                      <a:pt x="19075" y="19082"/>
                    </a:lnTo>
                    <a:lnTo>
                      <a:pt x="18795" y="19612"/>
                    </a:lnTo>
                    <a:lnTo>
                      <a:pt x="18094" y="20540"/>
                    </a:lnTo>
                    <a:lnTo>
                      <a:pt x="17112" y="21202"/>
                    </a:lnTo>
                    <a:lnTo>
                      <a:pt x="15990" y="21600"/>
                    </a:lnTo>
                    <a:lnTo>
                      <a:pt x="0" y="15769"/>
                    </a:lnTo>
                    <a:lnTo>
                      <a:pt x="561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87" name="Shape 1123"/>
              <p:cNvSpPr/>
              <p:nvPr/>
            </p:nvSpPr>
            <p:spPr>
              <a:xfrm>
                <a:off x="1061599" y="0"/>
                <a:ext cx="216626" cy="1763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72" y="0"/>
                    </a:moveTo>
                    <a:lnTo>
                      <a:pt x="21600" y="0"/>
                    </a:lnTo>
                    <a:lnTo>
                      <a:pt x="19168" y="18552"/>
                    </a:lnTo>
                    <a:lnTo>
                      <a:pt x="19025" y="19082"/>
                    </a:lnTo>
                    <a:lnTo>
                      <a:pt x="18739" y="19612"/>
                    </a:lnTo>
                    <a:lnTo>
                      <a:pt x="18024" y="20540"/>
                    </a:lnTo>
                    <a:lnTo>
                      <a:pt x="17023" y="21202"/>
                    </a:lnTo>
                    <a:lnTo>
                      <a:pt x="15878" y="21600"/>
                    </a:lnTo>
                    <a:lnTo>
                      <a:pt x="0" y="15769"/>
                    </a:lnTo>
                    <a:lnTo>
                      <a:pt x="572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88" name="Shape 1124"/>
              <p:cNvSpPr/>
              <p:nvPr/>
            </p:nvSpPr>
            <p:spPr>
              <a:xfrm>
                <a:off x="1067338" y="0"/>
                <a:ext cx="210887" cy="1763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88" y="0"/>
                    </a:moveTo>
                    <a:lnTo>
                      <a:pt x="21600" y="0"/>
                    </a:lnTo>
                    <a:lnTo>
                      <a:pt x="19102" y="18552"/>
                    </a:lnTo>
                    <a:lnTo>
                      <a:pt x="18955" y="19082"/>
                    </a:lnTo>
                    <a:lnTo>
                      <a:pt x="18661" y="19612"/>
                    </a:lnTo>
                    <a:lnTo>
                      <a:pt x="17927" y="20540"/>
                    </a:lnTo>
                    <a:lnTo>
                      <a:pt x="16898" y="21070"/>
                    </a:lnTo>
                    <a:lnTo>
                      <a:pt x="15722" y="21600"/>
                    </a:lnTo>
                    <a:lnTo>
                      <a:pt x="0" y="15637"/>
                    </a:lnTo>
                    <a:lnTo>
                      <a:pt x="588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89" name="Shape 1125"/>
              <p:cNvSpPr/>
              <p:nvPr/>
            </p:nvSpPr>
            <p:spPr>
              <a:xfrm>
                <a:off x="1073076" y="0"/>
                <a:ext cx="205148" cy="1763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04" y="0"/>
                    </a:moveTo>
                    <a:lnTo>
                      <a:pt x="21600" y="0"/>
                    </a:lnTo>
                    <a:lnTo>
                      <a:pt x="19032" y="18552"/>
                    </a:lnTo>
                    <a:lnTo>
                      <a:pt x="18881" y="19082"/>
                    </a:lnTo>
                    <a:lnTo>
                      <a:pt x="18579" y="19612"/>
                    </a:lnTo>
                    <a:lnTo>
                      <a:pt x="17824" y="20540"/>
                    </a:lnTo>
                    <a:lnTo>
                      <a:pt x="15709" y="21600"/>
                    </a:lnTo>
                    <a:lnTo>
                      <a:pt x="0" y="15504"/>
                    </a:lnTo>
                    <a:lnTo>
                      <a:pt x="604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0" name="Shape 1126"/>
              <p:cNvSpPr/>
              <p:nvPr/>
            </p:nvSpPr>
            <p:spPr>
              <a:xfrm>
                <a:off x="1078814" y="-1"/>
                <a:ext cx="199410" cy="1742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22" y="0"/>
                    </a:moveTo>
                    <a:lnTo>
                      <a:pt x="21600" y="0"/>
                    </a:lnTo>
                    <a:lnTo>
                      <a:pt x="18958" y="18783"/>
                    </a:lnTo>
                    <a:lnTo>
                      <a:pt x="18803" y="19319"/>
                    </a:lnTo>
                    <a:lnTo>
                      <a:pt x="18492" y="19856"/>
                    </a:lnTo>
                    <a:lnTo>
                      <a:pt x="17715" y="20795"/>
                    </a:lnTo>
                    <a:lnTo>
                      <a:pt x="16627" y="21332"/>
                    </a:lnTo>
                    <a:lnTo>
                      <a:pt x="15540" y="21600"/>
                    </a:lnTo>
                    <a:lnTo>
                      <a:pt x="0" y="15429"/>
                    </a:lnTo>
                    <a:lnTo>
                      <a:pt x="622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1" name="Shape 1127"/>
              <p:cNvSpPr/>
              <p:nvPr/>
            </p:nvSpPr>
            <p:spPr>
              <a:xfrm>
                <a:off x="1084553" y="-1"/>
                <a:ext cx="193672" cy="1742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40" y="0"/>
                    </a:moveTo>
                    <a:lnTo>
                      <a:pt x="21600" y="0"/>
                    </a:lnTo>
                    <a:lnTo>
                      <a:pt x="18880" y="18783"/>
                    </a:lnTo>
                    <a:lnTo>
                      <a:pt x="18720" y="19319"/>
                    </a:lnTo>
                    <a:lnTo>
                      <a:pt x="18400" y="19856"/>
                    </a:lnTo>
                    <a:lnTo>
                      <a:pt x="17600" y="20795"/>
                    </a:lnTo>
                    <a:lnTo>
                      <a:pt x="16480" y="21332"/>
                    </a:lnTo>
                    <a:lnTo>
                      <a:pt x="15360" y="21600"/>
                    </a:lnTo>
                    <a:lnTo>
                      <a:pt x="0" y="15294"/>
                    </a:lnTo>
                    <a:lnTo>
                      <a:pt x="640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2" name="Shape 1128"/>
              <p:cNvSpPr/>
              <p:nvPr/>
            </p:nvSpPr>
            <p:spPr>
              <a:xfrm>
                <a:off x="1088856" y="-1"/>
                <a:ext cx="189368" cy="1742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18" y="0"/>
                    </a:moveTo>
                    <a:lnTo>
                      <a:pt x="21600" y="0"/>
                    </a:lnTo>
                    <a:lnTo>
                      <a:pt x="18818" y="18783"/>
                    </a:lnTo>
                    <a:lnTo>
                      <a:pt x="18655" y="19319"/>
                    </a:lnTo>
                    <a:lnTo>
                      <a:pt x="18327" y="19856"/>
                    </a:lnTo>
                    <a:lnTo>
                      <a:pt x="17673" y="20527"/>
                    </a:lnTo>
                    <a:lnTo>
                      <a:pt x="16527" y="21332"/>
                    </a:lnTo>
                    <a:lnTo>
                      <a:pt x="15545" y="21600"/>
                    </a:lnTo>
                    <a:lnTo>
                      <a:pt x="0" y="15160"/>
                    </a:lnTo>
                    <a:lnTo>
                      <a:pt x="818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3" name="Shape 1129"/>
              <p:cNvSpPr/>
              <p:nvPr/>
            </p:nvSpPr>
            <p:spPr>
              <a:xfrm>
                <a:off x="1094595" y="-1"/>
                <a:ext cx="183629" cy="1742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75" y="0"/>
                    </a:moveTo>
                    <a:lnTo>
                      <a:pt x="21600" y="0"/>
                    </a:lnTo>
                    <a:lnTo>
                      <a:pt x="18731" y="18783"/>
                    </a:lnTo>
                    <a:lnTo>
                      <a:pt x="18731" y="19319"/>
                    </a:lnTo>
                    <a:lnTo>
                      <a:pt x="18225" y="19856"/>
                    </a:lnTo>
                    <a:lnTo>
                      <a:pt x="17550" y="20527"/>
                    </a:lnTo>
                    <a:lnTo>
                      <a:pt x="16369" y="21332"/>
                    </a:lnTo>
                    <a:lnTo>
                      <a:pt x="15356" y="21600"/>
                    </a:lnTo>
                    <a:lnTo>
                      <a:pt x="0" y="15160"/>
                    </a:lnTo>
                    <a:lnTo>
                      <a:pt x="675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4" name="Shape 1130"/>
              <p:cNvSpPr/>
              <p:nvPr/>
            </p:nvSpPr>
            <p:spPr>
              <a:xfrm>
                <a:off x="1100333" y="-1"/>
                <a:ext cx="177891" cy="1742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7" y="0"/>
                    </a:moveTo>
                    <a:lnTo>
                      <a:pt x="21600" y="0"/>
                    </a:lnTo>
                    <a:lnTo>
                      <a:pt x="18639" y="18783"/>
                    </a:lnTo>
                    <a:lnTo>
                      <a:pt x="18116" y="19856"/>
                    </a:lnTo>
                    <a:lnTo>
                      <a:pt x="17419" y="20527"/>
                    </a:lnTo>
                    <a:lnTo>
                      <a:pt x="16200" y="21332"/>
                    </a:lnTo>
                    <a:lnTo>
                      <a:pt x="15155" y="21600"/>
                    </a:lnTo>
                    <a:lnTo>
                      <a:pt x="0" y="14892"/>
                    </a:lnTo>
                    <a:lnTo>
                      <a:pt x="697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5" name="Shape 1131"/>
              <p:cNvSpPr/>
              <p:nvPr/>
            </p:nvSpPr>
            <p:spPr>
              <a:xfrm>
                <a:off x="1106071" y="-1"/>
                <a:ext cx="172153" cy="1742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20" y="0"/>
                    </a:moveTo>
                    <a:lnTo>
                      <a:pt x="21600" y="0"/>
                    </a:lnTo>
                    <a:lnTo>
                      <a:pt x="18540" y="18783"/>
                    </a:lnTo>
                    <a:lnTo>
                      <a:pt x="18000" y="19856"/>
                    </a:lnTo>
                    <a:lnTo>
                      <a:pt x="17280" y="20527"/>
                    </a:lnTo>
                    <a:lnTo>
                      <a:pt x="16020" y="21332"/>
                    </a:lnTo>
                    <a:lnTo>
                      <a:pt x="14940" y="21600"/>
                    </a:lnTo>
                    <a:lnTo>
                      <a:pt x="0" y="14758"/>
                    </a:lnTo>
                    <a:lnTo>
                      <a:pt x="720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6" name="Shape 1132"/>
              <p:cNvSpPr/>
              <p:nvPr/>
            </p:nvSpPr>
            <p:spPr>
              <a:xfrm>
                <a:off x="1110376" y="-1"/>
                <a:ext cx="167849" cy="1742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23" y="0"/>
                    </a:moveTo>
                    <a:lnTo>
                      <a:pt x="21600" y="0"/>
                    </a:lnTo>
                    <a:lnTo>
                      <a:pt x="18462" y="18783"/>
                    </a:lnTo>
                    <a:lnTo>
                      <a:pt x="17908" y="19856"/>
                    </a:lnTo>
                    <a:lnTo>
                      <a:pt x="17169" y="20527"/>
                    </a:lnTo>
                    <a:lnTo>
                      <a:pt x="15877" y="21063"/>
                    </a:lnTo>
                    <a:lnTo>
                      <a:pt x="14954" y="21600"/>
                    </a:lnTo>
                    <a:lnTo>
                      <a:pt x="0" y="14624"/>
                    </a:lnTo>
                    <a:lnTo>
                      <a:pt x="923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7" name="Shape 1133"/>
              <p:cNvSpPr/>
              <p:nvPr/>
            </p:nvSpPr>
            <p:spPr>
              <a:xfrm>
                <a:off x="1116114" y="-1"/>
                <a:ext cx="162110" cy="1742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56" y="0"/>
                    </a:moveTo>
                    <a:lnTo>
                      <a:pt x="21600" y="0"/>
                    </a:lnTo>
                    <a:lnTo>
                      <a:pt x="18350" y="18783"/>
                    </a:lnTo>
                    <a:lnTo>
                      <a:pt x="17777" y="19722"/>
                    </a:lnTo>
                    <a:lnTo>
                      <a:pt x="17012" y="20527"/>
                    </a:lnTo>
                    <a:lnTo>
                      <a:pt x="16057" y="21063"/>
                    </a:lnTo>
                    <a:lnTo>
                      <a:pt x="14719" y="21600"/>
                    </a:lnTo>
                    <a:lnTo>
                      <a:pt x="0" y="14355"/>
                    </a:lnTo>
                    <a:lnTo>
                      <a:pt x="956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8" name="Shape 1134"/>
              <p:cNvSpPr/>
              <p:nvPr/>
            </p:nvSpPr>
            <p:spPr>
              <a:xfrm>
                <a:off x="1121852" y="-1"/>
                <a:ext cx="156373" cy="1742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91" y="0"/>
                    </a:moveTo>
                    <a:lnTo>
                      <a:pt x="21600" y="0"/>
                    </a:lnTo>
                    <a:lnTo>
                      <a:pt x="18231" y="18783"/>
                    </a:lnTo>
                    <a:lnTo>
                      <a:pt x="17637" y="19722"/>
                    </a:lnTo>
                    <a:lnTo>
                      <a:pt x="16844" y="20527"/>
                    </a:lnTo>
                    <a:lnTo>
                      <a:pt x="15853" y="21063"/>
                    </a:lnTo>
                    <a:lnTo>
                      <a:pt x="14466" y="21600"/>
                    </a:lnTo>
                    <a:lnTo>
                      <a:pt x="0" y="14221"/>
                    </a:lnTo>
                    <a:lnTo>
                      <a:pt x="991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9" name="Shape 1135"/>
              <p:cNvSpPr/>
              <p:nvPr/>
            </p:nvSpPr>
            <p:spPr>
              <a:xfrm>
                <a:off x="1127591" y="-1"/>
                <a:ext cx="150634" cy="173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29" y="0"/>
                    </a:moveTo>
                    <a:lnTo>
                      <a:pt x="21600" y="0"/>
                    </a:lnTo>
                    <a:lnTo>
                      <a:pt x="18103" y="18900"/>
                    </a:lnTo>
                    <a:lnTo>
                      <a:pt x="17897" y="19845"/>
                    </a:lnTo>
                    <a:lnTo>
                      <a:pt x="16663" y="20655"/>
                    </a:lnTo>
                    <a:lnTo>
                      <a:pt x="15634" y="21195"/>
                    </a:lnTo>
                    <a:lnTo>
                      <a:pt x="14194" y="21600"/>
                    </a:lnTo>
                    <a:lnTo>
                      <a:pt x="0" y="14310"/>
                    </a:lnTo>
                    <a:lnTo>
                      <a:pt x="1029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00" name="Shape 1136"/>
              <p:cNvSpPr/>
              <p:nvPr/>
            </p:nvSpPr>
            <p:spPr>
              <a:xfrm>
                <a:off x="1131894" y="-1"/>
                <a:ext cx="146330" cy="173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59" y="0"/>
                    </a:moveTo>
                    <a:lnTo>
                      <a:pt x="21600" y="0"/>
                    </a:lnTo>
                    <a:lnTo>
                      <a:pt x="18000" y="18900"/>
                    </a:lnTo>
                    <a:lnTo>
                      <a:pt x="17788" y="19845"/>
                    </a:lnTo>
                    <a:lnTo>
                      <a:pt x="16518" y="20655"/>
                    </a:lnTo>
                    <a:lnTo>
                      <a:pt x="15459" y="21195"/>
                    </a:lnTo>
                    <a:lnTo>
                      <a:pt x="14188" y="21600"/>
                    </a:lnTo>
                    <a:lnTo>
                      <a:pt x="0" y="14175"/>
                    </a:lnTo>
                    <a:lnTo>
                      <a:pt x="1059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01" name="Shape 1137"/>
              <p:cNvSpPr/>
              <p:nvPr/>
            </p:nvSpPr>
            <p:spPr>
              <a:xfrm>
                <a:off x="1137632" y="-1"/>
                <a:ext cx="140592" cy="173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02" y="0"/>
                    </a:moveTo>
                    <a:lnTo>
                      <a:pt x="21600" y="0"/>
                    </a:lnTo>
                    <a:lnTo>
                      <a:pt x="17853" y="18900"/>
                    </a:lnTo>
                    <a:lnTo>
                      <a:pt x="17633" y="19845"/>
                    </a:lnTo>
                    <a:lnTo>
                      <a:pt x="16310" y="20520"/>
                    </a:lnTo>
                    <a:lnTo>
                      <a:pt x="15208" y="21195"/>
                    </a:lnTo>
                    <a:lnTo>
                      <a:pt x="13886" y="21600"/>
                    </a:lnTo>
                    <a:lnTo>
                      <a:pt x="0" y="13905"/>
                    </a:lnTo>
                    <a:lnTo>
                      <a:pt x="1102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02" name="Shape 1138"/>
              <p:cNvSpPr/>
              <p:nvPr/>
            </p:nvSpPr>
            <p:spPr>
              <a:xfrm>
                <a:off x="1143371" y="-1"/>
                <a:ext cx="134853" cy="173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49" y="0"/>
                    </a:moveTo>
                    <a:lnTo>
                      <a:pt x="21600" y="0"/>
                    </a:lnTo>
                    <a:lnTo>
                      <a:pt x="17694" y="18900"/>
                    </a:lnTo>
                    <a:lnTo>
                      <a:pt x="17464" y="19845"/>
                    </a:lnTo>
                    <a:lnTo>
                      <a:pt x="15166" y="21195"/>
                    </a:lnTo>
                    <a:lnTo>
                      <a:pt x="13557" y="21600"/>
                    </a:lnTo>
                    <a:lnTo>
                      <a:pt x="0" y="13770"/>
                    </a:lnTo>
                    <a:lnTo>
                      <a:pt x="1149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03" name="Shape 1139"/>
              <p:cNvSpPr/>
              <p:nvPr/>
            </p:nvSpPr>
            <p:spPr>
              <a:xfrm>
                <a:off x="1149109" y="-1"/>
                <a:ext cx="129115" cy="173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00" y="0"/>
                    </a:moveTo>
                    <a:lnTo>
                      <a:pt x="21600" y="0"/>
                    </a:lnTo>
                    <a:lnTo>
                      <a:pt x="17520" y="18900"/>
                    </a:lnTo>
                    <a:lnTo>
                      <a:pt x="17280" y="19845"/>
                    </a:lnTo>
                    <a:lnTo>
                      <a:pt x="14880" y="21195"/>
                    </a:lnTo>
                    <a:lnTo>
                      <a:pt x="13200" y="21600"/>
                    </a:lnTo>
                    <a:lnTo>
                      <a:pt x="0" y="13635"/>
                    </a:lnTo>
                    <a:lnTo>
                      <a:pt x="1200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04" name="Shape 1140"/>
              <p:cNvSpPr/>
              <p:nvPr/>
            </p:nvSpPr>
            <p:spPr>
              <a:xfrm>
                <a:off x="1151978" y="-1"/>
                <a:ext cx="126246" cy="173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18" y="0"/>
                    </a:moveTo>
                    <a:lnTo>
                      <a:pt x="21600" y="0"/>
                    </a:lnTo>
                    <a:lnTo>
                      <a:pt x="17427" y="18900"/>
                    </a:lnTo>
                    <a:lnTo>
                      <a:pt x="17182" y="19845"/>
                    </a:lnTo>
                    <a:lnTo>
                      <a:pt x="14727" y="21195"/>
                    </a:lnTo>
                    <a:lnTo>
                      <a:pt x="13500" y="21600"/>
                    </a:lnTo>
                    <a:lnTo>
                      <a:pt x="0" y="13365"/>
                    </a:lnTo>
                    <a:lnTo>
                      <a:pt x="1718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05" name="Shape 1141"/>
              <p:cNvSpPr/>
              <p:nvPr/>
            </p:nvSpPr>
            <p:spPr>
              <a:xfrm>
                <a:off x="1159152" y="-1"/>
                <a:ext cx="119073" cy="173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61" y="0"/>
                    </a:moveTo>
                    <a:lnTo>
                      <a:pt x="21600" y="0"/>
                    </a:lnTo>
                    <a:lnTo>
                      <a:pt x="17176" y="18900"/>
                    </a:lnTo>
                    <a:lnTo>
                      <a:pt x="16916" y="19845"/>
                    </a:lnTo>
                    <a:lnTo>
                      <a:pt x="15614" y="20520"/>
                    </a:lnTo>
                    <a:lnTo>
                      <a:pt x="13012" y="21600"/>
                    </a:lnTo>
                    <a:lnTo>
                      <a:pt x="0" y="13365"/>
                    </a:lnTo>
                    <a:lnTo>
                      <a:pt x="1561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06" name="Shape 1142"/>
              <p:cNvSpPr/>
              <p:nvPr/>
            </p:nvSpPr>
            <p:spPr>
              <a:xfrm>
                <a:off x="1164890" y="-1"/>
                <a:ext cx="113335" cy="173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67" y="0"/>
                    </a:moveTo>
                    <a:lnTo>
                      <a:pt x="21600" y="0"/>
                    </a:lnTo>
                    <a:lnTo>
                      <a:pt x="16952" y="18900"/>
                    </a:lnTo>
                    <a:lnTo>
                      <a:pt x="16678" y="19845"/>
                    </a:lnTo>
                    <a:lnTo>
                      <a:pt x="15311" y="20520"/>
                    </a:lnTo>
                    <a:lnTo>
                      <a:pt x="12577" y="21600"/>
                    </a:lnTo>
                    <a:lnTo>
                      <a:pt x="0" y="13230"/>
                    </a:lnTo>
                    <a:lnTo>
                      <a:pt x="1367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07" name="Shape 1143"/>
              <p:cNvSpPr/>
              <p:nvPr/>
            </p:nvSpPr>
            <p:spPr>
              <a:xfrm>
                <a:off x="1170628" y="-1"/>
                <a:ext cx="107597" cy="173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40" y="0"/>
                    </a:moveTo>
                    <a:lnTo>
                      <a:pt x="21600" y="0"/>
                    </a:lnTo>
                    <a:lnTo>
                      <a:pt x="16704" y="18900"/>
                    </a:lnTo>
                    <a:lnTo>
                      <a:pt x="16416" y="19845"/>
                    </a:lnTo>
                    <a:lnTo>
                      <a:pt x="13824" y="21060"/>
                    </a:lnTo>
                    <a:lnTo>
                      <a:pt x="12384" y="21600"/>
                    </a:lnTo>
                    <a:lnTo>
                      <a:pt x="0" y="12960"/>
                    </a:lnTo>
                    <a:lnTo>
                      <a:pt x="1440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08" name="Shape 1144"/>
              <p:cNvSpPr/>
              <p:nvPr/>
            </p:nvSpPr>
            <p:spPr>
              <a:xfrm>
                <a:off x="1176367" y="-1"/>
                <a:ext cx="101858" cy="173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21" y="0"/>
                    </a:moveTo>
                    <a:lnTo>
                      <a:pt x="21600" y="0"/>
                    </a:lnTo>
                    <a:lnTo>
                      <a:pt x="16428" y="18900"/>
                    </a:lnTo>
                    <a:lnTo>
                      <a:pt x="16124" y="19845"/>
                    </a:lnTo>
                    <a:lnTo>
                      <a:pt x="13386" y="21060"/>
                    </a:lnTo>
                    <a:lnTo>
                      <a:pt x="11865" y="21600"/>
                    </a:lnTo>
                    <a:lnTo>
                      <a:pt x="0" y="12825"/>
                    </a:lnTo>
                    <a:lnTo>
                      <a:pt x="1521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09" name="Shape 1145"/>
              <p:cNvSpPr/>
              <p:nvPr/>
            </p:nvSpPr>
            <p:spPr>
              <a:xfrm>
                <a:off x="1179236" y="-1"/>
                <a:ext cx="98989" cy="1720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91" y="0"/>
                    </a:moveTo>
                    <a:lnTo>
                      <a:pt x="21600" y="0"/>
                    </a:lnTo>
                    <a:lnTo>
                      <a:pt x="16278" y="19019"/>
                    </a:lnTo>
                    <a:lnTo>
                      <a:pt x="15965" y="19970"/>
                    </a:lnTo>
                    <a:lnTo>
                      <a:pt x="13148" y="21192"/>
                    </a:lnTo>
                    <a:lnTo>
                      <a:pt x="11583" y="21600"/>
                    </a:lnTo>
                    <a:lnTo>
                      <a:pt x="0" y="12770"/>
                    </a:lnTo>
                    <a:lnTo>
                      <a:pt x="2191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10" name="Shape 1146"/>
              <p:cNvSpPr/>
              <p:nvPr/>
            </p:nvSpPr>
            <p:spPr>
              <a:xfrm>
                <a:off x="1184974" y="-1"/>
                <a:ext cx="93250" cy="1720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326" y="0"/>
                    </a:moveTo>
                    <a:lnTo>
                      <a:pt x="21600" y="0"/>
                    </a:lnTo>
                    <a:lnTo>
                      <a:pt x="15951" y="19019"/>
                    </a:lnTo>
                    <a:lnTo>
                      <a:pt x="15618" y="19970"/>
                    </a:lnTo>
                    <a:lnTo>
                      <a:pt x="12628" y="21192"/>
                    </a:lnTo>
                    <a:lnTo>
                      <a:pt x="10966" y="21600"/>
                    </a:lnTo>
                    <a:lnTo>
                      <a:pt x="0" y="12498"/>
                    </a:lnTo>
                    <a:lnTo>
                      <a:pt x="2326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11" name="Shape 1147"/>
              <p:cNvSpPr/>
              <p:nvPr/>
            </p:nvSpPr>
            <p:spPr>
              <a:xfrm>
                <a:off x="1192147" y="-1"/>
                <a:ext cx="86077" cy="1720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" y="0"/>
                    </a:moveTo>
                    <a:lnTo>
                      <a:pt x="21600" y="0"/>
                    </a:lnTo>
                    <a:lnTo>
                      <a:pt x="15480" y="19019"/>
                    </a:lnTo>
                    <a:lnTo>
                      <a:pt x="15120" y="19970"/>
                    </a:lnTo>
                    <a:lnTo>
                      <a:pt x="14040" y="20513"/>
                    </a:lnTo>
                    <a:lnTo>
                      <a:pt x="11880" y="21192"/>
                    </a:lnTo>
                    <a:lnTo>
                      <a:pt x="10440" y="21600"/>
                    </a:lnTo>
                    <a:lnTo>
                      <a:pt x="0" y="12362"/>
                    </a:lnTo>
                    <a:lnTo>
                      <a:pt x="2160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12" name="Shape 1148"/>
              <p:cNvSpPr/>
              <p:nvPr/>
            </p:nvSpPr>
            <p:spPr>
              <a:xfrm>
                <a:off x="1197885" y="-1"/>
                <a:ext cx="80339" cy="1720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314" y="0"/>
                    </a:moveTo>
                    <a:lnTo>
                      <a:pt x="21600" y="0"/>
                    </a:lnTo>
                    <a:lnTo>
                      <a:pt x="15043" y="19019"/>
                    </a:lnTo>
                    <a:lnTo>
                      <a:pt x="14657" y="19970"/>
                    </a:lnTo>
                    <a:lnTo>
                      <a:pt x="13500" y="20513"/>
                    </a:lnTo>
                    <a:lnTo>
                      <a:pt x="11186" y="21192"/>
                    </a:lnTo>
                    <a:lnTo>
                      <a:pt x="9643" y="21600"/>
                    </a:lnTo>
                    <a:lnTo>
                      <a:pt x="0" y="12362"/>
                    </a:lnTo>
                    <a:lnTo>
                      <a:pt x="2314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13" name="Shape 1149"/>
              <p:cNvSpPr/>
              <p:nvPr/>
            </p:nvSpPr>
            <p:spPr>
              <a:xfrm>
                <a:off x="1200755" y="-1"/>
                <a:ext cx="77469" cy="1720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800" y="0"/>
                    </a:moveTo>
                    <a:lnTo>
                      <a:pt x="21600" y="0"/>
                    </a:lnTo>
                    <a:lnTo>
                      <a:pt x="14800" y="19019"/>
                    </a:lnTo>
                    <a:lnTo>
                      <a:pt x="14400" y="19698"/>
                    </a:lnTo>
                    <a:lnTo>
                      <a:pt x="13200" y="20513"/>
                    </a:lnTo>
                    <a:lnTo>
                      <a:pt x="11600" y="21057"/>
                    </a:lnTo>
                    <a:lnTo>
                      <a:pt x="9200" y="21600"/>
                    </a:lnTo>
                    <a:lnTo>
                      <a:pt x="0" y="12226"/>
                    </a:lnTo>
                    <a:lnTo>
                      <a:pt x="2800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14" name="Shape 1150"/>
              <p:cNvSpPr/>
              <p:nvPr/>
            </p:nvSpPr>
            <p:spPr>
              <a:xfrm>
                <a:off x="1206493" y="-1"/>
                <a:ext cx="71731" cy="1720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024" y="0"/>
                    </a:moveTo>
                    <a:lnTo>
                      <a:pt x="21600" y="0"/>
                    </a:lnTo>
                    <a:lnTo>
                      <a:pt x="14256" y="19019"/>
                    </a:lnTo>
                    <a:lnTo>
                      <a:pt x="13824" y="19698"/>
                    </a:lnTo>
                    <a:lnTo>
                      <a:pt x="12528" y="20513"/>
                    </a:lnTo>
                    <a:lnTo>
                      <a:pt x="10800" y="21057"/>
                    </a:lnTo>
                    <a:lnTo>
                      <a:pt x="8208" y="21600"/>
                    </a:lnTo>
                    <a:lnTo>
                      <a:pt x="0" y="11955"/>
                    </a:lnTo>
                    <a:lnTo>
                      <a:pt x="3024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15" name="Shape 1151"/>
              <p:cNvSpPr/>
              <p:nvPr/>
            </p:nvSpPr>
            <p:spPr>
              <a:xfrm>
                <a:off x="1212231" y="-1"/>
                <a:ext cx="65993" cy="1720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287" y="0"/>
                    </a:moveTo>
                    <a:lnTo>
                      <a:pt x="21600" y="0"/>
                    </a:lnTo>
                    <a:lnTo>
                      <a:pt x="13617" y="19019"/>
                    </a:lnTo>
                    <a:lnTo>
                      <a:pt x="13148" y="19698"/>
                    </a:lnTo>
                    <a:lnTo>
                      <a:pt x="11739" y="20513"/>
                    </a:lnTo>
                    <a:lnTo>
                      <a:pt x="7983" y="21600"/>
                    </a:lnTo>
                    <a:lnTo>
                      <a:pt x="0" y="11819"/>
                    </a:lnTo>
                    <a:lnTo>
                      <a:pt x="3287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16" name="Shape 1152"/>
              <p:cNvSpPr/>
              <p:nvPr/>
            </p:nvSpPr>
            <p:spPr>
              <a:xfrm>
                <a:off x="1219405" y="-1"/>
                <a:ext cx="58819" cy="1720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161" y="0"/>
                    </a:moveTo>
                    <a:lnTo>
                      <a:pt x="21600" y="0"/>
                    </a:lnTo>
                    <a:lnTo>
                      <a:pt x="12644" y="19019"/>
                    </a:lnTo>
                    <a:lnTo>
                      <a:pt x="12117" y="19698"/>
                    </a:lnTo>
                    <a:lnTo>
                      <a:pt x="10537" y="20513"/>
                    </a:lnTo>
                    <a:lnTo>
                      <a:pt x="6322" y="21600"/>
                    </a:lnTo>
                    <a:lnTo>
                      <a:pt x="0" y="11683"/>
                    </a:lnTo>
                    <a:lnTo>
                      <a:pt x="3161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17" name="Shape 1153"/>
              <p:cNvSpPr/>
              <p:nvPr/>
            </p:nvSpPr>
            <p:spPr>
              <a:xfrm>
                <a:off x="1222274" y="-1"/>
                <a:ext cx="55951" cy="1720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431" y="0"/>
                    </a:moveTo>
                    <a:lnTo>
                      <a:pt x="21600" y="0"/>
                    </a:lnTo>
                    <a:lnTo>
                      <a:pt x="12185" y="19019"/>
                    </a:lnTo>
                    <a:lnTo>
                      <a:pt x="11631" y="19698"/>
                    </a:lnTo>
                    <a:lnTo>
                      <a:pt x="9969" y="20513"/>
                    </a:lnTo>
                    <a:lnTo>
                      <a:pt x="5538" y="21600"/>
                    </a:lnTo>
                    <a:lnTo>
                      <a:pt x="0" y="11411"/>
                    </a:lnTo>
                    <a:lnTo>
                      <a:pt x="4431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18" name="Shape 1154"/>
              <p:cNvSpPr/>
              <p:nvPr/>
            </p:nvSpPr>
            <p:spPr>
              <a:xfrm>
                <a:off x="1228012" y="-1"/>
                <a:ext cx="50212" cy="1720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937" y="0"/>
                    </a:moveTo>
                    <a:lnTo>
                      <a:pt x="21600" y="0"/>
                    </a:lnTo>
                    <a:lnTo>
                      <a:pt x="11109" y="19019"/>
                    </a:lnTo>
                    <a:lnTo>
                      <a:pt x="10491" y="19698"/>
                    </a:lnTo>
                    <a:lnTo>
                      <a:pt x="8640" y="20513"/>
                    </a:lnTo>
                    <a:lnTo>
                      <a:pt x="6789" y="21057"/>
                    </a:lnTo>
                    <a:lnTo>
                      <a:pt x="4320" y="21600"/>
                    </a:lnTo>
                    <a:lnTo>
                      <a:pt x="0" y="11411"/>
                    </a:lnTo>
                    <a:lnTo>
                      <a:pt x="4937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19" name="Shape 1155"/>
              <p:cNvSpPr/>
              <p:nvPr/>
            </p:nvSpPr>
            <p:spPr>
              <a:xfrm>
                <a:off x="1233751" y="0"/>
                <a:ext cx="44474" cy="1698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877" y="0"/>
                    </a:moveTo>
                    <a:lnTo>
                      <a:pt x="21600" y="0"/>
                    </a:lnTo>
                    <a:lnTo>
                      <a:pt x="9755" y="19261"/>
                    </a:lnTo>
                    <a:lnTo>
                      <a:pt x="9058" y="19949"/>
                    </a:lnTo>
                    <a:lnTo>
                      <a:pt x="6968" y="20775"/>
                    </a:lnTo>
                    <a:lnTo>
                      <a:pt x="4877" y="21325"/>
                    </a:lnTo>
                    <a:lnTo>
                      <a:pt x="2090" y="21600"/>
                    </a:lnTo>
                    <a:lnTo>
                      <a:pt x="0" y="11419"/>
                    </a:lnTo>
                    <a:lnTo>
                      <a:pt x="4877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20" name="Shape 1156"/>
              <p:cNvSpPr/>
              <p:nvPr/>
            </p:nvSpPr>
            <p:spPr>
              <a:xfrm>
                <a:off x="1238054" y="0"/>
                <a:ext cx="40170" cy="1698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171" y="0"/>
                    </a:moveTo>
                    <a:lnTo>
                      <a:pt x="21600" y="0"/>
                    </a:lnTo>
                    <a:lnTo>
                      <a:pt x="8486" y="19261"/>
                    </a:lnTo>
                    <a:lnTo>
                      <a:pt x="7714" y="19949"/>
                    </a:lnTo>
                    <a:lnTo>
                      <a:pt x="5400" y="20775"/>
                    </a:lnTo>
                    <a:lnTo>
                      <a:pt x="3086" y="21325"/>
                    </a:lnTo>
                    <a:lnTo>
                      <a:pt x="0" y="21600"/>
                    </a:lnTo>
                    <a:lnTo>
                      <a:pt x="771" y="11282"/>
                    </a:lnTo>
                    <a:lnTo>
                      <a:pt x="6171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21" name="Shape 1157"/>
              <p:cNvSpPr/>
              <p:nvPr/>
            </p:nvSpPr>
            <p:spPr>
              <a:xfrm>
                <a:off x="1238054" y="0"/>
                <a:ext cx="40170" cy="1698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257" y="0"/>
                    </a:moveTo>
                    <a:lnTo>
                      <a:pt x="21600" y="0"/>
                    </a:lnTo>
                    <a:lnTo>
                      <a:pt x="8486" y="19261"/>
                    </a:lnTo>
                    <a:lnTo>
                      <a:pt x="7714" y="19949"/>
                    </a:lnTo>
                    <a:lnTo>
                      <a:pt x="6171" y="20499"/>
                    </a:lnTo>
                    <a:lnTo>
                      <a:pt x="3086" y="21325"/>
                    </a:lnTo>
                    <a:lnTo>
                      <a:pt x="0" y="21600"/>
                    </a:lnTo>
                    <a:lnTo>
                      <a:pt x="3857" y="11006"/>
                    </a:lnTo>
                    <a:lnTo>
                      <a:pt x="9257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22" name="Shape 1158"/>
              <p:cNvSpPr/>
              <p:nvPr/>
            </p:nvSpPr>
            <p:spPr>
              <a:xfrm>
                <a:off x="1239489" y="0"/>
                <a:ext cx="38736" cy="1698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000" y="0"/>
                    </a:moveTo>
                    <a:lnTo>
                      <a:pt x="21600" y="0"/>
                    </a:lnTo>
                    <a:lnTo>
                      <a:pt x="8000" y="19261"/>
                    </a:lnTo>
                    <a:lnTo>
                      <a:pt x="7200" y="19949"/>
                    </a:lnTo>
                    <a:lnTo>
                      <a:pt x="5600" y="20499"/>
                    </a:lnTo>
                    <a:lnTo>
                      <a:pt x="2400" y="21050"/>
                    </a:lnTo>
                    <a:lnTo>
                      <a:pt x="0" y="21600"/>
                    </a:lnTo>
                    <a:lnTo>
                      <a:pt x="12000" y="0"/>
                    </a:lnTo>
                    <a:close/>
                  </a:path>
                </a:pathLst>
              </a:custGeom>
              <a:grpFill/>
              <a:ln w="127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lIns="0" tIns="0" rIns="0" bIns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sz="1350">
                  <a:solidFill>
                    <a:srgbClr val="FFF6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41989" name="Group 931"/>
          <p:cNvGrpSpPr/>
          <p:nvPr/>
        </p:nvGrpSpPr>
        <p:grpSpPr bwMode="auto">
          <a:xfrm>
            <a:off x="5848350" y="3197225"/>
            <a:ext cx="2278063" cy="903288"/>
            <a:chOff x="-49208" y="19462"/>
            <a:chExt cx="3038664" cy="1202321"/>
          </a:xfrm>
        </p:grpSpPr>
        <p:grpSp>
          <p:nvGrpSpPr>
            <p:cNvPr id="41995" name="Group 929"/>
            <p:cNvGrpSpPr/>
            <p:nvPr/>
          </p:nvGrpSpPr>
          <p:grpSpPr bwMode="auto">
            <a:xfrm>
              <a:off x="-1" y="19462"/>
              <a:ext cx="507129" cy="507129"/>
              <a:chOff x="0" y="0"/>
              <a:chExt cx="507127" cy="507127"/>
            </a:xfrm>
          </p:grpSpPr>
          <p:sp>
            <p:nvSpPr>
              <p:cNvPr id="241" name="Shape 927"/>
              <p:cNvSpPr/>
              <p:nvPr/>
            </p:nvSpPr>
            <p:spPr>
              <a:xfrm>
                <a:off x="-503" y="0"/>
                <a:ext cx="508206" cy="507128"/>
              </a:xfrm>
              <a:prstGeom prst="rect">
                <a:avLst/>
              </a:prstGeom>
              <a:no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>
                    <a:latin typeface="+mj-lt"/>
                    <a:ea typeface="+mj-ea"/>
                    <a:cs typeface="+mj-cs"/>
                    <a:sym typeface="Source Sans Pro" panose="020B0503030403020204"/>
                  </a:defRPr>
                </a:pPr>
                <a:endParaRPr sz="135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42" name="Shape 928"/>
              <p:cNvSpPr/>
              <p:nvPr/>
            </p:nvSpPr>
            <p:spPr>
              <a:xfrm>
                <a:off x="-503" y="103539"/>
                <a:ext cx="508206" cy="30005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lIns="34289" tIns="34289" rIns="34289" bIns="34289" anchor="ctr">
                <a:spAutoFit/>
              </a:bodyPr>
              <a:lstStyle>
                <a:lvl1pPr algn="ctr">
                  <a:defRPr>
                    <a:latin typeface="+mj-lt"/>
                    <a:ea typeface="+mj-ea"/>
                    <a:cs typeface="+mj-cs"/>
                    <a:sym typeface="Source Sans Pro" panose="020B0503030403020204"/>
                  </a:defRPr>
                </a:lvl1pPr>
              </a:lstStyle>
              <a:p>
                <a:pPr>
                  <a:defRPr>
                    <a:solidFill>
                      <a:srgbClr val="000000"/>
                    </a:solidFill>
                  </a:defRPr>
                </a:pPr>
                <a:r>
                  <a:rPr lang="en-US" sz="1015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03</a:t>
                </a:r>
                <a:endParaRPr sz="101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240" name="Shape 930"/>
            <p:cNvSpPr/>
            <p:nvPr/>
          </p:nvSpPr>
          <p:spPr>
            <a:xfrm>
              <a:off x="-49208" y="697749"/>
              <a:ext cx="3038664" cy="5240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lIns="34289" tIns="34289" rIns="34289" bIns="34289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>
                  <a:solidFill>
                    <a:srgbClr val="000000"/>
                  </a:solidFill>
                </a:defRPr>
              </a:pPr>
              <a:r>
                <a:rPr lang="zh-CN" altLang="en-US" sz="105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您的内容打在这里，或复</a:t>
              </a:r>
              <a:endParaRPr lang="en-US" altLang="zh-CN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>
                <a:defRPr>
                  <a:solidFill>
                    <a:srgbClr val="000000"/>
                  </a:solidFill>
                </a:defRPr>
              </a:pPr>
              <a:r>
                <a:rPr lang="zh-CN" altLang="en-US" sz="105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制文本在此框中粘贴</a:t>
              </a:r>
              <a:r>
                <a:rPr lang="en-US" altLang="zh-CN" sz="105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.</a:t>
              </a:r>
              <a:endParaRPr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41990" name="Group 931"/>
          <p:cNvGrpSpPr/>
          <p:nvPr/>
        </p:nvGrpSpPr>
        <p:grpSpPr bwMode="auto">
          <a:xfrm>
            <a:off x="5930900" y="1431925"/>
            <a:ext cx="2278063" cy="901700"/>
            <a:chOff x="-49208" y="19462"/>
            <a:chExt cx="3038664" cy="1202321"/>
          </a:xfrm>
        </p:grpSpPr>
        <p:grpSp>
          <p:nvGrpSpPr>
            <p:cNvPr id="41991" name="Group 929"/>
            <p:cNvGrpSpPr/>
            <p:nvPr/>
          </p:nvGrpSpPr>
          <p:grpSpPr bwMode="auto">
            <a:xfrm>
              <a:off x="-1" y="19462"/>
              <a:ext cx="507129" cy="507129"/>
              <a:chOff x="0" y="0"/>
              <a:chExt cx="507127" cy="507127"/>
            </a:xfrm>
          </p:grpSpPr>
          <p:sp>
            <p:nvSpPr>
              <p:cNvPr id="246" name="Shape 927"/>
              <p:cNvSpPr/>
              <p:nvPr/>
            </p:nvSpPr>
            <p:spPr>
              <a:xfrm>
                <a:off x="-503" y="0"/>
                <a:ext cx="508206" cy="508020"/>
              </a:xfrm>
              <a:prstGeom prst="rect">
                <a:avLst/>
              </a:prstGeom>
              <a:no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>
                    <a:latin typeface="+mj-lt"/>
                    <a:ea typeface="+mj-ea"/>
                    <a:cs typeface="+mj-cs"/>
                    <a:sym typeface="Source Sans Pro" panose="020B0503030403020204"/>
                  </a:defRPr>
                </a:pPr>
                <a:endParaRPr sz="135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47" name="Shape 928"/>
              <p:cNvSpPr/>
              <p:nvPr/>
            </p:nvSpPr>
            <p:spPr>
              <a:xfrm>
                <a:off x="-503" y="103721"/>
                <a:ext cx="508206" cy="30057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lIns="34289" tIns="34289" rIns="34289" bIns="34289" anchor="ctr">
                <a:spAutoFit/>
              </a:bodyPr>
              <a:lstStyle>
                <a:lvl1pPr algn="ctr">
                  <a:defRPr>
                    <a:latin typeface="+mj-lt"/>
                    <a:ea typeface="+mj-ea"/>
                    <a:cs typeface="+mj-cs"/>
                    <a:sym typeface="Source Sans Pro" panose="020B0503030403020204"/>
                  </a:defRPr>
                </a:lvl1pPr>
              </a:lstStyle>
              <a:p>
                <a:pPr>
                  <a:defRPr>
                    <a:solidFill>
                      <a:srgbClr val="000000"/>
                    </a:solidFill>
                  </a:defRPr>
                </a:pPr>
                <a:r>
                  <a:rPr sz="1015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02</a:t>
                </a:r>
              </a:p>
            </p:txBody>
          </p:sp>
        </p:grpSp>
        <p:sp>
          <p:nvSpPr>
            <p:cNvPr id="245" name="Shape 930"/>
            <p:cNvSpPr/>
            <p:nvPr/>
          </p:nvSpPr>
          <p:spPr>
            <a:xfrm>
              <a:off x="-49208" y="698943"/>
              <a:ext cx="3038664" cy="522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lIns="34289" tIns="34289" rIns="34289" bIns="34289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>
                  <a:solidFill>
                    <a:srgbClr val="000000"/>
                  </a:solidFill>
                </a:defRPr>
              </a:pPr>
              <a:r>
                <a:rPr lang="zh-CN" altLang="en-US" sz="105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您的内容打在这里，或复</a:t>
              </a:r>
              <a:endParaRPr lang="en-US" altLang="zh-CN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>
                <a:defRPr>
                  <a:solidFill>
                    <a:srgbClr val="000000"/>
                  </a:solidFill>
                </a:defRPr>
              </a:pPr>
              <a:r>
                <a:rPr lang="zh-CN" altLang="en-US" sz="105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制文本在此框中粘贴</a:t>
              </a:r>
              <a:r>
                <a:rPr lang="en-US" altLang="zh-CN" sz="105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.</a:t>
              </a:r>
              <a:endParaRPr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 advClick="0" advTm="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 bwMode="auto">
          <a:xfrm>
            <a:off x="238125" y="296863"/>
            <a:ext cx="1363663" cy="474662"/>
            <a:chOff x="184527" y="297451"/>
            <a:chExt cx="1363137" cy="473415"/>
          </a:xfrm>
        </p:grpSpPr>
        <p:pic>
          <p:nvPicPr>
            <p:cNvPr id="7179" name="图片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84527" y="297451"/>
              <a:ext cx="422017" cy="473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文本框 2"/>
            <p:cNvSpPr txBox="1"/>
            <p:nvPr/>
          </p:nvSpPr>
          <p:spPr>
            <a:xfrm>
              <a:off x="539990" y="376617"/>
              <a:ext cx="1007674" cy="36891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solidFill>
                    <a:schemeClr val="bg1">
                      <a:lumMod val="95000"/>
                    </a:schemeClr>
                  </a:solidFill>
                  <a:latin typeface="+mn-lt"/>
                  <a:ea typeface="+mn-ea"/>
                </a:rPr>
                <a:t>目录页</a:t>
              </a: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539990" y="745533"/>
              <a:ext cx="863267" cy="0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椭圆 54"/>
          <p:cNvSpPr/>
          <p:nvPr/>
        </p:nvSpPr>
        <p:spPr>
          <a:xfrm>
            <a:off x="1601788" y="985838"/>
            <a:ext cx="2439987" cy="2439987"/>
          </a:xfrm>
          <a:prstGeom prst="ellipse">
            <a:avLst/>
          </a:prstGeom>
          <a:noFill/>
          <a:ln w="12700">
            <a:solidFill>
              <a:srgbClr val="E2DC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760">
              <a:solidFill>
                <a:srgbClr val="E2DCD5"/>
              </a:solidFill>
              <a:latin typeface="方正兰亭纤黑_GBK" panose="02000000000000000000" pitchFamily="2" charset="-122"/>
              <a:ea typeface="方正兰亭纤黑_GBK" panose="02000000000000000000" pitchFamily="2" charset="-122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1674813" y="1060450"/>
            <a:ext cx="2292350" cy="2290763"/>
          </a:xfrm>
          <a:prstGeom prst="ellipse">
            <a:avLst/>
          </a:prstGeom>
          <a:noFill/>
          <a:ln>
            <a:solidFill>
              <a:srgbClr val="E2DC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760">
              <a:solidFill>
                <a:srgbClr val="E2DCD5"/>
              </a:solidFill>
              <a:latin typeface="方正兰亭纤黑_GBK" panose="02000000000000000000" pitchFamily="2" charset="-122"/>
              <a:ea typeface="方正兰亭纤黑_GBK" panose="02000000000000000000" pitchFamily="2" charset="-122"/>
            </a:endParaRPr>
          </a:p>
        </p:txBody>
      </p:sp>
      <p:sp>
        <p:nvSpPr>
          <p:cNvPr id="57" name="文本框 93"/>
          <p:cNvSpPr txBox="1">
            <a:spLocks noChangeArrowheads="1"/>
          </p:cNvSpPr>
          <p:nvPr/>
        </p:nvSpPr>
        <p:spPr bwMode="auto">
          <a:xfrm>
            <a:off x="2036763" y="1611313"/>
            <a:ext cx="157003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1pPr>
            <a:lvl2pPr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2pPr>
            <a:lvl3pPr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3pPr>
            <a:lvl4pPr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4pPr>
            <a:lvl5pPr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5pPr>
            <a:lvl6pPr marL="182880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6pPr>
            <a:lvl7pPr marL="228600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7pPr>
            <a:lvl8pPr marL="274320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8pPr>
            <a:lvl9pPr marL="320040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5400">
                <a:solidFill>
                  <a:schemeClr val="bg1"/>
                </a:solidFill>
                <a:latin typeface="方正兰亭纤黑_GBK"/>
                <a:ea typeface="方正兰亭纤黑_GBK"/>
                <a:cs typeface="方正兰亭纤黑_GBK"/>
              </a:rPr>
              <a:t>目录</a:t>
            </a:r>
          </a:p>
        </p:txBody>
      </p:sp>
      <p:sp>
        <p:nvSpPr>
          <p:cNvPr id="58" name="文本框 94"/>
          <p:cNvSpPr txBox="1"/>
          <p:nvPr/>
        </p:nvSpPr>
        <p:spPr>
          <a:xfrm>
            <a:off x="2093913" y="2635250"/>
            <a:ext cx="1455737" cy="404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2025" dirty="0">
                <a:solidFill>
                  <a:schemeClr val="bg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rPr>
              <a:t>CONTENT</a:t>
            </a:r>
            <a:endParaRPr lang="zh-CN" altLang="en-US" sz="2025" dirty="0">
              <a:solidFill>
                <a:schemeClr val="bg1"/>
              </a:solidFill>
              <a:latin typeface="方正兰亭纤黑_GBK" panose="02000000000000000000" pitchFamily="2" charset="-122"/>
              <a:ea typeface="方正兰亭纤黑_GBK" panose="02000000000000000000" pitchFamily="2" charset="-122"/>
            </a:endParaRPr>
          </a:p>
        </p:txBody>
      </p:sp>
      <p:grpSp>
        <p:nvGrpSpPr>
          <p:cNvPr id="59" name="组合 58"/>
          <p:cNvGrpSpPr/>
          <p:nvPr/>
        </p:nvGrpSpPr>
        <p:grpSpPr>
          <a:xfrm>
            <a:off x="5004356" y="1153925"/>
            <a:ext cx="2399859" cy="438582"/>
            <a:chOff x="7068154" y="1634612"/>
            <a:chExt cx="4266412" cy="779698"/>
          </a:xfrm>
          <a:solidFill>
            <a:srgbClr val="393E46"/>
          </a:solidFill>
        </p:grpSpPr>
        <p:sp>
          <p:nvSpPr>
            <p:cNvPr id="60" name="文本框 99"/>
            <p:cNvSpPr txBox="1"/>
            <p:nvPr/>
          </p:nvSpPr>
          <p:spPr>
            <a:xfrm>
              <a:off x="7068154" y="1665391"/>
              <a:ext cx="599025" cy="718143"/>
            </a:xfrm>
            <a:prstGeom prst="rect">
              <a:avLst/>
            </a:prstGeom>
            <a:noFill/>
            <a:ln>
              <a:solidFill>
                <a:srgbClr val="E2DCD5"/>
              </a:solidFill>
            </a:ln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zh-CN" sz="2025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1</a:t>
              </a:r>
              <a:endParaRPr lang="zh-CN" altLang="en-US" sz="2025" dirty="0">
                <a:solidFill>
                  <a:schemeClr val="bg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  <p:sp>
          <p:nvSpPr>
            <p:cNvPr id="61" name="文本框 97"/>
            <p:cNvSpPr txBox="1"/>
            <p:nvPr/>
          </p:nvSpPr>
          <p:spPr>
            <a:xfrm>
              <a:off x="7928509" y="1634612"/>
              <a:ext cx="3406057" cy="779698"/>
            </a:xfrm>
            <a:prstGeom prst="rect">
              <a:avLst/>
            </a:prstGeom>
            <a:noFill/>
            <a:ln>
              <a:solidFill>
                <a:srgbClr val="E2DCD5"/>
              </a:solidFill>
            </a:ln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zh-CN" altLang="en-US" sz="225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添加您的标题</a:t>
              </a: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5021219" y="1843831"/>
            <a:ext cx="2382996" cy="438582"/>
            <a:chOff x="7098134" y="2595619"/>
            <a:chExt cx="4236432" cy="779698"/>
          </a:xfrm>
          <a:noFill/>
        </p:grpSpPr>
        <p:sp>
          <p:nvSpPr>
            <p:cNvPr id="63" name="文本框 104"/>
            <p:cNvSpPr txBox="1"/>
            <p:nvPr/>
          </p:nvSpPr>
          <p:spPr>
            <a:xfrm>
              <a:off x="7098134" y="2626398"/>
              <a:ext cx="599025" cy="718143"/>
            </a:xfrm>
            <a:prstGeom prst="rect">
              <a:avLst/>
            </a:prstGeom>
            <a:grpFill/>
            <a:ln>
              <a:solidFill>
                <a:srgbClr val="E2DCD5"/>
              </a:solidFill>
            </a:ln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zh-CN" sz="2025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2</a:t>
              </a:r>
              <a:endParaRPr lang="zh-CN" altLang="en-US" sz="2025" dirty="0">
                <a:solidFill>
                  <a:schemeClr val="bg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  <p:sp>
          <p:nvSpPr>
            <p:cNvPr id="64" name="文本框 102"/>
            <p:cNvSpPr txBox="1"/>
            <p:nvPr/>
          </p:nvSpPr>
          <p:spPr>
            <a:xfrm>
              <a:off x="7928508" y="2595619"/>
              <a:ext cx="3406058" cy="779698"/>
            </a:xfrm>
            <a:prstGeom prst="rect">
              <a:avLst/>
            </a:prstGeom>
            <a:grpFill/>
            <a:ln>
              <a:solidFill>
                <a:srgbClr val="E2DCD5"/>
              </a:solidFill>
            </a:ln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zh-CN" altLang="en-US" sz="225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添加您的标题</a:t>
              </a: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5021219" y="2533740"/>
            <a:ext cx="2382996" cy="438582"/>
            <a:chOff x="7098134" y="3666235"/>
            <a:chExt cx="4236432" cy="779698"/>
          </a:xfrm>
          <a:solidFill>
            <a:srgbClr val="393E46"/>
          </a:solidFill>
        </p:grpSpPr>
        <p:sp>
          <p:nvSpPr>
            <p:cNvPr id="66" name="文本框 109"/>
            <p:cNvSpPr txBox="1"/>
            <p:nvPr/>
          </p:nvSpPr>
          <p:spPr>
            <a:xfrm>
              <a:off x="7098134" y="3697014"/>
              <a:ext cx="599025" cy="718143"/>
            </a:xfrm>
            <a:prstGeom prst="rect">
              <a:avLst/>
            </a:prstGeom>
            <a:noFill/>
            <a:ln>
              <a:solidFill>
                <a:srgbClr val="E2DCD5"/>
              </a:solidFill>
            </a:ln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zh-CN" sz="2025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3</a:t>
              </a:r>
              <a:endParaRPr lang="zh-CN" altLang="en-US" sz="2025" dirty="0">
                <a:solidFill>
                  <a:schemeClr val="bg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  <p:sp>
          <p:nvSpPr>
            <p:cNvPr id="67" name="文本框 107"/>
            <p:cNvSpPr txBox="1"/>
            <p:nvPr/>
          </p:nvSpPr>
          <p:spPr>
            <a:xfrm>
              <a:off x="7928508" y="3666235"/>
              <a:ext cx="3406058" cy="779698"/>
            </a:xfrm>
            <a:prstGeom prst="rect">
              <a:avLst/>
            </a:prstGeom>
            <a:noFill/>
            <a:ln>
              <a:solidFill>
                <a:srgbClr val="E2DCD5"/>
              </a:solidFill>
            </a:ln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zh-CN" altLang="en-US" sz="225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添加您的标题</a:t>
              </a: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5008631" y="3206333"/>
            <a:ext cx="2372500" cy="438582"/>
            <a:chOff x="7066824" y="5013508"/>
            <a:chExt cx="4658690" cy="779699"/>
          </a:xfrm>
          <a:noFill/>
        </p:grpSpPr>
        <p:sp>
          <p:nvSpPr>
            <p:cNvPr id="97" name="文本框 114"/>
            <p:cNvSpPr txBox="1"/>
            <p:nvPr/>
          </p:nvSpPr>
          <p:spPr>
            <a:xfrm>
              <a:off x="7066824" y="5075063"/>
              <a:ext cx="661646" cy="718144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zh-CN" sz="2025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4</a:t>
              </a:r>
              <a:endParaRPr lang="zh-CN" altLang="en-US" sz="2025" dirty="0">
                <a:solidFill>
                  <a:schemeClr val="bg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  <p:sp>
          <p:nvSpPr>
            <p:cNvPr id="98" name="文本框 112"/>
            <p:cNvSpPr txBox="1"/>
            <p:nvPr/>
          </p:nvSpPr>
          <p:spPr>
            <a:xfrm>
              <a:off x="7969548" y="5013508"/>
              <a:ext cx="3755966" cy="779699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anchor="ctr">
              <a:spAutoFit/>
            </a:bodyPr>
            <a:lstStyle>
              <a:defPPr>
                <a:defRPr lang="en-US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zh-CN" altLang="en-US" sz="225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添加您的标题</a:t>
              </a:r>
            </a:p>
          </p:txBody>
        </p:sp>
      </p:grp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/>
      <p:bldP spid="5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1101725" y="1265238"/>
            <a:ext cx="6969125" cy="2614612"/>
          </a:xfrm>
          <a:custGeom>
            <a:avLst/>
            <a:gdLst>
              <a:gd name="T0" fmla="*/ 2282 w 12193"/>
              <a:gd name="T1" fmla="*/ 0 h 4563"/>
              <a:gd name="T2" fmla="*/ 9912 w 12193"/>
              <a:gd name="T3" fmla="*/ 0 h 4563"/>
              <a:gd name="T4" fmla="*/ 12193 w 12193"/>
              <a:gd name="T5" fmla="*/ 2281 h 4563"/>
              <a:gd name="T6" fmla="*/ 9912 w 12193"/>
              <a:gd name="T7" fmla="*/ 4563 h 4563"/>
              <a:gd name="T8" fmla="*/ 2282 w 12193"/>
              <a:gd name="T9" fmla="*/ 4563 h 4563"/>
              <a:gd name="T10" fmla="*/ 0 w 12193"/>
              <a:gd name="T11" fmla="*/ 2281 h 4563"/>
              <a:gd name="T12" fmla="*/ 2282 w 12193"/>
              <a:gd name="T13" fmla="*/ 0 h 4563"/>
              <a:gd name="T14" fmla="*/ 2282 w 12193"/>
              <a:gd name="T15" fmla="*/ 70 h 4563"/>
              <a:gd name="T16" fmla="*/ 70 w 12193"/>
              <a:gd name="T17" fmla="*/ 2281 h 4563"/>
              <a:gd name="T18" fmla="*/ 2282 w 12193"/>
              <a:gd name="T19" fmla="*/ 4493 h 4563"/>
              <a:gd name="T20" fmla="*/ 9912 w 12193"/>
              <a:gd name="T21" fmla="*/ 4493 h 4563"/>
              <a:gd name="T22" fmla="*/ 12123 w 12193"/>
              <a:gd name="T23" fmla="*/ 2281 h 4563"/>
              <a:gd name="T24" fmla="*/ 9912 w 12193"/>
              <a:gd name="T25" fmla="*/ 70 h 4563"/>
              <a:gd name="T26" fmla="*/ 2282 w 12193"/>
              <a:gd name="T27" fmla="*/ 70 h 4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193" h="4563">
                <a:moveTo>
                  <a:pt x="2282" y="0"/>
                </a:moveTo>
                <a:lnTo>
                  <a:pt x="9912" y="0"/>
                </a:lnTo>
                <a:cubicBezTo>
                  <a:pt x="11167" y="0"/>
                  <a:pt x="12193" y="1026"/>
                  <a:pt x="12193" y="2281"/>
                </a:cubicBezTo>
                <a:cubicBezTo>
                  <a:pt x="12193" y="3536"/>
                  <a:pt x="11166" y="4563"/>
                  <a:pt x="9912" y="4563"/>
                </a:cubicBezTo>
                <a:lnTo>
                  <a:pt x="2282" y="4563"/>
                </a:lnTo>
                <a:cubicBezTo>
                  <a:pt x="1027" y="4563"/>
                  <a:pt x="0" y="3536"/>
                  <a:pt x="0" y="2281"/>
                </a:cubicBezTo>
                <a:cubicBezTo>
                  <a:pt x="0" y="1026"/>
                  <a:pt x="1026" y="0"/>
                  <a:pt x="2282" y="0"/>
                </a:cubicBezTo>
                <a:close/>
                <a:moveTo>
                  <a:pt x="2282" y="70"/>
                </a:moveTo>
                <a:cubicBezTo>
                  <a:pt x="1065" y="70"/>
                  <a:pt x="70" y="1065"/>
                  <a:pt x="70" y="2281"/>
                </a:cubicBezTo>
                <a:cubicBezTo>
                  <a:pt x="70" y="3498"/>
                  <a:pt x="1065" y="4493"/>
                  <a:pt x="2282" y="4493"/>
                </a:cubicBezTo>
                <a:lnTo>
                  <a:pt x="9912" y="4493"/>
                </a:lnTo>
                <a:cubicBezTo>
                  <a:pt x="11128" y="4493"/>
                  <a:pt x="12123" y="3497"/>
                  <a:pt x="12123" y="2281"/>
                </a:cubicBezTo>
                <a:cubicBezTo>
                  <a:pt x="12123" y="1065"/>
                  <a:pt x="11128" y="70"/>
                  <a:pt x="9912" y="70"/>
                </a:cubicBezTo>
                <a:lnTo>
                  <a:pt x="2282" y="70"/>
                </a:lnTo>
                <a:close/>
              </a:path>
            </a:pathLst>
          </a:custGeom>
          <a:noFill/>
          <a:ln>
            <a:solidFill>
              <a:srgbClr val="E2DCD5"/>
            </a:solidFill>
          </a:ln>
        </p:spPr>
        <p:txBody>
          <a:bodyPr lIns="68580" tIns="34290" rIns="68580" bIns="3429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1350">
              <a:solidFill>
                <a:schemeClr val="bg1"/>
              </a:solidFill>
            </a:endParaRPr>
          </a:p>
        </p:txBody>
      </p:sp>
      <p:sp>
        <p:nvSpPr>
          <p:cNvPr id="30" name="Freeform 6"/>
          <p:cNvSpPr/>
          <p:nvPr/>
        </p:nvSpPr>
        <p:spPr bwMode="auto">
          <a:xfrm>
            <a:off x="1216025" y="1379538"/>
            <a:ext cx="6740525" cy="2386012"/>
          </a:xfrm>
          <a:custGeom>
            <a:avLst/>
            <a:gdLst>
              <a:gd name="T0" fmla="*/ 2082 w 11793"/>
              <a:gd name="T1" fmla="*/ 0 h 4163"/>
              <a:gd name="T2" fmla="*/ 9712 w 11793"/>
              <a:gd name="T3" fmla="*/ 0 h 4163"/>
              <a:gd name="T4" fmla="*/ 11793 w 11793"/>
              <a:gd name="T5" fmla="*/ 2081 h 4163"/>
              <a:gd name="T6" fmla="*/ 11793 w 11793"/>
              <a:gd name="T7" fmla="*/ 2081 h 4163"/>
              <a:gd name="T8" fmla="*/ 9712 w 11793"/>
              <a:gd name="T9" fmla="*/ 4163 h 4163"/>
              <a:gd name="T10" fmla="*/ 2082 w 11793"/>
              <a:gd name="T11" fmla="*/ 4163 h 4163"/>
              <a:gd name="T12" fmla="*/ 0 w 11793"/>
              <a:gd name="T13" fmla="*/ 2081 h 4163"/>
              <a:gd name="T14" fmla="*/ 0 w 11793"/>
              <a:gd name="T15" fmla="*/ 2081 h 4163"/>
              <a:gd name="T16" fmla="*/ 2082 w 11793"/>
              <a:gd name="T17" fmla="*/ 0 h 4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793" h="4163">
                <a:moveTo>
                  <a:pt x="2082" y="0"/>
                </a:moveTo>
                <a:lnTo>
                  <a:pt x="9712" y="0"/>
                </a:lnTo>
                <a:cubicBezTo>
                  <a:pt x="10856" y="0"/>
                  <a:pt x="11793" y="937"/>
                  <a:pt x="11793" y="2081"/>
                </a:cubicBezTo>
                <a:lnTo>
                  <a:pt x="11793" y="2081"/>
                </a:lnTo>
                <a:cubicBezTo>
                  <a:pt x="11793" y="3226"/>
                  <a:pt x="10856" y="4163"/>
                  <a:pt x="9712" y="4163"/>
                </a:cubicBezTo>
                <a:lnTo>
                  <a:pt x="2082" y="4163"/>
                </a:lnTo>
                <a:cubicBezTo>
                  <a:pt x="937" y="4163"/>
                  <a:pt x="0" y="3226"/>
                  <a:pt x="0" y="2081"/>
                </a:cubicBezTo>
                <a:lnTo>
                  <a:pt x="0" y="2081"/>
                </a:lnTo>
                <a:cubicBezTo>
                  <a:pt x="0" y="937"/>
                  <a:pt x="937" y="0"/>
                  <a:pt x="2082" y="0"/>
                </a:cubicBezTo>
                <a:close/>
              </a:path>
            </a:pathLst>
          </a:custGeom>
          <a:noFill/>
          <a:ln w="19050">
            <a:solidFill>
              <a:srgbClr val="E2DCD5"/>
            </a:solidFill>
          </a:ln>
        </p:spPr>
        <p:txBody>
          <a:bodyPr lIns="68580" tIns="34290" rIns="68580" bIns="3429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1350">
              <a:solidFill>
                <a:schemeClr val="bg1"/>
              </a:solidFill>
            </a:endParaRPr>
          </a:p>
        </p:txBody>
      </p:sp>
      <p:sp>
        <p:nvSpPr>
          <p:cNvPr id="44036" name="矩形 30"/>
          <p:cNvSpPr>
            <a:spLocks noChangeArrowheads="1"/>
          </p:cNvSpPr>
          <p:nvPr/>
        </p:nvSpPr>
        <p:spPr bwMode="auto">
          <a:xfrm>
            <a:off x="3621088" y="1831975"/>
            <a:ext cx="3379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1pPr>
            <a:lvl2pPr marL="45720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2pPr>
            <a:lvl3pPr marL="91440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3pPr>
            <a:lvl4pPr marL="137160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4pPr>
            <a:lvl5pPr marL="182880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5pPr>
            <a:lvl6pPr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6pPr>
            <a:lvl7pPr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7pPr>
            <a:lvl8pPr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8pPr>
            <a:lvl9pPr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6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grpSp>
        <p:nvGrpSpPr>
          <p:cNvPr id="44037" name="组合 31"/>
          <p:cNvGrpSpPr/>
          <p:nvPr/>
        </p:nvGrpSpPr>
        <p:grpSpPr bwMode="auto">
          <a:xfrm>
            <a:off x="2206625" y="1879600"/>
            <a:ext cx="1247775" cy="1327150"/>
            <a:chOff x="2696380" y="2593828"/>
            <a:chExt cx="1664364" cy="1769096"/>
          </a:xfrm>
        </p:grpSpPr>
        <p:sp>
          <p:nvSpPr>
            <p:cNvPr id="33" name="矩形: 圆角 42"/>
            <p:cNvSpPr/>
            <p:nvPr/>
          </p:nvSpPr>
          <p:spPr bwMode="auto">
            <a:xfrm>
              <a:off x="2696380" y="2593828"/>
              <a:ext cx="1664364" cy="1769096"/>
            </a:xfrm>
            <a:prstGeom prst="roundRect">
              <a:avLst>
                <a:gd name="adj" fmla="val 9891"/>
              </a:avLst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endParaRPr lang="zh-CN" altLang="en-US" sz="1350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4" name="Rectangle 9"/>
            <p:cNvSpPr>
              <a:spLocks noChangeArrowheads="1"/>
            </p:cNvSpPr>
            <p:nvPr/>
          </p:nvSpPr>
          <p:spPr bwMode="auto">
            <a:xfrm>
              <a:off x="2893309" y="2619222"/>
              <a:ext cx="1298034" cy="1540552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zh-CN" sz="7500" dirty="0">
                  <a:solidFill>
                    <a:schemeClr val="bg1"/>
                  </a:solidFill>
                  <a:latin typeface="Lifeline JL" panose="00000400000000000000" pitchFamily="2" charset="0"/>
                  <a:ea typeface="+mj-ea"/>
                  <a:cs typeface="IrisUPC" pitchFamily="34" charset="-34"/>
                </a:rPr>
                <a:t>04</a:t>
              </a:r>
              <a:endParaRPr lang="zh-CN" altLang="zh-CN" sz="7500" dirty="0">
                <a:solidFill>
                  <a:schemeClr val="bg1"/>
                </a:solidFill>
                <a:latin typeface="Lifeline JL" panose="00000400000000000000" pitchFamily="2" charset="0"/>
                <a:ea typeface="+mj-ea"/>
                <a:cs typeface="IrisUPC" pitchFamily="34" charset="-34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-595" y="2037308"/>
            <a:ext cx="1502569" cy="926306"/>
            <a:chOff x="3175" y="2923983"/>
            <a:chExt cx="2003425" cy="1235075"/>
          </a:xfrm>
          <a:noFill/>
        </p:grpSpPr>
        <p:sp>
          <p:nvSpPr>
            <p:cNvPr id="57" name="Freeform 5"/>
            <p:cNvSpPr/>
            <p:nvPr/>
          </p:nvSpPr>
          <p:spPr bwMode="auto">
            <a:xfrm>
              <a:off x="3175" y="2923983"/>
              <a:ext cx="2003425" cy="1235075"/>
            </a:xfrm>
            <a:custGeom>
              <a:avLst/>
              <a:gdLst>
                <a:gd name="T0" fmla="*/ 2582 w 2624"/>
                <a:gd name="T1" fmla="*/ 913 h 1588"/>
                <a:gd name="T2" fmla="*/ 2422 w 2624"/>
                <a:gd name="T3" fmla="*/ 1191 h 1588"/>
                <a:gd name="T4" fmla="*/ 2262 w 2624"/>
                <a:gd name="T5" fmla="*/ 1467 h 1588"/>
                <a:gd name="T6" fmla="*/ 2055 w 2624"/>
                <a:gd name="T7" fmla="*/ 1588 h 1588"/>
                <a:gd name="T8" fmla="*/ 0 w 2624"/>
                <a:gd name="T9" fmla="*/ 1588 h 1588"/>
                <a:gd name="T10" fmla="*/ 0 w 2624"/>
                <a:gd name="T11" fmla="*/ 0 h 1588"/>
                <a:gd name="T12" fmla="*/ 2053 w 2624"/>
                <a:gd name="T13" fmla="*/ 0 h 1588"/>
                <a:gd name="T14" fmla="*/ 2261 w 2624"/>
                <a:gd name="T15" fmla="*/ 119 h 1588"/>
                <a:gd name="T16" fmla="*/ 2422 w 2624"/>
                <a:gd name="T17" fmla="*/ 397 h 1588"/>
                <a:gd name="T18" fmla="*/ 2581 w 2624"/>
                <a:gd name="T19" fmla="*/ 673 h 1588"/>
                <a:gd name="T20" fmla="*/ 2582 w 2624"/>
                <a:gd name="T21" fmla="*/ 913 h 1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4" h="1588">
                  <a:moveTo>
                    <a:pt x="2582" y="913"/>
                  </a:moveTo>
                  <a:lnTo>
                    <a:pt x="2422" y="1191"/>
                  </a:lnTo>
                  <a:cubicBezTo>
                    <a:pt x="2369" y="1283"/>
                    <a:pt x="2316" y="1375"/>
                    <a:pt x="2262" y="1467"/>
                  </a:cubicBezTo>
                  <a:cubicBezTo>
                    <a:pt x="2215" y="1545"/>
                    <a:pt x="2145" y="1584"/>
                    <a:pt x="2055" y="1588"/>
                  </a:cubicBezTo>
                  <a:lnTo>
                    <a:pt x="0" y="1588"/>
                  </a:lnTo>
                  <a:lnTo>
                    <a:pt x="0" y="0"/>
                  </a:lnTo>
                  <a:lnTo>
                    <a:pt x="2053" y="0"/>
                  </a:lnTo>
                  <a:cubicBezTo>
                    <a:pt x="2144" y="3"/>
                    <a:pt x="2213" y="43"/>
                    <a:pt x="2261" y="119"/>
                  </a:cubicBezTo>
                  <a:lnTo>
                    <a:pt x="2422" y="397"/>
                  </a:lnTo>
                  <a:cubicBezTo>
                    <a:pt x="2475" y="489"/>
                    <a:pt x="2528" y="581"/>
                    <a:pt x="2581" y="673"/>
                  </a:cubicBezTo>
                  <a:cubicBezTo>
                    <a:pt x="2624" y="753"/>
                    <a:pt x="2623" y="833"/>
                    <a:pt x="2582" y="913"/>
                  </a:cubicBezTo>
                  <a:close/>
                </a:path>
              </a:pathLst>
            </a:custGeom>
            <a:grpFill/>
            <a:ln w="9525">
              <a:solidFill>
                <a:srgbClr val="E2DCD5"/>
              </a:solidFill>
              <a:round/>
            </a:ln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350">
                <a:solidFill>
                  <a:schemeClr val="bg1"/>
                </a:solidFill>
              </a:endParaRPr>
            </a:p>
          </p:txBody>
        </p:sp>
        <p:sp>
          <p:nvSpPr>
            <p:cNvPr id="58" name="Oval 11"/>
            <p:cNvSpPr>
              <a:spLocks noChangeArrowheads="1"/>
            </p:cNvSpPr>
            <p:nvPr/>
          </p:nvSpPr>
          <p:spPr bwMode="auto">
            <a:xfrm>
              <a:off x="1714500" y="3440113"/>
              <a:ext cx="153988" cy="155575"/>
            </a:xfrm>
            <a:prstGeom prst="ellipse">
              <a:avLst/>
            </a:prstGeom>
            <a:grpFill/>
            <a:ln w="9525">
              <a:solidFill>
                <a:srgbClr val="E2DCD5"/>
              </a:solidFill>
              <a:round/>
            </a:ln>
            <a:effectLst>
              <a:innerShdw blurRad="38100">
                <a:prstClr val="black"/>
              </a:innerShdw>
            </a:effec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35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7640836" y="2037308"/>
            <a:ext cx="1503760" cy="926306"/>
            <a:chOff x="10191750" y="2923983"/>
            <a:chExt cx="2005013" cy="1235075"/>
          </a:xfrm>
          <a:noFill/>
        </p:grpSpPr>
        <p:sp>
          <p:nvSpPr>
            <p:cNvPr id="60" name="Freeform 6"/>
            <p:cNvSpPr/>
            <p:nvPr/>
          </p:nvSpPr>
          <p:spPr bwMode="auto">
            <a:xfrm>
              <a:off x="10191750" y="2923983"/>
              <a:ext cx="2005013" cy="1235075"/>
            </a:xfrm>
            <a:custGeom>
              <a:avLst/>
              <a:gdLst>
                <a:gd name="T0" fmla="*/ 42 w 2624"/>
                <a:gd name="T1" fmla="*/ 913 h 1588"/>
                <a:gd name="T2" fmla="*/ 202 w 2624"/>
                <a:gd name="T3" fmla="*/ 1191 h 1588"/>
                <a:gd name="T4" fmla="*/ 361 w 2624"/>
                <a:gd name="T5" fmla="*/ 1467 h 1588"/>
                <a:gd name="T6" fmla="*/ 569 w 2624"/>
                <a:gd name="T7" fmla="*/ 1588 h 1588"/>
                <a:gd name="T8" fmla="*/ 2624 w 2624"/>
                <a:gd name="T9" fmla="*/ 1588 h 1588"/>
                <a:gd name="T10" fmla="*/ 2624 w 2624"/>
                <a:gd name="T11" fmla="*/ 0 h 1588"/>
                <a:gd name="T12" fmla="*/ 571 w 2624"/>
                <a:gd name="T13" fmla="*/ 0 h 1588"/>
                <a:gd name="T14" fmla="*/ 363 w 2624"/>
                <a:gd name="T15" fmla="*/ 119 h 1588"/>
                <a:gd name="T16" fmla="*/ 202 w 2624"/>
                <a:gd name="T17" fmla="*/ 397 h 1588"/>
                <a:gd name="T18" fmla="*/ 43 w 2624"/>
                <a:gd name="T19" fmla="*/ 673 h 1588"/>
                <a:gd name="T20" fmla="*/ 42 w 2624"/>
                <a:gd name="T21" fmla="*/ 913 h 1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4" h="1588">
                  <a:moveTo>
                    <a:pt x="42" y="913"/>
                  </a:moveTo>
                  <a:lnTo>
                    <a:pt x="202" y="1191"/>
                  </a:lnTo>
                  <a:cubicBezTo>
                    <a:pt x="255" y="1283"/>
                    <a:pt x="308" y="1375"/>
                    <a:pt x="361" y="1467"/>
                  </a:cubicBezTo>
                  <a:cubicBezTo>
                    <a:pt x="409" y="1545"/>
                    <a:pt x="479" y="1584"/>
                    <a:pt x="569" y="1588"/>
                  </a:cubicBezTo>
                  <a:lnTo>
                    <a:pt x="2624" y="1588"/>
                  </a:lnTo>
                  <a:lnTo>
                    <a:pt x="2624" y="0"/>
                  </a:lnTo>
                  <a:lnTo>
                    <a:pt x="571" y="0"/>
                  </a:lnTo>
                  <a:cubicBezTo>
                    <a:pt x="480" y="3"/>
                    <a:pt x="411" y="43"/>
                    <a:pt x="363" y="119"/>
                  </a:cubicBezTo>
                  <a:lnTo>
                    <a:pt x="202" y="397"/>
                  </a:lnTo>
                  <a:cubicBezTo>
                    <a:pt x="149" y="489"/>
                    <a:pt x="96" y="581"/>
                    <a:pt x="43" y="673"/>
                  </a:cubicBezTo>
                  <a:cubicBezTo>
                    <a:pt x="0" y="753"/>
                    <a:pt x="0" y="833"/>
                    <a:pt x="42" y="913"/>
                  </a:cubicBezTo>
                  <a:close/>
                </a:path>
              </a:pathLst>
            </a:custGeom>
            <a:grpFill/>
            <a:ln w="9525">
              <a:solidFill>
                <a:srgbClr val="E2DCD5"/>
              </a:solidFill>
              <a:round/>
            </a:ln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350">
                <a:solidFill>
                  <a:srgbClr val="E2DCD5"/>
                </a:solidFill>
              </a:endParaRPr>
            </a:p>
          </p:txBody>
        </p:sp>
        <p:sp>
          <p:nvSpPr>
            <p:cNvPr id="61" name="Oval 12"/>
            <p:cNvSpPr>
              <a:spLocks noChangeArrowheads="1"/>
            </p:cNvSpPr>
            <p:nvPr/>
          </p:nvSpPr>
          <p:spPr bwMode="auto">
            <a:xfrm>
              <a:off x="10290175" y="3440113"/>
              <a:ext cx="153988" cy="155575"/>
            </a:xfrm>
            <a:prstGeom prst="ellipse">
              <a:avLst/>
            </a:prstGeom>
            <a:grpFill/>
            <a:ln w="9525">
              <a:solidFill>
                <a:srgbClr val="E2DCD5"/>
              </a:solidFill>
              <a:round/>
            </a:ln>
            <a:effectLst>
              <a:innerShdw blurRad="38100">
                <a:prstClr val="black"/>
              </a:innerShdw>
            </a:effec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350">
                <a:solidFill>
                  <a:srgbClr val="E2DCD5"/>
                </a:solidFill>
              </a:endParaRPr>
            </a:p>
          </p:txBody>
        </p:sp>
      </p:grpSp>
      <p:sp>
        <p:nvSpPr>
          <p:cNvPr id="62" name="TextBox 65"/>
          <p:cNvSpPr txBox="1"/>
          <p:nvPr/>
        </p:nvSpPr>
        <p:spPr>
          <a:xfrm>
            <a:off x="3921125" y="2754313"/>
            <a:ext cx="1330325" cy="3222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CN" altLang="en-US" sz="1500" dirty="0">
                <a:solidFill>
                  <a:schemeClr val="bg1"/>
                </a:solidFill>
                <a:latin typeface="+mn-ea"/>
              </a:rPr>
              <a:t>输入标题</a:t>
            </a:r>
          </a:p>
        </p:txBody>
      </p:sp>
      <p:sp>
        <p:nvSpPr>
          <p:cNvPr id="44041" name="TextBox 66"/>
          <p:cNvSpPr txBox="1">
            <a:spLocks noChangeArrowheads="1"/>
          </p:cNvSpPr>
          <p:nvPr/>
        </p:nvSpPr>
        <p:spPr bwMode="auto">
          <a:xfrm>
            <a:off x="5686425" y="2754313"/>
            <a:ext cx="131445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500">
                <a:solidFill>
                  <a:schemeClr val="bg1"/>
                </a:solidFill>
                <a:latin typeface="方正兰亭细黑_GBK" pitchFamily="2" charset="-122"/>
              </a:rPr>
              <a:t>输入标题</a:t>
            </a:r>
          </a:p>
        </p:txBody>
      </p:sp>
      <p:sp>
        <p:nvSpPr>
          <p:cNvPr id="44042" name="Freeform 21"/>
          <p:cNvSpPr>
            <a:spLocks noEditPoints="1"/>
          </p:cNvSpPr>
          <p:nvPr/>
        </p:nvSpPr>
        <p:spPr bwMode="auto">
          <a:xfrm>
            <a:off x="3708400" y="2803525"/>
            <a:ext cx="200025" cy="201613"/>
          </a:xfrm>
          <a:custGeom>
            <a:avLst/>
            <a:gdLst>
              <a:gd name="T0" fmla="*/ 100013 w 234"/>
              <a:gd name="T1" fmla="*/ 0 h 234"/>
              <a:gd name="T2" fmla="*/ 200025 w 234"/>
              <a:gd name="T3" fmla="*/ 100608 h 234"/>
              <a:gd name="T4" fmla="*/ 100013 w 234"/>
              <a:gd name="T5" fmla="*/ 201216 h 234"/>
              <a:gd name="T6" fmla="*/ 0 w 234"/>
              <a:gd name="T7" fmla="*/ 100608 h 234"/>
              <a:gd name="T8" fmla="*/ 100013 w 234"/>
              <a:gd name="T9" fmla="*/ 0 h 234"/>
              <a:gd name="T10" fmla="*/ 84626 w 234"/>
              <a:gd name="T11" fmla="*/ 171120 h 234"/>
              <a:gd name="T12" fmla="*/ 115399 w 234"/>
              <a:gd name="T13" fmla="*/ 171120 h 234"/>
              <a:gd name="T14" fmla="*/ 115399 w 234"/>
              <a:gd name="T15" fmla="*/ 116946 h 234"/>
              <a:gd name="T16" fmla="*/ 170107 w 234"/>
              <a:gd name="T17" fmla="*/ 116946 h 234"/>
              <a:gd name="T18" fmla="*/ 170107 w 234"/>
              <a:gd name="T19" fmla="*/ 85130 h 234"/>
              <a:gd name="T20" fmla="*/ 115399 w 234"/>
              <a:gd name="T21" fmla="*/ 85130 h 234"/>
              <a:gd name="T22" fmla="*/ 115399 w 234"/>
              <a:gd name="T23" fmla="*/ 30096 h 234"/>
              <a:gd name="T24" fmla="*/ 84626 w 234"/>
              <a:gd name="T25" fmla="*/ 30096 h 234"/>
              <a:gd name="T26" fmla="*/ 84626 w 234"/>
              <a:gd name="T27" fmla="*/ 85130 h 234"/>
              <a:gd name="T28" fmla="*/ 29918 w 234"/>
              <a:gd name="T29" fmla="*/ 85130 h 234"/>
              <a:gd name="T30" fmla="*/ 29918 w 234"/>
              <a:gd name="T31" fmla="*/ 116946 h 234"/>
              <a:gd name="T32" fmla="*/ 84626 w 234"/>
              <a:gd name="T33" fmla="*/ 116946 h 234"/>
              <a:gd name="T34" fmla="*/ 84626 w 234"/>
              <a:gd name="T35" fmla="*/ 171120 h 2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34" h="234">
                <a:moveTo>
                  <a:pt x="117" y="0"/>
                </a:moveTo>
                <a:cubicBezTo>
                  <a:pt x="182" y="0"/>
                  <a:pt x="234" y="52"/>
                  <a:pt x="234" y="117"/>
                </a:cubicBezTo>
                <a:cubicBezTo>
                  <a:pt x="234" y="182"/>
                  <a:pt x="182" y="234"/>
                  <a:pt x="117" y="234"/>
                </a:cubicBezTo>
                <a:cubicBezTo>
                  <a:pt x="52" y="234"/>
                  <a:pt x="0" y="182"/>
                  <a:pt x="0" y="117"/>
                </a:cubicBezTo>
                <a:cubicBezTo>
                  <a:pt x="0" y="52"/>
                  <a:pt x="52" y="0"/>
                  <a:pt x="117" y="0"/>
                </a:cubicBezTo>
                <a:close/>
                <a:moveTo>
                  <a:pt x="99" y="199"/>
                </a:moveTo>
                <a:lnTo>
                  <a:pt x="135" y="199"/>
                </a:lnTo>
                <a:lnTo>
                  <a:pt x="135" y="136"/>
                </a:lnTo>
                <a:lnTo>
                  <a:pt x="199" y="136"/>
                </a:lnTo>
                <a:lnTo>
                  <a:pt x="199" y="99"/>
                </a:lnTo>
                <a:lnTo>
                  <a:pt x="135" y="99"/>
                </a:lnTo>
                <a:lnTo>
                  <a:pt x="135" y="35"/>
                </a:lnTo>
                <a:lnTo>
                  <a:pt x="99" y="35"/>
                </a:lnTo>
                <a:lnTo>
                  <a:pt x="99" y="99"/>
                </a:lnTo>
                <a:lnTo>
                  <a:pt x="35" y="99"/>
                </a:lnTo>
                <a:lnTo>
                  <a:pt x="35" y="136"/>
                </a:lnTo>
                <a:lnTo>
                  <a:pt x="99" y="136"/>
                </a:lnTo>
                <a:lnTo>
                  <a:pt x="99" y="19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E2DCD5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44043" name="Freeform 22"/>
          <p:cNvSpPr>
            <a:spLocks noEditPoints="1"/>
          </p:cNvSpPr>
          <p:nvPr/>
        </p:nvSpPr>
        <p:spPr bwMode="auto">
          <a:xfrm>
            <a:off x="5464175" y="2803525"/>
            <a:ext cx="200025" cy="201613"/>
          </a:xfrm>
          <a:custGeom>
            <a:avLst/>
            <a:gdLst>
              <a:gd name="T0" fmla="*/ 100013 w 234"/>
              <a:gd name="T1" fmla="*/ 0 h 234"/>
              <a:gd name="T2" fmla="*/ 200025 w 234"/>
              <a:gd name="T3" fmla="*/ 100608 h 234"/>
              <a:gd name="T4" fmla="*/ 100013 w 234"/>
              <a:gd name="T5" fmla="*/ 201216 h 234"/>
              <a:gd name="T6" fmla="*/ 0 w 234"/>
              <a:gd name="T7" fmla="*/ 100608 h 234"/>
              <a:gd name="T8" fmla="*/ 100013 w 234"/>
              <a:gd name="T9" fmla="*/ 0 h 234"/>
              <a:gd name="T10" fmla="*/ 84626 w 234"/>
              <a:gd name="T11" fmla="*/ 171120 h 234"/>
              <a:gd name="T12" fmla="*/ 115399 w 234"/>
              <a:gd name="T13" fmla="*/ 171120 h 234"/>
              <a:gd name="T14" fmla="*/ 115399 w 234"/>
              <a:gd name="T15" fmla="*/ 116946 h 234"/>
              <a:gd name="T16" fmla="*/ 170107 w 234"/>
              <a:gd name="T17" fmla="*/ 116946 h 234"/>
              <a:gd name="T18" fmla="*/ 170107 w 234"/>
              <a:gd name="T19" fmla="*/ 84270 h 234"/>
              <a:gd name="T20" fmla="*/ 115399 w 234"/>
              <a:gd name="T21" fmla="*/ 84270 h 234"/>
              <a:gd name="T22" fmla="*/ 115399 w 234"/>
              <a:gd name="T23" fmla="*/ 30096 h 234"/>
              <a:gd name="T24" fmla="*/ 84626 w 234"/>
              <a:gd name="T25" fmla="*/ 30096 h 234"/>
              <a:gd name="T26" fmla="*/ 84626 w 234"/>
              <a:gd name="T27" fmla="*/ 84270 h 234"/>
              <a:gd name="T28" fmla="*/ 29918 w 234"/>
              <a:gd name="T29" fmla="*/ 84270 h 234"/>
              <a:gd name="T30" fmla="*/ 29918 w 234"/>
              <a:gd name="T31" fmla="*/ 116946 h 234"/>
              <a:gd name="T32" fmla="*/ 84626 w 234"/>
              <a:gd name="T33" fmla="*/ 116946 h 234"/>
              <a:gd name="T34" fmla="*/ 84626 w 234"/>
              <a:gd name="T35" fmla="*/ 171120 h 2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34" h="234">
                <a:moveTo>
                  <a:pt x="117" y="0"/>
                </a:moveTo>
                <a:cubicBezTo>
                  <a:pt x="182" y="0"/>
                  <a:pt x="234" y="52"/>
                  <a:pt x="234" y="117"/>
                </a:cubicBezTo>
                <a:cubicBezTo>
                  <a:pt x="234" y="182"/>
                  <a:pt x="182" y="234"/>
                  <a:pt x="117" y="234"/>
                </a:cubicBezTo>
                <a:cubicBezTo>
                  <a:pt x="52" y="234"/>
                  <a:pt x="0" y="182"/>
                  <a:pt x="0" y="117"/>
                </a:cubicBezTo>
                <a:cubicBezTo>
                  <a:pt x="0" y="52"/>
                  <a:pt x="52" y="0"/>
                  <a:pt x="117" y="0"/>
                </a:cubicBezTo>
                <a:close/>
                <a:moveTo>
                  <a:pt x="99" y="199"/>
                </a:moveTo>
                <a:lnTo>
                  <a:pt x="135" y="199"/>
                </a:lnTo>
                <a:lnTo>
                  <a:pt x="135" y="136"/>
                </a:lnTo>
                <a:lnTo>
                  <a:pt x="199" y="136"/>
                </a:lnTo>
                <a:lnTo>
                  <a:pt x="199" y="98"/>
                </a:lnTo>
                <a:lnTo>
                  <a:pt x="135" y="98"/>
                </a:lnTo>
                <a:lnTo>
                  <a:pt x="135" y="35"/>
                </a:lnTo>
                <a:lnTo>
                  <a:pt x="99" y="35"/>
                </a:lnTo>
                <a:lnTo>
                  <a:pt x="99" y="98"/>
                </a:lnTo>
                <a:lnTo>
                  <a:pt x="35" y="98"/>
                </a:lnTo>
                <a:lnTo>
                  <a:pt x="35" y="136"/>
                </a:lnTo>
                <a:lnTo>
                  <a:pt x="99" y="136"/>
                </a:lnTo>
                <a:lnTo>
                  <a:pt x="99" y="19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E2DCD5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44044" name="TextBox 15"/>
          <p:cNvSpPr txBox="1">
            <a:spLocks noChangeArrowheads="1"/>
          </p:cNvSpPr>
          <p:nvPr/>
        </p:nvSpPr>
        <p:spPr bwMode="auto">
          <a:xfrm>
            <a:off x="3937000" y="3059113"/>
            <a:ext cx="131445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500">
                <a:solidFill>
                  <a:schemeClr val="bg1"/>
                </a:solidFill>
                <a:latin typeface="方正兰亭细黑_GBK" pitchFamily="2" charset="-122"/>
              </a:rPr>
              <a:t>输入标题</a:t>
            </a:r>
          </a:p>
        </p:txBody>
      </p:sp>
      <p:sp>
        <p:nvSpPr>
          <p:cNvPr id="44045" name="Freeform 22"/>
          <p:cNvSpPr>
            <a:spLocks noEditPoints="1"/>
          </p:cNvSpPr>
          <p:nvPr/>
        </p:nvSpPr>
        <p:spPr bwMode="auto">
          <a:xfrm>
            <a:off x="3713163" y="3108325"/>
            <a:ext cx="200025" cy="201613"/>
          </a:xfrm>
          <a:custGeom>
            <a:avLst/>
            <a:gdLst>
              <a:gd name="T0" fmla="*/ 100013 w 234"/>
              <a:gd name="T1" fmla="*/ 0 h 234"/>
              <a:gd name="T2" fmla="*/ 200025 w 234"/>
              <a:gd name="T3" fmla="*/ 100608 h 234"/>
              <a:gd name="T4" fmla="*/ 100013 w 234"/>
              <a:gd name="T5" fmla="*/ 201216 h 234"/>
              <a:gd name="T6" fmla="*/ 0 w 234"/>
              <a:gd name="T7" fmla="*/ 100608 h 234"/>
              <a:gd name="T8" fmla="*/ 100013 w 234"/>
              <a:gd name="T9" fmla="*/ 0 h 234"/>
              <a:gd name="T10" fmla="*/ 84626 w 234"/>
              <a:gd name="T11" fmla="*/ 171120 h 234"/>
              <a:gd name="T12" fmla="*/ 115399 w 234"/>
              <a:gd name="T13" fmla="*/ 171120 h 234"/>
              <a:gd name="T14" fmla="*/ 115399 w 234"/>
              <a:gd name="T15" fmla="*/ 116946 h 234"/>
              <a:gd name="T16" fmla="*/ 170107 w 234"/>
              <a:gd name="T17" fmla="*/ 116946 h 234"/>
              <a:gd name="T18" fmla="*/ 170107 w 234"/>
              <a:gd name="T19" fmla="*/ 84270 h 234"/>
              <a:gd name="T20" fmla="*/ 115399 w 234"/>
              <a:gd name="T21" fmla="*/ 84270 h 234"/>
              <a:gd name="T22" fmla="*/ 115399 w 234"/>
              <a:gd name="T23" fmla="*/ 30096 h 234"/>
              <a:gd name="T24" fmla="*/ 84626 w 234"/>
              <a:gd name="T25" fmla="*/ 30096 h 234"/>
              <a:gd name="T26" fmla="*/ 84626 w 234"/>
              <a:gd name="T27" fmla="*/ 84270 h 234"/>
              <a:gd name="T28" fmla="*/ 29918 w 234"/>
              <a:gd name="T29" fmla="*/ 84270 h 234"/>
              <a:gd name="T30" fmla="*/ 29918 w 234"/>
              <a:gd name="T31" fmla="*/ 116946 h 234"/>
              <a:gd name="T32" fmla="*/ 84626 w 234"/>
              <a:gd name="T33" fmla="*/ 116946 h 234"/>
              <a:gd name="T34" fmla="*/ 84626 w 234"/>
              <a:gd name="T35" fmla="*/ 171120 h 2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34" h="234">
                <a:moveTo>
                  <a:pt x="117" y="0"/>
                </a:moveTo>
                <a:cubicBezTo>
                  <a:pt x="182" y="0"/>
                  <a:pt x="234" y="52"/>
                  <a:pt x="234" y="117"/>
                </a:cubicBezTo>
                <a:cubicBezTo>
                  <a:pt x="234" y="182"/>
                  <a:pt x="182" y="234"/>
                  <a:pt x="117" y="234"/>
                </a:cubicBezTo>
                <a:cubicBezTo>
                  <a:pt x="52" y="234"/>
                  <a:pt x="0" y="182"/>
                  <a:pt x="0" y="117"/>
                </a:cubicBezTo>
                <a:cubicBezTo>
                  <a:pt x="0" y="52"/>
                  <a:pt x="52" y="0"/>
                  <a:pt x="117" y="0"/>
                </a:cubicBezTo>
                <a:close/>
                <a:moveTo>
                  <a:pt x="99" y="199"/>
                </a:moveTo>
                <a:lnTo>
                  <a:pt x="135" y="199"/>
                </a:lnTo>
                <a:lnTo>
                  <a:pt x="135" y="136"/>
                </a:lnTo>
                <a:lnTo>
                  <a:pt x="199" y="136"/>
                </a:lnTo>
                <a:lnTo>
                  <a:pt x="199" y="98"/>
                </a:lnTo>
                <a:lnTo>
                  <a:pt x="135" y="98"/>
                </a:lnTo>
                <a:lnTo>
                  <a:pt x="135" y="35"/>
                </a:lnTo>
                <a:lnTo>
                  <a:pt x="99" y="35"/>
                </a:lnTo>
                <a:lnTo>
                  <a:pt x="99" y="98"/>
                </a:lnTo>
                <a:lnTo>
                  <a:pt x="35" y="98"/>
                </a:lnTo>
                <a:lnTo>
                  <a:pt x="35" y="136"/>
                </a:lnTo>
                <a:lnTo>
                  <a:pt x="99" y="136"/>
                </a:lnTo>
                <a:lnTo>
                  <a:pt x="99" y="19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E2DCD5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44046" name="TextBox 15"/>
          <p:cNvSpPr txBox="1">
            <a:spLocks noChangeArrowheads="1"/>
          </p:cNvSpPr>
          <p:nvPr/>
        </p:nvSpPr>
        <p:spPr bwMode="auto">
          <a:xfrm>
            <a:off x="5686425" y="3059113"/>
            <a:ext cx="131445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500">
                <a:solidFill>
                  <a:schemeClr val="bg1"/>
                </a:solidFill>
                <a:latin typeface="方正兰亭细黑_GBK" pitchFamily="2" charset="-122"/>
              </a:rPr>
              <a:t>输入标题</a:t>
            </a:r>
          </a:p>
        </p:txBody>
      </p:sp>
      <p:sp>
        <p:nvSpPr>
          <p:cNvPr id="44047" name="Freeform 22"/>
          <p:cNvSpPr>
            <a:spLocks noEditPoints="1"/>
          </p:cNvSpPr>
          <p:nvPr/>
        </p:nvSpPr>
        <p:spPr bwMode="auto">
          <a:xfrm>
            <a:off x="5464175" y="3108325"/>
            <a:ext cx="200025" cy="201613"/>
          </a:xfrm>
          <a:custGeom>
            <a:avLst/>
            <a:gdLst>
              <a:gd name="T0" fmla="*/ 100013 w 234"/>
              <a:gd name="T1" fmla="*/ 0 h 234"/>
              <a:gd name="T2" fmla="*/ 200025 w 234"/>
              <a:gd name="T3" fmla="*/ 100608 h 234"/>
              <a:gd name="T4" fmla="*/ 100013 w 234"/>
              <a:gd name="T5" fmla="*/ 201216 h 234"/>
              <a:gd name="T6" fmla="*/ 0 w 234"/>
              <a:gd name="T7" fmla="*/ 100608 h 234"/>
              <a:gd name="T8" fmla="*/ 100013 w 234"/>
              <a:gd name="T9" fmla="*/ 0 h 234"/>
              <a:gd name="T10" fmla="*/ 84626 w 234"/>
              <a:gd name="T11" fmla="*/ 171120 h 234"/>
              <a:gd name="T12" fmla="*/ 115399 w 234"/>
              <a:gd name="T13" fmla="*/ 171120 h 234"/>
              <a:gd name="T14" fmla="*/ 115399 w 234"/>
              <a:gd name="T15" fmla="*/ 116946 h 234"/>
              <a:gd name="T16" fmla="*/ 170107 w 234"/>
              <a:gd name="T17" fmla="*/ 116946 h 234"/>
              <a:gd name="T18" fmla="*/ 170107 w 234"/>
              <a:gd name="T19" fmla="*/ 84270 h 234"/>
              <a:gd name="T20" fmla="*/ 115399 w 234"/>
              <a:gd name="T21" fmla="*/ 84270 h 234"/>
              <a:gd name="T22" fmla="*/ 115399 w 234"/>
              <a:gd name="T23" fmla="*/ 30096 h 234"/>
              <a:gd name="T24" fmla="*/ 84626 w 234"/>
              <a:gd name="T25" fmla="*/ 30096 h 234"/>
              <a:gd name="T26" fmla="*/ 84626 w 234"/>
              <a:gd name="T27" fmla="*/ 84270 h 234"/>
              <a:gd name="T28" fmla="*/ 29918 w 234"/>
              <a:gd name="T29" fmla="*/ 84270 h 234"/>
              <a:gd name="T30" fmla="*/ 29918 w 234"/>
              <a:gd name="T31" fmla="*/ 116946 h 234"/>
              <a:gd name="T32" fmla="*/ 84626 w 234"/>
              <a:gd name="T33" fmla="*/ 116946 h 234"/>
              <a:gd name="T34" fmla="*/ 84626 w 234"/>
              <a:gd name="T35" fmla="*/ 171120 h 2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34" h="234">
                <a:moveTo>
                  <a:pt x="117" y="0"/>
                </a:moveTo>
                <a:cubicBezTo>
                  <a:pt x="182" y="0"/>
                  <a:pt x="234" y="52"/>
                  <a:pt x="234" y="117"/>
                </a:cubicBezTo>
                <a:cubicBezTo>
                  <a:pt x="234" y="182"/>
                  <a:pt x="182" y="234"/>
                  <a:pt x="117" y="234"/>
                </a:cubicBezTo>
                <a:cubicBezTo>
                  <a:pt x="52" y="234"/>
                  <a:pt x="0" y="182"/>
                  <a:pt x="0" y="117"/>
                </a:cubicBezTo>
                <a:cubicBezTo>
                  <a:pt x="0" y="52"/>
                  <a:pt x="52" y="0"/>
                  <a:pt x="117" y="0"/>
                </a:cubicBezTo>
                <a:close/>
                <a:moveTo>
                  <a:pt x="99" y="199"/>
                </a:moveTo>
                <a:lnTo>
                  <a:pt x="135" y="199"/>
                </a:lnTo>
                <a:lnTo>
                  <a:pt x="135" y="136"/>
                </a:lnTo>
                <a:lnTo>
                  <a:pt x="199" y="136"/>
                </a:lnTo>
                <a:lnTo>
                  <a:pt x="199" y="98"/>
                </a:lnTo>
                <a:lnTo>
                  <a:pt x="135" y="98"/>
                </a:lnTo>
                <a:lnTo>
                  <a:pt x="135" y="35"/>
                </a:lnTo>
                <a:lnTo>
                  <a:pt x="99" y="35"/>
                </a:lnTo>
                <a:lnTo>
                  <a:pt x="99" y="98"/>
                </a:lnTo>
                <a:lnTo>
                  <a:pt x="35" y="98"/>
                </a:lnTo>
                <a:lnTo>
                  <a:pt x="35" y="136"/>
                </a:lnTo>
                <a:lnTo>
                  <a:pt x="99" y="136"/>
                </a:lnTo>
                <a:lnTo>
                  <a:pt x="99" y="19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E2DCD5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</p:spTree>
  </p:cSld>
  <p:clrMapOvr>
    <a:masterClrMapping/>
  </p:clrMapOvr>
  <p:transition spd="slow" advClick="0" advTm="0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图片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文本框 25"/>
          <p:cNvSpPr txBox="1"/>
          <p:nvPr/>
        </p:nvSpPr>
        <p:spPr>
          <a:xfrm>
            <a:off x="411163" y="365125"/>
            <a:ext cx="1760537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>
                    <a:lumMod val="95000"/>
                  </a:schemeClr>
                </a:solidFill>
                <a:latin typeface="方正兰亭细黑_GBK" pitchFamily="2" charset="-122"/>
              </a:rPr>
              <a:t>论文总结</a:t>
            </a:r>
          </a:p>
        </p:txBody>
      </p:sp>
      <p:grpSp>
        <p:nvGrpSpPr>
          <p:cNvPr id="4" name="组合 3"/>
          <p:cNvGrpSpPr/>
          <p:nvPr/>
        </p:nvGrpSpPr>
        <p:grpSpPr bwMode="auto">
          <a:xfrm>
            <a:off x="2019300" y="1585913"/>
            <a:ext cx="1860550" cy="2217737"/>
            <a:chOff x="465977" y="1463280"/>
            <a:chExt cx="1862027" cy="2216942"/>
          </a:xfrm>
        </p:grpSpPr>
        <p:grpSp>
          <p:nvGrpSpPr>
            <p:cNvPr id="46089" name="组合 4"/>
            <p:cNvGrpSpPr/>
            <p:nvPr/>
          </p:nvGrpSpPr>
          <p:grpSpPr bwMode="auto">
            <a:xfrm>
              <a:off x="465977" y="1463280"/>
              <a:ext cx="1862027" cy="2216942"/>
              <a:chOff x="1827008" y="2120901"/>
              <a:chExt cx="2298700" cy="2736849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1827008" y="2120901"/>
                <a:ext cx="2298700" cy="444713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200">
                  <a:solidFill>
                    <a:schemeClr val="bg1"/>
                  </a:solidFill>
                  <a:latin typeface="+mn-ea"/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1827008" y="2565614"/>
                <a:ext cx="2298700" cy="2292136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200">
                  <a:solidFill>
                    <a:schemeClr val="bg1"/>
                  </a:solidFill>
                  <a:latin typeface="+mn-ea"/>
                </a:endParaRPr>
              </a:p>
            </p:txBody>
          </p:sp>
        </p:grpSp>
        <p:sp>
          <p:nvSpPr>
            <p:cNvPr id="6" name="文本框 5"/>
            <p:cNvSpPr txBox="1"/>
            <p:nvPr/>
          </p:nvSpPr>
          <p:spPr>
            <a:xfrm>
              <a:off x="771019" y="1483910"/>
              <a:ext cx="1251943" cy="32373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500" dirty="0">
                  <a:solidFill>
                    <a:schemeClr val="bg1"/>
                  </a:solidFill>
                  <a:latin typeface="+mn-ea"/>
                  <a:ea typeface="+mn-ea"/>
                </a:rPr>
                <a:t>标题一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28031" y="2064726"/>
              <a:ext cx="1568107" cy="11997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solidFill>
                    <a:schemeClr val="bg1"/>
                  </a:solidFill>
                  <a:latin typeface="+mn-ea"/>
                  <a:ea typeface="+mn-ea"/>
                </a:rPr>
                <a:t>您的内容打在这里或者通过复制您的文本后，在此框中选择粘贴，并选择只保留文字。您的内容打在这</a:t>
              </a:r>
            </a:p>
          </p:txBody>
        </p:sp>
      </p:grpSp>
      <p:graphicFrame>
        <p:nvGraphicFramePr>
          <p:cNvPr id="46085" name="图表 39" descr="e7d195523061f1c09e9d68d7cf438b91ef959ecb14fc25d26BBA7F7DBC18E55DFF4014AF651F0BF2569D4B6C1DA7F1A4683A481403BD872FC687266AD13265C1DE7C373772FD8728ABDD69ADD03BFF5BE2862BC891DBB79E831677839DA1A1704E8AE592028226C9E918C0B50881C89B77AB8D1B44EF594EC5FCAA7D071964C2C3832D0F3E7F2E7532694B2E8EF2793F"/>
          <p:cNvGraphicFramePr/>
          <p:nvPr/>
        </p:nvGraphicFramePr>
        <p:xfrm>
          <a:off x="4791075" y="1228725"/>
          <a:ext cx="3748088" cy="253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4" imgW="3755390" imgH="2541905" progId="Excel.Chart.8">
                  <p:embed/>
                </p:oleObj>
              </mc:Choice>
              <mc:Fallback>
                <p:oleObj name="Chart" r:id="rId4" imgW="3755390" imgH="2541905" progId="Excel.Chart.8">
                  <p:embed/>
                  <p:pic>
                    <p:nvPicPr>
                      <p:cNvPr id="0" name="图表 39" descr="e7d195523061f1c09e9d68d7cf438b91ef959ecb14fc25d26BBA7F7DBC18E55DFF4014AF651F0BF2569D4B6C1DA7F1A4683A481403BD872FC687266AD13265C1DE7C373772FD8728ABDD69ADD03BFF5BE2862BC891DBB79E831677839DA1A1704E8AE592028226C9E918C0B50881C89B77AB8D1B44EF594EC5FCAA7D071964C2C3832D0F3E7F2E7532694B2E8EF2793F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1075" y="1228725"/>
                        <a:ext cx="3748088" cy="2533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文本框 11" descr="e7d195523061f1c09e9d68d7cf438b91ef959ecb14fc25d26BBA7F7DBC18E55DFF4014AF651F0BF2569D4B6C1DA7F1A4683A481403BD872FC687266AD13265C1DE7C373772FD8728ABDD69ADD03BFF5BE2862BC891DBB79E831677839DA1A1704E8AE592028226C9E918C0B50881C89B77AB8D1B44EF594EC5FCAA7D071964C2C3832D0F3E7F2E7532694B2E8EF2793F"/>
          <p:cNvSpPr txBox="1">
            <a:spLocks noChangeArrowheads="1"/>
          </p:cNvSpPr>
          <p:nvPr/>
        </p:nvSpPr>
        <p:spPr bwMode="auto">
          <a:xfrm>
            <a:off x="5799138" y="1617663"/>
            <a:ext cx="947737" cy="5540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defTabSz="385445">
              <a:defRPr/>
            </a:pPr>
            <a:r>
              <a:rPr lang="en-US" altLang="zh-CN" sz="3000" dirty="0">
                <a:solidFill>
                  <a:schemeClr val="bg1"/>
                </a:solidFill>
                <a:latin typeface="+mj-lt"/>
                <a:ea typeface="+mn-ea"/>
                <a:sym typeface="Calibri" panose="020F0502020204030204" pitchFamily="34" charset="0"/>
              </a:rPr>
              <a:t>20</a:t>
            </a:r>
            <a:r>
              <a:rPr lang="en-US" altLang="zh-CN" sz="1350" dirty="0">
                <a:solidFill>
                  <a:schemeClr val="bg1"/>
                </a:solidFill>
                <a:latin typeface="+mj-lt"/>
                <a:ea typeface="+mn-ea"/>
                <a:sym typeface="Calibri" panose="020F0502020204030204" pitchFamily="34" charset="0"/>
              </a:rPr>
              <a:t>%</a:t>
            </a:r>
            <a:endParaRPr lang="en-US" altLang="zh-CN" sz="675" dirty="0">
              <a:solidFill>
                <a:schemeClr val="bg1"/>
              </a:solidFill>
              <a:latin typeface="+mj-lt"/>
              <a:ea typeface="+mn-ea"/>
              <a:sym typeface="Calibri" panose="020F0502020204030204" pitchFamily="34" charset="0"/>
            </a:endParaRPr>
          </a:p>
        </p:txBody>
      </p:sp>
      <p:sp>
        <p:nvSpPr>
          <p:cNvPr id="42" name="矩形 41" descr="e7d195523061f1c09e9d68d7cf438b91ef959ecb14fc25d26BBA7F7DBC18E55DFF4014AF651F0BF2569D4B6C1DA7F1A4683A481403BD872FC687266AD13265C1DE7C373772FD8728ABDD69ADD03BFF5BE2862BC891DBB79EEA6ABFDA2705539C423D9E6A869863D43AC2EBED1DD1EB162B64448B75509C01D19FA967F443D1B5FCE830C8A5DF52D02B41DCFFF314BA0C"/>
          <p:cNvSpPr>
            <a:spLocks noChangeArrowheads="1"/>
          </p:cNvSpPr>
          <p:nvPr/>
        </p:nvSpPr>
        <p:spPr bwMode="auto">
          <a:xfrm>
            <a:off x="6408738" y="2549525"/>
            <a:ext cx="581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1pPr>
            <a:lvl2pPr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2pPr>
            <a:lvl3pPr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3pPr>
            <a:lvl4pPr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4pPr>
            <a:lvl5pPr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5pPr>
            <a:lvl6pPr marL="182880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6pPr>
            <a:lvl7pPr marL="228600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7pPr>
            <a:lvl8pPr marL="274320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8pPr>
            <a:lvl9pPr marL="320040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15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80%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4705350" y="800100"/>
            <a:ext cx="0" cy="378142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 bwMode="auto">
          <a:xfrm>
            <a:off x="3273425" y="1374775"/>
            <a:ext cx="2462213" cy="2468563"/>
            <a:chOff x="3188778" y="1298779"/>
            <a:chExt cx="2462737" cy="2469230"/>
          </a:xfrm>
        </p:grpSpPr>
        <p:sp>
          <p:nvSpPr>
            <p:cNvPr id="31" name="燕尾形 3"/>
            <p:cNvSpPr/>
            <p:nvPr/>
          </p:nvSpPr>
          <p:spPr>
            <a:xfrm rot="16200000">
              <a:off x="4141465" y="1298795"/>
              <a:ext cx="557364" cy="557332"/>
            </a:xfrm>
            <a:custGeom>
              <a:avLst/>
              <a:gdLst>
                <a:gd name="connsiteX0" fmla="*/ 0 w 1368152"/>
                <a:gd name="connsiteY0" fmla="*/ 0 h 1368152"/>
                <a:gd name="connsiteX1" fmla="*/ 684076 w 1368152"/>
                <a:gd name="connsiteY1" fmla="*/ 0 h 1368152"/>
                <a:gd name="connsiteX2" fmla="*/ 1368152 w 1368152"/>
                <a:gd name="connsiteY2" fmla="*/ 684076 h 1368152"/>
                <a:gd name="connsiteX3" fmla="*/ 684076 w 1368152"/>
                <a:gd name="connsiteY3" fmla="*/ 1368152 h 1368152"/>
                <a:gd name="connsiteX4" fmla="*/ 0 w 1368152"/>
                <a:gd name="connsiteY4" fmla="*/ 1368152 h 1368152"/>
                <a:gd name="connsiteX5" fmla="*/ 684076 w 1368152"/>
                <a:gd name="connsiteY5" fmla="*/ 684076 h 1368152"/>
                <a:gd name="connsiteX6" fmla="*/ 0 w 1368152"/>
                <a:gd name="connsiteY6" fmla="*/ 0 h 1368152"/>
                <a:gd name="connsiteX0-1" fmla="*/ 0 w 1368152"/>
                <a:gd name="connsiteY0-2" fmla="*/ 0 h 1368152"/>
                <a:gd name="connsiteX1-3" fmla="*/ 1368152 w 1368152"/>
                <a:gd name="connsiteY1-4" fmla="*/ 684076 h 1368152"/>
                <a:gd name="connsiteX2-5" fmla="*/ 684076 w 1368152"/>
                <a:gd name="connsiteY2-6" fmla="*/ 1368152 h 1368152"/>
                <a:gd name="connsiteX3-7" fmla="*/ 0 w 1368152"/>
                <a:gd name="connsiteY3-8" fmla="*/ 1368152 h 1368152"/>
                <a:gd name="connsiteX4-9" fmla="*/ 684076 w 1368152"/>
                <a:gd name="connsiteY4-10" fmla="*/ 684076 h 1368152"/>
                <a:gd name="connsiteX5-11" fmla="*/ 0 w 1368152"/>
                <a:gd name="connsiteY5-12" fmla="*/ 0 h 1368152"/>
                <a:gd name="connsiteX0-13" fmla="*/ 0 w 1368152"/>
                <a:gd name="connsiteY0-14" fmla="*/ 0 h 1368152"/>
                <a:gd name="connsiteX1-15" fmla="*/ 1368152 w 1368152"/>
                <a:gd name="connsiteY1-16" fmla="*/ 684076 h 1368152"/>
                <a:gd name="connsiteX2-17" fmla="*/ 0 w 1368152"/>
                <a:gd name="connsiteY2-18" fmla="*/ 1368152 h 1368152"/>
                <a:gd name="connsiteX3-19" fmla="*/ 684076 w 1368152"/>
                <a:gd name="connsiteY3-20" fmla="*/ 684076 h 1368152"/>
                <a:gd name="connsiteX4-21" fmla="*/ 0 w 1368152"/>
                <a:gd name="connsiteY4-22" fmla="*/ 0 h 1368152"/>
              </a:gdLst>
              <a:ahLst/>
              <a:cxnLst>
                <a:cxn ang="0">
                  <a:pos x="connsiteX0-13" y="connsiteY0-14"/>
                </a:cxn>
                <a:cxn ang="0">
                  <a:pos x="connsiteX1-15" y="connsiteY1-16"/>
                </a:cxn>
                <a:cxn ang="0">
                  <a:pos x="connsiteX2-17" y="connsiteY2-18"/>
                </a:cxn>
                <a:cxn ang="0">
                  <a:pos x="connsiteX3-19" y="connsiteY3-20"/>
                </a:cxn>
                <a:cxn ang="0">
                  <a:pos x="connsiteX4-21" y="connsiteY4-22"/>
                </a:cxn>
              </a:cxnLst>
              <a:rect l="l" t="t" r="r" b="b"/>
              <a:pathLst>
                <a:path w="1368152" h="1368152">
                  <a:moveTo>
                    <a:pt x="0" y="0"/>
                  </a:moveTo>
                  <a:lnTo>
                    <a:pt x="1368152" y="684076"/>
                  </a:lnTo>
                  <a:lnTo>
                    <a:pt x="0" y="1368152"/>
                  </a:lnTo>
                  <a:lnTo>
                    <a:pt x="684076" y="6840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32" name="燕尾形 3"/>
            <p:cNvSpPr/>
            <p:nvPr/>
          </p:nvSpPr>
          <p:spPr>
            <a:xfrm>
              <a:off x="5094183" y="2259477"/>
              <a:ext cx="557332" cy="557363"/>
            </a:xfrm>
            <a:custGeom>
              <a:avLst/>
              <a:gdLst>
                <a:gd name="connsiteX0" fmla="*/ 0 w 1368152"/>
                <a:gd name="connsiteY0" fmla="*/ 0 h 1368152"/>
                <a:gd name="connsiteX1" fmla="*/ 684076 w 1368152"/>
                <a:gd name="connsiteY1" fmla="*/ 0 h 1368152"/>
                <a:gd name="connsiteX2" fmla="*/ 1368152 w 1368152"/>
                <a:gd name="connsiteY2" fmla="*/ 684076 h 1368152"/>
                <a:gd name="connsiteX3" fmla="*/ 684076 w 1368152"/>
                <a:gd name="connsiteY3" fmla="*/ 1368152 h 1368152"/>
                <a:gd name="connsiteX4" fmla="*/ 0 w 1368152"/>
                <a:gd name="connsiteY4" fmla="*/ 1368152 h 1368152"/>
                <a:gd name="connsiteX5" fmla="*/ 684076 w 1368152"/>
                <a:gd name="connsiteY5" fmla="*/ 684076 h 1368152"/>
                <a:gd name="connsiteX6" fmla="*/ 0 w 1368152"/>
                <a:gd name="connsiteY6" fmla="*/ 0 h 1368152"/>
                <a:gd name="connsiteX0-1" fmla="*/ 0 w 1368152"/>
                <a:gd name="connsiteY0-2" fmla="*/ 0 h 1368152"/>
                <a:gd name="connsiteX1-3" fmla="*/ 1368152 w 1368152"/>
                <a:gd name="connsiteY1-4" fmla="*/ 684076 h 1368152"/>
                <a:gd name="connsiteX2-5" fmla="*/ 684076 w 1368152"/>
                <a:gd name="connsiteY2-6" fmla="*/ 1368152 h 1368152"/>
                <a:gd name="connsiteX3-7" fmla="*/ 0 w 1368152"/>
                <a:gd name="connsiteY3-8" fmla="*/ 1368152 h 1368152"/>
                <a:gd name="connsiteX4-9" fmla="*/ 684076 w 1368152"/>
                <a:gd name="connsiteY4-10" fmla="*/ 684076 h 1368152"/>
                <a:gd name="connsiteX5-11" fmla="*/ 0 w 1368152"/>
                <a:gd name="connsiteY5-12" fmla="*/ 0 h 1368152"/>
                <a:gd name="connsiteX0-13" fmla="*/ 0 w 1368152"/>
                <a:gd name="connsiteY0-14" fmla="*/ 0 h 1368152"/>
                <a:gd name="connsiteX1-15" fmla="*/ 1368152 w 1368152"/>
                <a:gd name="connsiteY1-16" fmla="*/ 684076 h 1368152"/>
                <a:gd name="connsiteX2-17" fmla="*/ 0 w 1368152"/>
                <a:gd name="connsiteY2-18" fmla="*/ 1368152 h 1368152"/>
                <a:gd name="connsiteX3-19" fmla="*/ 684076 w 1368152"/>
                <a:gd name="connsiteY3-20" fmla="*/ 684076 h 1368152"/>
                <a:gd name="connsiteX4-21" fmla="*/ 0 w 1368152"/>
                <a:gd name="connsiteY4-22" fmla="*/ 0 h 1368152"/>
              </a:gdLst>
              <a:ahLst/>
              <a:cxnLst>
                <a:cxn ang="0">
                  <a:pos x="connsiteX0-13" y="connsiteY0-14"/>
                </a:cxn>
                <a:cxn ang="0">
                  <a:pos x="connsiteX1-15" y="connsiteY1-16"/>
                </a:cxn>
                <a:cxn ang="0">
                  <a:pos x="connsiteX2-17" y="connsiteY2-18"/>
                </a:cxn>
                <a:cxn ang="0">
                  <a:pos x="connsiteX3-19" y="connsiteY3-20"/>
                </a:cxn>
                <a:cxn ang="0">
                  <a:pos x="connsiteX4-21" y="connsiteY4-22"/>
                </a:cxn>
              </a:cxnLst>
              <a:rect l="l" t="t" r="r" b="b"/>
              <a:pathLst>
                <a:path w="1368152" h="1368152">
                  <a:moveTo>
                    <a:pt x="0" y="0"/>
                  </a:moveTo>
                  <a:lnTo>
                    <a:pt x="1368152" y="684076"/>
                  </a:lnTo>
                  <a:lnTo>
                    <a:pt x="0" y="1368152"/>
                  </a:lnTo>
                  <a:lnTo>
                    <a:pt x="684076" y="6840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33" name="燕尾形 3"/>
            <p:cNvSpPr/>
            <p:nvPr/>
          </p:nvSpPr>
          <p:spPr>
            <a:xfrm rot="16200000" flipH="1" flipV="1">
              <a:off x="4141465" y="3210661"/>
              <a:ext cx="557364" cy="557332"/>
            </a:xfrm>
            <a:custGeom>
              <a:avLst/>
              <a:gdLst>
                <a:gd name="connsiteX0" fmla="*/ 0 w 1368152"/>
                <a:gd name="connsiteY0" fmla="*/ 0 h 1368152"/>
                <a:gd name="connsiteX1" fmla="*/ 684076 w 1368152"/>
                <a:gd name="connsiteY1" fmla="*/ 0 h 1368152"/>
                <a:gd name="connsiteX2" fmla="*/ 1368152 w 1368152"/>
                <a:gd name="connsiteY2" fmla="*/ 684076 h 1368152"/>
                <a:gd name="connsiteX3" fmla="*/ 684076 w 1368152"/>
                <a:gd name="connsiteY3" fmla="*/ 1368152 h 1368152"/>
                <a:gd name="connsiteX4" fmla="*/ 0 w 1368152"/>
                <a:gd name="connsiteY4" fmla="*/ 1368152 h 1368152"/>
                <a:gd name="connsiteX5" fmla="*/ 684076 w 1368152"/>
                <a:gd name="connsiteY5" fmla="*/ 684076 h 1368152"/>
                <a:gd name="connsiteX6" fmla="*/ 0 w 1368152"/>
                <a:gd name="connsiteY6" fmla="*/ 0 h 1368152"/>
                <a:gd name="connsiteX0-1" fmla="*/ 0 w 1368152"/>
                <a:gd name="connsiteY0-2" fmla="*/ 0 h 1368152"/>
                <a:gd name="connsiteX1-3" fmla="*/ 1368152 w 1368152"/>
                <a:gd name="connsiteY1-4" fmla="*/ 684076 h 1368152"/>
                <a:gd name="connsiteX2-5" fmla="*/ 684076 w 1368152"/>
                <a:gd name="connsiteY2-6" fmla="*/ 1368152 h 1368152"/>
                <a:gd name="connsiteX3-7" fmla="*/ 0 w 1368152"/>
                <a:gd name="connsiteY3-8" fmla="*/ 1368152 h 1368152"/>
                <a:gd name="connsiteX4-9" fmla="*/ 684076 w 1368152"/>
                <a:gd name="connsiteY4-10" fmla="*/ 684076 h 1368152"/>
                <a:gd name="connsiteX5-11" fmla="*/ 0 w 1368152"/>
                <a:gd name="connsiteY5-12" fmla="*/ 0 h 1368152"/>
                <a:gd name="connsiteX0-13" fmla="*/ 0 w 1368152"/>
                <a:gd name="connsiteY0-14" fmla="*/ 0 h 1368152"/>
                <a:gd name="connsiteX1-15" fmla="*/ 1368152 w 1368152"/>
                <a:gd name="connsiteY1-16" fmla="*/ 684076 h 1368152"/>
                <a:gd name="connsiteX2-17" fmla="*/ 0 w 1368152"/>
                <a:gd name="connsiteY2-18" fmla="*/ 1368152 h 1368152"/>
                <a:gd name="connsiteX3-19" fmla="*/ 684076 w 1368152"/>
                <a:gd name="connsiteY3-20" fmla="*/ 684076 h 1368152"/>
                <a:gd name="connsiteX4-21" fmla="*/ 0 w 1368152"/>
                <a:gd name="connsiteY4-22" fmla="*/ 0 h 1368152"/>
              </a:gdLst>
              <a:ahLst/>
              <a:cxnLst>
                <a:cxn ang="0">
                  <a:pos x="connsiteX0-13" y="connsiteY0-14"/>
                </a:cxn>
                <a:cxn ang="0">
                  <a:pos x="connsiteX1-15" y="connsiteY1-16"/>
                </a:cxn>
                <a:cxn ang="0">
                  <a:pos x="connsiteX2-17" y="connsiteY2-18"/>
                </a:cxn>
                <a:cxn ang="0">
                  <a:pos x="connsiteX3-19" y="connsiteY3-20"/>
                </a:cxn>
                <a:cxn ang="0">
                  <a:pos x="connsiteX4-21" y="connsiteY4-22"/>
                </a:cxn>
              </a:cxnLst>
              <a:rect l="l" t="t" r="r" b="b"/>
              <a:pathLst>
                <a:path w="1368152" h="1368152">
                  <a:moveTo>
                    <a:pt x="0" y="0"/>
                  </a:moveTo>
                  <a:lnTo>
                    <a:pt x="1368152" y="684076"/>
                  </a:lnTo>
                  <a:lnTo>
                    <a:pt x="0" y="1368152"/>
                  </a:lnTo>
                  <a:lnTo>
                    <a:pt x="684076" y="6840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34" name="燕尾形 3"/>
            <p:cNvSpPr/>
            <p:nvPr/>
          </p:nvSpPr>
          <p:spPr>
            <a:xfrm flipH="1">
              <a:off x="3188778" y="2257888"/>
              <a:ext cx="557332" cy="557364"/>
            </a:xfrm>
            <a:custGeom>
              <a:avLst/>
              <a:gdLst>
                <a:gd name="connsiteX0" fmla="*/ 0 w 1368152"/>
                <a:gd name="connsiteY0" fmla="*/ 0 h 1368152"/>
                <a:gd name="connsiteX1" fmla="*/ 684076 w 1368152"/>
                <a:gd name="connsiteY1" fmla="*/ 0 h 1368152"/>
                <a:gd name="connsiteX2" fmla="*/ 1368152 w 1368152"/>
                <a:gd name="connsiteY2" fmla="*/ 684076 h 1368152"/>
                <a:gd name="connsiteX3" fmla="*/ 684076 w 1368152"/>
                <a:gd name="connsiteY3" fmla="*/ 1368152 h 1368152"/>
                <a:gd name="connsiteX4" fmla="*/ 0 w 1368152"/>
                <a:gd name="connsiteY4" fmla="*/ 1368152 h 1368152"/>
                <a:gd name="connsiteX5" fmla="*/ 684076 w 1368152"/>
                <a:gd name="connsiteY5" fmla="*/ 684076 h 1368152"/>
                <a:gd name="connsiteX6" fmla="*/ 0 w 1368152"/>
                <a:gd name="connsiteY6" fmla="*/ 0 h 1368152"/>
                <a:gd name="connsiteX0-1" fmla="*/ 0 w 1368152"/>
                <a:gd name="connsiteY0-2" fmla="*/ 0 h 1368152"/>
                <a:gd name="connsiteX1-3" fmla="*/ 1368152 w 1368152"/>
                <a:gd name="connsiteY1-4" fmla="*/ 684076 h 1368152"/>
                <a:gd name="connsiteX2-5" fmla="*/ 684076 w 1368152"/>
                <a:gd name="connsiteY2-6" fmla="*/ 1368152 h 1368152"/>
                <a:gd name="connsiteX3-7" fmla="*/ 0 w 1368152"/>
                <a:gd name="connsiteY3-8" fmla="*/ 1368152 h 1368152"/>
                <a:gd name="connsiteX4-9" fmla="*/ 684076 w 1368152"/>
                <a:gd name="connsiteY4-10" fmla="*/ 684076 h 1368152"/>
                <a:gd name="connsiteX5-11" fmla="*/ 0 w 1368152"/>
                <a:gd name="connsiteY5-12" fmla="*/ 0 h 1368152"/>
                <a:gd name="connsiteX0-13" fmla="*/ 0 w 1368152"/>
                <a:gd name="connsiteY0-14" fmla="*/ 0 h 1368152"/>
                <a:gd name="connsiteX1-15" fmla="*/ 1368152 w 1368152"/>
                <a:gd name="connsiteY1-16" fmla="*/ 684076 h 1368152"/>
                <a:gd name="connsiteX2-17" fmla="*/ 0 w 1368152"/>
                <a:gd name="connsiteY2-18" fmla="*/ 1368152 h 1368152"/>
                <a:gd name="connsiteX3-19" fmla="*/ 684076 w 1368152"/>
                <a:gd name="connsiteY3-20" fmla="*/ 684076 h 1368152"/>
                <a:gd name="connsiteX4-21" fmla="*/ 0 w 1368152"/>
                <a:gd name="connsiteY4-22" fmla="*/ 0 h 1368152"/>
              </a:gdLst>
              <a:ahLst/>
              <a:cxnLst>
                <a:cxn ang="0">
                  <a:pos x="connsiteX0-13" y="connsiteY0-14"/>
                </a:cxn>
                <a:cxn ang="0">
                  <a:pos x="connsiteX1-15" y="connsiteY1-16"/>
                </a:cxn>
                <a:cxn ang="0">
                  <a:pos x="connsiteX2-17" y="connsiteY2-18"/>
                </a:cxn>
                <a:cxn ang="0">
                  <a:pos x="connsiteX3-19" y="connsiteY3-20"/>
                </a:cxn>
                <a:cxn ang="0">
                  <a:pos x="connsiteX4-21" y="connsiteY4-22"/>
                </a:cxn>
              </a:cxnLst>
              <a:rect l="l" t="t" r="r" b="b"/>
              <a:pathLst>
                <a:path w="1368152" h="1368152">
                  <a:moveTo>
                    <a:pt x="0" y="0"/>
                  </a:moveTo>
                  <a:lnTo>
                    <a:pt x="1368152" y="684076"/>
                  </a:lnTo>
                  <a:lnTo>
                    <a:pt x="0" y="1368152"/>
                  </a:lnTo>
                  <a:lnTo>
                    <a:pt x="684076" y="6840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35" name="燕尾形 3"/>
            <p:cNvSpPr/>
            <p:nvPr/>
          </p:nvSpPr>
          <p:spPr>
            <a:xfrm rot="13500000">
              <a:off x="3466633" y="1584623"/>
              <a:ext cx="557364" cy="557331"/>
            </a:xfrm>
            <a:custGeom>
              <a:avLst/>
              <a:gdLst>
                <a:gd name="connsiteX0" fmla="*/ 0 w 1368152"/>
                <a:gd name="connsiteY0" fmla="*/ 0 h 1368152"/>
                <a:gd name="connsiteX1" fmla="*/ 684076 w 1368152"/>
                <a:gd name="connsiteY1" fmla="*/ 0 h 1368152"/>
                <a:gd name="connsiteX2" fmla="*/ 1368152 w 1368152"/>
                <a:gd name="connsiteY2" fmla="*/ 684076 h 1368152"/>
                <a:gd name="connsiteX3" fmla="*/ 684076 w 1368152"/>
                <a:gd name="connsiteY3" fmla="*/ 1368152 h 1368152"/>
                <a:gd name="connsiteX4" fmla="*/ 0 w 1368152"/>
                <a:gd name="connsiteY4" fmla="*/ 1368152 h 1368152"/>
                <a:gd name="connsiteX5" fmla="*/ 684076 w 1368152"/>
                <a:gd name="connsiteY5" fmla="*/ 684076 h 1368152"/>
                <a:gd name="connsiteX6" fmla="*/ 0 w 1368152"/>
                <a:gd name="connsiteY6" fmla="*/ 0 h 1368152"/>
                <a:gd name="connsiteX0-1" fmla="*/ 0 w 1368152"/>
                <a:gd name="connsiteY0-2" fmla="*/ 0 h 1368152"/>
                <a:gd name="connsiteX1-3" fmla="*/ 1368152 w 1368152"/>
                <a:gd name="connsiteY1-4" fmla="*/ 684076 h 1368152"/>
                <a:gd name="connsiteX2-5" fmla="*/ 684076 w 1368152"/>
                <a:gd name="connsiteY2-6" fmla="*/ 1368152 h 1368152"/>
                <a:gd name="connsiteX3-7" fmla="*/ 0 w 1368152"/>
                <a:gd name="connsiteY3-8" fmla="*/ 1368152 h 1368152"/>
                <a:gd name="connsiteX4-9" fmla="*/ 684076 w 1368152"/>
                <a:gd name="connsiteY4-10" fmla="*/ 684076 h 1368152"/>
                <a:gd name="connsiteX5-11" fmla="*/ 0 w 1368152"/>
                <a:gd name="connsiteY5-12" fmla="*/ 0 h 1368152"/>
                <a:gd name="connsiteX0-13" fmla="*/ 0 w 1368152"/>
                <a:gd name="connsiteY0-14" fmla="*/ 0 h 1368152"/>
                <a:gd name="connsiteX1-15" fmla="*/ 1368152 w 1368152"/>
                <a:gd name="connsiteY1-16" fmla="*/ 684076 h 1368152"/>
                <a:gd name="connsiteX2-17" fmla="*/ 0 w 1368152"/>
                <a:gd name="connsiteY2-18" fmla="*/ 1368152 h 1368152"/>
                <a:gd name="connsiteX3-19" fmla="*/ 684076 w 1368152"/>
                <a:gd name="connsiteY3-20" fmla="*/ 684076 h 1368152"/>
                <a:gd name="connsiteX4-21" fmla="*/ 0 w 1368152"/>
                <a:gd name="connsiteY4-22" fmla="*/ 0 h 1368152"/>
              </a:gdLst>
              <a:ahLst/>
              <a:cxnLst>
                <a:cxn ang="0">
                  <a:pos x="connsiteX0-13" y="connsiteY0-14"/>
                </a:cxn>
                <a:cxn ang="0">
                  <a:pos x="connsiteX1-15" y="connsiteY1-16"/>
                </a:cxn>
                <a:cxn ang="0">
                  <a:pos x="connsiteX2-17" y="connsiteY2-18"/>
                </a:cxn>
                <a:cxn ang="0">
                  <a:pos x="connsiteX3-19" y="connsiteY3-20"/>
                </a:cxn>
                <a:cxn ang="0">
                  <a:pos x="connsiteX4-21" y="connsiteY4-22"/>
                </a:cxn>
              </a:cxnLst>
              <a:rect l="l" t="t" r="r" b="b"/>
              <a:pathLst>
                <a:path w="1368152" h="1368152">
                  <a:moveTo>
                    <a:pt x="0" y="0"/>
                  </a:moveTo>
                  <a:lnTo>
                    <a:pt x="1368152" y="684076"/>
                  </a:lnTo>
                  <a:lnTo>
                    <a:pt x="0" y="1368152"/>
                  </a:lnTo>
                  <a:lnTo>
                    <a:pt x="684076" y="6840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36" name="燕尾形 3"/>
            <p:cNvSpPr/>
            <p:nvPr/>
          </p:nvSpPr>
          <p:spPr>
            <a:xfrm rot="8100000" flipH="1">
              <a:off x="4813914" y="1585417"/>
              <a:ext cx="555775" cy="557331"/>
            </a:xfrm>
            <a:custGeom>
              <a:avLst/>
              <a:gdLst>
                <a:gd name="connsiteX0" fmla="*/ 0 w 1368152"/>
                <a:gd name="connsiteY0" fmla="*/ 0 h 1368152"/>
                <a:gd name="connsiteX1" fmla="*/ 684076 w 1368152"/>
                <a:gd name="connsiteY1" fmla="*/ 0 h 1368152"/>
                <a:gd name="connsiteX2" fmla="*/ 1368152 w 1368152"/>
                <a:gd name="connsiteY2" fmla="*/ 684076 h 1368152"/>
                <a:gd name="connsiteX3" fmla="*/ 684076 w 1368152"/>
                <a:gd name="connsiteY3" fmla="*/ 1368152 h 1368152"/>
                <a:gd name="connsiteX4" fmla="*/ 0 w 1368152"/>
                <a:gd name="connsiteY4" fmla="*/ 1368152 h 1368152"/>
                <a:gd name="connsiteX5" fmla="*/ 684076 w 1368152"/>
                <a:gd name="connsiteY5" fmla="*/ 684076 h 1368152"/>
                <a:gd name="connsiteX6" fmla="*/ 0 w 1368152"/>
                <a:gd name="connsiteY6" fmla="*/ 0 h 1368152"/>
                <a:gd name="connsiteX0-1" fmla="*/ 0 w 1368152"/>
                <a:gd name="connsiteY0-2" fmla="*/ 0 h 1368152"/>
                <a:gd name="connsiteX1-3" fmla="*/ 1368152 w 1368152"/>
                <a:gd name="connsiteY1-4" fmla="*/ 684076 h 1368152"/>
                <a:gd name="connsiteX2-5" fmla="*/ 684076 w 1368152"/>
                <a:gd name="connsiteY2-6" fmla="*/ 1368152 h 1368152"/>
                <a:gd name="connsiteX3-7" fmla="*/ 0 w 1368152"/>
                <a:gd name="connsiteY3-8" fmla="*/ 1368152 h 1368152"/>
                <a:gd name="connsiteX4-9" fmla="*/ 684076 w 1368152"/>
                <a:gd name="connsiteY4-10" fmla="*/ 684076 h 1368152"/>
                <a:gd name="connsiteX5-11" fmla="*/ 0 w 1368152"/>
                <a:gd name="connsiteY5-12" fmla="*/ 0 h 1368152"/>
                <a:gd name="connsiteX0-13" fmla="*/ 0 w 1368152"/>
                <a:gd name="connsiteY0-14" fmla="*/ 0 h 1368152"/>
                <a:gd name="connsiteX1-15" fmla="*/ 1368152 w 1368152"/>
                <a:gd name="connsiteY1-16" fmla="*/ 684076 h 1368152"/>
                <a:gd name="connsiteX2-17" fmla="*/ 0 w 1368152"/>
                <a:gd name="connsiteY2-18" fmla="*/ 1368152 h 1368152"/>
                <a:gd name="connsiteX3-19" fmla="*/ 684076 w 1368152"/>
                <a:gd name="connsiteY3-20" fmla="*/ 684076 h 1368152"/>
                <a:gd name="connsiteX4-21" fmla="*/ 0 w 1368152"/>
                <a:gd name="connsiteY4-22" fmla="*/ 0 h 1368152"/>
              </a:gdLst>
              <a:ahLst/>
              <a:cxnLst>
                <a:cxn ang="0">
                  <a:pos x="connsiteX0-13" y="connsiteY0-14"/>
                </a:cxn>
                <a:cxn ang="0">
                  <a:pos x="connsiteX1-15" y="connsiteY1-16"/>
                </a:cxn>
                <a:cxn ang="0">
                  <a:pos x="connsiteX2-17" y="connsiteY2-18"/>
                </a:cxn>
                <a:cxn ang="0">
                  <a:pos x="connsiteX3-19" y="connsiteY3-20"/>
                </a:cxn>
                <a:cxn ang="0">
                  <a:pos x="connsiteX4-21" y="connsiteY4-22"/>
                </a:cxn>
              </a:cxnLst>
              <a:rect l="l" t="t" r="r" b="b"/>
              <a:pathLst>
                <a:path w="1368152" h="1368152">
                  <a:moveTo>
                    <a:pt x="0" y="0"/>
                  </a:moveTo>
                  <a:lnTo>
                    <a:pt x="1368152" y="684076"/>
                  </a:lnTo>
                  <a:lnTo>
                    <a:pt x="0" y="1368152"/>
                  </a:lnTo>
                  <a:lnTo>
                    <a:pt x="684076" y="6840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37" name="燕尾形 3"/>
            <p:cNvSpPr/>
            <p:nvPr/>
          </p:nvSpPr>
          <p:spPr>
            <a:xfrm rot="8100000" flipV="1">
              <a:off x="3466634" y="2932774"/>
              <a:ext cx="557363" cy="557331"/>
            </a:xfrm>
            <a:custGeom>
              <a:avLst/>
              <a:gdLst>
                <a:gd name="connsiteX0" fmla="*/ 0 w 1368152"/>
                <a:gd name="connsiteY0" fmla="*/ 0 h 1368152"/>
                <a:gd name="connsiteX1" fmla="*/ 684076 w 1368152"/>
                <a:gd name="connsiteY1" fmla="*/ 0 h 1368152"/>
                <a:gd name="connsiteX2" fmla="*/ 1368152 w 1368152"/>
                <a:gd name="connsiteY2" fmla="*/ 684076 h 1368152"/>
                <a:gd name="connsiteX3" fmla="*/ 684076 w 1368152"/>
                <a:gd name="connsiteY3" fmla="*/ 1368152 h 1368152"/>
                <a:gd name="connsiteX4" fmla="*/ 0 w 1368152"/>
                <a:gd name="connsiteY4" fmla="*/ 1368152 h 1368152"/>
                <a:gd name="connsiteX5" fmla="*/ 684076 w 1368152"/>
                <a:gd name="connsiteY5" fmla="*/ 684076 h 1368152"/>
                <a:gd name="connsiteX6" fmla="*/ 0 w 1368152"/>
                <a:gd name="connsiteY6" fmla="*/ 0 h 1368152"/>
                <a:gd name="connsiteX0-1" fmla="*/ 0 w 1368152"/>
                <a:gd name="connsiteY0-2" fmla="*/ 0 h 1368152"/>
                <a:gd name="connsiteX1-3" fmla="*/ 1368152 w 1368152"/>
                <a:gd name="connsiteY1-4" fmla="*/ 684076 h 1368152"/>
                <a:gd name="connsiteX2-5" fmla="*/ 684076 w 1368152"/>
                <a:gd name="connsiteY2-6" fmla="*/ 1368152 h 1368152"/>
                <a:gd name="connsiteX3-7" fmla="*/ 0 w 1368152"/>
                <a:gd name="connsiteY3-8" fmla="*/ 1368152 h 1368152"/>
                <a:gd name="connsiteX4-9" fmla="*/ 684076 w 1368152"/>
                <a:gd name="connsiteY4-10" fmla="*/ 684076 h 1368152"/>
                <a:gd name="connsiteX5-11" fmla="*/ 0 w 1368152"/>
                <a:gd name="connsiteY5-12" fmla="*/ 0 h 1368152"/>
                <a:gd name="connsiteX0-13" fmla="*/ 0 w 1368152"/>
                <a:gd name="connsiteY0-14" fmla="*/ 0 h 1368152"/>
                <a:gd name="connsiteX1-15" fmla="*/ 1368152 w 1368152"/>
                <a:gd name="connsiteY1-16" fmla="*/ 684076 h 1368152"/>
                <a:gd name="connsiteX2-17" fmla="*/ 0 w 1368152"/>
                <a:gd name="connsiteY2-18" fmla="*/ 1368152 h 1368152"/>
                <a:gd name="connsiteX3-19" fmla="*/ 684076 w 1368152"/>
                <a:gd name="connsiteY3-20" fmla="*/ 684076 h 1368152"/>
                <a:gd name="connsiteX4-21" fmla="*/ 0 w 1368152"/>
                <a:gd name="connsiteY4-22" fmla="*/ 0 h 1368152"/>
              </a:gdLst>
              <a:ahLst/>
              <a:cxnLst>
                <a:cxn ang="0">
                  <a:pos x="connsiteX0-13" y="connsiteY0-14"/>
                </a:cxn>
                <a:cxn ang="0">
                  <a:pos x="connsiteX1-15" y="connsiteY1-16"/>
                </a:cxn>
                <a:cxn ang="0">
                  <a:pos x="connsiteX2-17" y="connsiteY2-18"/>
                </a:cxn>
                <a:cxn ang="0">
                  <a:pos x="connsiteX3-19" y="connsiteY3-20"/>
                </a:cxn>
                <a:cxn ang="0">
                  <a:pos x="connsiteX4-21" y="connsiteY4-22"/>
                </a:cxn>
              </a:cxnLst>
              <a:rect l="l" t="t" r="r" b="b"/>
              <a:pathLst>
                <a:path w="1368152" h="1368152">
                  <a:moveTo>
                    <a:pt x="0" y="0"/>
                  </a:moveTo>
                  <a:lnTo>
                    <a:pt x="1368152" y="684076"/>
                  </a:lnTo>
                  <a:lnTo>
                    <a:pt x="0" y="1368152"/>
                  </a:lnTo>
                  <a:lnTo>
                    <a:pt x="684076" y="6840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38" name="燕尾形 3"/>
            <p:cNvSpPr/>
            <p:nvPr/>
          </p:nvSpPr>
          <p:spPr>
            <a:xfrm rot="13500000" flipH="1" flipV="1">
              <a:off x="4813121" y="2932774"/>
              <a:ext cx="557363" cy="557331"/>
            </a:xfrm>
            <a:custGeom>
              <a:avLst/>
              <a:gdLst>
                <a:gd name="connsiteX0" fmla="*/ 0 w 1368152"/>
                <a:gd name="connsiteY0" fmla="*/ 0 h 1368152"/>
                <a:gd name="connsiteX1" fmla="*/ 684076 w 1368152"/>
                <a:gd name="connsiteY1" fmla="*/ 0 h 1368152"/>
                <a:gd name="connsiteX2" fmla="*/ 1368152 w 1368152"/>
                <a:gd name="connsiteY2" fmla="*/ 684076 h 1368152"/>
                <a:gd name="connsiteX3" fmla="*/ 684076 w 1368152"/>
                <a:gd name="connsiteY3" fmla="*/ 1368152 h 1368152"/>
                <a:gd name="connsiteX4" fmla="*/ 0 w 1368152"/>
                <a:gd name="connsiteY4" fmla="*/ 1368152 h 1368152"/>
                <a:gd name="connsiteX5" fmla="*/ 684076 w 1368152"/>
                <a:gd name="connsiteY5" fmla="*/ 684076 h 1368152"/>
                <a:gd name="connsiteX6" fmla="*/ 0 w 1368152"/>
                <a:gd name="connsiteY6" fmla="*/ 0 h 1368152"/>
                <a:gd name="connsiteX0-1" fmla="*/ 0 w 1368152"/>
                <a:gd name="connsiteY0-2" fmla="*/ 0 h 1368152"/>
                <a:gd name="connsiteX1-3" fmla="*/ 1368152 w 1368152"/>
                <a:gd name="connsiteY1-4" fmla="*/ 684076 h 1368152"/>
                <a:gd name="connsiteX2-5" fmla="*/ 684076 w 1368152"/>
                <a:gd name="connsiteY2-6" fmla="*/ 1368152 h 1368152"/>
                <a:gd name="connsiteX3-7" fmla="*/ 0 w 1368152"/>
                <a:gd name="connsiteY3-8" fmla="*/ 1368152 h 1368152"/>
                <a:gd name="connsiteX4-9" fmla="*/ 684076 w 1368152"/>
                <a:gd name="connsiteY4-10" fmla="*/ 684076 h 1368152"/>
                <a:gd name="connsiteX5-11" fmla="*/ 0 w 1368152"/>
                <a:gd name="connsiteY5-12" fmla="*/ 0 h 1368152"/>
                <a:gd name="connsiteX0-13" fmla="*/ 0 w 1368152"/>
                <a:gd name="connsiteY0-14" fmla="*/ 0 h 1368152"/>
                <a:gd name="connsiteX1-15" fmla="*/ 1368152 w 1368152"/>
                <a:gd name="connsiteY1-16" fmla="*/ 684076 h 1368152"/>
                <a:gd name="connsiteX2-17" fmla="*/ 0 w 1368152"/>
                <a:gd name="connsiteY2-18" fmla="*/ 1368152 h 1368152"/>
                <a:gd name="connsiteX3-19" fmla="*/ 684076 w 1368152"/>
                <a:gd name="connsiteY3-20" fmla="*/ 684076 h 1368152"/>
                <a:gd name="connsiteX4-21" fmla="*/ 0 w 1368152"/>
                <a:gd name="connsiteY4-22" fmla="*/ 0 h 1368152"/>
              </a:gdLst>
              <a:ahLst/>
              <a:cxnLst>
                <a:cxn ang="0">
                  <a:pos x="connsiteX0-13" y="connsiteY0-14"/>
                </a:cxn>
                <a:cxn ang="0">
                  <a:pos x="connsiteX1-15" y="connsiteY1-16"/>
                </a:cxn>
                <a:cxn ang="0">
                  <a:pos x="connsiteX2-17" y="connsiteY2-18"/>
                </a:cxn>
                <a:cxn ang="0">
                  <a:pos x="connsiteX3-19" y="connsiteY3-20"/>
                </a:cxn>
                <a:cxn ang="0">
                  <a:pos x="connsiteX4-21" y="connsiteY4-22"/>
                </a:cxn>
              </a:cxnLst>
              <a:rect l="l" t="t" r="r" b="b"/>
              <a:pathLst>
                <a:path w="1368152" h="1368152">
                  <a:moveTo>
                    <a:pt x="0" y="0"/>
                  </a:moveTo>
                  <a:lnTo>
                    <a:pt x="1368152" y="684076"/>
                  </a:lnTo>
                  <a:lnTo>
                    <a:pt x="0" y="1368152"/>
                  </a:lnTo>
                  <a:lnTo>
                    <a:pt x="684076" y="6840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>
                <a:solidFill>
                  <a:schemeClr val="bg1"/>
                </a:solidFill>
                <a:latin typeface="+mn-ea"/>
              </a:endParaRPr>
            </a:p>
          </p:txBody>
        </p:sp>
      </p:grpSp>
      <p:sp>
        <p:nvSpPr>
          <p:cNvPr id="39" name="TextBox 25"/>
          <p:cNvSpPr txBox="1"/>
          <p:nvPr/>
        </p:nvSpPr>
        <p:spPr>
          <a:xfrm>
            <a:off x="5376863" y="3565525"/>
            <a:ext cx="1776412" cy="900113"/>
          </a:xfrm>
          <a:prstGeom prst="rect">
            <a:avLst/>
          </a:prstGeom>
          <a:noFill/>
          <a:ln w="3175"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bg1"/>
                </a:solidFill>
                <a:latin typeface="+mn-ea"/>
                <a:ea typeface="+mn-ea"/>
              </a:rPr>
              <a:t>添加标题</a:t>
            </a:r>
            <a:endParaRPr lang="en-US" altLang="zh-CN" sz="1200" dirty="0">
              <a:solidFill>
                <a:schemeClr val="bg1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dirty="0">
                <a:solidFill>
                  <a:schemeClr val="bg1"/>
                </a:solidFill>
                <a:latin typeface="+mn-ea"/>
                <a:ea typeface="+mn-ea"/>
              </a:rPr>
              <a:t>您的内容打在这里，或者通过复制您的文本后，在此框中选择粘贴，并选择只保留文字</a:t>
            </a:r>
          </a:p>
        </p:txBody>
      </p:sp>
      <p:sp>
        <p:nvSpPr>
          <p:cNvPr id="40" name="矩形 39"/>
          <p:cNvSpPr/>
          <p:nvPr/>
        </p:nvSpPr>
        <p:spPr>
          <a:xfrm>
            <a:off x="4103688" y="2417763"/>
            <a:ext cx="8001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+mn-ea"/>
                <a:ea typeface="+mn-ea"/>
              </a:rPr>
              <a:t>标题</a:t>
            </a:r>
          </a:p>
        </p:txBody>
      </p:sp>
      <p:sp>
        <p:nvSpPr>
          <p:cNvPr id="41" name="TextBox 25"/>
          <p:cNvSpPr txBox="1"/>
          <p:nvPr/>
        </p:nvSpPr>
        <p:spPr>
          <a:xfrm>
            <a:off x="5776913" y="2417763"/>
            <a:ext cx="1782762" cy="901700"/>
          </a:xfrm>
          <a:prstGeom prst="rect">
            <a:avLst/>
          </a:prstGeom>
          <a:noFill/>
          <a:ln w="3175"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bg1"/>
                </a:solidFill>
                <a:latin typeface="+mn-ea"/>
                <a:ea typeface="+mn-ea"/>
              </a:rPr>
              <a:t>添加标题</a:t>
            </a:r>
            <a:endParaRPr lang="en-US" altLang="zh-CN" sz="1200" dirty="0">
              <a:solidFill>
                <a:schemeClr val="bg1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dirty="0">
                <a:solidFill>
                  <a:schemeClr val="bg1"/>
                </a:solidFill>
                <a:latin typeface="+mn-ea"/>
                <a:ea typeface="+mn-ea"/>
              </a:rPr>
              <a:t>您的内容打在这里，或者通过复制您的文本后，在此框中选择粘贴，并选择只保留文字</a:t>
            </a:r>
          </a:p>
        </p:txBody>
      </p:sp>
      <p:sp>
        <p:nvSpPr>
          <p:cNvPr id="42" name="TextBox 25"/>
          <p:cNvSpPr txBox="1"/>
          <p:nvPr/>
        </p:nvSpPr>
        <p:spPr>
          <a:xfrm>
            <a:off x="5519738" y="1138238"/>
            <a:ext cx="1690687" cy="900112"/>
          </a:xfrm>
          <a:prstGeom prst="rect">
            <a:avLst/>
          </a:prstGeom>
          <a:noFill/>
          <a:ln w="3175"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bg1"/>
                </a:solidFill>
                <a:latin typeface="+mn-ea"/>
                <a:ea typeface="+mn-ea"/>
              </a:rPr>
              <a:t>添加标题</a:t>
            </a:r>
            <a:endParaRPr lang="en-US" altLang="zh-CN" sz="1200" dirty="0">
              <a:solidFill>
                <a:schemeClr val="bg1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dirty="0">
                <a:solidFill>
                  <a:schemeClr val="bg1"/>
                </a:solidFill>
                <a:latin typeface="+mn-ea"/>
                <a:ea typeface="+mn-ea"/>
              </a:rPr>
              <a:t>您的内容打在这里，或者通过复制您的文本后，在此框中选择粘贴，并选择只保留文字</a:t>
            </a:r>
          </a:p>
        </p:txBody>
      </p:sp>
      <p:sp>
        <p:nvSpPr>
          <p:cNvPr id="43" name="TextBox 25"/>
          <p:cNvSpPr txBox="1"/>
          <p:nvPr/>
        </p:nvSpPr>
        <p:spPr>
          <a:xfrm>
            <a:off x="3976688" y="560388"/>
            <a:ext cx="1346200" cy="660400"/>
          </a:xfrm>
          <a:prstGeom prst="rect">
            <a:avLst/>
          </a:prstGeom>
          <a:noFill/>
          <a:ln w="3175">
            <a:noFill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bg1"/>
                </a:solidFill>
                <a:latin typeface="+mn-ea"/>
                <a:ea typeface="+mn-ea"/>
              </a:rPr>
              <a:t>添加标题</a:t>
            </a:r>
            <a:endParaRPr lang="en-US" altLang="zh-CN" sz="1200" dirty="0">
              <a:solidFill>
                <a:schemeClr val="bg1"/>
              </a:solidFill>
              <a:latin typeface="+mn-ea"/>
              <a:ea typeface="+mn-ea"/>
            </a:endParaRP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dirty="0">
                <a:solidFill>
                  <a:schemeClr val="bg1"/>
                </a:solidFill>
                <a:latin typeface="+mn-ea"/>
                <a:ea typeface="+mn-ea"/>
              </a:rPr>
              <a:t>您的内容打在这里，或者通过复制您的文本后</a:t>
            </a:r>
          </a:p>
        </p:txBody>
      </p:sp>
      <p:sp>
        <p:nvSpPr>
          <p:cNvPr id="44" name="TextBox 25"/>
          <p:cNvSpPr txBox="1"/>
          <p:nvPr/>
        </p:nvSpPr>
        <p:spPr>
          <a:xfrm>
            <a:off x="1966913" y="881063"/>
            <a:ext cx="1708150" cy="900112"/>
          </a:xfrm>
          <a:prstGeom prst="rect">
            <a:avLst/>
          </a:prstGeom>
          <a:noFill/>
          <a:ln w="3175"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bg1"/>
                </a:solidFill>
                <a:latin typeface="+mn-ea"/>
                <a:ea typeface="+mn-ea"/>
              </a:rPr>
              <a:t>添加标题</a:t>
            </a:r>
            <a:endParaRPr lang="en-US" altLang="zh-CN" sz="1200" dirty="0">
              <a:solidFill>
                <a:schemeClr val="bg1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dirty="0">
                <a:solidFill>
                  <a:schemeClr val="bg1"/>
                </a:solidFill>
                <a:latin typeface="+mn-ea"/>
                <a:ea typeface="+mn-ea"/>
              </a:rPr>
              <a:t>您的内容打在这里，或者通过复制您的文本后，在此框中选择粘贴，并选择只保留文字</a:t>
            </a:r>
          </a:p>
        </p:txBody>
      </p:sp>
      <p:sp>
        <p:nvSpPr>
          <p:cNvPr id="45" name="TextBox 25"/>
          <p:cNvSpPr txBox="1"/>
          <p:nvPr/>
        </p:nvSpPr>
        <p:spPr>
          <a:xfrm>
            <a:off x="1633538" y="2054225"/>
            <a:ext cx="1720850" cy="900113"/>
          </a:xfrm>
          <a:prstGeom prst="rect">
            <a:avLst/>
          </a:prstGeom>
          <a:noFill/>
          <a:ln w="3175"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bg1"/>
                </a:solidFill>
                <a:latin typeface="+mn-ea"/>
                <a:ea typeface="+mn-ea"/>
              </a:rPr>
              <a:t>添加标题</a:t>
            </a:r>
            <a:endParaRPr lang="en-US" altLang="zh-CN" sz="1200" dirty="0">
              <a:solidFill>
                <a:schemeClr val="bg1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dirty="0">
                <a:solidFill>
                  <a:schemeClr val="bg1"/>
                </a:solidFill>
                <a:latin typeface="+mn-ea"/>
                <a:ea typeface="+mn-ea"/>
              </a:rPr>
              <a:t>您的内容打在这里，或者通过复制您的文本后，在此框中选择粘贴，并选择只保留文字</a:t>
            </a:r>
          </a:p>
        </p:txBody>
      </p:sp>
      <p:sp>
        <p:nvSpPr>
          <p:cNvPr id="46" name="TextBox 25"/>
          <p:cNvSpPr txBox="1"/>
          <p:nvPr/>
        </p:nvSpPr>
        <p:spPr>
          <a:xfrm>
            <a:off x="2039938" y="3448050"/>
            <a:ext cx="1841500" cy="900113"/>
          </a:xfrm>
          <a:prstGeom prst="rect">
            <a:avLst/>
          </a:prstGeom>
          <a:noFill/>
          <a:ln w="3175"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bg1"/>
                </a:solidFill>
                <a:latin typeface="+mn-ea"/>
                <a:ea typeface="+mn-ea"/>
              </a:rPr>
              <a:t>添加标题</a:t>
            </a:r>
            <a:endParaRPr lang="en-US" altLang="zh-CN" sz="1200" dirty="0">
              <a:solidFill>
                <a:schemeClr val="bg1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dirty="0">
                <a:solidFill>
                  <a:schemeClr val="bg1"/>
                </a:solidFill>
                <a:latin typeface="+mn-ea"/>
                <a:ea typeface="+mn-ea"/>
              </a:rPr>
              <a:t>您的内容打在这里，或者通过复制您的文本后，在此框中选择粘贴，并选择只保留文字</a:t>
            </a:r>
          </a:p>
        </p:txBody>
      </p:sp>
      <p:sp>
        <p:nvSpPr>
          <p:cNvPr id="47" name="TextBox 25"/>
          <p:cNvSpPr txBox="1"/>
          <p:nvPr/>
        </p:nvSpPr>
        <p:spPr>
          <a:xfrm>
            <a:off x="3675063" y="3948113"/>
            <a:ext cx="1701800" cy="900112"/>
          </a:xfrm>
          <a:prstGeom prst="rect">
            <a:avLst/>
          </a:prstGeom>
          <a:noFill/>
          <a:ln w="3175">
            <a:noFill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bg1"/>
                </a:solidFill>
                <a:latin typeface="+mn-ea"/>
                <a:ea typeface="+mn-ea"/>
              </a:rPr>
              <a:t>添加标题</a:t>
            </a:r>
            <a:endParaRPr lang="en-US" altLang="zh-CN" sz="1200" dirty="0">
              <a:solidFill>
                <a:schemeClr val="bg1"/>
              </a:solidFill>
              <a:latin typeface="+mn-ea"/>
              <a:ea typeface="+mn-ea"/>
            </a:endParaRP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dirty="0">
                <a:solidFill>
                  <a:schemeClr val="bg1"/>
                </a:solidFill>
                <a:latin typeface="+mn-ea"/>
                <a:ea typeface="+mn-ea"/>
              </a:rPr>
              <a:t>您的内容打在这里，或者通过复制您的文本后，在此框中选择粘贴，并选择只保留文字</a:t>
            </a:r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1"/>
          <p:cNvSpPr/>
          <p:nvPr/>
        </p:nvSpPr>
        <p:spPr bwMode="auto">
          <a:xfrm>
            <a:off x="1192213" y="1039813"/>
            <a:ext cx="1793875" cy="1798637"/>
          </a:xfrm>
          <a:custGeom>
            <a:avLst/>
            <a:gdLst>
              <a:gd name="T0" fmla="*/ 1665296 w 1321"/>
              <a:gd name="T1" fmla="*/ 360928 h 1322"/>
              <a:gd name="T2" fmla="*/ 1665296 w 1321"/>
              <a:gd name="T3" fmla="*/ 1667948 h 1322"/>
              <a:gd name="T4" fmla="*/ 360354 w 1321"/>
              <a:gd name="T5" fmla="*/ 1667948 h 1322"/>
              <a:gd name="T6" fmla="*/ 360354 w 1321"/>
              <a:gd name="T7" fmla="*/ 360928 h 1322"/>
              <a:gd name="T8" fmla="*/ 1665296 w 1321"/>
              <a:gd name="T9" fmla="*/ 360928 h 13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21" h="1322">
                <a:moveTo>
                  <a:pt x="1086" y="235"/>
                </a:moveTo>
                <a:cubicBezTo>
                  <a:pt x="1321" y="470"/>
                  <a:pt x="1321" y="851"/>
                  <a:pt x="1086" y="1086"/>
                </a:cubicBezTo>
                <a:cubicBezTo>
                  <a:pt x="851" y="1322"/>
                  <a:pt x="470" y="1322"/>
                  <a:pt x="235" y="1086"/>
                </a:cubicBezTo>
                <a:cubicBezTo>
                  <a:pt x="0" y="851"/>
                  <a:pt x="0" y="470"/>
                  <a:pt x="235" y="235"/>
                </a:cubicBezTo>
                <a:cubicBezTo>
                  <a:pt x="470" y="0"/>
                  <a:pt x="851" y="0"/>
                  <a:pt x="1086" y="235"/>
                </a:cubicBezTo>
                <a:close/>
              </a:path>
            </a:pathLst>
          </a:custGeom>
          <a:noFill/>
          <a:ln w="30226" cap="flat">
            <a:solidFill>
              <a:schemeClr val="bg1"/>
            </a:solidFill>
            <a:prstDash val="solid"/>
            <a:miter lim="800000"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chemeClr val="bg1">
                  <a:lumMod val="9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4" name="Freeform 52"/>
          <p:cNvSpPr/>
          <p:nvPr/>
        </p:nvSpPr>
        <p:spPr bwMode="auto">
          <a:xfrm>
            <a:off x="1585913" y="2471738"/>
            <a:ext cx="1795462" cy="1798637"/>
          </a:xfrm>
          <a:custGeom>
            <a:avLst/>
            <a:gdLst>
              <a:gd name="T0" fmla="*/ 1665296 w 1321"/>
              <a:gd name="T1" fmla="*/ 360919 h 1321"/>
              <a:gd name="T2" fmla="*/ 1665296 w 1321"/>
              <a:gd name="T3" fmla="*/ 1667906 h 1321"/>
              <a:gd name="T4" fmla="*/ 360354 w 1321"/>
              <a:gd name="T5" fmla="*/ 1667906 h 1321"/>
              <a:gd name="T6" fmla="*/ 360354 w 1321"/>
              <a:gd name="T7" fmla="*/ 360919 h 1321"/>
              <a:gd name="T8" fmla="*/ 1665296 w 1321"/>
              <a:gd name="T9" fmla="*/ 360919 h 13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21" h="1321">
                <a:moveTo>
                  <a:pt x="1086" y="235"/>
                </a:moveTo>
                <a:cubicBezTo>
                  <a:pt x="1321" y="470"/>
                  <a:pt x="1321" y="851"/>
                  <a:pt x="1086" y="1086"/>
                </a:cubicBezTo>
                <a:cubicBezTo>
                  <a:pt x="851" y="1321"/>
                  <a:pt x="470" y="1321"/>
                  <a:pt x="235" y="1086"/>
                </a:cubicBezTo>
                <a:cubicBezTo>
                  <a:pt x="0" y="851"/>
                  <a:pt x="0" y="470"/>
                  <a:pt x="235" y="235"/>
                </a:cubicBezTo>
                <a:cubicBezTo>
                  <a:pt x="470" y="0"/>
                  <a:pt x="851" y="0"/>
                  <a:pt x="1086" y="235"/>
                </a:cubicBezTo>
                <a:close/>
              </a:path>
            </a:pathLst>
          </a:custGeom>
          <a:noFill/>
          <a:ln w="30226" cap="flat">
            <a:solidFill>
              <a:schemeClr val="bg1"/>
            </a:solidFill>
            <a:prstDash val="solid"/>
            <a:miter lim="800000"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100">
              <a:solidFill>
                <a:schemeClr val="bg1">
                  <a:lumMod val="9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5" name="Freeform 53"/>
          <p:cNvSpPr/>
          <p:nvPr/>
        </p:nvSpPr>
        <p:spPr bwMode="auto">
          <a:xfrm>
            <a:off x="2625725" y="1428750"/>
            <a:ext cx="1795463" cy="1797050"/>
          </a:xfrm>
          <a:custGeom>
            <a:avLst/>
            <a:gdLst>
              <a:gd name="T0" fmla="*/ 1666873 w 1322"/>
              <a:gd name="T1" fmla="*/ 360919 h 1321"/>
              <a:gd name="T2" fmla="*/ 1666873 w 1322"/>
              <a:gd name="T3" fmla="*/ 1667906 h 1321"/>
              <a:gd name="T4" fmla="*/ 360364 w 1322"/>
              <a:gd name="T5" fmla="*/ 1667906 h 1321"/>
              <a:gd name="T6" fmla="*/ 360364 w 1322"/>
              <a:gd name="T7" fmla="*/ 360919 h 1321"/>
              <a:gd name="T8" fmla="*/ 1666873 w 1322"/>
              <a:gd name="T9" fmla="*/ 360919 h 13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22" h="1321">
                <a:moveTo>
                  <a:pt x="1087" y="235"/>
                </a:moveTo>
                <a:cubicBezTo>
                  <a:pt x="1322" y="470"/>
                  <a:pt x="1322" y="851"/>
                  <a:pt x="1087" y="1086"/>
                </a:cubicBezTo>
                <a:cubicBezTo>
                  <a:pt x="852" y="1321"/>
                  <a:pt x="471" y="1321"/>
                  <a:pt x="235" y="1086"/>
                </a:cubicBezTo>
                <a:cubicBezTo>
                  <a:pt x="0" y="851"/>
                  <a:pt x="0" y="470"/>
                  <a:pt x="235" y="235"/>
                </a:cubicBezTo>
                <a:cubicBezTo>
                  <a:pt x="471" y="0"/>
                  <a:pt x="852" y="0"/>
                  <a:pt x="1087" y="235"/>
                </a:cubicBezTo>
                <a:close/>
              </a:path>
            </a:pathLst>
          </a:custGeom>
          <a:noFill/>
          <a:ln w="30226" cap="flat">
            <a:solidFill>
              <a:schemeClr val="bg1"/>
            </a:solidFill>
            <a:prstDash val="solid"/>
            <a:miter lim="800000"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100">
              <a:solidFill>
                <a:schemeClr val="bg1">
                  <a:lumMod val="9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6" name="Text Box 57"/>
          <p:cNvSpPr txBox="1">
            <a:spLocks noChangeArrowheads="1"/>
          </p:cNvSpPr>
          <p:nvPr/>
        </p:nvSpPr>
        <p:spPr bwMode="auto">
          <a:xfrm>
            <a:off x="3213100" y="1751013"/>
            <a:ext cx="711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800" b="1" dirty="0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29%</a:t>
            </a:r>
          </a:p>
        </p:txBody>
      </p:sp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1708150" y="1376363"/>
            <a:ext cx="711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800" b="1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54%</a:t>
            </a:r>
          </a:p>
        </p:txBody>
      </p:sp>
      <p:sp>
        <p:nvSpPr>
          <p:cNvPr id="8" name="Text Box 59"/>
          <p:cNvSpPr txBox="1">
            <a:spLocks noChangeArrowheads="1"/>
          </p:cNvSpPr>
          <p:nvPr/>
        </p:nvSpPr>
        <p:spPr bwMode="auto">
          <a:xfrm>
            <a:off x="2076450" y="2949575"/>
            <a:ext cx="711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800" b="1" dirty="0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77%</a:t>
            </a:r>
          </a:p>
        </p:txBody>
      </p:sp>
      <p:sp>
        <p:nvSpPr>
          <p:cNvPr id="9" name="Rectangle 61"/>
          <p:cNvSpPr>
            <a:spLocks noChangeArrowheads="1"/>
          </p:cNvSpPr>
          <p:nvPr/>
        </p:nvSpPr>
        <p:spPr bwMode="auto">
          <a:xfrm>
            <a:off x="1995488" y="3400425"/>
            <a:ext cx="10318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单击添加文本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单击添加文本</a:t>
            </a:r>
          </a:p>
        </p:txBody>
      </p:sp>
      <p:sp>
        <p:nvSpPr>
          <p:cNvPr id="10" name="Rectangle 62"/>
          <p:cNvSpPr>
            <a:spLocks noChangeArrowheads="1"/>
          </p:cNvSpPr>
          <p:nvPr/>
        </p:nvSpPr>
        <p:spPr bwMode="auto">
          <a:xfrm>
            <a:off x="3017838" y="2211388"/>
            <a:ext cx="103187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单击添加文本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单击添加文本</a:t>
            </a:r>
          </a:p>
        </p:txBody>
      </p:sp>
      <p:sp>
        <p:nvSpPr>
          <p:cNvPr id="11" name="Rectangle 63"/>
          <p:cNvSpPr>
            <a:spLocks noChangeArrowheads="1"/>
          </p:cNvSpPr>
          <p:nvPr/>
        </p:nvSpPr>
        <p:spPr bwMode="auto">
          <a:xfrm>
            <a:off x="1481138" y="1817688"/>
            <a:ext cx="10318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单击添加文本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单击添加文本</a:t>
            </a:r>
          </a:p>
        </p:txBody>
      </p:sp>
      <p:grpSp>
        <p:nvGrpSpPr>
          <p:cNvPr id="12" name="组合 11"/>
          <p:cNvGrpSpPr/>
          <p:nvPr/>
        </p:nvGrpSpPr>
        <p:grpSpPr bwMode="auto">
          <a:xfrm>
            <a:off x="4870450" y="1031875"/>
            <a:ext cx="3562350" cy="879475"/>
            <a:chOff x="544923" y="2418093"/>
            <a:chExt cx="4750103" cy="1173228"/>
          </a:xfrm>
        </p:grpSpPr>
        <p:sp>
          <p:nvSpPr>
            <p:cNvPr id="13" name="矩形 12"/>
            <p:cNvSpPr/>
            <p:nvPr/>
          </p:nvSpPr>
          <p:spPr>
            <a:xfrm>
              <a:off x="544923" y="2786580"/>
              <a:ext cx="4750103" cy="8047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solidFill>
                    <a:schemeClr val="bg1">
                      <a:lumMod val="95000"/>
                    </a:schemeClr>
                  </a:solidFill>
                  <a:latin typeface="+mn-ea"/>
                  <a:ea typeface="+mn-ea"/>
                </a:rPr>
                <a:t>您的内容打在这里，或者通过复制您的文本后，在此框中选择粘贴，并选择只保留文字。</a:t>
              </a:r>
              <a:endParaRPr lang="zh-CN" altLang="en-US" sz="1200" dirty="0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文本框 26"/>
            <p:cNvSpPr txBox="1"/>
            <p:nvPr/>
          </p:nvSpPr>
          <p:spPr>
            <a:xfrm>
              <a:off x="544923" y="2418093"/>
              <a:ext cx="1443659" cy="4108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400" dirty="0">
                  <a:solidFill>
                    <a:schemeClr val="bg1">
                      <a:lumMod val="95000"/>
                    </a:schemeClr>
                  </a:solidFill>
                  <a:latin typeface="+mn-ea"/>
                  <a:ea typeface="+mn-ea"/>
                </a:rPr>
                <a:t>添加标题一</a:t>
              </a:r>
            </a:p>
          </p:txBody>
        </p:sp>
      </p:grpSp>
      <p:grpSp>
        <p:nvGrpSpPr>
          <p:cNvPr id="15" name="组合 14"/>
          <p:cNvGrpSpPr/>
          <p:nvPr/>
        </p:nvGrpSpPr>
        <p:grpSpPr bwMode="auto">
          <a:xfrm>
            <a:off x="4870450" y="2162175"/>
            <a:ext cx="3562350" cy="881063"/>
            <a:chOff x="544923" y="2418093"/>
            <a:chExt cx="4750103" cy="1173228"/>
          </a:xfrm>
        </p:grpSpPr>
        <p:sp>
          <p:nvSpPr>
            <p:cNvPr id="16" name="矩形 15"/>
            <p:cNvSpPr/>
            <p:nvPr/>
          </p:nvSpPr>
          <p:spPr>
            <a:xfrm>
              <a:off x="544923" y="2788030"/>
              <a:ext cx="4750103" cy="80329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solidFill>
                    <a:schemeClr val="bg1">
                      <a:lumMod val="95000"/>
                    </a:schemeClr>
                  </a:solidFill>
                  <a:latin typeface="+mn-ea"/>
                  <a:ea typeface="+mn-ea"/>
                </a:rPr>
                <a:t>您的内容打在这里，或者通过复制您的文本后，在此框中选择粘贴，并选择只保留文字。</a:t>
              </a:r>
              <a:endParaRPr lang="zh-CN" altLang="en-US" sz="1200" dirty="0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文本框 30"/>
            <p:cNvSpPr txBox="1"/>
            <p:nvPr/>
          </p:nvSpPr>
          <p:spPr>
            <a:xfrm>
              <a:off x="544923" y="2418093"/>
              <a:ext cx="1443659" cy="41010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400" dirty="0">
                  <a:solidFill>
                    <a:schemeClr val="bg1">
                      <a:lumMod val="95000"/>
                    </a:schemeClr>
                  </a:solidFill>
                  <a:latin typeface="+mn-ea"/>
                  <a:ea typeface="+mn-ea"/>
                </a:rPr>
                <a:t>添加标题二</a:t>
              </a:r>
            </a:p>
          </p:txBody>
        </p:sp>
      </p:grpSp>
      <p:grpSp>
        <p:nvGrpSpPr>
          <p:cNvPr id="18" name="组合 17"/>
          <p:cNvGrpSpPr/>
          <p:nvPr/>
        </p:nvGrpSpPr>
        <p:grpSpPr bwMode="auto">
          <a:xfrm>
            <a:off x="4870450" y="3225800"/>
            <a:ext cx="3562350" cy="881063"/>
            <a:chOff x="544923" y="2418093"/>
            <a:chExt cx="4750103" cy="1173228"/>
          </a:xfrm>
        </p:grpSpPr>
        <p:sp>
          <p:nvSpPr>
            <p:cNvPr id="19" name="矩形 18"/>
            <p:cNvSpPr/>
            <p:nvPr/>
          </p:nvSpPr>
          <p:spPr>
            <a:xfrm>
              <a:off x="544923" y="2788030"/>
              <a:ext cx="4750103" cy="80329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solidFill>
                    <a:schemeClr val="bg1">
                      <a:lumMod val="95000"/>
                    </a:schemeClr>
                  </a:solidFill>
                  <a:latin typeface="+mn-ea"/>
                  <a:ea typeface="+mn-ea"/>
                </a:rPr>
                <a:t>您的内容打在这里，或者通过复制您的文本后，在此框中选择粘贴，并选择只保留文字。</a:t>
              </a:r>
              <a:endParaRPr lang="zh-CN" altLang="en-US" sz="1200" dirty="0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文本框 34"/>
            <p:cNvSpPr txBox="1"/>
            <p:nvPr/>
          </p:nvSpPr>
          <p:spPr>
            <a:xfrm>
              <a:off x="544923" y="2418093"/>
              <a:ext cx="1443659" cy="41010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400" dirty="0">
                  <a:solidFill>
                    <a:schemeClr val="bg1">
                      <a:lumMod val="95000"/>
                    </a:schemeClr>
                  </a:solidFill>
                  <a:latin typeface="+mn-ea"/>
                  <a:ea typeface="+mn-ea"/>
                </a:rPr>
                <a:t>添加标题三</a:t>
              </a:r>
            </a:p>
          </p:txBody>
        </p:sp>
      </p:grp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mph" presetSubtype="0" autoRev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0" dur="150" fill="hold"/>
                                        <p:tgtEl>
                                          <p:spTgt spid="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6" presetClass="emph" presetSubtype="0" autoRev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6" dur="150" fill="hold"/>
                                        <p:tgtEl>
                                          <p:spTgt spid="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6" presetClass="emph" presetSubtype="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42" dur="150" fill="hold"/>
                                        <p:tgtEl>
                                          <p:spTgt spid="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5"/>
          <p:cNvSpPr/>
          <p:nvPr/>
        </p:nvSpPr>
        <p:spPr bwMode="auto">
          <a:xfrm>
            <a:off x="2047875" y="850900"/>
            <a:ext cx="6324600" cy="860425"/>
          </a:xfrm>
          <a:custGeom>
            <a:avLst/>
            <a:gdLst>
              <a:gd name="T0" fmla="*/ 0 w 11067"/>
              <a:gd name="T1" fmla="*/ 0 h 1500"/>
              <a:gd name="T2" fmla="*/ 9187 w 11067"/>
              <a:gd name="T3" fmla="*/ 0 h 1500"/>
              <a:gd name="T4" fmla="*/ 9792 w 11067"/>
              <a:gd name="T5" fmla="*/ 0 h 1500"/>
              <a:gd name="T6" fmla="*/ 10597 w 11067"/>
              <a:gd name="T7" fmla="*/ 0 h 1500"/>
              <a:gd name="T8" fmla="*/ 11067 w 11067"/>
              <a:gd name="T9" fmla="*/ 750 h 1500"/>
              <a:gd name="T10" fmla="*/ 10597 w 11067"/>
              <a:gd name="T11" fmla="*/ 1500 h 1500"/>
              <a:gd name="T12" fmla="*/ 9792 w 11067"/>
              <a:gd name="T13" fmla="*/ 1500 h 1500"/>
              <a:gd name="T14" fmla="*/ 9187 w 11067"/>
              <a:gd name="T15" fmla="*/ 1500 h 1500"/>
              <a:gd name="T16" fmla="*/ 0 w 11067"/>
              <a:gd name="T17" fmla="*/ 1500 h 1500"/>
              <a:gd name="T18" fmla="*/ 0 w 11067"/>
              <a:gd name="T19" fmla="*/ 0 h 1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067" h="1500">
                <a:moveTo>
                  <a:pt x="0" y="0"/>
                </a:moveTo>
                <a:lnTo>
                  <a:pt x="9187" y="0"/>
                </a:lnTo>
                <a:lnTo>
                  <a:pt x="9792" y="0"/>
                </a:lnTo>
                <a:lnTo>
                  <a:pt x="10597" y="0"/>
                </a:lnTo>
                <a:lnTo>
                  <a:pt x="11067" y="750"/>
                </a:lnTo>
                <a:lnTo>
                  <a:pt x="10597" y="1500"/>
                </a:lnTo>
                <a:lnTo>
                  <a:pt x="9792" y="1500"/>
                </a:lnTo>
                <a:lnTo>
                  <a:pt x="9187" y="1500"/>
                </a:lnTo>
                <a:lnTo>
                  <a:pt x="0" y="1500"/>
                </a:lnTo>
                <a:lnTo>
                  <a:pt x="0" y="0"/>
                </a:lnTo>
                <a:close/>
              </a:path>
            </a:pathLst>
          </a:custGeom>
          <a:noFill/>
          <a:ln w="15875" cap="flat">
            <a:solidFill>
              <a:schemeClr val="bg1"/>
            </a:solidFill>
            <a:prstDash val="solid"/>
            <a:miter lim="800000"/>
          </a:ln>
        </p:spPr>
        <p:txBody>
          <a:bodyPr lIns="68580" tIns="34290" rIns="68580" bIns="3429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1350">
              <a:solidFill>
                <a:srgbClr val="FFF68E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022350" y="850900"/>
            <a:ext cx="944563" cy="8604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lIns="68580" tIns="34290" rIns="68580" bIns="3429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2100" b="1">
              <a:solidFill>
                <a:srgbClr val="FFF68E"/>
              </a:solidFill>
              <a:latin typeface="+mj-ea"/>
              <a:ea typeface="+mj-ea"/>
            </a:endParaRPr>
          </a:p>
        </p:txBody>
      </p:sp>
      <p:sp>
        <p:nvSpPr>
          <p:cNvPr id="31" name="Freeform 8"/>
          <p:cNvSpPr/>
          <p:nvPr/>
        </p:nvSpPr>
        <p:spPr bwMode="auto">
          <a:xfrm>
            <a:off x="2047875" y="1852613"/>
            <a:ext cx="6324600" cy="860425"/>
          </a:xfrm>
          <a:custGeom>
            <a:avLst/>
            <a:gdLst>
              <a:gd name="T0" fmla="*/ 0 w 11067"/>
              <a:gd name="T1" fmla="*/ 0 h 1500"/>
              <a:gd name="T2" fmla="*/ 9187 w 11067"/>
              <a:gd name="T3" fmla="*/ 0 h 1500"/>
              <a:gd name="T4" fmla="*/ 9792 w 11067"/>
              <a:gd name="T5" fmla="*/ 0 h 1500"/>
              <a:gd name="T6" fmla="*/ 10597 w 11067"/>
              <a:gd name="T7" fmla="*/ 0 h 1500"/>
              <a:gd name="T8" fmla="*/ 11067 w 11067"/>
              <a:gd name="T9" fmla="*/ 750 h 1500"/>
              <a:gd name="T10" fmla="*/ 10597 w 11067"/>
              <a:gd name="T11" fmla="*/ 1500 h 1500"/>
              <a:gd name="T12" fmla="*/ 9792 w 11067"/>
              <a:gd name="T13" fmla="*/ 1500 h 1500"/>
              <a:gd name="T14" fmla="*/ 9187 w 11067"/>
              <a:gd name="T15" fmla="*/ 1500 h 1500"/>
              <a:gd name="T16" fmla="*/ 0 w 11067"/>
              <a:gd name="T17" fmla="*/ 1500 h 1500"/>
              <a:gd name="T18" fmla="*/ 0 w 11067"/>
              <a:gd name="T19" fmla="*/ 0 h 1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067" h="1500">
                <a:moveTo>
                  <a:pt x="0" y="0"/>
                </a:moveTo>
                <a:lnTo>
                  <a:pt x="9187" y="0"/>
                </a:lnTo>
                <a:lnTo>
                  <a:pt x="9792" y="0"/>
                </a:lnTo>
                <a:lnTo>
                  <a:pt x="10597" y="0"/>
                </a:lnTo>
                <a:lnTo>
                  <a:pt x="11067" y="750"/>
                </a:lnTo>
                <a:lnTo>
                  <a:pt x="10597" y="1500"/>
                </a:lnTo>
                <a:lnTo>
                  <a:pt x="9792" y="1500"/>
                </a:lnTo>
                <a:lnTo>
                  <a:pt x="9187" y="1500"/>
                </a:lnTo>
                <a:lnTo>
                  <a:pt x="0" y="1500"/>
                </a:lnTo>
                <a:lnTo>
                  <a:pt x="0" y="0"/>
                </a:lnTo>
                <a:close/>
              </a:path>
            </a:pathLst>
          </a:custGeom>
          <a:noFill/>
          <a:ln w="15875" cap="flat">
            <a:solidFill>
              <a:schemeClr val="bg1"/>
            </a:solidFill>
            <a:prstDash val="solid"/>
            <a:miter lim="800000"/>
          </a:ln>
        </p:spPr>
        <p:txBody>
          <a:bodyPr lIns="68580" tIns="34290" rIns="68580" bIns="3429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1350">
              <a:solidFill>
                <a:srgbClr val="FFF68E"/>
              </a:solidFill>
            </a:endParaRP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1022350" y="1852613"/>
            <a:ext cx="944563" cy="8604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lIns="68580" tIns="34290" rIns="68580" bIns="3429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2100" b="1">
              <a:solidFill>
                <a:srgbClr val="FFF68E"/>
              </a:solidFill>
              <a:latin typeface="+mj-ea"/>
              <a:ea typeface="+mj-ea"/>
            </a:endParaRPr>
          </a:p>
        </p:txBody>
      </p:sp>
      <p:sp>
        <p:nvSpPr>
          <p:cNvPr id="34" name="Freeform 11"/>
          <p:cNvSpPr/>
          <p:nvPr/>
        </p:nvSpPr>
        <p:spPr bwMode="auto">
          <a:xfrm>
            <a:off x="2047875" y="2854325"/>
            <a:ext cx="6324600" cy="860425"/>
          </a:xfrm>
          <a:custGeom>
            <a:avLst/>
            <a:gdLst>
              <a:gd name="T0" fmla="*/ 0 w 11067"/>
              <a:gd name="T1" fmla="*/ 0 h 1500"/>
              <a:gd name="T2" fmla="*/ 9187 w 11067"/>
              <a:gd name="T3" fmla="*/ 0 h 1500"/>
              <a:gd name="T4" fmla="*/ 9792 w 11067"/>
              <a:gd name="T5" fmla="*/ 0 h 1500"/>
              <a:gd name="T6" fmla="*/ 10597 w 11067"/>
              <a:gd name="T7" fmla="*/ 0 h 1500"/>
              <a:gd name="T8" fmla="*/ 11067 w 11067"/>
              <a:gd name="T9" fmla="*/ 750 h 1500"/>
              <a:gd name="T10" fmla="*/ 10597 w 11067"/>
              <a:gd name="T11" fmla="*/ 1500 h 1500"/>
              <a:gd name="T12" fmla="*/ 9792 w 11067"/>
              <a:gd name="T13" fmla="*/ 1500 h 1500"/>
              <a:gd name="T14" fmla="*/ 9187 w 11067"/>
              <a:gd name="T15" fmla="*/ 1500 h 1500"/>
              <a:gd name="T16" fmla="*/ 0 w 11067"/>
              <a:gd name="T17" fmla="*/ 1500 h 1500"/>
              <a:gd name="T18" fmla="*/ 0 w 11067"/>
              <a:gd name="T19" fmla="*/ 0 h 1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067" h="1500">
                <a:moveTo>
                  <a:pt x="0" y="0"/>
                </a:moveTo>
                <a:lnTo>
                  <a:pt x="9187" y="0"/>
                </a:lnTo>
                <a:lnTo>
                  <a:pt x="9792" y="0"/>
                </a:lnTo>
                <a:lnTo>
                  <a:pt x="10597" y="0"/>
                </a:lnTo>
                <a:lnTo>
                  <a:pt x="11067" y="750"/>
                </a:lnTo>
                <a:lnTo>
                  <a:pt x="10597" y="1500"/>
                </a:lnTo>
                <a:lnTo>
                  <a:pt x="9792" y="1500"/>
                </a:lnTo>
                <a:lnTo>
                  <a:pt x="9187" y="1500"/>
                </a:lnTo>
                <a:lnTo>
                  <a:pt x="0" y="1500"/>
                </a:lnTo>
                <a:lnTo>
                  <a:pt x="0" y="0"/>
                </a:lnTo>
                <a:close/>
              </a:path>
            </a:pathLst>
          </a:custGeom>
          <a:noFill/>
          <a:ln w="15875" cap="flat">
            <a:solidFill>
              <a:schemeClr val="bg1"/>
            </a:solidFill>
            <a:prstDash val="solid"/>
            <a:miter lim="800000"/>
          </a:ln>
        </p:spPr>
        <p:txBody>
          <a:bodyPr lIns="68580" tIns="34290" rIns="68580" bIns="3429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1350">
              <a:solidFill>
                <a:srgbClr val="FFF68E"/>
              </a:solidFill>
            </a:endParaRPr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1022350" y="2854325"/>
            <a:ext cx="944563" cy="8604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lIns="68580" tIns="34290" rIns="68580" bIns="3429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2100" b="1">
              <a:solidFill>
                <a:srgbClr val="FFF68E"/>
              </a:solidFill>
              <a:latin typeface="+mj-ea"/>
              <a:ea typeface="+mj-ea"/>
            </a:endParaRPr>
          </a:p>
        </p:txBody>
      </p:sp>
      <p:sp>
        <p:nvSpPr>
          <p:cNvPr id="37" name="Freeform 14"/>
          <p:cNvSpPr/>
          <p:nvPr/>
        </p:nvSpPr>
        <p:spPr bwMode="auto">
          <a:xfrm>
            <a:off x="2047875" y="3857625"/>
            <a:ext cx="6324600" cy="860425"/>
          </a:xfrm>
          <a:custGeom>
            <a:avLst/>
            <a:gdLst>
              <a:gd name="T0" fmla="*/ 0 w 11067"/>
              <a:gd name="T1" fmla="*/ 0 h 1500"/>
              <a:gd name="T2" fmla="*/ 9187 w 11067"/>
              <a:gd name="T3" fmla="*/ 0 h 1500"/>
              <a:gd name="T4" fmla="*/ 9792 w 11067"/>
              <a:gd name="T5" fmla="*/ 0 h 1500"/>
              <a:gd name="T6" fmla="*/ 10597 w 11067"/>
              <a:gd name="T7" fmla="*/ 0 h 1500"/>
              <a:gd name="T8" fmla="*/ 11067 w 11067"/>
              <a:gd name="T9" fmla="*/ 750 h 1500"/>
              <a:gd name="T10" fmla="*/ 10597 w 11067"/>
              <a:gd name="T11" fmla="*/ 1500 h 1500"/>
              <a:gd name="T12" fmla="*/ 9792 w 11067"/>
              <a:gd name="T13" fmla="*/ 1500 h 1500"/>
              <a:gd name="T14" fmla="*/ 9187 w 11067"/>
              <a:gd name="T15" fmla="*/ 1500 h 1500"/>
              <a:gd name="T16" fmla="*/ 0 w 11067"/>
              <a:gd name="T17" fmla="*/ 1500 h 1500"/>
              <a:gd name="T18" fmla="*/ 0 w 11067"/>
              <a:gd name="T19" fmla="*/ 0 h 1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067" h="1500">
                <a:moveTo>
                  <a:pt x="0" y="0"/>
                </a:moveTo>
                <a:lnTo>
                  <a:pt x="9187" y="0"/>
                </a:lnTo>
                <a:lnTo>
                  <a:pt x="9792" y="0"/>
                </a:lnTo>
                <a:lnTo>
                  <a:pt x="10597" y="0"/>
                </a:lnTo>
                <a:lnTo>
                  <a:pt x="11067" y="750"/>
                </a:lnTo>
                <a:lnTo>
                  <a:pt x="10597" y="1500"/>
                </a:lnTo>
                <a:lnTo>
                  <a:pt x="9792" y="1500"/>
                </a:lnTo>
                <a:lnTo>
                  <a:pt x="9187" y="1500"/>
                </a:lnTo>
                <a:lnTo>
                  <a:pt x="0" y="1500"/>
                </a:lnTo>
                <a:lnTo>
                  <a:pt x="0" y="0"/>
                </a:lnTo>
                <a:close/>
              </a:path>
            </a:pathLst>
          </a:custGeom>
          <a:noFill/>
          <a:ln w="15875" cap="flat">
            <a:solidFill>
              <a:schemeClr val="bg1"/>
            </a:solidFill>
            <a:prstDash val="solid"/>
            <a:miter lim="800000"/>
          </a:ln>
        </p:spPr>
        <p:txBody>
          <a:bodyPr lIns="68580" tIns="34290" rIns="68580" bIns="3429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1350">
              <a:solidFill>
                <a:srgbClr val="FFF68E"/>
              </a:solidFill>
            </a:endParaRPr>
          </a:p>
        </p:txBody>
      </p:sp>
      <p:sp>
        <p:nvSpPr>
          <p:cNvPr id="39" name="Rectangle 16"/>
          <p:cNvSpPr>
            <a:spLocks noChangeArrowheads="1"/>
          </p:cNvSpPr>
          <p:nvPr/>
        </p:nvSpPr>
        <p:spPr bwMode="auto">
          <a:xfrm>
            <a:off x="1022350" y="3857625"/>
            <a:ext cx="944563" cy="8604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lIns="68580" tIns="34290" rIns="68580" bIns="3429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2100" b="1">
              <a:solidFill>
                <a:srgbClr val="FFF68E"/>
              </a:solidFill>
              <a:latin typeface="+mj-ea"/>
              <a:ea typeface="+mj-ea"/>
            </a:endParaRPr>
          </a:p>
        </p:txBody>
      </p:sp>
      <p:sp>
        <p:nvSpPr>
          <p:cNvPr id="40" name="TextBox 31"/>
          <p:cNvSpPr txBox="1"/>
          <p:nvPr/>
        </p:nvSpPr>
        <p:spPr>
          <a:xfrm>
            <a:off x="2259013" y="906463"/>
            <a:ext cx="1320800" cy="338137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CN" altLang="en-US" sz="1600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添加标题</a:t>
            </a:r>
            <a:endParaRPr lang="en-US" altLang="zh-CN" sz="1500" b="1" dirty="0">
              <a:solidFill>
                <a:srgbClr val="FFF68E"/>
              </a:solidFill>
              <a:latin typeface="+mn-ea"/>
            </a:endParaRPr>
          </a:p>
        </p:txBody>
      </p:sp>
      <p:sp>
        <p:nvSpPr>
          <p:cNvPr id="41" name="TextBox 32"/>
          <p:cNvSpPr txBox="1"/>
          <p:nvPr/>
        </p:nvSpPr>
        <p:spPr>
          <a:xfrm>
            <a:off x="2271713" y="1165225"/>
            <a:ext cx="51562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  <a:latin typeface="+mn-ea"/>
              <a:cs typeface="Arial" panose="020B0604020202020204" pitchFamily="34" charset="0"/>
            </a:endParaRPr>
          </a:p>
        </p:txBody>
      </p:sp>
      <p:sp>
        <p:nvSpPr>
          <p:cNvPr id="48" name="Freeform 19"/>
          <p:cNvSpPr>
            <a:spLocks noEditPoints="1"/>
          </p:cNvSpPr>
          <p:nvPr/>
        </p:nvSpPr>
        <p:spPr bwMode="auto">
          <a:xfrm>
            <a:off x="1289050" y="3135313"/>
            <a:ext cx="447675" cy="334962"/>
          </a:xfrm>
          <a:custGeom>
            <a:avLst/>
            <a:gdLst>
              <a:gd name="T0" fmla="*/ 160 w 782"/>
              <a:gd name="T1" fmla="*/ 307 h 582"/>
              <a:gd name="T2" fmla="*/ 285 w 782"/>
              <a:gd name="T3" fmla="*/ 87 h 582"/>
              <a:gd name="T4" fmla="*/ 317 w 782"/>
              <a:gd name="T5" fmla="*/ 51 h 582"/>
              <a:gd name="T6" fmla="*/ 604 w 782"/>
              <a:gd name="T7" fmla="*/ 74 h 582"/>
              <a:gd name="T8" fmla="*/ 587 w 782"/>
              <a:gd name="T9" fmla="*/ 39 h 582"/>
              <a:gd name="T10" fmla="*/ 653 w 782"/>
              <a:gd name="T11" fmla="*/ 19 h 582"/>
              <a:gd name="T12" fmla="*/ 698 w 782"/>
              <a:gd name="T13" fmla="*/ 22 h 582"/>
              <a:gd name="T14" fmla="*/ 684 w 782"/>
              <a:gd name="T15" fmla="*/ 87 h 582"/>
              <a:gd name="T16" fmla="*/ 660 w 782"/>
              <a:gd name="T17" fmla="*/ 123 h 582"/>
              <a:gd name="T18" fmla="*/ 496 w 782"/>
              <a:gd name="T19" fmla="*/ 274 h 582"/>
              <a:gd name="T20" fmla="*/ 495 w 782"/>
              <a:gd name="T21" fmla="*/ 274 h 582"/>
              <a:gd name="T22" fmla="*/ 758 w 782"/>
              <a:gd name="T23" fmla="*/ 533 h 582"/>
              <a:gd name="T24" fmla="*/ 758 w 782"/>
              <a:gd name="T25" fmla="*/ 582 h 582"/>
              <a:gd name="T26" fmla="*/ 607 w 782"/>
              <a:gd name="T27" fmla="*/ 582 h 582"/>
              <a:gd name="T28" fmla="*/ 443 w 782"/>
              <a:gd name="T29" fmla="*/ 582 h 582"/>
              <a:gd name="T30" fmla="*/ 281 w 782"/>
              <a:gd name="T31" fmla="*/ 582 h 582"/>
              <a:gd name="T32" fmla="*/ 118 w 782"/>
              <a:gd name="T33" fmla="*/ 582 h 582"/>
              <a:gd name="T34" fmla="*/ 1 w 782"/>
              <a:gd name="T35" fmla="*/ 557 h 582"/>
              <a:gd name="T36" fmla="*/ 25 w 782"/>
              <a:gd name="T37" fmla="*/ 0 h 582"/>
              <a:gd name="T38" fmla="*/ 50 w 782"/>
              <a:gd name="T39" fmla="*/ 533 h 582"/>
              <a:gd name="T40" fmla="*/ 118 w 782"/>
              <a:gd name="T41" fmla="*/ 422 h 582"/>
              <a:gd name="T42" fmla="*/ 188 w 782"/>
              <a:gd name="T43" fmla="*/ 397 h 582"/>
              <a:gd name="T44" fmla="*/ 213 w 782"/>
              <a:gd name="T45" fmla="*/ 533 h 582"/>
              <a:gd name="T46" fmla="*/ 281 w 782"/>
              <a:gd name="T47" fmla="*/ 252 h 582"/>
              <a:gd name="T48" fmla="*/ 351 w 782"/>
              <a:gd name="T49" fmla="*/ 227 h 582"/>
              <a:gd name="T50" fmla="*/ 376 w 782"/>
              <a:gd name="T51" fmla="*/ 533 h 582"/>
              <a:gd name="T52" fmla="*/ 443 w 782"/>
              <a:gd name="T53" fmla="*/ 335 h 582"/>
              <a:gd name="T54" fmla="*/ 514 w 782"/>
              <a:gd name="T55" fmla="*/ 311 h 582"/>
              <a:gd name="T56" fmla="*/ 539 w 782"/>
              <a:gd name="T57" fmla="*/ 533 h 582"/>
              <a:gd name="T58" fmla="*/ 607 w 782"/>
              <a:gd name="T59" fmla="*/ 195 h 582"/>
              <a:gd name="T60" fmla="*/ 677 w 782"/>
              <a:gd name="T61" fmla="*/ 170 h 582"/>
              <a:gd name="T62" fmla="*/ 701 w 782"/>
              <a:gd name="T63" fmla="*/ 533 h 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82" h="582">
                <a:moveTo>
                  <a:pt x="322" y="122"/>
                </a:moveTo>
                <a:lnTo>
                  <a:pt x="160" y="307"/>
                </a:lnTo>
                <a:lnTo>
                  <a:pt x="122" y="274"/>
                </a:lnTo>
                <a:lnTo>
                  <a:pt x="285" y="87"/>
                </a:lnTo>
                <a:lnTo>
                  <a:pt x="285" y="88"/>
                </a:lnTo>
                <a:lnTo>
                  <a:pt x="317" y="51"/>
                </a:lnTo>
                <a:lnTo>
                  <a:pt x="490" y="203"/>
                </a:lnTo>
                <a:lnTo>
                  <a:pt x="604" y="74"/>
                </a:lnTo>
                <a:lnTo>
                  <a:pt x="584" y="56"/>
                </a:lnTo>
                <a:cubicBezTo>
                  <a:pt x="576" y="50"/>
                  <a:pt x="578" y="42"/>
                  <a:pt x="587" y="39"/>
                </a:cubicBezTo>
                <a:lnTo>
                  <a:pt x="619" y="30"/>
                </a:lnTo>
                <a:cubicBezTo>
                  <a:pt x="628" y="27"/>
                  <a:pt x="644" y="22"/>
                  <a:pt x="653" y="19"/>
                </a:cubicBezTo>
                <a:lnTo>
                  <a:pt x="684" y="9"/>
                </a:lnTo>
                <a:cubicBezTo>
                  <a:pt x="694" y="7"/>
                  <a:pt x="700" y="12"/>
                  <a:pt x="698" y="22"/>
                </a:cubicBezTo>
                <a:lnTo>
                  <a:pt x="691" y="52"/>
                </a:lnTo>
                <a:cubicBezTo>
                  <a:pt x="689" y="61"/>
                  <a:pt x="686" y="77"/>
                  <a:pt x="684" y="87"/>
                </a:cubicBezTo>
                <a:lnTo>
                  <a:pt x="678" y="117"/>
                </a:lnTo>
                <a:cubicBezTo>
                  <a:pt x="676" y="127"/>
                  <a:pt x="668" y="129"/>
                  <a:pt x="660" y="123"/>
                </a:cubicBezTo>
                <a:lnTo>
                  <a:pt x="642" y="107"/>
                </a:lnTo>
                <a:lnTo>
                  <a:pt x="496" y="274"/>
                </a:lnTo>
                <a:lnTo>
                  <a:pt x="496" y="274"/>
                </a:lnTo>
                <a:lnTo>
                  <a:pt x="495" y="274"/>
                </a:lnTo>
                <a:lnTo>
                  <a:pt x="322" y="122"/>
                </a:lnTo>
                <a:close/>
                <a:moveTo>
                  <a:pt x="758" y="533"/>
                </a:moveTo>
                <a:cubicBezTo>
                  <a:pt x="771" y="533"/>
                  <a:pt x="782" y="544"/>
                  <a:pt x="782" y="557"/>
                </a:cubicBezTo>
                <a:cubicBezTo>
                  <a:pt x="782" y="571"/>
                  <a:pt x="771" y="582"/>
                  <a:pt x="758" y="582"/>
                </a:cubicBezTo>
                <a:lnTo>
                  <a:pt x="701" y="582"/>
                </a:lnTo>
                <a:lnTo>
                  <a:pt x="607" y="582"/>
                </a:lnTo>
                <a:lnTo>
                  <a:pt x="539" y="582"/>
                </a:lnTo>
                <a:lnTo>
                  <a:pt x="443" y="582"/>
                </a:lnTo>
                <a:lnTo>
                  <a:pt x="376" y="582"/>
                </a:lnTo>
                <a:lnTo>
                  <a:pt x="281" y="582"/>
                </a:lnTo>
                <a:lnTo>
                  <a:pt x="213" y="582"/>
                </a:lnTo>
                <a:lnTo>
                  <a:pt x="118" y="582"/>
                </a:lnTo>
                <a:lnTo>
                  <a:pt x="25" y="582"/>
                </a:lnTo>
                <a:cubicBezTo>
                  <a:pt x="12" y="582"/>
                  <a:pt x="1" y="571"/>
                  <a:pt x="1" y="557"/>
                </a:cubicBezTo>
                <a:lnTo>
                  <a:pt x="0" y="25"/>
                </a:lnTo>
                <a:cubicBezTo>
                  <a:pt x="0" y="11"/>
                  <a:pt x="11" y="0"/>
                  <a:pt x="25" y="0"/>
                </a:cubicBezTo>
                <a:cubicBezTo>
                  <a:pt x="38" y="0"/>
                  <a:pt x="49" y="11"/>
                  <a:pt x="49" y="25"/>
                </a:cubicBezTo>
                <a:lnTo>
                  <a:pt x="50" y="533"/>
                </a:lnTo>
                <a:lnTo>
                  <a:pt x="118" y="533"/>
                </a:lnTo>
                <a:lnTo>
                  <a:pt x="118" y="422"/>
                </a:lnTo>
                <a:cubicBezTo>
                  <a:pt x="118" y="408"/>
                  <a:pt x="129" y="397"/>
                  <a:pt x="143" y="397"/>
                </a:cubicBezTo>
                <a:lnTo>
                  <a:pt x="188" y="397"/>
                </a:lnTo>
                <a:cubicBezTo>
                  <a:pt x="202" y="397"/>
                  <a:pt x="213" y="408"/>
                  <a:pt x="213" y="422"/>
                </a:cubicBezTo>
                <a:lnTo>
                  <a:pt x="213" y="533"/>
                </a:lnTo>
                <a:lnTo>
                  <a:pt x="281" y="533"/>
                </a:lnTo>
                <a:lnTo>
                  <a:pt x="281" y="252"/>
                </a:lnTo>
                <a:cubicBezTo>
                  <a:pt x="281" y="238"/>
                  <a:pt x="292" y="227"/>
                  <a:pt x="306" y="227"/>
                </a:cubicBezTo>
                <a:lnTo>
                  <a:pt x="351" y="227"/>
                </a:lnTo>
                <a:cubicBezTo>
                  <a:pt x="365" y="227"/>
                  <a:pt x="376" y="238"/>
                  <a:pt x="376" y="252"/>
                </a:cubicBezTo>
                <a:lnTo>
                  <a:pt x="376" y="533"/>
                </a:lnTo>
                <a:lnTo>
                  <a:pt x="443" y="533"/>
                </a:lnTo>
                <a:lnTo>
                  <a:pt x="443" y="335"/>
                </a:lnTo>
                <a:cubicBezTo>
                  <a:pt x="443" y="322"/>
                  <a:pt x="454" y="311"/>
                  <a:pt x="468" y="311"/>
                </a:cubicBezTo>
                <a:lnTo>
                  <a:pt x="514" y="311"/>
                </a:lnTo>
                <a:cubicBezTo>
                  <a:pt x="528" y="311"/>
                  <a:pt x="539" y="322"/>
                  <a:pt x="539" y="335"/>
                </a:cubicBezTo>
                <a:lnTo>
                  <a:pt x="539" y="533"/>
                </a:lnTo>
                <a:lnTo>
                  <a:pt x="607" y="533"/>
                </a:lnTo>
                <a:lnTo>
                  <a:pt x="607" y="195"/>
                </a:lnTo>
                <a:cubicBezTo>
                  <a:pt x="607" y="181"/>
                  <a:pt x="618" y="170"/>
                  <a:pt x="631" y="170"/>
                </a:cubicBezTo>
                <a:lnTo>
                  <a:pt x="677" y="170"/>
                </a:lnTo>
                <a:cubicBezTo>
                  <a:pt x="691" y="170"/>
                  <a:pt x="701" y="181"/>
                  <a:pt x="701" y="195"/>
                </a:cubicBezTo>
                <a:lnTo>
                  <a:pt x="701" y="533"/>
                </a:lnTo>
                <a:lnTo>
                  <a:pt x="758" y="53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1350">
              <a:solidFill>
                <a:srgbClr val="FFF68E"/>
              </a:solidFill>
            </a:endParaRPr>
          </a:p>
        </p:txBody>
      </p:sp>
      <p:sp>
        <p:nvSpPr>
          <p:cNvPr id="49" name="Freeform 43"/>
          <p:cNvSpPr>
            <a:spLocks noEditPoints="1"/>
          </p:cNvSpPr>
          <p:nvPr/>
        </p:nvSpPr>
        <p:spPr bwMode="auto">
          <a:xfrm>
            <a:off x="1208088" y="4041775"/>
            <a:ext cx="573087" cy="485775"/>
          </a:xfrm>
          <a:custGeom>
            <a:avLst/>
            <a:gdLst>
              <a:gd name="T0" fmla="*/ 564 w 803"/>
              <a:gd name="T1" fmla="*/ 421 h 678"/>
              <a:gd name="T2" fmla="*/ 445 w 803"/>
              <a:gd name="T3" fmla="*/ 421 h 678"/>
              <a:gd name="T4" fmla="*/ 445 w 803"/>
              <a:gd name="T5" fmla="*/ 540 h 678"/>
              <a:gd name="T6" fmla="*/ 358 w 803"/>
              <a:gd name="T7" fmla="*/ 540 h 678"/>
              <a:gd name="T8" fmla="*/ 358 w 803"/>
              <a:gd name="T9" fmla="*/ 421 h 678"/>
              <a:gd name="T10" fmla="*/ 240 w 803"/>
              <a:gd name="T11" fmla="*/ 421 h 678"/>
              <a:gd name="T12" fmla="*/ 240 w 803"/>
              <a:gd name="T13" fmla="*/ 334 h 678"/>
              <a:gd name="T14" fmla="*/ 358 w 803"/>
              <a:gd name="T15" fmla="*/ 334 h 678"/>
              <a:gd name="T16" fmla="*/ 358 w 803"/>
              <a:gd name="T17" fmla="*/ 215 h 678"/>
              <a:gd name="T18" fmla="*/ 445 w 803"/>
              <a:gd name="T19" fmla="*/ 215 h 678"/>
              <a:gd name="T20" fmla="*/ 445 w 803"/>
              <a:gd name="T21" fmla="*/ 334 h 678"/>
              <a:gd name="T22" fmla="*/ 564 w 803"/>
              <a:gd name="T23" fmla="*/ 334 h 678"/>
              <a:gd name="T24" fmla="*/ 564 w 803"/>
              <a:gd name="T25" fmla="*/ 421 h 678"/>
              <a:gd name="T26" fmla="*/ 737 w 803"/>
              <a:gd name="T27" fmla="*/ 218 h 678"/>
              <a:gd name="T28" fmla="*/ 401 w 803"/>
              <a:gd name="T29" fmla="*/ 161 h 678"/>
              <a:gd name="T30" fmla="*/ 66 w 803"/>
              <a:gd name="T31" fmla="*/ 218 h 678"/>
              <a:gd name="T32" fmla="*/ 402 w 803"/>
              <a:gd name="T33" fmla="*/ 678 h 678"/>
              <a:gd name="T34" fmla="*/ 737 w 803"/>
              <a:gd name="T35" fmla="*/ 218 h 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03" h="678">
                <a:moveTo>
                  <a:pt x="564" y="421"/>
                </a:moveTo>
                <a:lnTo>
                  <a:pt x="445" y="421"/>
                </a:lnTo>
                <a:lnTo>
                  <a:pt x="445" y="540"/>
                </a:lnTo>
                <a:lnTo>
                  <a:pt x="358" y="540"/>
                </a:lnTo>
                <a:lnTo>
                  <a:pt x="358" y="421"/>
                </a:lnTo>
                <a:lnTo>
                  <a:pt x="240" y="421"/>
                </a:lnTo>
                <a:lnTo>
                  <a:pt x="240" y="334"/>
                </a:lnTo>
                <a:lnTo>
                  <a:pt x="358" y="334"/>
                </a:lnTo>
                <a:lnTo>
                  <a:pt x="358" y="215"/>
                </a:lnTo>
                <a:lnTo>
                  <a:pt x="445" y="215"/>
                </a:lnTo>
                <a:lnTo>
                  <a:pt x="445" y="334"/>
                </a:lnTo>
                <a:lnTo>
                  <a:pt x="564" y="334"/>
                </a:lnTo>
                <a:lnTo>
                  <a:pt x="564" y="421"/>
                </a:lnTo>
                <a:close/>
                <a:moveTo>
                  <a:pt x="737" y="218"/>
                </a:moveTo>
                <a:cubicBezTo>
                  <a:pt x="680" y="0"/>
                  <a:pt x="440" y="137"/>
                  <a:pt x="401" y="161"/>
                </a:cubicBezTo>
                <a:cubicBezTo>
                  <a:pt x="360" y="136"/>
                  <a:pt x="123" y="1"/>
                  <a:pt x="66" y="218"/>
                </a:cubicBezTo>
                <a:cubicBezTo>
                  <a:pt x="0" y="469"/>
                  <a:pt x="400" y="676"/>
                  <a:pt x="402" y="678"/>
                </a:cubicBezTo>
                <a:cubicBezTo>
                  <a:pt x="402" y="678"/>
                  <a:pt x="803" y="466"/>
                  <a:pt x="737" y="21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1350">
              <a:solidFill>
                <a:srgbClr val="FFF68E"/>
              </a:solidFill>
            </a:endParaRPr>
          </a:p>
        </p:txBody>
      </p:sp>
      <p:sp>
        <p:nvSpPr>
          <p:cNvPr id="50" name="Freeform 33"/>
          <p:cNvSpPr>
            <a:spLocks noEditPoints="1"/>
          </p:cNvSpPr>
          <p:nvPr/>
        </p:nvSpPr>
        <p:spPr bwMode="auto">
          <a:xfrm>
            <a:off x="1273175" y="2071688"/>
            <a:ext cx="452438" cy="425450"/>
          </a:xfrm>
          <a:custGeom>
            <a:avLst/>
            <a:gdLst>
              <a:gd name="T0" fmla="*/ 21 w 643"/>
              <a:gd name="T1" fmla="*/ 477 h 603"/>
              <a:gd name="T2" fmla="*/ 459 w 643"/>
              <a:gd name="T3" fmla="*/ 359 h 603"/>
              <a:gd name="T4" fmla="*/ 420 w 643"/>
              <a:gd name="T5" fmla="*/ 494 h 603"/>
              <a:gd name="T6" fmla="*/ 407 w 643"/>
              <a:gd name="T7" fmla="*/ 377 h 603"/>
              <a:gd name="T8" fmla="*/ 408 w 643"/>
              <a:gd name="T9" fmla="*/ 272 h 603"/>
              <a:gd name="T10" fmla="*/ 397 w 643"/>
              <a:gd name="T11" fmla="*/ 276 h 603"/>
              <a:gd name="T12" fmla="*/ 405 w 643"/>
              <a:gd name="T13" fmla="*/ 292 h 603"/>
              <a:gd name="T14" fmla="*/ 415 w 643"/>
              <a:gd name="T15" fmla="*/ 288 h 603"/>
              <a:gd name="T16" fmla="*/ 356 w 643"/>
              <a:gd name="T17" fmla="*/ 302 h 603"/>
              <a:gd name="T18" fmla="*/ 360 w 643"/>
              <a:gd name="T19" fmla="*/ 322 h 603"/>
              <a:gd name="T20" fmla="*/ 368 w 643"/>
              <a:gd name="T21" fmla="*/ 315 h 603"/>
              <a:gd name="T22" fmla="*/ 324 w 643"/>
              <a:gd name="T23" fmla="*/ 341 h 603"/>
              <a:gd name="T24" fmla="*/ 319 w 643"/>
              <a:gd name="T25" fmla="*/ 351 h 603"/>
              <a:gd name="T26" fmla="*/ 335 w 643"/>
              <a:gd name="T27" fmla="*/ 359 h 603"/>
              <a:gd name="T28" fmla="*/ 340 w 643"/>
              <a:gd name="T29" fmla="*/ 349 h 603"/>
              <a:gd name="T30" fmla="*/ 305 w 643"/>
              <a:gd name="T31" fmla="*/ 399 h 603"/>
              <a:gd name="T32" fmla="*/ 322 w 643"/>
              <a:gd name="T33" fmla="*/ 411 h 603"/>
              <a:gd name="T34" fmla="*/ 323 w 643"/>
              <a:gd name="T35" fmla="*/ 400 h 603"/>
              <a:gd name="T36" fmla="*/ 308 w 643"/>
              <a:gd name="T37" fmla="*/ 450 h 603"/>
              <a:gd name="T38" fmla="*/ 311 w 643"/>
              <a:gd name="T39" fmla="*/ 461 h 603"/>
              <a:gd name="T40" fmla="*/ 327 w 643"/>
              <a:gd name="T41" fmla="*/ 455 h 603"/>
              <a:gd name="T42" fmla="*/ 324 w 643"/>
              <a:gd name="T43" fmla="*/ 444 h 603"/>
              <a:gd name="T44" fmla="*/ 332 w 643"/>
              <a:gd name="T45" fmla="*/ 505 h 603"/>
              <a:gd name="T46" fmla="*/ 353 w 643"/>
              <a:gd name="T47" fmla="*/ 503 h 603"/>
              <a:gd name="T48" fmla="*/ 346 w 643"/>
              <a:gd name="T49" fmla="*/ 495 h 603"/>
              <a:gd name="T50" fmla="*/ 367 w 643"/>
              <a:gd name="T51" fmla="*/ 541 h 603"/>
              <a:gd name="T52" fmla="*/ 377 w 643"/>
              <a:gd name="T53" fmla="*/ 547 h 603"/>
              <a:gd name="T54" fmla="*/ 386 w 643"/>
              <a:gd name="T55" fmla="*/ 532 h 603"/>
              <a:gd name="T56" fmla="*/ 377 w 643"/>
              <a:gd name="T57" fmla="*/ 526 h 603"/>
              <a:gd name="T58" fmla="*/ 423 w 643"/>
              <a:gd name="T59" fmla="*/ 566 h 603"/>
              <a:gd name="T60" fmla="*/ 434 w 643"/>
              <a:gd name="T61" fmla="*/ 568 h 603"/>
              <a:gd name="T62" fmla="*/ 427 w 643"/>
              <a:gd name="T63" fmla="*/ 549 h 603"/>
              <a:gd name="T64" fmla="*/ 472 w 643"/>
              <a:gd name="T65" fmla="*/ 569 h 603"/>
              <a:gd name="T66" fmla="*/ 484 w 643"/>
              <a:gd name="T67" fmla="*/ 568 h 603"/>
              <a:gd name="T68" fmla="*/ 483 w 643"/>
              <a:gd name="T69" fmla="*/ 550 h 603"/>
              <a:gd name="T70" fmla="*/ 472 w 643"/>
              <a:gd name="T71" fmla="*/ 552 h 603"/>
              <a:gd name="T72" fmla="*/ 530 w 643"/>
              <a:gd name="T73" fmla="*/ 551 h 603"/>
              <a:gd name="T74" fmla="*/ 540 w 643"/>
              <a:gd name="T75" fmla="*/ 545 h 603"/>
              <a:gd name="T76" fmla="*/ 524 w 643"/>
              <a:gd name="T77" fmla="*/ 535 h 603"/>
              <a:gd name="T78" fmla="*/ 570 w 643"/>
              <a:gd name="T79" fmla="*/ 521 h 603"/>
              <a:gd name="T80" fmla="*/ 577 w 643"/>
              <a:gd name="T81" fmla="*/ 512 h 603"/>
              <a:gd name="T82" fmla="*/ 565 w 643"/>
              <a:gd name="T83" fmla="*/ 499 h 603"/>
              <a:gd name="T84" fmla="*/ 559 w 643"/>
              <a:gd name="T85" fmla="*/ 507 h 603"/>
              <a:gd name="T86" fmla="*/ 601 w 643"/>
              <a:gd name="T87" fmla="*/ 469 h 603"/>
              <a:gd name="T88" fmla="*/ 605 w 643"/>
              <a:gd name="T89" fmla="*/ 457 h 603"/>
              <a:gd name="T90" fmla="*/ 586 w 643"/>
              <a:gd name="T91" fmla="*/ 459 h 603"/>
              <a:gd name="T92" fmla="*/ 610 w 643"/>
              <a:gd name="T93" fmla="*/ 419 h 603"/>
              <a:gd name="T94" fmla="*/ 610 w 643"/>
              <a:gd name="T95" fmla="*/ 408 h 603"/>
              <a:gd name="T96" fmla="*/ 592 w 643"/>
              <a:gd name="T97" fmla="*/ 406 h 603"/>
              <a:gd name="T98" fmla="*/ 593 w 643"/>
              <a:gd name="T99" fmla="*/ 417 h 603"/>
              <a:gd name="T100" fmla="*/ 599 w 643"/>
              <a:gd name="T101" fmla="*/ 358 h 603"/>
              <a:gd name="T102" fmla="*/ 594 w 643"/>
              <a:gd name="T103" fmla="*/ 347 h 603"/>
              <a:gd name="T104" fmla="*/ 581 w 643"/>
              <a:gd name="T105" fmla="*/ 363 h 603"/>
              <a:gd name="T106" fmla="*/ 573 w 643"/>
              <a:gd name="T107" fmla="*/ 316 h 603"/>
              <a:gd name="T108" fmla="*/ 565 w 643"/>
              <a:gd name="T109" fmla="*/ 308 h 603"/>
              <a:gd name="T110" fmla="*/ 550 w 643"/>
              <a:gd name="T111" fmla="*/ 318 h 603"/>
              <a:gd name="T112" fmla="*/ 557 w 643"/>
              <a:gd name="T113" fmla="*/ 326 h 603"/>
              <a:gd name="T114" fmla="*/ 524 w 643"/>
              <a:gd name="T115" fmla="*/ 279 h 603"/>
              <a:gd name="T116" fmla="*/ 513 w 643"/>
              <a:gd name="T117" fmla="*/ 274 h 603"/>
              <a:gd name="T118" fmla="*/ 513 w 643"/>
              <a:gd name="T119" fmla="*/ 293 h 603"/>
              <a:gd name="T120" fmla="*/ 457 w 643"/>
              <a:gd name="T121" fmla="*/ 231 h 603"/>
              <a:gd name="T122" fmla="*/ 358 w 643"/>
              <a:gd name="T123" fmla="*/ 9 h 603"/>
              <a:gd name="T124" fmla="*/ 30 w 643"/>
              <a:gd name="T125" fmla="*/ 153 h 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43" h="603">
                <a:moveTo>
                  <a:pt x="51" y="448"/>
                </a:moveTo>
                <a:cubicBezTo>
                  <a:pt x="83" y="445"/>
                  <a:pt x="115" y="443"/>
                  <a:pt x="147" y="442"/>
                </a:cubicBezTo>
                <a:cubicBezTo>
                  <a:pt x="127" y="440"/>
                  <a:pt x="108" y="439"/>
                  <a:pt x="88" y="436"/>
                </a:cubicBezTo>
                <a:cubicBezTo>
                  <a:pt x="72" y="435"/>
                  <a:pt x="59" y="423"/>
                  <a:pt x="59" y="407"/>
                </a:cubicBezTo>
                <a:cubicBezTo>
                  <a:pt x="59" y="383"/>
                  <a:pt x="59" y="359"/>
                  <a:pt x="59" y="335"/>
                </a:cubicBezTo>
                <a:cubicBezTo>
                  <a:pt x="59" y="318"/>
                  <a:pt x="72" y="306"/>
                  <a:pt x="88" y="305"/>
                </a:cubicBezTo>
                <a:cubicBezTo>
                  <a:pt x="148" y="299"/>
                  <a:pt x="207" y="297"/>
                  <a:pt x="267" y="298"/>
                </a:cubicBezTo>
                <a:cubicBezTo>
                  <a:pt x="245" y="333"/>
                  <a:pt x="233" y="373"/>
                  <a:pt x="233" y="417"/>
                </a:cubicBezTo>
                <a:cubicBezTo>
                  <a:pt x="233" y="479"/>
                  <a:pt x="258" y="535"/>
                  <a:pt x="299" y="575"/>
                </a:cubicBezTo>
                <a:cubicBezTo>
                  <a:pt x="301" y="578"/>
                  <a:pt x="304" y="581"/>
                  <a:pt x="306" y="583"/>
                </a:cubicBezTo>
                <a:cubicBezTo>
                  <a:pt x="221" y="590"/>
                  <a:pt x="136" y="588"/>
                  <a:pt x="51" y="579"/>
                </a:cubicBezTo>
                <a:cubicBezTo>
                  <a:pt x="35" y="578"/>
                  <a:pt x="21" y="566"/>
                  <a:pt x="21" y="549"/>
                </a:cubicBezTo>
                <a:cubicBezTo>
                  <a:pt x="21" y="526"/>
                  <a:pt x="21" y="501"/>
                  <a:pt x="21" y="477"/>
                </a:cubicBezTo>
                <a:cubicBezTo>
                  <a:pt x="21" y="461"/>
                  <a:pt x="35" y="449"/>
                  <a:pt x="51" y="448"/>
                </a:cubicBezTo>
                <a:close/>
                <a:moveTo>
                  <a:pt x="442" y="265"/>
                </a:moveTo>
                <a:lnTo>
                  <a:pt x="442" y="265"/>
                </a:lnTo>
                <a:cubicBezTo>
                  <a:pt x="454" y="263"/>
                  <a:pt x="467" y="262"/>
                  <a:pt x="479" y="265"/>
                </a:cubicBezTo>
                <a:cubicBezTo>
                  <a:pt x="478" y="271"/>
                  <a:pt x="478" y="278"/>
                  <a:pt x="477" y="284"/>
                </a:cubicBezTo>
                <a:cubicBezTo>
                  <a:pt x="466" y="283"/>
                  <a:pt x="455" y="283"/>
                  <a:pt x="444" y="284"/>
                </a:cubicBezTo>
                <a:cubicBezTo>
                  <a:pt x="443" y="278"/>
                  <a:pt x="443" y="271"/>
                  <a:pt x="442" y="265"/>
                </a:cubicBezTo>
                <a:close/>
                <a:moveTo>
                  <a:pt x="510" y="384"/>
                </a:moveTo>
                <a:lnTo>
                  <a:pt x="510" y="384"/>
                </a:lnTo>
                <a:lnTo>
                  <a:pt x="467" y="384"/>
                </a:lnTo>
                <a:lnTo>
                  <a:pt x="467" y="377"/>
                </a:lnTo>
                <a:cubicBezTo>
                  <a:pt x="467" y="369"/>
                  <a:pt x="466" y="364"/>
                  <a:pt x="465" y="362"/>
                </a:cubicBezTo>
                <a:cubicBezTo>
                  <a:pt x="464" y="360"/>
                  <a:pt x="462" y="359"/>
                  <a:pt x="459" y="359"/>
                </a:cubicBezTo>
                <a:cubicBezTo>
                  <a:pt x="456" y="359"/>
                  <a:pt x="454" y="359"/>
                  <a:pt x="453" y="362"/>
                </a:cubicBezTo>
                <a:cubicBezTo>
                  <a:pt x="452" y="364"/>
                  <a:pt x="451" y="367"/>
                  <a:pt x="451" y="371"/>
                </a:cubicBezTo>
                <a:cubicBezTo>
                  <a:pt x="451" y="377"/>
                  <a:pt x="452" y="382"/>
                  <a:pt x="455" y="385"/>
                </a:cubicBezTo>
                <a:cubicBezTo>
                  <a:pt x="458" y="388"/>
                  <a:pt x="466" y="393"/>
                  <a:pt x="478" y="401"/>
                </a:cubicBezTo>
                <a:cubicBezTo>
                  <a:pt x="489" y="407"/>
                  <a:pt x="497" y="413"/>
                  <a:pt x="501" y="416"/>
                </a:cubicBezTo>
                <a:cubicBezTo>
                  <a:pt x="505" y="420"/>
                  <a:pt x="508" y="425"/>
                  <a:pt x="511" y="431"/>
                </a:cubicBezTo>
                <a:cubicBezTo>
                  <a:pt x="514" y="437"/>
                  <a:pt x="515" y="445"/>
                  <a:pt x="515" y="455"/>
                </a:cubicBezTo>
                <a:cubicBezTo>
                  <a:pt x="515" y="471"/>
                  <a:pt x="512" y="483"/>
                  <a:pt x="504" y="491"/>
                </a:cubicBezTo>
                <a:cubicBezTo>
                  <a:pt x="497" y="500"/>
                  <a:pt x="485" y="506"/>
                  <a:pt x="471" y="508"/>
                </a:cubicBezTo>
                <a:lnTo>
                  <a:pt x="471" y="524"/>
                </a:lnTo>
                <a:lnTo>
                  <a:pt x="451" y="524"/>
                </a:lnTo>
                <a:lnTo>
                  <a:pt x="451" y="507"/>
                </a:lnTo>
                <a:cubicBezTo>
                  <a:pt x="439" y="506"/>
                  <a:pt x="429" y="502"/>
                  <a:pt x="420" y="494"/>
                </a:cubicBezTo>
                <a:cubicBezTo>
                  <a:pt x="412" y="486"/>
                  <a:pt x="407" y="473"/>
                  <a:pt x="407" y="453"/>
                </a:cubicBezTo>
                <a:lnTo>
                  <a:pt x="407" y="445"/>
                </a:lnTo>
                <a:lnTo>
                  <a:pt x="451" y="445"/>
                </a:lnTo>
                <a:lnTo>
                  <a:pt x="451" y="456"/>
                </a:lnTo>
                <a:cubicBezTo>
                  <a:pt x="451" y="467"/>
                  <a:pt x="451" y="474"/>
                  <a:pt x="452" y="477"/>
                </a:cubicBezTo>
                <a:cubicBezTo>
                  <a:pt x="453" y="480"/>
                  <a:pt x="455" y="481"/>
                  <a:pt x="458" y="481"/>
                </a:cubicBezTo>
                <a:cubicBezTo>
                  <a:pt x="461" y="481"/>
                  <a:pt x="464" y="480"/>
                  <a:pt x="465" y="478"/>
                </a:cubicBezTo>
                <a:cubicBezTo>
                  <a:pt x="466" y="476"/>
                  <a:pt x="467" y="473"/>
                  <a:pt x="467" y="470"/>
                </a:cubicBezTo>
                <a:cubicBezTo>
                  <a:pt x="467" y="460"/>
                  <a:pt x="466" y="453"/>
                  <a:pt x="465" y="449"/>
                </a:cubicBezTo>
                <a:cubicBezTo>
                  <a:pt x="464" y="445"/>
                  <a:pt x="459" y="440"/>
                  <a:pt x="451" y="435"/>
                </a:cubicBezTo>
                <a:cubicBezTo>
                  <a:pt x="438" y="427"/>
                  <a:pt x="429" y="421"/>
                  <a:pt x="424" y="417"/>
                </a:cubicBezTo>
                <a:cubicBezTo>
                  <a:pt x="420" y="413"/>
                  <a:pt x="415" y="408"/>
                  <a:pt x="412" y="401"/>
                </a:cubicBezTo>
                <a:cubicBezTo>
                  <a:pt x="408" y="393"/>
                  <a:pt x="407" y="385"/>
                  <a:pt x="407" y="377"/>
                </a:cubicBezTo>
                <a:cubicBezTo>
                  <a:pt x="407" y="364"/>
                  <a:pt x="410" y="354"/>
                  <a:pt x="418" y="346"/>
                </a:cubicBezTo>
                <a:cubicBezTo>
                  <a:pt x="425" y="339"/>
                  <a:pt x="436" y="334"/>
                  <a:pt x="451" y="333"/>
                </a:cubicBezTo>
                <a:lnTo>
                  <a:pt x="451" y="319"/>
                </a:lnTo>
                <a:lnTo>
                  <a:pt x="471" y="319"/>
                </a:lnTo>
                <a:lnTo>
                  <a:pt x="471" y="333"/>
                </a:lnTo>
                <a:cubicBezTo>
                  <a:pt x="484" y="334"/>
                  <a:pt x="494" y="339"/>
                  <a:pt x="501" y="346"/>
                </a:cubicBezTo>
                <a:cubicBezTo>
                  <a:pt x="507" y="353"/>
                  <a:pt x="511" y="363"/>
                  <a:pt x="511" y="376"/>
                </a:cubicBezTo>
                <a:cubicBezTo>
                  <a:pt x="511" y="378"/>
                  <a:pt x="510" y="381"/>
                  <a:pt x="510" y="384"/>
                </a:cubicBezTo>
                <a:close/>
                <a:moveTo>
                  <a:pt x="411" y="271"/>
                </a:moveTo>
                <a:lnTo>
                  <a:pt x="411" y="271"/>
                </a:lnTo>
                <a:lnTo>
                  <a:pt x="410" y="271"/>
                </a:lnTo>
                <a:lnTo>
                  <a:pt x="409" y="271"/>
                </a:lnTo>
                <a:lnTo>
                  <a:pt x="408" y="272"/>
                </a:lnTo>
                <a:lnTo>
                  <a:pt x="407" y="272"/>
                </a:lnTo>
                <a:lnTo>
                  <a:pt x="406" y="272"/>
                </a:lnTo>
                <a:lnTo>
                  <a:pt x="405" y="273"/>
                </a:lnTo>
                <a:lnTo>
                  <a:pt x="405" y="273"/>
                </a:lnTo>
                <a:lnTo>
                  <a:pt x="404" y="273"/>
                </a:lnTo>
                <a:lnTo>
                  <a:pt x="403" y="274"/>
                </a:lnTo>
                <a:lnTo>
                  <a:pt x="402" y="274"/>
                </a:lnTo>
                <a:lnTo>
                  <a:pt x="401" y="274"/>
                </a:lnTo>
                <a:lnTo>
                  <a:pt x="400" y="275"/>
                </a:lnTo>
                <a:lnTo>
                  <a:pt x="399" y="275"/>
                </a:lnTo>
                <a:lnTo>
                  <a:pt x="398" y="275"/>
                </a:lnTo>
                <a:lnTo>
                  <a:pt x="398" y="276"/>
                </a:lnTo>
                <a:lnTo>
                  <a:pt x="397" y="276"/>
                </a:lnTo>
                <a:lnTo>
                  <a:pt x="396" y="277"/>
                </a:lnTo>
                <a:lnTo>
                  <a:pt x="395" y="277"/>
                </a:lnTo>
                <a:lnTo>
                  <a:pt x="394" y="277"/>
                </a:lnTo>
                <a:lnTo>
                  <a:pt x="393" y="278"/>
                </a:lnTo>
                <a:lnTo>
                  <a:pt x="393" y="278"/>
                </a:lnTo>
                <a:lnTo>
                  <a:pt x="401" y="294"/>
                </a:lnTo>
                <a:lnTo>
                  <a:pt x="401" y="294"/>
                </a:lnTo>
                <a:lnTo>
                  <a:pt x="401" y="293"/>
                </a:lnTo>
                <a:lnTo>
                  <a:pt x="402" y="293"/>
                </a:lnTo>
                <a:lnTo>
                  <a:pt x="403" y="293"/>
                </a:lnTo>
                <a:lnTo>
                  <a:pt x="404" y="292"/>
                </a:lnTo>
                <a:lnTo>
                  <a:pt x="404" y="292"/>
                </a:lnTo>
                <a:lnTo>
                  <a:pt x="405" y="292"/>
                </a:lnTo>
                <a:lnTo>
                  <a:pt x="406" y="291"/>
                </a:lnTo>
                <a:lnTo>
                  <a:pt x="407" y="291"/>
                </a:lnTo>
                <a:lnTo>
                  <a:pt x="407" y="291"/>
                </a:lnTo>
                <a:lnTo>
                  <a:pt x="408" y="290"/>
                </a:lnTo>
                <a:lnTo>
                  <a:pt x="409" y="290"/>
                </a:lnTo>
                <a:lnTo>
                  <a:pt x="410" y="290"/>
                </a:lnTo>
                <a:lnTo>
                  <a:pt x="411" y="290"/>
                </a:lnTo>
                <a:lnTo>
                  <a:pt x="411" y="289"/>
                </a:lnTo>
                <a:lnTo>
                  <a:pt x="412" y="289"/>
                </a:lnTo>
                <a:lnTo>
                  <a:pt x="413" y="289"/>
                </a:lnTo>
                <a:lnTo>
                  <a:pt x="414" y="288"/>
                </a:lnTo>
                <a:lnTo>
                  <a:pt x="414" y="288"/>
                </a:lnTo>
                <a:lnTo>
                  <a:pt x="415" y="288"/>
                </a:lnTo>
                <a:lnTo>
                  <a:pt x="416" y="288"/>
                </a:lnTo>
                <a:lnTo>
                  <a:pt x="411" y="271"/>
                </a:lnTo>
                <a:close/>
                <a:moveTo>
                  <a:pt x="361" y="297"/>
                </a:moveTo>
                <a:lnTo>
                  <a:pt x="361" y="297"/>
                </a:lnTo>
                <a:lnTo>
                  <a:pt x="361" y="297"/>
                </a:lnTo>
                <a:lnTo>
                  <a:pt x="360" y="298"/>
                </a:lnTo>
                <a:lnTo>
                  <a:pt x="360" y="299"/>
                </a:lnTo>
                <a:lnTo>
                  <a:pt x="359" y="299"/>
                </a:lnTo>
                <a:lnTo>
                  <a:pt x="358" y="300"/>
                </a:lnTo>
                <a:lnTo>
                  <a:pt x="358" y="300"/>
                </a:lnTo>
                <a:lnTo>
                  <a:pt x="357" y="301"/>
                </a:lnTo>
                <a:lnTo>
                  <a:pt x="356" y="302"/>
                </a:lnTo>
                <a:lnTo>
                  <a:pt x="356" y="302"/>
                </a:lnTo>
                <a:lnTo>
                  <a:pt x="355" y="303"/>
                </a:lnTo>
                <a:lnTo>
                  <a:pt x="354" y="304"/>
                </a:lnTo>
                <a:lnTo>
                  <a:pt x="354" y="304"/>
                </a:lnTo>
                <a:lnTo>
                  <a:pt x="353" y="305"/>
                </a:lnTo>
                <a:lnTo>
                  <a:pt x="352" y="305"/>
                </a:lnTo>
                <a:lnTo>
                  <a:pt x="352" y="306"/>
                </a:lnTo>
                <a:lnTo>
                  <a:pt x="351" y="307"/>
                </a:lnTo>
                <a:lnTo>
                  <a:pt x="350" y="307"/>
                </a:lnTo>
                <a:lnTo>
                  <a:pt x="350" y="308"/>
                </a:lnTo>
                <a:lnTo>
                  <a:pt x="349" y="309"/>
                </a:lnTo>
                <a:lnTo>
                  <a:pt x="348" y="309"/>
                </a:lnTo>
                <a:lnTo>
                  <a:pt x="348" y="310"/>
                </a:lnTo>
                <a:lnTo>
                  <a:pt x="360" y="322"/>
                </a:lnTo>
                <a:lnTo>
                  <a:pt x="361" y="322"/>
                </a:lnTo>
                <a:lnTo>
                  <a:pt x="361" y="321"/>
                </a:lnTo>
                <a:lnTo>
                  <a:pt x="362" y="320"/>
                </a:lnTo>
                <a:lnTo>
                  <a:pt x="363" y="320"/>
                </a:lnTo>
                <a:lnTo>
                  <a:pt x="363" y="319"/>
                </a:lnTo>
                <a:lnTo>
                  <a:pt x="364" y="319"/>
                </a:lnTo>
                <a:lnTo>
                  <a:pt x="364" y="318"/>
                </a:lnTo>
                <a:lnTo>
                  <a:pt x="365" y="318"/>
                </a:lnTo>
                <a:lnTo>
                  <a:pt x="365" y="317"/>
                </a:lnTo>
                <a:lnTo>
                  <a:pt x="366" y="317"/>
                </a:lnTo>
                <a:lnTo>
                  <a:pt x="367" y="316"/>
                </a:lnTo>
                <a:lnTo>
                  <a:pt x="367" y="315"/>
                </a:lnTo>
                <a:lnTo>
                  <a:pt x="368" y="315"/>
                </a:lnTo>
                <a:lnTo>
                  <a:pt x="368" y="314"/>
                </a:lnTo>
                <a:lnTo>
                  <a:pt x="369" y="314"/>
                </a:lnTo>
                <a:lnTo>
                  <a:pt x="370" y="313"/>
                </a:lnTo>
                <a:lnTo>
                  <a:pt x="370" y="313"/>
                </a:lnTo>
                <a:lnTo>
                  <a:pt x="371" y="312"/>
                </a:lnTo>
                <a:lnTo>
                  <a:pt x="372" y="312"/>
                </a:lnTo>
                <a:lnTo>
                  <a:pt x="372" y="311"/>
                </a:lnTo>
                <a:lnTo>
                  <a:pt x="373" y="311"/>
                </a:lnTo>
                <a:lnTo>
                  <a:pt x="361" y="297"/>
                </a:lnTo>
                <a:close/>
                <a:moveTo>
                  <a:pt x="325" y="339"/>
                </a:moveTo>
                <a:lnTo>
                  <a:pt x="325" y="339"/>
                </a:lnTo>
                <a:lnTo>
                  <a:pt x="325" y="340"/>
                </a:lnTo>
                <a:lnTo>
                  <a:pt x="324" y="341"/>
                </a:lnTo>
                <a:lnTo>
                  <a:pt x="324" y="341"/>
                </a:lnTo>
                <a:lnTo>
                  <a:pt x="323" y="342"/>
                </a:lnTo>
                <a:lnTo>
                  <a:pt x="323" y="343"/>
                </a:lnTo>
                <a:lnTo>
                  <a:pt x="323" y="344"/>
                </a:lnTo>
                <a:lnTo>
                  <a:pt x="322" y="345"/>
                </a:lnTo>
                <a:lnTo>
                  <a:pt x="322" y="345"/>
                </a:lnTo>
                <a:lnTo>
                  <a:pt x="321" y="346"/>
                </a:lnTo>
                <a:lnTo>
                  <a:pt x="321" y="347"/>
                </a:lnTo>
                <a:lnTo>
                  <a:pt x="320" y="348"/>
                </a:lnTo>
                <a:lnTo>
                  <a:pt x="320" y="349"/>
                </a:lnTo>
                <a:lnTo>
                  <a:pt x="320" y="350"/>
                </a:lnTo>
                <a:lnTo>
                  <a:pt x="319" y="350"/>
                </a:lnTo>
                <a:lnTo>
                  <a:pt x="319" y="351"/>
                </a:lnTo>
                <a:lnTo>
                  <a:pt x="318" y="352"/>
                </a:lnTo>
                <a:lnTo>
                  <a:pt x="318" y="353"/>
                </a:lnTo>
                <a:lnTo>
                  <a:pt x="318" y="354"/>
                </a:lnTo>
                <a:lnTo>
                  <a:pt x="317" y="355"/>
                </a:lnTo>
                <a:lnTo>
                  <a:pt x="317" y="356"/>
                </a:lnTo>
                <a:lnTo>
                  <a:pt x="317" y="356"/>
                </a:lnTo>
                <a:lnTo>
                  <a:pt x="333" y="363"/>
                </a:lnTo>
                <a:lnTo>
                  <a:pt x="333" y="363"/>
                </a:lnTo>
                <a:lnTo>
                  <a:pt x="333" y="362"/>
                </a:lnTo>
                <a:lnTo>
                  <a:pt x="334" y="361"/>
                </a:lnTo>
                <a:lnTo>
                  <a:pt x="334" y="360"/>
                </a:lnTo>
                <a:lnTo>
                  <a:pt x="334" y="360"/>
                </a:lnTo>
                <a:lnTo>
                  <a:pt x="335" y="359"/>
                </a:lnTo>
                <a:lnTo>
                  <a:pt x="335" y="358"/>
                </a:lnTo>
                <a:lnTo>
                  <a:pt x="335" y="357"/>
                </a:lnTo>
                <a:lnTo>
                  <a:pt x="336" y="357"/>
                </a:lnTo>
                <a:lnTo>
                  <a:pt x="336" y="356"/>
                </a:lnTo>
                <a:lnTo>
                  <a:pt x="336" y="355"/>
                </a:lnTo>
                <a:lnTo>
                  <a:pt x="337" y="354"/>
                </a:lnTo>
                <a:lnTo>
                  <a:pt x="337" y="354"/>
                </a:lnTo>
                <a:lnTo>
                  <a:pt x="338" y="353"/>
                </a:lnTo>
                <a:lnTo>
                  <a:pt x="338" y="352"/>
                </a:lnTo>
                <a:lnTo>
                  <a:pt x="338" y="351"/>
                </a:lnTo>
                <a:lnTo>
                  <a:pt x="339" y="351"/>
                </a:lnTo>
                <a:lnTo>
                  <a:pt x="339" y="350"/>
                </a:lnTo>
                <a:lnTo>
                  <a:pt x="340" y="349"/>
                </a:lnTo>
                <a:lnTo>
                  <a:pt x="340" y="349"/>
                </a:lnTo>
                <a:lnTo>
                  <a:pt x="340" y="348"/>
                </a:lnTo>
                <a:lnTo>
                  <a:pt x="325" y="339"/>
                </a:lnTo>
                <a:close/>
                <a:moveTo>
                  <a:pt x="306" y="392"/>
                </a:moveTo>
                <a:lnTo>
                  <a:pt x="306" y="392"/>
                </a:lnTo>
                <a:lnTo>
                  <a:pt x="306" y="393"/>
                </a:lnTo>
                <a:lnTo>
                  <a:pt x="306" y="394"/>
                </a:lnTo>
                <a:lnTo>
                  <a:pt x="306" y="394"/>
                </a:lnTo>
                <a:lnTo>
                  <a:pt x="306" y="395"/>
                </a:lnTo>
                <a:lnTo>
                  <a:pt x="305" y="396"/>
                </a:lnTo>
                <a:lnTo>
                  <a:pt x="305" y="397"/>
                </a:lnTo>
                <a:lnTo>
                  <a:pt x="305" y="398"/>
                </a:lnTo>
                <a:lnTo>
                  <a:pt x="305" y="399"/>
                </a:lnTo>
                <a:lnTo>
                  <a:pt x="305" y="400"/>
                </a:lnTo>
                <a:lnTo>
                  <a:pt x="305" y="401"/>
                </a:lnTo>
                <a:lnTo>
                  <a:pt x="305" y="402"/>
                </a:lnTo>
                <a:lnTo>
                  <a:pt x="305" y="403"/>
                </a:lnTo>
                <a:lnTo>
                  <a:pt x="305" y="404"/>
                </a:lnTo>
                <a:lnTo>
                  <a:pt x="304" y="405"/>
                </a:lnTo>
                <a:lnTo>
                  <a:pt x="304" y="406"/>
                </a:lnTo>
                <a:lnTo>
                  <a:pt x="304" y="407"/>
                </a:lnTo>
                <a:lnTo>
                  <a:pt x="304" y="408"/>
                </a:lnTo>
                <a:lnTo>
                  <a:pt x="304" y="409"/>
                </a:lnTo>
                <a:lnTo>
                  <a:pt x="304" y="410"/>
                </a:lnTo>
                <a:lnTo>
                  <a:pt x="304" y="410"/>
                </a:lnTo>
                <a:lnTo>
                  <a:pt x="322" y="411"/>
                </a:lnTo>
                <a:lnTo>
                  <a:pt x="322" y="411"/>
                </a:lnTo>
                <a:lnTo>
                  <a:pt x="322" y="410"/>
                </a:lnTo>
                <a:lnTo>
                  <a:pt x="322" y="409"/>
                </a:lnTo>
                <a:lnTo>
                  <a:pt x="322" y="408"/>
                </a:lnTo>
                <a:lnTo>
                  <a:pt x="322" y="407"/>
                </a:lnTo>
                <a:lnTo>
                  <a:pt x="322" y="406"/>
                </a:lnTo>
                <a:lnTo>
                  <a:pt x="322" y="406"/>
                </a:lnTo>
                <a:lnTo>
                  <a:pt x="322" y="405"/>
                </a:lnTo>
                <a:lnTo>
                  <a:pt x="322" y="404"/>
                </a:lnTo>
                <a:lnTo>
                  <a:pt x="322" y="403"/>
                </a:lnTo>
                <a:lnTo>
                  <a:pt x="322" y="402"/>
                </a:lnTo>
                <a:lnTo>
                  <a:pt x="323" y="401"/>
                </a:lnTo>
                <a:lnTo>
                  <a:pt x="323" y="400"/>
                </a:lnTo>
                <a:lnTo>
                  <a:pt x="323" y="400"/>
                </a:lnTo>
                <a:lnTo>
                  <a:pt x="323" y="399"/>
                </a:lnTo>
                <a:lnTo>
                  <a:pt x="323" y="398"/>
                </a:lnTo>
                <a:lnTo>
                  <a:pt x="323" y="397"/>
                </a:lnTo>
                <a:lnTo>
                  <a:pt x="323" y="396"/>
                </a:lnTo>
                <a:lnTo>
                  <a:pt x="323" y="395"/>
                </a:lnTo>
                <a:lnTo>
                  <a:pt x="323" y="395"/>
                </a:lnTo>
                <a:lnTo>
                  <a:pt x="306" y="392"/>
                </a:lnTo>
                <a:close/>
                <a:moveTo>
                  <a:pt x="307" y="447"/>
                </a:moveTo>
                <a:lnTo>
                  <a:pt x="307" y="447"/>
                </a:lnTo>
                <a:lnTo>
                  <a:pt x="307" y="448"/>
                </a:lnTo>
                <a:lnTo>
                  <a:pt x="307" y="449"/>
                </a:lnTo>
                <a:lnTo>
                  <a:pt x="308" y="450"/>
                </a:lnTo>
                <a:lnTo>
                  <a:pt x="308" y="450"/>
                </a:lnTo>
                <a:lnTo>
                  <a:pt x="308" y="451"/>
                </a:lnTo>
                <a:lnTo>
                  <a:pt x="308" y="452"/>
                </a:lnTo>
                <a:lnTo>
                  <a:pt x="308" y="453"/>
                </a:lnTo>
                <a:lnTo>
                  <a:pt x="309" y="454"/>
                </a:lnTo>
                <a:lnTo>
                  <a:pt x="309" y="455"/>
                </a:lnTo>
                <a:lnTo>
                  <a:pt x="309" y="456"/>
                </a:lnTo>
                <a:lnTo>
                  <a:pt x="309" y="457"/>
                </a:lnTo>
                <a:lnTo>
                  <a:pt x="310" y="458"/>
                </a:lnTo>
                <a:lnTo>
                  <a:pt x="310" y="459"/>
                </a:lnTo>
                <a:lnTo>
                  <a:pt x="310" y="460"/>
                </a:lnTo>
                <a:lnTo>
                  <a:pt x="310" y="461"/>
                </a:lnTo>
                <a:lnTo>
                  <a:pt x="311" y="461"/>
                </a:lnTo>
                <a:lnTo>
                  <a:pt x="311" y="462"/>
                </a:lnTo>
                <a:lnTo>
                  <a:pt x="311" y="463"/>
                </a:lnTo>
                <a:lnTo>
                  <a:pt x="312" y="464"/>
                </a:lnTo>
                <a:lnTo>
                  <a:pt x="312" y="465"/>
                </a:lnTo>
                <a:lnTo>
                  <a:pt x="312" y="465"/>
                </a:lnTo>
                <a:lnTo>
                  <a:pt x="329" y="460"/>
                </a:lnTo>
                <a:lnTo>
                  <a:pt x="328" y="459"/>
                </a:lnTo>
                <a:lnTo>
                  <a:pt x="328" y="459"/>
                </a:lnTo>
                <a:lnTo>
                  <a:pt x="328" y="458"/>
                </a:lnTo>
                <a:lnTo>
                  <a:pt x="328" y="457"/>
                </a:lnTo>
                <a:lnTo>
                  <a:pt x="328" y="456"/>
                </a:lnTo>
                <a:lnTo>
                  <a:pt x="327" y="456"/>
                </a:lnTo>
                <a:lnTo>
                  <a:pt x="327" y="455"/>
                </a:lnTo>
                <a:lnTo>
                  <a:pt x="327" y="454"/>
                </a:lnTo>
                <a:lnTo>
                  <a:pt x="327" y="453"/>
                </a:lnTo>
                <a:lnTo>
                  <a:pt x="326" y="452"/>
                </a:lnTo>
                <a:lnTo>
                  <a:pt x="326" y="452"/>
                </a:lnTo>
                <a:lnTo>
                  <a:pt x="326" y="451"/>
                </a:lnTo>
                <a:lnTo>
                  <a:pt x="326" y="450"/>
                </a:lnTo>
                <a:lnTo>
                  <a:pt x="325" y="449"/>
                </a:lnTo>
                <a:lnTo>
                  <a:pt x="325" y="448"/>
                </a:lnTo>
                <a:lnTo>
                  <a:pt x="325" y="447"/>
                </a:lnTo>
                <a:lnTo>
                  <a:pt x="325" y="447"/>
                </a:lnTo>
                <a:lnTo>
                  <a:pt x="325" y="446"/>
                </a:lnTo>
                <a:lnTo>
                  <a:pt x="325" y="445"/>
                </a:lnTo>
                <a:lnTo>
                  <a:pt x="324" y="444"/>
                </a:lnTo>
                <a:lnTo>
                  <a:pt x="324" y="444"/>
                </a:lnTo>
                <a:lnTo>
                  <a:pt x="307" y="447"/>
                </a:lnTo>
                <a:close/>
                <a:moveTo>
                  <a:pt x="328" y="499"/>
                </a:moveTo>
                <a:lnTo>
                  <a:pt x="328" y="499"/>
                </a:lnTo>
                <a:lnTo>
                  <a:pt x="328" y="499"/>
                </a:lnTo>
                <a:lnTo>
                  <a:pt x="329" y="500"/>
                </a:lnTo>
                <a:lnTo>
                  <a:pt x="329" y="501"/>
                </a:lnTo>
                <a:lnTo>
                  <a:pt x="330" y="502"/>
                </a:lnTo>
                <a:lnTo>
                  <a:pt x="330" y="502"/>
                </a:lnTo>
                <a:lnTo>
                  <a:pt x="331" y="503"/>
                </a:lnTo>
                <a:lnTo>
                  <a:pt x="331" y="504"/>
                </a:lnTo>
                <a:lnTo>
                  <a:pt x="332" y="505"/>
                </a:lnTo>
                <a:lnTo>
                  <a:pt x="332" y="505"/>
                </a:lnTo>
                <a:lnTo>
                  <a:pt x="333" y="506"/>
                </a:lnTo>
                <a:lnTo>
                  <a:pt x="333" y="507"/>
                </a:lnTo>
                <a:lnTo>
                  <a:pt x="334" y="508"/>
                </a:lnTo>
                <a:lnTo>
                  <a:pt x="334" y="508"/>
                </a:lnTo>
                <a:lnTo>
                  <a:pt x="335" y="509"/>
                </a:lnTo>
                <a:lnTo>
                  <a:pt x="336" y="510"/>
                </a:lnTo>
                <a:lnTo>
                  <a:pt x="336" y="511"/>
                </a:lnTo>
                <a:lnTo>
                  <a:pt x="337" y="511"/>
                </a:lnTo>
                <a:lnTo>
                  <a:pt x="337" y="512"/>
                </a:lnTo>
                <a:lnTo>
                  <a:pt x="338" y="513"/>
                </a:lnTo>
                <a:lnTo>
                  <a:pt x="338" y="514"/>
                </a:lnTo>
                <a:lnTo>
                  <a:pt x="339" y="514"/>
                </a:lnTo>
                <a:lnTo>
                  <a:pt x="353" y="503"/>
                </a:lnTo>
                <a:lnTo>
                  <a:pt x="352" y="502"/>
                </a:lnTo>
                <a:lnTo>
                  <a:pt x="352" y="502"/>
                </a:lnTo>
                <a:lnTo>
                  <a:pt x="351" y="501"/>
                </a:lnTo>
                <a:lnTo>
                  <a:pt x="351" y="500"/>
                </a:lnTo>
                <a:lnTo>
                  <a:pt x="350" y="500"/>
                </a:lnTo>
                <a:lnTo>
                  <a:pt x="350" y="499"/>
                </a:lnTo>
                <a:lnTo>
                  <a:pt x="349" y="499"/>
                </a:lnTo>
                <a:lnTo>
                  <a:pt x="349" y="498"/>
                </a:lnTo>
                <a:lnTo>
                  <a:pt x="348" y="497"/>
                </a:lnTo>
                <a:lnTo>
                  <a:pt x="348" y="497"/>
                </a:lnTo>
                <a:lnTo>
                  <a:pt x="347" y="496"/>
                </a:lnTo>
                <a:lnTo>
                  <a:pt x="347" y="495"/>
                </a:lnTo>
                <a:lnTo>
                  <a:pt x="346" y="495"/>
                </a:lnTo>
                <a:lnTo>
                  <a:pt x="346" y="494"/>
                </a:lnTo>
                <a:lnTo>
                  <a:pt x="345" y="493"/>
                </a:lnTo>
                <a:lnTo>
                  <a:pt x="345" y="493"/>
                </a:lnTo>
                <a:lnTo>
                  <a:pt x="344" y="492"/>
                </a:lnTo>
                <a:lnTo>
                  <a:pt x="344" y="491"/>
                </a:lnTo>
                <a:lnTo>
                  <a:pt x="343" y="491"/>
                </a:lnTo>
                <a:lnTo>
                  <a:pt x="343" y="490"/>
                </a:lnTo>
                <a:lnTo>
                  <a:pt x="343" y="490"/>
                </a:lnTo>
                <a:lnTo>
                  <a:pt x="328" y="499"/>
                </a:lnTo>
                <a:close/>
                <a:moveTo>
                  <a:pt x="366" y="540"/>
                </a:moveTo>
                <a:lnTo>
                  <a:pt x="366" y="540"/>
                </a:lnTo>
                <a:lnTo>
                  <a:pt x="366" y="540"/>
                </a:lnTo>
                <a:lnTo>
                  <a:pt x="367" y="541"/>
                </a:lnTo>
                <a:lnTo>
                  <a:pt x="368" y="541"/>
                </a:lnTo>
                <a:lnTo>
                  <a:pt x="369" y="542"/>
                </a:lnTo>
                <a:lnTo>
                  <a:pt x="369" y="542"/>
                </a:lnTo>
                <a:lnTo>
                  <a:pt x="370" y="543"/>
                </a:lnTo>
                <a:lnTo>
                  <a:pt x="371" y="543"/>
                </a:lnTo>
                <a:lnTo>
                  <a:pt x="372" y="544"/>
                </a:lnTo>
                <a:lnTo>
                  <a:pt x="372" y="544"/>
                </a:lnTo>
                <a:lnTo>
                  <a:pt x="373" y="545"/>
                </a:lnTo>
                <a:lnTo>
                  <a:pt x="374" y="545"/>
                </a:lnTo>
                <a:lnTo>
                  <a:pt x="375" y="546"/>
                </a:lnTo>
                <a:lnTo>
                  <a:pt x="375" y="546"/>
                </a:lnTo>
                <a:lnTo>
                  <a:pt x="376" y="547"/>
                </a:lnTo>
                <a:lnTo>
                  <a:pt x="377" y="547"/>
                </a:lnTo>
                <a:lnTo>
                  <a:pt x="378" y="548"/>
                </a:lnTo>
                <a:lnTo>
                  <a:pt x="379" y="548"/>
                </a:lnTo>
                <a:lnTo>
                  <a:pt x="379" y="549"/>
                </a:lnTo>
                <a:lnTo>
                  <a:pt x="380" y="549"/>
                </a:lnTo>
                <a:lnTo>
                  <a:pt x="381" y="550"/>
                </a:lnTo>
                <a:lnTo>
                  <a:pt x="382" y="550"/>
                </a:lnTo>
                <a:lnTo>
                  <a:pt x="390" y="535"/>
                </a:lnTo>
                <a:lnTo>
                  <a:pt x="390" y="534"/>
                </a:lnTo>
                <a:lnTo>
                  <a:pt x="389" y="534"/>
                </a:lnTo>
                <a:lnTo>
                  <a:pt x="388" y="534"/>
                </a:lnTo>
                <a:lnTo>
                  <a:pt x="388" y="533"/>
                </a:lnTo>
                <a:lnTo>
                  <a:pt x="387" y="533"/>
                </a:lnTo>
                <a:lnTo>
                  <a:pt x="386" y="532"/>
                </a:lnTo>
                <a:lnTo>
                  <a:pt x="385" y="532"/>
                </a:lnTo>
                <a:lnTo>
                  <a:pt x="385" y="531"/>
                </a:lnTo>
                <a:lnTo>
                  <a:pt x="384" y="531"/>
                </a:lnTo>
                <a:lnTo>
                  <a:pt x="383" y="531"/>
                </a:lnTo>
                <a:lnTo>
                  <a:pt x="383" y="530"/>
                </a:lnTo>
                <a:lnTo>
                  <a:pt x="382" y="530"/>
                </a:lnTo>
                <a:lnTo>
                  <a:pt x="381" y="529"/>
                </a:lnTo>
                <a:lnTo>
                  <a:pt x="381" y="529"/>
                </a:lnTo>
                <a:lnTo>
                  <a:pt x="380" y="528"/>
                </a:lnTo>
                <a:lnTo>
                  <a:pt x="379" y="528"/>
                </a:lnTo>
                <a:lnTo>
                  <a:pt x="379" y="527"/>
                </a:lnTo>
                <a:lnTo>
                  <a:pt x="378" y="527"/>
                </a:lnTo>
                <a:lnTo>
                  <a:pt x="377" y="526"/>
                </a:lnTo>
                <a:lnTo>
                  <a:pt x="377" y="526"/>
                </a:lnTo>
                <a:lnTo>
                  <a:pt x="376" y="526"/>
                </a:lnTo>
                <a:lnTo>
                  <a:pt x="366" y="540"/>
                </a:lnTo>
                <a:close/>
                <a:moveTo>
                  <a:pt x="416" y="564"/>
                </a:moveTo>
                <a:lnTo>
                  <a:pt x="416" y="564"/>
                </a:lnTo>
                <a:lnTo>
                  <a:pt x="416" y="564"/>
                </a:lnTo>
                <a:lnTo>
                  <a:pt x="417" y="565"/>
                </a:lnTo>
                <a:lnTo>
                  <a:pt x="418" y="565"/>
                </a:lnTo>
                <a:lnTo>
                  <a:pt x="419" y="565"/>
                </a:lnTo>
                <a:lnTo>
                  <a:pt x="420" y="565"/>
                </a:lnTo>
                <a:lnTo>
                  <a:pt x="421" y="566"/>
                </a:lnTo>
                <a:lnTo>
                  <a:pt x="422" y="566"/>
                </a:lnTo>
                <a:lnTo>
                  <a:pt x="423" y="566"/>
                </a:lnTo>
                <a:lnTo>
                  <a:pt x="424" y="566"/>
                </a:lnTo>
                <a:lnTo>
                  <a:pt x="424" y="566"/>
                </a:lnTo>
                <a:lnTo>
                  <a:pt x="425" y="567"/>
                </a:lnTo>
                <a:lnTo>
                  <a:pt x="426" y="567"/>
                </a:lnTo>
                <a:lnTo>
                  <a:pt x="427" y="567"/>
                </a:lnTo>
                <a:lnTo>
                  <a:pt x="428" y="567"/>
                </a:lnTo>
                <a:lnTo>
                  <a:pt x="429" y="567"/>
                </a:lnTo>
                <a:lnTo>
                  <a:pt x="430" y="568"/>
                </a:lnTo>
                <a:lnTo>
                  <a:pt x="431" y="568"/>
                </a:lnTo>
                <a:lnTo>
                  <a:pt x="432" y="568"/>
                </a:lnTo>
                <a:lnTo>
                  <a:pt x="433" y="568"/>
                </a:lnTo>
                <a:lnTo>
                  <a:pt x="434" y="568"/>
                </a:lnTo>
                <a:lnTo>
                  <a:pt x="434" y="568"/>
                </a:lnTo>
                <a:lnTo>
                  <a:pt x="437" y="551"/>
                </a:lnTo>
                <a:lnTo>
                  <a:pt x="437" y="551"/>
                </a:lnTo>
                <a:lnTo>
                  <a:pt x="436" y="551"/>
                </a:lnTo>
                <a:lnTo>
                  <a:pt x="435" y="551"/>
                </a:lnTo>
                <a:lnTo>
                  <a:pt x="434" y="550"/>
                </a:lnTo>
                <a:lnTo>
                  <a:pt x="433" y="550"/>
                </a:lnTo>
                <a:lnTo>
                  <a:pt x="432" y="550"/>
                </a:lnTo>
                <a:lnTo>
                  <a:pt x="431" y="550"/>
                </a:lnTo>
                <a:lnTo>
                  <a:pt x="431" y="550"/>
                </a:lnTo>
                <a:lnTo>
                  <a:pt x="430" y="550"/>
                </a:lnTo>
                <a:lnTo>
                  <a:pt x="429" y="549"/>
                </a:lnTo>
                <a:lnTo>
                  <a:pt x="428" y="549"/>
                </a:lnTo>
                <a:lnTo>
                  <a:pt x="427" y="549"/>
                </a:lnTo>
                <a:lnTo>
                  <a:pt x="427" y="549"/>
                </a:lnTo>
                <a:lnTo>
                  <a:pt x="426" y="549"/>
                </a:lnTo>
                <a:lnTo>
                  <a:pt x="425" y="548"/>
                </a:lnTo>
                <a:lnTo>
                  <a:pt x="424" y="548"/>
                </a:lnTo>
                <a:lnTo>
                  <a:pt x="423" y="548"/>
                </a:lnTo>
                <a:lnTo>
                  <a:pt x="422" y="548"/>
                </a:lnTo>
                <a:lnTo>
                  <a:pt x="422" y="548"/>
                </a:lnTo>
                <a:lnTo>
                  <a:pt x="421" y="547"/>
                </a:lnTo>
                <a:lnTo>
                  <a:pt x="421" y="547"/>
                </a:lnTo>
                <a:lnTo>
                  <a:pt x="416" y="564"/>
                </a:lnTo>
                <a:close/>
                <a:moveTo>
                  <a:pt x="471" y="569"/>
                </a:moveTo>
                <a:lnTo>
                  <a:pt x="471" y="569"/>
                </a:lnTo>
                <a:lnTo>
                  <a:pt x="472" y="569"/>
                </a:lnTo>
                <a:lnTo>
                  <a:pt x="473" y="569"/>
                </a:lnTo>
                <a:lnTo>
                  <a:pt x="474" y="569"/>
                </a:lnTo>
                <a:lnTo>
                  <a:pt x="475" y="569"/>
                </a:lnTo>
                <a:lnTo>
                  <a:pt x="476" y="569"/>
                </a:lnTo>
                <a:lnTo>
                  <a:pt x="477" y="569"/>
                </a:lnTo>
                <a:lnTo>
                  <a:pt x="478" y="569"/>
                </a:lnTo>
                <a:lnTo>
                  <a:pt x="479" y="568"/>
                </a:lnTo>
                <a:lnTo>
                  <a:pt x="480" y="568"/>
                </a:lnTo>
                <a:lnTo>
                  <a:pt x="480" y="568"/>
                </a:lnTo>
                <a:lnTo>
                  <a:pt x="481" y="568"/>
                </a:lnTo>
                <a:lnTo>
                  <a:pt x="482" y="568"/>
                </a:lnTo>
                <a:lnTo>
                  <a:pt x="483" y="568"/>
                </a:lnTo>
                <a:lnTo>
                  <a:pt x="484" y="568"/>
                </a:lnTo>
                <a:lnTo>
                  <a:pt x="485" y="567"/>
                </a:lnTo>
                <a:lnTo>
                  <a:pt x="486" y="567"/>
                </a:lnTo>
                <a:lnTo>
                  <a:pt x="487" y="567"/>
                </a:lnTo>
                <a:lnTo>
                  <a:pt x="488" y="567"/>
                </a:lnTo>
                <a:lnTo>
                  <a:pt x="489" y="567"/>
                </a:lnTo>
                <a:lnTo>
                  <a:pt x="490" y="566"/>
                </a:lnTo>
                <a:lnTo>
                  <a:pt x="490" y="566"/>
                </a:lnTo>
                <a:lnTo>
                  <a:pt x="486" y="549"/>
                </a:lnTo>
                <a:lnTo>
                  <a:pt x="486" y="549"/>
                </a:lnTo>
                <a:lnTo>
                  <a:pt x="485" y="549"/>
                </a:lnTo>
                <a:lnTo>
                  <a:pt x="485" y="550"/>
                </a:lnTo>
                <a:lnTo>
                  <a:pt x="484" y="550"/>
                </a:lnTo>
                <a:lnTo>
                  <a:pt x="483" y="550"/>
                </a:lnTo>
                <a:lnTo>
                  <a:pt x="482" y="550"/>
                </a:lnTo>
                <a:lnTo>
                  <a:pt x="481" y="550"/>
                </a:lnTo>
                <a:lnTo>
                  <a:pt x="480" y="550"/>
                </a:lnTo>
                <a:lnTo>
                  <a:pt x="479" y="551"/>
                </a:lnTo>
                <a:lnTo>
                  <a:pt x="479" y="551"/>
                </a:lnTo>
                <a:lnTo>
                  <a:pt x="478" y="551"/>
                </a:lnTo>
                <a:lnTo>
                  <a:pt x="477" y="551"/>
                </a:lnTo>
                <a:lnTo>
                  <a:pt x="476" y="551"/>
                </a:lnTo>
                <a:lnTo>
                  <a:pt x="475" y="551"/>
                </a:lnTo>
                <a:lnTo>
                  <a:pt x="474" y="551"/>
                </a:lnTo>
                <a:lnTo>
                  <a:pt x="474" y="551"/>
                </a:lnTo>
                <a:lnTo>
                  <a:pt x="473" y="551"/>
                </a:lnTo>
                <a:lnTo>
                  <a:pt x="472" y="552"/>
                </a:lnTo>
                <a:lnTo>
                  <a:pt x="471" y="552"/>
                </a:lnTo>
                <a:lnTo>
                  <a:pt x="470" y="552"/>
                </a:lnTo>
                <a:lnTo>
                  <a:pt x="470" y="552"/>
                </a:lnTo>
                <a:lnTo>
                  <a:pt x="471" y="569"/>
                </a:lnTo>
                <a:close/>
                <a:moveTo>
                  <a:pt x="525" y="554"/>
                </a:moveTo>
                <a:lnTo>
                  <a:pt x="525" y="554"/>
                </a:lnTo>
                <a:lnTo>
                  <a:pt x="525" y="554"/>
                </a:lnTo>
                <a:lnTo>
                  <a:pt x="526" y="554"/>
                </a:lnTo>
                <a:lnTo>
                  <a:pt x="527" y="553"/>
                </a:lnTo>
                <a:lnTo>
                  <a:pt x="528" y="553"/>
                </a:lnTo>
                <a:lnTo>
                  <a:pt x="529" y="552"/>
                </a:lnTo>
                <a:lnTo>
                  <a:pt x="529" y="552"/>
                </a:lnTo>
                <a:lnTo>
                  <a:pt x="530" y="551"/>
                </a:lnTo>
                <a:lnTo>
                  <a:pt x="531" y="551"/>
                </a:lnTo>
                <a:lnTo>
                  <a:pt x="532" y="551"/>
                </a:lnTo>
                <a:lnTo>
                  <a:pt x="533" y="550"/>
                </a:lnTo>
                <a:lnTo>
                  <a:pt x="533" y="550"/>
                </a:lnTo>
                <a:lnTo>
                  <a:pt x="534" y="549"/>
                </a:lnTo>
                <a:lnTo>
                  <a:pt x="535" y="549"/>
                </a:lnTo>
                <a:lnTo>
                  <a:pt x="536" y="548"/>
                </a:lnTo>
                <a:lnTo>
                  <a:pt x="537" y="548"/>
                </a:lnTo>
                <a:lnTo>
                  <a:pt x="537" y="547"/>
                </a:lnTo>
                <a:lnTo>
                  <a:pt x="538" y="547"/>
                </a:lnTo>
                <a:lnTo>
                  <a:pt x="539" y="546"/>
                </a:lnTo>
                <a:lnTo>
                  <a:pt x="540" y="546"/>
                </a:lnTo>
                <a:lnTo>
                  <a:pt x="540" y="545"/>
                </a:lnTo>
                <a:lnTo>
                  <a:pt x="541" y="545"/>
                </a:lnTo>
                <a:lnTo>
                  <a:pt x="532" y="530"/>
                </a:lnTo>
                <a:lnTo>
                  <a:pt x="531" y="531"/>
                </a:lnTo>
                <a:lnTo>
                  <a:pt x="530" y="531"/>
                </a:lnTo>
                <a:lnTo>
                  <a:pt x="530" y="531"/>
                </a:lnTo>
                <a:lnTo>
                  <a:pt x="529" y="532"/>
                </a:lnTo>
                <a:lnTo>
                  <a:pt x="528" y="532"/>
                </a:lnTo>
                <a:lnTo>
                  <a:pt x="527" y="533"/>
                </a:lnTo>
                <a:lnTo>
                  <a:pt x="527" y="533"/>
                </a:lnTo>
                <a:lnTo>
                  <a:pt x="526" y="534"/>
                </a:lnTo>
                <a:lnTo>
                  <a:pt x="525" y="534"/>
                </a:lnTo>
                <a:lnTo>
                  <a:pt x="525" y="534"/>
                </a:lnTo>
                <a:lnTo>
                  <a:pt x="524" y="535"/>
                </a:lnTo>
                <a:lnTo>
                  <a:pt x="523" y="535"/>
                </a:lnTo>
                <a:lnTo>
                  <a:pt x="522" y="536"/>
                </a:lnTo>
                <a:lnTo>
                  <a:pt x="522" y="536"/>
                </a:lnTo>
                <a:lnTo>
                  <a:pt x="521" y="536"/>
                </a:lnTo>
                <a:lnTo>
                  <a:pt x="520" y="537"/>
                </a:lnTo>
                <a:lnTo>
                  <a:pt x="520" y="537"/>
                </a:lnTo>
                <a:lnTo>
                  <a:pt x="519" y="538"/>
                </a:lnTo>
                <a:lnTo>
                  <a:pt x="518" y="538"/>
                </a:lnTo>
                <a:lnTo>
                  <a:pt x="517" y="538"/>
                </a:lnTo>
                <a:lnTo>
                  <a:pt x="517" y="538"/>
                </a:lnTo>
                <a:lnTo>
                  <a:pt x="525" y="554"/>
                </a:lnTo>
                <a:close/>
                <a:moveTo>
                  <a:pt x="570" y="521"/>
                </a:moveTo>
                <a:lnTo>
                  <a:pt x="570" y="521"/>
                </a:lnTo>
                <a:lnTo>
                  <a:pt x="570" y="520"/>
                </a:lnTo>
                <a:lnTo>
                  <a:pt x="570" y="520"/>
                </a:lnTo>
                <a:lnTo>
                  <a:pt x="571" y="519"/>
                </a:lnTo>
                <a:lnTo>
                  <a:pt x="572" y="518"/>
                </a:lnTo>
                <a:lnTo>
                  <a:pt x="572" y="518"/>
                </a:lnTo>
                <a:lnTo>
                  <a:pt x="573" y="517"/>
                </a:lnTo>
                <a:lnTo>
                  <a:pt x="574" y="516"/>
                </a:lnTo>
                <a:lnTo>
                  <a:pt x="574" y="516"/>
                </a:lnTo>
                <a:lnTo>
                  <a:pt x="575" y="515"/>
                </a:lnTo>
                <a:lnTo>
                  <a:pt x="575" y="514"/>
                </a:lnTo>
                <a:lnTo>
                  <a:pt x="576" y="514"/>
                </a:lnTo>
                <a:lnTo>
                  <a:pt x="576" y="513"/>
                </a:lnTo>
                <a:lnTo>
                  <a:pt x="577" y="512"/>
                </a:lnTo>
                <a:lnTo>
                  <a:pt x="578" y="511"/>
                </a:lnTo>
                <a:lnTo>
                  <a:pt x="578" y="511"/>
                </a:lnTo>
                <a:lnTo>
                  <a:pt x="579" y="510"/>
                </a:lnTo>
                <a:lnTo>
                  <a:pt x="579" y="509"/>
                </a:lnTo>
                <a:lnTo>
                  <a:pt x="580" y="508"/>
                </a:lnTo>
                <a:lnTo>
                  <a:pt x="580" y="508"/>
                </a:lnTo>
                <a:lnTo>
                  <a:pt x="581" y="507"/>
                </a:lnTo>
                <a:lnTo>
                  <a:pt x="581" y="506"/>
                </a:lnTo>
                <a:lnTo>
                  <a:pt x="567" y="496"/>
                </a:lnTo>
                <a:lnTo>
                  <a:pt x="567" y="497"/>
                </a:lnTo>
                <a:lnTo>
                  <a:pt x="566" y="497"/>
                </a:lnTo>
                <a:lnTo>
                  <a:pt x="566" y="498"/>
                </a:lnTo>
                <a:lnTo>
                  <a:pt x="565" y="499"/>
                </a:lnTo>
                <a:lnTo>
                  <a:pt x="565" y="499"/>
                </a:lnTo>
                <a:lnTo>
                  <a:pt x="564" y="500"/>
                </a:lnTo>
                <a:lnTo>
                  <a:pt x="564" y="500"/>
                </a:lnTo>
                <a:lnTo>
                  <a:pt x="563" y="501"/>
                </a:lnTo>
                <a:lnTo>
                  <a:pt x="563" y="502"/>
                </a:lnTo>
                <a:lnTo>
                  <a:pt x="562" y="502"/>
                </a:lnTo>
                <a:lnTo>
                  <a:pt x="562" y="503"/>
                </a:lnTo>
                <a:lnTo>
                  <a:pt x="561" y="504"/>
                </a:lnTo>
                <a:lnTo>
                  <a:pt x="561" y="504"/>
                </a:lnTo>
                <a:lnTo>
                  <a:pt x="560" y="505"/>
                </a:lnTo>
                <a:lnTo>
                  <a:pt x="560" y="505"/>
                </a:lnTo>
                <a:lnTo>
                  <a:pt x="559" y="506"/>
                </a:lnTo>
                <a:lnTo>
                  <a:pt x="559" y="507"/>
                </a:lnTo>
                <a:lnTo>
                  <a:pt x="558" y="507"/>
                </a:lnTo>
                <a:lnTo>
                  <a:pt x="557" y="508"/>
                </a:lnTo>
                <a:lnTo>
                  <a:pt x="557" y="509"/>
                </a:lnTo>
                <a:lnTo>
                  <a:pt x="557" y="509"/>
                </a:lnTo>
                <a:lnTo>
                  <a:pt x="570" y="521"/>
                </a:lnTo>
                <a:close/>
                <a:moveTo>
                  <a:pt x="599" y="474"/>
                </a:moveTo>
                <a:lnTo>
                  <a:pt x="599" y="474"/>
                </a:lnTo>
                <a:lnTo>
                  <a:pt x="600" y="473"/>
                </a:lnTo>
                <a:lnTo>
                  <a:pt x="600" y="472"/>
                </a:lnTo>
                <a:lnTo>
                  <a:pt x="600" y="471"/>
                </a:lnTo>
                <a:lnTo>
                  <a:pt x="601" y="470"/>
                </a:lnTo>
                <a:lnTo>
                  <a:pt x="601" y="469"/>
                </a:lnTo>
                <a:lnTo>
                  <a:pt x="601" y="469"/>
                </a:lnTo>
                <a:lnTo>
                  <a:pt x="602" y="468"/>
                </a:lnTo>
                <a:lnTo>
                  <a:pt x="602" y="467"/>
                </a:lnTo>
                <a:lnTo>
                  <a:pt x="602" y="466"/>
                </a:lnTo>
                <a:lnTo>
                  <a:pt x="603" y="465"/>
                </a:lnTo>
                <a:lnTo>
                  <a:pt x="603" y="464"/>
                </a:lnTo>
                <a:lnTo>
                  <a:pt x="603" y="463"/>
                </a:lnTo>
                <a:lnTo>
                  <a:pt x="603" y="462"/>
                </a:lnTo>
                <a:lnTo>
                  <a:pt x="604" y="461"/>
                </a:lnTo>
                <a:lnTo>
                  <a:pt x="604" y="461"/>
                </a:lnTo>
                <a:lnTo>
                  <a:pt x="604" y="460"/>
                </a:lnTo>
                <a:lnTo>
                  <a:pt x="604" y="459"/>
                </a:lnTo>
                <a:lnTo>
                  <a:pt x="605" y="458"/>
                </a:lnTo>
                <a:lnTo>
                  <a:pt x="605" y="457"/>
                </a:lnTo>
                <a:lnTo>
                  <a:pt x="605" y="456"/>
                </a:lnTo>
                <a:lnTo>
                  <a:pt x="605" y="456"/>
                </a:lnTo>
                <a:lnTo>
                  <a:pt x="588" y="451"/>
                </a:lnTo>
                <a:lnTo>
                  <a:pt x="588" y="452"/>
                </a:lnTo>
                <a:lnTo>
                  <a:pt x="588" y="452"/>
                </a:lnTo>
                <a:lnTo>
                  <a:pt x="588" y="453"/>
                </a:lnTo>
                <a:lnTo>
                  <a:pt x="588" y="454"/>
                </a:lnTo>
                <a:lnTo>
                  <a:pt x="587" y="455"/>
                </a:lnTo>
                <a:lnTo>
                  <a:pt x="587" y="456"/>
                </a:lnTo>
                <a:lnTo>
                  <a:pt x="587" y="456"/>
                </a:lnTo>
                <a:lnTo>
                  <a:pt x="587" y="457"/>
                </a:lnTo>
                <a:lnTo>
                  <a:pt x="586" y="458"/>
                </a:lnTo>
                <a:lnTo>
                  <a:pt x="586" y="459"/>
                </a:lnTo>
                <a:lnTo>
                  <a:pt x="586" y="459"/>
                </a:lnTo>
                <a:lnTo>
                  <a:pt x="586" y="460"/>
                </a:lnTo>
                <a:lnTo>
                  <a:pt x="585" y="461"/>
                </a:lnTo>
                <a:lnTo>
                  <a:pt x="585" y="462"/>
                </a:lnTo>
                <a:lnTo>
                  <a:pt x="585" y="463"/>
                </a:lnTo>
                <a:lnTo>
                  <a:pt x="584" y="463"/>
                </a:lnTo>
                <a:lnTo>
                  <a:pt x="584" y="464"/>
                </a:lnTo>
                <a:lnTo>
                  <a:pt x="584" y="465"/>
                </a:lnTo>
                <a:lnTo>
                  <a:pt x="584" y="466"/>
                </a:lnTo>
                <a:lnTo>
                  <a:pt x="583" y="467"/>
                </a:lnTo>
                <a:lnTo>
                  <a:pt x="583" y="467"/>
                </a:lnTo>
                <a:lnTo>
                  <a:pt x="599" y="474"/>
                </a:lnTo>
                <a:close/>
                <a:moveTo>
                  <a:pt x="610" y="419"/>
                </a:moveTo>
                <a:lnTo>
                  <a:pt x="610" y="419"/>
                </a:lnTo>
                <a:lnTo>
                  <a:pt x="610" y="419"/>
                </a:lnTo>
                <a:lnTo>
                  <a:pt x="610" y="418"/>
                </a:lnTo>
                <a:lnTo>
                  <a:pt x="610" y="417"/>
                </a:lnTo>
                <a:lnTo>
                  <a:pt x="610" y="416"/>
                </a:lnTo>
                <a:lnTo>
                  <a:pt x="610" y="415"/>
                </a:lnTo>
                <a:lnTo>
                  <a:pt x="610" y="414"/>
                </a:lnTo>
                <a:lnTo>
                  <a:pt x="610" y="413"/>
                </a:lnTo>
                <a:lnTo>
                  <a:pt x="610" y="412"/>
                </a:lnTo>
                <a:lnTo>
                  <a:pt x="610" y="411"/>
                </a:lnTo>
                <a:lnTo>
                  <a:pt x="610" y="410"/>
                </a:lnTo>
                <a:lnTo>
                  <a:pt x="610" y="409"/>
                </a:lnTo>
                <a:lnTo>
                  <a:pt x="610" y="408"/>
                </a:lnTo>
                <a:lnTo>
                  <a:pt x="610" y="407"/>
                </a:lnTo>
                <a:lnTo>
                  <a:pt x="610" y="406"/>
                </a:lnTo>
                <a:lnTo>
                  <a:pt x="610" y="405"/>
                </a:lnTo>
                <a:lnTo>
                  <a:pt x="610" y="404"/>
                </a:lnTo>
                <a:lnTo>
                  <a:pt x="610" y="403"/>
                </a:lnTo>
                <a:lnTo>
                  <a:pt x="610" y="402"/>
                </a:lnTo>
                <a:lnTo>
                  <a:pt x="609" y="401"/>
                </a:lnTo>
                <a:lnTo>
                  <a:pt x="609" y="400"/>
                </a:lnTo>
                <a:lnTo>
                  <a:pt x="592" y="402"/>
                </a:lnTo>
                <a:lnTo>
                  <a:pt x="592" y="403"/>
                </a:lnTo>
                <a:lnTo>
                  <a:pt x="592" y="404"/>
                </a:lnTo>
                <a:lnTo>
                  <a:pt x="592" y="405"/>
                </a:lnTo>
                <a:lnTo>
                  <a:pt x="592" y="406"/>
                </a:lnTo>
                <a:lnTo>
                  <a:pt x="592" y="406"/>
                </a:lnTo>
                <a:lnTo>
                  <a:pt x="592" y="407"/>
                </a:lnTo>
                <a:lnTo>
                  <a:pt x="592" y="408"/>
                </a:lnTo>
                <a:lnTo>
                  <a:pt x="592" y="409"/>
                </a:lnTo>
                <a:lnTo>
                  <a:pt x="592" y="410"/>
                </a:lnTo>
                <a:lnTo>
                  <a:pt x="593" y="411"/>
                </a:lnTo>
                <a:lnTo>
                  <a:pt x="593" y="412"/>
                </a:lnTo>
                <a:lnTo>
                  <a:pt x="593" y="412"/>
                </a:lnTo>
                <a:lnTo>
                  <a:pt x="593" y="413"/>
                </a:lnTo>
                <a:lnTo>
                  <a:pt x="593" y="414"/>
                </a:lnTo>
                <a:lnTo>
                  <a:pt x="593" y="415"/>
                </a:lnTo>
                <a:lnTo>
                  <a:pt x="593" y="416"/>
                </a:lnTo>
                <a:lnTo>
                  <a:pt x="593" y="417"/>
                </a:lnTo>
                <a:lnTo>
                  <a:pt x="593" y="418"/>
                </a:lnTo>
                <a:lnTo>
                  <a:pt x="593" y="419"/>
                </a:lnTo>
                <a:lnTo>
                  <a:pt x="593" y="419"/>
                </a:lnTo>
                <a:lnTo>
                  <a:pt x="610" y="419"/>
                </a:lnTo>
                <a:close/>
                <a:moveTo>
                  <a:pt x="601" y="364"/>
                </a:moveTo>
                <a:lnTo>
                  <a:pt x="601" y="364"/>
                </a:lnTo>
                <a:lnTo>
                  <a:pt x="601" y="363"/>
                </a:lnTo>
                <a:lnTo>
                  <a:pt x="600" y="362"/>
                </a:lnTo>
                <a:lnTo>
                  <a:pt x="600" y="362"/>
                </a:lnTo>
                <a:lnTo>
                  <a:pt x="600" y="361"/>
                </a:lnTo>
                <a:lnTo>
                  <a:pt x="599" y="360"/>
                </a:lnTo>
                <a:lnTo>
                  <a:pt x="599" y="359"/>
                </a:lnTo>
                <a:lnTo>
                  <a:pt x="599" y="358"/>
                </a:lnTo>
                <a:lnTo>
                  <a:pt x="598" y="357"/>
                </a:lnTo>
                <a:lnTo>
                  <a:pt x="598" y="356"/>
                </a:lnTo>
                <a:lnTo>
                  <a:pt x="598" y="356"/>
                </a:lnTo>
                <a:lnTo>
                  <a:pt x="597" y="355"/>
                </a:lnTo>
                <a:lnTo>
                  <a:pt x="597" y="354"/>
                </a:lnTo>
                <a:lnTo>
                  <a:pt x="596" y="353"/>
                </a:lnTo>
                <a:lnTo>
                  <a:pt x="596" y="352"/>
                </a:lnTo>
                <a:lnTo>
                  <a:pt x="596" y="351"/>
                </a:lnTo>
                <a:lnTo>
                  <a:pt x="595" y="350"/>
                </a:lnTo>
                <a:lnTo>
                  <a:pt x="595" y="350"/>
                </a:lnTo>
                <a:lnTo>
                  <a:pt x="594" y="349"/>
                </a:lnTo>
                <a:lnTo>
                  <a:pt x="594" y="348"/>
                </a:lnTo>
                <a:lnTo>
                  <a:pt x="594" y="347"/>
                </a:lnTo>
                <a:lnTo>
                  <a:pt x="593" y="347"/>
                </a:lnTo>
                <a:lnTo>
                  <a:pt x="578" y="355"/>
                </a:lnTo>
                <a:lnTo>
                  <a:pt x="578" y="355"/>
                </a:lnTo>
                <a:lnTo>
                  <a:pt x="578" y="356"/>
                </a:lnTo>
                <a:lnTo>
                  <a:pt x="579" y="357"/>
                </a:lnTo>
                <a:lnTo>
                  <a:pt x="579" y="357"/>
                </a:lnTo>
                <a:lnTo>
                  <a:pt x="579" y="358"/>
                </a:lnTo>
                <a:lnTo>
                  <a:pt x="580" y="359"/>
                </a:lnTo>
                <a:lnTo>
                  <a:pt x="580" y="360"/>
                </a:lnTo>
                <a:lnTo>
                  <a:pt x="580" y="360"/>
                </a:lnTo>
                <a:lnTo>
                  <a:pt x="581" y="361"/>
                </a:lnTo>
                <a:lnTo>
                  <a:pt x="581" y="362"/>
                </a:lnTo>
                <a:lnTo>
                  <a:pt x="581" y="363"/>
                </a:lnTo>
                <a:lnTo>
                  <a:pt x="582" y="363"/>
                </a:lnTo>
                <a:lnTo>
                  <a:pt x="582" y="364"/>
                </a:lnTo>
                <a:lnTo>
                  <a:pt x="582" y="365"/>
                </a:lnTo>
                <a:lnTo>
                  <a:pt x="583" y="366"/>
                </a:lnTo>
                <a:lnTo>
                  <a:pt x="583" y="366"/>
                </a:lnTo>
                <a:lnTo>
                  <a:pt x="583" y="367"/>
                </a:lnTo>
                <a:lnTo>
                  <a:pt x="584" y="368"/>
                </a:lnTo>
                <a:lnTo>
                  <a:pt x="584" y="369"/>
                </a:lnTo>
                <a:lnTo>
                  <a:pt x="584" y="369"/>
                </a:lnTo>
                <a:lnTo>
                  <a:pt x="584" y="370"/>
                </a:lnTo>
                <a:lnTo>
                  <a:pt x="601" y="364"/>
                </a:lnTo>
                <a:close/>
                <a:moveTo>
                  <a:pt x="573" y="316"/>
                </a:moveTo>
                <a:lnTo>
                  <a:pt x="573" y="316"/>
                </a:lnTo>
                <a:lnTo>
                  <a:pt x="572" y="316"/>
                </a:lnTo>
                <a:lnTo>
                  <a:pt x="572" y="315"/>
                </a:lnTo>
                <a:lnTo>
                  <a:pt x="571" y="315"/>
                </a:lnTo>
                <a:lnTo>
                  <a:pt x="570" y="314"/>
                </a:lnTo>
                <a:lnTo>
                  <a:pt x="570" y="313"/>
                </a:lnTo>
                <a:lnTo>
                  <a:pt x="569" y="313"/>
                </a:lnTo>
                <a:lnTo>
                  <a:pt x="569" y="312"/>
                </a:lnTo>
                <a:lnTo>
                  <a:pt x="568" y="311"/>
                </a:lnTo>
                <a:lnTo>
                  <a:pt x="567" y="311"/>
                </a:lnTo>
                <a:lnTo>
                  <a:pt x="567" y="310"/>
                </a:lnTo>
                <a:lnTo>
                  <a:pt x="566" y="309"/>
                </a:lnTo>
                <a:lnTo>
                  <a:pt x="565" y="309"/>
                </a:lnTo>
                <a:lnTo>
                  <a:pt x="565" y="308"/>
                </a:lnTo>
                <a:lnTo>
                  <a:pt x="564" y="307"/>
                </a:lnTo>
                <a:lnTo>
                  <a:pt x="563" y="307"/>
                </a:lnTo>
                <a:lnTo>
                  <a:pt x="563" y="306"/>
                </a:lnTo>
                <a:lnTo>
                  <a:pt x="562" y="305"/>
                </a:lnTo>
                <a:lnTo>
                  <a:pt x="561" y="305"/>
                </a:lnTo>
                <a:lnTo>
                  <a:pt x="561" y="304"/>
                </a:lnTo>
                <a:lnTo>
                  <a:pt x="560" y="304"/>
                </a:lnTo>
                <a:lnTo>
                  <a:pt x="559" y="303"/>
                </a:lnTo>
                <a:lnTo>
                  <a:pt x="548" y="316"/>
                </a:lnTo>
                <a:lnTo>
                  <a:pt x="548" y="317"/>
                </a:lnTo>
                <a:lnTo>
                  <a:pt x="549" y="317"/>
                </a:lnTo>
                <a:lnTo>
                  <a:pt x="549" y="318"/>
                </a:lnTo>
                <a:lnTo>
                  <a:pt x="550" y="318"/>
                </a:lnTo>
                <a:lnTo>
                  <a:pt x="551" y="319"/>
                </a:lnTo>
                <a:lnTo>
                  <a:pt x="551" y="319"/>
                </a:lnTo>
                <a:lnTo>
                  <a:pt x="552" y="320"/>
                </a:lnTo>
                <a:lnTo>
                  <a:pt x="552" y="320"/>
                </a:lnTo>
                <a:lnTo>
                  <a:pt x="553" y="321"/>
                </a:lnTo>
                <a:lnTo>
                  <a:pt x="554" y="322"/>
                </a:lnTo>
                <a:lnTo>
                  <a:pt x="554" y="322"/>
                </a:lnTo>
                <a:lnTo>
                  <a:pt x="555" y="323"/>
                </a:lnTo>
                <a:lnTo>
                  <a:pt x="555" y="323"/>
                </a:lnTo>
                <a:lnTo>
                  <a:pt x="556" y="324"/>
                </a:lnTo>
                <a:lnTo>
                  <a:pt x="556" y="325"/>
                </a:lnTo>
                <a:lnTo>
                  <a:pt x="557" y="325"/>
                </a:lnTo>
                <a:lnTo>
                  <a:pt x="557" y="326"/>
                </a:lnTo>
                <a:lnTo>
                  <a:pt x="558" y="326"/>
                </a:lnTo>
                <a:lnTo>
                  <a:pt x="559" y="327"/>
                </a:lnTo>
                <a:lnTo>
                  <a:pt x="559" y="328"/>
                </a:lnTo>
                <a:lnTo>
                  <a:pt x="559" y="328"/>
                </a:lnTo>
                <a:lnTo>
                  <a:pt x="573" y="316"/>
                </a:lnTo>
                <a:close/>
                <a:moveTo>
                  <a:pt x="529" y="282"/>
                </a:moveTo>
                <a:lnTo>
                  <a:pt x="529" y="282"/>
                </a:lnTo>
                <a:lnTo>
                  <a:pt x="529" y="281"/>
                </a:lnTo>
                <a:lnTo>
                  <a:pt x="528" y="281"/>
                </a:lnTo>
                <a:lnTo>
                  <a:pt x="527" y="280"/>
                </a:lnTo>
                <a:lnTo>
                  <a:pt x="526" y="280"/>
                </a:lnTo>
                <a:lnTo>
                  <a:pt x="525" y="280"/>
                </a:lnTo>
                <a:lnTo>
                  <a:pt x="524" y="279"/>
                </a:lnTo>
                <a:lnTo>
                  <a:pt x="524" y="279"/>
                </a:lnTo>
                <a:lnTo>
                  <a:pt x="523" y="278"/>
                </a:lnTo>
                <a:lnTo>
                  <a:pt x="522" y="278"/>
                </a:lnTo>
                <a:lnTo>
                  <a:pt x="521" y="278"/>
                </a:lnTo>
                <a:lnTo>
                  <a:pt x="520" y="277"/>
                </a:lnTo>
                <a:lnTo>
                  <a:pt x="519" y="277"/>
                </a:lnTo>
                <a:lnTo>
                  <a:pt x="518" y="277"/>
                </a:lnTo>
                <a:lnTo>
                  <a:pt x="518" y="276"/>
                </a:lnTo>
                <a:lnTo>
                  <a:pt x="517" y="276"/>
                </a:lnTo>
                <a:lnTo>
                  <a:pt x="516" y="275"/>
                </a:lnTo>
                <a:lnTo>
                  <a:pt x="515" y="275"/>
                </a:lnTo>
                <a:lnTo>
                  <a:pt x="514" y="275"/>
                </a:lnTo>
                <a:lnTo>
                  <a:pt x="513" y="274"/>
                </a:lnTo>
                <a:lnTo>
                  <a:pt x="512" y="274"/>
                </a:lnTo>
                <a:lnTo>
                  <a:pt x="512" y="274"/>
                </a:lnTo>
                <a:lnTo>
                  <a:pt x="506" y="290"/>
                </a:lnTo>
                <a:lnTo>
                  <a:pt x="506" y="290"/>
                </a:lnTo>
                <a:lnTo>
                  <a:pt x="507" y="291"/>
                </a:lnTo>
                <a:lnTo>
                  <a:pt x="508" y="291"/>
                </a:lnTo>
                <a:lnTo>
                  <a:pt x="508" y="291"/>
                </a:lnTo>
                <a:lnTo>
                  <a:pt x="509" y="292"/>
                </a:lnTo>
                <a:lnTo>
                  <a:pt x="510" y="292"/>
                </a:lnTo>
                <a:lnTo>
                  <a:pt x="511" y="292"/>
                </a:lnTo>
                <a:lnTo>
                  <a:pt x="511" y="293"/>
                </a:lnTo>
                <a:lnTo>
                  <a:pt x="512" y="293"/>
                </a:lnTo>
                <a:lnTo>
                  <a:pt x="513" y="293"/>
                </a:lnTo>
                <a:lnTo>
                  <a:pt x="514" y="294"/>
                </a:lnTo>
                <a:lnTo>
                  <a:pt x="514" y="294"/>
                </a:lnTo>
                <a:lnTo>
                  <a:pt x="515" y="294"/>
                </a:lnTo>
                <a:lnTo>
                  <a:pt x="516" y="295"/>
                </a:lnTo>
                <a:lnTo>
                  <a:pt x="517" y="295"/>
                </a:lnTo>
                <a:lnTo>
                  <a:pt x="517" y="295"/>
                </a:lnTo>
                <a:lnTo>
                  <a:pt x="518" y="296"/>
                </a:lnTo>
                <a:lnTo>
                  <a:pt x="519" y="296"/>
                </a:lnTo>
                <a:lnTo>
                  <a:pt x="520" y="297"/>
                </a:lnTo>
                <a:lnTo>
                  <a:pt x="520" y="297"/>
                </a:lnTo>
                <a:lnTo>
                  <a:pt x="521" y="297"/>
                </a:lnTo>
                <a:lnTo>
                  <a:pt x="529" y="282"/>
                </a:lnTo>
                <a:close/>
                <a:moveTo>
                  <a:pt x="457" y="231"/>
                </a:moveTo>
                <a:lnTo>
                  <a:pt x="457" y="231"/>
                </a:lnTo>
                <a:cubicBezTo>
                  <a:pt x="354" y="231"/>
                  <a:pt x="271" y="314"/>
                  <a:pt x="271" y="417"/>
                </a:cubicBezTo>
                <a:cubicBezTo>
                  <a:pt x="271" y="520"/>
                  <a:pt x="354" y="603"/>
                  <a:pt x="457" y="603"/>
                </a:cubicBezTo>
                <a:cubicBezTo>
                  <a:pt x="560" y="603"/>
                  <a:pt x="643" y="520"/>
                  <a:pt x="643" y="417"/>
                </a:cubicBezTo>
                <a:cubicBezTo>
                  <a:pt x="643" y="314"/>
                  <a:pt x="560" y="231"/>
                  <a:pt x="457" y="231"/>
                </a:cubicBezTo>
                <a:close/>
                <a:moveTo>
                  <a:pt x="30" y="153"/>
                </a:moveTo>
                <a:lnTo>
                  <a:pt x="30" y="153"/>
                </a:lnTo>
                <a:cubicBezTo>
                  <a:pt x="66" y="150"/>
                  <a:pt x="102" y="148"/>
                  <a:pt x="138" y="147"/>
                </a:cubicBezTo>
                <a:cubicBezTo>
                  <a:pt x="114" y="146"/>
                  <a:pt x="89" y="144"/>
                  <a:pt x="65" y="141"/>
                </a:cubicBezTo>
                <a:cubicBezTo>
                  <a:pt x="49" y="139"/>
                  <a:pt x="35" y="128"/>
                  <a:pt x="35" y="111"/>
                </a:cubicBezTo>
                <a:cubicBezTo>
                  <a:pt x="35" y="87"/>
                  <a:pt x="35" y="63"/>
                  <a:pt x="35" y="39"/>
                </a:cubicBezTo>
                <a:cubicBezTo>
                  <a:pt x="35" y="23"/>
                  <a:pt x="49" y="11"/>
                  <a:pt x="65" y="9"/>
                </a:cubicBezTo>
                <a:cubicBezTo>
                  <a:pt x="163" y="0"/>
                  <a:pt x="260" y="0"/>
                  <a:pt x="358" y="9"/>
                </a:cubicBezTo>
                <a:cubicBezTo>
                  <a:pt x="374" y="11"/>
                  <a:pt x="388" y="23"/>
                  <a:pt x="388" y="39"/>
                </a:cubicBezTo>
                <a:cubicBezTo>
                  <a:pt x="388" y="63"/>
                  <a:pt x="388" y="87"/>
                  <a:pt x="388" y="111"/>
                </a:cubicBezTo>
                <a:cubicBezTo>
                  <a:pt x="388" y="128"/>
                  <a:pt x="374" y="139"/>
                  <a:pt x="358" y="141"/>
                </a:cubicBezTo>
                <a:cubicBezTo>
                  <a:pt x="323" y="145"/>
                  <a:pt x="287" y="147"/>
                  <a:pt x="252" y="148"/>
                </a:cubicBezTo>
                <a:cubicBezTo>
                  <a:pt x="276" y="150"/>
                  <a:pt x="299" y="151"/>
                  <a:pt x="323" y="153"/>
                </a:cubicBezTo>
                <a:cubicBezTo>
                  <a:pt x="339" y="155"/>
                  <a:pt x="353" y="167"/>
                  <a:pt x="353" y="183"/>
                </a:cubicBezTo>
                <a:lnTo>
                  <a:pt x="353" y="218"/>
                </a:lnTo>
                <a:cubicBezTo>
                  <a:pt x="333" y="229"/>
                  <a:pt x="314" y="242"/>
                  <a:pt x="299" y="258"/>
                </a:cubicBezTo>
                <a:cubicBezTo>
                  <a:pt x="289" y="268"/>
                  <a:pt x="280" y="278"/>
                  <a:pt x="272" y="290"/>
                </a:cubicBezTo>
                <a:cubicBezTo>
                  <a:pt x="191" y="296"/>
                  <a:pt x="111" y="294"/>
                  <a:pt x="30" y="285"/>
                </a:cubicBezTo>
                <a:cubicBezTo>
                  <a:pt x="13" y="283"/>
                  <a:pt x="0" y="272"/>
                  <a:pt x="0" y="255"/>
                </a:cubicBezTo>
                <a:cubicBezTo>
                  <a:pt x="0" y="231"/>
                  <a:pt x="0" y="207"/>
                  <a:pt x="0" y="183"/>
                </a:cubicBezTo>
                <a:cubicBezTo>
                  <a:pt x="0" y="167"/>
                  <a:pt x="13" y="155"/>
                  <a:pt x="30" y="15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1350">
              <a:solidFill>
                <a:srgbClr val="FFF68E"/>
              </a:solidFill>
            </a:endParaRPr>
          </a:p>
        </p:txBody>
      </p:sp>
      <p:sp>
        <p:nvSpPr>
          <p:cNvPr id="51" name="Freeform 48"/>
          <p:cNvSpPr>
            <a:spLocks noEditPoints="1"/>
          </p:cNvSpPr>
          <p:nvPr/>
        </p:nvSpPr>
        <p:spPr bwMode="auto">
          <a:xfrm>
            <a:off x="1249363" y="1047750"/>
            <a:ext cx="468312" cy="447675"/>
          </a:xfrm>
          <a:custGeom>
            <a:avLst/>
            <a:gdLst>
              <a:gd name="T0" fmla="*/ 419 w 628"/>
              <a:gd name="T1" fmla="*/ 232 h 600"/>
              <a:gd name="T2" fmla="*/ 411 w 628"/>
              <a:gd name="T3" fmla="*/ 249 h 600"/>
              <a:gd name="T4" fmla="*/ 408 w 628"/>
              <a:gd name="T5" fmla="*/ 261 h 600"/>
              <a:gd name="T6" fmla="*/ 409 w 628"/>
              <a:gd name="T7" fmla="*/ 283 h 600"/>
              <a:gd name="T8" fmla="*/ 417 w 628"/>
              <a:gd name="T9" fmla="*/ 304 h 600"/>
              <a:gd name="T10" fmla="*/ 424 w 628"/>
              <a:gd name="T11" fmla="*/ 315 h 600"/>
              <a:gd name="T12" fmla="*/ 441 w 628"/>
              <a:gd name="T13" fmla="*/ 330 h 600"/>
              <a:gd name="T14" fmla="*/ 453 w 628"/>
              <a:gd name="T15" fmla="*/ 335 h 600"/>
              <a:gd name="T16" fmla="*/ 478 w 628"/>
              <a:gd name="T17" fmla="*/ 200 h 600"/>
              <a:gd name="T18" fmla="*/ 449 w 628"/>
              <a:gd name="T19" fmla="*/ 206 h 600"/>
              <a:gd name="T20" fmla="*/ 433 w 628"/>
              <a:gd name="T21" fmla="*/ 216 h 600"/>
              <a:gd name="T22" fmla="*/ 425 w 628"/>
              <a:gd name="T23" fmla="*/ 224 h 600"/>
              <a:gd name="T24" fmla="*/ 384 w 628"/>
              <a:gd name="T25" fmla="*/ 70 h 600"/>
              <a:gd name="T26" fmla="*/ 314 w 628"/>
              <a:gd name="T27" fmla="*/ 140 h 600"/>
              <a:gd name="T28" fmla="*/ 379 w 628"/>
              <a:gd name="T29" fmla="*/ 283 h 600"/>
              <a:gd name="T30" fmla="*/ 379 w 628"/>
              <a:gd name="T31" fmla="*/ 254 h 600"/>
              <a:gd name="T32" fmla="*/ 359 w 628"/>
              <a:gd name="T33" fmla="*/ 154 h 600"/>
              <a:gd name="T34" fmla="*/ 250 w 628"/>
              <a:gd name="T35" fmla="*/ 270 h 600"/>
              <a:gd name="T36" fmla="*/ 314 w 628"/>
              <a:gd name="T37" fmla="*/ 396 h 600"/>
              <a:gd name="T38" fmla="*/ 282 w 628"/>
              <a:gd name="T39" fmla="*/ 400 h 600"/>
              <a:gd name="T40" fmla="*/ 267 w 628"/>
              <a:gd name="T41" fmla="*/ 382 h 600"/>
              <a:gd name="T42" fmla="*/ 257 w 628"/>
              <a:gd name="T43" fmla="*/ 374 h 600"/>
              <a:gd name="T44" fmla="*/ 214 w 628"/>
              <a:gd name="T45" fmla="*/ 356 h 600"/>
              <a:gd name="T46" fmla="*/ 195 w 628"/>
              <a:gd name="T47" fmla="*/ 354 h 600"/>
              <a:gd name="T48" fmla="*/ 0 w 628"/>
              <a:gd name="T49" fmla="*/ 600 h 600"/>
              <a:gd name="T50" fmla="*/ 83 w 628"/>
              <a:gd name="T51" fmla="*/ 454 h 600"/>
              <a:gd name="T52" fmla="*/ 216 w 628"/>
              <a:gd name="T53" fmla="*/ 454 h 600"/>
              <a:gd name="T54" fmla="*/ 301 w 628"/>
              <a:gd name="T55" fmla="*/ 600 h 600"/>
              <a:gd name="T56" fmla="*/ 282 w 628"/>
              <a:gd name="T57" fmla="*/ 400 h 600"/>
              <a:gd name="T58" fmla="*/ 433 w 628"/>
              <a:gd name="T59" fmla="*/ 354 h 600"/>
              <a:gd name="T60" fmla="*/ 413 w 628"/>
              <a:gd name="T61" fmla="*/ 356 h 600"/>
              <a:gd name="T62" fmla="*/ 361 w 628"/>
              <a:gd name="T63" fmla="*/ 382 h 600"/>
              <a:gd name="T64" fmla="*/ 353 w 628"/>
              <a:gd name="T65" fmla="*/ 391 h 600"/>
              <a:gd name="T66" fmla="*/ 389 w 628"/>
              <a:gd name="T67" fmla="*/ 600 h 600"/>
              <a:gd name="T68" fmla="*/ 410 w 628"/>
              <a:gd name="T69" fmla="*/ 600 h 600"/>
              <a:gd name="T70" fmla="*/ 564 w 628"/>
              <a:gd name="T71" fmla="*/ 454 h 600"/>
              <a:gd name="T72" fmla="*/ 628 w 628"/>
              <a:gd name="T73" fmla="*/ 460 h 600"/>
              <a:gd name="T74" fmla="*/ 151 w 628"/>
              <a:gd name="T75" fmla="*/ 340 h 600"/>
              <a:gd name="T76" fmla="*/ 186 w 628"/>
              <a:gd name="T77" fmla="*/ 330 h 600"/>
              <a:gd name="T78" fmla="*/ 196 w 628"/>
              <a:gd name="T79" fmla="*/ 323 h 600"/>
              <a:gd name="T80" fmla="*/ 216 w 628"/>
              <a:gd name="T81" fmla="*/ 295 h 600"/>
              <a:gd name="T82" fmla="*/ 219 w 628"/>
              <a:gd name="T83" fmla="*/ 281 h 600"/>
              <a:gd name="T84" fmla="*/ 219 w 628"/>
              <a:gd name="T85" fmla="*/ 258 h 600"/>
              <a:gd name="T86" fmla="*/ 214 w 628"/>
              <a:gd name="T87" fmla="*/ 241 h 600"/>
              <a:gd name="T88" fmla="*/ 208 w 628"/>
              <a:gd name="T89" fmla="*/ 231 h 600"/>
              <a:gd name="T90" fmla="*/ 195 w 628"/>
              <a:gd name="T91" fmla="*/ 217 h 600"/>
              <a:gd name="T92" fmla="*/ 186 w 628"/>
              <a:gd name="T93" fmla="*/ 210 h 600"/>
              <a:gd name="T94" fmla="*/ 151 w 628"/>
              <a:gd name="T95" fmla="*/ 20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628" h="600">
                <a:moveTo>
                  <a:pt x="425" y="224"/>
                </a:moveTo>
                <a:cubicBezTo>
                  <a:pt x="423" y="226"/>
                  <a:pt x="421" y="229"/>
                  <a:pt x="420" y="231"/>
                </a:cubicBezTo>
                <a:cubicBezTo>
                  <a:pt x="419" y="231"/>
                  <a:pt x="419" y="232"/>
                  <a:pt x="419" y="232"/>
                </a:cubicBezTo>
                <a:cubicBezTo>
                  <a:pt x="418" y="234"/>
                  <a:pt x="416" y="236"/>
                  <a:pt x="415" y="239"/>
                </a:cubicBezTo>
                <a:cubicBezTo>
                  <a:pt x="415" y="240"/>
                  <a:pt x="414" y="240"/>
                  <a:pt x="414" y="241"/>
                </a:cubicBezTo>
                <a:cubicBezTo>
                  <a:pt x="413" y="244"/>
                  <a:pt x="412" y="246"/>
                  <a:pt x="411" y="249"/>
                </a:cubicBezTo>
                <a:cubicBezTo>
                  <a:pt x="411" y="249"/>
                  <a:pt x="411" y="250"/>
                  <a:pt x="411" y="250"/>
                </a:cubicBezTo>
                <a:cubicBezTo>
                  <a:pt x="410" y="253"/>
                  <a:pt x="409" y="255"/>
                  <a:pt x="409" y="258"/>
                </a:cubicBezTo>
                <a:cubicBezTo>
                  <a:pt x="409" y="259"/>
                  <a:pt x="409" y="260"/>
                  <a:pt x="408" y="261"/>
                </a:cubicBezTo>
                <a:cubicBezTo>
                  <a:pt x="408" y="264"/>
                  <a:pt x="408" y="267"/>
                  <a:pt x="408" y="270"/>
                </a:cubicBezTo>
                <a:cubicBezTo>
                  <a:pt x="408" y="274"/>
                  <a:pt x="408" y="278"/>
                  <a:pt x="409" y="281"/>
                </a:cubicBezTo>
                <a:cubicBezTo>
                  <a:pt x="409" y="282"/>
                  <a:pt x="409" y="283"/>
                  <a:pt x="409" y="283"/>
                </a:cubicBezTo>
                <a:cubicBezTo>
                  <a:pt x="410" y="287"/>
                  <a:pt x="411" y="290"/>
                  <a:pt x="412" y="293"/>
                </a:cubicBezTo>
                <a:cubicBezTo>
                  <a:pt x="412" y="294"/>
                  <a:pt x="412" y="294"/>
                  <a:pt x="412" y="295"/>
                </a:cubicBezTo>
                <a:cubicBezTo>
                  <a:pt x="414" y="298"/>
                  <a:pt x="415" y="301"/>
                  <a:pt x="417" y="304"/>
                </a:cubicBezTo>
                <a:cubicBezTo>
                  <a:pt x="417" y="305"/>
                  <a:pt x="417" y="305"/>
                  <a:pt x="418" y="306"/>
                </a:cubicBezTo>
                <a:cubicBezTo>
                  <a:pt x="420" y="309"/>
                  <a:pt x="422" y="312"/>
                  <a:pt x="424" y="315"/>
                </a:cubicBezTo>
                <a:cubicBezTo>
                  <a:pt x="424" y="315"/>
                  <a:pt x="424" y="315"/>
                  <a:pt x="424" y="315"/>
                </a:cubicBezTo>
                <a:cubicBezTo>
                  <a:pt x="427" y="318"/>
                  <a:pt x="429" y="320"/>
                  <a:pt x="432" y="323"/>
                </a:cubicBezTo>
                <a:cubicBezTo>
                  <a:pt x="432" y="323"/>
                  <a:pt x="432" y="323"/>
                  <a:pt x="432" y="323"/>
                </a:cubicBezTo>
                <a:cubicBezTo>
                  <a:pt x="435" y="326"/>
                  <a:pt x="438" y="328"/>
                  <a:pt x="441" y="330"/>
                </a:cubicBezTo>
                <a:cubicBezTo>
                  <a:pt x="442" y="330"/>
                  <a:pt x="442" y="330"/>
                  <a:pt x="442" y="330"/>
                </a:cubicBezTo>
                <a:cubicBezTo>
                  <a:pt x="446" y="332"/>
                  <a:pt x="449" y="334"/>
                  <a:pt x="452" y="335"/>
                </a:cubicBezTo>
                <a:cubicBezTo>
                  <a:pt x="453" y="335"/>
                  <a:pt x="453" y="335"/>
                  <a:pt x="453" y="335"/>
                </a:cubicBezTo>
                <a:cubicBezTo>
                  <a:pt x="461" y="338"/>
                  <a:pt x="469" y="340"/>
                  <a:pt x="478" y="340"/>
                </a:cubicBezTo>
                <a:cubicBezTo>
                  <a:pt x="516" y="340"/>
                  <a:pt x="547" y="309"/>
                  <a:pt x="547" y="270"/>
                </a:cubicBezTo>
                <a:cubicBezTo>
                  <a:pt x="547" y="231"/>
                  <a:pt x="516" y="200"/>
                  <a:pt x="478" y="200"/>
                </a:cubicBezTo>
                <a:cubicBezTo>
                  <a:pt x="468" y="200"/>
                  <a:pt x="458" y="202"/>
                  <a:pt x="450" y="206"/>
                </a:cubicBezTo>
                <a:cubicBezTo>
                  <a:pt x="450" y="206"/>
                  <a:pt x="450" y="206"/>
                  <a:pt x="450" y="206"/>
                </a:cubicBezTo>
                <a:cubicBezTo>
                  <a:pt x="449" y="206"/>
                  <a:pt x="449" y="206"/>
                  <a:pt x="449" y="206"/>
                </a:cubicBezTo>
                <a:cubicBezTo>
                  <a:pt x="446" y="208"/>
                  <a:pt x="444" y="209"/>
                  <a:pt x="442" y="210"/>
                </a:cubicBezTo>
                <a:cubicBezTo>
                  <a:pt x="441" y="210"/>
                  <a:pt x="441" y="211"/>
                  <a:pt x="440" y="211"/>
                </a:cubicBezTo>
                <a:cubicBezTo>
                  <a:pt x="438" y="213"/>
                  <a:pt x="435" y="215"/>
                  <a:pt x="433" y="216"/>
                </a:cubicBezTo>
                <a:cubicBezTo>
                  <a:pt x="433" y="217"/>
                  <a:pt x="432" y="217"/>
                  <a:pt x="432" y="217"/>
                </a:cubicBezTo>
                <a:cubicBezTo>
                  <a:pt x="430" y="219"/>
                  <a:pt x="428" y="221"/>
                  <a:pt x="426" y="223"/>
                </a:cubicBezTo>
                <a:cubicBezTo>
                  <a:pt x="426" y="223"/>
                  <a:pt x="425" y="224"/>
                  <a:pt x="425" y="224"/>
                </a:cubicBezTo>
                <a:close/>
                <a:moveTo>
                  <a:pt x="314" y="140"/>
                </a:moveTo>
                <a:lnTo>
                  <a:pt x="314" y="140"/>
                </a:lnTo>
                <a:cubicBezTo>
                  <a:pt x="353" y="140"/>
                  <a:pt x="384" y="108"/>
                  <a:pt x="384" y="70"/>
                </a:cubicBezTo>
                <a:cubicBezTo>
                  <a:pt x="384" y="31"/>
                  <a:pt x="353" y="0"/>
                  <a:pt x="314" y="0"/>
                </a:cubicBezTo>
                <a:cubicBezTo>
                  <a:pt x="275" y="0"/>
                  <a:pt x="244" y="31"/>
                  <a:pt x="244" y="70"/>
                </a:cubicBezTo>
                <a:cubicBezTo>
                  <a:pt x="244" y="108"/>
                  <a:pt x="275" y="140"/>
                  <a:pt x="314" y="140"/>
                </a:cubicBezTo>
                <a:close/>
                <a:moveTo>
                  <a:pt x="379" y="336"/>
                </a:moveTo>
                <a:lnTo>
                  <a:pt x="379" y="336"/>
                </a:lnTo>
                <a:lnTo>
                  <a:pt x="379" y="283"/>
                </a:lnTo>
                <a:cubicBezTo>
                  <a:pt x="379" y="279"/>
                  <a:pt x="378" y="274"/>
                  <a:pt x="378" y="270"/>
                </a:cubicBezTo>
                <a:cubicBezTo>
                  <a:pt x="378" y="266"/>
                  <a:pt x="379" y="262"/>
                  <a:pt x="379" y="257"/>
                </a:cubicBezTo>
                <a:lnTo>
                  <a:pt x="379" y="254"/>
                </a:lnTo>
                <a:lnTo>
                  <a:pt x="380" y="254"/>
                </a:lnTo>
                <a:cubicBezTo>
                  <a:pt x="385" y="223"/>
                  <a:pt x="404" y="197"/>
                  <a:pt x="431" y="183"/>
                </a:cubicBezTo>
                <a:cubicBezTo>
                  <a:pt x="412" y="165"/>
                  <a:pt x="387" y="154"/>
                  <a:pt x="359" y="154"/>
                </a:cubicBezTo>
                <a:lnTo>
                  <a:pt x="269" y="154"/>
                </a:lnTo>
                <a:cubicBezTo>
                  <a:pt x="241" y="154"/>
                  <a:pt x="216" y="165"/>
                  <a:pt x="197" y="183"/>
                </a:cubicBezTo>
                <a:cubicBezTo>
                  <a:pt x="228" y="199"/>
                  <a:pt x="250" y="232"/>
                  <a:pt x="250" y="270"/>
                </a:cubicBezTo>
                <a:cubicBezTo>
                  <a:pt x="250" y="278"/>
                  <a:pt x="249" y="285"/>
                  <a:pt x="247" y="293"/>
                </a:cubicBezTo>
                <a:lnTo>
                  <a:pt x="247" y="335"/>
                </a:lnTo>
                <a:cubicBezTo>
                  <a:pt x="276" y="347"/>
                  <a:pt x="299" y="369"/>
                  <a:pt x="314" y="396"/>
                </a:cubicBezTo>
                <a:cubicBezTo>
                  <a:pt x="328" y="369"/>
                  <a:pt x="352" y="348"/>
                  <a:pt x="379" y="336"/>
                </a:cubicBezTo>
                <a:close/>
                <a:moveTo>
                  <a:pt x="282" y="400"/>
                </a:moveTo>
                <a:lnTo>
                  <a:pt x="282" y="400"/>
                </a:lnTo>
                <a:cubicBezTo>
                  <a:pt x="280" y="397"/>
                  <a:pt x="278" y="394"/>
                  <a:pt x="275" y="391"/>
                </a:cubicBezTo>
                <a:cubicBezTo>
                  <a:pt x="275" y="390"/>
                  <a:pt x="274" y="390"/>
                  <a:pt x="274" y="390"/>
                </a:cubicBezTo>
                <a:cubicBezTo>
                  <a:pt x="272" y="387"/>
                  <a:pt x="270" y="385"/>
                  <a:pt x="267" y="382"/>
                </a:cubicBezTo>
                <a:cubicBezTo>
                  <a:pt x="267" y="382"/>
                  <a:pt x="266" y="382"/>
                  <a:pt x="266" y="381"/>
                </a:cubicBezTo>
                <a:cubicBezTo>
                  <a:pt x="263" y="379"/>
                  <a:pt x="261" y="377"/>
                  <a:pt x="258" y="375"/>
                </a:cubicBezTo>
                <a:cubicBezTo>
                  <a:pt x="257" y="374"/>
                  <a:pt x="257" y="374"/>
                  <a:pt x="257" y="374"/>
                </a:cubicBezTo>
                <a:cubicBezTo>
                  <a:pt x="247" y="367"/>
                  <a:pt x="237" y="362"/>
                  <a:pt x="225" y="359"/>
                </a:cubicBezTo>
                <a:cubicBezTo>
                  <a:pt x="223" y="358"/>
                  <a:pt x="220" y="357"/>
                  <a:pt x="218" y="357"/>
                </a:cubicBezTo>
                <a:cubicBezTo>
                  <a:pt x="217" y="356"/>
                  <a:pt x="215" y="356"/>
                  <a:pt x="214" y="356"/>
                </a:cubicBezTo>
                <a:cubicBezTo>
                  <a:pt x="212" y="356"/>
                  <a:pt x="210" y="355"/>
                  <a:pt x="208" y="355"/>
                </a:cubicBezTo>
                <a:cubicBezTo>
                  <a:pt x="207" y="355"/>
                  <a:pt x="206" y="355"/>
                  <a:pt x="205" y="355"/>
                </a:cubicBezTo>
                <a:cubicBezTo>
                  <a:pt x="202" y="354"/>
                  <a:pt x="199" y="354"/>
                  <a:pt x="195" y="354"/>
                </a:cubicBezTo>
                <a:lnTo>
                  <a:pt x="105" y="354"/>
                </a:lnTo>
                <a:cubicBezTo>
                  <a:pt x="47" y="354"/>
                  <a:pt x="0" y="401"/>
                  <a:pt x="0" y="460"/>
                </a:cubicBezTo>
                <a:lnTo>
                  <a:pt x="0" y="600"/>
                </a:lnTo>
                <a:lnTo>
                  <a:pt x="62" y="600"/>
                </a:lnTo>
                <a:lnTo>
                  <a:pt x="62" y="454"/>
                </a:lnTo>
                <a:lnTo>
                  <a:pt x="83" y="454"/>
                </a:lnTo>
                <a:lnTo>
                  <a:pt x="83" y="600"/>
                </a:lnTo>
                <a:lnTo>
                  <a:pt x="216" y="600"/>
                </a:lnTo>
                <a:lnTo>
                  <a:pt x="216" y="454"/>
                </a:lnTo>
                <a:lnTo>
                  <a:pt x="237" y="454"/>
                </a:lnTo>
                <a:lnTo>
                  <a:pt x="237" y="600"/>
                </a:lnTo>
                <a:lnTo>
                  <a:pt x="301" y="600"/>
                </a:lnTo>
                <a:lnTo>
                  <a:pt x="301" y="460"/>
                </a:lnTo>
                <a:cubicBezTo>
                  <a:pt x="301" y="437"/>
                  <a:pt x="294" y="417"/>
                  <a:pt x="282" y="400"/>
                </a:cubicBezTo>
                <a:cubicBezTo>
                  <a:pt x="282" y="400"/>
                  <a:pt x="282" y="400"/>
                  <a:pt x="282" y="400"/>
                </a:cubicBezTo>
                <a:close/>
                <a:moveTo>
                  <a:pt x="523" y="354"/>
                </a:moveTo>
                <a:lnTo>
                  <a:pt x="523" y="354"/>
                </a:lnTo>
                <a:lnTo>
                  <a:pt x="433" y="354"/>
                </a:lnTo>
                <a:cubicBezTo>
                  <a:pt x="429" y="354"/>
                  <a:pt x="426" y="354"/>
                  <a:pt x="423" y="355"/>
                </a:cubicBezTo>
                <a:cubicBezTo>
                  <a:pt x="422" y="355"/>
                  <a:pt x="421" y="355"/>
                  <a:pt x="420" y="355"/>
                </a:cubicBezTo>
                <a:cubicBezTo>
                  <a:pt x="418" y="355"/>
                  <a:pt x="415" y="356"/>
                  <a:pt x="413" y="356"/>
                </a:cubicBezTo>
                <a:cubicBezTo>
                  <a:pt x="412" y="356"/>
                  <a:pt x="411" y="356"/>
                  <a:pt x="410" y="357"/>
                </a:cubicBezTo>
                <a:cubicBezTo>
                  <a:pt x="408" y="357"/>
                  <a:pt x="405" y="358"/>
                  <a:pt x="403" y="358"/>
                </a:cubicBezTo>
                <a:cubicBezTo>
                  <a:pt x="387" y="363"/>
                  <a:pt x="373" y="371"/>
                  <a:pt x="361" y="382"/>
                </a:cubicBezTo>
                <a:cubicBezTo>
                  <a:pt x="361" y="382"/>
                  <a:pt x="361" y="382"/>
                  <a:pt x="361" y="383"/>
                </a:cubicBezTo>
                <a:cubicBezTo>
                  <a:pt x="358" y="385"/>
                  <a:pt x="356" y="388"/>
                  <a:pt x="353" y="390"/>
                </a:cubicBezTo>
                <a:cubicBezTo>
                  <a:pt x="353" y="390"/>
                  <a:pt x="353" y="391"/>
                  <a:pt x="353" y="391"/>
                </a:cubicBezTo>
                <a:cubicBezTo>
                  <a:pt x="337" y="409"/>
                  <a:pt x="327" y="433"/>
                  <a:pt x="327" y="460"/>
                </a:cubicBezTo>
                <a:lnTo>
                  <a:pt x="327" y="600"/>
                </a:lnTo>
                <a:lnTo>
                  <a:pt x="389" y="600"/>
                </a:lnTo>
                <a:lnTo>
                  <a:pt x="389" y="454"/>
                </a:lnTo>
                <a:lnTo>
                  <a:pt x="410" y="454"/>
                </a:lnTo>
                <a:lnTo>
                  <a:pt x="410" y="600"/>
                </a:lnTo>
                <a:lnTo>
                  <a:pt x="543" y="600"/>
                </a:lnTo>
                <a:lnTo>
                  <a:pt x="543" y="454"/>
                </a:lnTo>
                <a:lnTo>
                  <a:pt x="564" y="454"/>
                </a:lnTo>
                <a:lnTo>
                  <a:pt x="564" y="600"/>
                </a:lnTo>
                <a:lnTo>
                  <a:pt x="628" y="600"/>
                </a:lnTo>
                <a:lnTo>
                  <a:pt x="628" y="460"/>
                </a:lnTo>
                <a:cubicBezTo>
                  <a:pt x="628" y="401"/>
                  <a:pt x="581" y="354"/>
                  <a:pt x="523" y="354"/>
                </a:cubicBezTo>
                <a:close/>
                <a:moveTo>
                  <a:pt x="151" y="340"/>
                </a:moveTo>
                <a:lnTo>
                  <a:pt x="151" y="340"/>
                </a:lnTo>
                <a:cubicBezTo>
                  <a:pt x="159" y="340"/>
                  <a:pt x="167" y="338"/>
                  <a:pt x="175" y="335"/>
                </a:cubicBezTo>
                <a:cubicBezTo>
                  <a:pt x="175" y="335"/>
                  <a:pt x="175" y="335"/>
                  <a:pt x="176" y="335"/>
                </a:cubicBezTo>
                <a:cubicBezTo>
                  <a:pt x="179" y="334"/>
                  <a:pt x="183" y="332"/>
                  <a:pt x="186" y="330"/>
                </a:cubicBezTo>
                <a:cubicBezTo>
                  <a:pt x="186" y="330"/>
                  <a:pt x="186" y="330"/>
                  <a:pt x="186" y="330"/>
                </a:cubicBezTo>
                <a:cubicBezTo>
                  <a:pt x="190" y="328"/>
                  <a:pt x="193" y="326"/>
                  <a:pt x="196" y="323"/>
                </a:cubicBezTo>
                <a:cubicBezTo>
                  <a:pt x="196" y="323"/>
                  <a:pt x="196" y="323"/>
                  <a:pt x="196" y="323"/>
                </a:cubicBezTo>
                <a:cubicBezTo>
                  <a:pt x="202" y="318"/>
                  <a:pt x="206" y="312"/>
                  <a:pt x="210" y="306"/>
                </a:cubicBezTo>
                <a:cubicBezTo>
                  <a:pt x="211" y="305"/>
                  <a:pt x="211" y="305"/>
                  <a:pt x="211" y="304"/>
                </a:cubicBezTo>
                <a:cubicBezTo>
                  <a:pt x="213" y="301"/>
                  <a:pt x="214" y="298"/>
                  <a:pt x="216" y="295"/>
                </a:cubicBezTo>
                <a:cubicBezTo>
                  <a:pt x="216" y="294"/>
                  <a:pt x="216" y="294"/>
                  <a:pt x="216" y="293"/>
                </a:cubicBezTo>
                <a:cubicBezTo>
                  <a:pt x="217" y="290"/>
                  <a:pt x="218" y="287"/>
                  <a:pt x="219" y="283"/>
                </a:cubicBezTo>
                <a:cubicBezTo>
                  <a:pt x="219" y="282"/>
                  <a:pt x="219" y="282"/>
                  <a:pt x="219" y="281"/>
                </a:cubicBezTo>
                <a:cubicBezTo>
                  <a:pt x="220" y="278"/>
                  <a:pt x="220" y="274"/>
                  <a:pt x="220" y="270"/>
                </a:cubicBezTo>
                <a:cubicBezTo>
                  <a:pt x="220" y="267"/>
                  <a:pt x="220" y="264"/>
                  <a:pt x="220" y="261"/>
                </a:cubicBezTo>
                <a:cubicBezTo>
                  <a:pt x="219" y="260"/>
                  <a:pt x="219" y="259"/>
                  <a:pt x="219" y="258"/>
                </a:cubicBezTo>
                <a:cubicBezTo>
                  <a:pt x="219" y="255"/>
                  <a:pt x="218" y="252"/>
                  <a:pt x="217" y="250"/>
                </a:cubicBezTo>
                <a:cubicBezTo>
                  <a:pt x="217" y="249"/>
                  <a:pt x="217" y="249"/>
                  <a:pt x="217" y="249"/>
                </a:cubicBezTo>
                <a:cubicBezTo>
                  <a:pt x="216" y="246"/>
                  <a:pt x="215" y="244"/>
                  <a:pt x="214" y="241"/>
                </a:cubicBezTo>
                <a:cubicBezTo>
                  <a:pt x="214" y="240"/>
                  <a:pt x="213" y="240"/>
                  <a:pt x="213" y="239"/>
                </a:cubicBezTo>
                <a:cubicBezTo>
                  <a:pt x="212" y="236"/>
                  <a:pt x="210" y="234"/>
                  <a:pt x="209" y="231"/>
                </a:cubicBezTo>
                <a:lnTo>
                  <a:pt x="208" y="231"/>
                </a:lnTo>
                <a:cubicBezTo>
                  <a:pt x="207" y="229"/>
                  <a:pt x="205" y="226"/>
                  <a:pt x="203" y="224"/>
                </a:cubicBezTo>
                <a:cubicBezTo>
                  <a:pt x="203" y="224"/>
                  <a:pt x="202" y="223"/>
                  <a:pt x="202" y="223"/>
                </a:cubicBezTo>
                <a:cubicBezTo>
                  <a:pt x="200" y="221"/>
                  <a:pt x="198" y="219"/>
                  <a:pt x="195" y="217"/>
                </a:cubicBezTo>
                <a:cubicBezTo>
                  <a:pt x="195" y="217"/>
                  <a:pt x="195" y="217"/>
                  <a:pt x="195" y="216"/>
                </a:cubicBezTo>
                <a:cubicBezTo>
                  <a:pt x="193" y="215"/>
                  <a:pt x="190" y="213"/>
                  <a:pt x="188" y="211"/>
                </a:cubicBezTo>
                <a:cubicBezTo>
                  <a:pt x="187" y="211"/>
                  <a:pt x="187" y="210"/>
                  <a:pt x="186" y="210"/>
                </a:cubicBezTo>
                <a:cubicBezTo>
                  <a:pt x="184" y="209"/>
                  <a:pt x="181" y="207"/>
                  <a:pt x="179" y="206"/>
                </a:cubicBezTo>
                <a:cubicBezTo>
                  <a:pt x="179" y="206"/>
                  <a:pt x="178" y="206"/>
                  <a:pt x="178" y="206"/>
                </a:cubicBezTo>
                <a:cubicBezTo>
                  <a:pt x="170" y="202"/>
                  <a:pt x="160" y="200"/>
                  <a:pt x="151" y="200"/>
                </a:cubicBezTo>
                <a:cubicBezTo>
                  <a:pt x="112" y="200"/>
                  <a:pt x="81" y="231"/>
                  <a:pt x="81" y="270"/>
                </a:cubicBezTo>
                <a:cubicBezTo>
                  <a:pt x="81" y="309"/>
                  <a:pt x="112" y="340"/>
                  <a:pt x="151" y="3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1350">
              <a:solidFill>
                <a:srgbClr val="FFF68E"/>
              </a:solidFill>
            </a:endParaRPr>
          </a:p>
        </p:txBody>
      </p:sp>
      <p:sp>
        <p:nvSpPr>
          <p:cNvPr id="52" name="TextBox 31"/>
          <p:cNvSpPr txBox="1"/>
          <p:nvPr/>
        </p:nvSpPr>
        <p:spPr>
          <a:xfrm>
            <a:off x="2265363" y="1871663"/>
            <a:ext cx="1319212" cy="33972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CN" altLang="en-US" sz="1600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添加标题</a:t>
            </a:r>
            <a:endParaRPr lang="en-US" altLang="zh-CN" sz="1500" b="1" dirty="0">
              <a:solidFill>
                <a:srgbClr val="FFF68E"/>
              </a:solidFill>
              <a:latin typeface="+mn-ea"/>
            </a:endParaRPr>
          </a:p>
        </p:txBody>
      </p:sp>
      <p:sp>
        <p:nvSpPr>
          <p:cNvPr id="53" name="TextBox 32"/>
          <p:cNvSpPr txBox="1"/>
          <p:nvPr/>
        </p:nvSpPr>
        <p:spPr>
          <a:xfrm>
            <a:off x="2276475" y="2130425"/>
            <a:ext cx="51562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  <a:latin typeface="+mn-ea"/>
              <a:cs typeface="Arial" panose="020B0604020202020204" pitchFamily="34" charset="0"/>
            </a:endParaRPr>
          </a:p>
        </p:txBody>
      </p:sp>
      <p:sp>
        <p:nvSpPr>
          <p:cNvPr id="54" name="TextBox 31"/>
          <p:cNvSpPr txBox="1"/>
          <p:nvPr/>
        </p:nvSpPr>
        <p:spPr>
          <a:xfrm>
            <a:off x="2217738" y="2830513"/>
            <a:ext cx="1319212" cy="33972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CN" altLang="en-US" sz="1600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添加标题</a:t>
            </a:r>
            <a:endParaRPr lang="en-US" altLang="zh-CN" sz="1500" b="1" dirty="0">
              <a:solidFill>
                <a:srgbClr val="FFF68E"/>
              </a:solidFill>
              <a:latin typeface="+mn-ea"/>
            </a:endParaRPr>
          </a:p>
        </p:txBody>
      </p:sp>
      <p:sp>
        <p:nvSpPr>
          <p:cNvPr id="55" name="TextBox 32"/>
          <p:cNvSpPr txBox="1"/>
          <p:nvPr/>
        </p:nvSpPr>
        <p:spPr>
          <a:xfrm>
            <a:off x="2228850" y="3089275"/>
            <a:ext cx="51562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  <a:latin typeface="+mn-ea"/>
              <a:cs typeface="Arial" panose="020B0604020202020204" pitchFamily="34" charset="0"/>
            </a:endParaRPr>
          </a:p>
        </p:txBody>
      </p:sp>
      <p:sp>
        <p:nvSpPr>
          <p:cNvPr id="56" name="TextBox 31"/>
          <p:cNvSpPr txBox="1"/>
          <p:nvPr/>
        </p:nvSpPr>
        <p:spPr>
          <a:xfrm>
            <a:off x="2222500" y="3797300"/>
            <a:ext cx="1320800" cy="3381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CN" altLang="en-US" sz="1600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添加标题</a:t>
            </a:r>
            <a:endParaRPr lang="en-US" altLang="zh-CN" sz="1500" b="1" dirty="0">
              <a:solidFill>
                <a:srgbClr val="FFF68E"/>
              </a:solidFill>
              <a:latin typeface="+mn-ea"/>
            </a:endParaRPr>
          </a:p>
        </p:txBody>
      </p:sp>
      <p:sp>
        <p:nvSpPr>
          <p:cNvPr id="57" name="TextBox 32"/>
          <p:cNvSpPr txBox="1"/>
          <p:nvPr/>
        </p:nvSpPr>
        <p:spPr>
          <a:xfrm>
            <a:off x="2233613" y="4056063"/>
            <a:ext cx="5157787" cy="522287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  <a:latin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 advTm="0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/>
          <p:cNvGrpSpPr/>
          <p:nvPr/>
        </p:nvGrpSpPr>
        <p:grpSpPr bwMode="auto">
          <a:xfrm>
            <a:off x="2740025" y="1825625"/>
            <a:ext cx="957263" cy="1016000"/>
            <a:chOff x="3575600" y="379084"/>
            <a:chExt cx="1276352" cy="1353768"/>
          </a:xfrm>
        </p:grpSpPr>
        <p:grpSp>
          <p:nvGrpSpPr>
            <p:cNvPr id="54293" name="组合 22"/>
            <p:cNvGrpSpPr/>
            <p:nvPr/>
          </p:nvGrpSpPr>
          <p:grpSpPr bwMode="auto">
            <a:xfrm>
              <a:off x="3731469" y="541455"/>
              <a:ext cx="1062212" cy="1062210"/>
              <a:chOff x="3827533" y="704007"/>
              <a:chExt cx="550258" cy="550258"/>
            </a:xfrm>
          </p:grpSpPr>
          <p:sp>
            <p:nvSpPr>
              <p:cNvPr id="41" name="矩形 40"/>
              <p:cNvSpPr/>
              <p:nvPr/>
            </p:nvSpPr>
            <p:spPr>
              <a:xfrm>
                <a:off x="3827929" y="704269"/>
                <a:ext cx="549346" cy="550078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700" b="1" dirty="0">
                  <a:solidFill>
                    <a:schemeClr val="bg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cxnSp>
            <p:nvCxnSpPr>
              <p:cNvPr id="42" name="直接连接符 41"/>
              <p:cNvCxnSpPr>
                <a:stCxn id="41" idx="1"/>
                <a:endCxn id="41" idx="3"/>
              </p:cNvCxnSpPr>
              <p:nvPr/>
            </p:nvCxnSpPr>
            <p:spPr>
              <a:xfrm>
                <a:off x="3827929" y="979307"/>
                <a:ext cx="549346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接连接符 42"/>
              <p:cNvCxnSpPr>
                <a:stCxn id="41" idx="0"/>
                <a:endCxn id="41" idx="2"/>
              </p:cNvCxnSpPr>
              <p:nvPr/>
            </p:nvCxnSpPr>
            <p:spPr>
              <a:xfrm>
                <a:off x="4103150" y="704269"/>
                <a:ext cx="0" cy="550078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294" name="文本框 23"/>
            <p:cNvSpPr txBox="1">
              <a:spLocks noChangeArrowheads="1"/>
            </p:cNvSpPr>
            <p:nvPr/>
          </p:nvSpPr>
          <p:spPr bwMode="auto">
            <a:xfrm>
              <a:off x="3575600" y="379084"/>
              <a:ext cx="1276352" cy="1353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9pPr>
            </a:lstStyle>
            <a:p>
              <a:pPr algn="ctr" eaLnBrk="1" hangingPunct="1"/>
              <a:r>
                <a:rPr lang="zh-CN" altLang="en-US" sz="6000" b="1">
                  <a:solidFill>
                    <a:schemeClr val="bg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节</a:t>
              </a:r>
            </a:p>
          </p:txBody>
        </p:sp>
      </p:grpSp>
      <p:grpSp>
        <p:nvGrpSpPr>
          <p:cNvPr id="44" name="组合 43"/>
          <p:cNvGrpSpPr/>
          <p:nvPr/>
        </p:nvGrpSpPr>
        <p:grpSpPr bwMode="auto">
          <a:xfrm>
            <a:off x="3621088" y="1808163"/>
            <a:ext cx="957262" cy="1016000"/>
            <a:chOff x="4873759" y="339740"/>
            <a:chExt cx="1276352" cy="1353768"/>
          </a:xfrm>
        </p:grpSpPr>
        <p:grpSp>
          <p:nvGrpSpPr>
            <p:cNvPr id="54288" name="组合 17"/>
            <p:cNvGrpSpPr/>
            <p:nvPr/>
          </p:nvGrpSpPr>
          <p:grpSpPr bwMode="auto">
            <a:xfrm>
              <a:off x="5035549" y="524618"/>
              <a:ext cx="1062212" cy="1062210"/>
              <a:chOff x="3827533" y="704007"/>
              <a:chExt cx="550258" cy="550258"/>
            </a:xfrm>
          </p:grpSpPr>
          <p:sp>
            <p:nvSpPr>
              <p:cNvPr id="47" name="矩形 46"/>
              <p:cNvSpPr/>
              <p:nvPr/>
            </p:nvSpPr>
            <p:spPr>
              <a:xfrm>
                <a:off x="3827055" y="703566"/>
                <a:ext cx="550443" cy="551174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700" b="1" dirty="0">
                  <a:solidFill>
                    <a:schemeClr val="bg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cxnSp>
            <p:nvCxnSpPr>
              <p:cNvPr id="48" name="直接连接符 47"/>
              <p:cNvCxnSpPr>
                <a:stCxn id="47" idx="1"/>
                <a:endCxn id="47" idx="3"/>
              </p:cNvCxnSpPr>
              <p:nvPr/>
            </p:nvCxnSpPr>
            <p:spPr>
              <a:xfrm>
                <a:off x="3827055" y="978605"/>
                <a:ext cx="550443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48"/>
              <p:cNvCxnSpPr>
                <a:stCxn id="47" idx="0"/>
                <a:endCxn id="47" idx="2"/>
              </p:cNvCxnSpPr>
              <p:nvPr/>
            </p:nvCxnSpPr>
            <p:spPr>
              <a:xfrm>
                <a:off x="4102276" y="703566"/>
                <a:ext cx="0" cy="551174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289" name="文本框 18"/>
            <p:cNvSpPr txBox="1">
              <a:spLocks noChangeArrowheads="1"/>
            </p:cNvSpPr>
            <p:nvPr/>
          </p:nvSpPr>
          <p:spPr bwMode="auto">
            <a:xfrm>
              <a:off x="4873759" y="339740"/>
              <a:ext cx="1276352" cy="1353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9pPr>
            </a:lstStyle>
            <a:p>
              <a:pPr algn="ctr" eaLnBrk="1" hangingPunct="1"/>
              <a:r>
                <a:rPr lang="zh-CN" altLang="en-US" sz="6000" b="1">
                  <a:solidFill>
                    <a:schemeClr val="bg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日</a:t>
              </a:r>
            </a:p>
          </p:txBody>
        </p:sp>
      </p:grpSp>
      <p:grpSp>
        <p:nvGrpSpPr>
          <p:cNvPr id="50" name="组合 49"/>
          <p:cNvGrpSpPr/>
          <p:nvPr/>
        </p:nvGrpSpPr>
        <p:grpSpPr bwMode="auto">
          <a:xfrm>
            <a:off x="4541838" y="1847850"/>
            <a:ext cx="957262" cy="1016000"/>
            <a:chOff x="6228743" y="390695"/>
            <a:chExt cx="1276352" cy="1354215"/>
          </a:xfrm>
        </p:grpSpPr>
        <p:grpSp>
          <p:nvGrpSpPr>
            <p:cNvPr id="54283" name="组合 12"/>
            <p:cNvGrpSpPr/>
            <p:nvPr/>
          </p:nvGrpSpPr>
          <p:grpSpPr bwMode="auto">
            <a:xfrm>
              <a:off x="6335814" y="541453"/>
              <a:ext cx="1062212" cy="1062210"/>
              <a:chOff x="3827533" y="704007"/>
              <a:chExt cx="550258" cy="550258"/>
            </a:xfrm>
          </p:grpSpPr>
          <p:sp>
            <p:nvSpPr>
              <p:cNvPr id="53" name="矩形 52"/>
              <p:cNvSpPr/>
              <p:nvPr/>
            </p:nvSpPr>
            <p:spPr>
              <a:xfrm>
                <a:off x="3827988" y="703736"/>
                <a:ext cx="549347" cy="550259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700" b="1" dirty="0">
                  <a:solidFill>
                    <a:schemeClr val="bg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cxnSp>
            <p:nvCxnSpPr>
              <p:cNvPr id="62" name="直接连接符 61"/>
              <p:cNvCxnSpPr>
                <a:stCxn id="53" idx="1"/>
                <a:endCxn id="53" idx="3"/>
              </p:cNvCxnSpPr>
              <p:nvPr/>
            </p:nvCxnSpPr>
            <p:spPr>
              <a:xfrm>
                <a:off x="3827988" y="978865"/>
                <a:ext cx="549347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 62"/>
              <p:cNvCxnSpPr>
                <a:stCxn id="53" idx="0"/>
                <a:endCxn id="53" idx="2"/>
              </p:cNvCxnSpPr>
              <p:nvPr/>
            </p:nvCxnSpPr>
            <p:spPr>
              <a:xfrm>
                <a:off x="4103210" y="703736"/>
                <a:ext cx="0" cy="550259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284" name="文本框 13"/>
            <p:cNvSpPr txBox="1">
              <a:spLocks noChangeArrowheads="1"/>
            </p:cNvSpPr>
            <p:nvPr/>
          </p:nvSpPr>
          <p:spPr bwMode="auto">
            <a:xfrm>
              <a:off x="6228743" y="390695"/>
              <a:ext cx="1276352" cy="1354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9pPr>
            </a:lstStyle>
            <a:p>
              <a:pPr algn="ctr" eaLnBrk="1" hangingPunct="1"/>
              <a:r>
                <a:rPr lang="zh-CN" altLang="en-US" sz="6000" b="1">
                  <a:solidFill>
                    <a:schemeClr val="bg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快</a:t>
              </a:r>
            </a:p>
          </p:txBody>
        </p:sp>
      </p:grpSp>
      <p:grpSp>
        <p:nvGrpSpPr>
          <p:cNvPr id="64" name="组合 63"/>
          <p:cNvGrpSpPr/>
          <p:nvPr/>
        </p:nvGrpSpPr>
        <p:grpSpPr bwMode="auto">
          <a:xfrm>
            <a:off x="5430838" y="1822450"/>
            <a:ext cx="957262" cy="1016000"/>
            <a:chOff x="7538465" y="357367"/>
            <a:chExt cx="1276352" cy="1354218"/>
          </a:xfrm>
        </p:grpSpPr>
        <p:grpSp>
          <p:nvGrpSpPr>
            <p:cNvPr id="54278" name="组合 7"/>
            <p:cNvGrpSpPr/>
            <p:nvPr/>
          </p:nvGrpSpPr>
          <p:grpSpPr bwMode="auto">
            <a:xfrm>
              <a:off x="7645535" y="541455"/>
              <a:ext cx="1062212" cy="1062210"/>
              <a:chOff x="3827533" y="704007"/>
              <a:chExt cx="550258" cy="550258"/>
            </a:xfrm>
          </p:grpSpPr>
          <p:sp>
            <p:nvSpPr>
              <p:cNvPr id="67" name="矩形 66"/>
              <p:cNvSpPr/>
              <p:nvPr/>
            </p:nvSpPr>
            <p:spPr>
              <a:xfrm>
                <a:off x="3827989" y="704008"/>
                <a:ext cx="549347" cy="550261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700" b="1" dirty="0">
                  <a:solidFill>
                    <a:schemeClr val="bg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cxnSp>
            <p:nvCxnSpPr>
              <p:cNvPr id="68" name="直接连接符 67"/>
              <p:cNvCxnSpPr>
                <a:stCxn id="67" idx="1"/>
                <a:endCxn id="67" idx="3"/>
              </p:cNvCxnSpPr>
              <p:nvPr/>
            </p:nvCxnSpPr>
            <p:spPr>
              <a:xfrm>
                <a:off x="3827989" y="979138"/>
                <a:ext cx="549347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 68"/>
              <p:cNvCxnSpPr>
                <a:stCxn id="67" idx="0"/>
                <a:endCxn id="67" idx="2"/>
              </p:cNvCxnSpPr>
              <p:nvPr/>
            </p:nvCxnSpPr>
            <p:spPr>
              <a:xfrm>
                <a:off x="4103211" y="704008"/>
                <a:ext cx="0" cy="550261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279" name="文本框 8"/>
            <p:cNvSpPr txBox="1">
              <a:spLocks noChangeArrowheads="1"/>
            </p:cNvSpPr>
            <p:nvPr/>
          </p:nvSpPr>
          <p:spPr bwMode="auto">
            <a:xfrm>
              <a:off x="7538465" y="357367"/>
              <a:ext cx="1276352" cy="1354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9pPr>
            </a:lstStyle>
            <a:p>
              <a:pPr algn="ctr" eaLnBrk="1" hangingPunct="1"/>
              <a:r>
                <a:rPr lang="zh-CN" altLang="en-US" sz="6000" b="1">
                  <a:solidFill>
                    <a:schemeClr val="bg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乐</a:t>
              </a:r>
            </a:p>
          </p:txBody>
        </p:sp>
      </p:grp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5"/>
          <p:cNvSpPr>
            <a:spLocks noEditPoints="1"/>
          </p:cNvSpPr>
          <p:nvPr/>
        </p:nvSpPr>
        <p:spPr bwMode="auto">
          <a:xfrm>
            <a:off x="1101725" y="1265238"/>
            <a:ext cx="6969125" cy="2614612"/>
          </a:xfrm>
          <a:custGeom>
            <a:avLst/>
            <a:gdLst>
              <a:gd name="T0" fmla="*/ 2282 w 12193"/>
              <a:gd name="T1" fmla="*/ 0 h 4563"/>
              <a:gd name="T2" fmla="*/ 9912 w 12193"/>
              <a:gd name="T3" fmla="*/ 0 h 4563"/>
              <a:gd name="T4" fmla="*/ 12193 w 12193"/>
              <a:gd name="T5" fmla="*/ 2281 h 4563"/>
              <a:gd name="T6" fmla="*/ 9912 w 12193"/>
              <a:gd name="T7" fmla="*/ 4563 h 4563"/>
              <a:gd name="T8" fmla="*/ 2282 w 12193"/>
              <a:gd name="T9" fmla="*/ 4563 h 4563"/>
              <a:gd name="T10" fmla="*/ 0 w 12193"/>
              <a:gd name="T11" fmla="*/ 2281 h 4563"/>
              <a:gd name="T12" fmla="*/ 2282 w 12193"/>
              <a:gd name="T13" fmla="*/ 0 h 4563"/>
              <a:gd name="T14" fmla="*/ 2282 w 12193"/>
              <a:gd name="T15" fmla="*/ 70 h 4563"/>
              <a:gd name="T16" fmla="*/ 70 w 12193"/>
              <a:gd name="T17" fmla="*/ 2281 h 4563"/>
              <a:gd name="T18" fmla="*/ 2282 w 12193"/>
              <a:gd name="T19" fmla="*/ 4493 h 4563"/>
              <a:gd name="T20" fmla="*/ 9912 w 12193"/>
              <a:gd name="T21" fmla="*/ 4493 h 4563"/>
              <a:gd name="T22" fmla="*/ 12123 w 12193"/>
              <a:gd name="T23" fmla="*/ 2281 h 4563"/>
              <a:gd name="T24" fmla="*/ 9912 w 12193"/>
              <a:gd name="T25" fmla="*/ 70 h 4563"/>
              <a:gd name="T26" fmla="*/ 2282 w 12193"/>
              <a:gd name="T27" fmla="*/ 70 h 4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193" h="4563">
                <a:moveTo>
                  <a:pt x="2282" y="0"/>
                </a:moveTo>
                <a:lnTo>
                  <a:pt x="9912" y="0"/>
                </a:lnTo>
                <a:cubicBezTo>
                  <a:pt x="11167" y="0"/>
                  <a:pt x="12193" y="1026"/>
                  <a:pt x="12193" y="2281"/>
                </a:cubicBezTo>
                <a:cubicBezTo>
                  <a:pt x="12193" y="3536"/>
                  <a:pt x="11166" y="4563"/>
                  <a:pt x="9912" y="4563"/>
                </a:cubicBezTo>
                <a:lnTo>
                  <a:pt x="2282" y="4563"/>
                </a:lnTo>
                <a:cubicBezTo>
                  <a:pt x="1027" y="4563"/>
                  <a:pt x="0" y="3536"/>
                  <a:pt x="0" y="2281"/>
                </a:cubicBezTo>
                <a:cubicBezTo>
                  <a:pt x="0" y="1026"/>
                  <a:pt x="1026" y="0"/>
                  <a:pt x="2282" y="0"/>
                </a:cubicBezTo>
                <a:close/>
                <a:moveTo>
                  <a:pt x="2282" y="70"/>
                </a:moveTo>
                <a:cubicBezTo>
                  <a:pt x="1065" y="70"/>
                  <a:pt x="70" y="1065"/>
                  <a:pt x="70" y="2281"/>
                </a:cubicBezTo>
                <a:cubicBezTo>
                  <a:pt x="70" y="3498"/>
                  <a:pt x="1065" y="4493"/>
                  <a:pt x="2282" y="4493"/>
                </a:cubicBezTo>
                <a:lnTo>
                  <a:pt x="9912" y="4493"/>
                </a:lnTo>
                <a:cubicBezTo>
                  <a:pt x="11128" y="4493"/>
                  <a:pt x="12123" y="3497"/>
                  <a:pt x="12123" y="2281"/>
                </a:cubicBezTo>
                <a:cubicBezTo>
                  <a:pt x="12123" y="1065"/>
                  <a:pt x="11128" y="70"/>
                  <a:pt x="9912" y="70"/>
                </a:cubicBezTo>
                <a:lnTo>
                  <a:pt x="2282" y="70"/>
                </a:lnTo>
                <a:close/>
              </a:path>
            </a:pathLst>
          </a:custGeom>
          <a:noFill/>
          <a:ln>
            <a:solidFill>
              <a:srgbClr val="E2DCD5"/>
            </a:solidFill>
          </a:ln>
        </p:spPr>
        <p:txBody>
          <a:bodyPr lIns="68580" tIns="34290" rIns="68580" bIns="3429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1350">
              <a:solidFill>
                <a:schemeClr val="bg1"/>
              </a:solidFill>
            </a:endParaRPr>
          </a:p>
        </p:txBody>
      </p:sp>
      <p:sp>
        <p:nvSpPr>
          <p:cNvPr id="32" name="Freeform 6"/>
          <p:cNvSpPr/>
          <p:nvPr/>
        </p:nvSpPr>
        <p:spPr bwMode="auto">
          <a:xfrm>
            <a:off x="1216025" y="1379538"/>
            <a:ext cx="6740525" cy="2386012"/>
          </a:xfrm>
          <a:custGeom>
            <a:avLst/>
            <a:gdLst>
              <a:gd name="T0" fmla="*/ 2082 w 11793"/>
              <a:gd name="T1" fmla="*/ 0 h 4163"/>
              <a:gd name="T2" fmla="*/ 9712 w 11793"/>
              <a:gd name="T3" fmla="*/ 0 h 4163"/>
              <a:gd name="T4" fmla="*/ 11793 w 11793"/>
              <a:gd name="T5" fmla="*/ 2081 h 4163"/>
              <a:gd name="T6" fmla="*/ 11793 w 11793"/>
              <a:gd name="T7" fmla="*/ 2081 h 4163"/>
              <a:gd name="T8" fmla="*/ 9712 w 11793"/>
              <a:gd name="T9" fmla="*/ 4163 h 4163"/>
              <a:gd name="T10" fmla="*/ 2082 w 11793"/>
              <a:gd name="T11" fmla="*/ 4163 h 4163"/>
              <a:gd name="T12" fmla="*/ 0 w 11793"/>
              <a:gd name="T13" fmla="*/ 2081 h 4163"/>
              <a:gd name="T14" fmla="*/ 0 w 11793"/>
              <a:gd name="T15" fmla="*/ 2081 h 4163"/>
              <a:gd name="T16" fmla="*/ 2082 w 11793"/>
              <a:gd name="T17" fmla="*/ 0 h 4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793" h="4163">
                <a:moveTo>
                  <a:pt x="2082" y="0"/>
                </a:moveTo>
                <a:lnTo>
                  <a:pt x="9712" y="0"/>
                </a:lnTo>
                <a:cubicBezTo>
                  <a:pt x="10856" y="0"/>
                  <a:pt x="11793" y="937"/>
                  <a:pt x="11793" y="2081"/>
                </a:cubicBezTo>
                <a:lnTo>
                  <a:pt x="11793" y="2081"/>
                </a:lnTo>
                <a:cubicBezTo>
                  <a:pt x="11793" y="3226"/>
                  <a:pt x="10856" y="4163"/>
                  <a:pt x="9712" y="4163"/>
                </a:cubicBezTo>
                <a:lnTo>
                  <a:pt x="2082" y="4163"/>
                </a:lnTo>
                <a:cubicBezTo>
                  <a:pt x="937" y="4163"/>
                  <a:pt x="0" y="3226"/>
                  <a:pt x="0" y="2081"/>
                </a:cubicBezTo>
                <a:lnTo>
                  <a:pt x="0" y="2081"/>
                </a:lnTo>
                <a:cubicBezTo>
                  <a:pt x="0" y="937"/>
                  <a:pt x="937" y="0"/>
                  <a:pt x="2082" y="0"/>
                </a:cubicBezTo>
                <a:close/>
              </a:path>
            </a:pathLst>
          </a:custGeom>
          <a:noFill/>
          <a:ln w="19050">
            <a:solidFill>
              <a:srgbClr val="E2DCD5"/>
            </a:solidFill>
          </a:ln>
        </p:spPr>
        <p:txBody>
          <a:bodyPr lIns="68580" tIns="34290" rIns="68580" bIns="3429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1350">
              <a:solidFill>
                <a:schemeClr val="bg1"/>
              </a:solidFill>
            </a:endParaRPr>
          </a:p>
        </p:txBody>
      </p:sp>
      <p:sp>
        <p:nvSpPr>
          <p:cNvPr id="9220" name="矩形 32"/>
          <p:cNvSpPr>
            <a:spLocks noChangeArrowheads="1"/>
          </p:cNvSpPr>
          <p:nvPr/>
        </p:nvSpPr>
        <p:spPr bwMode="auto">
          <a:xfrm>
            <a:off x="3621088" y="1831975"/>
            <a:ext cx="3379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1pPr>
            <a:lvl2pPr marL="45720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2pPr>
            <a:lvl3pPr marL="91440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3pPr>
            <a:lvl4pPr marL="137160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4pPr>
            <a:lvl5pPr marL="182880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5pPr>
            <a:lvl6pPr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6pPr>
            <a:lvl7pPr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7pPr>
            <a:lvl8pPr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8pPr>
            <a:lvl9pPr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方正兰亭细黑_GBK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6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grpSp>
        <p:nvGrpSpPr>
          <p:cNvPr id="9221" name="组合 33"/>
          <p:cNvGrpSpPr/>
          <p:nvPr/>
        </p:nvGrpSpPr>
        <p:grpSpPr bwMode="auto">
          <a:xfrm>
            <a:off x="2206625" y="1879600"/>
            <a:ext cx="1247775" cy="1327150"/>
            <a:chOff x="2696380" y="2593828"/>
            <a:chExt cx="1664364" cy="1769096"/>
          </a:xfrm>
        </p:grpSpPr>
        <p:sp>
          <p:nvSpPr>
            <p:cNvPr id="35" name="矩形: 圆角 42"/>
            <p:cNvSpPr/>
            <p:nvPr/>
          </p:nvSpPr>
          <p:spPr bwMode="auto">
            <a:xfrm>
              <a:off x="2696380" y="2593828"/>
              <a:ext cx="1664364" cy="1769096"/>
            </a:xfrm>
            <a:prstGeom prst="roundRect">
              <a:avLst>
                <a:gd name="adj" fmla="val 9891"/>
              </a:avLst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endParaRPr lang="zh-CN" altLang="en-US" sz="1350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6" name="Rectangle 9"/>
            <p:cNvSpPr>
              <a:spLocks noChangeArrowheads="1"/>
            </p:cNvSpPr>
            <p:nvPr/>
          </p:nvSpPr>
          <p:spPr bwMode="auto">
            <a:xfrm>
              <a:off x="2893309" y="2619222"/>
              <a:ext cx="1298034" cy="1540552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zh-CN" sz="7500" dirty="0">
                  <a:solidFill>
                    <a:schemeClr val="bg1"/>
                  </a:solidFill>
                  <a:latin typeface="Lifeline JL" panose="00000400000000000000" pitchFamily="2" charset="0"/>
                  <a:ea typeface="+mj-ea"/>
                  <a:cs typeface="IrisUPC" pitchFamily="34" charset="-34"/>
                </a:rPr>
                <a:t>01</a:t>
              </a:r>
              <a:endParaRPr lang="zh-CN" altLang="zh-CN" sz="7500" dirty="0">
                <a:solidFill>
                  <a:schemeClr val="bg1"/>
                </a:solidFill>
                <a:latin typeface="Lifeline JL" panose="00000400000000000000" pitchFamily="2" charset="0"/>
                <a:ea typeface="+mj-ea"/>
                <a:cs typeface="IrisUPC" pitchFamily="34" charset="-34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-595" y="2037308"/>
            <a:ext cx="1502569" cy="926306"/>
            <a:chOff x="3175" y="2923983"/>
            <a:chExt cx="2003425" cy="1235075"/>
          </a:xfrm>
          <a:noFill/>
        </p:grpSpPr>
        <p:sp>
          <p:nvSpPr>
            <p:cNvPr id="38" name="Freeform 5"/>
            <p:cNvSpPr/>
            <p:nvPr/>
          </p:nvSpPr>
          <p:spPr bwMode="auto">
            <a:xfrm>
              <a:off x="3175" y="2923983"/>
              <a:ext cx="2003425" cy="1235075"/>
            </a:xfrm>
            <a:custGeom>
              <a:avLst/>
              <a:gdLst>
                <a:gd name="T0" fmla="*/ 2582 w 2624"/>
                <a:gd name="T1" fmla="*/ 913 h 1588"/>
                <a:gd name="T2" fmla="*/ 2422 w 2624"/>
                <a:gd name="T3" fmla="*/ 1191 h 1588"/>
                <a:gd name="T4" fmla="*/ 2262 w 2624"/>
                <a:gd name="T5" fmla="*/ 1467 h 1588"/>
                <a:gd name="T6" fmla="*/ 2055 w 2624"/>
                <a:gd name="T7" fmla="*/ 1588 h 1588"/>
                <a:gd name="T8" fmla="*/ 0 w 2624"/>
                <a:gd name="T9" fmla="*/ 1588 h 1588"/>
                <a:gd name="T10" fmla="*/ 0 w 2624"/>
                <a:gd name="T11" fmla="*/ 0 h 1588"/>
                <a:gd name="T12" fmla="*/ 2053 w 2624"/>
                <a:gd name="T13" fmla="*/ 0 h 1588"/>
                <a:gd name="T14" fmla="*/ 2261 w 2624"/>
                <a:gd name="T15" fmla="*/ 119 h 1588"/>
                <a:gd name="T16" fmla="*/ 2422 w 2624"/>
                <a:gd name="T17" fmla="*/ 397 h 1588"/>
                <a:gd name="T18" fmla="*/ 2581 w 2624"/>
                <a:gd name="T19" fmla="*/ 673 h 1588"/>
                <a:gd name="T20" fmla="*/ 2582 w 2624"/>
                <a:gd name="T21" fmla="*/ 913 h 1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4" h="1588">
                  <a:moveTo>
                    <a:pt x="2582" y="913"/>
                  </a:moveTo>
                  <a:lnTo>
                    <a:pt x="2422" y="1191"/>
                  </a:lnTo>
                  <a:cubicBezTo>
                    <a:pt x="2369" y="1283"/>
                    <a:pt x="2316" y="1375"/>
                    <a:pt x="2262" y="1467"/>
                  </a:cubicBezTo>
                  <a:cubicBezTo>
                    <a:pt x="2215" y="1545"/>
                    <a:pt x="2145" y="1584"/>
                    <a:pt x="2055" y="1588"/>
                  </a:cubicBezTo>
                  <a:lnTo>
                    <a:pt x="0" y="1588"/>
                  </a:lnTo>
                  <a:lnTo>
                    <a:pt x="0" y="0"/>
                  </a:lnTo>
                  <a:lnTo>
                    <a:pt x="2053" y="0"/>
                  </a:lnTo>
                  <a:cubicBezTo>
                    <a:pt x="2144" y="3"/>
                    <a:pt x="2213" y="43"/>
                    <a:pt x="2261" y="119"/>
                  </a:cubicBezTo>
                  <a:lnTo>
                    <a:pt x="2422" y="397"/>
                  </a:lnTo>
                  <a:cubicBezTo>
                    <a:pt x="2475" y="489"/>
                    <a:pt x="2528" y="581"/>
                    <a:pt x="2581" y="673"/>
                  </a:cubicBezTo>
                  <a:cubicBezTo>
                    <a:pt x="2624" y="753"/>
                    <a:pt x="2623" y="833"/>
                    <a:pt x="2582" y="913"/>
                  </a:cubicBezTo>
                  <a:close/>
                </a:path>
              </a:pathLst>
            </a:custGeom>
            <a:grpFill/>
            <a:ln w="9525">
              <a:solidFill>
                <a:srgbClr val="E2DCD5"/>
              </a:solidFill>
              <a:round/>
            </a:ln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350">
                <a:solidFill>
                  <a:schemeClr val="bg1"/>
                </a:solidFill>
              </a:endParaRPr>
            </a:p>
          </p:txBody>
        </p:sp>
        <p:sp>
          <p:nvSpPr>
            <p:cNvPr id="39" name="Oval 11"/>
            <p:cNvSpPr>
              <a:spLocks noChangeArrowheads="1"/>
            </p:cNvSpPr>
            <p:nvPr/>
          </p:nvSpPr>
          <p:spPr bwMode="auto">
            <a:xfrm>
              <a:off x="1714500" y="3440113"/>
              <a:ext cx="153988" cy="155575"/>
            </a:xfrm>
            <a:prstGeom prst="ellipse">
              <a:avLst/>
            </a:prstGeom>
            <a:grpFill/>
            <a:ln w="9525">
              <a:solidFill>
                <a:srgbClr val="E2DCD5"/>
              </a:solidFill>
              <a:round/>
            </a:ln>
            <a:effectLst>
              <a:innerShdw blurRad="38100">
                <a:prstClr val="black"/>
              </a:innerShdw>
            </a:effec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35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7640836" y="2037308"/>
            <a:ext cx="1503760" cy="926306"/>
            <a:chOff x="10191750" y="2923983"/>
            <a:chExt cx="2005013" cy="1235075"/>
          </a:xfrm>
          <a:noFill/>
        </p:grpSpPr>
        <p:sp>
          <p:nvSpPr>
            <p:cNvPr id="41" name="Freeform 6"/>
            <p:cNvSpPr/>
            <p:nvPr/>
          </p:nvSpPr>
          <p:spPr bwMode="auto">
            <a:xfrm>
              <a:off x="10191750" y="2923983"/>
              <a:ext cx="2005013" cy="1235075"/>
            </a:xfrm>
            <a:custGeom>
              <a:avLst/>
              <a:gdLst>
                <a:gd name="T0" fmla="*/ 42 w 2624"/>
                <a:gd name="T1" fmla="*/ 913 h 1588"/>
                <a:gd name="T2" fmla="*/ 202 w 2624"/>
                <a:gd name="T3" fmla="*/ 1191 h 1588"/>
                <a:gd name="T4" fmla="*/ 361 w 2624"/>
                <a:gd name="T5" fmla="*/ 1467 h 1588"/>
                <a:gd name="T6" fmla="*/ 569 w 2624"/>
                <a:gd name="T7" fmla="*/ 1588 h 1588"/>
                <a:gd name="T8" fmla="*/ 2624 w 2624"/>
                <a:gd name="T9" fmla="*/ 1588 h 1588"/>
                <a:gd name="T10" fmla="*/ 2624 w 2624"/>
                <a:gd name="T11" fmla="*/ 0 h 1588"/>
                <a:gd name="T12" fmla="*/ 571 w 2624"/>
                <a:gd name="T13" fmla="*/ 0 h 1588"/>
                <a:gd name="T14" fmla="*/ 363 w 2624"/>
                <a:gd name="T15" fmla="*/ 119 h 1588"/>
                <a:gd name="T16" fmla="*/ 202 w 2624"/>
                <a:gd name="T17" fmla="*/ 397 h 1588"/>
                <a:gd name="T18" fmla="*/ 43 w 2624"/>
                <a:gd name="T19" fmla="*/ 673 h 1588"/>
                <a:gd name="T20" fmla="*/ 42 w 2624"/>
                <a:gd name="T21" fmla="*/ 913 h 1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4" h="1588">
                  <a:moveTo>
                    <a:pt x="42" y="913"/>
                  </a:moveTo>
                  <a:lnTo>
                    <a:pt x="202" y="1191"/>
                  </a:lnTo>
                  <a:cubicBezTo>
                    <a:pt x="255" y="1283"/>
                    <a:pt x="308" y="1375"/>
                    <a:pt x="361" y="1467"/>
                  </a:cubicBezTo>
                  <a:cubicBezTo>
                    <a:pt x="409" y="1545"/>
                    <a:pt x="479" y="1584"/>
                    <a:pt x="569" y="1588"/>
                  </a:cubicBezTo>
                  <a:lnTo>
                    <a:pt x="2624" y="1588"/>
                  </a:lnTo>
                  <a:lnTo>
                    <a:pt x="2624" y="0"/>
                  </a:lnTo>
                  <a:lnTo>
                    <a:pt x="571" y="0"/>
                  </a:lnTo>
                  <a:cubicBezTo>
                    <a:pt x="480" y="3"/>
                    <a:pt x="411" y="43"/>
                    <a:pt x="363" y="119"/>
                  </a:cubicBezTo>
                  <a:lnTo>
                    <a:pt x="202" y="397"/>
                  </a:lnTo>
                  <a:cubicBezTo>
                    <a:pt x="149" y="489"/>
                    <a:pt x="96" y="581"/>
                    <a:pt x="43" y="673"/>
                  </a:cubicBezTo>
                  <a:cubicBezTo>
                    <a:pt x="0" y="753"/>
                    <a:pt x="0" y="833"/>
                    <a:pt x="42" y="913"/>
                  </a:cubicBezTo>
                  <a:close/>
                </a:path>
              </a:pathLst>
            </a:custGeom>
            <a:grpFill/>
            <a:ln w="9525">
              <a:solidFill>
                <a:srgbClr val="E2DCD5"/>
              </a:solidFill>
              <a:round/>
            </a:ln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350">
                <a:solidFill>
                  <a:srgbClr val="E2DCD5"/>
                </a:solidFill>
              </a:endParaRPr>
            </a:p>
          </p:txBody>
        </p:sp>
        <p:sp>
          <p:nvSpPr>
            <p:cNvPr id="42" name="Oval 12"/>
            <p:cNvSpPr>
              <a:spLocks noChangeArrowheads="1"/>
            </p:cNvSpPr>
            <p:nvPr/>
          </p:nvSpPr>
          <p:spPr bwMode="auto">
            <a:xfrm>
              <a:off x="10290175" y="3440113"/>
              <a:ext cx="153988" cy="155575"/>
            </a:xfrm>
            <a:prstGeom prst="ellipse">
              <a:avLst/>
            </a:prstGeom>
            <a:grpFill/>
            <a:ln w="9525">
              <a:solidFill>
                <a:srgbClr val="E2DCD5"/>
              </a:solidFill>
              <a:round/>
            </a:ln>
            <a:effectLst>
              <a:innerShdw blurRad="38100">
                <a:prstClr val="black"/>
              </a:innerShdw>
            </a:effec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350">
                <a:solidFill>
                  <a:srgbClr val="E2DCD5"/>
                </a:solidFill>
              </a:endParaRPr>
            </a:p>
          </p:txBody>
        </p:sp>
      </p:grpSp>
      <p:sp>
        <p:nvSpPr>
          <p:cNvPr id="43" name="TextBox 65"/>
          <p:cNvSpPr txBox="1"/>
          <p:nvPr/>
        </p:nvSpPr>
        <p:spPr>
          <a:xfrm>
            <a:off x="3921125" y="2754313"/>
            <a:ext cx="1330325" cy="3222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CN" altLang="en-US" sz="1500" dirty="0">
                <a:solidFill>
                  <a:schemeClr val="bg1"/>
                </a:solidFill>
                <a:latin typeface="+mn-ea"/>
              </a:rPr>
              <a:t>输入标题</a:t>
            </a:r>
          </a:p>
        </p:txBody>
      </p:sp>
      <p:sp>
        <p:nvSpPr>
          <p:cNvPr id="9225" name="TextBox 66"/>
          <p:cNvSpPr txBox="1">
            <a:spLocks noChangeArrowheads="1"/>
          </p:cNvSpPr>
          <p:nvPr/>
        </p:nvSpPr>
        <p:spPr bwMode="auto">
          <a:xfrm>
            <a:off x="5686425" y="2754313"/>
            <a:ext cx="131445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500">
                <a:solidFill>
                  <a:schemeClr val="bg1"/>
                </a:solidFill>
                <a:latin typeface="方正兰亭细黑_GBK" pitchFamily="2" charset="-122"/>
              </a:rPr>
              <a:t>输入标题</a:t>
            </a:r>
          </a:p>
        </p:txBody>
      </p:sp>
      <p:sp>
        <p:nvSpPr>
          <p:cNvPr id="9226" name="Freeform 21"/>
          <p:cNvSpPr>
            <a:spLocks noEditPoints="1"/>
          </p:cNvSpPr>
          <p:nvPr/>
        </p:nvSpPr>
        <p:spPr bwMode="auto">
          <a:xfrm>
            <a:off x="3708400" y="2803525"/>
            <a:ext cx="200025" cy="201613"/>
          </a:xfrm>
          <a:custGeom>
            <a:avLst/>
            <a:gdLst>
              <a:gd name="T0" fmla="*/ 100013 w 234"/>
              <a:gd name="T1" fmla="*/ 0 h 234"/>
              <a:gd name="T2" fmla="*/ 200025 w 234"/>
              <a:gd name="T3" fmla="*/ 100608 h 234"/>
              <a:gd name="T4" fmla="*/ 100013 w 234"/>
              <a:gd name="T5" fmla="*/ 201216 h 234"/>
              <a:gd name="T6" fmla="*/ 0 w 234"/>
              <a:gd name="T7" fmla="*/ 100608 h 234"/>
              <a:gd name="T8" fmla="*/ 100013 w 234"/>
              <a:gd name="T9" fmla="*/ 0 h 234"/>
              <a:gd name="T10" fmla="*/ 84626 w 234"/>
              <a:gd name="T11" fmla="*/ 171120 h 234"/>
              <a:gd name="T12" fmla="*/ 115399 w 234"/>
              <a:gd name="T13" fmla="*/ 171120 h 234"/>
              <a:gd name="T14" fmla="*/ 115399 w 234"/>
              <a:gd name="T15" fmla="*/ 116946 h 234"/>
              <a:gd name="T16" fmla="*/ 170107 w 234"/>
              <a:gd name="T17" fmla="*/ 116946 h 234"/>
              <a:gd name="T18" fmla="*/ 170107 w 234"/>
              <a:gd name="T19" fmla="*/ 85130 h 234"/>
              <a:gd name="T20" fmla="*/ 115399 w 234"/>
              <a:gd name="T21" fmla="*/ 85130 h 234"/>
              <a:gd name="T22" fmla="*/ 115399 w 234"/>
              <a:gd name="T23" fmla="*/ 30096 h 234"/>
              <a:gd name="T24" fmla="*/ 84626 w 234"/>
              <a:gd name="T25" fmla="*/ 30096 h 234"/>
              <a:gd name="T26" fmla="*/ 84626 w 234"/>
              <a:gd name="T27" fmla="*/ 85130 h 234"/>
              <a:gd name="T28" fmla="*/ 29918 w 234"/>
              <a:gd name="T29" fmla="*/ 85130 h 234"/>
              <a:gd name="T30" fmla="*/ 29918 w 234"/>
              <a:gd name="T31" fmla="*/ 116946 h 234"/>
              <a:gd name="T32" fmla="*/ 84626 w 234"/>
              <a:gd name="T33" fmla="*/ 116946 h 234"/>
              <a:gd name="T34" fmla="*/ 84626 w 234"/>
              <a:gd name="T35" fmla="*/ 171120 h 2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34" h="234">
                <a:moveTo>
                  <a:pt x="117" y="0"/>
                </a:moveTo>
                <a:cubicBezTo>
                  <a:pt x="182" y="0"/>
                  <a:pt x="234" y="52"/>
                  <a:pt x="234" y="117"/>
                </a:cubicBezTo>
                <a:cubicBezTo>
                  <a:pt x="234" y="182"/>
                  <a:pt x="182" y="234"/>
                  <a:pt x="117" y="234"/>
                </a:cubicBezTo>
                <a:cubicBezTo>
                  <a:pt x="52" y="234"/>
                  <a:pt x="0" y="182"/>
                  <a:pt x="0" y="117"/>
                </a:cubicBezTo>
                <a:cubicBezTo>
                  <a:pt x="0" y="52"/>
                  <a:pt x="52" y="0"/>
                  <a:pt x="117" y="0"/>
                </a:cubicBezTo>
                <a:close/>
                <a:moveTo>
                  <a:pt x="99" y="199"/>
                </a:moveTo>
                <a:lnTo>
                  <a:pt x="135" y="199"/>
                </a:lnTo>
                <a:lnTo>
                  <a:pt x="135" y="136"/>
                </a:lnTo>
                <a:lnTo>
                  <a:pt x="199" y="136"/>
                </a:lnTo>
                <a:lnTo>
                  <a:pt x="199" y="99"/>
                </a:lnTo>
                <a:lnTo>
                  <a:pt x="135" y="99"/>
                </a:lnTo>
                <a:lnTo>
                  <a:pt x="135" y="35"/>
                </a:lnTo>
                <a:lnTo>
                  <a:pt x="99" y="35"/>
                </a:lnTo>
                <a:lnTo>
                  <a:pt x="99" y="99"/>
                </a:lnTo>
                <a:lnTo>
                  <a:pt x="35" y="99"/>
                </a:lnTo>
                <a:lnTo>
                  <a:pt x="35" y="136"/>
                </a:lnTo>
                <a:lnTo>
                  <a:pt x="99" y="136"/>
                </a:lnTo>
                <a:lnTo>
                  <a:pt x="99" y="19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E2DCD5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9227" name="Freeform 22"/>
          <p:cNvSpPr>
            <a:spLocks noEditPoints="1"/>
          </p:cNvSpPr>
          <p:nvPr/>
        </p:nvSpPr>
        <p:spPr bwMode="auto">
          <a:xfrm>
            <a:off x="5464175" y="2803525"/>
            <a:ext cx="200025" cy="201613"/>
          </a:xfrm>
          <a:custGeom>
            <a:avLst/>
            <a:gdLst>
              <a:gd name="T0" fmla="*/ 100013 w 234"/>
              <a:gd name="T1" fmla="*/ 0 h 234"/>
              <a:gd name="T2" fmla="*/ 200025 w 234"/>
              <a:gd name="T3" fmla="*/ 100608 h 234"/>
              <a:gd name="T4" fmla="*/ 100013 w 234"/>
              <a:gd name="T5" fmla="*/ 201216 h 234"/>
              <a:gd name="T6" fmla="*/ 0 w 234"/>
              <a:gd name="T7" fmla="*/ 100608 h 234"/>
              <a:gd name="T8" fmla="*/ 100013 w 234"/>
              <a:gd name="T9" fmla="*/ 0 h 234"/>
              <a:gd name="T10" fmla="*/ 84626 w 234"/>
              <a:gd name="T11" fmla="*/ 171120 h 234"/>
              <a:gd name="T12" fmla="*/ 115399 w 234"/>
              <a:gd name="T13" fmla="*/ 171120 h 234"/>
              <a:gd name="T14" fmla="*/ 115399 w 234"/>
              <a:gd name="T15" fmla="*/ 116946 h 234"/>
              <a:gd name="T16" fmla="*/ 170107 w 234"/>
              <a:gd name="T17" fmla="*/ 116946 h 234"/>
              <a:gd name="T18" fmla="*/ 170107 w 234"/>
              <a:gd name="T19" fmla="*/ 84270 h 234"/>
              <a:gd name="T20" fmla="*/ 115399 w 234"/>
              <a:gd name="T21" fmla="*/ 84270 h 234"/>
              <a:gd name="T22" fmla="*/ 115399 w 234"/>
              <a:gd name="T23" fmla="*/ 30096 h 234"/>
              <a:gd name="T24" fmla="*/ 84626 w 234"/>
              <a:gd name="T25" fmla="*/ 30096 h 234"/>
              <a:gd name="T26" fmla="*/ 84626 w 234"/>
              <a:gd name="T27" fmla="*/ 84270 h 234"/>
              <a:gd name="T28" fmla="*/ 29918 w 234"/>
              <a:gd name="T29" fmla="*/ 84270 h 234"/>
              <a:gd name="T30" fmla="*/ 29918 w 234"/>
              <a:gd name="T31" fmla="*/ 116946 h 234"/>
              <a:gd name="T32" fmla="*/ 84626 w 234"/>
              <a:gd name="T33" fmla="*/ 116946 h 234"/>
              <a:gd name="T34" fmla="*/ 84626 w 234"/>
              <a:gd name="T35" fmla="*/ 171120 h 2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34" h="234">
                <a:moveTo>
                  <a:pt x="117" y="0"/>
                </a:moveTo>
                <a:cubicBezTo>
                  <a:pt x="182" y="0"/>
                  <a:pt x="234" y="52"/>
                  <a:pt x="234" y="117"/>
                </a:cubicBezTo>
                <a:cubicBezTo>
                  <a:pt x="234" y="182"/>
                  <a:pt x="182" y="234"/>
                  <a:pt x="117" y="234"/>
                </a:cubicBezTo>
                <a:cubicBezTo>
                  <a:pt x="52" y="234"/>
                  <a:pt x="0" y="182"/>
                  <a:pt x="0" y="117"/>
                </a:cubicBezTo>
                <a:cubicBezTo>
                  <a:pt x="0" y="52"/>
                  <a:pt x="52" y="0"/>
                  <a:pt x="117" y="0"/>
                </a:cubicBezTo>
                <a:close/>
                <a:moveTo>
                  <a:pt x="99" y="199"/>
                </a:moveTo>
                <a:lnTo>
                  <a:pt x="135" y="199"/>
                </a:lnTo>
                <a:lnTo>
                  <a:pt x="135" y="136"/>
                </a:lnTo>
                <a:lnTo>
                  <a:pt x="199" y="136"/>
                </a:lnTo>
                <a:lnTo>
                  <a:pt x="199" y="98"/>
                </a:lnTo>
                <a:lnTo>
                  <a:pt x="135" y="98"/>
                </a:lnTo>
                <a:lnTo>
                  <a:pt x="135" y="35"/>
                </a:lnTo>
                <a:lnTo>
                  <a:pt x="99" y="35"/>
                </a:lnTo>
                <a:lnTo>
                  <a:pt x="99" y="98"/>
                </a:lnTo>
                <a:lnTo>
                  <a:pt x="35" y="98"/>
                </a:lnTo>
                <a:lnTo>
                  <a:pt x="35" y="136"/>
                </a:lnTo>
                <a:lnTo>
                  <a:pt x="99" y="136"/>
                </a:lnTo>
                <a:lnTo>
                  <a:pt x="99" y="19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E2DCD5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9228" name="TextBox 15"/>
          <p:cNvSpPr txBox="1">
            <a:spLocks noChangeArrowheads="1"/>
          </p:cNvSpPr>
          <p:nvPr/>
        </p:nvSpPr>
        <p:spPr bwMode="auto">
          <a:xfrm>
            <a:off x="3937000" y="3059113"/>
            <a:ext cx="131445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500">
                <a:solidFill>
                  <a:schemeClr val="bg1"/>
                </a:solidFill>
                <a:latin typeface="方正兰亭细黑_GBK" pitchFamily="2" charset="-122"/>
              </a:rPr>
              <a:t>输入标题</a:t>
            </a:r>
          </a:p>
        </p:txBody>
      </p:sp>
      <p:sp>
        <p:nvSpPr>
          <p:cNvPr id="9229" name="Freeform 22"/>
          <p:cNvSpPr>
            <a:spLocks noEditPoints="1"/>
          </p:cNvSpPr>
          <p:nvPr/>
        </p:nvSpPr>
        <p:spPr bwMode="auto">
          <a:xfrm>
            <a:off x="3713163" y="3108325"/>
            <a:ext cx="200025" cy="201613"/>
          </a:xfrm>
          <a:custGeom>
            <a:avLst/>
            <a:gdLst>
              <a:gd name="T0" fmla="*/ 100013 w 234"/>
              <a:gd name="T1" fmla="*/ 0 h 234"/>
              <a:gd name="T2" fmla="*/ 200025 w 234"/>
              <a:gd name="T3" fmla="*/ 100608 h 234"/>
              <a:gd name="T4" fmla="*/ 100013 w 234"/>
              <a:gd name="T5" fmla="*/ 201216 h 234"/>
              <a:gd name="T6" fmla="*/ 0 w 234"/>
              <a:gd name="T7" fmla="*/ 100608 h 234"/>
              <a:gd name="T8" fmla="*/ 100013 w 234"/>
              <a:gd name="T9" fmla="*/ 0 h 234"/>
              <a:gd name="T10" fmla="*/ 84626 w 234"/>
              <a:gd name="T11" fmla="*/ 171120 h 234"/>
              <a:gd name="T12" fmla="*/ 115399 w 234"/>
              <a:gd name="T13" fmla="*/ 171120 h 234"/>
              <a:gd name="T14" fmla="*/ 115399 w 234"/>
              <a:gd name="T15" fmla="*/ 116946 h 234"/>
              <a:gd name="T16" fmla="*/ 170107 w 234"/>
              <a:gd name="T17" fmla="*/ 116946 h 234"/>
              <a:gd name="T18" fmla="*/ 170107 w 234"/>
              <a:gd name="T19" fmla="*/ 84270 h 234"/>
              <a:gd name="T20" fmla="*/ 115399 w 234"/>
              <a:gd name="T21" fmla="*/ 84270 h 234"/>
              <a:gd name="T22" fmla="*/ 115399 w 234"/>
              <a:gd name="T23" fmla="*/ 30096 h 234"/>
              <a:gd name="T24" fmla="*/ 84626 w 234"/>
              <a:gd name="T25" fmla="*/ 30096 h 234"/>
              <a:gd name="T26" fmla="*/ 84626 w 234"/>
              <a:gd name="T27" fmla="*/ 84270 h 234"/>
              <a:gd name="T28" fmla="*/ 29918 w 234"/>
              <a:gd name="T29" fmla="*/ 84270 h 234"/>
              <a:gd name="T30" fmla="*/ 29918 w 234"/>
              <a:gd name="T31" fmla="*/ 116946 h 234"/>
              <a:gd name="T32" fmla="*/ 84626 w 234"/>
              <a:gd name="T33" fmla="*/ 116946 h 234"/>
              <a:gd name="T34" fmla="*/ 84626 w 234"/>
              <a:gd name="T35" fmla="*/ 171120 h 2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34" h="234">
                <a:moveTo>
                  <a:pt x="117" y="0"/>
                </a:moveTo>
                <a:cubicBezTo>
                  <a:pt x="182" y="0"/>
                  <a:pt x="234" y="52"/>
                  <a:pt x="234" y="117"/>
                </a:cubicBezTo>
                <a:cubicBezTo>
                  <a:pt x="234" y="182"/>
                  <a:pt x="182" y="234"/>
                  <a:pt x="117" y="234"/>
                </a:cubicBezTo>
                <a:cubicBezTo>
                  <a:pt x="52" y="234"/>
                  <a:pt x="0" y="182"/>
                  <a:pt x="0" y="117"/>
                </a:cubicBezTo>
                <a:cubicBezTo>
                  <a:pt x="0" y="52"/>
                  <a:pt x="52" y="0"/>
                  <a:pt x="117" y="0"/>
                </a:cubicBezTo>
                <a:close/>
                <a:moveTo>
                  <a:pt x="99" y="199"/>
                </a:moveTo>
                <a:lnTo>
                  <a:pt x="135" y="199"/>
                </a:lnTo>
                <a:lnTo>
                  <a:pt x="135" y="136"/>
                </a:lnTo>
                <a:lnTo>
                  <a:pt x="199" y="136"/>
                </a:lnTo>
                <a:lnTo>
                  <a:pt x="199" y="98"/>
                </a:lnTo>
                <a:lnTo>
                  <a:pt x="135" y="98"/>
                </a:lnTo>
                <a:lnTo>
                  <a:pt x="135" y="35"/>
                </a:lnTo>
                <a:lnTo>
                  <a:pt x="99" y="35"/>
                </a:lnTo>
                <a:lnTo>
                  <a:pt x="99" y="98"/>
                </a:lnTo>
                <a:lnTo>
                  <a:pt x="35" y="98"/>
                </a:lnTo>
                <a:lnTo>
                  <a:pt x="35" y="136"/>
                </a:lnTo>
                <a:lnTo>
                  <a:pt x="99" y="136"/>
                </a:lnTo>
                <a:lnTo>
                  <a:pt x="99" y="19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E2DCD5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9230" name="TextBox 15"/>
          <p:cNvSpPr txBox="1">
            <a:spLocks noChangeArrowheads="1"/>
          </p:cNvSpPr>
          <p:nvPr/>
        </p:nvSpPr>
        <p:spPr bwMode="auto">
          <a:xfrm>
            <a:off x="5686425" y="3059113"/>
            <a:ext cx="131445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500">
                <a:solidFill>
                  <a:schemeClr val="bg1"/>
                </a:solidFill>
                <a:latin typeface="方正兰亭细黑_GBK" pitchFamily="2" charset="-122"/>
              </a:rPr>
              <a:t>输入标题</a:t>
            </a:r>
          </a:p>
        </p:txBody>
      </p:sp>
      <p:sp>
        <p:nvSpPr>
          <p:cNvPr id="9231" name="Freeform 22"/>
          <p:cNvSpPr>
            <a:spLocks noEditPoints="1"/>
          </p:cNvSpPr>
          <p:nvPr/>
        </p:nvSpPr>
        <p:spPr bwMode="auto">
          <a:xfrm>
            <a:off x="5464175" y="3108325"/>
            <a:ext cx="200025" cy="201613"/>
          </a:xfrm>
          <a:custGeom>
            <a:avLst/>
            <a:gdLst>
              <a:gd name="T0" fmla="*/ 100013 w 234"/>
              <a:gd name="T1" fmla="*/ 0 h 234"/>
              <a:gd name="T2" fmla="*/ 200025 w 234"/>
              <a:gd name="T3" fmla="*/ 100608 h 234"/>
              <a:gd name="T4" fmla="*/ 100013 w 234"/>
              <a:gd name="T5" fmla="*/ 201216 h 234"/>
              <a:gd name="T6" fmla="*/ 0 w 234"/>
              <a:gd name="T7" fmla="*/ 100608 h 234"/>
              <a:gd name="T8" fmla="*/ 100013 w 234"/>
              <a:gd name="T9" fmla="*/ 0 h 234"/>
              <a:gd name="T10" fmla="*/ 84626 w 234"/>
              <a:gd name="T11" fmla="*/ 171120 h 234"/>
              <a:gd name="T12" fmla="*/ 115399 w 234"/>
              <a:gd name="T13" fmla="*/ 171120 h 234"/>
              <a:gd name="T14" fmla="*/ 115399 w 234"/>
              <a:gd name="T15" fmla="*/ 116946 h 234"/>
              <a:gd name="T16" fmla="*/ 170107 w 234"/>
              <a:gd name="T17" fmla="*/ 116946 h 234"/>
              <a:gd name="T18" fmla="*/ 170107 w 234"/>
              <a:gd name="T19" fmla="*/ 84270 h 234"/>
              <a:gd name="T20" fmla="*/ 115399 w 234"/>
              <a:gd name="T21" fmla="*/ 84270 h 234"/>
              <a:gd name="T22" fmla="*/ 115399 w 234"/>
              <a:gd name="T23" fmla="*/ 30096 h 234"/>
              <a:gd name="T24" fmla="*/ 84626 w 234"/>
              <a:gd name="T25" fmla="*/ 30096 h 234"/>
              <a:gd name="T26" fmla="*/ 84626 w 234"/>
              <a:gd name="T27" fmla="*/ 84270 h 234"/>
              <a:gd name="T28" fmla="*/ 29918 w 234"/>
              <a:gd name="T29" fmla="*/ 84270 h 234"/>
              <a:gd name="T30" fmla="*/ 29918 w 234"/>
              <a:gd name="T31" fmla="*/ 116946 h 234"/>
              <a:gd name="T32" fmla="*/ 84626 w 234"/>
              <a:gd name="T33" fmla="*/ 116946 h 234"/>
              <a:gd name="T34" fmla="*/ 84626 w 234"/>
              <a:gd name="T35" fmla="*/ 171120 h 2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34" h="234">
                <a:moveTo>
                  <a:pt x="117" y="0"/>
                </a:moveTo>
                <a:cubicBezTo>
                  <a:pt x="182" y="0"/>
                  <a:pt x="234" y="52"/>
                  <a:pt x="234" y="117"/>
                </a:cubicBezTo>
                <a:cubicBezTo>
                  <a:pt x="234" y="182"/>
                  <a:pt x="182" y="234"/>
                  <a:pt x="117" y="234"/>
                </a:cubicBezTo>
                <a:cubicBezTo>
                  <a:pt x="52" y="234"/>
                  <a:pt x="0" y="182"/>
                  <a:pt x="0" y="117"/>
                </a:cubicBezTo>
                <a:cubicBezTo>
                  <a:pt x="0" y="52"/>
                  <a:pt x="52" y="0"/>
                  <a:pt x="117" y="0"/>
                </a:cubicBezTo>
                <a:close/>
                <a:moveTo>
                  <a:pt x="99" y="199"/>
                </a:moveTo>
                <a:lnTo>
                  <a:pt x="135" y="199"/>
                </a:lnTo>
                <a:lnTo>
                  <a:pt x="135" y="136"/>
                </a:lnTo>
                <a:lnTo>
                  <a:pt x="199" y="136"/>
                </a:lnTo>
                <a:lnTo>
                  <a:pt x="199" y="98"/>
                </a:lnTo>
                <a:lnTo>
                  <a:pt x="135" y="98"/>
                </a:lnTo>
                <a:lnTo>
                  <a:pt x="135" y="35"/>
                </a:lnTo>
                <a:lnTo>
                  <a:pt x="99" y="35"/>
                </a:lnTo>
                <a:lnTo>
                  <a:pt x="99" y="98"/>
                </a:lnTo>
                <a:lnTo>
                  <a:pt x="35" y="98"/>
                </a:lnTo>
                <a:lnTo>
                  <a:pt x="35" y="136"/>
                </a:lnTo>
                <a:lnTo>
                  <a:pt x="99" y="136"/>
                </a:lnTo>
                <a:lnTo>
                  <a:pt x="99" y="19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E2DCD5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</p:spTree>
  </p:cSld>
  <p:clrMapOvr>
    <a:masterClrMapping/>
  </p:clrMapOvr>
  <p:transition spd="slow" advClick="0" advTm="0"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1528763" y="3295650"/>
            <a:ext cx="36512" cy="12604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3338513" y="3481388"/>
            <a:ext cx="36512" cy="11874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7227888" y="3622675"/>
            <a:ext cx="34925" cy="10445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36" name="组合 5"/>
          <p:cNvGrpSpPr/>
          <p:nvPr/>
        </p:nvGrpSpPr>
        <p:grpSpPr>
          <a:xfrm>
            <a:off x="1144932" y="2540188"/>
            <a:ext cx="756000" cy="756233"/>
            <a:chOff x="846870" y="2425452"/>
            <a:chExt cx="916818" cy="916818"/>
          </a:xfrm>
          <a:noFill/>
        </p:grpSpPr>
        <p:sp>
          <p:nvSpPr>
            <p:cNvPr id="37" name="椭圆 36"/>
            <p:cNvSpPr/>
            <p:nvPr/>
          </p:nvSpPr>
          <p:spPr>
            <a:xfrm>
              <a:off x="846870" y="2425452"/>
              <a:ext cx="916818" cy="916818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8" name="KSO_Shape"/>
            <p:cNvSpPr/>
            <p:nvPr/>
          </p:nvSpPr>
          <p:spPr bwMode="auto">
            <a:xfrm>
              <a:off x="1137004" y="2645736"/>
              <a:ext cx="336550" cy="476250"/>
            </a:xfrm>
            <a:custGeom>
              <a:avLst/>
              <a:gdLst>
                <a:gd name="T0" fmla="*/ 86224 w 881063"/>
                <a:gd name="T1" fmla="*/ 1689435 h 1247776"/>
                <a:gd name="T2" fmla="*/ 87955 w 881063"/>
                <a:gd name="T3" fmla="*/ 1725075 h 1247776"/>
                <a:gd name="T4" fmla="*/ 933227 w 881063"/>
                <a:gd name="T5" fmla="*/ 1733725 h 1247776"/>
                <a:gd name="T6" fmla="*/ 946386 w 881063"/>
                <a:gd name="T7" fmla="*/ 1720922 h 1247776"/>
                <a:gd name="T8" fmla="*/ 944655 w 881063"/>
                <a:gd name="T9" fmla="*/ 1685284 h 1247776"/>
                <a:gd name="T10" fmla="*/ 99382 w 881063"/>
                <a:gd name="T11" fmla="*/ 1676980 h 1247776"/>
                <a:gd name="T12" fmla="*/ 87955 w 881063"/>
                <a:gd name="T13" fmla="*/ 1572831 h 1247776"/>
                <a:gd name="T14" fmla="*/ 86224 w 881063"/>
                <a:gd name="T15" fmla="*/ 1608124 h 1247776"/>
                <a:gd name="T16" fmla="*/ 99382 w 881063"/>
                <a:gd name="T17" fmla="*/ 1620580 h 1247776"/>
                <a:gd name="T18" fmla="*/ 944655 w 881063"/>
                <a:gd name="T19" fmla="*/ 1612622 h 1247776"/>
                <a:gd name="T20" fmla="*/ 946386 w 881063"/>
                <a:gd name="T21" fmla="*/ 1576637 h 1247776"/>
                <a:gd name="T22" fmla="*/ 933227 w 881063"/>
                <a:gd name="T23" fmla="*/ 1564527 h 1247776"/>
                <a:gd name="T24" fmla="*/ 85877 w 881063"/>
                <a:gd name="T25" fmla="*/ 1452074 h 1247776"/>
                <a:gd name="T26" fmla="*/ 84493 w 881063"/>
                <a:gd name="T27" fmla="*/ 1488058 h 1247776"/>
                <a:gd name="T28" fmla="*/ 540891 w 881063"/>
                <a:gd name="T29" fmla="*/ 1500168 h 1247776"/>
                <a:gd name="T30" fmla="*/ 548856 w 881063"/>
                <a:gd name="T31" fmla="*/ 1482868 h 1247776"/>
                <a:gd name="T32" fmla="*/ 545739 w 881063"/>
                <a:gd name="T33" fmla="*/ 1448613 h 1247776"/>
                <a:gd name="T34" fmla="*/ 97997 w 881063"/>
                <a:gd name="T35" fmla="*/ 1328202 h 1247776"/>
                <a:gd name="T36" fmla="*/ 84493 w 881063"/>
                <a:gd name="T37" fmla="*/ 1345503 h 1247776"/>
                <a:gd name="T38" fmla="*/ 90378 w 881063"/>
                <a:gd name="T39" fmla="*/ 1379758 h 1247776"/>
                <a:gd name="T40" fmla="*/ 934613 w 881063"/>
                <a:gd name="T41" fmla="*/ 1384602 h 1247776"/>
                <a:gd name="T42" fmla="*/ 948117 w 881063"/>
                <a:gd name="T43" fmla="*/ 1367301 h 1247776"/>
                <a:gd name="T44" fmla="*/ 942230 w 881063"/>
                <a:gd name="T45" fmla="*/ 1333046 h 1247776"/>
                <a:gd name="T46" fmla="*/ 97997 w 881063"/>
                <a:gd name="T47" fmla="*/ 1328202 h 1247776"/>
                <a:gd name="T48" fmla="*/ 87955 w 881063"/>
                <a:gd name="T49" fmla="*/ 1224052 h 1247776"/>
                <a:gd name="T50" fmla="*/ 86224 w 881063"/>
                <a:gd name="T51" fmla="*/ 1259692 h 1247776"/>
                <a:gd name="T52" fmla="*/ 99382 w 881063"/>
                <a:gd name="T53" fmla="*/ 1272149 h 1247776"/>
                <a:gd name="T54" fmla="*/ 944655 w 881063"/>
                <a:gd name="T55" fmla="*/ 1263843 h 1247776"/>
                <a:gd name="T56" fmla="*/ 946386 w 881063"/>
                <a:gd name="T57" fmla="*/ 1227859 h 1247776"/>
                <a:gd name="T58" fmla="*/ 933227 w 881063"/>
                <a:gd name="T59" fmla="*/ 1215402 h 1247776"/>
                <a:gd name="T60" fmla="*/ 87955 w 881063"/>
                <a:gd name="T61" fmla="*/ 1111254 h 1247776"/>
                <a:gd name="T62" fmla="*/ 86224 w 881063"/>
                <a:gd name="T63" fmla="*/ 1146892 h 1247776"/>
                <a:gd name="T64" fmla="*/ 99382 w 881063"/>
                <a:gd name="T65" fmla="*/ 1159349 h 1247776"/>
                <a:gd name="T66" fmla="*/ 944655 w 881063"/>
                <a:gd name="T67" fmla="*/ 1151045 h 1247776"/>
                <a:gd name="T68" fmla="*/ 946386 w 881063"/>
                <a:gd name="T69" fmla="*/ 1115405 h 1247776"/>
                <a:gd name="T70" fmla="*/ 933227 w 881063"/>
                <a:gd name="T71" fmla="*/ 1102949 h 1247776"/>
                <a:gd name="T72" fmla="*/ 90378 w 881063"/>
                <a:gd name="T73" fmla="*/ 1006066 h 1247776"/>
                <a:gd name="T74" fmla="*/ 84493 w 881063"/>
                <a:gd name="T75" fmla="*/ 1040668 h 1247776"/>
                <a:gd name="T76" fmla="*/ 97997 w 881063"/>
                <a:gd name="T77" fmla="*/ 1057622 h 1247776"/>
                <a:gd name="T78" fmla="*/ 942230 w 881063"/>
                <a:gd name="T79" fmla="*/ 1053124 h 1247776"/>
                <a:gd name="T80" fmla="*/ 948117 w 881063"/>
                <a:gd name="T81" fmla="*/ 1018523 h 1247776"/>
                <a:gd name="T82" fmla="*/ 934613 w 881063"/>
                <a:gd name="T83" fmla="*/ 1001569 h 1247776"/>
                <a:gd name="T84" fmla="*/ 94881 w 881063"/>
                <a:gd name="T85" fmla="*/ 889807 h 1247776"/>
                <a:gd name="T86" fmla="*/ 83454 w 881063"/>
                <a:gd name="T87" fmla="*/ 916796 h 1247776"/>
                <a:gd name="T88" fmla="*/ 94881 w 881063"/>
                <a:gd name="T89" fmla="*/ 943786 h 1247776"/>
                <a:gd name="T90" fmla="*/ 937729 w 881063"/>
                <a:gd name="T91" fmla="*/ 943786 h 1247776"/>
                <a:gd name="T92" fmla="*/ 949503 w 881063"/>
                <a:gd name="T93" fmla="*/ 916796 h 1247776"/>
                <a:gd name="T94" fmla="*/ 937729 w 881063"/>
                <a:gd name="T95" fmla="*/ 889807 h 1247776"/>
                <a:gd name="T96" fmla="*/ 96266 w 881063"/>
                <a:gd name="T97" fmla="*/ 776662 h 1247776"/>
                <a:gd name="T98" fmla="*/ 83454 w 881063"/>
                <a:gd name="T99" fmla="*/ 798460 h 1247776"/>
                <a:gd name="T100" fmla="*/ 93149 w 881063"/>
                <a:gd name="T101" fmla="*/ 829947 h 1247776"/>
                <a:gd name="T102" fmla="*/ 936344 w 881063"/>
                <a:gd name="T103" fmla="*/ 831677 h 1247776"/>
                <a:gd name="T104" fmla="*/ 949156 w 881063"/>
                <a:gd name="T105" fmla="*/ 809879 h 1247776"/>
                <a:gd name="T106" fmla="*/ 939460 w 881063"/>
                <a:gd name="T107" fmla="*/ 778047 h 1247776"/>
                <a:gd name="T108" fmla="*/ 86916 w 881063"/>
                <a:gd name="T109" fmla="*/ 659711 h 1247776"/>
                <a:gd name="T110" fmla="*/ 84493 w 881063"/>
                <a:gd name="T111" fmla="*/ 707461 h 1247776"/>
                <a:gd name="T112" fmla="*/ 321002 w 881063"/>
                <a:gd name="T113" fmla="*/ 715764 h 1247776"/>
                <a:gd name="T114" fmla="*/ 324466 w 881063"/>
                <a:gd name="T115" fmla="*/ 676665 h 1247776"/>
                <a:gd name="T116" fmla="*/ 87608 w 881063"/>
                <a:gd name="T117" fmla="*/ 659364 h 1247776"/>
                <a:gd name="T118" fmla="*/ 753161 w 881063"/>
                <a:gd name="T119" fmla="*/ 378059 h 1247776"/>
                <a:gd name="T120" fmla="*/ 1061055 w 881063"/>
                <a:gd name="T121" fmla="*/ 50864 h 1247776"/>
                <a:gd name="T122" fmla="*/ 1091854 w 881063"/>
                <a:gd name="T123" fmla="*/ 0 h 1247776"/>
                <a:gd name="T124" fmla="*/ 308050 w 881063"/>
                <a:gd name="T125" fmla="*/ 0 h 124777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881063" h="1247776">
                  <a:moveTo>
                    <a:pt x="64137" y="1098423"/>
                  </a:moveTo>
                  <a:lnTo>
                    <a:pt x="63004" y="1098649"/>
                  </a:lnTo>
                  <a:lnTo>
                    <a:pt x="62098" y="1099102"/>
                  </a:lnTo>
                  <a:lnTo>
                    <a:pt x="60964" y="1100009"/>
                  </a:lnTo>
                  <a:lnTo>
                    <a:pt x="59151" y="1101369"/>
                  </a:lnTo>
                  <a:lnTo>
                    <a:pt x="57565" y="1103862"/>
                  </a:lnTo>
                  <a:lnTo>
                    <a:pt x="56432" y="1106581"/>
                  </a:lnTo>
                  <a:lnTo>
                    <a:pt x="55299" y="1109754"/>
                  </a:lnTo>
                  <a:lnTo>
                    <a:pt x="54619" y="1113154"/>
                  </a:lnTo>
                  <a:lnTo>
                    <a:pt x="54619" y="1116780"/>
                  </a:lnTo>
                  <a:lnTo>
                    <a:pt x="54619" y="1120633"/>
                  </a:lnTo>
                  <a:lnTo>
                    <a:pt x="55299" y="1124032"/>
                  </a:lnTo>
                  <a:lnTo>
                    <a:pt x="56432" y="1127205"/>
                  </a:lnTo>
                  <a:lnTo>
                    <a:pt x="57565" y="1129925"/>
                  </a:lnTo>
                  <a:lnTo>
                    <a:pt x="59151" y="1132191"/>
                  </a:lnTo>
                  <a:lnTo>
                    <a:pt x="60964" y="1134005"/>
                  </a:lnTo>
                  <a:lnTo>
                    <a:pt x="62098" y="1134458"/>
                  </a:lnTo>
                  <a:lnTo>
                    <a:pt x="63004" y="1134911"/>
                  </a:lnTo>
                  <a:lnTo>
                    <a:pt x="64137" y="1135138"/>
                  </a:lnTo>
                  <a:lnTo>
                    <a:pt x="65044" y="1135591"/>
                  </a:lnTo>
                  <a:lnTo>
                    <a:pt x="610780" y="1135591"/>
                  </a:lnTo>
                  <a:lnTo>
                    <a:pt x="611687" y="1135138"/>
                  </a:lnTo>
                  <a:lnTo>
                    <a:pt x="612820" y="1134911"/>
                  </a:lnTo>
                  <a:lnTo>
                    <a:pt x="613726" y="1134458"/>
                  </a:lnTo>
                  <a:lnTo>
                    <a:pt x="614859" y="1134005"/>
                  </a:lnTo>
                  <a:lnTo>
                    <a:pt x="616672" y="1132191"/>
                  </a:lnTo>
                  <a:lnTo>
                    <a:pt x="618259" y="1129925"/>
                  </a:lnTo>
                  <a:lnTo>
                    <a:pt x="619392" y="1127205"/>
                  </a:lnTo>
                  <a:lnTo>
                    <a:pt x="620525" y="1124032"/>
                  </a:lnTo>
                  <a:lnTo>
                    <a:pt x="621205" y="1120633"/>
                  </a:lnTo>
                  <a:lnTo>
                    <a:pt x="621432" y="1116780"/>
                  </a:lnTo>
                  <a:lnTo>
                    <a:pt x="621205" y="1113154"/>
                  </a:lnTo>
                  <a:lnTo>
                    <a:pt x="620525" y="1109754"/>
                  </a:lnTo>
                  <a:lnTo>
                    <a:pt x="619392" y="1106581"/>
                  </a:lnTo>
                  <a:lnTo>
                    <a:pt x="618259" y="1103862"/>
                  </a:lnTo>
                  <a:lnTo>
                    <a:pt x="616672" y="1101369"/>
                  </a:lnTo>
                  <a:lnTo>
                    <a:pt x="614859" y="1100009"/>
                  </a:lnTo>
                  <a:lnTo>
                    <a:pt x="613726" y="1099102"/>
                  </a:lnTo>
                  <a:lnTo>
                    <a:pt x="612820" y="1098649"/>
                  </a:lnTo>
                  <a:lnTo>
                    <a:pt x="611687" y="1098423"/>
                  </a:lnTo>
                  <a:lnTo>
                    <a:pt x="610780" y="1098423"/>
                  </a:lnTo>
                  <a:lnTo>
                    <a:pt x="65044" y="1098423"/>
                  </a:lnTo>
                  <a:lnTo>
                    <a:pt x="64137" y="1098423"/>
                  </a:lnTo>
                  <a:close/>
                  <a:moveTo>
                    <a:pt x="64137" y="1024766"/>
                  </a:moveTo>
                  <a:lnTo>
                    <a:pt x="63004" y="1024992"/>
                  </a:lnTo>
                  <a:lnTo>
                    <a:pt x="62098" y="1025446"/>
                  </a:lnTo>
                  <a:lnTo>
                    <a:pt x="60964" y="1026125"/>
                  </a:lnTo>
                  <a:lnTo>
                    <a:pt x="59151" y="1027712"/>
                  </a:lnTo>
                  <a:lnTo>
                    <a:pt x="57565" y="1030205"/>
                  </a:lnTo>
                  <a:lnTo>
                    <a:pt x="56432" y="1032698"/>
                  </a:lnTo>
                  <a:lnTo>
                    <a:pt x="55299" y="1035644"/>
                  </a:lnTo>
                  <a:lnTo>
                    <a:pt x="54619" y="1039270"/>
                  </a:lnTo>
                  <a:lnTo>
                    <a:pt x="54619" y="1043123"/>
                  </a:lnTo>
                  <a:lnTo>
                    <a:pt x="54619" y="1046749"/>
                  </a:lnTo>
                  <a:lnTo>
                    <a:pt x="55299" y="1050376"/>
                  </a:lnTo>
                  <a:lnTo>
                    <a:pt x="56432" y="1053322"/>
                  </a:lnTo>
                  <a:lnTo>
                    <a:pt x="57565" y="1056268"/>
                  </a:lnTo>
                  <a:lnTo>
                    <a:pt x="59151" y="1058535"/>
                  </a:lnTo>
                  <a:lnTo>
                    <a:pt x="60964" y="1060121"/>
                  </a:lnTo>
                  <a:lnTo>
                    <a:pt x="62098" y="1060801"/>
                  </a:lnTo>
                  <a:lnTo>
                    <a:pt x="63004" y="1061028"/>
                  </a:lnTo>
                  <a:lnTo>
                    <a:pt x="64137" y="1061481"/>
                  </a:lnTo>
                  <a:lnTo>
                    <a:pt x="65044" y="1061481"/>
                  </a:lnTo>
                  <a:lnTo>
                    <a:pt x="610780" y="1061481"/>
                  </a:lnTo>
                  <a:lnTo>
                    <a:pt x="611687" y="1061481"/>
                  </a:lnTo>
                  <a:lnTo>
                    <a:pt x="612820" y="1061028"/>
                  </a:lnTo>
                  <a:lnTo>
                    <a:pt x="613726" y="1060801"/>
                  </a:lnTo>
                  <a:lnTo>
                    <a:pt x="614859" y="1060121"/>
                  </a:lnTo>
                  <a:lnTo>
                    <a:pt x="616672" y="1058535"/>
                  </a:lnTo>
                  <a:lnTo>
                    <a:pt x="618259" y="1056268"/>
                  </a:lnTo>
                  <a:lnTo>
                    <a:pt x="619392" y="1053322"/>
                  </a:lnTo>
                  <a:lnTo>
                    <a:pt x="620525" y="1050376"/>
                  </a:lnTo>
                  <a:lnTo>
                    <a:pt x="621205" y="1046749"/>
                  </a:lnTo>
                  <a:lnTo>
                    <a:pt x="621432" y="1043123"/>
                  </a:lnTo>
                  <a:lnTo>
                    <a:pt x="621205" y="1039270"/>
                  </a:lnTo>
                  <a:lnTo>
                    <a:pt x="620525" y="1035644"/>
                  </a:lnTo>
                  <a:lnTo>
                    <a:pt x="619392" y="1032698"/>
                  </a:lnTo>
                  <a:lnTo>
                    <a:pt x="618259" y="1030205"/>
                  </a:lnTo>
                  <a:lnTo>
                    <a:pt x="616672" y="1027712"/>
                  </a:lnTo>
                  <a:lnTo>
                    <a:pt x="614859" y="1026125"/>
                  </a:lnTo>
                  <a:lnTo>
                    <a:pt x="613726" y="1025446"/>
                  </a:lnTo>
                  <a:lnTo>
                    <a:pt x="612820" y="1024992"/>
                  </a:lnTo>
                  <a:lnTo>
                    <a:pt x="611687" y="1024766"/>
                  </a:lnTo>
                  <a:lnTo>
                    <a:pt x="610780" y="1024766"/>
                  </a:lnTo>
                  <a:lnTo>
                    <a:pt x="65044" y="1024766"/>
                  </a:lnTo>
                  <a:lnTo>
                    <a:pt x="64137" y="1024766"/>
                  </a:lnTo>
                  <a:close/>
                  <a:moveTo>
                    <a:pt x="59831" y="945669"/>
                  </a:moveTo>
                  <a:lnTo>
                    <a:pt x="59151" y="946349"/>
                  </a:lnTo>
                  <a:lnTo>
                    <a:pt x="58018" y="947256"/>
                  </a:lnTo>
                  <a:lnTo>
                    <a:pt x="57112" y="948842"/>
                  </a:lnTo>
                  <a:lnTo>
                    <a:pt x="56205" y="951109"/>
                  </a:lnTo>
                  <a:lnTo>
                    <a:pt x="55299" y="953828"/>
                  </a:lnTo>
                  <a:lnTo>
                    <a:pt x="54845" y="957001"/>
                  </a:lnTo>
                  <a:lnTo>
                    <a:pt x="54619" y="960627"/>
                  </a:lnTo>
                  <a:lnTo>
                    <a:pt x="54619" y="964254"/>
                  </a:lnTo>
                  <a:lnTo>
                    <a:pt x="54619" y="967880"/>
                  </a:lnTo>
                  <a:lnTo>
                    <a:pt x="54845" y="971279"/>
                  </a:lnTo>
                  <a:lnTo>
                    <a:pt x="55299" y="974679"/>
                  </a:lnTo>
                  <a:lnTo>
                    <a:pt x="56205" y="977172"/>
                  </a:lnTo>
                  <a:lnTo>
                    <a:pt x="57112" y="979438"/>
                  </a:lnTo>
                  <a:lnTo>
                    <a:pt x="58018" y="981251"/>
                  </a:lnTo>
                  <a:lnTo>
                    <a:pt x="59151" y="982385"/>
                  </a:lnTo>
                  <a:lnTo>
                    <a:pt x="59831" y="982611"/>
                  </a:lnTo>
                  <a:lnTo>
                    <a:pt x="60285" y="982611"/>
                  </a:lnTo>
                  <a:lnTo>
                    <a:pt x="354003" y="982611"/>
                  </a:lnTo>
                  <a:lnTo>
                    <a:pt x="354456" y="982611"/>
                  </a:lnTo>
                  <a:lnTo>
                    <a:pt x="355136" y="982385"/>
                  </a:lnTo>
                  <a:lnTo>
                    <a:pt x="356270" y="981251"/>
                  </a:lnTo>
                  <a:lnTo>
                    <a:pt x="357176" y="979438"/>
                  </a:lnTo>
                  <a:lnTo>
                    <a:pt x="358083" y="977172"/>
                  </a:lnTo>
                  <a:lnTo>
                    <a:pt x="358536" y="974679"/>
                  </a:lnTo>
                  <a:lnTo>
                    <a:pt x="359216" y="971279"/>
                  </a:lnTo>
                  <a:lnTo>
                    <a:pt x="359669" y="967880"/>
                  </a:lnTo>
                  <a:lnTo>
                    <a:pt x="359669" y="964254"/>
                  </a:lnTo>
                  <a:lnTo>
                    <a:pt x="359669" y="960627"/>
                  </a:lnTo>
                  <a:lnTo>
                    <a:pt x="359216" y="957001"/>
                  </a:lnTo>
                  <a:lnTo>
                    <a:pt x="358536" y="953828"/>
                  </a:lnTo>
                  <a:lnTo>
                    <a:pt x="358083" y="951109"/>
                  </a:lnTo>
                  <a:lnTo>
                    <a:pt x="357176" y="948842"/>
                  </a:lnTo>
                  <a:lnTo>
                    <a:pt x="356270" y="947256"/>
                  </a:lnTo>
                  <a:lnTo>
                    <a:pt x="355136" y="946349"/>
                  </a:lnTo>
                  <a:lnTo>
                    <a:pt x="354456" y="945669"/>
                  </a:lnTo>
                  <a:lnTo>
                    <a:pt x="354003" y="945669"/>
                  </a:lnTo>
                  <a:lnTo>
                    <a:pt x="60285" y="945669"/>
                  </a:lnTo>
                  <a:lnTo>
                    <a:pt x="59831" y="945669"/>
                  </a:lnTo>
                  <a:close/>
                  <a:moveTo>
                    <a:pt x="64137" y="869973"/>
                  </a:moveTo>
                  <a:lnTo>
                    <a:pt x="63004" y="870426"/>
                  </a:lnTo>
                  <a:lnTo>
                    <a:pt x="62098" y="870879"/>
                  </a:lnTo>
                  <a:lnTo>
                    <a:pt x="60964" y="871559"/>
                  </a:lnTo>
                  <a:lnTo>
                    <a:pt x="59151" y="873146"/>
                  </a:lnTo>
                  <a:lnTo>
                    <a:pt x="57565" y="875412"/>
                  </a:lnTo>
                  <a:lnTo>
                    <a:pt x="56432" y="878132"/>
                  </a:lnTo>
                  <a:lnTo>
                    <a:pt x="55299" y="881305"/>
                  </a:lnTo>
                  <a:lnTo>
                    <a:pt x="54619" y="884931"/>
                  </a:lnTo>
                  <a:lnTo>
                    <a:pt x="54619" y="888330"/>
                  </a:lnTo>
                  <a:lnTo>
                    <a:pt x="54619" y="892183"/>
                  </a:lnTo>
                  <a:lnTo>
                    <a:pt x="55299" y="895583"/>
                  </a:lnTo>
                  <a:lnTo>
                    <a:pt x="56432" y="898982"/>
                  </a:lnTo>
                  <a:lnTo>
                    <a:pt x="57565" y="901475"/>
                  </a:lnTo>
                  <a:lnTo>
                    <a:pt x="59151" y="903742"/>
                  </a:lnTo>
                  <a:lnTo>
                    <a:pt x="60964" y="905555"/>
                  </a:lnTo>
                  <a:lnTo>
                    <a:pt x="62098" y="906008"/>
                  </a:lnTo>
                  <a:lnTo>
                    <a:pt x="63004" y="906688"/>
                  </a:lnTo>
                  <a:lnTo>
                    <a:pt x="64137" y="906915"/>
                  </a:lnTo>
                  <a:lnTo>
                    <a:pt x="65044" y="906915"/>
                  </a:lnTo>
                  <a:lnTo>
                    <a:pt x="610780" y="906915"/>
                  </a:lnTo>
                  <a:lnTo>
                    <a:pt x="611687" y="906915"/>
                  </a:lnTo>
                  <a:lnTo>
                    <a:pt x="612820" y="906688"/>
                  </a:lnTo>
                  <a:lnTo>
                    <a:pt x="613726" y="906008"/>
                  </a:lnTo>
                  <a:lnTo>
                    <a:pt x="614859" y="905555"/>
                  </a:lnTo>
                  <a:lnTo>
                    <a:pt x="616672" y="903742"/>
                  </a:lnTo>
                  <a:lnTo>
                    <a:pt x="618259" y="901475"/>
                  </a:lnTo>
                  <a:lnTo>
                    <a:pt x="619392" y="898982"/>
                  </a:lnTo>
                  <a:lnTo>
                    <a:pt x="620525" y="895583"/>
                  </a:lnTo>
                  <a:lnTo>
                    <a:pt x="621205" y="892183"/>
                  </a:lnTo>
                  <a:lnTo>
                    <a:pt x="621432" y="888330"/>
                  </a:lnTo>
                  <a:lnTo>
                    <a:pt x="621205" y="884931"/>
                  </a:lnTo>
                  <a:lnTo>
                    <a:pt x="620525" y="881305"/>
                  </a:lnTo>
                  <a:lnTo>
                    <a:pt x="619392" y="878132"/>
                  </a:lnTo>
                  <a:lnTo>
                    <a:pt x="618259" y="875412"/>
                  </a:lnTo>
                  <a:lnTo>
                    <a:pt x="616672" y="873146"/>
                  </a:lnTo>
                  <a:lnTo>
                    <a:pt x="614859" y="871559"/>
                  </a:lnTo>
                  <a:lnTo>
                    <a:pt x="613726" y="870879"/>
                  </a:lnTo>
                  <a:lnTo>
                    <a:pt x="612820" y="870426"/>
                  </a:lnTo>
                  <a:lnTo>
                    <a:pt x="611687" y="869973"/>
                  </a:lnTo>
                  <a:lnTo>
                    <a:pt x="610780" y="869973"/>
                  </a:lnTo>
                  <a:lnTo>
                    <a:pt x="65044" y="869973"/>
                  </a:lnTo>
                  <a:lnTo>
                    <a:pt x="64137" y="869973"/>
                  </a:lnTo>
                  <a:close/>
                  <a:moveTo>
                    <a:pt x="65044" y="796089"/>
                  </a:moveTo>
                  <a:lnTo>
                    <a:pt x="64137" y="796316"/>
                  </a:lnTo>
                  <a:lnTo>
                    <a:pt x="63004" y="796543"/>
                  </a:lnTo>
                  <a:lnTo>
                    <a:pt x="62098" y="797222"/>
                  </a:lnTo>
                  <a:lnTo>
                    <a:pt x="60964" y="797676"/>
                  </a:lnTo>
                  <a:lnTo>
                    <a:pt x="59151" y="799489"/>
                  </a:lnTo>
                  <a:lnTo>
                    <a:pt x="57565" y="801755"/>
                  </a:lnTo>
                  <a:lnTo>
                    <a:pt x="56432" y="804248"/>
                  </a:lnTo>
                  <a:lnTo>
                    <a:pt x="55299" y="807648"/>
                  </a:lnTo>
                  <a:lnTo>
                    <a:pt x="54619" y="811047"/>
                  </a:lnTo>
                  <a:lnTo>
                    <a:pt x="54619" y="814674"/>
                  </a:lnTo>
                  <a:lnTo>
                    <a:pt x="54619" y="818300"/>
                  </a:lnTo>
                  <a:lnTo>
                    <a:pt x="55299" y="821926"/>
                  </a:lnTo>
                  <a:lnTo>
                    <a:pt x="56432" y="825099"/>
                  </a:lnTo>
                  <a:lnTo>
                    <a:pt x="57565" y="827818"/>
                  </a:lnTo>
                  <a:lnTo>
                    <a:pt x="59151" y="829858"/>
                  </a:lnTo>
                  <a:lnTo>
                    <a:pt x="60964" y="831671"/>
                  </a:lnTo>
                  <a:lnTo>
                    <a:pt x="62098" y="832125"/>
                  </a:lnTo>
                  <a:lnTo>
                    <a:pt x="63004" y="832578"/>
                  </a:lnTo>
                  <a:lnTo>
                    <a:pt x="64137" y="833031"/>
                  </a:lnTo>
                  <a:lnTo>
                    <a:pt x="65044" y="833258"/>
                  </a:lnTo>
                  <a:lnTo>
                    <a:pt x="610780" y="833258"/>
                  </a:lnTo>
                  <a:lnTo>
                    <a:pt x="611687" y="833031"/>
                  </a:lnTo>
                  <a:lnTo>
                    <a:pt x="612820" y="832578"/>
                  </a:lnTo>
                  <a:lnTo>
                    <a:pt x="613726" y="832125"/>
                  </a:lnTo>
                  <a:lnTo>
                    <a:pt x="614859" y="831671"/>
                  </a:lnTo>
                  <a:lnTo>
                    <a:pt x="616672" y="829858"/>
                  </a:lnTo>
                  <a:lnTo>
                    <a:pt x="618259" y="827818"/>
                  </a:lnTo>
                  <a:lnTo>
                    <a:pt x="619392" y="825099"/>
                  </a:lnTo>
                  <a:lnTo>
                    <a:pt x="620525" y="821926"/>
                  </a:lnTo>
                  <a:lnTo>
                    <a:pt x="621205" y="818300"/>
                  </a:lnTo>
                  <a:lnTo>
                    <a:pt x="621432" y="814674"/>
                  </a:lnTo>
                  <a:lnTo>
                    <a:pt x="621205" y="811047"/>
                  </a:lnTo>
                  <a:lnTo>
                    <a:pt x="620525" y="807648"/>
                  </a:lnTo>
                  <a:lnTo>
                    <a:pt x="619392" y="804248"/>
                  </a:lnTo>
                  <a:lnTo>
                    <a:pt x="618259" y="801755"/>
                  </a:lnTo>
                  <a:lnTo>
                    <a:pt x="616672" y="799489"/>
                  </a:lnTo>
                  <a:lnTo>
                    <a:pt x="614859" y="797676"/>
                  </a:lnTo>
                  <a:lnTo>
                    <a:pt x="613726" y="797222"/>
                  </a:lnTo>
                  <a:lnTo>
                    <a:pt x="612820" y="796543"/>
                  </a:lnTo>
                  <a:lnTo>
                    <a:pt x="611687" y="796316"/>
                  </a:lnTo>
                  <a:lnTo>
                    <a:pt x="610780" y="796089"/>
                  </a:lnTo>
                  <a:lnTo>
                    <a:pt x="65044" y="796089"/>
                  </a:lnTo>
                  <a:close/>
                  <a:moveTo>
                    <a:pt x="64137" y="722432"/>
                  </a:moveTo>
                  <a:lnTo>
                    <a:pt x="63004" y="722659"/>
                  </a:lnTo>
                  <a:lnTo>
                    <a:pt x="62098" y="723339"/>
                  </a:lnTo>
                  <a:lnTo>
                    <a:pt x="60964" y="724019"/>
                  </a:lnTo>
                  <a:lnTo>
                    <a:pt x="59151" y="725605"/>
                  </a:lnTo>
                  <a:lnTo>
                    <a:pt x="57565" y="727872"/>
                  </a:lnTo>
                  <a:lnTo>
                    <a:pt x="56432" y="730591"/>
                  </a:lnTo>
                  <a:lnTo>
                    <a:pt x="55299" y="733764"/>
                  </a:lnTo>
                  <a:lnTo>
                    <a:pt x="54619" y="736937"/>
                  </a:lnTo>
                  <a:lnTo>
                    <a:pt x="54619" y="740790"/>
                  </a:lnTo>
                  <a:lnTo>
                    <a:pt x="54619" y="744416"/>
                  </a:lnTo>
                  <a:lnTo>
                    <a:pt x="55299" y="748042"/>
                  </a:lnTo>
                  <a:lnTo>
                    <a:pt x="56432" y="751215"/>
                  </a:lnTo>
                  <a:lnTo>
                    <a:pt x="57565" y="753935"/>
                  </a:lnTo>
                  <a:lnTo>
                    <a:pt x="59151" y="756201"/>
                  </a:lnTo>
                  <a:lnTo>
                    <a:pt x="60964" y="757788"/>
                  </a:lnTo>
                  <a:lnTo>
                    <a:pt x="62098" y="758468"/>
                  </a:lnTo>
                  <a:lnTo>
                    <a:pt x="63004" y="758921"/>
                  </a:lnTo>
                  <a:lnTo>
                    <a:pt x="64137" y="759374"/>
                  </a:lnTo>
                  <a:lnTo>
                    <a:pt x="65044" y="759374"/>
                  </a:lnTo>
                  <a:lnTo>
                    <a:pt x="610780" y="759374"/>
                  </a:lnTo>
                  <a:lnTo>
                    <a:pt x="611687" y="759374"/>
                  </a:lnTo>
                  <a:lnTo>
                    <a:pt x="612820" y="758921"/>
                  </a:lnTo>
                  <a:lnTo>
                    <a:pt x="613726" y="758468"/>
                  </a:lnTo>
                  <a:lnTo>
                    <a:pt x="614859" y="757788"/>
                  </a:lnTo>
                  <a:lnTo>
                    <a:pt x="616672" y="756201"/>
                  </a:lnTo>
                  <a:lnTo>
                    <a:pt x="618259" y="753935"/>
                  </a:lnTo>
                  <a:lnTo>
                    <a:pt x="619392" y="751215"/>
                  </a:lnTo>
                  <a:lnTo>
                    <a:pt x="620525" y="748042"/>
                  </a:lnTo>
                  <a:lnTo>
                    <a:pt x="621205" y="744416"/>
                  </a:lnTo>
                  <a:lnTo>
                    <a:pt x="621432" y="740790"/>
                  </a:lnTo>
                  <a:lnTo>
                    <a:pt x="621205" y="736937"/>
                  </a:lnTo>
                  <a:lnTo>
                    <a:pt x="620525" y="733764"/>
                  </a:lnTo>
                  <a:lnTo>
                    <a:pt x="619392" y="730591"/>
                  </a:lnTo>
                  <a:lnTo>
                    <a:pt x="618259" y="727872"/>
                  </a:lnTo>
                  <a:lnTo>
                    <a:pt x="616672" y="725605"/>
                  </a:lnTo>
                  <a:lnTo>
                    <a:pt x="614859" y="724019"/>
                  </a:lnTo>
                  <a:lnTo>
                    <a:pt x="613726" y="723339"/>
                  </a:lnTo>
                  <a:lnTo>
                    <a:pt x="612820" y="722659"/>
                  </a:lnTo>
                  <a:lnTo>
                    <a:pt x="611687" y="722432"/>
                  </a:lnTo>
                  <a:lnTo>
                    <a:pt x="610780" y="722432"/>
                  </a:lnTo>
                  <a:lnTo>
                    <a:pt x="65044" y="722432"/>
                  </a:lnTo>
                  <a:lnTo>
                    <a:pt x="64137" y="722432"/>
                  </a:lnTo>
                  <a:close/>
                  <a:moveTo>
                    <a:pt x="64137" y="656028"/>
                  </a:moveTo>
                  <a:lnTo>
                    <a:pt x="63004" y="656254"/>
                  </a:lnTo>
                  <a:lnTo>
                    <a:pt x="62098" y="656708"/>
                  </a:lnTo>
                  <a:lnTo>
                    <a:pt x="60964" y="657614"/>
                  </a:lnTo>
                  <a:lnTo>
                    <a:pt x="59151" y="658974"/>
                  </a:lnTo>
                  <a:lnTo>
                    <a:pt x="57565" y="661240"/>
                  </a:lnTo>
                  <a:lnTo>
                    <a:pt x="56432" y="664187"/>
                  </a:lnTo>
                  <a:lnTo>
                    <a:pt x="55299" y="667133"/>
                  </a:lnTo>
                  <a:lnTo>
                    <a:pt x="54619" y="670533"/>
                  </a:lnTo>
                  <a:lnTo>
                    <a:pt x="54619" y="674385"/>
                  </a:lnTo>
                  <a:lnTo>
                    <a:pt x="54619" y="678012"/>
                  </a:lnTo>
                  <a:lnTo>
                    <a:pt x="55299" y="681638"/>
                  </a:lnTo>
                  <a:lnTo>
                    <a:pt x="56432" y="684584"/>
                  </a:lnTo>
                  <a:lnTo>
                    <a:pt x="57565" y="687530"/>
                  </a:lnTo>
                  <a:lnTo>
                    <a:pt x="59151" y="689797"/>
                  </a:lnTo>
                  <a:lnTo>
                    <a:pt x="60964" y="691157"/>
                  </a:lnTo>
                  <a:lnTo>
                    <a:pt x="62098" y="692063"/>
                  </a:lnTo>
                  <a:lnTo>
                    <a:pt x="63004" y="692516"/>
                  </a:lnTo>
                  <a:lnTo>
                    <a:pt x="64137" y="692743"/>
                  </a:lnTo>
                  <a:lnTo>
                    <a:pt x="65044" y="692743"/>
                  </a:lnTo>
                  <a:lnTo>
                    <a:pt x="610780" y="692743"/>
                  </a:lnTo>
                  <a:lnTo>
                    <a:pt x="611687" y="692743"/>
                  </a:lnTo>
                  <a:lnTo>
                    <a:pt x="612820" y="692516"/>
                  </a:lnTo>
                  <a:lnTo>
                    <a:pt x="613726" y="692063"/>
                  </a:lnTo>
                  <a:lnTo>
                    <a:pt x="614859" y="691157"/>
                  </a:lnTo>
                  <a:lnTo>
                    <a:pt x="616672" y="689797"/>
                  </a:lnTo>
                  <a:lnTo>
                    <a:pt x="618259" y="687530"/>
                  </a:lnTo>
                  <a:lnTo>
                    <a:pt x="619392" y="684584"/>
                  </a:lnTo>
                  <a:lnTo>
                    <a:pt x="620525" y="681638"/>
                  </a:lnTo>
                  <a:lnTo>
                    <a:pt x="621205" y="678012"/>
                  </a:lnTo>
                  <a:lnTo>
                    <a:pt x="621432" y="674385"/>
                  </a:lnTo>
                  <a:lnTo>
                    <a:pt x="621205" y="670533"/>
                  </a:lnTo>
                  <a:lnTo>
                    <a:pt x="620525" y="667133"/>
                  </a:lnTo>
                  <a:lnTo>
                    <a:pt x="619392" y="664187"/>
                  </a:lnTo>
                  <a:lnTo>
                    <a:pt x="618259" y="661240"/>
                  </a:lnTo>
                  <a:lnTo>
                    <a:pt x="616672" y="658974"/>
                  </a:lnTo>
                  <a:lnTo>
                    <a:pt x="614859" y="657614"/>
                  </a:lnTo>
                  <a:lnTo>
                    <a:pt x="613726" y="656708"/>
                  </a:lnTo>
                  <a:lnTo>
                    <a:pt x="612820" y="656254"/>
                  </a:lnTo>
                  <a:lnTo>
                    <a:pt x="611687" y="656028"/>
                  </a:lnTo>
                  <a:lnTo>
                    <a:pt x="610780" y="656028"/>
                  </a:lnTo>
                  <a:lnTo>
                    <a:pt x="65044" y="656028"/>
                  </a:lnTo>
                  <a:lnTo>
                    <a:pt x="64137" y="656028"/>
                  </a:lnTo>
                  <a:close/>
                  <a:moveTo>
                    <a:pt x="65044" y="582144"/>
                  </a:moveTo>
                  <a:lnTo>
                    <a:pt x="64137" y="582371"/>
                  </a:lnTo>
                  <a:lnTo>
                    <a:pt x="63004" y="582598"/>
                  </a:lnTo>
                  <a:lnTo>
                    <a:pt x="62098" y="582824"/>
                  </a:lnTo>
                  <a:lnTo>
                    <a:pt x="60964" y="583504"/>
                  </a:lnTo>
                  <a:lnTo>
                    <a:pt x="59151" y="585091"/>
                  </a:lnTo>
                  <a:lnTo>
                    <a:pt x="57565" y="587357"/>
                  </a:lnTo>
                  <a:lnTo>
                    <a:pt x="56432" y="590303"/>
                  </a:lnTo>
                  <a:lnTo>
                    <a:pt x="55299" y="593249"/>
                  </a:lnTo>
                  <a:lnTo>
                    <a:pt x="54619" y="596876"/>
                  </a:lnTo>
                  <a:lnTo>
                    <a:pt x="54619" y="600502"/>
                  </a:lnTo>
                  <a:lnTo>
                    <a:pt x="54619" y="604355"/>
                  </a:lnTo>
                  <a:lnTo>
                    <a:pt x="55299" y="607528"/>
                  </a:lnTo>
                  <a:lnTo>
                    <a:pt x="56432" y="610927"/>
                  </a:lnTo>
                  <a:lnTo>
                    <a:pt x="57565" y="613420"/>
                  </a:lnTo>
                  <a:lnTo>
                    <a:pt x="59151" y="615913"/>
                  </a:lnTo>
                  <a:lnTo>
                    <a:pt x="60964" y="617500"/>
                  </a:lnTo>
                  <a:lnTo>
                    <a:pt x="62098" y="618180"/>
                  </a:lnTo>
                  <a:lnTo>
                    <a:pt x="63004" y="618633"/>
                  </a:lnTo>
                  <a:lnTo>
                    <a:pt x="64137" y="618859"/>
                  </a:lnTo>
                  <a:lnTo>
                    <a:pt x="65044" y="619086"/>
                  </a:lnTo>
                  <a:lnTo>
                    <a:pt x="610780" y="619086"/>
                  </a:lnTo>
                  <a:lnTo>
                    <a:pt x="611687" y="618859"/>
                  </a:lnTo>
                  <a:lnTo>
                    <a:pt x="612820" y="618633"/>
                  </a:lnTo>
                  <a:lnTo>
                    <a:pt x="613726" y="618180"/>
                  </a:lnTo>
                  <a:lnTo>
                    <a:pt x="614859" y="617500"/>
                  </a:lnTo>
                  <a:lnTo>
                    <a:pt x="616672" y="615913"/>
                  </a:lnTo>
                  <a:lnTo>
                    <a:pt x="618259" y="613420"/>
                  </a:lnTo>
                  <a:lnTo>
                    <a:pt x="619392" y="610927"/>
                  </a:lnTo>
                  <a:lnTo>
                    <a:pt x="620525" y="607528"/>
                  </a:lnTo>
                  <a:lnTo>
                    <a:pt x="621205" y="604355"/>
                  </a:lnTo>
                  <a:lnTo>
                    <a:pt x="621432" y="600502"/>
                  </a:lnTo>
                  <a:lnTo>
                    <a:pt x="621205" y="596876"/>
                  </a:lnTo>
                  <a:lnTo>
                    <a:pt x="620525" y="593249"/>
                  </a:lnTo>
                  <a:lnTo>
                    <a:pt x="619392" y="590303"/>
                  </a:lnTo>
                  <a:lnTo>
                    <a:pt x="618259" y="587357"/>
                  </a:lnTo>
                  <a:lnTo>
                    <a:pt x="616672" y="585091"/>
                  </a:lnTo>
                  <a:lnTo>
                    <a:pt x="614859" y="583504"/>
                  </a:lnTo>
                  <a:lnTo>
                    <a:pt x="613726" y="582824"/>
                  </a:lnTo>
                  <a:lnTo>
                    <a:pt x="612820" y="582598"/>
                  </a:lnTo>
                  <a:lnTo>
                    <a:pt x="611687" y="582371"/>
                  </a:lnTo>
                  <a:lnTo>
                    <a:pt x="610780" y="582144"/>
                  </a:lnTo>
                  <a:lnTo>
                    <a:pt x="65044" y="582144"/>
                  </a:lnTo>
                  <a:close/>
                  <a:moveTo>
                    <a:pt x="65044" y="508034"/>
                  </a:moveTo>
                  <a:lnTo>
                    <a:pt x="64137" y="508487"/>
                  </a:lnTo>
                  <a:lnTo>
                    <a:pt x="63004" y="508714"/>
                  </a:lnTo>
                  <a:lnTo>
                    <a:pt x="62098" y="509167"/>
                  </a:lnTo>
                  <a:lnTo>
                    <a:pt x="60964" y="509621"/>
                  </a:lnTo>
                  <a:lnTo>
                    <a:pt x="59151" y="511434"/>
                  </a:lnTo>
                  <a:lnTo>
                    <a:pt x="57565" y="513700"/>
                  </a:lnTo>
                  <a:lnTo>
                    <a:pt x="56432" y="516420"/>
                  </a:lnTo>
                  <a:lnTo>
                    <a:pt x="55299" y="519593"/>
                  </a:lnTo>
                  <a:lnTo>
                    <a:pt x="54619" y="522992"/>
                  </a:lnTo>
                  <a:lnTo>
                    <a:pt x="54619" y="526845"/>
                  </a:lnTo>
                  <a:lnTo>
                    <a:pt x="54619" y="530471"/>
                  </a:lnTo>
                  <a:lnTo>
                    <a:pt x="55299" y="533871"/>
                  </a:lnTo>
                  <a:lnTo>
                    <a:pt x="56432" y="537044"/>
                  </a:lnTo>
                  <a:lnTo>
                    <a:pt x="57565" y="539763"/>
                  </a:lnTo>
                  <a:lnTo>
                    <a:pt x="59151" y="542256"/>
                  </a:lnTo>
                  <a:lnTo>
                    <a:pt x="60964" y="543616"/>
                  </a:lnTo>
                  <a:lnTo>
                    <a:pt x="62098" y="544523"/>
                  </a:lnTo>
                  <a:lnTo>
                    <a:pt x="63004" y="544749"/>
                  </a:lnTo>
                  <a:lnTo>
                    <a:pt x="64137" y="545203"/>
                  </a:lnTo>
                  <a:lnTo>
                    <a:pt x="65044" y="545203"/>
                  </a:lnTo>
                  <a:lnTo>
                    <a:pt x="610780" y="545203"/>
                  </a:lnTo>
                  <a:lnTo>
                    <a:pt x="611687" y="545203"/>
                  </a:lnTo>
                  <a:lnTo>
                    <a:pt x="612820" y="544749"/>
                  </a:lnTo>
                  <a:lnTo>
                    <a:pt x="613726" y="544523"/>
                  </a:lnTo>
                  <a:lnTo>
                    <a:pt x="614859" y="543616"/>
                  </a:lnTo>
                  <a:lnTo>
                    <a:pt x="616672" y="542256"/>
                  </a:lnTo>
                  <a:lnTo>
                    <a:pt x="618259" y="539763"/>
                  </a:lnTo>
                  <a:lnTo>
                    <a:pt x="619392" y="537044"/>
                  </a:lnTo>
                  <a:lnTo>
                    <a:pt x="620525" y="533871"/>
                  </a:lnTo>
                  <a:lnTo>
                    <a:pt x="621205" y="530471"/>
                  </a:lnTo>
                  <a:lnTo>
                    <a:pt x="621432" y="526845"/>
                  </a:lnTo>
                  <a:lnTo>
                    <a:pt x="621205" y="522992"/>
                  </a:lnTo>
                  <a:lnTo>
                    <a:pt x="620525" y="519593"/>
                  </a:lnTo>
                  <a:lnTo>
                    <a:pt x="619392" y="516420"/>
                  </a:lnTo>
                  <a:lnTo>
                    <a:pt x="618259" y="513700"/>
                  </a:lnTo>
                  <a:lnTo>
                    <a:pt x="616672" y="511434"/>
                  </a:lnTo>
                  <a:lnTo>
                    <a:pt x="614859" y="509621"/>
                  </a:lnTo>
                  <a:lnTo>
                    <a:pt x="613726" y="509167"/>
                  </a:lnTo>
                  <a:lnTo>
                    <a:pt x="612820" y="508714"/>
                  </a:lnTo>
                  <a:lnTo>
                    <a:pt x="611687" y="508487"/>
                  </a:lnTo>
                  <a:lnTo>
                    <a:pt x="610780" y="508034"/>
                  </a:lnTo>
                  <a:lnTo>
                    <a:pt x="65044" y="508034"/>
                  </a:lnTo>
                  <a:close/>
                  <a:moveTo>
                    <a:pt x="57112" y="431884"/>
                  </a:moveTo>
                  <a:lnTo>
                    <a:pt x="56885" y="432111"/>
                  </a:lnTo>
                  <a:lnTo>
                    <a:pt x="56432" y="433244"/>
                  </a:lnTo>
                  <a:lnTo>
                    <a:pt x="55978" y="435057"/>
                  </a:lnTo>
                  <a:lnTo>
                    <a:pt x="55299" y="437323"/>
                  </a:lnTo>
                  <a:lnTo>
                    <a:pt x="54845" y="443216"/>
                  </a:lnTo>
                  <a:lnTo>
                    <a:pt x="54619" y="450242"/>
                  </a:lnTo>
                  <a:lnTo>
                    <a:pt x="54845" y="457494"/>
                  </a:lnTo>
                  <a:lnTo>
                    <a:pt x="55299" y="463387"/>
                  </a:lnTo>
                  <a:lnTo>
                    <a:pt x="55978" y="465653"/>
                  </a:lnTo>
                  <a:lnTo>
                    <a:pt x="56432" y="467240"/>
                  </a:lnTo>
                  <a:lnTo>
                    <a:pt x="56885" y="468146"/>
                  </a:lnTo>
                  <a:lnTo>
                    <a:pt x="57112" y="468826"/>
                  </a:lnTo>
                  <a:lnTo>
                    <a:pt x="57338" y="468826"/>
                  </a:lnTo>
                  <a:lnTo>
                    <a:pt x="209637" y="468826"/>
                  </a:lnTo>
                  <a:lnTo>
                    <a:pt x="210090" y="468826"/>
                  </a:lnTo>
                  <a:lnTo>
                    <a:pt x="210317" y="468146"/>
                  </a:lnTo>
                  <a:lnTo>
                    <a:pt x="210770" y="467240"/>
                  </a:lnTo>
                  <a:lnTo>
                    <a:pt x="211450" y="465653"/>
                  </a:lnTo>
                  <a:lnTo>
                    <a:pt x="211677" y="463387"/>
                  </a:lnTo>
                  <a:lnTo>
                    <a:pt x="212357" y="457494"/>
                  </a:lnTo>
                  <a:lnTo>
                    <a:pt x="212583" y="450242"/>
                  </a:lnTo>
                  <a:lnTo>
                    <a:pt x="212357" y="443216"/>
                  </a:lnTo>
                  <a:lnTo>
                    <a:pt x="211677" y="437323"/>
                  </a:lnTo>
                  <a:lnTo>
                    <a:pt x="211450" y="435057"/>
                  </a:lnTo>
                  <a:lnTo>
                    <a:pt x="210770" y="433244"/>
                  </a:lnTo>
                  <a:lnTo>
                    <a:pt x="210317" y="432111"/>
                  </a:lnTo>
                  <a:lnTo>
                    <a:pt x="210090" y="431884"/>
                  </a:lnTo>
                  <a:lnTo>
                    <a:pt x="209637" y="431884"/>
                  </a:lnTo>
                  <a:lnTo>
                    <a:pt x="57338" y="431884"/>
                  </a:lnTo>
                  <a:lnTo>
                    <a:pt x="57112" y="431884"/>
                  </a:lnTo>
                  <a:close/>
                  <a:moveTo>
                    <a:pt x="492930" y="247629"/>
                  </a:moveTo>
                  <a:lnTo>
                    <a:pt x="492703" y="409447"/>
                  </a:lnTo>
                  <a:lnTo>
                    <a:pt x="573612" y="409447"/>
                  </a:lnTo>
                  <a:lnTo>
                    <a:pt x="654520" y="409221"/>
                  </a:lnTo>
                  <a:lnTo>
                    <a:pt x="573612" y="328311"/>
                  </a:lnTo>
                  <a:lnTo>
                    <a:pt x="492930" y="247629"/>
                  </a:lnTo>
                  <a:close/>
                  <a:moveTo>
                    <a:pt x="0" y="214313"/>
                  </a:moveTo>
                  <a:lnTo>
                    <a:pt x="513101" y="214313"/>
                  </a:lnTo>
                  <a:lnTo>
                    <a:pt x="679450" y="380891"/>
                  </a:lnTo>
                  <a:lnTo>
                    <a:pt x="679450" y="1247776"/>
                  </a:lnTo>
                  <a:lnTo>
                    <a:pt x="0" y="1247776"/>
                  </a:lnTo>
                  <a:lnTo>
                    <a:pt x="0" y="214313"/>
                  </a:lnTo>
                  <a:close/>
                  <a:moveTo>
                    <a:pt x="694441" y="33316"/>
                  </a:moveTo>
                  <a:lnTo>
                    <a:pt x="693988" y="195134"/>
                  </a:lnTo>
                  <a:lnTo>
                    <a:pt x="775069" y="195134"/>
                  </a:lnTo>
                  <a:lnTo>
                    <a:pt x="855924" y="195134"/>
                  </a:lnTo>
                  <a:lnTo>
                    <a:pt x="775069" y="114452"/>
                  </a:lnTo>
                  <a:lnTo>
                    <a:pt x="694441" y="33316"/>
                  </a:lnTo>
                  <a:close/>
                  <a:moveTo>
                    <a:pt x="201613" y="0"/>
                  </a:moveTo>
                  <a:lnTo>
                    <a:pt x="714598" y="0"/>
                  </a:lnTo>
                  <a:lnTo>
                    <a:pt x="881063" y="166805"/>
                  </a:lnTo>
                  <a:lnTo>
                    <a:pt x="881063" y="1033463"/>
                  </a:lnTo>
                  <a:lnTo>
                    <a:pt x="739738" y="1033463"/>
                  </a:lnTo>
                  <a:lnTo>
                    <a:pt x="739738" y="337235"/>
                  </a:lnTo>
                  <a:lnTo>
                    <a:pt x="573272" y="170657"/>
                  </a:lnTo>
                  <a:lnTo>
                    <a:pt x="201613" y="170657"/>
                  </a:lnTo>
                  <a:lnTo>
                    <a:pt x="201613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39" name="组合 11"/>
          <p:cNvGrpSpPr/>
          <p:nvPr/>
        </p:nvGrpSpPr>
        <p:grpSpPr>
          <a:xfrm>
            <a:off x="2857816" y="2540013"/>
            <a:ext cx="936000" cy="936289"/>
            <a:chOff x="5292080" y="2425452"/>
            <a:chExt cx="916818" cy="916818"/>
          </a:xfrm>
          <a:noFill/>
        </p:grpSpPr>
        <p:sp>
          <p:nvSpPr>
            <p:cNvPr id="40" name="椭圆 39"/>
            <p:cNvSpPr/>
            <p:nvPr/>
          </p:nvSpPr>
          <p:spPr>
            <a:xfrm>
              <a:off x="5292080" y="2425452"/>
              <a:ext cx="916818" cy="916818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1" name="KSO_Shape"/>
            <p:cNvSpPr/>
            <p:nvPr/>
          </p:nvSpPr>
          <p:spPr>
            <a:xfrm>
              <a:off x="5499390" y="2632391"/>
              <a:ext cx="493720" cy="502940"/>
            </a:xfrm>
            <a:custGeom>
              <a:avLst/>
              <a:gdLst>
                <a:gd name="connsiteX0" fmla="*/ 150612 w 405200"/>
                <a:gd name="connsiteY0" fmla="*/ 52389 h 413075"/>
                <a:gd name="connsiteX1" fmla="*/ 52389 w 405200"/>
                <a:gd name="connsiteY1" fmla="*/ 150612 h 413075"/>
                <a:gd name="connsiteX2" fmla="*/ 150612 w 405200"/>
                <a:gd name="connsiteY2" fmla="*/ 248836 h 413075"/>
                <a:gd name="connsiteX3" fmla="*/ 248836 w 405200"/>
                <a:gd name="connsiteY3" fmla="*/ 150612 h 413075"/>
                <a:gd name="connsiteX4" fmla="*/ 150612 w 405200"/>
                <a:gd name="connsiteY4" fmla="*/ 52389 h 413075"/>
                <a:gd name="connsiteX5" fmla="*/ 150612 w 405200"/>
                <a:gd name="connsiteY5" fmla="*/ 0 h 413075"/>
                <a:gd name="connsiteX6" fmla="*/ 301225 w 405200"/>
                <a:gd name="connsiteY6" fmla="*/ 150612 h 413075"/>
                <a:gd name="connsiteX7" fmla="*/ 276789 w 405200"/>
                <a:gd name="connsiteY7" fmla="*/ 232452 h 413075"/>
                <a:gd name="connsiteX8" fmla="*/ 279486 w 405200"/>
                <a:gd name="connsiteY8" fmla="*/ 234307 h 413075"/>
                <a:gd name="connsiteX9" fmla="*/ 395404 w 405200"/>
                <a:gd name="connsiteY9" fmla="*/ 354065 h 413075"/>
                <a:gd name="connsiteX10" fmla="*/ 394603 w 405200"/>
                <a:gd name="connsiteY10" fmla="*/ 403280 h 413075"/>
                <a:gd name="connsiteX11" fmla="*/ 345389 w 405200"/>
                <a:gd name="connsiteY11" fmla="*/ 402478 h 413075"/>
                <a:gd name="connsiteX12" fmla="*/ 229470 w 405200"/>
                <a:gd name="connsiteY12" fmla="*/ 282720 h 413075"/>
                <a:gd name="connsiteX13" fmla="*/ 227420 w 405200"/>
                <a:gd name="connsiteY13" fmla="*/ 279520 h 413075"/>
                <a:gd name="connsiteX14" fmla="*/ 150612 w 405200"/>
                <a:gd name="connsiteY14" fmla="*/ 301225 h 413075"/>
                <a:gd name="connsiteX15" fmla="*/ 0 w 405200"/>
                <a:gd name="connsiteY15" fmla="*/ 150612 h 413075"/>
                <a:gd name="connsiteX16" fmla="*/ 150612 w 405200"/>
                <a:gd name="connsiteY16" fmla="*/ 0 h 41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05200" h="413075">
                  <a:moveTo>
                    <a:pt x="150612" y="52389"/>
                  </a:moveTo>
                  <a:cubicBezTo>
                    <a:pt x="96365" y="52389"/>
                    <a:pt x="52389" y="96365"/>
                    <a:pt x="52389" y="150612"/>
                  </a:cubicBezTo>
                  <a:cubicBezTo>
                    <a:pt x="52389" y="204860"/>
                    <a:pt x="96365" y="248836"/>
                    <a:pt x="150612" y="248836"/>
                  </a:cubicBezTo>
                  <a:cubicBezTo>
                    <a:pt x="204860" y="248836"/>
                    <a:pt x="248836" y="204860"/>
                    <a:pt x="248836" y="150612"/>
                  </a:cubicBezTo>
                  <a:cubicBezTo>
                    <a:pt x="248836" y="96365"/>
                    <a:pt x="204860" y="52389"/>
                    <a:pt x="150612" y="52389"/>
                  </a:cubicBezTo>
                  <a:close/>
                  <a:moveTo>
                    <a:pt x="150612" y="0"/>
                  </a:moveTo>
                  <a:cubicBezTo>
                    <a:pt x="233793" y="0"/>
                    <a:pt x="301225" y="67431"/>
                    <a:pt x="301225" y="150612"/>
                  </a:cubicBezTo>
                  <a:cubicBezTo>
                    <a:pt x="301225" y="180842"/>
                    <a:pt x="292319" y="208992"/>
                    <a:pt x="276789" y="232452"/>
                  </a:cubicBezTo>
                  <a:cubicBezTo>
                    <a:pt x="277931" y="232774"/>
                    <a:pt x="278722" y="233519"/>
                    <a:pt x="279486" y="234307"/>
                  </a:cubicBezTo>
                  <a:lnTo>
                    <a:pt x="395404" y="354065"/>
                  </a:lnTo>
                  <a:cubicBezTo>
                    <a:pt x="408773" y="367877"/>
                    <a:pt x="408414" y="389911"/>
                    <a:pt x="394603" y="403280"/>
                  </a:cubicBezTo>
                  <a:cubicBezTo>
                    <a:pt x="380791" y="416648"/>
                    <a:pt x="358757" y="416289"/>
                    <a:pt x="345389" y="402478"/>
                  </a:cubicBezTo>
                  <a:lnTo>
                    <a:pt x="229470" y="282720"/>
                  </a:lnTo>
                  <a:lnTo>
                    <a:pt x="227420" y="279520"/>
                  </a:lnTo>
                  <a:cubicBezTo>
                    <a:pt x="205163" y="293486"/>
                    <a:pt x="178791" y="301225"/>
                    <a:pt x="150612" y="301225"/>
                  </a:cubicBezTo>
                  <a:cubicBezTo>
                    <a:pt x="67431" y="301225"/>
                    <a:pt x="0" y="233793"/>
                    <a:pt x="0" y="150612"/>
                  </a:cubicBezTo>
                  <a:cubicBezTo>
                    <a:pt x="0" y="67431"/>
                    <a:pt x="67431" y="0"/>
                    <a:pt x="150612" y="0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组合 14"/>
          <p:cNvGrpSpPr/>
          <p:nvPr/>
        </p:nvGrpSpPr>
        <p:grpSpPr>
          <a:xfrm>
            <a:off x="4584954" y="2076420"/>
            <a:ext cx="1296000" cy="1296400"/>
            <a:chOff x="6804248" y="2425452"/>
            <a:chExt cx="916818" cy="916818"/>
          </a:xfrm>
          <a:noFill/>
        </p:grpSpPr>
        <p:sp>
          <p:nvSpPr>
            <p:cNvPr id="43" name="椭圆 42"/>
            <p:cNvSpPr/>
            <p:nvPr/>
          </p:nvSpPr>
          <p:spPr>
            <a:xfrm>
              <a:off x="6804248" y="2425452"/>
              <a:ext cx="916818" cy="916818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4" name="KSO_Shape"/>
            <p:cNvSpPr/>
            <p:nvPr/>
          </p:nvSpPr>
          <p:spPr bwMode="auto">
            <a:xfrm>
              <a:off x="7011187" y="2745552"/>
              <a:ext cx="502940" cy="276618"/>
            </a:xfrm>
            <a:custGeom>
              <a:avLst/>
              <a:gdLst>
                <a:gd name="T0" fmla="*/ 2147483646 w 5345"/>
                <a:gd name="T1" fmla="*/ 2147483646 h 2936"/>
                <a:gd name="T2" fmla="*/ 2147483646 w 5345"/>
                <a:gd name="T3" fmla="*/ 2147483646 h 2936"/>
                <a:gd name="T4" fmla="*/ 2147483646 w 5345"/>
                <a:gd name="T5" fmla="*/ 2147483646 h 2936"/>
                <a:gd name="T6" fmla="*/ 2147483646 w 5345"/>
                <a:gd name="T7" fmla="*/ 2147483646 h 2936"/>
                <a:gd name="T8" fmla="*/ 2147483646 w 5345"/>
                <a:gd name="T9" fmla="*/ 2147483646 h 2936"/>
                <a:gd name="T10" fmla="*/ 2147483646 w 5345"/>
                <a:gd name="T11" fmla="*/ 2147483646 h 2936"/>
                <a:gd name="T12" fmla="*/ 2147483646 w 5345"/>
                <a:gd name="T13" fmla="*/ 2147483646 h 2936"/>
                <a:gd name="T14" fmla="*/ 2147483646 w 5345"/>
                <a:gd name="T15" fmla="*/ 2147483646 h 2936"/>
                <a:gd name="T16" fmla="*/ 2147483646 w 5345"/>
                <a:gd name="T17" fmla="*/ 2147483646 h 2936"/>
                <a:gd name="T18" fmla="*/ 2147483646 w 5345"/>
                <a:gd name="T19" fmla="*/ 2147483646 h 2936"/>
                <a:gd name="T20" fmla="*/ 2147483646 w 5345"/>
                <a:gd name="T21" fmla="*/ 2147483646 h 2936"/>
                <a:gd name="T22" fmla="*/ 2147483646 w 5345"/>
                <a:gd name="T23" fmla="*/ 2147483646 h 2936"/>
                <a:gd name="T24" fmla="*/ 2147483646 w 5345"/>
                <a:gd name="T25" fmla="*/ 2147483646 h 2936"/>
                <a:gd name="T26" fmla="*/ 2147483646 w 5345"/>
                <a:gd name="T27" fmla="*/ 2147483646 h 2936"/>
                <a:gd name="T28" fmla="*/ 2147483646 w 5345"/>
                <a:gd name="T29" fmla="*/ 2147483646 h 2936"/>
                <a:gd name="T30" fmla="*/ 2147483646 w 5345"/>
                <a:gd name="T31" fmla="*/ 772639970 h 2936"/>
                <a:gd name="T32" fmla="*/ 2147483646 w 5345"/>
                <a:gd name="T33" fmla="*/ 0 h 2936"/>
                <a:gd name="T34" fmla="*/ 2147483646 w 5345"/>
                <a:gd name="T35" fmla="*/ 363587807 h 2936"/>
                <a:gd name="T36" fmla="*/ 2147483646 w 5345"/>
                <a:gd name="T37" fmla="*/ 2147483646 h 2936"/>
                <a:gd name="T38" fmla="*/ 2147483646 w 5345"/>
                <a:gd name="T39" fmla="*/ 2147483646 h 2936"/>
                <a:gd name="T40" fmla="*/ 2147483646 w 5345"/>
                <a:gd name="T41" fmla="*/ 2147483646 h 2936"/>
                <a:gd name="T42" fmla="*/ 2147483646 w 5345"/>
                <a:gd name="T43" fmla="*/ 2147483646 h 2936"/>
                <a:gd name="T44" fmla="*/ 2147483646 w 5345"/>
                <a:gd name="T45" fmla="*/ 2147483646 h 2936"/>
                <a:gd name="T46" fmla="*/ 2147483646 w 5345"/>
                <a:gd name="T47" fmla="*/ 2147483646 h 2936"/>
                <a:gd name="T48" fmla="*/ 2147483646 w 5345"/>
                <a:gd name="T49" fmla="*/ 2147483646 h 2936"/>
                <a:gd name="T50" fmla="*/ 2147483646 w 5345"/>
                <a:gd name="T51" fmla="*/ 2147483646 h 2936"/>
                <a:gd name="T52" fmla="*/ 2147483646 w 5345"/>
                <a:gd name="T53" fmla="*/ 2147483646 h 2936"/>
                <a:gd name="T54" fmla="*/ 2147483646 w 5345"/>
                <a:gd name="T55" fmla="*/ 2147483646 h 2936"/>
                <a:gd name="T56" fmla="*/ 2147483646 w 5345"/>
                <a:gd name="T57" fmla="*/ 2147483646 h 2936"/>
                <a:gd name="T58" fmla="*/ 2147483646 w 5345"/>
                <a:gd name="T59" fmla="*/ 2147483646 h 2936"/>
                <a:gd name="T60" fmla="*/ 2147483646 w 5345"/>
                <a:gd name="T61" fmla="*/ 2147483646 h 2936"/>
                <a:gd name="T62" fmla="*/ 452722804 w 5345"/>
                <a:gd name="T63" fmla="*/ 2147483646 h 2936"/>
                <a:gd name="T64" fmla="*/ 90570008 w 5345"/>
                <a:gd name="T65" fmla="*/ 2147483646 h 2936"/>
                <a:gd name="T66" fmla="*/ 1629877726 w 5345"/>
                <a:gd name="T67" fmla="*/ 2147483646 h 2936"/>
                <a:gd name="T68" fmla="*/ 2147483646 w 5345"/>
                <a:gd name="T69" fmla="*/ 2147483646 h 2936"/>
                <a:gd name="T70" fmla="*/ 2147483646 w 5345"/>
                <a:gd name="T71" fmla="*/ 2147483646 h 2936"/>
                <a:gd name="T72" fmla="*/ 2147483646 w 5345"/>
                <a:gd name="T73" fmla="*/ 2147483646 h 2936"/>
                <a:gd name="T74" fmla="*/ 2147483646 w 5345"/>
                <a:gd name="T75" fmla="*/ 2147483646 h 2936"/>
                <a:gd name="T76" fmla="*/ 2147483646 w 5345"/>
                <a:gd name="T77" fmla="*/ 2147483646 h 2936"/>
                <a:gd name="T78" fmla="*/ 2147483646 w 5345"/>
                <a:gd name="T79" fmla="*/ 2147483646 h 2936"/>
                <a:gd name="T80" fmla="*/ 2147483646 w 5345"/>
                <a:gd name="T81" fmla="*/ 2147483646 h 2936"/>
                <a:gd name="T82" fmla="*/ 2147483646 w 5345"/>
                <a:gd name="T83" fmla="*/ 2147483646 h 2936"/>
                <a:gd name="T84" fmla="*/ 2147483646 w 5345"/>
                <a:gd name="T85" fmla="*/ 2147483646 h 2936"/>
                <a:gd name="T86" fmla="*/ 2147483646 w 5345"/>
                <a:gd name="T87" fmla="*/ 2147483646 h 2936"/>
                <a:gd name="T88" fmla="*/ 2147483646 w 5345"/>
                <a:gd name="T89" fmla="*/ 2147483646 h 2936"/>
                <a:gd name="T90" fmla="*/ 2147483646 w 5345"/>
                <a:gd name="T91" fmla="*/ 2147483646 h 2936"/>
                <a:gd name="T92" fmla="*/ 2147483646 w 5345"/>
                <a:gd name="T93" fmla="*/ 2147483646 h 2936"/>
                <a:gd name="T94" fmla="*/ 2147483646 w 5345"/>
                <a:gd name="T95" fmla="*/ 2147483646 h 2936"/>
                <a:gd name="T96" fmla="*/ 2147483646 w 5345"/>
                <a:gd name="T97" fmla="*/ 2147483646 h 2936"/>
                <a:gd name="T98" fmla="*/ 2147483646 w 5345"/>
                <a:gd name="T99" fmla="*/ 2147483646 h 2936"/>
                <a:gd name="T100" fmla="*/ 2147483646 w 5345"/>
                <a:gd name="T101" fmla="*/ 2147483646 h 2936"/>
                <a:gd name="T102" fmla="*/ 2147483646 w 5345"/>
                <a:gd name="T103" fmla="*/ 2147483646 h 2936"/>
                <a:gd name="T104" fmla="*/ 2147483646 w 5345"/>
                <a:gd name="T105" fmla="*/ 2147483646 h 29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345" h="2936">
                  <a:moveTo>
                    <a:pt x="4729" y="1661"/>
                  </a:moveTo>
                  <a:lnTo>
                    <a:pt x="4729" y="1661"/>
                  </a:lnTo>
                  <a:lnTo>
                    <a:pt x="4723" y="1609"/>
                  </a:lnTo>
                  <a:lnTo>
                    <a:pt x="4716" y="1558"/>
                  </a:lnTo>
                  <a:lnTo>
                    <a:pt x="4706" y="1507"/>
                  </a:lnTo>
                  <a:lnTo>
                    <a:pt x="4693" y="1458"/>
                  </a:lnTo>
                  <a:lnTo>
                    <a:pt x="4679" y="1409"/>
                  </a:lnTo>
                  <a:lnTo>
                    <a:pt x="4663" y="1361"/>
                  </a:lnTo>
                  <a:lnTo>
                    <a:pt x="4644" y="1314"/>
                  </a:lnTo>
                  <a:lnTo>
                    <a:pt x="4622" y="1268"/>
                  </a:lnTo>
                  <a:lnTo>
                    <a:pt x="4600" y="1223"/>
                  </a:lnTo>
                  <a:lnTo>
                    <a:pt x="4575" y="1181"/>
                  </a:lnTo>
                  <a:lnTo>
                    <a:pt x="4548" y="1138"/>
                  </a:lnTo>
                  <a:lnTo>
                    <a:pt x="4519" y="1098"/>
                  </a:lnTo>
                  <a:lnTo>
                    <a:pt x="4489" y="1059"/>
                  </a:lnTo>
                  <a:lnTo>
                    <a:pt x="4457" y="1021"/>
                  </a:lnTo>
                  <a:lnTo>
                    <a:pt x="4422" y="984"/>
                  </a:lnTo>
                  <a:lnTo>
                    <a:pt x="4387" y="950"/>
                  </a:lnTo>
                  <a:lnTo>
                    <a:pt x="4350" y="917"/>
                  </a:lnTo>
                  <a:lnTo>
                    <a:pt x="4312" y="886"/>
                  </a:lnTo>
                  <a:lnTo>
                    <a:pt x="4272" y="856"/>
                  </a:lnTo>
                  <a:lnTo>
                    <a:pt x="4230" y="828"/>
                  </a:lnTo>
                  <a:lnTo>
                    <a:pt x="4188" y="802"/>
                  </a:lnTo>
                  <a:lnTo>
                    <a:pt x="4144" y="778"/>
                  </a:lnTo>
                  <a:lnTo>
                    <a:pt x="4099" y="757"/>
                  </a:lnTo>
                  <a:lnTo>
                    <a:pt x="4053" y="737"/>
                  </a:lnTo>
                  <a:lnTo>
                    <a:pt x="4005" y="719"/>
                  </a:lnTo>
                  <a:lnTo>
                    <a:pt x="3957" y="703"/>
                  </a:lnTo>
                  <a:lnTo>
                    <a:pt x="3907" y="689"/>
                  </a:lnTo>
                  <a:lnTo>
                    <a:pt x="3857" y="679"/>
                  </a:lnTo>
                  <a:lnTo>
                    <a:pt x="3806" y="670"/>
                  </a:lnTo>
                  <a:lnTo>
                    <a:pt x="3754" y="663"/>
                  </a:lnTo>
                  <a:lnTo>
                    <a:pt x="3701" y="660"/>
                  </a:lnTo>
                  <a:lnTo>
                    <a:pt x="3648" y="658"/>
                  </a:lnTo>
                  <a:lnTo>
                    <a:pt x="3608" y="660"/>
                  </a:lnTo>
                  <a:lnTo>
                    <a:pt x="3566" y="661"/>
                  </a:lnTo>
                  <a:lnTo>
                    <a:pt x="3526" y="665"/>
                  </a:lnTo>
                  <a:lnTo>
                    <a:pt x="3486" y="670"/>
                  </a:lnTo>
                  <a:lnTo>
                    <a:pt x="3446" y="677"/>
                  </a:lnTo>
                  <a:lnTo>
                    <a:pt x="3407" y="686"/>
                  </a:lnTo>
                  <a:lnTo>
                    <a:pt x="3368" y="695"/>
                  </a:lnTo>
                  <a:lnTo>
                    <a:pt x="3330" y="706"/>
                  </a:lnTo>
                  <a:lnTo>
                    <a:pt x="3294" y="718"/>
                  </a:lnTo>
                  <a:lnTo>
                    <a:pt x="3257" y="732"/>
                  </a:lnTo>
                  <a:lnTo>
                    <a:pt x="3220" y="746"/>
                  </a:lnTo>
                  <a:lnTo>
                    <a:pt x="3185" y="763"/>
                  </a:lnTo>
                  <a:lnTo>
                    <a:pt x="3150" y="779"/>
                  </a:lnTo>
                  <a:lnTo>
                    <a:pt x="3116" y="798"/>
                  </a:lnTo>
                  <a:lnTo>
                    <a:pt x="3083" y="817"/>
                  </a:lnTo>
                  <a:lnTo>
                    <a:pt x="3050" y="838"/>
                  </a:lnTo>
                  <a:lnTo>
                    <a:pt x="3038" y="793"/>
                  </a:lnTo>
                  <a:lnTo>
                    <a:pt x="3024" y="750"/>
                  </a:lnTo>
                  <a:lnTo>
                    <a:pt x="3007" y="707"/>
                  </a:lnTo>
                  <a:lnTo>
                    <a:pt x="2989" y="664"/>
                  </a:lnTo>
                  <a:lnTo>
                    <a:pt x="2970" y="623"/>
                  </a:lnTo>
                  <a:lnTo>
                    <a:pt x="2949" y="583"/>
                  </a:lnTo>
                  <a:lnTo>
                    <a:pt x="2927" y="542"/>
                  </a:lnTo>
                  <a:lnTo>
                    <a:pt x="2903" y="504"/>
                  </a:lnTo>
                  <a:lnTo>
                    <a:pt x="2877" y="467"/>
                  </a:lnTo>
                  <a:lnTo>
                    <a:pt x="2850" y="430"/>
                  </a:lnTo>
                  <a:lnTo>
                    <a:pt x="2821" y="396"/>
                  </a:lnTo>
                  <a:lnTo>
                    <a:pt x="2792" y="361"/>
                  </a:lnTo>
                  <a:lnTo>
                    <a:pt x="2761" y="329"/>
                  </a:lnTo>
                  <a:lnTo>
                    <a:pt x="2728" y="297"/>
                  </a:lnTo>
                  <a:lnTo>
                    <a:pt x="2694" y="268"/>
                  </a:lnTo>
                  <a:lnTo>
                    <a:pt x="2659" y="238"/>
                  </a:lnTo>
                  <a:lnTo>
                    <a:pt x="2623" y="211"/>
                  </a:lnTo>
                  <a:lnTo>
                    <a:pt x="2586" y="185"/>
                  </a:lnTo>
                  <a:lnTo>
                    <a:pt x="2548" y="161"/>
                  </a:lnTo>
                  <a:lnTo>
                    <a:pt x="2509" y="139"/>
                  </a:lnTo>
                  <a:lnTo>
                    <a:pt x="2468" y="117"/>
                  </a:lnTo>
                  <a:lnTo>
                    <a:pt x="2427" y="97"/>
                  </a:lnTo>
                  <a:lnTo>
                    <a:pt x="2384" y="79"/>
                  </a:lnTo>
                  <a:lnTo>
                    <a:pt x="2342" y="63"/>
                  </a:lnTo>
                  <a:lnTo>
                    <a:pt x="2298" y="49"/>
                  </a:lnTo>
                  <a:lnTo>
                    <a:pt x="2253" y="36"/>
                  </a:lnTo>
                  <a:lnTo>
                    <a:pt x="2208" y="25"/>
                  </a:lnTo>
                  <a:lnTo>
                    <a:pt x="2162" y="17"/>
                  </a:lnTo>
                  <a:lnTo>
                    <a:pt x="2114" y="9"/>
                  </a:lnTo>
                  <a:lnTo>
                    <a:pt x="2067" y="4"/>
                  </a:lnTo>
                  <a:lnTo>
                    <a:pt x="2019" y="1"/>
                  </a:lnTo>
                  <a:lnTo>
                    <a:pt x="1971" y="0"/>
                  </a:lnTo>
                  <a:lnTo>
                    <a:pt x="1941" y="0"/>
                  </a:lnTo>
                  <a:lnTo>
                    <a:pt x="1913" y="1"/>
                  </a:lnTo>
                  <a:lnTo>
                    <a:pt x="1884" y="4"/>
                  </a:lnTo>
                  <a:lnTo>
                    <a:pt x="1856" y="6"/>
                  </a:lnTo>
                  <a:lnTo>
                    <a:pt x="1829" y="8"/>
                  </a:lnTo>
                  <a:lnTo>
                    <a:pt x="1800" y="13"/>
                  </a:lnTo>
                  <a:lnTo>
                    <a:pt x="1746" y="23"/>
                  </a:lnTo>
                  <a:lnTo>
                    <a:pt x="1691" y="34"/>
                  </a:lnTo>
                  <a:lnTo>
                    <a:pt x="1638" y="50"/>
                  </a:lnTo>
                  <a:lnTo>
                    <a:pt x="1587" y="68"/>
                  </a:lnTo>
                  <a:lnTo>
                    <a:pt x="1536" y="88"/>
                  </a:lnTo>
                  <a:lnTo>
                    <a:pt x="1487" y="110"/>
                  </a:lnTo>
                  <a:lnTo>
                    <a:pt x="1438" y="135"/>
                  </a:lnTo>
                  <a:lnTo>
                    <a:pt x="1392" y="161"/>
                  </a:lnTo>
                  <a:lnTo>
                    <a:pt x="1347" y="191"/>
                  </a:lnTo>
                  <a:lnTo>
                    <a:pt x="1303" y="221"/>
                  </a:lnTo>
                  <a:lnTo>
                    <a:pt x="1260" y="255"/>
                  </a:lnTo>
                  <a:lnTo>
                    <a:pt x="1220" y="290"/>
                  </a:lnTo>
                  <a:lnTo>
                    <a:pt x="1181" y="327"/>
                  </a:lnTo>
                  <a:lnTo>
                    <a:pt x="1144" y="366"/>
                  </a:lnTo>
                  <a:lnTo>
                    <a:pt x="1109" y="406"/>
                  </a:lnTo>
                  <a:lnTo>
                    <a:pt x="1076" y="448"/>
                  </a:lnTo>
                  <a:lnTo>
                    <a:pt x="1045" y="491"/>
                  </a:lnTo>
                  <a:lnTo>
                    <a:pt x="1016" y="538"/>
                  </a:lnTo>
                  <a:lnTo>
                    <a:pt x="989" y="584"/>
                  </a:lnTo>
                  <a:lnTo>
                    <a:pt x="964" y="632"/>
                  </a:lnTo>
                  <a:lnTo>
                    <a:pt x="942" y="681"/>
                  </a:lnTo>
                  <a:lnTo>
                    <a:pt x="922" y="732"/>
                  </a:lnTo>
                  <a:lnTo>
                    <a:pt x="905" y="784"/>
                  </a:lnTo>
                  <a:lnTo>
                    <a:pt x="890" y="837"/>
                  </a:lnTo>
                  <a:lnTo>
                    <a:pt x="877" y="890"/>
                  </a:lnTo>
                  <a:lnTo>
                    <a:pt x="867" y="946"/>
                  </a:lnTo>
                  <a:lnTo>
                    <a:pt x="864" y="973"/>
                  </a:lnTo>
                  <a:lnTo>
                    <a:pt x="860" y="1002"/>
                  </a:lnTo>
                  <a:lnTo>
                    <a:pt x="858" y="1030"/>
                  </a:lnTo>
                  <a:lnTo>
                    <a:pt x="855" y="1059"/>
                  </a:lnTo>
                  <a:lnTo>
                    <a:pt x="855" y="1087"/>
                  </a:lnTo>
                  <a:lnTo>
                    <a:pt x="854" y="1115"/>
                  </a:lnTo>
                  <a:lnTo>
                    <a:pt x="855" y="1150"/>
                  </a:lnTo>
                  <a:lnTo>
                    <a:pt x="857" y="1183"/>
                  </a:lnTo>
                  <a:lnTo>
                    <a:pt x="860" y="1216"/>
                  </a:lnTo>
                  <a:lnTo>
                    <a:pt x="864" y="1250"/>
                  </a:lnTo>
                  <a:lnTo>
                    <a:pt x="845" y="1249"/>
                  </a:lnTo>
                  <a:lnTo>
                    <a:pt x="801" y="1250"/>
                  </a:lnTo>
                  <a:lnTo>
                    <a:pt x="758" y="1253"/>
                  </a:lnTo>
                  <a:lnTo>
                    <a:pt x="716" y="1259"/>
                  </a:lnTo>
                  <a:lnTo>
                    <a:pt x="674" y="1266"/>
                  </a:lnTo>
                  <a:lnTo>
                    <a:pt x="633" y="1275"/>
                  </a:lnTo>
                  <a:lnTo>
                    <a:pt x="594" y="1287"/>
                  </a:lnTo>
                  <a:lnTo>
                    <a:pt x="555" y="1300"/>
                  </a:lnTo>
                  <a:lnTo>
                    <a:pt x="515" y="1316"/>
                  </a:lnTo>
                  <a:lnTo>
                    <a:pt x="479" y="1332"/>
                  </a:lnTo>
                  <a:lnTo>
                    <a:pt x="442" y="1351"/>
                  </a:lnTo>
                  <a:lnTo>
                    <a:pt x="407" y="1371"/>
                  </a:lnTo>
                  <a:lnTo>
                    <a:pt x="372" y="1393"/>
                  </a:lnTo>
                  <a:lnTo>
                    <a:pt x="339" y="1416"/>
                  </a:lnTo>
                  <a:lnTo>
                    <a:pt x="307" y="1441"/>
                  </a:lnTo>
                  <a:lnTo>
                    <a:pt x="277" y="1468"/>
                  </a:lnTo>
                  <a:lnTo>
                    <a:pt x="248" y="1496"/>
                  </a:lnTo>
                  <a:lnTo>
                    <a:pt x="219" y="1525"/>
                  </a:lnTo>
                  <a:lnTo>
                    <a:pt x="193" y="1556"/>
                  </a:lnTo>
                  <a:lnTo>
                    <a:pt x="169" y="1588"/>
                  </a:lnTo>
                  <a:lnTo>
                    <a:pt x="145" y="1621"/>
                  </a:lnTo>
                  <a:lnTo>
                    <a:pt x="122" y="1655"/>
                  </a:lnTo>
                  <a:lnTo>
                    <a:pt x="102" y="1690"/>
                  </a:lnTo>
                  <a:lnTo>
                    <a:pt x="83" y="1726"/>
                  </a:lnTo>
                  <a:lnTo>
                    <a:pt x="67" y="1764"/>
                  </a:lnTo>
                  <a:lnTo>
                    <a:pt x="51" y="1802"/>
                  </a:lnTo>
                  <a:lnTo>
                    <a:pt x="38" y="1841"/>
                  </a:lnTo>
                  <a:lnTo>
                    <a:pt x="28" y="1882"/>
                  </a:lnTo>
                  <a:lnTo>
                    <a:pt x="18" y="1923"/>
                  </a:lnTo>
                  <a:lnTo>
                    <a:pt x="10" y="1965"/>
                  </a:lnTo>
                  <a:lnTo>
                    <a:pt x="5" y="2006"/>
                  </a:lnTo>
                  <a:lnTo>
                    <a:pt x="2" y="2049"/>
                  </a:lnTo>
                  <a:lnTo>
                    <a:pt x="0" y="2092"/>
                  </a:lnTo>
                  <a:lnTo>
                    <a:pt x="2" y="2135"/>
                  </a:lnTo>
                  <a:lnTo>
                    <a:pt x="5" y="2176"/>
                  </a:lnTo>
                  <a:lnTo>
                    <a:pt x="10" y="2217"/>
                  </a:lnTo>
                  <a:lnTo>
                    <a:pt x="17" y="2257"/>
                  </a:lnTo>
                  <a:lnTo>
                    <a:pt x="25" y="2297"/>
                  </a:lnTo>
                  <a:lnTo>
                    <a:pt x="36" y="2336"/>
                  </a:lnTo>
                  <a:lnTo>
                    <a:pt x="49" y="2374"/>
                  </a:lnTo>
                  <a:lnTo>
                    <a:pt x="63" y="2411"/>
                  </a:lnTo>
                  <a:lnTo>
                    <a:pt x="79" y="2448"/>
                  </a:lnTo>
                  <a:lnTo>
                    <a:pt x="96" y="2483"/>
                  </a:lnTo>
                  <a:lnTo>
                    <a:pt x="115" y="2517"/>
                  </a:lnTo>
                  <a:lnTo>
                    <a:pt x="137" y="2552"/>
                  </a:lnTo>
                  <a:lnTo>
                    <a:pt x="159" y="2584"/>
                  </a:lnTo>
                  <a:lnTo>
                    <a:pt x="183" y="2615"/>
                  </a:lnTo>
                  <a:lnTo>
                    <a:pt x="208" y="2645"/>
                  </a:lnTo>
                  <a:lnTo>
                    <a:pt x="234" y="2674"/>
                  </a:lnTo>
                  <a:lnTo>
                    <a:pt x="262" y="2702"/>
                  </a:lnTo>
                  <a:lnTo>
                    <a:pt x="290" y="2728"/>
                  </a:lnTo>
                  <a:lnTo>
                    <a:pt x="321" y="2753"/>
                  </a:lnTo>
                  <a:lnTo>
                    <a:pt x="352" y="2777"/>
                  </a:lnTo>
                  <a:lnTo>
                    <a:pt x="385" y="2799"/>
                  </a:lnTo>
                  <a:lnTo>
                    <a:pt x="418" y="2819"/>
                  </a:lnTo>
                  <a:lnTo>
                    <a:pt x="453" y="2840"/>
                  </a:lnTo>
                  <a:lnTo>
                    <a:pt x="488" y="2856"/>
                  </a:lnTo>
                  <a:lnTo>
                    <a:pt x="525" y="2873"/>
                  </a:lnTo>
                  <a:lnTo>
                    <a:pt x="563" y="2887"/>
                  </a:lnTo>
                  <a:lnTo>
                    <a:pt x="601" y="2899"/>
                  </a:lnTo>
                  <a:lnTo>
                    <a:pt x="640" y="2909"/>
                  </a:lnTo>
                  <a:lnTo>
                    <a:pt x="679" y="2919"/>
                  </a:lnTo>
                  <a:lnTo>
                    <a:pt x="719" y="2926"/>
                  </a:lnTo>
                  <a:lnTo>
                    <a:pt x="761" y="2931"/>
                  </a:lnTo>
                  <a:lnTo>
                    <a:pt x="802" y="2934"/>
                  </a:lnTo>
                  <a:lnTo>
                    <a:pt x="802" y="2936"/>
                  </a:lnTo>
                  <a:lnTo>
                    <a:pt x="4682" y="2936"/>
                  </a:lnTo>
                  <a:lnTo>
                    <a:pt x="4682" y="2933"/>
                  </a:lnTo>
                  <a:lnTo>
                    <a:pt x="4693" y="2934"/>
                  </a:lnTo>
                  <a:lnTo>
                    <a:pt x="4706" y="2936"/>
                  </a:lnTo>
                  <a:lnTo>
                    <a:pt x="4740" y="2936"/>
                  </a:lnTo>
                  <a:lnTo>
                    <a:pt x="4772" y="2933"/>
                  </a:lnTo>
                  <a:lnTo>
                    <a:pt x="4804" y="2928"/>
                  </a:lnTo>
                  <a:lnTo>
                    <a:pt x="4836" y="2922"/>
                  </a:lnTo>
                  <a:lnTo>
                    <a:pt x="4866" y="2915"/>
                  </a:lnTo>
                  <a:lnTo>
                    <a:pt x="4896" y="2907"/>
                  </a:lnTo>
                  <a:lnTo>
                    <a:pt x="4926" y="2898"/>
                  </a:lnTo>
                  <a:lnTo>
                    <a:pt x="4955" y="2886"/>
                  </a:lnTo>
                  <a:lnTo>
                    <a:pt x="4984" y="2873"/>
                  </a:lnTo>
                  <a:lnTo>
                    <a:pt x="5011" y="2859"/>
                  </a:lnTo>
                  <a:lnTo>
                    <a:pt x="5038" y="2843"/>
                  </a:lnTo>
                  <a:lnTo>
                    <a:pt x="5063" y="2827"/>
                  </a:lnTo>
                  <a:lnTo>
                    <a:pt x="5089" y="2809"/>
                  </a:lnTo>
                  <a:lnTo>
                    <a:pt x="5113" y="2790"/>
                  </a:lnTo>
                  <a:lnTo>
                    <a:pt x="5135" y="2770"/>
                  </a:lnTo>
                  <a:lnTo>
                    <a:pt x="5158" y="2748"/>
                  </a:lnTo>
                  <a:lnTo>
                    <a:pt x="5179" y="2727"/>
                  </a:lnTo>
                  <a:lnTo>
                    <a:pt x="5199" y="2703"/>
                  </a:lnTo>
                  <a:lnTo>
                    <a:pt x="5218" y="2680"/>
                  </a:lnTo>
                  <a:lnTo>
                    <a:pt x="5236" y="2655"/>
                  </a:lnTo>
                  <a:lnTo>
                    <a:pt x="5252" y="2629"/>
                  </a:lnTo>
                  <a:lnTo>
                    <a:pt x="5268" y="2602"/>
                  </a:lnTo>
                  <a:lnTo>
                    <a:pt x="5282" y="2574"/>
                  </a:lnTo>
                  <a:lnTo>
                    <a:pt x="5295" y="2546"/>
                  </a:lnTo>
                  <a:lnTo>
                    <a:pt x="5306" y="2517"/>
                  </a:lnTo>
                  <a:lnTo>
                    <a:pt x="5316" y="2488"/>
                  </a:lnTo>
                  <a:lnTo>
                    <a:pt x="5325" y="2457"/>
                  </a:lnTo>
                  <a:lnTo>
                    <a:pt x="5332" y="2426"/>
                  </a:lnTo>
                  <a:lnTo>
                    <a:pt x="5338" y="2394"/>
                  </a:lnTo>
                  <a:lnTo>
                    <a:pt x="5341" y="2362"/>
                  </a:lnTo>
                  <a:lnTo>
                    <a:pt x="5344" y="2330"/>
                  </a:lnTo>
                  <a:lnTo>
                    <a:pt x="5345" y="2297"/>
                  </a:lnTo>
                  <a:lnTo>
                    <a:pt x="5344" y="2265"/>
                  </a:lnTo>
                  <a:lnTo>
                    <a:pt x="5341" y="2233"/>
                  </a:lnTo>
                  <a:lnTo>
                    <a:pt x="5338" y="2203"/>
                  </a:lnTo>
                  <a:lnTo>
                    <a:pt x="5333" y="2172"/>
                  </a:lnTo>
                  <a:lnTo>
                    <a:pt x="5326" y="2141"/>
                  </a:lnTo>
                  <a:lnTo>
                    <a:pt x="5318" y="2111"/>
                  </a:lnTo>
                  <a:lnTo>
                    <a:pt x="5308" y="2083"/>
                  </a:lnTo>
                  <a:lnTo>
                    <a:pt x="5296" y="2054"/>
                  </a:lnTo>
                  <a:lnTo>
                    <a:pt x="5284" y="2026"/>
                  </a:lnTo>
                  <a:lnTo>
                    <a:pt x="5271" y="2000"/>
                  </a:lnTo>
                  <a:lnTo>
                    <a:pt x="5256" y="1974"/>
                  </a:lnTo>
                  <a:lnTo>
                    <a:pt x="5241" y="1948"/>
                  </a:lnTo>
                  <a:lnTo>
                    <a:pt x="5223" y="1923"/>
                  </a:lnTo>
                  <a:lnTo>
                    <a:pt x="5205" y="1899"/>
                  </a:lnTo>
                  <a:lnTo>
                    <a:pt x="5185" y="1877"/>
                  </a:lnTo>
                  <a:lnTo>
                    <a:pt x="5165" y="1854"/>
                  </a:lnTo>
                  <a:lnTo>
                    <a:pt x="5143" y="1834"/>
                  </a:lnTo>
                  <a:lnTo>
                    <a:pt x="5121" y="1814"/>
                  </a:lnTo>
                  <a:lnTo>
                    <a:pt x="5098" y="1795"/>
                  </a:lnTo>
                  <a:lnTo>
                    <a:pt x="5074" y="1777"/>
                  </a:lnTo>
                  <a:lnTo>
                    <a:pt x="5049" y="1761"/>
                  </a:lnTo>
                  <a:lnTo>
                    <a:pt x="5023" y="1745"/>
                  </a:lnTo>
                  <a:lnTo>
                    <a:pt x="4997" y="1731"/>
                  </a:lnTo>
                  <a:lnTo>
                    <a:pt x="4969" y="1717"/>
                  </a:lnTo>
                  <a:lnTo>
                    <a:pt x="4941" y="1706"/>
                  </a:lnTo>
                  <a:lnTo>
                    <a:pt x="4913" y="1696"/>
                  </a:lnTo>
                  <a:lnTo>
                    <a:pt x="4883" y="1686"/>
                  </a:lnTo>
                  <a:lnTo>
                    <a:pt x="4853" y="1678"/>
                  </a:lnTo>
                  <a:lnTo>
                    <a:pt x="4823" y="1672"/>
                  </a:lnTo>
                  <a:lnTo>
                    <a:pt x="4792" y="1667"/>
                  </a:lnTo>
                  <a:lnTo>
                    <a:pt x="4761" y="1664"/>
                  </a:lnTo>
                  <a:lnTo>
                    <a:pt x="4729" y="1661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47" name="组合 20"/>
          <p:cNvGrpSpPr/>
          <p:nvPr/>
        </p:nvGrpSpPr>
        <p:grpSpPr>
          <a:xfrm>
            <a:off x="6795400" y="2686692"/>
            <a:ext cx="936000" cy="936289"/>
            <a:chOff x="8685591" y="2425452"/>
            <a:chExt cx="916818" cy="916818"/>
          </a:xfrm>
          <a:noFill/>
        </p:grpSpPr>
        <p:sp>
          <p:nvSpPr>
            <p:cNvPr id="66" name="椭圆 65"/>
            <p:cNvSpPr/>
            <p:nvPr/>
          </p:nvSpPr>
          <p:spPr>
            <a:xfrm>
              <a:off x="8685591" y="2425452"/>
              <a:ext cx="916818" cy="916818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7" name="KSO_Shape"/>
            <p:cNvSpPr/>
            <p:nvPr/>
          </p:nvSpPr>
          <p:spPr>
            <a:xfrm>
              <a:off x="8903261" y="2659573"/>
              <a:ext cx="481477" cy="448576"/>
            </a:xfrm>
            <a:custGeom>
              <a:avLst/>
              <a:gdLst/>
              <a:ahLst/>
              <a:cxnLst/>
              <a:rect l="l" t="t" r="r" b="b"/>
              <a:pathLst>
                <a:path w="969654" h="903534">
                  <a:moveTo>
                    <a:pt x="813088" y="487443"/>
                  </a:moveTo>
                  <a:cubicBezTo>
                    <a:pt x="793206" y="487443"/>
                    <a:pt x="777088" y="503561"/>
                    <a:pt x="777088" y="523443"/>
                  </a:cubicBezTo>
                  <a:cubicBezTo>
                    <a:pt x="777088" y="543325"/>
                    <a:pt x="793206" y="559443"/>
                    <a:pt x="813088" y="559443"/>
                  </a:cubicBezTo>
                  <a:cubicBezTo>
                    <a:pt x="832970" y="559443"/>
                    <a:pt x="849088" y="543325"/>
                    <a:pt x="849088" y="523443"/>
                  </a:cubicBezTo>
                  <a:cubicBezTo>
                    <a:pt x="849088" y="503561"/>
                    <a:pt x="832970" y="487443"/>
                    <a:pt x="813088" y="487443"/>
                  </a:cubicBezTo>
                  <a:close/>
                  <a:moveTo>
                    <a:pt x="606961" y="487443"/>
                  </a:moveTo>
                  <a:cubicBezTo>
                    <a:pt x="587079" y="487443"/>
                    <a:pt x="570961" y="503561"/>
                    <a:pt x="570961" y="523443"/>
                  </a:cubicBezTo>
                  <a:cubicBezTo>
                    <a:pt x="570961" y="543325"/>
                    <a:pt x="587079" y="559443"/>
                    <a:pt x="606961" y="559443"/>
                  </a:cubicBezTo>
                  <a:cubicBezTo>
                    <a:pt x="626843" y="559443"/>
                    <a:pt x="642961" y="543325"/>
                    <a:pt x="642961" y="523443"/>
                  </a:cubicBezTo>
                  <a:cubicBezTo>
                    <a:pt x="642961" y="503561"/>
                    <a:pt x="626843" y="487443"/>
                    <a:pt x="606961" y="487443"/>
                  </a:cubicBezTo>
                  <a:close/>
                  <a:moveTo>
                    <a:pt x="691345" y="336511"/>
                  </a:moveTo>
                  <a:cubicBezTo>
                    <a:pt x="769490" y="335080"/>
                    <a:pt x="847112" y="364668"/>
                    <a:pt x="901758" y="422110"/>
                  </a:cubicBezTo>
                  <a:cubicBezTo>
                    <a:pt x="999759" y="525126"/>
                    <a:pt x="990612" y="681640"/>
                    <a:pt x="881173" y="774306"/>
                  </a:cubicBezTo>
                  <a:lnTo>
                    <a:pt x="905846" y="903534"/>
                  </a:lnTo>
                  <a:lnTo>
                    <a:pt x="792422" y="824563"/>
                  </a:lnTo>
                  <a:cubicBezTo>
                    <a:pt x="666952" y="867914"/>
                    <a:pt x="525982" y="820668"/>
                    <a:pt x="459770" y="713074"/>
                  </a:cubicBezTo>
                  <a:cubicBezTo>
                    <a:pt x="386891" y="594648"/>
                    <a:pt x="429055" y="444146"/>
                    <a:pt x="554971" y="373268"/>
                  </a:cubicBezTo>
                  <a:cubicBezTo>
                    <a:pt x="597384" y="349394"/>
                    <a:pt x="644458" y="337369"/>
                    <a:pt x="691345" y="336511"/>
                  </a:cubicBezTo>
                  <a:close/>
                  <a:moveTo>
                    <a:pt x="547874" y="187267"/>
                  </a:moveTo>
                  <a:cubicBezTo>
                    <a:pt x="518051" y="187267"/>
                    <a:pt x="493874" y="211444"/>
                    <a:pt x="493874" y="241267"/>
                  </a:cubicBezTo>
                  <a:cubicBezTo>
                    <a:pt x="493874" y="271090"/>
                    <a:pt x="518051" y="295267"/>
                    <a:pt x="547874" y="295267"/>
                  </a:cubicBezTo>
                  <a:cubicBezTo>
                    <a:pt x="577697" y="295267"/>
                    <a:pt x="601874" y="271090"/>
                    <a:pt x="601874" y="241267"/>
                  </a:cubicBezTo>
                  <a:cubicBezTo>
                    <a:pt x="601874" y="211444"/>
                    <a:pt x="577697" y="187267"/>
                    <a:pt x="547874" y="187267"/>
                  </a:cubicBezTo>
                  <a:close/>
                  <a:moveTo>
                    <a:pt x="294449" y="187267"/>
                  </a:moveTo>
                  <a:cubicBezTo>
                    <a:pt x="264626" y="187267"/>
                    <a:pt x="240449" y="211444"/>
                    <a:pt x="240449" y="241267"/>
                  </a:cubicBezTo>
                  <a:cubicBezTo>
                    <a:pt x="240449" y="271090"/>
                    <a:pt x="264626" y="295267"/>
                    <a:pt x="294449" y="295267"/>
                  </a:cubicBezTo>
                  <a:cubicBezTo>
                    <a:pt x="324272" y="295267"/>
                    <a:pt x="348449" y="271090"/>
                    <a:pt x="348449" y="241267"/>
                  </a:cubicBezTo>
                  <a:cubicBezTo>
                    <a:pt x="348449" y="211444"/>
                    <a:pt x="324272" y="187267"/>
                    <a:pt x="294449" y="187267"/>
                  </a:cubicBezTo>
                  <a:close/>
                  <a:moveTo>
                    <a:pt x="408549" y="168"/>
                  </a:moveTo>
                  <a:cubicBezTo>
                    <a:pt x="456533" y="-1113"/>
                    <a:pt x="505397" y="4870"/>
                    <a:pt x="553141" y="18800"/>
                  </a:cubicBezTo>
                  <a:cubicBezTo>
                    <a:pt x="730896" y="70663"/>
                    <a:pt x="843952" y="217556"/>
                    <a:pt x="840274" y="375462"/>
                  </a:cubicBezTo>
                  <a:cubicBezTo>
                    <a:pt x="754752" y="310337"/>
                    <a:pt x="632797" y="302687"/>
                    <a:pt x="535419" y="357502"/>
                  </a:cubicBezTo>
                  <a:cubicBezTo>
                    <a:pt x="409503" y="428380"/>
                    <a:pt x="367339" y="578882"/>
                    <a:pt x="440218" y="697308"/>
                  </a:cubicBezTo>
                  <a:cubicBezTo>
                    <a:pt x="450352" y="713775"/>
                    <a:pt x="462237" y="728829"/>
                    <a:pt x="478397" y="739559"/>
                  </a:cubicBezTo>
                  <a:cubicBezTo>
                    <a:pt x="442192" y="745523"/>
                    <a:pt x="404623" y="745773"/>
                    <a:pt x="366675" y="741395"/>
                  </a:cubicBezTo>
                  <a:lnTo>
                    <a:pt x="245711" y="837584"/>
                  </a:lnTo>
                  <a:lnTo>
                    <a:pt x="214226" y="696474"/>
                  </a:lnTo>
                  <a:cubicBezTo>
                    <a:pt x="11680" y="595442"/>
                    <a:pt x="-59861" y="368389"/>
                    <a:pt x="54436" y="189343"/>
                  </a:cubicBezTo>
                  <a:cubicBezTo>
                    <a:pt x="128564" y="73222"/>
                    <a:pt x="264598" y="4010"/>
                    <a:pt x="408549" y="168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68" name="矩形 67"/>
          <p:cNvSpPr/>
          <p:nvPr/>
        </p:nvSpPr>
        <p:spPr>
          <a:xfrm>
            <a:off x="5197475" y="777875"/>
            <a:ext cx="34925" cy="1295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9" name="文本框 7"/>
          <p:cNvSpPr txBox="1">
            <a:spLocks noChangeArrowheads="1"/>
          </p:cNvSpPr>
          <p:nvPr/>
        </p:nvSpPr>
        <p:spPr bwMode="auto">
          <a:xfrm>
            <a:off x="3613150" y="3768725"/>
            <a:ext cx="195738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  <a:p>
            <a:pPr>
              <a:lnSpc>
                <a:spcPct val="130000"/>
              </a:lnSpc>
            </a:pPr>
            <a:r>
              <a:rPr lang="zh-CN" altLang="en-US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70" name="文本框 7"/>
          <p:cNvSpPr txBox="1">
            <a:spLocks noChangeArrowheads="1"/>
          </p:cNvSpPr>
          <p:nvPr/>
        </p:nvSpPr>
        <p:spPr bwMode="auto">
          <a:xfrm>
            <a:off x="530225" y="1500188"/>
            <a:ext cx="195738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  <a:p>
            <a:pPr>
              <a:lnSpc>
                <a:spcPct val="130000"/>
              </a:lnSpc>
            </a:pPr>
            <a:r>
              <a:rPr lang="zh-CN" altLang="en-US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71" name="文本框 7"/>
          <p:cNvSpPr txBox="1">
            <a:spLocks noChangeArrowheads="1"/>
          </p:cNvSpPr>
          <p:nvPr/>
        </p:nvSpPr>
        <p:spPr bwMode="auto">
          <a:xfrm>
            <a:off x="3086100" y="1068388"/>
            <a:ext cx="195738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  <a:p>
            <a:pPr>
              <a:lnSpc>
                <a:spcPct val="130000"/>
              </a:lnSpc>
            </a:pPr>
            <a:r>
              <a:rPr lang="zh-CN" altLang="en-US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72" name="文本框 7"/>
          <p:cNvSpPr txBox="1">
            <a:spLocks noChangeArrowheads="1"/>
          </p:cNvSpPr>
          <p:nvPr/>
        </p:nvSpPr>
        <p:spPr bwMode="auto">
          <a:xfrm>
            <a:off x="6435725" y="1604963"/>
            <a:ext cx="195738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  <a:p>
            <a:pPr>
              <a:lnSpc>
                <a:spcPct val="130000"/>
              </a:lnSpc>
            </a:pPr>
            <a:r>
              <a:rPr lang="zh-CN" altLang="en-US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68" grpId="0" animBg="1"/>
      <p:bldP spid="69" grpId="0"/>
      <p:bldP spid="70" grpId="0"/>
      <p:bldP spid="71" grpId="0"/>
      <p:bldP spid="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reeform 19"/>
          <p:cNvSpPr/>
          <p:nvPr/>
        </p:nvSpPr>
        <p:spPr bwMode="auto">
          <a:xfrm>
            <a:off x="2935288" y="3686175"/>
            <a:ext cx="1924050" cy="1457325"/>
          </a:xfrm>
          <a:custGeom>
            <a:avLst/>
            <a:gdLst>
              <a:gd name="T0" fmla="*/ 1689422 w 542"/>
              <a:gd name="T1" fmla="*/ 1457106 h 410"/>
              <a:gd name="T2" fmla="*/ 1689422 w 542"/>
              <a:gd name="T3" fmla="*/ 430024 h 410"/>
              <a:gd name="T4" fmla="*/ 1497765 w 542"/>
              <a:gd name="T5" fmla="*/ 238112 h 410"/>
              <a:gd name="T6" fmla="*/ 0 w 542"/>
              <a:gd name="T7" fmla="*/ 238112 h 410"/>
              <a:gd name="T8" fmla="*/ 0 w 542"/>
              <a:gd name="T9" fmla="*/ 0 h 410"/>
              <a:gd name="T10" fmla="*/ 1497765 w 542"/>
              <a:gd name="T11" fmla="*/ 0 h 410"/>
              <a:gd name="T12" fmla="*/ 1923670 w 542"/>
              <a:gd name="T13" fmla="*/ 430024 h 410"/>
              <a:gd name="T14" fmla="*/ 1923670 w 542"/>
              <a:gd name="T15" fmla="*/ 1457106 h 41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42" h="410">
                <a:moveTo>
                  <a:pt x="476" y="410"/>
                </a:moveTo>
                <a:cubicBezTo>
                  <a:pt x="476" y="121"/>
                  <a:pt x="476" y="121"/>
                  <a:pt x="476" y="121"/>
                </a:cubicBezTo>
                <a:cubicBezTo>
                  <a:pt x="476" y="91"/>
                  <a:pt x="451" y="67"/>
                  <a:pt x="422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0"/>
                  <a:pt x="0" y="0"/>
                  <a:pt x="0" y="0"/>
                </a:cubicBezTo>
                <a:cubicBezTo>
                  <a:pt x="422" y="0"/>
                  <a:pt x="422" y="0"/>
                  <a:pt x="422" y="0"/>
                </a:cubicBezTo>
                <a:cubicBezTo>
                  <a:pt x="488" y="0"/>
                  <a:pt x="542" y="54"/>
                  <a:pt x="542" y="121"/>
                </a:cubicBezTo>
                <a:cubicBezTo>
                  <a:pt x="542" y="410"/>
                  <a:pt x="542" y="410"/>
                  <a:pt x="542" y="410"/>
                </a:cubicBezTo>
              </a:path>
            </a:pathLst>
          </a:custGeom>
          <a:noFill/>
          <a:ln w="952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55" tIns="34277" rIns="68555" bIns="34277"/>
          <a:lstStyle/>
          <a:p>
            <a:endParaRPr lang="zh-CN" altLang="en-US"/>
          </a:p>
        </p:txBody>
      </p:sp>
      <p:sp>
        <p:nvSpPr>
          <p:cNvPr id="59" name="Freeform 20"/>
          <p:cNvSpPr/>
          <p:nvPr/>
        </p:nvSpPr>
        <p:spPr bwMode="auto">
          <a:xfrm>
            <a:off x="4741863" y="3733800"/>
            <a:ext cx="1398587" cy="549275"/>
          </a:xfrm>
          <a:custGeom>
            <a:avLst/>
            <a:gdLst>
              <a:gd name="T0" fmla="*/ 976577 w 394"/>
              <a:gd name="T1" fmla="*/ 550362 h 155"/>
              <a:gd name="T2" fmla="*/ 0 w 394"/>
              <a:gd name="T3" fmla="*/ 550362 h 155"/>
              <a:gd name="T4" fmla="*/ 0 w 394"/>
              <a:gd name="T5" fmla="*/ 333768 h 155"/>
              <a:gd name="T6" fmla="*/ 976577 w 394"/>
              <a:gd name="T7" fmla="*/ 333768 h 155"/>
              <a:gd name="T8" fmla="*/ 1178995 w 394"/>
              <a:gd name="T9" fmla="*/ 131377 h 155"/>
              <a:gd name="T10" fmla="*/ 1178995 w 394"/>
              <a:gd name="T11" fmla="*/ 0 h 155"/>
              <a:gd name="T12" fmla="*/ 1399169 w 394"/>
              <a:gd name="T13" fmla="*/ 0 h 155"/>
              <a:gd name="T14" fmla="*/ 1399169 w 394"/>
              <a:gd name="T15" fmla="*/ 131377 h 155"/>
              <a:gd name="T16" fmla="*/ 976577 w 394"/>
              <a:gd name="T17" fmla="*/ 550362 h 15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94" h="155">
                <a:moveTo>
                  <a:pt x="275" y="155"/>
                </a:moveTo>
                <a:cubicBezTo>
                  <a:pt x="0" y="155"/>
                  <a:pt x="0" y="155"/>
                  <a:pt x="0" y="155"/>
                </a:cubicBezTo>
                <a:cubicBezTo>
                  <a:pt x="0" y="94"/>
                  <a:pt x="0" y="94"/>
                  <a:pt x="0" y="94"/>
                </a:cubicBezTo>
                <a:cubicBezTo>
                  <a:pt x="275" y="94"/>
                  <a:pt x="275" y="94"/>
                  <a:pt x="275" y="94"/>
                </a:cubicBezTo>
                <a:cubicBezTo>
                  <a:pt x="307" y="94"/>
                  <a:pt x="332" y="68"/>
                  <a:pt x="332" y="37"/>
                </a:cubicBezTo>
                <a:cubicBezTo>
                  <a:pt x="332" y="0"/>
                  <a:pt x="332" y="0"/>
                  <a:pt x="332" y="0"/>
                </a:cubicBezTo>
                <a:cubicBezTo>
                  <a:pt x="394" y="0"/>
                  <a:pt x="394" y="0"/>
                  <a:pt x="394" y="0"/>
                </a:cubicBezTo>
                <a:cubicBezTo>
                  <a:pt x="394" y="37"/>
                  <a:pt x="394" y="37"/>
                  <a:pt x="394" y="37"/>
                </a:cubicBezTo>
                <a:cubicBezTo>
                  <a:pt x="394" y="102"/>
                  <a:pt x="341" y="155"/>
                  <a:pt x="275" y="155"/>
                </a:cubicBezTo>
                <a:close/>
              </a:path>
            </a:pathLst>
          </a:custGeom>
          <a:noFill/>
          <a:ln w="952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55" tIns="34277" rIns="68555" bIns="34277"/>
          <a:lstStyle/>
          <a:p>
            <a:endParaRPr lang="zh-CN" altLang="en-US"/>
          </a:p>
        </p:txBody>
      </p:sp>
      <p:sp>
        <p:nvSpPr>
          <p:cNvPr id="60" name="Freeform 21"/>
          <p:cNvSpPr/>
          <p:nvPr/>
        </p:nvSpPr>
        <p:spPr bwMode="auto">
          <a:xfrm>
            <a:off x="4924425" y="1889125"/>
            <a:ext cx="1276350" cy="522288"/>
          </a:xfrm>
          <a:custGeom>
            <a:avLst/>
            <a:gdLst>
              <a:gd name="T0" fmla="*/ 887109 w 360"/>
              <a:gd name="T1" fmla="*/ 521792 h 147"/>
              <a:gd name="T2" fmla="*/ 0 w 360"/>
              <a:gd name="T3" fmla="*/ 521792 h 147"/>
              <a:gd name="T4" fmla="*/ 0 w 360"/>
              <a:gd name="T5" fmla="*/ 362060 h 147"/>
              <a:gd name="T6" fmla="*/ 887109 w 360"/>
              <a:gd name="T7" fmla="*/ 362060 h 147"/>
              <a:gd name="T8" fmla="*/ 1117757 w 360"/>
              <a:gd name="T9" fmla="*/ 131335 h 147"/>
              <a:gd name="T10" fmla="*/ 1117757 w 360"/>
              <a:gd name="T11" fmla="*/ 0 h 147"/>
              <a:gd name="T12" fmla="*/ 1277437 w 360"/>
              <a:gd name="T13" fmla="*/ 0 h 147"/>
              <a:gd name="T14" fmla="*/ 1277437 w 360"/>
              <a:gd name="T15" fmla="*/ 131335 h 147"/>
              <a:gd name="T16" fmla="*/ 887109 w 360"/>
              <a:gd name="T17" fmla="*/ 521792 h 1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60" h="147">
                <a:moveTo>
                  <a:pt x="250" y="147"/>
                </a:moveTo>
                <a:cubicBezTo>
                  <a:pt x="0" y="147"/>
                  <a:pt x="0" y="147"/>
                  <a:pt x="0" y="147"/>
                </a:cubicBezTo>
                <a:cubicBezTo>
                  <a:pt x="0" y="102"/>
                  <a:pt x="0" y="102"/>
                  <a:pt x="0" y="102"/>
                </a:cubicBezTo>
                <a:cubicBezTo>
                  <a:pt x="250" y="102"/>
                  <a:pt x="250" y="102"/>
                  <a:pt x="250" y="102"/>
                </a:cubicBezTo>
                <a:cubicBezTo>
                  <a:pt x="286" y="102"/>
                  <a:pt x="315" y="73"/>
                  <a:pt x="315" y="37"/>
                </a:cubicBezTo>
                <a:cubicBezTo>
                  <a:pt x="315" y="0"/>
                  <a:pt x="315" y="0"/>
                  <a:pt x="315" y="0"/>
                </a:cubicBezTo>
                <a:cubicBezTo>
                  <a:pt x="360" y="0"/>
                  <a:pt x="360" y="0"/>
                  <a:pt x="360" y="0"/>
                </a:cubicBezTo>
                <a:cubicBezTo>
                  <a:pt x="360" y="37"/>
                  <a:pt x="360" y="37"/>
                  <a:pt x="360" y="37"/>
                </a:cubicBezTo>
                <a:cubicBezTo>
                  <a:pt x="360" y="98"/>
                  <a:pt x="311" y="147"/>
                  <a:pt x="250" y="147"/>
                </a:cubicBezTo>
                <a:close/>
              </a:path>
            </a:pathLst>
          </a:custGeom>
          <a:noFill/>
          <a:ln w="952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55" tIns="34277" rIns="68555" bIns="34277"/>
          <a:lstStyle/>
          <a:p>
            <a:endParaRPr lang="zh-CN" altLang="en-US"/>
          </a:p>
        </p:txBody>
      </p:sp>
      <p:sp>
        <p:nvSpPr>
          <p:cNvPr id="61" name="Freeform 22"/>
          <p:cNvSpPr/>
          <p:nvPr/>
        </p:nvSpPr>
        <p:spPr bwMode="auto">
          <a:xfrm>
            <a:off x="4006850" y="2528888"/>
            <a:ext cx="554038" cy="1282700"/>
          </a:xfrm>
          <a:custGeom>
            <a:avLst/>
            <a:gdLst>
              <a:gd name="T0" fmla="*/ 554559 w 156"/>
              <a:gd name="T1" fmla="*/ 1282676 h 361"/>
              <a:gd name="T2" fmla="*/ 337712 w 156"/>
              <a:gd name="T3" fmla="*/ 1282676 h 361"/>
              <a:gd name="T4" fmla="*/ 337712 w 156"/>
              <a:gd name="T5" fmla="*/ 419268 h 361"/>
              <a:gd name="T6" fmla="*/ 135085 w 156"/>
              <a:gd name="T7" fmla="*/ 216740 h 361"/>
              <a:gd name="T8" fmla="*/ 0 w 156"/>
              <a:gd name="T9" fmla="*/ 216740 h 361"/>
              <a:gd name="T10" fmla="*/ 0 w 156"/>
              <a:gd name="T11" fmla="*/ 0 h 361"/>
              <a:gd name="T12" fmla="*/ 135085 w 156"/>
              <a:gd name="T13" fmla="*/ 0 h 361"/>
              <a:gd name="T14" fmla="*/ 554559 w 156"/>
              <a:gd name="T15" fmla="*/ 419268 h 361"/>
              <a:gd name="T16" fmla="*/ 554559 w 156"/>
              <a:gd name="T17" fmla="*/ 1282676 h 3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6" h="361">
                <a:moveTo>
                  <a:pt x="156" y="361"/>
                </a:moveTo>
                <a:cubicBezTo>
                  <a:pt x="95" y="361"/>
                  <a:pt x="95" y="361"/>
                  <a:pt x="95" y="361"/>
                </a:cubicBezTo>
                <a:cubicBezTo>
                  <a:pt x="95" y="118"/>
                  <a:pt x="95" y="118"/>
                  <a:pt x="95" y="118"/>
                </a:cubicBezTo>
                <a:cubicBezTo>
                  <a:pt x="95" y="87"/>
                  <a:pt x="69" y="61"/>
                  <a:pt x="38" y="61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0"/>
                  <a:pt x="0" y="0"/>
                  <a:pt x="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103" y="0"/>
                  <a:pt x="156" y="53"/>
                  <a:pt x="156" y="118"/>
                </a:cubicBezTo>
                <a:lnTo>
                  <a:pt x="156" y="361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55" tIns="34277" rIns="68555" bIns="34277"/>
          <a:lstStyle/>
          <a:p>
            <a:endParaRPr lang="zh-CN" altLang="en-US"/>
          </a:p>
        </p:txBody>
      </p:sp>
      <p:sp>
        <p:nvSpPr>
          <p:cNvPr id="62" name="Freeform 23"/>
          <p:cNvSpPr/>
          <p:nvPr/>
        </p:nvSpPr>
        <p:spPr bwMode="auto">
          <a:xfrm>
            <a:off x="5176838" y="2968625"/>
            <a:ext cx="1552575" cy="1244600"/>
          </a:xfrm>
          <a:custGeom>
            <a:avLst/>
            <a:gdLst>
              <a:gd name="T0" fmla="*/ 191585 w 438"/>
              <a:gd name="T1" fmla="*/ 1243579 h 350"/>
              <a:gd name="T2" fmla="*/ 0 w 438"/>
              <a:gd name="T3" fmla="*/ 1243579 h 350"/>
              <a:gd name="T4" fmla="*/ 0 w 438"/>
              <a:gd name="T5" fmla="*/ 405051 h 350"/>
              <a:gd name="T6" fmla="*/ 408004 w 438"/>
              <a:gd name="T7" fmla="*/ 0 h 350"/>
              <a:gd name="T8" fmla="*/ 1553964 w 438"/>
              <a:gd name="T9" fmla="*/ 0 h 350"/>
              <a:gd name="T10" fmla="*/ 1553964 w 438"/>
              <a:gd name="T11" fmla="*/ 188313 h 350"/>
              <a:gd name="T12" fmla="*/ 408004 w 438"/>
              <a:gd name="T13" fmla="*/ 188313 h 350"/>
              <a:gd name="T14" fmla="*/ 191585 w 438"/>
              <a:gd name="T15" fmla="*/ 405051 h 350"/>
              <a:gd name="T16" fmla="*/ 191585 w 438"/>
              <a:gd name="T17" fmla="*/ 1243579 h 35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38" h="350">
                <a:moveTo>
                  <a:pt x="54" y="350"/>
                </a:moveTo>
                <a:cubicBezTo>
                  <a:pt x="0" y="350"/>
                  <a:pt x="0" y="350"/>
                  <a:pt x="0" y="350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51"/>
                  <a:pt x="52" y="0"/>
                  <a:pt x="115" y="0"/>
                </a:cubicBezTo>
                <a:cubicBezTo>
                  <a:pt x="438" y="0"/>
                  <a:pt x="438" y="0"/>
                  <a:pt x="438" y="0"/>
                </a:cubicBezTo>
                <a:cubicBezTo>
                  <a:pt x="438" y="53"/>
                  <a:pt x="438" y="53"/>
                  <a:pt x="438" y="53"/>
                </a:cubicBezTo>
                <a:cubicBezTo>
                  <a:pt x="115" y="53"/>
                  <a:pt x="115" y="53"/>
                  <a:pt x="115" y="53"/>
                </a:cubicBezTo>
                <a:cubicBezTo>
                  <a:pt x="81" y="53"/>
                  <a:pt x="54" y="80"/>
                  <a:pt x="54" y="114"/>
                </a:cubicBezTo>
                <a:lnTo>
                  <a:pt x="54" y="350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55" tIns="34277" rIns="68555" bIns="34277"/>
          <a:lstStyle/>
          <a:p>
            <a:endParaRPr lang="zh-CN" altLang="en-US"/>
          </a:p>
        </p:txBody>
      </p:sp>
      <p:sp>
        <p:nvSpPr>
          <p:cNvPr id="63" name="Freeform 24"/>
          <p:cNvSpPr/>
          <p:nvPr/>
        </p:nvSpPr>
        <p:spPr bwMode="auto">
          <a:xfrm>
            <a:off x="3514725" y="1466850"/>
            <a:ext cx="1344613" cy="522288"/>
          </a:xfrm>
          <a:custGeom>
            <a:avLst/>
            <a:gdLst>
              <a:gd name="T0" fmla="*/ 1345066 w 379"/>
              <a:gd name="T1" fmla="*/ 521792 h 147"/>
              <a:gd name="T2" fmla="*/ 390389 w 379"/>
              <a:gd name="T3" fmla="*/ 521792 h 147"/>
              <a:gd name="T4" fmla="*/ 0 w 379"/>
              <a:gd name="T5" fmla="*/ 131335 h 147"/>
              <a:gd name="T6" fmla="*/ 0 w 379"/>
              <a:gd name="T7" fmla="*/ 0 h 147"/>
              <a:gd name="T8" fmla="*/ 159704 w 379"/>
              <a:gd name="T9" fmla="*/ 0 h 147"/>
              <a:gd name="T10" fmla="*/ 159704 w 379"/>
              <a:gd name="T11" fmla="*/ 131335 h 147"/>
              <a:gd name="T12" fmla="*/ 390389 w 379"/>
              <a:gd name="T13" fmla="*/ 362060 h 147"/>
              <a:gd name="T14" fmla="*/ 1345066 w 379"/>
              <a:gd name="T15" fmla="*/ 362060 h 147"/>
              <a:gd name="T16" fmla="*/ 1345066 w 379"/>
              <a:gd name="T17" fmla="*/ 521792 h 1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79" h="147">
                <a:moveTo>
                  <a:pt x="379" y="147"/>
                </a:moveTo>
                <a:cubicBezTo>
                  <a:pt x="110" y="147"/>
                  <a:pt x="110" y="147"/>
                  <a:pt x="110" y="147"/>
                </a:cubicBezTo>
                <a:cubicBezTo>
                  <a:pt x="49" y="147"/>
                  <a:pt x="0" y="98"/>
                  <a:pt x="0" y="37"/>
                </a:cubicBezTo>
                <a:cubicBezTo>
                  <a:pt x="0" y="0"/>
                  <a:pt x="0" y="0"/>
                  <a:pt x="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73"/>
                  <a:pt x="74" y="102"/>
                  <a:pt x="110" y="102"/>
                </a:cubicBezTo>
                <a:cubicBezTo>
                  <a:pt x="379" y="102"/>
                  <a:pt x="379" y="102"/>
                  <a:pt x="379" y="102"/>
                </a:cubicBezTo>
                <a:lnTo>
                  <a:pt x="379" y="147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55" tIns="34277" rIns="68555" bIns="34277"/>
          <a:lstStyle/>
          <a:p>
            <a:endParaRPr lang="zh-CN" altLang="en-US"/>
          </a:p>
        </p:txBody>
      </p:sp>
      <p:sp>
        <p:nvSpPr>
          <p:cNvPr id="64" name="Freeform 25"/>
          <p:cNvSpPr/>
          <p:nvPr/>
        </p:nvSpPr>
        <p:spPr bwMode="auto">
          <a:xfrm>
            <a:off x="3394075" y="2813050"/>
            <a:ext cx="1052513" cy="536575"/>
          </a:xfrm>
          <a:custGeom>
            <a:avLst/>
            <a:gdLst>
              <a:gd name="T0" fmla="*/ 1053510 w 297"/>
              <a:gd name="T1" fmla="*/ 536829 h 151"/>
              <a:gd name="T2" fmla="*/ 404378 w 297"/>
              <a:gd name="T3" fmla="*/ 536829 h 151"/>
              <a:gd name="T4" fmla="*/ 0 w 297"/>
              <a:gd name="T5" fmla="*/ 131541 h 151"/>
              <a:gd name="T6" fmla="*/ 0 w 297"/>
              <a:gd name="T7" fmla="*/ 0 h 151"/>
              <a:gd name="T8" fmla="*/ 188000 w 297"/>
              <a:gd name="T9" fmla="*/ 0 h 151"/>
              <a:gd name="T10" fmla="*/ 188000 w 297"/>
              <a:gd name="T11" fmla="*/ 131541 h 151"/>
              <a:gd name="T12" fmla="*/ 404378 w 297"/>
              <a:gd name="T13" fmla="*/ 348406 h 151"/>
              <a:gd name="T14" fmla="*/ 1053510 w 297"/>
              <a:gd name="T15" fmla="*/ 348406 h 151"/>
              <a:gd name="T16" fmla="*/ 1053510 w 297"/>
              <a:gd name="T17" fmla="*/ 536829 h 1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7" h="151">
                <a:moveTo>
                  <a:pt x="297" y="151"/>
                </a:moveTo>
                <a:cubicBezTo>
                  <a:pt x="114" y="151"/>
                  <a:pt x="114" y="151"/>
                  <a:pt x="114" y="151"/>
                </a:cubicBezTo>
                <a:cubicBezTo>
                  <a:pt x="51" y="151"/>
                  <a:pt x="0" y="100"/>
                  <a:pt x="0" y="37"/>
                </a:cubicBezTo>
                <a:cubicBezTo>
                  <a:pt x="0" y="0"/>
                  <a:pt x="0" y="0"/>
                  <a:pt x="0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71"/>
                  <a:pt x="81" y="98"/>
                  <a:pt x="114" y="98"/>
                </a:cubicBezTo>
                <a:cubicBezTo>
                  <a:pt x="297" y="98"/>
                  <a:pt x="297" y="98"/>
                  <a:pt x="297" y="98"/>
                </a:cubicBezTo>
                <a:lnTo>
                  <a:pt x="297" y="151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55" tIns="34277" rIns="68555" bIns="34277"/>
          <a:lstStyle/>
          <a:p>
            <a:endParaRPr lang="zh-CN" altLang="en-US"/>
          </a:p>
        </p:txBody>
      </p:sp>
      <p:sp>
        <p:nvSpPr>
          <p:cNvPr id="65" name="Freeform 26"/>
          <p:cNvSpPr/>
          <p:nvPr/>
        </p:nvSpPr>
        <p:spPr bwMode="auto">
          <a:xfrm>
            <a:off x="4446588" y="2014538"/>
            <a:ext cx="536575" cy="1054100"/>
          </a:xfrm>
          <a:custGeom>
            <a:avLst/>
            <a:gdLst>
              <a:gd name="T0" fmla="*/ 131466 w 151"/>
              <a:gd name="T1" fmla="*/ 1054110 h 297"/>
              <a:gd name="T2" fmla="*/ 0 w 151"/>
              <a:gd name="T3" fmla="*/ 1054110 h 297"/>
              <a:gd name="T4" fmla="*/ 0 w 151"/>
              <a:gd name="T5" fmla="*/ 866003 h 297"/>
              <a:gd name="T6" fmla="*/ 131466 w 151"/>
              <a:gd name="T7" fmla="*/ 866003 h 297"/>
              <a:gd name="T8" fmla="*/ 348208 w 151"/>
              <a:gd name="T9" fmla="*/ 649502 h 297"/>
              <a:gd name="T10" fmla="*/ 348208 w 151"/>
              <a:gd name="T11" fmla="*/ 0 h 297"/>
              <a:gd name="T12" fmla="*/ 536524 w 151"/>
              <a:gd name="T13" fmla="*/ 0 h 297"/>
              <a:gd name="T14" fmla="*/ 536524 w 151"/>
              <a:gd name="T15" fmla="*/ 649502 h 297"/>
              <a:gd name="T16" fmla="*/ 131466 w 151"/>
              <a:gd name="T17" fmla="*/ 1054110 h 29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1" h="297">
                <a:moveTo>
                  <a:pt x="37" y="297"/>
                </a:moveTo>
                <a:cubicBezTo>
                  <a:pt x="0" y="297"/>
                  <a:pt x="0" y="297"/>
                  <a:pt x="0" y="297"/>
                </a:cubicBezTo>
                <a:cubicBezTo>
                  <a:pt x="0" y="244"/>
                  <a:pt x="0" y="244"/>
                  <a:pt x="0" y="244"/>
                </a:cubicBezTo>
                <a:cubicBezTo>
                  <a:pt x="37" y="244"/>
                  <a:pt x="37" y="244"/>
                  <a:pt x="37" y="244"/>
                </a:cubicBezTo>
                <a:cubicBezTo>
                  <a:pt x="71" y="244"/>
                  <a:pt x="98" y="216"/>
                  <a:pt x="98" y="183"/>
                </a:cubicBezTo>
                <a:cubicBezTo>
                  <a:pt x="98" y="0"/>
                  <a:pt x="98" y="0"/>
                  <a:pt x="98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51" y="183"/>
                  <a:pt x="151" y="183"/>
                  <a:pt x="151" y="183"/>
                </a:cubicBezTo>
                <a:cubicBezTo>
                  <a:pt x="151" y="246"/>
                  <a:pt x="100" y="297"/>
                  <a:pt x="37" y="297"/>
                </a:cubicBezTo>
                <a:close/>
              </a:path>
            </a:pathLst>
          </a:custGeom>
          <a:noFill/>
          <a:ln w="952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55" tIns="34277" rIns="68555" bIns="34277"/>
          <a:lstStyle/>
          <a:p>
            <a:endParaRPr lang="zh-CN" altLang="en-US"/>
          </a:p>
        </p:txBody>
      </p:sp>
      <p:sp>
        <p:nvSpPr>
          <p:cNvPr id="66" name="Freeform 27"/>
          <p:cNvSpPr/>
          <p:nvPr/>
        </p:nvSpPr>
        <p:spPr bwMode="auto">
          <a:xfrm>
            <a:off x="4795838" y="1004888"/>
            <a:ext cx="539750" cy="1054100"/>
          </a:xfrm>
          <a:custGeom>
            <a:avLst/>
            <a:gdLst>
              <a:gd name="T0" fmla="*/ 188125 w 152"/>
              <a:gd name="T1" fmla="*/ 1054110 h 297"/>
              <a:gd name="T2" fmla="*/ 0 w 152"/>
              <a:gd name="T3" fmla="*/ 1054110 h 297"/>
              <a:gd name="T4" fmla="*/ 0 w 152"/>
              <a:gd name="T5" fmla="*/ 404608 h 297"/>
              <a:gd name="T6" fmla="*/ 404647 w 152"/>
              <a:gd name="T7" fmla="*/ 0 h 297"/>
              <a:gd name="T8" fmla="*/ 539529 w 152"/>
              <a:gd name="T9" fmla="*/ 0 h 297"/>
              <a:gd name="T10" fmla="*/ 539529 w 152"/>
              <a:gd name="T11" fmla="*/ 188107 h 297"/>
              <a:gd name="T12" fmla="*/ 404647 w 152"/>
              <a:gd name="T13" fmla="*/ 188107 h 297"/>
              <a:gd name="T14" fmla="*/ 188125 w 152"/>
              <a:gd name="T15" fmla="*/ 404608 h 297"/>
              <a:gd name="T16" fmla="*/ 188125 w 152"/>
              <a:gd name="T17" fmla="*/ 1054110 h 29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2" h="297">
                <a:moveTo>
                  <a:pt x="53" y="297"/>
                </a:moveTo>
                <a:cubicBezTo>
                  <a:pt x="0" y="297"/>
                  <a:pt x="0" y="297"/>
                  <a:pt x="0" y="297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51"/>
                  <a:pt x="51" y="0"/>
                  <a:pt x="114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3"/>
                  <a:pt x="152" y="53"/>
                  <a:pt x="152" y="53"/>
                </a:cubicBezTo>
                <a:cubicBezTo>
                  <a:pt x="114" y="53"/>
                  <a:pt x="114" y="53"/>
                  <a:pt x="114" y="53"/>
                </a:cubicBezTo>
                <a:cubicBezTo>
                  <a:pt x="81" y="53"/>
                  <a:pt x="53" y="80"/>
                  <a:pt x="53" y="114"/>
                </a:cubicBezTo>
                <a:lnTo>
                  <a:pt x="53" y="297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55" tIns="34277" rIns="68555" bIns="34277"/>
          <a:lstStyle/>
          <a:p>
            <a:endParaRPr lang="zh-CN" altLang="en-US"/>
          </a:p>
        </p:txBody>
      </p:sp>
      <p:sp>
        <p:nvSpPr>
          <p:cNvPr id="67" name="椭圆 66"/>
          <p:cNvSpPr/>
          <p:nvPr/>
        </p:nvSpPr>
        <p:spPr>
          <a:xfrm>
            <a:off x="2784475" y="3649663"/>
            <a:ext cx="320675" cy="322262"/>
          </a:xfrm>
          <a:prstGeom prst="ellipse">
            <a:avLst/>
          </a:prstGeom>
          <a:noFill/>
          <a:ln w="762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anchor="ctr"/>
          <a:lstStyle/>
          <a:p>
            <a:pPr algn="ctr"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3325813" y="2573338"/>
            <a:ext cx="320675" cy="322262"/>
          </a:xfrm>
          <a:prstGeom prst="ellipse">
            <a:avLst/>
          </a:prstGeom>
          <a:noFill/>
          <a:ln w="762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anchor="ctr"/>
          <a:lstStyle/>
          <a:p>
            <a:pPr algn="ctr"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6559550" y="2906713"/>
            <a:ext cx="322263" cy="322262"/>
          </a:xfrm>
          <a:prstGeom prst="ellipse">
            <a:avLst/>
          </a:prstGeom>
          <a:noFill/>
          <a:ln w="762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anchor="ctr"/>
          <a:lstStyle/>
          <a:p>
            <a:pPr algn="ctr"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70" name="椭圆 69"/>
          <p:cNvSpPr/>
          <p:nvPr/>
        </p:nvSpPr>
        <p:spPr>
          <a:xfrm>
            <a:off x="5961063" y="1674813"/>
            <a:ext cx="322262" cy="322262"/>
          </a:xfrm>
          <a:prstGeom prst="ellipse">
            <a:avLst/>
          </a:prstGeom>
          <a:noFill/>
          <a:ln w="762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anchor="ctr"/>
          <a:lstStyle/>
          <a:p>
            <a:pPr algn="ctr"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71" name="椭圆 70"/>
          <p:cNvSpPr/>
          <p:nvPr/>
        </p:nvSpPr>
        <p:spPr>
          <a:xfrm>
            <a:off x="3430588" y="1217613"/>
            <a:ext cx="320675" cy="322262"/>
          </a:xfrm>
          <a:prstGeom prst="ellipse">
            <a:avLst/>
          </a:prstGeom>
          <a:noFill/>
          <a:ln w="762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anchor="ctr"/>
          <a:lstStyle/>
          <a:p>
            <a:pPr algn="ctr"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72" name="TextBox 22"/>
          <p:cNvSpPr txBox="1">
            <a:spLocks noChangeArrowheads="1"/>
          </p:cNvSpPr>
          <p:nvPr/>
        </p:nvSpPr>
        <p:spPr bwMode="auto">
          <a:xfrm>
            <a:off x="1476375" y="3475038"/>
            <a:ext cx="124777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pPr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zh-CN" altLang="en-US" sz="900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zh-CN" altLang="zh-CN" sz="900" noProof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TextBox 22"/>
          <p:cNvSpPr txBox="1">
            <a:spLocks noChangeArrowheads="1"/>
          </p:cNvSpPr>
          <p:nvPr/>
        </p:nvSpPr>
        <p:spPr bwMode="auto">
          <a:xfrm>
            <a:off x="1476375" y="2349500"/>
            <a:ext cx="180022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pPr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zh-CN" altLang="en-US" sz="900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zh-CN" altLang="zh-CN" sz="900" noProof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4" name="TextBox 22"/>
          <p:cNvSpPr txBox="1">
            <a:spLocks noChangeArrowheads="1"/>
          </p:cNvSpPr>
          <p:nvPr/>
        </p:nvSpPr>
        <p:spPr bwMode="auto">
          <a:xfrm>
            <a:off x="6986588" y="2736850"/>
            <a:ext cx="121761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pPr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zh-CN" altLang="en-US" sz="900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zh-CN" altLang="zh-CN" sz="900" noProof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TextBox 22"/>
          <p:cNvSpPr txBox="1">
            <a:spLocks noChangeArrowheads="1"/>
          </p:cNvSpPr>
          <p:nvPr/>
        </p:nvSpPr>
        <p:spPr bwMode="auto">
          <a:xfrm>
            <a:off x="6415088" y="1412875"/>
            <a:ext cx="1789112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pPr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zh-CN" altLang="en-US" sz="900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zh-CN" altLang="zh-CN" sz="900" noProof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6" name="TextBox 22"/>
          <p:cNvSpPr txBox="1">
            <a:spLocks noChangeArrowheads="1"/>
          </p:cNvSpPr>
          <p:nvPr/>
        </p:nvSpPr>
        <p:spPr bwMode="auto">
          <a:xfrm>
            <a:off x="1476375" y="1103313"/>
            <a:ext cx="188912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pPr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zh-CN" altLang="en-US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zh-CN" altLang="zh-CN" sz="900" noProof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5159375" y="919163"/>
            <a:ext cx="322263" cy="320675"/>
          </a:xfrm>
          <a:prstGeom prst="ellipse">
            <a:avLst/>
          </a:prstGeom>
          <a:noFill/>
          <a:ln w="762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anchor="ctr"/>
          <a:lstStyle/>
          <a:p>
            <a:pPr algn="ctr"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300"/>
                            </p:stCondLst>
                            <p:childTnLst>
                              <p:par>
                                <p:cTn id="63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69" grpId="0" animBg="1"/>
      <p:bldP spid="70" grpId="0" animBg="1"/>
      <p:bldP spid="71" grpId="0" animBg="1"/>
      <p:bldP spid="72" grpId="0"/>
      <p:bldP spid="73" grpId="0"/>
      <p:bldP spid="74" grpId="0"/>
      <p:bldP spid="75" grpId="0"/>
      <p:bldP spid="76" grpId="0"/>
      <p:bldP spid="7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reeform 14"/>
          <p:cNvSpPr/>
          <p:nvPr/>
        </p:nvSpPr>
        <p:spPr bwMode="auto">
          <a:xfrm rot="-8100000">
            <a:off x="2729707" y="1862931"/>
            <a:ext cx="920750" cy="1512887"/>
          </a:xfrm>
          <a:custGeom>
            <a:avLst/>
            <a:gdLst>
              <a:gd name="T0" fmla="*/ 623028 w 486"/>
              <a:gd name="T1" fmla="*/ 0 h 799"/>
              <a:gd name="T2" fmla="*/ 715819 w 486"/>
              <a:gd name="T3" fmla="*/ 1893 h 799"/>
              <a:gd name="T4" fmla="*/ 814292 w 486"/>
              <a:gd name="T5" fmla="*/ 13252 h 799"/>
              <a:gd name="T6" fmla="*/ 920339 w 486"/>
              <a:gd name="T7" fmla="*/ 35969 h 799"/>
              <a:gd name="T8" fmla="*/ 914658 w 486"/>
              <a:gd name="T9" fmla="*/ 56794 h 799"/>
              <a:gd name="T10" fmla="*/ 810504 w 486"/>
              <a:gd name="T11" fmla="*/ 35969 h 799"/>
              <a:gd name="T12" fmla="*/ 712032 w 486"/>
              <a:gd name="T13" fmla="*/ 24611 h 799"/>
              <a:gd name="T14" fmla="*/ 623028 w 486"/>
              <a:gd name="T15" fmla="*/ 22717 h 799"/>
              <a:gd name="T16" fmla="*/ 526449 w 486"/>
              <a:gd name="T17" fmla="*/ 28397 h 799"/>
              <a:gd name="T18" fmla="*/ 437445 w 486"/>
              <a:gd name="T19" fmla="*/ 41649 h 799"/>
              <a:gd name="T20" fmla="*/ 361697 w 486"/>
              <a:gd name="T21" fmla="*/ 68152 h 799"/>
              <a:gd name="T22" fmla="*/ 289736 w 486"/>
              <a:gd name="T23" fmla="*/ 100335 h 799"/>
              <a:gd name="T24" fmla="*/ 231032 w 486"/>
              <a:gd name="T25" fmla="*/ 140091 h 799"/>
              <a:gd name="T26" fmla="*/ 178008 w 486"/>
              <a:gd name="T27" fmla="*/ 191205 h 799"/>
              <a:gd name="T28" fmla="*/ 136347 w 486"/>
              <a:gd name="T29" fmla="*/ 244212 h 799"/>
              <a:gd name="T30" fmla="*/ 98472 w 486"/>
              <a:gd name="T31" fmla="*/ 306685 h 799"/>
              <a:gd name="T32" fmla="*/ 71961 w 486"/>
              <a:gd name="T33" fmla="*/ 374838 h 799"/>
              <a:gd name="T34" fmla="*/ 51130 w 486"/>
              <a:gd name="T35" fmla="*/ 444883 h 799"/>
              <a:gd name="T36" fmla="*/ 34087 w 486"/>
              <a:gd name="T37" fmla="*/ 520608 h 799"/>
              <a:gd name="T38" fmla="*/ 26512 w 486"/>
              <a:gd name="T39" fmla="*/ 600119 h 799"/>
              <a:gd name="T40" fmla="*/ 22724 w 486"/>
              <a:gd name="T41" fmla="*/ 683416 h 799"/>
              <a:gd name="T42" fmla="*/ 32193 w 486"/>
              <a:gd name="T43" fmla="*/ 821614 h 799"/>
              <a:gd name="T44" fmla="*/ 51130 w 486"/>
              <a:gd name="T45" fmla="*/ 965491 h 799"/>
              <a:gd name="T46" fmla="*/ 85217 w 486"/>
              <a:gd name="T47" fmla="*/ 1105581 h 799"/>
              <a:gd name="T48" fmla="*/ 126878 w 486"/>
              <a:gd name="T49" fmla="*/ 1243779 h 799"/>
              <a:gd name="T50" fmla="*/ 179902 w 486"/>
              <a:gd name="T51" fmla="*/ 1376297 h 799"/>
              <a:gd name="T52" fmla="*/ 240500 w 486"/>
              <a:gd name="T53" fmla="*/ 1501243 h 799"/>
              <a:gd name="T54" fmla="*/ 240500 w 486"/>
              <a:gd name="T55" fmla="*/ 1501243 h 799"/>
              <a:gd name="T56" fmla="*/ 217776 w 486"/>
              <a:gd name="T57" fmla="*/ 1512602 h 799"/>
              <a:gd name="T58" fmla="*/ 159071 w 486"/>
              <a:gd name="T59" fmla="*/ 1387656 h 799"/>
              <a:gd name="T60" fmla="*/ 104154 w 486"/>
              <a:gd name="T61" fmla="*/ 1253245 h 799"/>
              <a:gd name="T62" fmla="*/ 62492 w 486"/>
              <a:gd name="T63" fmla="*/ 1111261 h 799"/>
              <a:gd name="T64" fmla="*/ 28406 w 486"/>
              <a:gd name="T65" fmla="*/ 969277 h 799"/>
              <a:gd name="T66" fmla="*/ 9469 w 486"/>
              <a:gd name="T67" fmla="*/ 825400 h 799"/>
              <a:gd name="T68" fmla="*/ 0 w 486"/>
              <a:gd name="T69" fmla="*/ 683416 h 799"/>
              <a:gd name="T70" fmla="*/ 3787 w 486"/>
              <a:gd name="T71" fmla="*/ 590653 h 799"/>
              <a:gd name="T72" fmla="*/ 15150 w 486"/>
              <a:gd name="T73" fmla="*/ 503570 h 799"/>
              <a:gd name="T74" fmla="*/ 32193 w 486"/>
              <a:gd name="T75" fmla="*/ 420272 h 799"/>
              <a:gd name="T76" fmla="*/ 60598 w 486"/>
              <a:gd name="T77" fmla="*/ 340761 h 799"/>
              <a:gd name="T78" fmla="*/ 92791 w 486"/>
              <a:gd name="T79" fmla="*/ 270716 h 799"/>
              <a:gd name="T80" fmla="*/ 138240 w 486"/>
              <a:gd name="T81" fmla="*/ 202564 h 799"/>
              <a:gd name="T82" fmla="*/ 183689 w 486"/>
              <a:gd name="T83" fmla="*/ 151450 h 799"/>
              <a:gd name="T84" fmla="*/ 236713 w 486"/>
              <a:gd name="T85" fmla="*/ 106015 h 799"/>
              <a:gd name="T86" fmla="*/ 299205 w 486"/>
              <a:gd name="T87" fmla="*/ 70045 h 799"/>
              <a:gd name="T88" fmla="*/ 367378 w 486"/>
              <a:gd name="T89" fmla="*/ 39755 h 799"/>
              <a:gd name="T90" fmla="*/ 445020 w 486"/>
              <a:gd name="T91" fmla="*/ 17038 h 799"/>
              <a:gd name="T92" fmla="*/ 530236 w 486"/>
              <a:gd name="T93" fmla="*/ 1893 h 799"/>
              <a:gd name="T94" fmla="*/ 623028 w 486"/>
              <a:gd name="T95" fmla="*/ 0 h 79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486" h="799">
                <a:moveTo>
                  <a:pt x="329" y="0"/>
                </a:moveTo>
                <a:lnTo>
                  <a:pt x="378" y="1"/>
                </a:lnTo>
                <a:lnTo>
                  <a:pt x="430" y="7"/>
                </a:lnTo>
                <a:lnTo>
                  <a:pt x="486" y="19"/>
                </a:lnTo>
                <a:lnTo>
                  <a:pt x="483" y="30"/>
                </a:lnTo>
                <a:lnTo>
                  <a:pt x="428" y="19"/>
                </a:lnTo>
                <a:lnTo>
                  <a:pt x="376" y="13"/>
                </a:lnTo>
                <a:lnTo>
                  <a:pt x="329" y="12"/>
                </a:lnTo>
                <a:lnTo>
                  <a:pt x="278" y="15"/>
                </a:lnTo>
                <a:lnTo>
                  <a:pt x="231" y="22"/>
                </a:lnTo>
                <a:lnTo>
                  <a:pt x="191" y="36"/>
                </a:lnTo>
                <a:lnTo>
                  <a:pt x="153" y="53"/>
                </a:lnTo>
                <a:lnTo>
                  <a:pt x="122" y="74"/>
                </a:lnTo>
                <a:lnTo>
                  <a:pt x="94" y="101"/>
                </a:lnTo>
                <a:lnTo>
                  <a:pt x="72" y="129"/>
                </a:lnTo>
                <a:lnTo>
                  <a:pt x="52" y="162"/>
                </a:lnTo>
                <a:lnTo>
                  <a:pt x="38" y="198"/>
                </a:lnTo>
                <a:lnTo>
                  <a:pt x="27" y="235"/>
                </a:lnTo>
                <a:lnTo>
                  <a:pt x="18" y="275"/>
                </a:lnTo>
                <a:lnTo>
                  <a:pt x="14" y="317"/>
                </a:lnTo>
                <a:lnTo>
                  <a:pt x="12" y="361"/>
                </a:lnTo>
                <a:lnTo>
                  <a:pt x="17" y="434"/>
                </a:lnTo>
                <a:lnTo>
                  <a:pt x="27" y="510"/>
                </a:lnTo>
                <a:lnTo>
                  <a:pt x="45" y="584"/>
                </a:lnTo>
                <a:lnTo>
                  <a:pt x="67" y="657"/>
                </a:lnTo>
                <a:lnTo>
                  <a:pt x="95" y="727"/>
                </a:lnTo>
                <a:lnTo>
                  <a:pt x="127" y="793"/>
                </a:lnTo>
                <a:lnTo>
                  <a:pt x="115" y="799"/>
                </a:lnTo>
                <a:lnTo>
                  <a:pt x="84" y="733"/>
                </a:lnTo>
                <a:lnTo>
                  <a:pt x="55" y="662"/>
                </a:lnTo>
                <a:lnTo>
                  <a:pt x="33" y="587"/>
                </a:lnTo>
                <a:lnTo>
                  <a:pt x="15" y="512"/>
                </a:lnTo>
                <a:lnTo>
                  <a:pt x="5" y="436"/>
                </a:lnTo>
                <a:lnTo>
                  <a:pt x="0" y="361"/>
                </a:lnTo>
                <a:lnTo>
                  <a:pt x="2" y="312"/>
                </a:lnTo>
                <a:lnTo>
                  <a:pt x="8" y="266"/>
                </a:lnTo>
                <a:lnTo>
                  <a:pt x="17" y="222"/>
                </a:lnTo>
                <a:lnTo>
                  <a:pt x="32" y="180"/>
                </a:lnTo>
                <a:lnTo>
                  <a:pt x="49" y="143"/>
                </a:lnTo>
                <a:lnTo>
                  <a:pt x="73" y="107"/>
                </a:lnTo>
                <a:lnTo>
                  <a:pt x="97" y="80"/>
                </a:lnTo>
                <a:lnTo>
                  <a:pt x="125" y="56"/>
                </a:lnTo>
                <a:lnTo>
                  <a:pt x="158" y="37"/>
                </a:lnTo>
                <a:lnTo>
                  <a:pt x="194" y="21"/>
                </a:lnTo>
                <a:lnTo>
                  <a:pt x="235" y="9"/>
                </a:lnTo>
                <a:lnTo>
                  <a:pt x="280" y="1"/>
                </a:lnTo>
                <a:lnTo>
                  <a:pt x="329" y="0"/>
                </a:lnTo>
                <a:close/>
              </a:path>
            </a:pathLst>
          </a:custGeom>
          <a:noFill/>
          <a:ln w="0">
            <a:solidFill>
              <a:schemeClr val="bg1"/>
            </a:solidFill>
            <a:prstDash val="solid"/>
            <a:round/>
          </a:ln>
          <a:effectLst>
            <a:outerShdw algn="tl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" name="Freeform 6"/>
          <p:cNvSpPr/>
          <p:nvPr/>
        </p:nvSpPr>
        <p:spPr bwMode="auto">
          <a:xfrm>
            <a:off x="0" y="1687513"/>
            <a:ext cx="9280525" cy="2463800"/>
          </a:xfrm>
          <a:custGeom>
            <a:avLst/>
            <a:gdLst>
              <a:gd name="T0" fmla="*/ 8358116 w 4902"/>
              <a:gd name="T1" fmla="*/ 24618 h 1301"/>
              <a:gd name="T2" fmla="*/ 8818144 w 4902"/>
              <a:gd name="T3" fmla="*/ 164752 h 1301"/>
              <a:gd name="T4" fmla="*/ 9280065 w 4902"/>
              <a:gd name="T5" fmla="*/ 450701 h 1301"/>
              <a:gd name="T6" fmla="*/ 8962021 w 4902"/>
              <a:gd name="T7" fmla="*/ 263225 h 1301"/>
              <a:gd name="T8" fmla="*/ 8503887 w 4902"/>
              <a:gd name="T9" fmla="*/ 77642 h 1301"/>
              <a:gd name="T10" fmla="*/ 8051431 w 4902"/>
              <a:gd name="T11" fmla="*/ 20831 h 1301"/>
              <a:gd name="T12" fmla="*/ 7485389 w 4902"/>
              <a:gd name="T13" fmla="*/ 104154 h 1301"/>
              <a:gd name="T14" fmla="*/ 6947743 w 4902"/>
              <a:gd name="T15" fmla="*/ 312461 h 1301"/>
              <a:gd name="T16" fmla="*/ 6453640 w 4902"/>
              <a:gd name="T17" fmla="*/ 607879 h 1301"/>
              <a:gd name="T18" fmla="*/ 6014436 w 4902"/>
              <a:gd name="T19" fmla="*/ 937383 h 1301"/>
              <a:gd name="T20" fmla="*/ 5645278 w 4902"/>
              <a:gd name="T21" fmla="*/ 1257418 h 1301"/>
              <a:gd name="T22" fmla="*/ 5338593 w 4902"/>
              <a:gd name="T23" fmla="*/ 1537686 h 1301"/>
              <a:gd name="T24" fmla="*/ 4988366 w 4902"/>
              <a:gd name="T25" fmla="*/ 1850147 h 1301"/>
              <a:gd name="T26" fmla="*/ 4592705 w 4902"/>
              <a:gd name="T27" fmla="*/ 2147459 h 1301"/>
              <a:gd name="T28" fmla="*/ 4172432 w 4902"/>
              <a:gd name="T29" fmla="*/ 2376597 h 1301"/>
              <a:gd name="T30" fmla="*/ 3735122 w 4902"/>
              <a:gd name="T31" fmla="*/ 2463707 h 1301"/>
              <a:gd name="T32" fmla="*/ 3449261 w 4902"/>
              <a:gd name="T33" fmla="*/ 2418258 h 1301"/>
              <a:gd name="T34" fmla="*/ 3170973 w 4902"/>
              <a:gd name="T35" fmla="*/ 2268656 h 1301"/>
              <a:gd name="T36" fmla="*/ 2900257 w 4902"/>
              <a:gd name="T37" fmla="*/ 1999750 h 1301"/>
              <a:gd name="T38" fmla="*/ 2644686 w 4902"/>
              <a:gd name="T39" fmla="*/ 1592604 h 1301"/>
              <a:gd name="T40" fmla="*/ 2351253 w 4902"/>
              <a:gd name="T41" fmla="*/ 1109710 h 1301"/>
              <a:gd name="T42" fmla="*/ 2050247 w 4902"/>
              <a:gd name="T43" fmla="*/ 774524 h 1301"/>
              <a:gd name="T44" fmla="*/ 1747348 w 4902"/>
              <a:gd name="T45" fmla="*/ 570004 h 1301"/>
              <a:gd name="T46" fmla="*/ 1442556 w 4902"/>
              <a:gd name="T47" fmla="*/ 486682 h 1301"/>
              <a:gd name="T48" fmla="*/ 1058253 w 4902"/>
              <a:gd name="T49" fmla="*/ 520768 h 1301"/>
              <a:gd name="T50" fmla="*/ 647446 w 4902"/>
              <a:gd name="T51" fmla="*/ 717713 h 1301"/>
              <a:gd name="T52" fmla="*/ 259357 w 4902"/>
              <a:gd name="T53" fmla="*/ 1035855 h 1301"/>
              <a:gd name="T54" fmla="*/ 0 w 4902"/>
              <a:gd name="T55" fmla="*/ 1280143 h 1301"/>
              <a:gd name="T56" fmla="*/ 335082 w 4902"/>
              <a:gd name="T57" fmla="*/ 931702 h 1301"/>
              <a:gd name="T58" fmla="*/ 694774 w 4902"/>
              <a:gd name="T59" fmla="*/ 659008 h 1301"/>
              <a:gd name="T60" fmla="*/ 1077184 w 4902"/>
              <a:gd name="T61" fmla="*/ 492363 h 1301"/>
              <a:gd name="T62" fmla="*/ 1446342 w 4902"/>
              <a:gd name="T63" fmla="*/ 463957 h 1301"/>
              <a:gd name="T64" fmla="*/ 1754920 w 4902"/>
              <a:gd name="T65" fmla="*/ 551067 h 1301"/>
              <a:gd name="T66" fmla="*/ 2065392 w 4902"/>
              <a:gd name="T67" fmla="*/ 757481 h 1301"/>
              <a:gd name="T68" fmla="*/ 2368291 w 4902"/>
              <a:gd name="T69" fmla="*/ 1094560 h 1301"/>
              <a:gd name="T70" fmla="*/ 2663617 w 4902"/>
              <a:gd name="T71" fmla="*/ 1581242 h 1301"/>
              <a:gd name="T72" fmla="*/ 2917295 w 4902"/>
              <a:gd name="T73" fmla="*/ 1984600 h 1301"/>
              <a:gd name="T74" fmla="*/ 3184225 w 4902"/>
              <a:gd name="T75" fmla="*/ 2249719 h 1301"/>
              <a:gd name="T76" fmla="*/ 3456834 w 4902"/>
              <a:gd name="T77" fmla="*/ 2395534 h 1301"/>
              <a:gd name="T78" fmla="*/ 3735122 w 4902"/>
              <a:gd name="T79" fmla="*/ 2440983 h 1301"/>
              <a:gd name="T80" fmla="*/ 4162967 w 4902"/>
              <a:gd name="T81" fmla="*/ 2353872 h 1301"/>
              <a:gd name="T82" fmla="*/ 4583239 w 4902"/>
              <a:gd name="T83" fmla="*/ 2130415 h 1301"/>
              <a:gd name="T84" fmla="*/ 4973221 w 4902"/>
              <a:gd name="T85" fmla="*/ 1833104 h 1301"/>
              <a:gd name="T86" fmla="*/ 5321555 w 4902"/>
              <a:gd name="T87" fmla="*/ 1520643 h 1301"/>
              <a:gd name="T88" fmla="*/ 5632026 w 4902"/>
              <a:gd name="T89" fmla="*/ 1240375 h 1301"/>
              <a:gd name="T90" fmla="*/ 5999291 w 4902"/>
              <a:gd name="T91" fmla="*/ 920339 h 1301"/>
              <a:gd name="T92" fmla="*/ 6442281 w 4902"/>
              <a:gd name="T93" fmla="*/ 587048 h 1301"/>
              <a:gd name="T94" fmla="*/ 6936385 w 4902"/>
              <a:gd name="T95" fmla="*/ 291630 h 1301"/>
              <a:gd name="T96" fmla="*/ 7479710 w 4902"/>
              <a:gd name="T97" fmla="*/ 81429 h 1301"/>
              <a:gd name="T98" fmla="*/ 8051431 w 4902"/>
              <a:gd name="T99" fmla="*/ 0 h 1301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4902" h="1301">
                <a:moveTo>
                  <a:pt x="4253" y="0"/>
                </a:moveTo>
                <a:lnTo>
                  <a:pt x="4333" y="3"/>
                </a:lnTo>
                <a:lnTo>
                  <a:pt x="4415" y="13"/>
                </a:lnTo>
                <a:lnTo>
                  <a:pt x="4495" y="29"/>
                </a:lnTo>
                <a:lnTo>
                  <a:pt x="4577" y="55"/>
                </a:lnTo>
                <a:lnTo>
                  <a:pt x="4658" y="87"/>
                </a:lnTo>
                <a:lnTo>
                  <a:pt x="4740" y="129"/>
                </a:lnTo>
                <a:lnTo>
                  <a:pt x="4822" y="178"/>
                </a:lnTo>
                <a:lnTo>
                  <a:pt x="4902" y="238"/>
                </a:lnTo>
                <a:lnTo>
                  <a:pt x="4895" y="246"/>
                </a:lnTo>
                <a:lnTo>
                  <a:pt x="4814" y="188"/>
                </a:lnTo>
                <a:lnTo>
                  <a:pt x="4734" y="139"/>
                </a:lnTo>
                <a:lnTo>
                  <a:pt x="4654" y="98"/>
                </a:lnTo>
                <a:lnTo>
                  <a:pt x="4572" y="66"/>
                </a:lnTo>
                <a:lnTo>
                  <a:pt x="4492" y="41"/>
                </a:lnTo>
                <a:lnTo>
                  <a:pt x="4412" y="25"/>
                </a:lnTo>
                <a:lnTo>
                  <a:pt x="4333" y="14"/>
                </a:lnTo>
                <a:lnTo>
                  <a:pt x="4253" y="11"/>
                </a:lnTo>
                <a:lnTo>
                  <a:pt x="4152" y="16"/>
                </a:lnTo>
                <a:lnTo>
                  <a:pt x="4052" y="31"/>
                </a:lnTo>
                <a:lnTo>
                  <a:pt x="3954" y="55"/>
                </a:lnTo>
                <a:lnTo>
                  <a:pt x="3857" y="84"/>
                </a:lnTo>
                <a:lnTo>
                  <a:pt x="3762" y="121"/>
                </a:lnTo>
                <a:lnTo>
                  <a:pt x="3670" y="165"/>
                </a:lnTo>
                <a:lnTo>
                  <a:pt x="3580" y="214"/>
                </a:lnTo>
                <a:lnTo>
                  <a:pt x="3493" y="266"/>
                </a:lnTo>
                <a:lnTo>
                  <a:pt x="3409" y="321"/>
                </a:lnTo>
                <a:lnTo>
                  <a:pt x="3328" y="377"/>
                </a:lnTo>
                <a:lnTo>
                  <a:pt x="3251" y="437"/>
                </a:lnTo>
                <a:lnTo>
                  <a:pt x="3177" y="495"/>
                </a:lnTo>
                <a:lnTo>
                  <a:pt x="3109" y="553"/>
                </a:lnTo>
                <a:lnTo>
                  <a:pt x="3043" y="609"/>
                </a:lnTo>
                <a:lnTo>
                  <a:pt x="2982" y="664"/>
                </a:lnTo>
                <a:lnTo>
                  <a:pt x="2926" y="715"/>
                </a:lnTo>
                <a:lnTo>
                  <a:pt x="2875" y="761"/>
                </a:lnTo>
                <a:lnTo>
                  <a:pt x="2820" y="812"/>
                </a:lnTo>
                <a:lnTo>
                  <a:pt x="2761" y="865"/>
                </a:lnTo>
                <a:lnTo>
                  <a:pt x="2700" y="920"/>
                </a:lnTo>
                <a:lnTo>
                  <a:pt x="2635" y="977"/>
                </a:lnTo>
                <a:lnTo>
                  <a:pt x="2568" y="1032"/>
                </a:lnTo>
                <a:lnTo>
                  <a:pt x="2498" y="1085"/>
                </a:lnTo>
                <a:lnTo>
                  <a:pt x="2426" y="1134"/>
                </a:lnTo>
                <a:lnTo>
                  <a:pt x="2354" y="1181"/>
                </a:lnTo>
                <a:lnTo>
                  <a:pt x="2279" y="1221"/>
                </a:lnTo>
                <a:lnTo>
                  <a:pt x="2204" y="1255"/>
                </a:lnTo>
                <a:lnTo>
                  <a:pt x="2128" y="1280"/>
                </a:lnTo>
                <a:lnTo>
                  <a:pt x="2051" y="1297"/>
                </a:lnTo>
                <a:lnTo>
                  <a:pt x="1973" y="1301"/>
                </a:lnTo>
                <a:lnTo>
                  <a:pt x="1923" y="1300"/>
                </a:lnTo>
                <a:lnTo>
                  <a:pt x="1872" y="1291"/>
                </a:lnTo>
                <a:lnTo>
                  <a:pt x="1822" y="1277"/>
                </a:lnTo>
                <a:lnTo>
                  <a:pt x="1773" y="1258"/>
                </a:lnTo>
                <a:lnTo>
                  <a:pt x="1724" y="1231"/>
                </a:lnTo>
                <a:lnTo>
                  <a:pt x="1675" y="1198"/>
                </a:lnTo>
                <a:lnTo>
                  <a:pt x="1626" y="1158"/>
                </a:lnTo>
                <a:lnTo>
                  <a:pt x="1578" y="1111"/>
                </a:lnTo>
                <a:lnTo>
                  <a:pt x="1532" y="1056"/>
                </a:lnTo>
                <a:lnTo>
                  <a:pt x="1486" y="993"/>
                </a:lnTo>
                <a:lnTo>
                  <a:pt x="1441" y="922"/>
                </a:lnTo>
                <a:lnTo>
                  <a:pt x="1397" y="841"/>
                </a:lnTo>
                <a:lnTo>
                  <a:pt x="1346" y="746"/>
                </a:lnTo>
                <a:lnTo>
                  <a:pt x="1294" y="661"/>
                </a:lnTo>
                <a:lnTo>
                  <a:pt x="1242" y="586"/>
                </a:lnTo>
                <a:lnTo>
                  <a:pt x="1189" y="519"/>
                </a:lnTo>
                <a:lnTo>
                  <a:pt x="1137" y="461"/>
                </a:lnTo>
                <a:lnTo>
                  <a:pt x="1083" y="409"/>
                </a:lnTo>
                <a:lnTo>
                  <a:pt x="1030" y="365"/>
                </a:lnTo>
                <a:lnTo>
                  <a:pt x="976" y="331"/>
                </a:lnTo>
                <a:lnTo>
                  <a:pt x="923" y="301"/>
                </a:lnTo>
                <a:lnTo>
                  <a:pt x="869" y="281"/>
                </a:lnTo>
                <a:lnTo>
                  <a:pt x="816" y="266"/>
                </a:lnTo>
                <a:lnTo>
                  <a:pt x="762" y="257"/>
                </a:lnTo>
                <a:lnTo>
                  <a:pt x="709" y="254"/>
                </a:lnTo>
                <a:lnTo>
                  <a:pt x="633" y="260"/>
                </a:lnTo>
                <a:lnTo>
                  <a:pt x="559" y="275"/>
                </a:lnTo>
                <a:lnTo>
                  <a:pt x="486" y="301"/>
                </a:lnTo>
                <a:lnTo>
                  <a:pt x="413" y="336"/>
                </a:lnTo>
                <a:lnTo>
                  <a:pt x="342" y="379"/>
                </a:lnTo>
                <a:lnTo>
                  <a:pt x="272" y="428"/>
                </a:lnTo>
                <a:lnTo>
                  <a:pt x="202" y="484"/>
                </a:lnTo>
                <a:lnTo>
                  <a:pt x="137" y="547"/>
                </a:lnTo>
                <a:lnTo>
                  <a:pt x="71" y="612"/>
                </a:lnTo>
                <a:lnTo>
                  <a:pt x="9" y="684"/>
                </a:lnTo>
                <a:lnTo>
                  <a:pt x="0" y="676"/>
                </a:lnTo>
                <a:lnTo>
                  <a:pt x="56" y="611"/>
                </a:lnTo>
                <a:lnTo>
                  <a:pt x="116" y="550"/>
                </a:lnTo>
                <a:lnTo>
                  <a:pt x="177" y="492"/>
                </a:lnTo>
                <a:lnTo>
                  <a:pt x="239" y="438"/>
                </a:lnTo>
                <a:lnTo>
                  <a:pt x="303" y="391"/>
                </a:lnTo>
                <a:lnTo>
                  <a:pt x="367" y="348"/>
                </a:lnTo>
                <a:lnTo>
                  <a:pt x="434" y="312"/>
                </a:lnTo>
                <a:lnTo>
                  <a:pt x="501" y="282"/>
                </a:lnTo>
                <a:lnTo>
                  <a:pt x="569" y="260"/>
                </a:lnTo>
                <a:lnTo>
                  <a:pt x="639" y="246"/>
                </a:lnTo>
                <a:lnTo>
                  <a:pt x="709" y="242"/>
                </a:lnTo>
                <a:lnTo>
                  <a:pt x="764" y="245"/>
                </a:lnTo>
                <a:lnTo>
                  <a:pt x="819" y="254"/>
                </a:lnTo>
                <a:lnTo>
                  <a:pt x="872" y="269"/>
                </a:lnTo>
                <a:lnTo>
                  <a:pt x="927" y="291"/>
                </a:lnTo>
                <a:lnTo>
                  <a:pt x="982" y="321"/>
                </a:lnTo>
                <a:lnTo>
                  <a:pt x="1037" y="357"/>
                </a:lnTo>
                <a:lnTo>
                  <a:pt x="1091" y="400"/>
                </a:lnTo>
                <a:lnTo>
                  <a:pt x="1146" y="452"/>
                </a:lnTo>
                <a:lnTo>
                  <a:pt x="1199" y="511"/>
                </a:lnTo>
                <a:lnTo>
                  <a:pt x="1251" y="578"/>
                </a:lnTo>
                <a:lnTo>
                  <a:pt x="1305" y="655"/>
                </a:lnTo>
                <a:lnTo>
                  <a:pt x="1357" y="740"/>
                </a:lnTo>
                <a:lnTo>
                  <a:pt x="1407" y="835"/>
                </a:lnTo>
                <a:lnTo>
                  <a:pt x="1452" y="914"/>
                </a:lnTo>
                <a:lnTo>
                  <a:pt x="1496" y="986"/>
                </a:lnTo>
                <a:lnTo>
                  <a:pt x="1541" y="1048"/>
                </a:lnTo>
                <a:lnTo>
                  <a:pt x="1587" y="1103"/>
                </a:lnTo>
                <a:lnTo>
                  <a:pt x="1634" y="1149"/>
                </a:lnTo>
                <a:lnTo>
                  <a:pt x="1682" y="1188"/>
                </a:lnTo>
                <a:lnTo>
                  <a:pt x="1730" y="1221"/>
                </a:lnTo>
                <a:lnTo>
                  <a:pt x="1777" y="1246"/>
                </a:lnTo>
                <a:lnTo>
                  <a:pt x="1826" y="1265"/>
                </a:lnTo>
                <a:lnTo>
                  <a:pt x="1875" y="1279"/>
                </a:lnTo>
                <a:lnTo>
                  <a:pt x="1924" y="1288"/>
                </a:lnTo>
                <a:lnTo>
                  <a:pt x="1973" y="1289"/>
                </a:lnTo>
                <a:lnTo>
                  <a:pt x="2049" y="1285"/>
                </a:lnTo>
                <a:lnTo>
                  <a:pt x="2125" y="1268"/>
                </a:lnTo>
                <a:lnTo>
                  <a:pt x="2199" y="1243"/>
                </a:lnTo>
                <a:lnTo>
                  <a:pt x="2273" y="1210"/>
                </a:lnTo>
                <a:lnTo>
                  <a:pt x="2348" y="1170"/>
                </a:lnTo>
                <a:lnTo>
                  <a:pt x="2421" y="1125"/>
                </a:lnTo>
                <a:lnTo>
                  <a:pt x="2490" y="1075"/>
                </a:lnTo>
                <a:lnTo>
                  <a:pt x="2560" y="1023"/>
                </a:lnTo>
                <a:lnTo>
                  <a:pt x="2627" y="968"/>
                </a:lnTo>
                <a:lnTo>
                  <a:pt x="2691" y="911"/>
                </a:lnTo>
                <a:lnTo>
                  <a:pt x="2753" y="856"/>
                </a:lnTo>
                <a:lnTo>
                  <a:pt x="2811" y="803"/>
                </a:lnTo>
                <a:lnTo>
                  <a:pt x="2868" y="752"/>
                </a:lnTo>
                <a:lnTo>
                  <a:pt x="2918" y="706"/>
                </a:lnTo>
                <a:lnTo>
                  <a:pt x="2975" y="655"/>
                </a:lnTo>
                <a:lnTo>
                  <a:pt x="3034" y="600"/>
                </a:lnTo>
                <a:lnTo>
                  <a:pt x="3100" y="544"/>
                </a:lnTo>
                <a:lnTo>
                  <a:pt x="3169" y="486"/>
                </a:lnTo>
                <a:lnTo>
                  <a:pt x="3244" y="426"/>
                </a:lnTo>
                <a:lnTo>
                  <a:pt x="3321" y="368"/>
                </a:lnTo>
                <a:lnTo>
                  <a:pt x="3403" y="310"/>
                </a:lnTo>
                <a:lnTo>
                  <a:pt x="3486" y="255"/>
                </a:lnTo>
                <a:lnTo>
                  <a:pt x="3574" y="203"/>
                </a:lnTo>
                <a:lnTo>
                  <a:pt x="3664" y="154"/>
                </a:lnTo>
                <a:lnTo>
                  <a:pt x="3758" y="111"/>
                </a:lnTo>
                <a:lnTo>
                  <a:pt x="3853" y="74"/>
                </a:lnTo>
                <a:lnTo>
                  <a:pt x="3951" y="43"/>
                </a:lnTo>
                <a:lnTo>
                  <a:pt x="4049" y="19"/>
                </a:lnTo>
                <a:lnTo>
                  <a:pt x="4150" y="4"/>
                </a:lnTo>
                <a:lnTo>
                  <a:pt x="4253" y="0"/>
                </a:lnTo>
                <a:close/>
              </a:path>
            </a:pathLst>
          </a:custGeom>
          <a:noFill/>
          <a:ln w="0">
            <a:solidFill>
              <a:schemeClr val="bg1"/>
            </a:solidFill>
            <a:prstDash val="solid"/>
            <a:round/>
          </a:ln>
          <a:effectLst>
            <a:outerShdw algn="tl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" name="Freeform 13"/>
          <p:cNvSpPr/>
          <p:nvPr/>
        </p:nvSpPr>
        <p:spPr bwMode="auto">
          <a:xfrm>
            <a:off x="5507038" y="2765425"/>
            <a:ext cx="1344612" cy="346075"/>
          </a:xfrm>
          <a:custGeom>
            <a:avLst/>
            <a:gdLst>
              <a:gd name="T0" fmla="*/ 644266 w 962"/>
              <a:gd name="T1" fmla="*/ 0 h 183"/>
              <a:gd name="T2" fmla="*/ 742094 w 962"/>
              <a:gd name="T3" fmla="*/ 5681 h 183"/>
              <a:gd name="T4" fmla="*/ 839922 w 962"/>
              <a:gd name="T5" fmla="*/ 22724 h 183"/>
              <a:gd name="T6" fmla="*/ 939147 w 962"/>
              <a:gd name="T7" fmla="*/ 53024 h 183"/>
              <a:gd name="T8" fmla="*/ 1041168 w 962"/>
              <a:gd name="T9" fmla="*/ 98473 h 183"/>
              <a:gd name="T10" fmla="*/ 1143188 w 962"/>
              <a:gd name="T11" fmla="*/ 157178 h 183"/>
              <a:gd name="T12" fmla="*/ 1242414 w 962"/>
              <a:gd name="T13" fmla="*/ 234819 h 183"/>
              <a:gd name="T14" fmla="*/ 1344434 w 962"/>
              <a:gd name="T15" fmla="*/ 327611 h 183"/>
              <a:gd name="T16" fmla="*/ 1333254 w 962"/>
              <a:gd name="T17" fmla="*/ 346548 h 183"/>
              <a:gd name="T18" fmla="*/ 1234028 w 962"/>
              <a:gd name="T19" fmla="*/ 253756 h 183"/>
              <a:gd name="T20" fmla="*/ 1134803 w 962"/>
              <a:gd name="T21" fmla="*/ 179902 h 183"/>
              <a:gd name="T22" fmla="*/ 1034180 w 962"/>
              <a:gd name="T23" fmla="*/ 121197 h 183"/>
              <a:gd name="T24" fmla="*/ 934955 w 962"/>
              <a:gd name="T25" fmla="*/ 75748 h 183"/>
              <a:gd name="T26" fmla="*/ 837127 w 962"/>
              <a:gd name="T27" fmla="*/ 45449 h 183"/>
              <a:gd name="T28" fmla="*/ 739299 w 962"/>
              <a:gd name="T29" fmla="*/ 28406 h 183"/>
              <a:gd name="T30" fmla="*/ 644266 w 962"/>
              <a:gd name="T31" fmla="*/ 22724 h 183"/>
              <a:gd name="T32" fmla="*/ 540848 w 962"/>
              <a:gd name="T33" fmla="*/ 28406 h 183"/>
              <a:gd name="T34" fmla="*/ 438828 w 962"/>
              <a:gd name="T35" fmla="*/ 47343 h 183"/>
              <a:gd name="T36" fmla="*/ 343795 w 962"/>
              <a:gd name="T37" fmla="*/ 79536 h 183"/>
              <a:gd name="T38" fmla="*/ 251557 w 962"/>
              <a:gd name="T39" fmla="*/ 121197 h 183"/>
              <a:gd name="T40" fmla="*/ 164910 w 962"/>
              <a:gd name="T41" fmla="*/ 172327 h 183"/>
              <a:gd name="T42" fmla="*/ 83852 w 962"/>
              <a:gd name="T43" fmla="*/ 229138 h 183"/>
              <a:gd name="T44" fmla="*/ 11180 w 962"/>
              <a:gd name="T45" fmla="*/ 293524 h 183"/>
              <a:gd name="T46" fmla="*/ 11180 w 962"/>
              <a:gd name="T47" fmla="*/ 293524 h 183"/>
              <a:gd name="T48" fmla="*/ 0 w 962"/>
              <a:gd name="T49" fmla="*/ 272694 h 183"/>
              <a:gd name="T50" fmla="*/ 75467 w 962"/>
              <a:gd name="T51" fmla="*/ 208308 h 183"/>
              <a:gd name="T52" fmla="*/ 156525 w 962"/>
              <a:gd name="T53" fmla="*/ 149603 h 183"/>
              <a:gd name="T54" fmla="*/ 245967 w 962"/>
              <a:gd name="T55" fmla="*/ 98473 h 183"/>
              <a:gd name="T56" fmla="*/ 339602 w 962"/>
              <a:gd name="T57" fmla="*/ 56811 h 183"/>
              <a:gd name="T58" fmla="*/ 436033 w 962"/>
              <a:gd name="T59" fmla="*/ 26512 h 183"/>
              <a:gd name="T60" fmla="*/ 538053 w 962"/>
              <a:gd name="T61" fmla="*/ 5681 h 183"/>
              <a:gd name="T62" fmla="*/ 644266 w 962"/>
              <a:gd name="T63" fmla="*/ 0 h 18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962" h="183">
                <a:moveTo>
                  <a:pt x="461" y="0"/>
                </a:moveTo>
                <a:lnTo>
                  <a:pt x="531" y="3"/>
                </a:lnTo>
                <a:lnTo>
                  <a:pt x="601" y="12"/>
                </a:lnTo>
                <a:lnTo>
                  <a:pt x="672" y="28"/>
                </a:lnTo>
                <a:lnTo>
                  <a:pt x="745" y="52"/>
                </a:lnTo>
                <a:lnTo>
                  <a:pt x="818" y="83"/>
                </a:lnTo>
                <a:lnTo>
                  <a:pt x="889" y="124"/>
                </a:lnTo>
                <a:lnTo>
                  <a:pt x="962" y="173"/>
                </a:lnTo>
                <a:lnTo>
                  <a:pt x="954" y="183"/>
                </a:lnTo>
                <a:lnTo>
                  <a:pt x="883" y="134"/>
                </a:lnTo>
                <a:lnTo>
                  <a:pt x="812" y="95"/>
                </a:lnTo>
                <a:lnTo>
                  <a:pt x="740" y="64"/>
                </a:lnTo>
                <a:lnTo>
                  <a:pt x="669" y="40"/>
                </a:lnTo>
                <a:lnTo>
                  <a:pt x="599" y="24"/>
                </a:lnTo>
                <a:lnTo>
                  <a:pt x="529" y="15"/>
                </a:lnTo>
                <a:lnTo>
                  <a:pt x="461" y="12"/>
                </a:lnTo>
                <a:lnTo>
                  <a:pt x="387" y="15"/>
                </a:lnTo>
                <a:lnTo>
                  <a:pt x="314" y="25"/>
                </a:lnTo>
                <a:lnTo>
                  <a:pt x="246" y="42"/>
                </a:lnTo>
                <a:lnTo>
                  <a:pt x="180" y="64"/>
                </a:lnTo>
                <a:lnTo>
                  <a:pt x="118" y="91"/>
                </a:lnTo>
                <a:lnTo>
                  <a:pt x="60" y="121"/>
                </a:lnTo>
                <a:lnTo>
                  <a:pt x="8" y="155"/>
                </a:lnTo>
                <a:lnTo>
                  <a:pt x="0" y="144"/>
                </a:lnTo>
                <a:lnTo>
                  <a:pt x="54" y="110"/>
                </a:lnTo>
                <a:lnTo>
                  <a:pt x="112" y="79"/>
                </a:lnTo>
                <a:lnTo>
                  <a:pt x="176" y="52"/>
                </a:lnTo>
                <a:lnTo>
                  <a:pt x="243" y="30"/>
                </a:lnTo>
                <a:lnTo>
                  <a:pt x="312" y="14"/>
                </a:lnTo>
                <a:lnTo>
                  <a:pt x="385" y="3"/>
                </a:lnTo>
                <a:lnTo>
                  <a:pt x="461" y="0"/>
                </a:lnTo>
                <a:close/>
              </a:path>
            </a:pathLst>
          </a:custGeom>
          <a:noFill/>
          <a:ln w="0">
            <a:solidFill>
              <a:schemeClr val="bg1"/>
            </a:solidFill>
            <a:prstDash val="solid"/>
            <a:round/>
          </a:ln>
          <a:effectLst>
            <a:outerShdw algn="tl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53" name="Group 19"/>
          <p:cNvGrpSpPr/>
          <p:nvPr/>
        </p:nvGrpSpPr>
        <p:grpSpPr bwMode="auto">
          <a:xfrm>
            <a:off x="531813" y="2643188"/>
            <a:ext cx="1827212" cy="966787"/>
            <a:chOff x="620524" y="2667382"/>
            <a:chExt cx="1827240" cy="967021"/>
          </a:xfrm>
        </p:grpSpPr>
        <p:sp>
          <p:nvSpPr>
            <p:cNvPr id="15388" name="Rectangle 26"/>
            <p:cNvSpPr/>
            <p:nvPr/>
          </p:nvSpPr>
          <p:spPr bwMode="auto">
            <a:xfrm>
              <a:off x="624488" y="2888984"/>
              <a:ext cx="1823276" cy="745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lnSpc>
                  <a:spcPct val="114000"/>
                </a:lnSpc>
              </a:pPr>
              <a:r>
                <a:rPr lang="zh-CN" altLang="en-US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 Light"/>
                  <a:sym typeface="Lato Light"/>
                </a:rPr>
                <a:t>此处添加详细文本描述，建议与标题相关并符合整体语言风格</a:t>
              </a:r>
              <a:endPara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/>
                <a:sym typeface="Lato Light"/>
              </a:endParaRPr>
            </a:p>
          </p:txBody>
        </p:sp>
        <p:sp>
          <p:nvSpPr>
            <p:cNvPr id="55" name="Rectangle 27"/>
            <p:cNvSpPr/>
            <p:nvPr/>
          </p:nvSpPr>
          <p:spPr bwMode="auto">
            <a:xfrm>
              <a:off x="620524" y="2667382"/>
              <a:ext cx="1363683" cy="171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r>
                <a:rPr lang="zh-CN" altLang="en-US" sz="1200" spc="7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sp>
        <p:nvSpPr>
          <p:cNvPr id="56" name="Freeform 13"/>
          <p:cNvSpPr/>
          <p:nvPr/>
        </p:nvSpPr>
        <p:spPr bwMode="auto">
          <a:xfrm rot="5910658">
            <a:off x="6088857" y="1688306"/>
            <a:ext cx="1030288" cy="346075"/>
          </a:xfrm>
          <a:custGeom>
            <a:avLst/>
            <a:gdLst>
              <a:gd name="T0" fmla="*/ 494173 w 962"/>
              <a:gd name="T1" fmla="*/ 0 h 183"/>
              <a:gd name="T2" fmla="*/ 569210 w 962"/>
              <a:gd name="T3" fmla="*/ 5679 h 183"/>
              <a:gd name="T4" fmla="*/ 644247 w 962"/>
              <a:gd name="T5" fmla="*/ 22717 h 183"/>
              <a:gd name="T6" fmla="*/ 720356 w 962"/>
              <a:gd name="T7" fmla="*/ 53007 h 183"/>
              <a:gd name="T8" fmla="*/ 798609 w 962"/>
              <a:gd name="T9" fmla="*/ 98442 h 183"/>
              <a:gd name="T10" fmla="*/ 876862 w 962"/>
              <a:gd name="T11" fmla="*/ 157129 h 183"/>
              <a:gd name="T12" fmla="*/ 952971 w 962"/>
              <a:gd name="T13" fmla="*/ 234747 h 183"/>
              <a:gd name="T14" fmla="*/ 1031224 w 962"/>
              <a:gd name="T15" fmla="*/ 327510 h 183"/>
              <a:gd name="T16" fmla="*/ 1022648 w 962"/>
              <a:gd name="T17" fmla="*/ 346441 h 183"/>
              <a:gd name="T18" fmla="*/ 946539 w 962"/>
              <a:gd name="T19" fmla="*/ 253678 h 183"/>
              <a:gd name="T20" fmla="*/ 870430 w 962"/>
              <a:gd name="T21" fmla="*/ 179846 h 183"/>
              <a:gd name="T22" fmla="*/ 793249 w 962"/>
              <a:gd name="T23" fmla="*/ 121160 h 183"/>
              <a:gd name="T24" fmla="*/ 717140 w 962"/>
              <a:gd name="T25" fmla="*/ 75725 h 183"/>
              <a:gd name="T26" fmla="*/ 642103 w 962"/>
              <a:gd name="T27" fmla="*/ 45435 h 183"/>
              <a:gd name="T28" fmla="*/ 567066 w 962"/>
              <a:gd name="T29" fmla="*/ 28397 h 183"/>
              <a:gd name="T30" fmla="*/ 494173 w 962"/>
              <a:gd name="T31" fmla="*/ 22717 h 183"/>
              <a:gd name="T32" fmla="*/ 414848 w 962"/>
              <a:gd name="T33" fmla="*/ 28397 h 183"/>
              <a:gd name="T34" fmla="*/ 336595 w 962"/>
              <a:gd name="T35" fmla="*/ 47328 h 183"/>
              <a:gd name="T36" fmla="*/ 263702 w 962"/>
              <a:gd name="T37" fmla="*/ 79511 h 183"/>
              <a:gd name="T38" fmla="*/ 192953 w 962"/>
              <a:gd name="T39" fmla="*/ 121160 h 183"/>
              <a:gd name="T40" fmla="*/ 126491 w 962"/>
              <a:gd name="T41" fmla="*/ 172274 h 183"/>
              <a:gd name="T42" fmla="*/ 64318 w 962"/>
              <a:gd name="T43" fmla="*/ 229068 h 183"/>
              <a:gd name="T44" fmla="*/ 8576 w 962"/>
              <a:gd name="T45" fmla="*/ 293434 h 183"/>
              <a:gd name="T46" fmla="*/ 8576 w 962"/>
              <a:gd name="T47" fmla="*/ 293434 h 183"/>
              <a:gd name="T48" fmla="*/ 0 w 962"/>
              <a:gd name="T49" fmla="*/ 272609 h 183"/>
              <a:gd name="T50" fmla="*/ 57886 w 962"/>
              <a:gd name="T51" fmla="*/ 208243 h 183"/>
              <a:gd name="T52" fmla="*/ 120059 w 962"/>
              <a:gd name="T53" fmla="*/ 149556 h 183"/>
              <a:gd name="T54" fmla="*/ 188665 w 962"/>
              <a:gd name="T55" fmla="*/ 98442 h 183"/>
              <a:gd name="T56" fmla="*/ 260486 w 962"/>
              <a:gd name="T57" fmla="*/ 56794 h 183"/>
              <a:gd name="T58" fmla="*/ 334451 w 962"/>
              <a:gd name="T59" fmla="*/ 26504 h 183"/>
              <a:gd name="T60" fmla="*/ 412704 w 962"/>
              <a:gd name="T61" fmla="*/ 5679 h 183"/>
              <a:gd name="T62" fmla="*/ 494173 w 962"/>
              <a:gd name="T63" fmla="*/ 0 h 18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962" h="183">
                <a:moveTo>
                  <a:pt x="461" y="0"/>
                </a:moveTo>
                <a:lnTo>
                  <a:pt x="531" y="3"/>
                </a:lnTo>
                <a:lnTo>
                  <a:pt x="601" y="12"/>
                </a:lnTo>
                <a:lnTo>
                  <a:pt x="672" y="28"/>
                </a:lnTo>
                <a:lnTo>
                  <a:pt x="745" y="52"/>
                </a:lnTo>
                <a:lnTo>
                  <a:pt x="818" y="83"/>
                </a:lnTo>
                <a:lnTo>
                  <a:pt x="889" y="124"/>
                </a:lnTo>
                <a:lnTo>
                  <a:pt x="962" y="173"/>
                </a:lnTo>
                <a:lnTo>
                  <a:pt x="954" y="183"/>
                </a:lnTo>
                <a:lnTo>
                  <a:pt x="883" y="134"/>
                </a:lnTo>
                <a:lnTo>
                  <a:pt x="812" y="95"/>
                </a:lnTo>
                <a:lnTo>
                  <a:pt x="740" y="64"/>
                </a:lnTo>
                <a:lnTo>
                  <a:pt x="669" y="40"/>
                </a:lnTo>
                <a:lnTo>
                  <a:pt x="599" y="24"/>
                </a:lnTo>
                <a:lnTo>
                  <a:pt x="529" y="15"/>
                </a:lnTo>
                <a:lnTo>
                  <a:pt x="461" y="12"/>
                </a:lnTo>
                <a:lnTo>
                  <a:pt x="387" y="15"/>
                </a:lnTo>
                <a:lnTo>
                  <a:pt x="314" y="25"/>
                </a:lnTo>
                <a:lnTo>
                  <a:pt x="246" y="42"/>
                </a:lnTo>
                <a:lnTo>
                  <a:pt x="180" y="64"/>
                </a:lnTo>
                <a:lnTo>
                  <a:pt x="118" y="91"/>
                </a:lnTo>
                <a:lnTo>
                  <a:pt x="60" y="121"/>
                </a:lnTo>
                <a:lnTo>
                  <a:pt x="8" y="155"/>
                </a:lnTo>
                <a:lnTo>
                  <a:pt x="0" y="144"/>
                </a:lnTo>
                <a:lnTo>
                  <a:pt x="54" y="110"/>
                </a:lnTo>
                <a:lnTo>
                  <a:pt x="112" y="79"/>
                </a:lnTo>
                <a:lnTo>
                  <a:pt x="176" y="52"/>
                </a:lnTo>
                <a:lnTo>
                  <a:pt x="243" y="30"/>
                </a:lnTo>
                <a:lnTo>
                  <a:pt x="312" y="14"/>
                </a:lnTo>
                <a:lnTo>
                  <a:pt x="385" y="3"/>
                </a:lnTo>
                <a:lnTo>
                  <a:pt x="461" y="0"/>
                </a:lnTo>
                <a:close/>
              </a:path>
            </a:pathLst>
          </a:custGeom>
          <a:noFill/>
          <a:ln w="0">
            <a:solidFill>
              <a:schemeClr val="bg1"/>
            </a:solidFill>
            <a:prstDash val="solid"/>
            <a:round/>
          </a:ln>
          <a:effectLst>
            <a:outerShdw algn="tl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57" name="Group 129"/>
          <p:cNvGrpSpPr/>
          <p:nvPr/>
        </p:nvGrpSpPr>
        <p:grpSpPr bwMode="auto">
          <a:xfrm>
            <a:off x="1971675" y="1814513"/>
            <a:ext cx="1727200" cy="830262"/>
            <a:chOff x="441164" y="2587800"/>
            <a:chExt cx="1728192" cy="829609"/>
          </a:xfrm>
        </p:grpSpPr>
        <p:sp>
          <p:nvSpPr>
            <p:cNvPr id="15386" name="Rectangle 26"/>
            <p:cNvSpPr/>
            <p:nvPr/>
          </p:nvSpPr>
          <p:spPr bwMode="auto">
            <a:xfrm>
              <a:off x="441164" y="2818571"/>
              <a:ext cx="1570916" cy="598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>
                <a:lnSpc>
                  <a:spcPct val="114000"/>
                </a:lnSpc>
              </a:pPr>
              <a:r>
                <a:rPr lang="zh-CN" altLang="en-US" sz="9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 Light"/>
                  <a:sym typeface="Lato Light"/>
                </a:rPr>
                <a:t>添加详细文本描述，建议与标题相关并符合整体语言风格</a:t>
              </a:r>
              <a:endPara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/>
                <a:sym typeface="Lato Light"/>
              </a:endParaRPr>
            </a:p>
          </p:txBody>
        </p:sp>
        <p:sp>
          <p:nvSpPr>
            <p:cNvPr id="59" name="Rectangle 27"/>
            <p:cNvSpPr/>
            <p:nvPr/>
          </p:nvSpPr>
          <p:spPr bwMode="auto">
            <a:xfrm>
              <a:off x="1418038" y="2587800"/>
              <a:ext cx="751318" cy="17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r>
                <a:rPr lang="zh-CN" altLang="en-US" sz="1200" spc="7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106" name="Group 132"/>
          <p:cNvGrpSpPr/>
          <p:nvPr/>
        </p:nvGrpSpPr>
        <p:grpSpPr bwMode="auto">
          <a:xfrm>
            <a:off x="4743450" y="1109663"/>
            <a:ext cx="1558925" cy="808037"/>
            <a:chOff x="500259" y="2640481"/>
            <a:chExt cx="1559410" cy="808658"/>
          </a:xfrm>
        </p:grpSpPr>
        <p:sp>
          <p:nvSpPr>
            <p:cNvPr id="15384" name="Rectangle 26"/>
            <p:cNvSpPr/>
            <p:nvPr/>
          </p:nvSpPr>
          <p:spPr bwMode="auto">
            <a:xfrm>
              <a:off x="500259" y="2850301"/>
              <a:ext cx="1551357" cy="598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lnSpc>
                  <a:spcPct val="114000"/>
                </a:lnSpc>
              </a:pPr>
              <a:r>
                <a:rPr lang="zh-CN" altLang="en-US" sz="9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 Light"/>
                  <a:sym typeface="Lato Light"/>
                </a:rPr>
                <a:t>添加详细文本描述，建议与标题相关并符合整体语言风格</a:t>
              </a:r>
              <a:endPara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/>
                <a:sym typeface="Lato Light"/>
              </a:endParaRPr>
            </a:p>
          </p:txBody>
        </p:sp>
        <p:sp>
          <p:nvSpPr>
            <p:cNvPr id="108" name="Rectangle 27"/>
            <p:cNvSpPr/>
            <p:nvPr/>
          </p:nvSpPr>
          <p:spPr bwMode="auto">
            <a:xfrm>
              <a:off x="697170" y="2640481"/>
              <a:ext cx="1362499" cy="171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r>
                <a:rPr lang="zh-CN" altLang="en-US" sz="1200" spc="7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109" name="Group 135"/>
          <p:cNvGrpSpPr/>
          <p:nvPr/>
        </p:nvGrpSpPr>
        <p:grpSpPr bwMode="auto">
          <a:xfrm>
            <a:off x="4779963" y="3917950"/>
            <a:ext cx="1619250" cy="844550"/>
            <a:chOff x="539448" y="2596586"/>
            <a:chExt cx="1620180" cy="844227"/>
          </a:xfrm>
        </p:grpSpPr>
        <p:sp>
          <p:nvSpPr>
            <p:cNvPr id="15382" name="Rectangle 26"/>
            <p:cNvSpPr/>
            <p:nvPr/>
          </p:nvSpPr>
          <p:spPr bwMode="auto">
            <a:xfrm>
              <a:off x="552376" y="2850300"/>
              <a:ext cx="1607252" cy="590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lnSpc>
                  <a:spcPct val="114000"/>
                </a:lnSpc>
              </a:pPr>
              <a:r>
                <a:rPr lang="zh-CN" altLang="en-US" sz="9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 Light"/>
                  <a:sym typeface="Lato Light"/>
                </a:rPr>
                <a:t>此处添加详细文本描述，建议与标题相关并符合整体语言风格</a:t>
              </a:r>
              <a:endPara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/>
                <a:sym typeface="Lato Light"/>
              </a:endParaRPr>
            </a:p>
          </p:txBody>
        </p:sp>
        <p:sp>
          <p:nvSpPr>
            <p:cNvPr id="111" name="Rectangle 27"/>
            <p:cNvSpPr/>
            <p:nvPr/>
          </p:nvSpPr>
          <p:spPr bwMode="auto">
            <a:xfrm>
              <a:off x="539448" y="2596586"/>
              <a:ext cx="1362857" cy="171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r>
                <a:rPr lang="zh-CN" altLang="en-US" sz="1200" spc="7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112" name="Group 138"/>
          <p:cNvGrpSpPr/>
          <p:nvPr/>
        </p:nvGrpSpPr>
        <p:grpSpPr bwMode="auto">
          <a:xfrm>
            <a:off x="6615113" y="3460750"/>
            <a:ext cx="1692275" cy="817563"/>
            <a:chOff x="552376" y="2623218"/>
            <a:chExt cx="1692188" cy="817595"/>
          </a:xfrm>
        </p:grpSpPr>
        <p:sp>
          <p:nvSpPr>
            <p:cNvPr id="15380" name="Rectangle 26"/>
            <p:cNvSpPr/>
            <p:nvPr/>
          </p:nvSpPr>
          <p:spPr bwMode="auto">
            <a:xfrm>
              <a:off x="552376" y="2850300"/>
              <a:ext cx="1692188" cy="590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lnSpc>
                  <a:spcPct val="114000"/>
                </a:lnSpc>
              </a:pPr>
              <a:r>
                <a:rPr lang="zh-CN" altLang="en-US" sz="9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 Light"/>
                  <a:sym typeface="Lato Light"/>
                </a:rPr>
                <a:t>此处添加详细文本描述，建议与标题相关并符合整体语言风格</a:t>
              </a:r>
              <a:endPara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/>
                <a:sym typeface="Lato Light"/>
              </a:endParaRPr>
            </a:p>
          </p:txBody>
        </p:sp>
        <p:sp>
          <p:nvSpPr>
            <p:cNvPr id="114" name="Rectangle 27"/>
            <p:cNvSpPr/>
            <p:nvPr/>
          </p:nvSpPr>
          <p:spPr bwMode="auto">
            <a:xfrm>
              <a:off x="568250" y="2623218"/>
              <a:ext cx="1363592" cy="171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r>
                <a:rPr lang="zh-CN" altLang="en-US" sz="1200" spc="7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115" name="Group 141"/>
          <p:cNvGrpSpPr/>
          <p:nvPr/>
        </p:nvGrpSpPr>
        <p:grpSpPr bwMode="auto">
          <a:xfrm>
            <a:off x="7407275" y="2046288"/>
            <a:ext cx="1620838" cy="808037"/>
            <a:chOff x="552376" y="2633088"/>
            <a:chExt cx="1620180" cy="807725"/>
          </a:xfrm>
        </p:grpSpPr>
        <p:sp>
          <p:nvSpPr>
            <p:cNvPr id="15378" name="Rectangle 26"/>
            <p:cNvSpPr/>
            <p:nvPr/>
          </p:nvSpPr>
          <p:spPr bwMode="auto">
            <a:xfrm>
              <a:off x="552376" y="2850300"/>
              <a:ext cx="1620180" cy="590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lnSpc>
                  <a:spcPct val="114000"/>
                </a:lnSpc>
              </a:pPr>
              <a:r>
                <a:rPr lang="zh-CN" altLang="en-US" sz="9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 Light"/>
                  <a:sym typeface="Lato Light"/>
                </a:rPr>
                <a:t>此处添加详细文本描述，建议与标题相关并符合整体语言风格</a:t>
              </a:r>
              <a:endPara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/>
                <a:sym typeface="Lato Light"/>
              </a:endParaRPr>
            </a:p>
          </p:txBody>
        </p:sp>
        <p:sp>
          <p:nvSpPr>
            <p:cNvPr id="117" name="Rectangle 27"/>
            <p:cNvSpPr/>
            <p:nvPr/>
          </p:nvSpPr>
          <p:spPr bwMode="auto">
            <a:xfrm>
              <a:off x="557137" y="2633088"/>
              <a:ext cx="1363108" cy="171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r>
                <a:rPr lang="zh-CN" altLang="en-US" sz="1200" spc="7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118" name="Group 15"/>
          <p:cNvGrpSpPr/>
          <p:nvPr/>
        </p:nvGrpSpPr>
        <p:grpSpPr>
          <a:xfrm>
            <a:off x="6617867" y="2528988"/>
            <a:ext cx="467298" cy="467442"/>
            <a:chOff x="6590322" y="2740893"/>
            <a:chExt cx="467298" cy="467298"/>
          </a:xfrm>
          <a:noFill/>
        </p:grpSpPr>
        <p:sp>
          <p:nvSpPr>
            <p:cNvPr id="119" name="Freeform 11"/>
            <p:cNvSpPr/>
            <p:nvPr/>
          </p:nvSpPr>
          <p:spPr bwMode="auto">
            <a:xfrm>
              <a:off x="6590322" y="2740893"/>
              <a:ext cx="467298" cy="467298"/>
            </a:xfrm>
            <a:custGeom>
              <a:avLst/>
              <a:gdLst>
                <a:gd name="T0" fmla="*/ 103 w 204"/>
                <a:gd name="T1" fmla="*/ 0 h 204"/>
                <a:gd name="T2" fmla="*/ 130 w 204"/>
                <a:gd name="T3" fmla="*/ 3 h 204"/>
                <a:gd name="T4" fmla="*/ 153 w 204"/>
                <a:gd name="T5" fmla="*/ 13 h 204"/>
                <a:gd name="T6" fmla="*/ 174 w 204"/>
                <a:gd name="T7" fmla="*/ 30 h 204"/>
                <a:gd name="T8" fmla="*/ 191 w 204"/>
                <a:gd name="T9" fmla="*/ 51 h 204"/>
                <a:gd name="T10" fmla="*/ 201 w 204"/>
                <a:gd name="T11" fmla="*/ 74 h 204"/>
                <a:gd name="T12" fmla="*/ 204 w 204"/>
                <a:gd name="T13" fmla="*/ 101 h 204"/>
                <a:gd name="T14" fmla="*/ 201 w 204"/>
                <a:gd name="T15" fmla="*/ 128 h 204"/>
                <a:gd name="T16" fmla="*/ 191 w 204"/>
                <a:gd name="T17" fmla="*/ 153 h 204"/>
                <a:gd name="T18" fmla="*/ 174 w 204"/>
                <a:gd name="T19" fmla="*/ 174 h 204"/>
                <a:gd name="T20" fmla="*/ 153 w 204"/>
                <a:gd name="T21" fmla="*/ 189 h 204"/>
                <a:gd name="T22" fmla="*/ 130 w 204"/>
                <a:gd name="T23" fmla="*/ 199 h 204"/>
                <a:gd name="T24" fmla="*/ 103 w 204"/>
                <a:gd name="T25" fmla="*/ 204 h 204"/>
                <a:gd name="T26" fmla="*/ 76 w 204"/>
                <a:gd name="T27" fmla="*/ 199 h 204"/>
                <a:gd name="T28" fmla="*/ 51 w 204"/>
                <a:gd name="T29" fmla="*/ 189 h 204"/>
                <a:gd name="T30" fmla="*/ 30 w 204"/>
                <a:gd name="T31" fmla="*/ 174 h 204"/>
                <a:gd name="T32" fmla="*/ 15 w 204"/>
                <a:gd name="T33" fmla="*/ 153 h 204"/>
                <a:gd name="T34" fmla="*/ 5 w 204"/>
                <a:gd name="T35" fmla="*/ 128 h 204"/>
                <a:gd name="T36" fmla="*/ 0 w 204"/>
                <a:gd name="T37" fmla="*/ 101 h 204"/>
                <a:gd name="T38" fmla="*/ 5 w 204"/>
                <a:gd name="T39" fmla="*/ 74 h 204"/>
                <a:gd name="T40" fmla="*/ 15 w 204"/>
                <a:gd name="T41" fmla="*/ 51 h 204"/>
                <a:gd name="T42" fmla="*/ 30 w 204"/>
                <a:gd name="T43" fmla="*/ 30 h 204"/>
                <a:gd name="T44" fmla="*/ 51 w 204"/>
                <a:gd name="T45" fmla="*/ 13 h 204"/>
                <a:gd name="T46" fmla="*/ 76 w 204"/>
                <a:gd name="T47" fmla="*/ 3 h 204"/>
                <a:gd name="T48" fmla="*/ 103 w 204"/>
                <a:gd name="T49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4" h="204">
                  <a:moveTo>
                    <a:pt x="103" y="0"/>
                  </a:moveTo>
                  <a:lnTo>
                    <a:pt x="130" y="3"/>
                  </a:lnTo>
                  <a:lnTo>
                    <a:pt x="153" y="13"/>
                  </a:lnTo>
                  <a:lnTo>
                    <a:pt x="174" y="30"/>
                  </a:lnTo>
                  <a:lnTo>
                    <a:pt x="191" y="51"/>
                  </a:lnTo>
                  <a:lnTo>
                    <a:pt x="201" y="74"/>
                  </a:lnTo>
                  <a:lnTo>
                    <a:pt x="204" y="101"/>
                  </a:lnTo>
                  <a:lnTo>
                    <a:pt x="201" y="128"/>
                  </a:lnTo>
                  <a:lnTo>
                    <a:pt x="191" y="153"/>
                  </a:lnTo>
                  <a:lnTo>
                    <a:pt x="174" y="174"/>
                  </a:lnTo>
                  <a:lnTo>
                    <a:pt x="153" y="189"/>
                  </a:lnTo>
                  <a:lnTo>
                    <a:pt x="130" y="199"/>
                  </a:lnTo>
                  <a:lnTo>
                    <a:pt x="103" y="204"/>
                  </a:lnTo>
                  <a:lnTo>
                    <a:pt x="76" y="199"/>
                  </a:lnTo>
                  <a:lnTo>
                    <a:pt x="51" y="189"/>
                  </a:lnTo>
                  <a:lnTo>
                    <a:pt x="30" y="174"/>
                  </a:lnTo>
                  <a:lnTo>
                    <a:pt x="15" y="153"/>
                  </a:lnTo>
                  <a:lnTo>
                    <a:pt x="5" y="128"/>
                  </a:lnTo>
                  <a:lnTo>
                    <a:pt x="0" y="101"/>
                  </a:lnTo>
                  <a:lnTo>
                    <a:pt x="5" y="74"/>
                  </a:lnTo>
                  <a:lnTo>
                    <a:pt x="15" y="51"/>
                  </a:lnTo>
                  <a:lnTo>
                    <a:pt x="30" y="30"/>
                  </a:lnTo>
                  <a:lnTo>
                    <a:pt x="51" y="13"/>
                  </a:lnTo>
                  <a:lnTo>
                    <a:pt x="76" y="3"/>
                  </a:lnTo>
                  <a:lnTo>
                    <a:pt x="103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0" name="Freeform 6"/>
            <p:cNvSpPr>
              <a:spLocks noEditPoints="1"/>
            </p:cNvSpPr>
            <p:nvPr/>
          </p:nvSpPr>
          <p:spPr bwMode="auto">
            <a:xfrm>
              <a:off x="6661500" y="2865381"/>
              <a:ext cx="318518" cy="211972"/>
            </a:xfrm>
            <a:custGeom>
              <a:avLst/>
              <a:gdLst>
                <a:gd name="T0" fmla="*/ 176 w 176"/>
                <a:gd name="T1" fmla="*/ 99 h 117"/>
                <a:gd name="T2" fmla="*/ 176 w 176"/>
                <a:gd name="T3" fmla="*/ 108 h 117"/>
                <a:gd name="T4" fmla="*/ 161 w 176"/>
                <a:gd name="T5" fmla="*/ 117 h 117"/>
                <a:gd name="T6" fmla="*/ 15 w 176"/>
                <a:gd name="T7" fmla="*/ 117 h 117"/>
                <a:gd name="T8" fmla="*/ 0 w 176"/>
                <a:gd name="T9" fmla="*/ 108 h 117"/>
                <a:gd name="T10" fmla="*/ 0 w 176"/>
                <a:gd name="T11" fmla="*/ 99 h 117"/>
                <a:gd name="T12" fmla="*/ 15 w 176"/>
                <a:gd name="T13" fmla="*/ 99 h 117"/>
                <a:gd name="T14" fmla="*/ 161 w 176"/>
                <a:gd name="T15" fmla="*/ 99 h 117"/>
                <a:gd name="T16" fmla="*/ 176 w 176"/>
                <a:gd name="T17" fmla="*/ 99 h 117"/>
                <a:gd name="T18" fmla="*/ 24 w 176"/>
                <a:gd name="T19" fmla="*/ 79 h 117"/>
                <a:gd name="T20" fmla="*/ 24 w 176"/>
                <a:gd name="T21" fmla="*/ 14 h 117"/>
                <a:gd name="T22" fmla="*/ 38 w 176"/>
                <a:gd name="T23" fmla="*/ 0 h 117"/>
                <a:gd name="T24" fmla="*/ 138 w 176"/>
                <a:gd name="T25" fmla="*/ 0 h 117"/>
                <a:gd name="T26" fmla="*/ 152 w 176"/>
                <a:gd name="T27" fmla="*/ 14 h 117"/>
                <a:gd name="T28" fmla="*/ 152 w 176"/>
                <a:gd name="T29" fmla="*/ 79 h 117"/>
                <a:gd name="T30" fmla="*/ 138 w 176"/>
                <a:gd name="T31" fmla="*/ 93 h 117"/>
                <a:gd name="T32" fmla="*/ 38 w 176"/>
                <a:gd name="T33" fmla="*/ 93 h 117"/>
                <a:gd name="T34" fmla="*/ 24 w 176"/>
                <a:gd name="T35" fmla="*/ 79 h 117"/>
                <a:gd name="T36" fmla="*/ 35 w 176"/>
                <a:gd name="T37" fmla="*/ 79 h 117"/>
                <a:gd name="T38" fmla="*/ 38 w 176"/>
                <a:gd name="T39" fmla="*/ 82 h 117"/>
                <a:gd name="T40" fmla="*/ 138 w 176"/>
                <a:gd name="T41" fmla="*/ 82 h 117"/>
                <a:gd name="T42" fmla="*/ 141 w 176"/>
                <a:gd name="T43" fmla="*/ 79 h 117"/>
                <a:gd name="T44" fmla="*/ 141 w 176"/>
                <a:gd name="T45" fmla="*/ 14 h 117"/>
                <a:gd name="T46" fmla="*/ 138 w 176"/>
                <a:gd name="T47" fmla="*/ 11 h 117"/>
                <a:gd name="T48" fmla="*/ 38 w 176"/>
                <a:gd name="T49" fmla="*/ 11 h 117"/>
                <a:gd name="T50" fmla="*/ 35 w 176"/>
                <a:gd name="T51" fmla="*/ 14 h 117"/>
                <a:gd name="T52" fmla="*/ 35 w 176"/>
                <a:gd name="T53" fmla="*/ 79 h 117"/>
                <a:gd name="T54" fmla="*/ 97 w 176"/>
                <a:gd name="T55" fmla="*/ 107 h 117"/>
                <a:gd name="T56" fmla="*/ 95 w 176"/>
                <a:gd name="T57" fmla="*/ 105 h 117"/>
                <a:gd name="T58" fmla="*/ 81 w 176"/>
                <a:gd name="T59" fmla="*/ 105 h 117"/>
                <a:gd name="T60" fmla="*/ 79 w 176"/>
                <a:gd name="T61" fmla="*/ 107 h 117"/>
                <a:gd name="T62" fmla="*/ 81 w 176"/>
                <a:gd name="T63" fmla="*/ 108 h 117"/>
                <a:gd name="T64" fmla="*/ 95 w 176"/>
                <a:gd name="T65" fmla="*/ 108 h 117"/>
                <a:gd name="T66" fmla="*/ 97 w 176"/>
                <a:gd name="T67" fmla="*/ 10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6" h="117">
                  <a:moveTo>
                    <a:pt x="176" y="99"/>
                  </a:moveTo>
                  <a:cubicBezTo>
                    <a:pt x="176" y="108"/>
                    <a:pt x="176" y="108"/>
                    <a:pt x="176" y="108"/>
                  </a:cubicBezTo>
                  <a:cubicBezTo>
                    <a:pt x="176" y="113"/>
                    <a:pt x="169" y="117"/>
                    <a:pt x="161" y="117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7" y="117"/>
                    <a:pt x="0" y="113"/>
                    <a:pt x="0" y="108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61" y="99"/>
                    <a:pt x="161" y="99"/>
                    <a:pt x="161" y="99"/>
                  </a:cubicBezTo>
                  <a:lnTo>
                    <a:pt x="176" y="99"/>
                  </a:lnTo>
                  <a:close/>
                  <a:moveTo>
                    <a:pt x="24" y="79"/>
                  </a:moveTo>
                  <a:cubicBezTo>
                    <a:pt x="24" y="14"/>
                    <a:pt x="24" y="14"/>
                    <a:pt x="24" y="14"/>
                  </a:cubicBezTo>
                  <a:cubicBezTo>
                    <a:pt x="24" y="6"/>
                    <a:pt x="30" y="0"/>
                    <a:pt x="38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6" y="0"/>
                    <a:pt x="152" y="6"/>
                    <a:pt x="152" y="14"/>
                  </a:cubicBezTo>
                  <a:cubicBezTo>
                    <a:pt x="152" y="79"/>
                    <a:pt x="152" y="79"/>
                    <a:pt x="152" y="79"/>
                  </a:cubicBezTo>
                  <a:cubicBezTo>
                    <a:pt x="152" y="87"/>
                    <a:pt x="146" y="93"/>
                    <a:pt x="138" y="93"/>
                  </a:cubicBezTo>
                  <a:cubicBezTo>
                    <a:pt x="38" y="93"/>
                    <a:pt x="38" y="93"/>
                    <a:pt x="38" y="93"/>
                  </a:cubicBezTo>
                  <a:cubicBezTo>
                    <a:pt x="30" y="93"/>
                    <a:pt x="24" y="87"/>
                    <a:pt x="24" y="79"/>
                  </a:cubicBezTo>
                  <a:close/>
                  <a:moveTo>
                    <a:pt x="35" y="79"/>
                  </a:moveTo>
                  <a:cubicBezTo>
                    <a:pt x="35" y="80"/>
                    <a:pt x="37" y="82"/>
                    <a:pt x="38" y="82"/>
                  </a:cubicBezTo>
                  <a:cubicBezTo>
                    <a:pt x="138" y="82"/>
                    <a:pt x="138" y="82"/>
                    <a:pt x="138" y="82"/>
                  </a:cubicBezTo>
                  <a:cubicBezTo>
                    <a:pt x="139" y="82"/>
                    <a:pt x="141" y="80"/>
                    <a:pt x="141" y="79"/>
                  </a:cubicBezTo>
                  <a:cubicBezTo>
                    <a:pt x="141" y="14"/>
                    <a:pt x="141" y="14"/>
                    <a:pt x="141" y="14"/>
                  </a:cubicBezTo>
                  <a:cubicBezTo>
                    <a:pt x="141" y="13"/>
                    <a:pt x="139" y="11"/>
                    <a:pt x="138" y="11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37" y="11"/>
                    <a:pt x="35" y="13"/>
                    <a:pt x="35" y="14"/>
                  </a:cubicBezTo>
                  <a:lnTo>
                    <a:pt x="35" y="79"/>
                  </a:lnTo>
                  <a:close/>
                  <a:moveTo>
                    <a:pt x="97" y="107"/>
                  </a:moveTo>
                  <a:cubicBezTo>
                    <a:pt x="97" y="106"/>
                    <a:pt x="96" y="105"/>
                    <a:pt x="95" y="105"/>
                  </a:cubicBezTo>
                  <a:cubicBezTo>
                    <a:pt x="81" y="105"/>
                    <a:pt x="81" y="105"/>
                    <a:pt x="81" y="105"/>
                  </a:cubicBezTo>
                  <a:cubicBezTo>
                    <a:pt x="80" y="105"/>
                    <a:pt x="79" y="106"/>
                    <a:pt x="79" y="107"/>
                  </a:cubicBezTo>
                  <a:cubicBezTo>
                    <a:pt x="79" y="107"/>
                    <a:pt x="80" y="108"/>
                    <a:pt x="81" y="108"/>
                  </a:cubicBezTo>
                  <a:cubicBezTo>
                    <a:pt x="95" y="108"/>
                    <a:pt x="95" y="108"/>
                    <a:pt x="95" y="108"/>
                  </a:cubicBezTo>
                  <a:cubicBezTo>
                    <a:pt x="96" y="108"/>
                    <a:pt x="97" y="107"/>
                    <a:pt x="97" y="107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1" name="Group 1"/>
          <p:cNvGrpSpPr/>
          <p:nvPr/>
        </p:nvGrpSpPr>
        <p:grpSpPr>
          <a:xfrm>
            <a:off x="1093628" y="1634063"/>
            <a:ext cx="465007" cy="467442"/>
            <a:chOff x="1066082" y="1818668"/>
            <a:chExt cx="465007" cy="467298"/>
          </a:xfrm>
          <a:noFill/>
        </p:grpSpPr>
        <p:sp>
          <p:nvSpPr>
            <p:cNvPr id="122" name="Freeform 7"/>
            <p:cNvSpPr/>
            <p:nvPr/>
          </p:nvSpPr>
          <p:spPr bwMode="auto">
            <a:xfrm>
              <a:off x="1066082" y="1818668"/>
              <a:ext cx="465007" cy="467298"/>
            </a:xfrm>
            <a:custGeom>
              <a:avLst/>
              <a:gdLst>
                <a:gd name="T0" fmla="*/ 102 w 203"/>
                <a:gd name="T1" fmla="*/ 0 h 204"/>
                <a:gd name="T2" fmla="*/ 129 w 203"/>
                <a:gd name="T3" fmla="*/ 3 h 204"/>
                <a:gd name="T4" fmla="*/ 153 w 203"/>
                <a:gd name="T5" fmla="*/ 13 h 204"/>
                <a:gd name="T6" fmla="*/ 174 w 203"/>
                <a:gd name="T7" fmla="*/ 30 h 204"/>
                <a:gd name="T8" fmla="*/ 190 w 203"/>
                <a:gd name="T9" fmla="*/ 50 h 204"/>
                <a:gd name="T10" fmla="*/ 200 w 203"/>
                <a:gd name="T11" fmla="*/ 74 h 204"/>
                <a:gd name="T12" fmla="*/ 203 w 203"/>
                <a:gd name="T13" fmla="*/ 102 h 204"/>
                <a:gd name="T14" fmla="*/ 200 w 203"/>
                <a:gd name="T15" fmla="*/ 129 h 204"/>
                <a:gd name="T16" fmla="*/ 190 w 203"/>
                <a:gd name="T17" fmla="*/ 153 h 204"/>
                <a:gd name="T18" fmla="*/ 174 w 203"/>
                <a:gd name="T19" fmla="*/ 174 h 204"/>
                <a:gd name="T20" fmla="*/ 153 w 203"/>
                <a:gd name="T21" fmla="*/ 190 h 204"/>
                <a:gd name="T22" fmla="*/ 129 w 203"/>
                <a:gd name="T23" fmla="*/ 201 h 204"/>
                <a:gd name="T24" fmla="*/ 102 w 203"/>
                <a:gd name="T25" fmla="*/ 204 h 204"/>
                <a:gd name="T26" fmla="*/ 74 w 203"/>
                <a:gd name="T27" fmla="*/ 201 h 204"/>
                <a:gd name="T28" fmla="*/ 50 w 203"/>
                <a:gd name="T29" fmla="*/ 190 h 204"/>
                <a:gd name="T30" fmla="*/ 30 w 203"/>
                <a:gd name="T31" fmla="*/ 174 h 204"/>
                <a:gd name="T32" fmla="*/ 13 w 203"/>
                <a:gd name="T33" fmla="*/ 153 h 204"/>
                <a:gd name="T34" fmla="*/ 3 w 203"/>
                <a:gd name="T35" fmla="*/ 129 h 204"/>
                <a:gd name="T36" fmla="*/ 0 w 203"/>
                <a:gd name="T37" fmla="*/ 102 h 204"/>
                <a:gd name="T38" fmla="*/ 3 w 203"/>
                <a:gd name="T39" fmla="*/ 74 h 204"/>
                <a:gd name="T40" fmla="*/ 13 w 203"/>
                <a:gd name="T41" fmla="*/ 50 h 204"/>
                <a:gd name="T42" fmla="*/ 30 w 203"/>
                <a:gd name="T43" fmla="*/ 30 h 204"/>
                <a:gd name="T44" fmla="*/ 50 w 203"/>
                <a:gd name="T45" fmla="*/ 13 h 204"/>
                <a:gd name="T46" fmla="*/ 74 w 203"/>
                <a:gd name="T47" fmla="*/ 3 h 204"/>
                <a:gd name="T48" fmla="*/ 102 w 203"/>
                <a:gd name="T49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3" h="204">
                  <a:moveTo>
                    <a:pt x="102" y="0"/>
                  </a:moveTo>
                  <a:lnTo>
                    <a:pt x="129" y="3"/>
                  </a:lnTo>
                  <a:lnTo>
                    <a:pt x="153" y="13"/>
                  </a:lnTo>
                  <a:lnTo>
                    <a:pt x="174" y="30"/>
                  </a:lnTo>
                  <a:lnTo>
                    <a:pt x="190" y="50"/>
                  </a:lnTo>
                  <a:lnTo>
                    <a:pt x="200" y="74"/>
                  </a:lnTo>
                  <a:lnTo>
                    <a:pt x="203" y="102"/>
                  </a:lnTo>
                  <a:lnTo>
                    <a:pt x="200" y="129"/>
                  </a:lnTo>
                  <a:lnTo>
                    <a:pt x="190" y="153"/>
                  </a:lnTo>
                  <a:lnTo>
                    <a:pt x="174" y="174"/>
                  </a:lnTo>
                  <a:lnTo>
                    <a:pt x="153" y="190"/>
                  </a:lnTo>
                  <a:lnTo>
                    <a:pt x="129" y="201"/>
                  </a:lnTo>
                  <a:lnTo>
                    <a:pt x="102" y="204"/>
                  </a:lnTo>
                  <a:lnTo>
                    <a:pt x="74" y="201"/>
                  </a:lnTo>
                  <a:lnTo>
                    <a:pt x="50" y="190"/>
                  </a:lnTo>
                  <a:lnTo>
                    <a:pt x="30" y="174"/>
                  </a:lnTo>
                  <a:lnTo>
                    <a:pt x="13" y="153"/>
                  </a:lnTo>
                  <a:lnTo>
                    <a:pt x="3" y="129"/>
                  </a:lnTo>
                  <a:lnTo>
                    <a:pt x="0" y="102"/>
                  </a:lnTo>
                  <a:lnTo>
                    <a:pt x="3" y="74"/>
                  </a:lnTo>
                  <a:lnTo>
                    <a:pt x="13" y="50"/>
                  </a:lnTo>
                  <a:lnTo>
                    <a:pt x="30" y="30"/>
                  </a:lnTo>
                  <a:lnTo>
                    <a:pt x="50" y="13"/>
                  </a:lnTo>
                  <a:lnTo>
                    <a:pt x="74" y="3"/>
                  </a:lnTo>
                  <a:lnTo>
                    <a:pt x="102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3" name="Freeform 7"/>
            <p:cNvSpPr>
              <a:spLocks noEditPoints="1"/>
            </p:cNvSpPr>
            <p:nvPr/>
          </p:nvSpPr>
          <p:spPr bwMode="auto">
            <a:xfrm>
              <a:off x="1145360" y="1919614"/>
              <a:ext cx="299574" cy="277578"/>
            </a:xfrm>
            <a:custGeom>
              <a:avLst/>
              <a:gdLst>
                <a:gd name="T0" fmla="*/ 31 w 177"/>
                <a:gd name="T1" fmla="*/ 94 h 164"/>
                <a:gd name="T2" fmla="*/ 19 w 177"/>
                <a:gd name="T3" fmla="*/ 94 h 164"/>
                <a:gd name="T4" fmla="*/ 1 w 177"/>
                <a:gd name="T5" fmla="*/ 79 h 164"/>
                <a:gd name="T6" fmla="*/ 12 w 177"/>
                <a:gd name="T7" fmla="*/ 47 h 164"/>
                <a:gd name="T8" fmla="*/ 36 w 177"/>
                <a:gd name="T9" fmla="*/ 55 h 164"/>
                <a:gd name="T10" fmla="*/ 48 w 177"/>
                <a:gd name="T11" fmla="*/ 52 h 164"/>
                <a:gd name="T12" fmla="*/ 48 w 177"/>
                <a:gd name="T13" fmla="*/ 59 h 164"/>
                <a:gd name="T14" fmla="*/ 55 w 177"/>
                <a:gd name="T15" fmla="*/ 82 h 164"/>
                <a:gd name="T16" fmla="*/ 31 w 177"/>
                <a:gd name="T17" fmla="*/ 94 h 164"/>
                <a:gd name="T18" fmla="*/ 36 w 177"/>
                <a:gd name="T19" fmla="*/ 47 h 164"/>
                <a:gd name="T20" fmla="*/ 12 w 177"/>
                <a:gd name="T21" fmla="*/ 23 h 164"/>
                <a:gd name="T22" fmla="*/ 36 w 177"/>
                <a:gd name="T23" fmla="*/ 0 h 164"/>
                <a:gd name="T24" fmla="*/ 59 w 177"/>
                <a:gd name="T25" fmla="*/ 23 h 164"/>
                <a:gd name="T26" fmla="*/ 36 w 177"/>
                <a:gd name="T27" fmla="*/ 47 h 164"/>
                <a:gd name="T28" fmla="*/ 129 w 177"/>
                <a:gd name="T29" fmla="*/ 164 h 164"/>
                <a:gd name="T30" fmla="*/ 49 w 177"/>
                <a:gd name="T31" fmla="*/ 164 h 164"/>
                <a:gd name="T32" fmla="*/ 24 w 177"/>
                <a:gd name="T33" fmla="*/ 140 h 164"/>
                <a:gd name="T34" fmla="*/ 56 w 177"/>
                <a:gd name="T35" fmla="*/ 88 h 164"/>
                <a:gd name="T36" fmla="*/ 89 w 177"/>
                <a:gd name="T37" fmla="*/ 101 h 164"/>
                <a:gd name="T38" fmla="*/ 121 w 177"/>
                <a:gd name="T39" fmla="*/ 88 h 164"/>
                <a:gd name="T40" fmla="*/ 153 w 177"/>
                <a:gd name="T41" fmla="*/ 140 h 164"/>
                <a:gd name="T42" fmla="*/ 129 w 177"/>
                <a:gd name="T43" fmla="*/ 164 h 164"/>
                <a:gd name="T44" fmla="*/ 89 w 177"/>
                <a:gd name="T45" fmla="*/ 94 h 164"/>
                <a:gd name="T46" fmla="*/ 53 w 177"/>
                <a:gd name="T47" fmla="*/ 59 h 164"/>
                <a:gd name="T48" fmla="*/ 89 w 177"/>
                <a:gd name="T49" fmla="*/ 23 h 164"/>
                <a:gd name="T50" fmla="*/ 124 w 177"/>
                <a:gd name="T51" fmla="*/ 59 h 164"/>
                <a:gd name="T52" fmla="*/ 89 w 177"/>
                <a:gd name="T53" fmla="*/ 94 h 164"/>
                <a:gd name="T54" fmla="*/ 141 w 177"/>
                <a:gd name="T55" fmla="*/ 47 h 164"/>
                <a:gd name="T56" fmla="*/ 118 w 177"/>
                <a:gd name="T57" fmla="*/ 23 h 164"/>
                <a:gd name="T58" fmla="*/ 141 w 177"/>
                <a:gd name="T59" fmla="*/ 0 h 164"/>
                <a:gd name="T60" fmla="*/ 165 w 177"/>
                <a:gd name="T61" fmla="*/ 23 h 164"/>
                <a:gd name="T62" fmla="*/ 141 w 177"/>
                <a:gd name="T63" fmla="*/ 47 h 164"/>
                <a:gd name="T64" fmla="*/ 159 w 177"/>
                <a:gd name="T65" fmla="*/ 94 h 164"/>
                <a:gd name="T66" fmla="*/ 146 w 177"/>
                <a:gd name="T67" fmla="*/ 94 h 164"/>
                <a:gd name="T68" fmla="*/ 122 w 177"/>
                <a:gd name="T69" fmla="*/ 82 h 164"/>
                <a:gd name="T70" fmla="*/ 130 w 177"/>
                <a:gd name="T71" fmla="*/ 59 h 164"/>
                <a:gd name="T72" fmla="*/ 129 w 177"/>
                <a:gd name="T73" fmla="*/ 52 h 164"/>
                <a:gd name="T74" fmla="*/ 141 w 177"/>
                <a:gd name="T75" fmla="*/ 55 h 164"/>
                <a:gd name="T76" fmla="*/ 165 w 177"/>
                <a:gd name="T77" fmla="*/ 47 h 164"/>
                <a:gd name="T78" fmla="*/ 177 w 177"/>
                <a:gd name="T79" fmla="*/ 79 h 164"/>
                <a:gd name="T80" fmla="*/ 159 w 177"/>
                <a:gd name="T81" fmla="*/ 9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7" h="164">
                  <a:moveTo>
                    <a:pt x="31" y="94"/>
                  </a:moveTo>
                  <a:cubicBezTo>
                    <a:pt x="19" y="94"/>
                    <a:pt x="19" y="94"/>
                    <a:pt x="19" y="94"/>
                  </a:cubicBezTo>
                  <a:cubicBezTo>
                    <a:pt x="9" y="94"/>
                    <a:pt x="1" y="89"/>
                    <a:pt x="1" y="79"/>
                  </a:cubicBezTo>
                  <a:cubicBezTo>
                    <a:pt x="1" y="72"/>
                    <a:pt x="0" y="47"/>
                    <a:pt x="12" y="47"/>
                  </a:cubicBezTo>
                  <a:cubicBezTo>
                    <a:pt x="14" y="47"/>
                    <a:pt x="24" y="55"/>
                    <a:pt x="36" y="55"/>
                  </a:cubicBezTo>
                  <a:cubicBezTo>
                    <a:pt x="40" y="55"/>
                    <a:pt x="44" y="54"/>
                    <a:pt x="48" y="52"/>
                  </a:cubicBezTo>
                  <a:cubicBezTo>
                    <a:pt x="48" y="54"/>
                    <a:pt x="48" y="57"/>
                    <a:pt x="48" y="59"/>
                  </a:cubicBezTo>
                  <a:cubicBezTo>
                    <a:pt x="48" y="67"/>
                    <a:pt x="50" y="75"/>
                    <a:pt x="55" y="82"/>
                  </a:cubicBezTo>
                  <a:cubicBezTo>
                    <a:pt x="46" y="82"/>
                    <a:pt x="37" y="86"/>
                    <a:pt x="31" y="94"/>
                  </a:cubicBezTo>
                  <a:close/>
                  <a:moveTo>
                    <a:pt x="36" y="47"/>
                  </a:moveTo>
                  <a:cubicBezTo>
                    <a:pt x="23" y="47"/>
                    <a:pt x="12" y="36"/>
                    <a:pt x="12" y="23"/>
                  </a:cubicBezTo>
                  <a:cubicBezTo>
                    <a:pt x="12" y="10"/>
                    <a:pt x="23" y="0"/>
                    <a:pt x="36" y="0"/>
                  </a:cubicBezTo>
                  <a:cubicBezTo>
                    <a:pt x="49" y="0"/>
                    <a:pt x="59" y="10"/>
                    <a:pt x="59" y="23"/>
                  </a:cubicBezTo>
                  <a:cubicBezTo>
                    <a:pt x="59" y="36"/>
                    <a:pt x="49" y="47"/>
                    <a:pt x="36" y="47"/>
                  </a:cubicBezTo>
                  <a:close/>
                  <a:moveTo>
                    <a:pt x="129" y="164"/>
                  </a:moveTo>
                  <a:cubicBezTo>
                    <a:pt x="49" y="164"/>
                    <a:pt x="49" y="164"/>
                    <a:pt x="49" y="164"/>
                  </a:cubicBezTo>
                  <a:cubicBezTo>
                    <a:pt x="34" y="164"/>
                    <a:pt x="24" y="155"/>
                    <a:pt x="24" y="140"/>
                  </a:cubicBezTo>
                  <a:cubicBezTo>
                    <a:pt x="24" y="120"/>
                    <a:pt x="29" y="88"/>
                    <a:pt x="56" y="88"/>
                  </a:cubicBezTo>
                  <a:cubicBezTo>
                    <a:pt x="59" y="88"/>
                    <a:pt x="70" y="101"/>
                    <a:pt x="89" y="101"/>
                  </a:cubicBezTo>
                  <a:cubicBezTo>
                    <a:pt x="107" y="101"/>
                    <a:pt x="118" y="88"/>
                    <a:pt x="121" y="88"/>
                  </a:cubicBezTo>
                  <a:cubicBezTo>
                    <a:pt x="148" y="88"/>
                    <a:pt x="153" y="120"/>
                    <a:pt x="153" y="140"/>
                  </a:cubicBezTo>
                  <a:cubicBezTo>
                    <a:pt x="153" y="155"/>
                    <a:pt x="143" y="164"/>
                    <a:pt x="129" y="164"/>
                  </a:cubicBezTo>
                  <a:close/>
                  <a:moveTo>
                    <a:pt x="89" y="94"/>
                  </a:moveTo>
                  <a:cubicBezTo>
                    <a:pt x="69" y="94"/>
                    <a:pt x="53" y="78"/>
                    <a:pt x="53" y="59"/>
                  </a:cubicBezTo>
                  <a:cubicBezTo>
                    <a:pt x="53" y="39"/>
                    <a:pt x="69" y="23"/>
                    <a:pt x="89" y="23"/>
                  </a:cubicBezTo>
                  <a:cubicBezTo>
                    <a:pt x="108" y="23"/>
                    <a:pt x="124" y="39"/>
                    <a:pt x="124" y="59"/>
                  </a:cubicBezTo>
                  <a:cubicBezTo>
                    <a:pt x="124" y="78"/>
                    <a:pt x="108" y="94"/>
                    <a:pt x="89" y="94"/>
                  </a:cubicBezTo>
                  <a:close/>
                  <a:moveTo>
                    <a:pt x="141" y="47"/>
                  </a:moveTo>
                  <a:cubicBezTo>
                    <a:pt x="128" y="47"/>
                    <a:pt x="118" y="36"/>
                    <a:pt x="118" y="23"/>
                  </a:cubicBezTo>
                  <a:cubicBezTo>
                    <a:pt x="118" y="10"/>
                    <a:pt x="128" y="0"/>
                    <a:pt x="141" y="0"/>
                  </a:cubicBezTo>
                  <a:cubicBezTo>
                    <a:pt x="154" y="0"/>
                    <a:pt x="165" y="10"/>
                    <a:pt x="165" y="23"/>
                  </a:cubicBezTo>
                  <a:cubicBezTo>
                    <a:pt x="165" y="36"/>
                    <a:pt x="154" y="47"/>
                    <a:pt x="141" y="47"/>
                  </a:cubicBezTo>
                  <a:close/>
                  <a:moveTo>
                    <a:pt x="159" y="94"/>
                  </a:moveTo>
                  <a:cubicBezTo>
                    <a:pt x="146" y="94"/>
                    <a:pt x="146" y="94"/>
                    <a:pt x="146" y="94"/>
                  </a:cubicBezTo>
                  <a:cubicBezTo>
                    <a:pt x="140" y="86"/>
                    <a:pt x="132" y="82"/>
                    <a:pt x="122" y="82"/>
                  </a:cubicBezTo>
                  <a:cubicBezTo>
                    <a:pt x="127" y="75"/>
                    <a:pt x="130" y="67"/>
                    <a:pt x="130" y="59"/>
                  </a:cubicBezTo>
                  <a:cubicBezTo>
                    <a:pt x="130" y="57"/>
                    <a:pt x="129" y="54"/>
                    <a:pt x="129" y="52"/>
                  </a:cubicBezTo>
                  <a:cubicBezTo>
                    <a:pt x="133" y="54"/>
                    <a:pt x="137" y="55"/>
                    <a:pt x="141" y="55"/>
                  </a:cubicBezTo>
                  <a:cubicBezTo>
                    <a:pt x="154" y="55"/>
                    <a:pt x="163" y="47"/>
                    <a:pt x="165" y="47"/>
                  </a:cubicBezTo>
                  <a:cubicBezTo>
                    <a:pt x="177" y="47"/>
                    <a:pt x="177" y="72"/>
                    <a:pt x="177" y="79"/>
                  </a:cubicBezTo>
                  <a:cubicBezTo>
                    <a:pt x="177" y="89"/>
                    <a:pt x="168" y="94"/>
                    <a:pt x="159" y="94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4" name="Group 2"/>
          <p:cNvGrpSpPr/>
          <p:nvPr/>
        </p:nvGrpSpPr>
        <p:grpSpPr>
          <a:xfrm>
            <a:off x="3663442" y="1751680"/>
            <a:ext cx="465007" cy="465151"/>
            <a:chOff x="3635896" y="1825130"/>
            <a:chExt cx="465007" cy="465007"/>
          </a:xfrm>
          <a:noFill/>
        </p:grpSpPr>
        <p:sp>
          <p:nvSpPr>
            <p:cNvPr id="125" name="Freeform 8"/>
            <p:cNvSpPr/>
            <p:nvPr/>
          </p:nvSpPr>
          <p:spPr bwMode="auto">
            <a:xfrm>
              <a:off x="3635896" y="1825130"/>
              <a:ext cx="465007" cy="465007"/>
            </a:xfrm>
            <a:custGeom>
              <a:avLst/>
              <a:gdLst>
                <a:gd name="T0" fmla="*/ 101 w 203"/>
                <a:gd name="T1" fmla="*/ 0 h 203"/>
                <a:gd name="T2" fmla="*/ 129 w 203"/>
                <a:gd name="T3" fmla="*/ 2 h 203"/>
                <a:gd name="T4" fmla="*/ 153 w 203"/>
                <a:gd name="T5" fmla="*/ 13 h 203"/>
                <a:gd name="T6" fmla="*/ 173 w 203"/>
                <a:gd name="T7" fmla="*/ 29 h 203"/>
                <a:gd name="T8" fmla="*/ 190 w 203"/>
                <a:gd name="T9" fmla="*/ 50 h 203"/>
                <a:gd name="T10" fmla="*/ 200 w 203"/>
                <a:gd name="T11" fmla="*/ 74 h 203"/>
                <a:gd name="T12" fmla="*/ 203 w 203"/>
                <a:gd name="T13" fmla="*/ 101 h 203"/>
                <a:gd name="T14" fmla="*/ 200 w 203"/>
                <a:gd name="T15" fmla="*/ 129 h 203"/>
                <a:gd name="T16" fmla="*/ 190 w 203"/>
                <a:gd name="T17" fmla="*/ 153 h 203"/>
                <a:gd name="T18" fmla="*/ 173 w 203"/>
                <a:gd name="T19" fmla="*/ 174 h 203"/>
                <a:gd name="T20" fmla="*/ 153 w 203"/>
                <a:gd name="T21" fmla="*/ 190 h 203"/>
                <a:gd name="T22" fmla="*/ 129 w 203"/>
                <a:gd name="T23" fmla="*/ 200 h 203"/>
                <a:gd name="T24" fmla="*/ 101 w 203"/>
                <a:gd name="T25" fmla="*/ 203 h 203"/>
                <a:gd name="T26" fmla="*/ 74 w 203"/>
                <a:gd name="T27" fmla="*/ 200 h 203"/>
                <a:gd name="T28" fmla="*/ 50 w 203"/>
                <a:gd name="T29" fmla="*/ 190 h 203"/>
                <a:gd name="T30" fmla="*/ 29 w 203"/>
                <a:gd name="T31" fmla="*/ 174 h 203"/>
                <a:gd name="T32" fmla="*/ 13 w 203"/>
                <a:gd name="T33" fmla="*/ 153 h 203"/>
                <a:gd name="T34" fmla="*/ 3 w 203"/>
                <a:gd name="T35" fmla="*/ 129 h 203"/>
                <a:gd name="T36" fmla="*/ 0 w 203"/>
                <a:gd name="T37" fmla="*/ 101 h 203"/>
                <a:gd name="T38" fmla="*/ 3 w 203"/>
                <a:gd name="T39" fmla="*/ 74 h 203"/>
                <a:gd name="T40" fmla="*/ 13 w 203"/>
                <a:gd name="T41" fmla="*/ 50 h 203"/>
                <a:gd name="T42" fmla="*/ 29 w 203"/>
                <a:gd name="T43" fmla="*/ 29 h 203"/>
                <a:gd name="T44" fmla="*/ 50 w 203"/>
                <a:gd name="T45" fmla="*/ 13 h 203"/>
                <a:gd name="T46" fmla="*/ 74 w 203"/>
                <a:gd name="T47" fmla="*/ 2 h 203"/>
                <a:gd name="T48" fmla="*/ 101 w 203"/>
                <a:gd name="T49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3" h="203">
                  <a:moveTo>
                    <a:pt x="101" y="0"/>
                  </a:moveTo>
                  <a:lnTo>
                    <a:pt x="129" y="2"/>
                  </a:lnTo>
                  <a:lnTo>
                    <a:pt x="153" y="13"/>
                  </a:lnTo>
                  <a:lnTo>
                    <a:pt x="173" y="29"/>
                  </a:lnTo>
                  <a:lnTo>
                    <a:pt x="190" y="50"/>
                  </a:lnTo>
                  <a:lnTo>
                    <a:pt x="200" y="74"/>
                  </a:lnTo>
                  <a:lnTo>
                    <a:pt x="203" y="101"/>
                  </a:lnTo>
                  <a:lnTo>
                    <a:pt x="200" y="129"/>
                  </a:lnTo>
                  <a:lnTo>
                    <a:pt x="190" y="153"/>
                  </a:lnTo>
                  <a:lnTo>
                    <a:pt x="173" y="174"/>
                  </a:lnTo>
                  <a:lnTo>
                    <a:pt x="153" y="190"/>
                  </a:lnTo>
                  <a:lnTo>
                    <a:pt x="129" y="200"/>
                  </a:lnTo>
                  <a:lnTo>
                    <a:pt x="101" y="203"/>
                  </a:lnTo>
                  <a:lnTo>
                    <a:pt x="74" y="200"/>
                  </a:lnTo>
                  <a:lnTo>
                    <a:pt x="50" y="190"/>
                  </a:lnTo>
                  <a:lnTo>
                    <a:pt x="29" y="174"/>
                  </a:lnTo>
                  <a:lnTo>
                    <a:pt x="13" y="153"/>
                  </a:lnTo>
                  <a:lnTo>
                    <a:pt x="3" y="129"/>
                  </a:lnTo>
                  <a:lnTo>
                    <a:pt x="0" y="101"/>
                  </a:lnTo>
                  <a:lnTo>
                    <a:pt x="3" y="74"/>
                  </a:lnTo>
                  <a:lnTo>
                    <a:pt x="13" y="50"/>
                  </a:lnTo>
                  <a:lnTo>
                    <a:pt x="29" y="29"/>
                  </a:lnTo>
                  <a:lnTo>
                    <a:pt x="50" y="13"/>
                  </a:lnTo>
                  <a:lnTo>
                    <a:pt x="74" y="2"/>
                  </a:lnTo>
                  <a:lnTo>
                    <a:pt x="101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6" name="Freeform 8"/>
            <p:cNvSpPr>
              <a:spLocks noEditPoints="1"/>
            </p:cNvSpPr>
            <p:nvPr/>
          </p:nvSpPr>
          <p:spPr bwMode="auto">
            <a:xfrm>
              <a:off x="3788568" y="1901620"/>
              <a:ext cx="201914" cy="300866"/>
            </a:xfrm>
            <a:custGeom>
              <a:avLst/>
              <a:gdLst>
                <a:gd name="T0" fmla="*/ 85 w 94"/>
                <a:gd name="T1" fmla="*/ 44 h 140"/>
                <a:gd name="T2" fmla="*/ 45 w 94"/>
                <a:gd name="T3" fmla="*/ 90 h 140"/>
                <a:gd name="T4" fmla="*/ 26 w 94"/>
                <a:gd name="T5" fmla="*/ 105 h 140"/>
                <a:gd name="T6" fmla="*/ 26 w 94"/>
                <a:gd name="T7" fmla="*/ 108 h 140"/>
                <a:gd name="T8" fmla="*/ 35 w 94"/>
                <a:gd name="T9" fmla="*/ 123 h 140"/>
                <a:gd name="T10" fmla="*/ 17 w 94"/>
                <a:gd name="T11" fmla="*/ 140 h 140"/>
                <a:gd name="T12" fmla="*/ 0 w 94"/>
                <a:gd name="T13" fmla="*/ 123 h 140"/>
                <a:gd name="T14" fmla="*/ 9 w 94"/>
                <a:gd name="T15" fmla="*/ 108 h 140"/>
                <a:gd name="T16" fmla="*/ 9 w 94"/>
                <a:gd name="T17" fmla="*/ 33 h 140"/>
                <a:gd name="T18" fmla="*/ 0 w 94"/>
                <a:gd name="T19" fmla="*/ 17 h 140"/>
                <a:gd name="T20" fmla="*/ 17 w 94"/>
                <a:gd name="T21" fmla="*/ 0 h 140"/>
                <a:gd name="T22" fmla="*/ 35 w 94"/>
                <a:gd name="T23" fmla="*/ 17 h 140"/>
                <a:gd name="T24" fmla="*/ 26 w 94"/>
                <a:gd name="T25" fmla="*/ 33 h 140"/>
                <a:gd name="T26" fmla="*/ 26 w 94"/>
                <a:gd name="T27" fmla="*/ 78 h 140"/>
                <a:gd name="T28" fmla="*/ 40 w 94"/>
                <a:gd name="T29" fmla="*/ 73 h 140"/>
                <a:gd name="T30" fmla="*/ 67 w 94"/>
                <a:gd name="T31" fmla="*/ 44 h 140"/>
                <a:gd name="T32" fmla="*/ 58 w 94"/>
                <a:gd name="T33" fmla="*/ 29 h 140"/>
                <a:gd name="T34" fmla="*/ 76 w 94"/>
                <a:gd name="T35" fmla="*/ 11 h 140"/>
                <a:gd name="T36" fmla="*/ 94 w 94"/>
                <a:gd name="T37" fmla="*/ 29 h 140"/>
                <a:gd name="T38" fmla="*/ 85 w 94"/>
                <a:gd name="T39" fmla="*/ 44 h 140"/>
                <a:gd name="T40" fmla="*/ 17 w 94"/>
                <a:gd name="T41" fmla="*/ 9 h 140"/>
                <a:gd name="T42" fmla="*/ 9 w 94"/>
                <a:gd name="T43" fmla="*/ 17 h 140"/>
                <a:gd name="T44" fmla="*/ 17 w 94"/>
                <a:gd name="T45" fmla="*/ 26 h 140"/>
                <a:gd name="T46" fmla="*/ 26 w 94"/>
                <a:gd name="T47" fmla="*/ 17 h 140"/>
                <a:gd name="T48" fmla="*/ 17 w 94"/>
                <a:gd name="T49" fmla="*/ 9 h 140"/>
                <a:gd name="T50" fmla="*/ 17 w 94"/>
                <a:gd name="T51" fmla="*/ 114 h 140"/>
                <a:gd name="T52" fmla="*/ 9 w 94"/>
                <a:gd name="T53" fmla="*/ 123 h 140"/>
                <a:gd name="T54" fmla="*/ 17 w 94"/>
                <a:gd name="T55" fmla="*/ 132 h 140"/>
                <a:gd name="T56" fmla="*/ 26 w 94"/>
                <a:gd name="T57" fmla="*/ 123 h 140"/>
                <a:gd name="T58" fmla="*/ 17 w 94"/>
                <a:gd name="T59" fmla="*/ 114 h 140"/>
                <a:gd name="T60" fmla="*/ 76 w 94"/>
                <a:gd name="T61" fmla="*/ 20 h 140"/>
                <a:gd name="T62" fmla="*/ 67 w 94"/>
                <a:gd name="T63" fmla="*/ 29 h 140"/>
                <a:gd name="T64" fmla="*/ 76 w 94"/>
                <a:gd name="T65" fmla="*/ 38 h 140"/>
                <a:gd name="T66" fmla="*/ 85 w 94"/>
                <a:gd name="T67" fmla="*/ 29 h 140"/>
                <a:gd name="T68" fmla="*/ 76 w 94"/>
                <a:gd name="T69" fmla="*/ 2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4" h="140">
                  <a:moveTo>
                    <a:pt x="85" y="44"/>
                  </a:moveTo>
                  <a:cubicBezTo>
                    <a:pt x="84" y="77"/>
                    <a:pt x="61" y="85"/>
                    <a:pt x="45" y="90"/>
                  </a:cubicBezTo>
                  <a:cubicBezTo>
                    <a:pt x="31" y="94"/>
                    <a:pt x="26" y="96"/>
                    <a:pt x="26" y="105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31" y="111"/>
                    <a:pt x="35" y="116"/>
                    <a:pt x="35" y="123"/>
                  </a:cubicBezTo>
                  <a:cubicBezTo>
                    <a:pt x="35" y="132"/>
                    <a:pt x="27" y="140"/>
                    <a:pt x="17" y="140"/>
                  </a:cubicBezTo>
                  <a:cubicBezTo>
                    <a:pt x="8" y="140"/>
                    <a:pt x="0" y="132"/>
                    <a:pt x="0" y="123"/>
                  </a:cubicBezTo>
                  <a:cubicBezTo>
                    <a:pt x="0" y="116"/>
                    <a:pt x="3" y="111"/>
                    <a:pt x="9" y="108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3" y="29"/>
                    <a:pt x="0" y="24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7" y="0"/>
                    <a:pt x="35" y="8"/>
                    <a:pt x="35" y="17"/>
                  </a:cubicBezTo>
                  <a:cubicBezTo>
                    <a:pt x="35" y="24"/>
                    <a:pt x="31" y="29"/>
                    <a:pt x="26" y="33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31" y="76"/>
                    <a:pt x="36" y="74"/>
                    <a:pt x="40" y="73"/>
                  </a:cubicBezTo>
                  <a:cubicBezTo>
                    <a:pt x="57" y="67"/>
                    <a:pt x="67" y="63"/>
                    <a:pt x="67" y="44"/>
                  </a:cubicBezTo>
                  <a:cubicBezTo>
                    <a:pt x="62" y="41"/>
                    <a:pt x="58" y="36"/>
                    <a:pt x="58" y="29"/>
                  </a:cubicBezTo>
                  <a:cubicBezTo>
                    <a:pt x="58" y="19"/>
                    <a:pt x="66" y="11"/>
                    <a:pt x="76" y="11"/>
                  </a:cubicBezTo>
                  <a:cubicBezTo>
                    <a:pt x="86" y="11"/>
                    <a:pt x="94" y="19"/>
                    <a:pt x="94" y="29"/>
                  </a:cubicBezTo>
                  <a:cubicBezTo>
                    <a:pt x="94" y="36"/>
                    <a:pt x="90" y="41"/>
                    <a:pt x="85" y="44"/>
                  </a:cubicBezTo>
                  <a:close/>
                  <a:moveTo>
                    <a:pt x="17" y="9"/>
                  </a:moveTo>
                  <a:cubicBezTo>
                    <a:pt x="13" y="9"/>
                    <a:pt x="9" y="12"/>
                    <a:pt x="9" y="17"/>
                  </a:cubicBezTo>
                  <a:cubicBezTo>
                    <a:pt x="9" y="22"/>
                    <a:pt x="13" y="26"/>
                    <a:pt x="17" y="26"/>
                  </a:cubicBezTo>
                  <a:cubicBezTo>
                    <a:pt x="22" y="26"/>
                    <a:pt x="26" y="22"/>
                    <a:pt x="26" y="17"/>
                  </a:cubicBezTo>
                  <a:cubicBezTo>
                    <a:pt x="26" y="12"/>
                    <a:pt x="22" y="9"/>
                    <a:pt x="17" y="9"/>
                  </a:cubicBezTo>
                  <a:close/>
                  <a:moveTo>
                    <a:pt x="17" y="114"/>
                  </a:moveTo>
                  <a:cubicBezTo>
                    <a:pt x="13" y="114"/>
                    <a:pt x="9" y="118"/>
                    <a:pt x="9" y="123"/>
                  </a:cubicBezTo>
                  <a:cubicBezTo>
                    <a:pt x="9" y="128"/>
                    <a:pt x="13" y="132"/>
                    <a:pt x="17" y="132"/>
                  </a:cubicBezTo>
                  <a:cubicBezTo>
                    <a:pt x="22" y="132"/>
                    <a:pt x="26" y="128"/>
                    <a:pt x="26" y="123"/>
                  </a:cubicBezTo>
                  <a:cubicBezTo>
                    <a:pt x="26" y="118"/>
                    <a:pt x="22" y="114"/>
                    <a:pt x="17" y="114"/>
                  </a:cubicBezTo>
                  <a:close/>
                  <a:moveTo>
                    <a:pt x="76" y="20"/>
                  </a:moveTo>
                  <a:cubicBezTo>
                    <a:pt x="71" y="20"/>
                    <a:pt x="67" y="24"/>
                    <a:pt x="67" y="29"/>
                  </a:cubicBezTo>
                  <a:cubicBezTo>
                    <a:pt x="67" y="34"/>
                    <a:pt x="71" y="38"/>
                    <a:pt x="76" y="38"/>
                  </a:cubicBezTo>
                  <a:cubicBezTo>
                    <a:pt x="81" y="38"/>
                    <a:pt x="85" y="34"/>
                    <a:pt x="85" y="29"/>
                  </a:cubicBezTo>
                  <a:cubicBezTo>
                    <a:pt x="85" y="24"/>
                    <a:pt x="81" y="20"/>
                    <a:pt x="76" y="20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7" name="Group 17"/>
          <p:cNvGrpSpPr/>
          <p:nvPr/>
        </p:nvGrpSpPr>
        <p:grpSpPr>
          <a:xfrm>
            <a:off x="6392928" y="775128"/>
            <a:ext cx="467298" cy="465151"/>
            <a:chOff x="6365383" y="987574"/>
            <a:chExt cx="467298" cy="465007"/>
          </a:xfrm>
          <a:noFill/>
        </p:grpSpPr>
        <p:sp>
          <p:nvSpPr>
            <p:cNvPr id="128" name="Freeform 10"/>
            <p:cNvSpPr/>
            <p:nvPr/>
          </p:nvSpPr>
          <p:spPr bwMode="auto">
            <a:xfrm>
              <a:off x="6365383" y="987574"/>
              <a:ext cx="467298" cy="465007"/>
            </a:xfrm>
            <a:custGeom>
              <a:avLst/>
              <a:gdLst>
                <a:gd name="T0" fmla="*/ 101 w 204"/>
                <a:gd name="T1" fmla="*/ 0 h 203"/>
                <a:gd name="T2" fmla="*/ 130 w 204"/>
                <a:gd name="T3" fmla="*/ 3 h 203"/>
                <a:gd name="T4" fmla="*/ 153 w 204"/>
                <a:gd name="T5" fmla="*/ 13 h 203"/>
                <a:gd name="T6" fmla="*/ 174 w 204"/>
                <a:gd name="T7" fmla="*/ 29 h 203"/>
                <a:gd name="T8" fmla="*/ 191 w 204"/>
                <a:gd name="T9" fmla="*/ 50 h 203"/>
                <a:gd name="T10" fmla="*/ 201 w 204"/>
                <a:gd name="T11" fmla="*/ 74 h 203"/>
                <a:gd name="T12" fmla="*/ 204 w 204"/>
                <a:gd name="T13" fmla="*/ 102 h 203"/>
                <a:gd name="T14" fmla="*/ 201 w 204"/>
                <a:gd name="T15" fmla="*/ 129 h 203"/>
                <a:gd name="T16" fmla="*/ 191 w 204"/>
                <a:gd name="T17" fmla="*/ 153 h 203"/>
                <a:gd name="T18" fmla="*/ 174 w 204"/>
                <a:gd name="T19" fmla="*/ 174 h 203"/>
                <a:gd name="T20" fmla="*/ 153 w 204"/>
                <a:gd name="T21" fmla="*/ 190 h 203"/>
                <a:gd name="T22" fmla="*/ 130 w 204"/>
                <a:gd name="T23" fmla="*/ 200 h 203"/>
                <a:gd name="T24" fmla="*/ 101 w 204"/>
                <a:gd name="T25" fmla="*/ 203 h 203"/>
                <a:gd name="T26" fmla="*/ 75 w 204"/>
                <a:gd name="T27" fmla="*/ 200 h 203"/>
                <a:gd name="T28" fmla="*/ 51 w 204"/>
                <a:gd name="T29" fmla="*/ 190 h 203"/>
                <a:gd name="T30" fmla="*/ 30 w 204"/>
                <a:gd name="T31" fmla="*/ 174 h 203"/>
                <a:gd name="T32" fmla="*/ 14 w 204"/>
                <a:gd name="T33" fmla="*/ 153 h 203"/>
                <a:gd name="T34" fmla="*/ 3 w 204"/>
                <a:gd name="T35" fmla="*/ 129 h 203"/>
                <a:gd name="T36" fmla="*/ 0 w 204"/>
                <a:gd name="T37" fmla="*/ 102 h 203"/>
                <a:gd name="T38" fmla="*/ 3 w 204"/>
                <a:gd name="T39" fmla="*/ 74 h 203"/>
                <a:gd name="T40" fmla="*/ 14 w 204"/>
                <a:gd name="T41" fmla="*/ 50 h 203"/>
                <a:gd name="T42" fmla="*/ 30 w 204"/>
                <a:gd name="T43" fmla="*/ 29 h 203"/>
                <a:gd name="T44" fmla="*/ 51 w 204"/>
                <a:gd name="T45" fmla="*/ 13 h 203"/>
                <a:gd name="T46" fmla="*/ 75 w 204"/>
                <a:gd name="T47" fmla="*/ 3 h 203"/>
                <a:gd name="T48" fmla="*/ 101 w 204"/>
                <a:gd name="T49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4" h="203">
                  <a:moveTo>
                    <a:pt x="101" y="0"/>
                  </a:moveTo>
                  <a:lnTo>
                    <a:pt x="130" y="3"/>
                  </a:lnTo>
                  <a:lnTo>
                    <a:pt x="153" y="13"/>
                  </a:lnTo>
                  <a:lnTo>
                    <a:pt x="174" y="29"/>
                  </a:lnTo>
                  <a:lnTo>
                    <a:pt x="191" y="50"/>
                  </a:lnTo>
                  <a:lnTo>
                    <a:pt x="201" y="74"/>
                  </a:lnTo>
                  <a:lnTo>
                    <a:pt x="204" y="102"/>
                  </a:lnTo>
                  <a:lnTo>
                    <a:pt x="201" y="129"/>
                  </a:lnTo>
                  <a:lnTo>
                    <a:pt x="191" y="153"/>
                  </a:lnTo>
                  <a:lnTo>
                    <a:pt x="174" y="174"/>
                  </a:lnTo>
                  <a:lnTo>
                    <a:pt x="153" y="190"/>
                  </a:lnTo>
                  <a:lnTo>
                    <a:pt x="130" y="200"/>
                  </a:lnTo>
                  <a:lnTo>
                    <a:pt x="101" y="203"/>
                  </a:lnTo>
                  <a:lnTo>
                    <a:pt x="75" y="200"/>
                  </a:lnTo>
                  <a:lnTo>
                    <a:pt x="51" y="190"/>
                  </a:lnTo>
                  <a:lnTo>
                    <a:pt x="30" y="174"/>
                  </a:lnTo>
                  <a:lnTo>
                    <a:pt x="14" y="153"/>
                  </a:lnTo>
                  <a:lnTo>
                    <a:pt x="3" y="129"/>
                  </a:lnTo>
                  <a:lnTo>
                    <a:pt x="0" y="102"/>
                  </a:lnTo>
                  <a:lnTo>
                    <a:pt x="3" y="74"/>
                  </a:lnTo>
                  <a:lnTo>
                    <a:pt x="14" y="50"/>
                  </a:lnTo>
                  <a:lnTo>
                    <a:pt x="30" y="29"/>
                  </a:lnTo>
                  <a:lnTo>
                    <a:pt x="51" y="13"/>
                  </a:lnTo>
                  <a:lnTo>
                    <a:pt x="75" y="3"/>
                  </a:lnTo>
                  <a:lnTo>
                    <a:pt x="101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9" name="Freeform 9"/>
            <p:cNvSpPr>
              <a:spLocks noEditPoints="1"/>
            </p:cNvSpPr>
            <p:nvPr/>
          </p:nvSpPr>
          <p:spPr bwMode="auto">
            <a:xfrm>
              <a:off x="6458481" y="1121413"/>
              <a:ext cx="263683" cy="197326"/>
            </a:xfrm>
            <a:custGeom>
              <a:avLst/>
              <a:gdLst>
                <a:gd name="T0" fmla="*/ 302 w 302"/>
                <a:gd name="T1" fmla="*/ 226 h 226"/>
                <a:gd name="T2" fmla="*/ 0 w 302"/>
                <a:gd name="T3" fmla="*/ 226 h 226"/>
                <a:gd name="T4" fmla="*/ 0 w 302"/>
                <a:gd name="T5" fmla="*/ 0 h 226"/>
                <a:gd name="T6" fmla="*/ 17 w 302"/>
                <a:gd name="T7" fmla="*/ 0 h 226"/>
                <a:gd name="T8" fmla="*/ 17 w 302"/>
                <a:gd name="T9" fmla="*/ 206 h 226"/>
                <a:gd name="T10" fmla="*/ 302 w 302"/>
                <a:gd name="T11" fmla="*/ 206 h 226"/>
                <a:gd name="T12" fmla="*/ 302 w 302"/>
                <a:gd name="T13" fmla="*/ 226 h 226"/>
                <a:gd name="T14" fmla="*/ 282 w 302"/>
                <a:gd name="T15" fmla="*/ 188 h 226"/>
                <a:gd name="T16" fmla="*/ 37 w 302"/>
                <a:gd name="T17" fmla="*/ 188 h 226"/>
                <a:gd name="T18" fmla="*/ 37 w 302"/>
                <a:gd name="T19" fmla="*/ 103 h 226"/>
                <a:gd name="T20" fmla="*/ 103 w 302"/>
                <a:gd name="T21" fmla="*/ 17 h 226"/>
                <a:gd name="T22" fmla="*/ 189 w 302"/>
                <a:gd name="T23" fmla="*/ 103 h 226"/>
                <a:gd name="T24" fmla="*/ 245 w 302"/>
                <a:gd name="T25" fmla="*/ 56 h 226"/>
                <a:gd name="T26" fmla="*/ 282 w 302"/>
                <a:gd name="T27" fmla="*/ 188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2" h="226">
                  <a:moveTo>
                    <a:pt x="302" y="226"/>
                  </a:moveTo>
                  <a:lnTo>
                    <a:pt x="0" y="226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206"/>
                  </a:lnTo>
                  <a:lnTo>
                    <a:pt x="302" y="206"/>
                  </a:lnTo>
                  <a:lnTo>
                    <a:pt x="302" y="226"/>
                  </a:lnTo>
                  <a:close/>
                  <a:moveTo>
                    <a:pt x="282" y="188"/>
                  </a:moveTo>
                  <a:lnTo>
                    <a:pt x="37" y="188"/>
                  </a:lnTo>
                  <a:lnTo>
                    <a:pt x="37" y="103"/>
                  </a:lnTo>
                  <a:lnTo>
                    <a:pt x="103" y="17"/>
                  </a:lnTo>
                  <a:lnTo>
                    <a:pt x="189" y="103"/>
                  </a:lnTo>
                  <a:lnTo>
                    <a:pt x="245" y="56"/>
                  </a:lnTo>
                  <a:lnTo>
                    <a:pt x="282" y="188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0" name="Group 3"/>
          <p:cNvGrpSpPr/>
          <p:nvPr/>
        </p:nvGrpSpPr>
        <p:grpSpPr>
          <a:xfrm>
            <a:off x="4798460" y="2879125"/>
            <a:ext cx="465007" cy="469734"/>
            <a:chOff x="4770914" y="3090921"/>
            <a:chExt cx="465007" cy="469589"/>
          </a:xfrm>
          <a:noFill/>
        </p:grpSpPr>
        <p:sp>
          <p:nvSpPr>
            <p:cNvPr id="131" name="Freeform 9"/>
            <p:cNvSpPr/>
            <p:nvPr/>
          </p:nvSpPr>
          <p:spPr bwMode="auto">
            <a:xfrm>
              <a:off x="4770914" y="3090921"/>
              <a:ext cx="465007" cy="469589"/>
            </a:xfrm>
            <a:custGeom>
              <a:avLst/>
              <a:gdLst>
                <a:gd name="T0" fmla="*/ 102 w 203"/>
                <a:gd name="T1" fmla="*/ 0 h 205"/>
                <a:gd name="T2" fmla="*/ 129 w 203"/>
                <a:gd name="T3" fmla="*/ 4 h 205"/>
                <a:gd name="T4" fmla="*/ 153 w 203"/>
                <a:gd name="T5" fmla="*/ 14 h 205"/>
                <a:gd name="T6" fmla="*/ 174 w 203"/>
                <a:gd name="T7" fmla="*/ 29 h 205"/>
                <a:gd name="T8" fmla="*/ 190 w 203"/>
                <a:gd name="T9" fmla="*/ 50 h 205"/>
                <a:gd name="T10" fmla="*/ 200 w 203"/>
                <a:gd name="T11" fmla="*/ 75 h 205"/>
                <a:gd name="T12" fmla="*/ 203 w 203"/>
                <a:gd name="T13" fmla="*/ 102 h 205"/>
                <a:gd name="T14" fmla="*/ 200 w 203"/>
                <a:gd name="T15" fmla="*/ 129 h 205"/>
                <a:gd name="T16" fmla="*/ 190 w 203"/>
                <a:gd name="T17" fmla="*/ 154 h 205"/>
                <a:gd name="T18" fmla="*/ 174 w 203"/>
                <a:gd name="T19" fmla="*/ 174 h 205"/>
                <a:gd name="T20" fmla="*/ 153 w 203"/>
                <a:gd name="T21" fmla="*/ 190 h 205"/>
                <a:gd name="T22" fmla="*/ 129 w 203"/>
                <a:gd name="T23" fmla="*/ 200 h 205"/>
                <a:gd name="T24" fmla="*/ 102 w 203"/>
                <a:gd name="T25" fmla="*/ 205 h 205"/>
                <a:gd name="T26" fmla="*/ 76 w 203"/>
                <a:gd name="T27" fmla="*/ 200 h 205"/>
                <a:gd name="T28" fmla="*/ 50 w 203"/>
                <a:gd name="T29" fmla="*/ 190 h 205"/>
                <a:gd name="T30" fmla="*/ 29 w 203"/>
                <a:gd name="T31" fmla="*/ 174 h 205"/>
                <a:gd name="T32" fmla="*/ 15 w 203"/>
                <a:gd name="T33" fmla="*/ 154 h 205"/>
                <a:gd name="T34" fmla="*/ 4 w 203"/>
                <a:gd name="T35" fmla="*/ 129 h 205"/>
                <a:gd name="T36" fmla="*/ 0 w 203"/>
                <a:gd name="T37" fmla="*/ 102 h 205"/>
                <a:gd name="T38" fmla="*/ 4 w 203"/>
                <a:gd name="T39" fmla="*/ 75 h 205"/>
                <a:gd name="T40" fmla="*/ 15 w 203"/>
                <a:gd name="T41" fmla="*/ 50 h 205"/>
                <a:gd name="T42" fmla="*/ 29 w 203"/>
                <a:gd name="T43" fmla="*/ 29 h 205"/>
                <a:gd name="T44" fmla="*/ 50 w 203"/>
                <a:gd name="T45" fmla="*/ 14 h 205"/>
                <a:gd name="T46" fmla="*/ 76 w 203"/>
                <a:gd name="T47" fmla="*/ 4 h 205"/>
                <a:gd name="T48" fmla="*/ 102 w 203"/>
                <a:gd name="T49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3" h="205">
                  <a:moveTo>
                    <a:pt x="102" y="0"/>
                  </a:moveTo>
                  <a:lnTo>
                    <a:pt x="129" y="4"/>
                  </a:lnTo>
                  <a:lnTo>
                    <a:pt x="153" y="14"/>
                  </a:lnTo>
                  <a:lnTo>
                    <a:pt x="174" y="29"/>
                  </a:lnTo>
                  <a:lnTo>
                    <a:pt x="190" y="50"/>
                  </a:lnTo>
                  <a:lnTo>
                    <a:pt x="200" y="75"/>
                  </a:lnTo>
                  <a:lnTo>
                    <a:pt x="203" y="102"/>
                  </a:lnTo>
                  <a:lnTo>
                    <a:pt x="200" y="129"/>
                  </a:lnTo>
                  <a:lnTo>
                    <a:pt x="190" y="154"/>
                  </a:lnTo>
                  <a:lnTo>
                    <a:pt x="174" y="174"/>
                  </a:lnTo>
                  <a:lnTo>
                    <a:pt x="153" y="190"/>
                  </a:lnTo>
                  <a:lnTo>
                    <a:pt x="129" y="200"/>
                  </a:lnTo>
                  <a:lnTo>
                    <a:pt x="102" y="205"/>
                  </a:lnTo>
                  <a:lnTo>
                    <a:pt x="76" y="200"/>
                  </a:lnTo>
                  <a:lnTo>
                    <a:pt x="50" y="190"/>
                  </a:lnTo>
                  <a:lnTo>
                    <a:pt x="29" y="174"/>
                  </a:lnTo>
                  <a:lnTo>
                    <a:pt x="15" y="154"/>
                  </a:lnTo>
                  <a:lnTo>
                    <a:pt x="4" y="129"/>
                  </a:lnTo>
                  <a:lnTo>
                    <a:pt x="0" y="102"/>
                  </a:lnTo>
                  <a:lnTo>
                    <a:pt x="4" y="75"/>
                  </a:lnTo>
                  <a:lnTo>
                    <a:pt x="15" y="50"/>
                  </a:lnTo>
                  <a:lnTo>
                    <a:pt x="29" y="29"/>
                  </a:lnTo>
                  <a:lnTo>
                    <a:pt x="50" y="14"/>
                  </a:lnTo>
                  <a:lnTo>
                    <a:pt x="76" y="4"/>
                  </a:lnTo>
                  <a:lnTo>
                    <a:pt x="102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2" name="Freeform 10"/>
            <p:cNvSpPr>
              <a:spLocks noEditPoints="1"/>
            </p:cNvSpPr>
            <p:nvPr/>
          </p:nvSpPr>
          <p:spPr bwMode="auto">
            <a:xfrm>
              <a:off x="4870438" y="3218381"/>
              <a:ext cx="260899" cy="203797"/>
            </a:xfrm>
            <a:custGeom>
              <a:avLst/>
              <a:gdLst>
                <a:gd name="T0" fmla="*/ 164 w 164"/>
                <a:gd name="T1" fmla="*/ 114 h 128"/>
                <a:gd name="T2" fmla="*/ 149 w 164"/>
                <a:gd name="T3" fmla="*/ 128 h 128"/>
                <a:gd name="T4" fmla="*/ 15 w 164"/>
                <a:gd name="T5" fmla="*/ 128 h 128"/>
                <a:gd name="T6" fmla="*/ 0 w 164"/>
                <a:gd name="T7" fmla="*/ 114 h 128"/>
                <a:gd name="T8" fmla="*/ 0 w 164"/>
                <a:gd name="T9" fmla="*/ 14 h 128"/>
                <a:gd name="T10" fmla="*/ 15 w 164"/>
                <a:gd name="T11" fmla="*/ 0 h 128"/>
                <a:gd name="T12" fmla="*/ 149 w 164"/>
                <a:gd name="T13" fmla="*/ 0 h 128"/>
                <a:gd name="T14" fmla="*/ 164 w 164"/>
                <a:gd name="T15" fmla="*/ 14 h 128"/>
                <a:gd name="T16" fmla="*/ 164 w 164"/>
                <a:gd name="T17" fmla="*/ 114 h 128"/>
                <a:gd name="T18" fmla="*/ 149 w 164"/>
                <a:gd name="T19" fmla="*/ 11 h 128"/>
                <a:gd name="T20" fmla="*/ 15 w 164"/>
                <a:gd name="T21" fmla="*/ 11 h 128"/>
                <a:gd name="T22" fmla="*/ 12 w 164"/>
                <a:gd name="T23" fmla="*/ 14 h 128"/>
                <a:gd name="T24" fmla="*/ 25 w 164"/>
                <a:gd name="T25" fmla="*/ 40 h 128"/>
                <a:gd name="T26" fmla="*/ 62 w 164"/>
                <a:gd name="T27" fmla="*/ 69 h 128"/>
                <a:gd name="T28" fmla="*/ 82 w 164"/>
                <a:gd name="T29" fmla="*/ 82 h 128"/>
                <a:gd name="T30" fmla="*/ 82 w 164"/>
                <a:gd name="T31" fmla="*/ 82 h 128"/>
                <a:gd name="T32" fmla="*/ 82 w 164"/>
                <a:gd name="T33" fmla="*/ 82 h 128"/>
                <a:gd name="T34" fmla="*/ 102 w 164"/>
                <a:gd name="T35" fmla="*/ 69 h 128"/>
                <a:gd name="T36" fmla="*/ 139 w 164"/>
                <a:gd name="T37" fmla="*/ 40 h 128"/>
                <a:gd name="T38" fmla="*/ 152 w 164"/>
                <a:gd name="T39" fmla="*/ 18 h 128"/>
                <a:gd name="T40" fmla="*/ 149 w 164"/>
                <a:gd name="T41" fmla="*/ 11 h 128"/>
                <a:gd name="T42" fmla="*/ 152 w 164"/>
                <a:gd name="T43" fmla="*/ 43 h 128"/>
                <a:gd name="T44" fmla="*/ 146 w 164"/>
                <a:gd name="T45" fmla="*/ 50 h 128"/>
                <a:gd name="T46" fmla="*/ 107 w 164"/>
                <a:gd name="T47" fmla="*/ 80 h 128"/>
                <a:gd name="T48" fmla="*/ 82 w 164"/>
                <a:gd name="T49" fmla="*/ 93 h 128"/>
                <a:gd name="T50" fmla="*/ 82 w 164"/>
                <a:gd name="T51" fmla="*/ 93 h 128"/>
                <a:gd name="T52" fmla="*/ 82 w 164"/>
                <a:gd name="T53" fmla="*/ 93 h 128"/>
                <a:gd name="T54" fmla="*/ 57 w 164"/>
                <a:gd name="T55" fmla="*/ 80 h 128"/>
                <a:gd name="T56" fmla="*/ 18 w 164"/>
                <a:gd name="T57" fmla="*/ 50 h 128"/>
                <a:gd name="T58" fmla="*/ 12 w 164"/>
                <a:gd name="T59" fmla="*/ 43 h 128"/>
                <a:gd name="T60" fmla="*/ 12 w 164"/>
                <a:gd name="T61" fmla="*/ 114 h 128"/>
                <a:gd name="T62" fmla="*/ 15 w 164"/>
                <a:gd name="T63" fmla="*/ 117 h 128"/>
                <a:gd name="T64" fmla="*/ 149 w 164"/>
                <a:gd name="T65" fmla="*/ 117 h 128"/>
                <a:gd name="T66" fmla="*/ 152 w 164"/>
                <a:gd name="T67" fmla="*/ 114 h 128"/>
                <a:gd name="T68" fmla="*/ 152 w 164"/>
                <a:gd name="T69" fmla="*/ 43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4" h="128">
                  <a:moveTo>
                    <a:pt x="164" y="114"/>
                  </a:moveTo>
                  <a:cubicBezTo>
                    <a:pt x="164" y="122"/>
                    <a:pt x="157" y="128"/>
                    <a:pt x="149" y="128"/>
                  </a:cubicBezTo>
                  <a:cubicBezTo>
                    <a:pt x="15" y="128"/>
                    <a:pt x="15" y="128"/>
                    <a:pt x="15" y="128"/>
                  </a:cubicBezTo>
                  <a:cubicBezTo>
                    <a:pt x="7" y="128"/>
                    <a:pt x="0" y="122"/>
                    <a:pt x="0" y="1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6"/>
                    <a:pt x="7" y="0"/>
                    <a:pt x="15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7" y="0"/>
                    <a:pt x="164" y="6"/>
                    <a:pt x="164" y="14"/>
                  </a:cubicBezTo>
                  <a:lnTo>
                    <a:pt x="164" y="114"/>
                  </a:lnTo>
                  <a:close/>
                  <a:moveTo>
                    <a:pt x="149" y="11"/>
                  </a:moveTo>
                  <a:cubicBezTo>
                    <a:pt x="15" y="11"/>
                    <a:pt x="15" y="11"/>
                    <a:pt x="15" y="11"/>
                  </a:cubicBezTo>
                  <a:cubicBezTo>
                    <a:pt x="13" y="11"/>
                    <a:pt x="12" y="13"/>
                    <a:pt x="12" y="14"/>
                  </a:cubicBezTo>
                  <a:cubicBezTo>
                    <a:pt x="12" y="25"/>
                    <a:pt x="17" y="34"/>
                    <a:pt x="25" y="40"/>
                  </a:cubicBezTo>
                  <a:cubicBezTo>
                    <a:pt x="37" y="50"/>
                    <a:pt x="50" y="59"/>
                    <a:pt x="62" y="69"/>
                  </a:cubicBezTo>
                  <a:cubicBezTo>
                    <a:pt x="67" y="73"/>
                    <a:pt x="76" y="82"/>
                    <a:pt x="82" y="82"/>
                  </a:cubicBezTo>
                  <a:cubicBezTo>
                    <a:pt x="82" y="82"/>
                    <a:pt x="82" y="82"/>
                    <a:pt x="82" y="82"/>
                  </a:cubicBezTo>
                  <a:cubicBezTo>
                    <a:pt x="82" y="82"/>
                    <a:pt x="82" y="82"/>
                    <a:pt x="82" y="82"/>
                  </a:cubicBezTo>
                  <a:cubicBezTo>
                    <a:pt x="89" y="82"/>
                    <a:pt x="97" y="73"/>
                    <a:pt x="102" y="69"/>
                  </a:cubicBezTo>
                  <a:cubicBezTo>
                    <a:pt x="114" y="59"/>
                    <a:pt x="127" y="50"/>
                    <a:pt x="139" y="40"/>
                  </a:cubicBezTo>
                  <a:cubicBezTo>
                    <a:pt x="145" y="36"/>
                    <a:pt x="152" y="25"/>
                    <a:pt x="152" y="18"/>
                  </a:cubicBezTo>
                  <a:cubicBezTo>
                    <a:pt x="152" y="15"/>
                    <a:pt x="153" y="11"/>
                    <a:pt x="149" y="11"/>
                  </a:cubicBezTo>
                  <a:close/>
                  <a:moveTo>
                    <a:pt x="152" y="43"/>
                  </a:moveTo>
                  <a:cubicBezTo>
                    <a:pt x="150" y="46"/>
                    <a:pt x="148" y="48"/>
                    <a:pt x="146" y="50"/>
                  </a:cubicBezTo>
                  <a:cubicBezTo>
                    <a:pt x="133" y="60"/>
                    <a:pt x="120" y="70"/>
                    <a:pt x="107" y="80"/>
                  </a:cubicBezTo>
                  <a:cubicBezTo>
                    <a:pt x="100" y="86"/>
                    <a:pt x="92" y="93"/>
                    <a:pt x="82" y="93"/>
                  </a:cubicBezTo>
                  <a:cubicBezTo>
                    <a:pt x="82" y="93"/>
                    <a:pt x="82" y="93"/>
                    <a:pt x="82" y="93"/>
                  </a:cubicBezTo>
                  <a:cubicBezTo>
                    <a:pt x="82" y="93"/>
                    <a:pt x="82" y="93"/>
                    <a:pt x="82" y="93"/>
                  </a:cubicBezTo>
                  <a:cubicBezTo>
                    <a:pt x="72" y="93"/>
                    <a:pt x="64" y="86"/>
                    <a:pt x="57" y="80"/>
                  </a:cubicBezTo>
                  <a:cubicBezTo>
                    <a:pt x="44" y="70"/>
                    <a:pt x="31" y="60"/>
                    <a:pt x="18" y="50"/>
                  </a:cubicBezTo>
                  <a:cubicBezTo>
                    <a:pt x="16" y="48"/>
                    <a:pt x="14" y="46"/>
                    <a:pt x="12" y="43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12" y="115"/>
                    <a:pt x="13" y="117"/>
                    <a:pt x="15" y="117"/>
                  </a:cubicBezTo>
                  <a:cubicBezTo>
                    <a:pt x="149" y="117"/>
                    <a:pt x="149" y="117"/>
                    <a:pt x="149" y="117"/>
                  </a:cubicBezTo>
                  <a:cubicBezTo>
                    <a:pt x="151" y="117"/>
                    <a:pt x="152" y="115"/>
                    <a:pt x="152" y="114"/>
                  </a:cubicBezTo>
                  <a:lnTo>
                    <a:pt x="152" y="43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3" name="Group 18"/>
          <p:cNvGrpSpPr/>
          <p:nvPr/>
        </p:nvGrpSpPr>
        <p:grpSpPr>
          <a:xfrm>
            <a:off x="7623881" y="1126194"/>
            <a:ext cx="467298" cy="467442"/>
            <a:chOff x="7850778" y="1338532"/>
            <a:chExt cx="467298" cy="467298"/>
          </a:xfrm>
          <a:noFill/>
        </p:grpSpPr>
        <p:sp>
          <p:nvSpPr>
            <p:cNvPr id="134" name="Freeform 12"/>
            <p:cNvSpPr/>
            <p:nvPr/>
          </p:nvSpPr>
          <p:spPr bwMode="auto">
            <a:xfrm>
              <a:off x="7850778" y="1338532"/>
              <a:ext cx="467298" cy="467298"/>
            </a:xfrm>
            <a:custGeom>
              <a:avLst/>
              <a:gdLst>
                <a:gd name="T0" fmla="*/ 101 w 204"/>
                <a:gd name="T1" fmla="*/ 0 h 204"/>
                <a:gd name="T2" fmla="*/ 129 w 204"/>
                <a:gd name="T3" fmla="*/ 3 h 204"/>
                <a:gd name="T4" fmla="*/ 153 w 204"/>
                <a:gd name="T5" fmla="*/ 13 h 204"/>
                <a:gd name="T6" fmla="*/ 174 w 204"/>
                <a:gd name="T7" fmla="*/ 30 h 204"/>
                <a:gd name="T8" fmla="*/ 190 w 204"/>
                <a:gd name="T9" fmla="*/ 51 h 204"/>
                <a:gd name="T10" fmla="*/ 201 w 204"/>
                <a:gd name="T11" fmla="*/ 74 h 204"/>
                <a:gd name="T12" fmla="*/ 204 w 204"/>
                <a:gd name="T13" fmla="*/ 101 h 204"/>
                <a:gd name="T14" fmla="*/ 201 w 204"/>
                <a:gd name="T15" fmla="*/ 128 h 204"/>
                <a:gd name="T16" fmla="*/ 190 w 204"/>
                <a:gd name="T17" fmla="*/ 153 h 204"/>
                <a:gd name="T18" fmla="*/ 174 w 204"/>
                <a:gd name="T19" fmla="*/ 174 h 204"/>
                <a:gd name="T20" fmla="*/ 153 w 204"/>
                <a:gd name="T21" fmla="*/ 189 h 204"/>
                <a:gd name="T22" fmla="*/ 129 w 204"/>
                <a:gd name="T23" fmla="*/ 199 h 204"/>
                <a:gd name="T24" fmla="*/ 101 w 204"/>
                <a:gd name="T25" fmla="*/ 204 h 204"/>
                <a:gd name="T26" fmla="*/ 74 w 204"/>
                <a:gd name="T27" fmla="*/ 199 h 204"/>
                <a:gd name="T28" fmla="*/ 51 w 204"/>
                <a:gd name="T29" fmla="*/ 189 h 204"/>
                <a:gd name="T30" fmla="*/ 30 w 204"/>
                <a:gd name="T31" fmla="*/ 174 h 204"/>
                <a:gd name="T32" fmla="*/ 13 w 204"/>
                <a:gd name="T33" fmla="*/ 153 h 204"/>
                <a:gd name="T34" fmla="*/ 3 w 204"/>
                <a:gd name="T35" fmla="*/ 128 h 204"/>
                <a:gd name="T36" fmla="*/ 0 w 204"/>
                <a:gd name="T37" fmla="*/ 101 h 204"/>
                <a:gd name="T38" fmla="*/ 3 w 204"/>
                <a:gd name="T39" fmla="*/ 74 h 204"/>
                <a:gd name="T40" fmla="*/ 13 w 204"/>
                <a:gd name="T41" fmla="*/ 51 h 204"/>
                <a:gd name="T42" fmla="*/ 30 w 204"/>
                <a:gd name="T43" fmla="*/ 30 h 204"/>
                <a:gd name="T44" fmla="*/ 51 w 204"/>
                <a:gd name="T45" fmla="*/ 13 h 204"/>
                <a:gd name="T46" fmla="*/ 74 w 204"/>
                <a:gd name="T47" fmla="*/ 3 h 204"/>
                <a:gd name="T48" fmla="*/ 101 w 204"/>
                <a:gd name="T49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4" h="204">
                  <a:moveTo>
                    <a:pt x="101" y="0"/>
                  </a:moveTo>
                  <a:lnTo>
                    <a:pt x="129" y="3"/>
                  </a:lnTo>
                  <a:lnTo>
                    <a:pt x="153" y="13"/>
                  </a:lnTo>
                  <a:lnTo>
                    <a:pt x="174" y="30"/>
                  </a:lnTo>
                  <a:lnTo>
                    <a:pt x="190" y="51"/>
                  </a:lnTo>
                  <a:lnTo>
                    <a:pt x="201" y="74"/>
                  </a:lnTo>
                  <a:lnTo>
                    <a:pt x="204" y="101"/>
                  </a:lnTo>
                  <a:lnTo>
                    <a:pt x="201" y="128"/>
                  </a:lnTo>
                  <a:lnTo>
                    <a:pt x="190" y="153"/>
                  </a:lnTo>
                  <a:lnTo>
                    <a:pt x="174" y="174"/>
                  </a:lnTo>
                  <a:lnTo>
                    <a:pt x="153" y="189"/>
                  </a:lnTo>
                  <a:lnTo>
                    <a:pt x="129" y="199"/>
                  </a:lnTo>
                  <a:lnTo>
                    <a:pt x="101" y="204"/>
                  </a:lnTo>
                  <a:lnTo>
                    <a:pt x="74" y="199"/>
                  </a:lnTo>
                  <a:lnTo>
                    <a:pt x="51" y="189"/>
                  </a:lnTo>
                  <a:lnTo>
                    <a:pt x="30" y="174"/>
                  </a:lnTo>
                  <a:lnTo>
                    <a:pt x="13" y="153"/>
                  </a:lnTo>
                  <a:lnTo>
                    <a:pt x="3" y="128"/>
                  </a:lnTo>
                  <a:lnTo>
                    <a:pt x="0" y="101"/>
                  </a:lnTo>
                  <a:lnTo>
                    <a:pt x="3" y="74"/>
                  </a:lnTo>
                  <a:lnTo>
                    <a:pt x="13" y="51"/>
                  </a:lnTo>
                  <a:lnTo>
                    <a:pt x="30" y="30"/>
                  </a:lnTo>
                  <a:lnTo>
                    <a:pt x="51" y="13"/>
                  </a:lnTo>
                  <a:lnTo>
                    <a:pt x="74" y="3"/>
                  </a:lnTo>
                  <a:lnTo>
                    <a:pt x="101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5" name="Freeform 11"/>
            <p:cNvSpPr>
              <a:spLocks noEditPoints="1"/>
            </p:cNvSpPr>
            <p:nvPr/>
          </p:nvSpPr>
          <p:spPr bwMode="auto">
            <a:xfrm>
              <a:off x="7954681" y="1439214"/>
              <a:ext cx="254730" cy="253695"/>
            </a:xfrm>
            <a:custGeom>
              <a:avLst/>
              <a:gdLst>
                <a:gd name="T0" fmla="*/ 141 w 152"/>
                <a:gd name="T1" fmla="*/ 152 h 152"/>
                <a:gd name="T2" fmla="*/ 132 w 152"/>
                <a:gd name="T3" fmla="*/ 148 h 152"/>
                <a:gd name="T4" fmla="*/ 101 w 152"/>
                <a:gd name="T5" fmla="*/ 117 h 152"/>
                <a:gd name="T6" fmla="*/ 65 w 152"/>
                <a:gd name="T7" fmla="*/ 128 h 152"/>
                <a:gd name="T8" fmla="*/ 0 w 152"/>
                <a:gd name="T9" fmla="*/ 64 h 152"/>
                <a:gd name="T10" fmla="*/ 65 w 152"/>
                <a:gd name="T11" fmla="*/ 0 h 152"/>
                <a:gd name="T12" fmla="*/ 129 w 152"/>
                <a:gd name="T13" fmla="*/ 64 h 152"/>
                <a:gd name="T14" fmla="*/ 118 w 152"/>
                <a:gd name="T15" fmla="*/ 100 h 152"/>
                <a:gd name="T16" fmla="*/ 149 w 152"/>
                <a:gd name="T17" fmla="*/ 132 h 152"/>
                <a:gd name="T18" fmla="*/ 152 w 152"/>
                <a:gd name="T19" fmla="*/ 140 h 152"/>
                <a:gd name="T20" fmla="*/ 141 w 152"/>
                <a:gd name="T21" fmla="*/ 152 h 152"/>
                <a:gd name="T22" fmla="*/ 65 w 152"/>
                <a:gd name="T23" fmla="*/ 23 h 152"/>
                <a:gd name="T24" fmla="*/ 24 w 152"/>
                <a:gd name="T25" fmla="*/ 64 h 152"/>
                <a:gd name="T26" fmla="*/ 65 w 152"/>
                <a:gd name="T27" fmla="*/ 105 h 152"/>
                <a:gd name="T28" fmla="*/ 106 w 152"/>
                <a:gd name="T29" fmla="*/ 64 h 152"/>
                <a:gd name="T30" fmla="*/ 65 w 152"/>
                <a:gd name="T31" fmla="*/ 23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2" h="152">
                  <a:moveTo>
                    <a:pt x="141" y="152"/>
                  </a:moveTo>
                  <a:cubicBezTo>
                    <a:pt x="138" y="152"/>
                    <a:pt x="135" y="151"/>
                    <a:pt x="132" y="148"/>
                  </a:cubicBezTo>
                  <a:cubicBezTo>
                    <a:pt x="101" y="117"/>
                    <a:pt x="101" y="117"/>
                    <a:pt x="101" y="117"/>
                  </a:cubicBezTo>
                  <a:cubicBezTo>
                    <a:pt x="90" y="124"/>
                    <a:pt x="78" y="128"/>
                    <a:pt x="65" y="128"/>
                  </a:cubicBezTo>
                  <a:cubicBezTo>
                    <a:pt x="29" y="128"/>
                    <a:pt x="0" y="100"/>
                    <a:pt x="0" y="64"/>
                  </a:cubicBezTo>
                  <a:cubicBezTo>
                    <a:pt x="0" y="28"/>
                    <a:pt x="29" y="0"/>
                    <a:pt x="65" y="0"/>
                  </a:cubicBezTo>
                  <a:cubicBezTo>
                    <a:pt x="100" y="0"/>
                    <a:pt x="129" y="28"/>
                    <a:pt x="129" y="64"/>
                  </a:cubicBezTo>
                  <a:cubicBezTo>
                    <a:pt x="129" y="77"/>
                    <a:pt x="125" y="90"/>
                    <a:pt x="118" y="100"/>
                  </a:cubicBezTo>
                  <a:cubicBezTo>
                    <a:pt x="149" y="132"/>
                    <a:pt x="149" y="132"/>
                    <a:pt x="149" y="132"/>
                  </a:cubicBezTo>
                  <a:cubicBezTo>
                    <a:pt x="151" y="134"/>
                    <a:pt x="152" y="137"/>
                    <a:pt x="152" y="140"/>
                  </a:cubicBezTo>
                  <a:cubicBezTo>
                    <a:pt x="152" y="147"/>
                    <a:pt x="147" y="152"/>
                    <a:pt x="141" y="152"/>
                  </a:cubicBezTo>
                  <a:close/>
                  <a:moveTo>
                    <a:pt x="65" y="23"/>
                  </a:moveTo>
                  <a:cubicBezTo>
                    <a:pt x="42" y="23"/>
                    <a:pt x="24" y="41"/>
                    <a:pt x="24" y="64"/>
                  </a:cubicBezTo>
                  <a:cubicBezTo>
                    <a:pt x="24" y="87"/>
                    <a:pt x="42" y="105"/>
                    <a:pt x="65" y="105"/>
                  </a:cubicBezTo>
                  <a:cubicBezTo>
                    <a:pt x="87" y="105"/>
                    <a:pt x="106" y="87"/>
                    <a:pt x="106" y="64"/>
                  </a:cubicBezTo>
                  <a:cubicBezTo>
                    <a:pt x="106" y="41"/>
                    <a:pt x="87" y="23"/>
                    <a:pt x="65" y="23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102492" y="1099069"/>
            <a:ext cx="6329496" cy="3448049"/>
            <a:chOff x="815256" y="742950"/>
            <a:chExt cx="6726508" cy="3688771"/>
          </a:xfrm>
          <a:solidFill>
            <a:schemeClr val="bg1"/>
          </a:solidFill>
        </p:grpSpPr>
        <p:sp>
          <p:nvSpPr>
            <p:cNvPr id="3" name="Freeform 5"/>
            <p:cNvSpPr>
              <a:spLocks noEditPoints="1"/>
            </p:cNvSpPr>
            <p:nvPr/>
          </p:nvSpPr>
          <p:spPr bwMode="auto">
            <a:xfrm>
              <a:off x="1287450" y="2365392"/>
              <a:ext cx="99071" cy="75912"/>
            </a:xfrm>
            <a:custGeom>
              <a:avLst/>
              <a:gdLst>
                <a:gd name="T0" fmla="*/ 0 w 77"/>
                <a:gd name="T1" fmla="*/ 7 h 59"/>
                <a:gd name="T2" fmla="*/ 3 w 77"/>
                <a:gd name="T3" fmla="*/ 3 h 59"/>
                <a:gd name="T4" fmla="*/ 0 w 77"/>
                <a:gd name="T5" fmla="*/ 3 h 59"/>
                <a:gd name="T6" fmla="*/ 0 w 77"/>
                <a:gd name="T7" fmla="*/ 7 h 59"/>
                <a:gd name="T8" fmla="*/ 0 w 77"/>
                <a:gd name="T9" fmla="*/ 7 h 59"/>
                <a:gd name="T10" fmla="*/ 0 w 77"/>
                <a:gd name="T11" fmla="*/ 7 h 59"/>
                <a:gd name="T12" fmla="*/ 14 w 77"/>
                <a:gd name="T13" fmla="*/ 3 h 59"/>
                <a:gd name="T14" fmla="*/ 14 w 77"/>
                <a:gd name="T15" fmla="*/ 0 h 59"/>
                <a:gd name="T16" fmla="*/ 14 w 77"/>
                <a:gd name="T17" fmla="*/ 0 h 59"/>
                <a:gd name="T18" fmla="*/ 11 w 77"/>
                <a:gd name="T19" fmla="*/ 0 h 59"/>
                <a:gd name="T20" fmla="*/ 11 w 77"/>
                <a:gd name="T21" fmla="*/ 3 h 59"/>
                <a:gd name="T22" fmla="*/ 11 w 77"/>
                <a:gd name="T23" fmla="*/ 3 h 59"/>
                <a:gd name="T24" fmla="*/ 14 w 77"/>
                <a:gd name="T25" fmla="*/ 3 h 59"/>
                <a:gd name="T26" fmla="*/ 14 w 77"/>
                <a:gd name="T27" fmla="*/ 3 h 59"/>
                <a:gd name="T28" fmla="*/ 37 w 77"/>
                <a:gd name="T29" fmla="*/ 15 h 59"/>
                <a:gd name="T30" fmla="*/ 37 w 77"/>
                <a:gd name="T31" fmla="*/ 15 h 59"/>
                <a:gd name="T32" fmla="*/ 33 w 77"/>
                <a:gd name="T33" fmla="*/ 11 h 59"/>
                <a:gd name="T34" fmla="*/ 33 w 77"/>
                <a:gd name="T35" fmla="*/ 11 h 59"/>
                <a:gd name="T36" fmla="*/ 29 w 77"/>
                <a:gd name="T37" fmla="*/ 11 h 59"/>
                <a:gd name="T38" fmla="*/ 33 w 77"/>
                <a:gd name="T39" fmla="*/ 15 h 59"/>
                <a:gd name="T40" fmla="*/ 37 w 77"/>
                <a:gd name="T41" fmla="*/ 15 h 59"/>
                <a:gd name="T42" fmla="*/ 37 w 77"/>
                <a:gd name="T43" fmla="*/ 15 h 59"/>
                <a:gd name="T44" fmla="*/ 37 w 77"/>
                <a:gd name="T45" fmla="*/ 15 h 59"/>
                <a:gd name="T46" fmla="*/ 51 w 77"/>
                <a:gd name="T47" fmla="*/ 18 h 59"/>
                <a:gd name="T48" fmla="*/ 48 w 77"/>
                <a:gd name="T49" fmla="*/ 18 h 59"/>
                <a:gd name="T50" fmla="*/ 48 w 77"/>
                <a:gd name="T51" fmla="*/ 18 h 59"/>
                <a:gd name="T52" fmla="*/ 44 w 77"/>
                <a:gd name="T53" fmla="*/ 18 h 59"/>
                <a:gd name="T54" fmla="*/ 48 w 77"/>
                <a:gd name="T55" fmla="*/ 18 h 59"/>
                <a:gd name="T56" fmla="*/ 51 w 77"/>
                <a:gd name="T57" fmla="*/ 18 h 59"/>
                <a:gd name="T58" fmla="*/ 51 w 77"/>
                <a:gd name="T59" fmla="*/ 18 h 59"/>
                <a:gd name="T60" fmla="*/ 51 w 77"/>
                <a:gd name="T61" fmla="*/ 18 h 59"/>
                <a:gd name="T62" fmla="*/ 55 w 77"/>
                <a:gd name="T63" fmla="*/ 26 h 59"/>
                <a:gd name="T64" fmla="*/ 55 w 77"/>
                <a:gd name="T65" fmla="*/ 26 h 59"/>
                <a:gd name="T66" fmla="*/ 51 w 77"/>
                <a:gd name="T67" fmla="*/ 22 h 59"/>
                <a:gd name="T68" fmla="*/ 51 w 77"/>
                <a:gd name="T69" fmla="*/ 22 h 59"/>
                <a:gd name="T70" fmla="*/ 51 w 77"/>
                <a:gd name="T71" fmla="*/ 22 h 59"/>
                <a:gd name="T72" fmla="*/ 55 w 77"/>
                <a:gd name="T73" fmla="*/ 22 h 59"/>
                <a:gd name="T74" fmla="*/ 59 w 77"/>
                <a:gd name="T75" fmla="*/ 22 h 59"/>
                <a:gd name="T76" fmla="*/ 63 w 77"/>
                <a:gd name="T77" fmla="*/ 26 h 59"/>
                <a:gd name="T78" fmla="*/ 59 w 77"/>
                <a:gd name="T79" fmla="*/ 26 h 59"/>
                <a:gd name="T80" fmla="*/ 55 w 77"/>
                <a:gd name="T81" fmla="*/ 26 h 59"/>
                <a:gd name="T82" fmla="*/ 55 w 77"/>
                <a:gd name="T83" fmla="*/ 26 h 59"/>
                <a:gd name="T84" fmla="*/ 59 w 77"/>
                <a:gd name="T85" fmla="*/ 44 h 59"/>
                <a:gd name="T86" fmla="*/ 63 w 77"/>
                <a:gd name="T87" fmla="*/ 48 h 59"/>
                <a:gd name="T88" fmla="*/ 63 w 77"/>
                <a:gd name="T89" fmla="*/ 55 h 59"/>
                <a:gd name="T90" fmla="*/ 66 w 77"/>
                <a:gd name="T91" fmla="*/ 59 h 59"/>
                <a:gd name="T92" fmla="*/ 70 w 77"/>
                <a:gd name="T93" fmla="*/ 52 h 59"/>
                <a:gd name="T94" fmla="*/ 77 w 77"/>
                <a:gd name="T95" fmla="*/ 48 h 59"/>
                <a:gd name="T96" fmla="*/ 77 w 77"/>
                <a:gd name="T97" fmla="*/ 48 h 59"/>
                <a:gd name="T98" fmla="*/ 74 w 77"/>
                <a:gd name="T99" fmla="*/ 44 h 59"/>
                <a:gd name="T100" fmla="*/ 74 w 77"/>
                <a:gd name="T101" fmla="*/ 44 h 59"/>
                <a:gd name="T102" fmla="*/ 74 w 77"/>
                <a:gd name="T103" fmla="*/ 41 h 59"/>
                <a:gd name="T104" fmla="*/ 74 w 77"/>
                <a:gd name="T105" fmla="*/ 41 h 59"/>
                <a:gd name="T106" fmla="*/ 70 w 77"/>
                <a:gd name="T107" fmla="*/ 41 h 59"/>
                <a:gd name="T108" fmla="*/ 66 w 77"/>
                <a:gd name="T109" fmla="*/ 37 h 59"/>
                <a:gd name="T110" fmla="*/ 63 w 77"/>
                <a:gd name="T111" fmla="*/ 33 h 59"/>
                <a:gd name="T112" fmla="*/ 63 w 77"/>
                <a:gd name="T113" fmla="*/ 37 h 59"/>
                <a:gd name="T114" fmla="*/ 63 w 77"/>
                <a:gd name="T115" fmla="*/ 37 h 59"/>
                <a:gd name="T116" fmla="*/ 63 w 77"/>
                <a:gd name="T117" fmla="*/ 41 h 59"/>
                <a:gd name="T118" fmla="*/ 59 w 77"/>
                <a:gd name="T119" fmla="*/ 44 h 59"/>
                <a:gd name="T120" fmla="*/ 59 w 77"/>
                <a:gd name="T121" fmla="*/ 4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7" h="59">
                  <a:moveTo>
                    <a:pt x="0" y="7"/>
                  </a:moveTo>
                  <a:lnTo>
                    <a:pt x="3" y="3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close/>
                  <a:moveTo>
                    <a:pt x="14" y="3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4" y="3"/>
                  </a:lnTo>
                  <a:lnTo>
                    <a:pt x="14" y="3"/>
                  </a:lnTo>
                  <a:close/>
                  <a:moveTo>
                    <a:pt x="37" y="15"/>
                  </a:moveTo>
                  <a:lnTo>
                    <a:pt x="37" y="15"/>
                  </a:lnTo>
                  <a:lnTo>
                    <a:pt x="33" y="11"/>
                  </a:lnTo>
                  <a:lnTo>
                    <a:pt x="33" y="11"/>
                  </a:lnTo>
                  <a:lnTo>
                    <a:pt x="29" y="11"/>
                  </a:lnTo>
                  <a:lnTo>
                    <a:pt x="33" y="15"/>
                  </a:lnTo>
                  <a:lnTo>
                    <a:pt x="37" y="15"/>
                  </a:lnTo>
                  <a:lnTo>
                    <a:pt x="37" y="15"/>
                  </a:lnTo>
                  <a:lnTo>
                    <a:pt x="37" y="15"/>
                  </a:lnTo>
                  <a:close/>
                  <a:moveTo>
                    <a:pt x="51" y="18"/>
                  </a:moveTo>
                  <a:lnTo>
                    <a:pt x="48" y="18"/>
                  </a:lnTo>
                  <a:lnTo>
                    <a:pt x="48" y="18"/>
                  </a:lnTo>
                  <a:lnTo>
                    <a:pt x="44" y="18"/>
                  </a:lnTo>
                  <a:lnTo>
                    <a:pt x="48" y="18"/>
                  </a:lnTo>
                  <a:lnTo>
                    <a:pt x="51" y="18"/>
                  </a:lnTo>
                  <a:lnTo>
                    <a:pt x="51" y="18"/>
                  </a:lnTo>
                  <a:lnTo>
                    <a:pt x="51" y="18"/>
                  </a:lnTo>
                  <a:close/>
                  <a:moveTo>
                    <a:pt x="55" y="26"/>
                  </a:moveTo>
                  <a:lnTo>
                    <a:pt x="55" y="26"/>
                  </a:lnTo>
                  <a:lnTo>
                    <a:pt x="51" y="22"/>
                  </a:lnTo>
                  <a:lnTo>
                    <a:pt x="51" y="22"/>
                  </a:lnTo>
                  <a:lnTo>
                    <a:pt x="51" y="22"/>
                  </a:lnTo>
                  <a:lnTo>
                    <a:pt x="55" y="22"/>
                  </a:lnTo>
                  <a:lnTo>
                    <a:pt x="59" y="22"/>
                  </a:lnTo>
                  <a:lnTo>
                    <a:pt x="63" y="26"/>
                  </a:lnTo>
                  <a:lnTo>
                    <a:pt x="59" y="26"/>
                  </a:lnTo>
                  <a:lnTo>
                    <a:pt x="55" y="26"/>
                  </a:lnTo>
                  <a:lnTo>
                    <a:pt x="55" y="26"/>
                  </a:lnTo>
                  <a:close/>
                  <a:moveTo>
                    <a:pt x="59" y="44"/>
                  </a:moveTo>
                  <a:lnTo>
                    <a:pt x="63" y="48"/>
                  </a:lnTo>
                  <a:lnTo>
                    <a:pt x="63" y="55"/>
                  </a:lnTo>
                  <a:lnTo>
                    <a:pt x="66" y="59"/>
                  </a:lnTo>
                  <a:lnTo>
                    <a:pt x="70" y="52"/>
                  </a:lnTo>
                  <a:lnTo>
                    <a:pt x="77" y="48"/>
                  </a:lnTo>
                  <a:lnTo>
                    <a:pt x="77" y="48"/>
                  </a:lnTo>
                  <a:lnTo>
                    <a:pt x="74" y="44"/>
                  </a:lnTo>
                  <a:lnTo>
                    <a:pt x="74" y="44"/>
                  </a:lnTo>
                  <a:lnTo>
                    <a:pt x="74" y="41"/>
                  </a:lnTo>
                  <a:lnTo>
                    <a:pt x="74" y="41"/>
                  </a:lnTo>
                  <a:lnTo>
                    <a:pt x="70" y="41"/>
                  </a:lnTo>
                  <a:lnTo>
                    <a:pt x="66" y="37"/>
                  </a:lnTo>
                  <a:lnTo>
                    <a:pt x="63" y="33"/>
                  </a:lnTo>
                  <a:lnTo>
                    <a:pt x="63" y="37"/>
                  </a:lnTo>
                  <a:lnTo>
                    <a:pt x="63" y="37"/>
                  </a:lnTo>
                  <a:lnTo>
                    <a:pt x="63" y="41"/>
                  </a:lnTo>
                  <a:lnTo>
                    <a:pt x="59" y="44"/>
                  </a:lnTo>
                  <a:lnTo>
                    <a:pt x="59" y="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4" name="Freeform 6"/>
            <p:cNvSpPr/>
            <p:nvPr/>
          </p:nvSpPr>
          <p:spPr bwMode="auto">
            <a:xfrm>
              <a:off x="5241266" y="3424288"/>
              <a:ext cx="5147" cy="10293"/>
            </a:xfrm>
            <a:custGeom>
              <a:avLst/>
              <a:gdLst>
                <a:gd name="T0" fmla="*/ 0 w 4"/>
                <a:gd name="T1" fmla="*/ 4 h 8"/>
                <a:gd name="T2" fmla="*/ 0 w 4"/>
                <a:gd name="T3" fmla="*/ 0 h 8"/>
                <a:gd name="T4" fmla="*/ 0 w 4"/>
                <a:gd name="T5" fmla="*/ 0 h 8"/>
                <a:gd name="T6" fmla="*/ 4 w 4"/>
                <a:gd name="T7" fmla="*/ 0 h 8"/>
                <a:gd name="T8" fmla="*/ 4 w 4"/>
                <a:gd name="T9" fmla="*/ 0 h 8"/>
                <a:gd name="T10" fmla="*/ 4 w 4"/>
                <a:gd name="T11" fmla="*/ 8 h 8"/>
                <a:gd name="T12" fmla="*/ 0 w 4"/>
                <a:gd name="T13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8">
                  <a:moveTo>
                    <a:pt x="0" y="4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8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5" name="Freeform 7"/>
            <p:cNvSpPr>
              <a:spLocks noEditPoints="1"/>
            </p:cNvSpPr>
            <p:nvPr/>
          </p:nvSpPr>
          <p:spPr bwMode="auto">
            <a:xfrm>
              <a:off x="5202669" y="3395983"/>
              <a:ext cx="28306" cy="24446"/>
            </a:xfrm>
            <a:custGeom>
              <a:avLst/>
              <a:gdLst>
                <a:gd name="T0" fmla="*/ 4 w 22"/>
                <a:gd name="T1" fmla="*/ 11 h 19"/>
                <a:gd name="T2" fmla="*/ 4 w 22"/>
                <a:gd name="T3" fmla="*/ 7 h 19"/>
                <a:gd name="T4" fmla="*/ 4 w 22"/>
                <a:gd name="T5" fmla="*/ 4 h 19"/>
                <a:gd name="T6" fmla="*/ 4 w 22"/>
                <a:gd name="T7" fmla="*/ 4 h 19"/>
                <a:gd name="T8" fmla="*/ 4 w 22"/>
                <a:gd name="T9" fmla="*/ 0 h 19"/>
                <a:gd name="T10" fmla="*/ 0 w 22"/>
                <a:gd name="T11" fmla="*/ 0 h 19"/>
                <a:gd name="T12" fmla="*/ 0 w 22"/>
                <a:gd name="T13" fmla="*/ 4 h 19"/>
                <a:gd name="T14" fmla="*/ 0 w 22"/>
                <a:gd name="T15" fmla="*/ 7 h 19"/>
                <a:gd name="T16" fmla="*/ 0 w 22"/>
                <a:gd name="T17" fmla="*/ 7 h 19"/>
                <a:gd name="T18" fmla="*/ 0 w 22"/>
                <a:gd name="T19" fmla="*/ 11 h 19"/>
                <a:gd name="T20" fmla="*/ 4 w 22"/>
                <a:gd name="T21" fmla="*/ 11 h 19"/>
                <a:gd name="T22" fmla="*/ 4 w 22"/>
                <a:gd name="T23" fmla="*/ 11 h 19"/>
                <a:gd name="T24" fmla="*/ 4 w 22"/>
                <a:gd name="T25" fmla="*/ 15 h 19"/>
                <a:gd name="T26" fmla="*/ 8 w 22"/>
                <a:gd name="T27" fmla="*/ 15 h 19"/>
                <a:gd name="T28" fmla="*/ 8 w 22"/>
                <a:gd name="T29" fmla="*/ 19 h 19"/>
                <a:gd name="T30" fmla="*/ 4 w 22"/>
                <a:gd name="T31" fmla="*/ 19 h 19"/>
                <a:gd name="T32" fmla="*/ 4 w 22"/>
                <a:gd name="T33" fmla="*/ 15 h 19"/>
                <a:gd name="T34" fmla="*/ 4 w 22"/>
                <a:gd name="T35" fmla="*/ 15 h 19"/>
                <a:gd name="T36" fmla="*/ 4 w 22"/>
                <a:gd name="T37" fmla="*/ 15 h 19"/>
                <a:gd name="T38" fmla="*/ 22 w 22"/>
                <a:gd name="T39" fmla="*/ 19 h 19"/>
                <a:gd name="T40" fmla="*/ 22 w 22"/>
                <a:gd name="T41" fmla="*/ 15 h 19"/>
                <a:gd name="T42" fmla="*/ 22 w 22"/>
                <a:gd name="T43" fmla="*/ 11 h 19"/>
                <a:gd name="T44" fmla="*/ 22 w 22"/>
                <a:gd name="T45" fmla="*/ 15 h 19"/>
                <a:gd name="T46" fmla="*/ 19 w 22"/>
                <a:gd name="T47" fmla="*/ 15 h 19"/>
                <a:gd name="T48" fmla="*/ 19 w 22"/>
                <a:gd name="T49" fmla="*/ 15 h 19"/>
                <a:gd name="T50" fmla="*/ 22 w 22"/>
                <a:gd name="T5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2" h="19">
                  <a:moveTo>
                    <a:pt x="4" y="11"/>
                  </a:moveTo>
                  <a:lnTo>
                    <a:pt x="4" y="7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4" y="11"/>
                  </a:lnTo>
                  <a:lnTo>
                    <a:pt x="4" y="11"/>
                  </a:lnTo>
                  <a:close/>
                  <a:moveTo>
                    <a:pt x="4" y="15"/>
                  </a:moveTo>
                  <a:lnTo>
                    <a:pt x="8" y="15"/>
                  </a:lnTo>
                  <a:lnTo>
                    <a:pt x="8" y="19"/>
                  </a:lnTo>
                  <a:lnTo>
                    <a:pt x="4" y="19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4" y="15"/>
                  </a:lnTo>
                  <a:close/>
                  <a:moveTo>
                    <a:pt x="22" y="19"/>
                  </a:moveTo>
                  <a:lnTo>
                    <a:pt x="22" y="15"/>
                  </a:lnTo>
                  <a:lnTo>
                    <a:pt x="22" y="11"/>
                  </a:lnTo>
                  <a:lnTo>
                    <a:pt x="22" y="15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22" y="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6" name="Freeform 8"/>
            <p:cNvSpPr>
              <a:spLocks noEditPoints="1"/>
            </p:cNvSpPr>
            <p:nvPr/>
          </p:nvSpPr>
          <p:spPr bwMode="auto">
            <a:xfrm>
              <a:off x="5269572" y="3267319"/>
              <a:ext cx="200714" cy="100357"/>
            </a:xfrm>
            <a:custGeom>
              <a:avLst/>
              <a:gdLst>
                <a:gd name="T0" fmla="*/ 152 w 156"/>
                <a:gd name="T1" fmla="*/ 4 h 78"/>
                <a:gd name="T2" fmla="*/ 156 w 156"/>
                <a:gd name="T3" fmla="*/ 4 h 78"/>
                <a:gd name="T4" fmla="*/ 156 w 156"/>
                <a:gd name="T5" fmla="*/ 4 h 78"/>
                <a:gd name="T6" fmla="*/ 152 w 156"/>
                <a:gd name="T7" fmla="*/ 0 h 78"/>
                <a:gd name="T8" fmla="*/ 152 w 156"/>
                <a:gd name="T9" fmla="*/ 4 h 78"/>
                <a:gd name="T10" fmla="*/ 152 w 156"/>
                <a:gd name="T11" fmla="*/ 4 h 78"/>
                <a:gd name="T12" fmla="*/ 152 w 156"/>
                <a:gd name="T13" fmla="*/ 4 h 78"/>
                <a:gd name="T14" fmla="*/ 4 w 156"/>
                <a:gd name="T15" fmla="*/ 78 h 78"/>
                <a:gd name="T16" fmla="*/ 7 w 156"/>
                <a:gd name="T17" fmla="*/ 78 h 78"/>
                <a:gd name="T18" fmla="*/ 4 w 156"/>
                <a:gd name="T19" fmla="*/ 78 h 78"/>
                <a:gd name="T20" fmla="*/ 4 w 156"/>
                <a:gd name="T21" fmla="*/ 78 h 78"/>
                <a:gd name="T22" fmla="*/ 4 w 156"/>
                <a:gd name="T23" fmla="*/ 78 h 78"/>
                <a:gd name="T24" fmla="*/ 0 w 156"/>
                <a:gd name="T25" fmla="*/ 70 h 78"/>
                <a:gd name="T26" fmla="*/ 4 w 156"/>
                <a:gd name="T27" fmla="*/ 70 h 78"/>
                <a:gd name="T28" fmla="*/ 4 w 156"/>
                <a:gd name="T29" fmla="*/ 70 h 78"/>
                <a:gd name="T30" fmla="*/ 7 w 156"/>
                <a:gd name="T31" fmla="*/ 70 h 78"/>
                <a:gd name="T32" fmla="*/ 4 w 156"/>
                <a:gd name="T33" fmla="*/ 70 h 78"/>
                <a:gd name="T34" fmla="*/ 4 w 156"/>
                <a:gd name="T35" fmla="*/ 74 h 78"/>
                <a:gd name="T36" fmla="*/ 0 w 156"/>
                <a:gd name="T37" fmla="*/ 7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6" h="78">
                  <a:moveTo>
                    <a:pt x="152" y="4"/>
                  </a:moveTo>
                  <a:lnTo>
                    <a:pt x="156" y="4"/>
                  </a:lnTo>
                  <a:lnTo>
                    <a:pt x="156" y="4"/>
                  </a:lnTo>
                  <a:lnTo>
                    <a:pt x="152" y="0"/>
                  </a:lnTo>
                  <a:lnTo>
                    <a:pt x="152" y="4"/>
                  </a:lnTo>
                  <a:lnTo>
                    <a:pt x="152" y="4"/>
                  </a:lnTo>
                  <a:lnTo>
                    <a:pt x="152" y="4"/>
                  </a:lnTo>
                  <a:close/>
                  <a:moveTo>
                    <a:pt x="4" y="78"/>
                  </a:moveTo>
                  <a:lnTo>
                    <a:pt x="7" y="78"/>
                  </a:lnTo>
                  <a:lnTo>
                    <a:pt x="4" y="78"/>
                  </a:lnTo>
                  <a:lnTo>
                    <a:pt x="4" y="78"/>
                  </a:lnTo>
                  <a:lnTo>
                    <a:pt x="4" y="78"/>
                  </a:lnTo>
                  <a:close/>
                  <a:moveTo>
                    <a:pt x="0" y="70"/>
                  </a:moveTo>
                  <a:lnTo>
                    <a:pt x="4" y="70"/>
                  </a:lnTo>
                  <a:lnTo>
                    <a:pt x="4" y="70"/>
                  </a:lnTo>
                  <a:lnTo>
                    <a:pt x="7" y="70"/>
                  </a:lnTo>
                  <a:lnTo>
                    <a:pt x="4" y="70"/>
                  </a:lnTo>
                  <a:lnTo>
                    <a:pt x="4" y="74"/>
                  </a:lnTo>
                  <a:lnTo>
                    <a:pt x="0" y="7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7" name="Freeform 9"/>
            <p:cNvSpPr>
              <a:spLocks noEditPoints="1"/>
            </p:cNvSpPr>
            <p:nvPr/>
          </p:nvSpPr>
          <p:spPr bwMode="auto">
            <a:xfrm>
              <a:off x="6240979" y="2909636"/>
              <a:ext cx="47606" cy="137670"/>
            </a:xfrm>
            <a:custGeom>
              <a:avLst/>
              <a:gdLst>
                <a:gd name="T0" fmla="*/ 4 w 10"/>
                <a:gd name="T1" fmla="*/ 5 h 29"/>
                <a:gd name="T2" fmla="*/ 4 w 10"/>
                <a:gd name="T3" fmla="*/ 3 h 29"/>
                <a:gd name="T4" fmla="*/ 4 w 10"/>
                <a:gd name="T5" fmla="*/ 1 h 29"/>
                <a:gd name="T6" fmla="*/ 4 w 10"/>
                <a:gd name="T7" fmla="*/ 0 h 29"/>
                <a:gd name="T8" fmla="*/ 3 w 10"/>
                <a:gd name="T9" fmla="*/ 1 h 29"/>
                <a:gd name="T10" fmla="*/ 3 w 10"/>
                <a:gd name="T11" fmla="*/ 3 h 29"/>
                <a:gd name="T12" fmla="*/ 3 w 10"/>
                <a:gd name="T13" fmla="*/ 5 h 29"/>
                <a:gd name="T14" fmla="*/ 3 w 10"/>
                <a:gd name="T15" fmla="*/ 10 h 29"/>
                <a:gd name="T16" fmla="*/ 3 w 10"/>
                <a:gd name="T17" fmla="*/ 8 h 29"/>
                <a:gd name="T18" fmla="*/ 3 w 10"/>
                <a:gd name="T19" fmla="*/ 7 h 29"/>
                <a:gd name="T20" fmla="*/ 4 w 10"/>
                <a:gd name="T21" fmla="*/ 6 h 29"/>
                <a:gd name="T22" fmla="*/ 3 w 10"/>
                <a:gd name="T23" fmla="*/ 7 h 29"/>
                <a:gd name="T24" fmla="*/ 3 w 10"/>
                <a:gd name="T25" fmla="*/ 9 h 29"/>
                <a:gd name="T26" fmla="*/ 3 w 10"/>
                <a:gd name="T27" fmla="*/ 10 h 29"/>
                <a:gd name="T28" fmla="*/ 1 w 10"/>
                <a:gd name="T29" fmla="*/ 9 h 29"/>
                <a:gd name="T30" fmla="*/ 0 w 10"/>
                <a:gd name="T31" fmla="*/ 9 h 29"/>
                <a:gd name="T32" fmla="*/ 3 w 10"/>
                <a:gd name="T33" fmla="*/ 14 h 29"/>
                <a:gd name="T34" fmla="*/ 3 w 10"/>
                <a:gd name="T35" fmla="*/ 12 h 29"/>
                <a:gd name="T36" fmla="*/ 2 w 10"/>
                <a:gd name="T37" fmla="*/ 13 h 29"/>
                <a:gd name="T38" fmla="*/ 5 w 10"/>
                <a:gd name="T39" fmla="*/ 19 h 29"/>
                <a:gd name="T40" fmla="*/ 4 w 10"/>
                <a:gd name="T41" fmla="*/ 19 h 29"/>
                <a:gd name="T42" fmla="*/ 6 w 10"/>
                <a:gd name="T43" fmla="*/ 22 h 29"/>
                <a:gd name="T44" fmla="*/ 7 w 10"/>
                <a:gd name="T45" fmla="*/ 23 h 29"/>
                <a:gd name="T46" fmla="*/ 6 w 10"/>
                <a:gd name="T47" fmla="*/ 22 h 29"/>
                <a:gd name="T48" fmla="*/ 8 w 10"/>
                <a:gd name="T49" fmla="*/ 23 h 29"/>
                <a:gd name="T50" fmla="*/ 8 w 10"/>
                <a:gd name="T51" fmla="*/ 23 h 29"/>
                <a:gd name="T52" fmla="*/ 8 w 10"/>
                <a:gd name="T53" fmla="*/ 22 h 29"/>
                <a:gd name="T54" fmla="*/ 7 w 10"/>
                <a:gd name="T55" fmla="*/ 25 h 29"/>
                <a:gd name="T56" fmla="*/ 7 w 10"/>
                <a:gd name="T57" fmla="*/ 24 h 29"/>
                <a:gd name="T58" fmla="*/ 7 w 10"/>
                <a:gd name="T59" fmla="*/ 24 h 29"/>
                <a:gd name="T60" fmla="*/ 9 w 10"/>
                <a:gd name="T61" fmla="*/ 26 h 29"/>
                <a:gd name="T62" fmla="*/ 8 w 10"/>
                <a:gd name="T63" fmla="*/ 26 h 29"/>
                <a:gd name="T64" fmla="*/ 9 w 10"/>
                <a:gd name="T65" fmla="*/ 27 h 29"/>
                <a:gd name="T66" fmla="*/ 9 w 10"/>
                <a:gd name="T67" fmla="*/ 28 h 29"/>
                <a:gd name="T68" fmla="*/ 9 w 10"/>
                <a:gd name="T69" fmla="*/ 29 h 29"/>
                <a:gd name="T70" fmla="*/ 10 w 10"/>
                <a:gd name="T71" fmla="*/ 28 h 29"/>
                <a:gd name="T72" fmla="*/ 9 w 10"/>
                <a:gd name="T73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" h="29">
                  <a:moveTo>
                    <a:pt x="3" y="5"/>
                  </a:moveTo>
                  <a:cubicBezTo>
                    <a:pt x="4" y="5"/>
                    <a:pt x="4" y="5"/>
                    <a:pt x="4" y="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lose/>
                  <a:moveTo>
                    <a:pt x="3" y="10"/>
                  </a:moveTo>
                  <a:cubicBezTo>
                    <a:pt x="3" y="9"/>
                    <a:pt x="3" y="9"/>
                    <a:pt x="3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10"/>
                    <a:pt x="3" y="10"/>
                    <a:pt x="3" y="10"/>
                  </a:cubicBezTo>
                  <a:close/>
                  <a:moveTo>
                    <a:pt x="0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9"/>
                    <a:pt x="0" y="9"/>
                    <a:pt x="0" y="9"/>
                  </a:cubicBezTo>
                  <a:close/>
                  <a:moveTo>
                    <a:pt x="2" y="14"/>
                  </a:moveTo>
                  <a:cubicBezTo>
                    <a:pt x="3" y="14"/>
                    <a:pt x="3" y="14"/>
                    <a:pt x="3" y="14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4"/>
                    <a:pt x="2" y="14"/>
                  </a:cubicBezTo>
                  <a:close/>
                  <a:moveTo>
                    <a:pt x="5" y="19"/>
                  </a:move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5" y="19"/>
                    <a:pt x="5" y="19"/>
                  </a:cubicBezTo>
                  <a:close/>
                  <a:moveTo>
                    <a:pt x="6" y="22"/>
                  </a:moveTo>
                  <a:cubicBezTo>
                    <a:pt x="6" y="22"/>
                    <a:pt x="6" y="22"/>
                    <a:pt x="6" y="22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lose/>
                  <a:moveTo>
                    <a:pt x="8" y="22"/>
                  </a:moveTo>
                  <a:cubicBezTo>
                    <a:pt x="8" y="23"/>
                    <a:pt x="8" y="23"/>
                    <a:pt x="8" y="23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2"/>
                    <a:pt x="8" y="22"/>
                    <a:pt x="8" y="22"/>
                  </a:cubicBezTo>
                  <a:close/>
                  <a:moveTo>
                    <a:pt x="7" y="24"/>
                  </a:moveTo>
                  <a:cubicBezTo>
                    <a:pt x="7" y="25"/>
                    <a:pt x="7" y="25"/>
                    <a:pt x="7" y="25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lose/>
                  <a:moveTo>
                    <a:pt x="8" y="26"/>
                  </a:moveTo>
                  <a:cubicBezTo>
                    <a:pt x="9" y="26"/>
                    <a:pt x="9" y="26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6"/>
                    <a:pt x="8" y="26"/>
                  </a:cubicBezTo>
                  <a:close/>
                  <a:moveTo>
                    <a:pt x="9" y="27"/>
                  </a:moveTo>
                  <a:cubicBezTo>
                    <a:pt x="8" y="27"/>
                    <a:pt x="8" y="27"/>
                    <a:pt x="8" y="27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8"/>
                    <a:pt x="9" y="29"/>
                    <a:pt x="9" y="29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lnTo>
                    <a:pt x="9" y="2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8" name="Freeform 10"/>
            <p:cNvSpPr>
              <a:spLocks noEditPoints="1"/>
            </p:cNvSpPr>
            <p:nvPr/>
          </p:nvSpPr>
          <p:spPr bwMode="auto">
            <a:xfrm>
              <a:off x="4760068" y="808568"/>
              <a:ext cx="2781696" cy="1523371"/>
            </a:xfrm>
            <a:custGeom>
              <a:avLst/>
              <a:gdLst>
                <a:gd name="T0" fmla="*/ 447 w 584"/>
                <a:gd name="T1" fmla="*/ 261 h 319"/>
                <a:gd name="T2" fmla="*/ 408 w 584"/>
                <a:gd name="T3" fmla="*/ 228 h 319"/>
                <a:gd name="T4" fmla="*/ 364 w 584"/>
                <a:gd name="T5" fmla="*/ 257 h 319"/>
                <a:gd name="T6" fmla="*/ 283 w 584"/>
                <a:gd name="T7" fmla="*/ 258 h 319"/>
                <a:gd name="T8" fmla="*/ 199 w 584"/>
                <a:gd name="T9" fmla="*/ 245 h 319"/>
                <a:gd name="T10" fmla="*/ 147 w 584"/>
                <a:gd name="T11" fmla="*/ 252 h 319"/>
                <a:gd name="T12" fmla="*/ 99 w 584"/>
                <a:gd name="T13" fmla="*/ 272 h 319"/>
                <a:gd name="T14" fmla="*/ 84 w 584"/>
                <a:gd name="T15" fmla="*/ 318 h 319"/>
                <a:gd name="T16" fmla="*/ 49 w 584"/>
                <a:gd name="T17" fmla="*/ 272 h 319"/>
                <a:gd name="T18" fmla="*/ 8 w 584"/>
                <a:gd name="T19" fmla="*/ 214 h 319"/>
                <a:gd name="T20" fmla="*/ 16 w 584"/>
                <a:gd name="T21" fmla="*/ 152 h 319"/>
                <a:gd name="T22" fmla="*/ 21 w 584"/>
                <a:gd name="T23" fmla="*/ 173 h 319"/>
                <a:gd name="T24" fmla="*/ 59 w 584"/>
                <a:gd name="T25" fmla="*/ 168 h 319"/>
                <a:gd name="T26" fmla="*/ 91 w 584"/>
                <a:gd name="T27" fmla="*/ 153 h 319"/>
                <a:gd name="T28" fmla="*/ 144 w 584"/>
                <a:gd name="T29" fmla="*/ 144 h 319"/>
                <a:gd name="T30" fmla="*/ 160 w 584"/>
                <a:gd name="T31" fmla="*/ 145 h 319"/>
                <a:gd name="T32" fmla="*/ 174 w 584"/>
                <a:gd name="T33" fmla="*/ 141 h 319"/>
                <a:gd name="T34" fmla="*/ 168 w 584"/>
                <a:gd name="T35" fmla="*/ 110 h 319"/>
                <a:gd name="T36" fmla="*/ 175 w 584"/>
                <a:gd name="T37" fmla="*/ 92 h 319"/>
                <a:gd name="T38" fmla="*/ 193 w 584"/>
                <a:gd name="T39" fmla="*/ 62 h 319"/>
                <a:gd name="T40" fmla="*/ 220 w 584"/>
                <a:gd name="T41" fmla="*/ 42 h 319"/>
                <a:gd name="T42" fmla="*/ 257 w 584"/>
                <a:gd name="T43" fmla="*/ 61 h 319"/>
                <a:gd name="T44" fmla="*/ 272 w 584"/>
                <a:gd name="T45" fmla="*/ 73 h 319"/>
                <a:gd name="T46" fmla="*/ 329 w 584"/>
                <a:gd name="T47" fmla="*/ 70 h 319"/>
                <a:gd name="T48" fmla="*/ 371 w 584"/>
                <a:gd name="T49" fmla="*/ 66 h 319"/>
                <a:gd name="T50" fmla="*/ 410 w 584"/>
                <a:gd name="T51" fmla="*/ 59 h 319"/>
                <a:gd name="T52" fmla="*/ 497 w 584"/>
                <a:gd name="T53" fmla="*/ 60 h 319"/>
                <a:gd name="T54" fmla="*/ 553 w 584"/>
                <a:gd name="T55" fmla="*/ 50 h 319"/>
                <a:gd name="T56" fmla="*/ 578 w 584"/>
                <a:gd name="T57" fmla="*/ 63 h 319"/>
                <a:gd name="T58" fmla="*/ 562 w 584"/>
                <a:gd name="T59" fmla="*/ 84 h 319"/>
                <a:gd name="T60" fmla="*/ 565 w 584"/>
                <a:gd name="T61" fmla="*/ 120 h 319"/>
                <a:gd name="T62" fmla="*/ 535 w 584"/>
                <a:gd name="T63" fmla="*/ 159 h 319"/>
                <a:gd name="T64" fmla="*/ 545 w 584"/>
                <a:gd name="T65" fmla="*/ 217 h 319"/>
                <a:gd name="T66" fmla="*/ 523 w 584"/>
                <a:gd name="T67" fmla="*/ 132 h 319"/>
                <a:gd name="T68" fmla="*/ 498 w 584"/>
                <a:gd name="T69" fmla="*/ 147 h 319"/>
                <a:gd name="T70" fmla="*/ 467 w 584"/>
                <a:gd name="T71" fmla="*/ 169 h 319"/>
                <a:gd name="T72" fmla="*/ 460 w 584"/>
                <a:gd name="T73" fmla="*/ 213 h 319"/>
                <a:gd name="T74" fmla="*/ 463 w 584"/>
                <a:gd name="T75" fmla="*/ 290 h 319"/>
                <a:gd name="T76" fmla="*/ 39 w 584"/>
                <a:gd name="T77" fmla="*/ 33 h 319"/>
                <a:gd name="T78" fmla="*/ 54 w 584"/>
                <a:gd name="T79" fmla="*/ 20 h 319"/>
                <a:gd name="T80" fmla="*/ 50 w 584"/>
                <a:gd name="T81" fmla="*/ 33 h 319"/>
                <a:gd name="T82" fmla="*/ 52 w 584"/>
                <a:gd name="T83" fmla="*/ 34 h 319"/>
                <a:gd name="T84" fmla="*/ 65 w 584"/>
                <a:gd name="T85" fmla="*/ 29 h 319"/>
                <a:gd name="T86" fmla="*/ 84 w 584"/>
                <a:gd name="T87" fmla="*/ 110 h 319"/>
                <a:gd name="T88" fmla="*/ 102 w 584"/>
                <a:gd name="T89" fmla="*/ 72 h 319"/>
                <a:gd name="T90" fmla="*/ 80 w 584"/>
                <a:gd name="T91" fmla="*/ 102 h 319"/>
                <a:gd name="T92" fmla="*/ 76 w 584"/>
                <a:gd name="T93" fmla="*/ 115 h 319"/>
                <a:gd name="T94" fmla="*/ 96 w 584"/>
                <a:gd name="T95" fmla="*/ 135 h 319"/>
                <a:gd name="T96" fmla="*/ 187 w 584"/>
                <a:gd name="T97" fmla="*/ 122 h 319"/>
                <a:gd name="T98" fmla="*/ 146 w 584"/>
                <a:gd name="T99" fmla="*/ 106 h 319"/>
                <a:gd name="T100" fmla="*/ 158 w 584"/>
                <a:gd name="T101" fmla="*/ 70 h 319"/>
                <a:gd name="T102" fmla="*/ 190 w 584"/>
                <a:gd name="T103" fmla="*/ 51 h 319"/>
                <a:gd name="T104" fmla="*/ 145 w 584"/>
                <a:gd name="T105" fmla="*/ 6 h 319"/>
                <a:gd name="T106" fmla="*/ 166 w 584"/>
                <a:gd name="T107" fmla="*/ 25 h 319"/>
                <a:gd name="T108" fmla="*/ 360 w 584"/>
                <a:gd name="T109" fmla="*/ 17 h 319"/>
                <a:gd name="T110" fmla="*/ 326 w 584"/>
                <a:gd name="T111" fmla="*/ 25 h 319"/>
                <a:gd name="T112" fmla="*/ 195 w 584"/>
                <a:gd name="T113" fmla="*/ 19 h 319"/>
                <a:gd name="T114" fmla="*/ 265 w 584"/>
                <a:gd name="T115" fmla="*/ 66 h 319"/>
                <a:gd name="T116" fmla="*/ 461 w 584"/>
                <a:gd name="T117" fmla="*/ 63 h 319"/>
                <a:gd name="T118" fmla="*/ 494 w 584"/>
                <a:gd name="T119" fmla="*/ 243 h 319"/>
                <a:gd name="T120" fmla="*/ 490 w 584"/>
                <a:gd name="T121" fmla="*/ 257 h 319"/>
                <a:gd name="T122" fmla="*/ 540 w 584"/>
                <a:gd name="T123" fmla="*/ 162 h 319"/>
                <a:gd name="T124" fmla="*/ 537 w 584"/>
                <a:gd name="T125" fmla="*/ 243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84" h="319">
                  <a:moveTo>
                    <a:pt x="453" y="293"/>
                  </a:moveTo>
                  <a:cubicBezTo>
                    <a:pt x="453" y="293"/>
                    <a:pt x="453" y="293"/>
                    <a:pt x="453" y="293"/>
                  </a:cubicBezTo>
                  <a:cubicBezTo>
                    <a:pt x="452" y="292"/>
                    <a:pt x="452" y="292"/>
                    <a:pt x="452" y="292"/>
                  </a:cubicBezTo>
                  <a:cubicBezTo>
                    <a:pt x="452" y="292"/>
                    <a:pt x="452" y="292"/>
                    <a:pt x="452" y="292"/>
                  </a:cubicBezTo>
                  <a:cubicBezTo>
                    <a:pt x="452" y="292"/>
                    <a:pt x="452" y="292"/>
                    <a:pt x="452" y="292"/>
                  </a:cubicBezTo>
                  <a:cubicBezTo>
                    <a:pt x="452" y="291"/>
                    <a:pt x="452" y="291"/>
                    <a:pt x="452" y="291"/>
                  </a:cubicBezTo>
                  <a:cubicBezTo>
                    <a:pt x="452" y="291"/>
                    <a:pt x="452" y="291"/>
                    <a:pt x="452" y="291"/>
                  </a:cubicBezTo>
                  <a:cubicBezTo>
                    <a:pt x="452" y="290"/>
                    <a:pt x="452" y="290"/>
                    <a:pt x="452" y="290"/>
                  </a:cubicBezTo>
                  <a:cubicBezTo>
                    <a:pt x="452" y="290"/>
                    <a:pt x="452" y="290"/>
                    <a:pt x="452" y="290"/>
                  </a:cubicBezTo>
                  <a:cubicBezTo>
                    <a:pt x="452" y="290"/>
                    <a:pt x="452" y="290"/>
                    <a:pt x="452" y="290"/>
                  </a:cubicBezTo>
                  <a:cubicBezTo>
                    <a:pt x="453" y="290"/>
                    <a:pt x="453" y="290"/>
                    <a:pt x="453" y="290"/>
                  </a:cubicBezTo>
                  <a:cubicBezTo>
                    <a:pt x="454" y="290"/>
                    <a:pt x="454" y="290"/>
                    <a:pt x="454" y="290"/>
                  </a:cubicBezTo>
                  <a:cubicBezTo>
                    <a:pt x="454" y="289"/>
                    <a:pt x="454" y="289"/>
                    <a:pt x="454" y="289"/>
                  </a:cubicBezTo>
                  <a:cubicBezTo>
                    <a:pt x="454" y="289"/>
                    <a:pt x="454" y="289"/>
                    <a:pt x="454" y="289"/>
                  </a:cubicBezTo>
                  <a:cubicBezTo>
                    <a:pt x="454" y="288"/>
                    <a:pt x="454" y="288"/>
                    <a:pt x="454" y="288"/>
                  </a:cubicBezTo>
                  <a:cubicBezTo>
                    <a:pt x="454" y="288"/>
                    <a:pt x="454" y="288"/>
                    <a:pt x="454" y="288"/>
                  </a:cubicBezTo>
                  <a:cubicBezTo>
                    <a:pt x="454" y="287"/>
                    <a:pt x="454" y="287"/>
                    <a:pt x="454" y="287"/>
                  </a:cubicBezTo>
                  <a:cubicBezTo>
                    <a:pt x="454" y="286"/>
                    <a:pt x="454" y="286"/>
                    <a:pt x="454" y="286"/>
                  </a:cubicBezTo>
                  <a:cubicBezTo>
                    <a:pt x="453" y="286"/>
                    <a:pt x="453" y="286"/>
                    <a:pt x="453" y="286"/>
                  </a:cubicBezTo>
                  <a:cubicBezTo>
                    <a:pt x="453" y="285"/>
                    <a:pt x="453" y="285"/>
                    <a:pt x="453" y="285"/>
                  </a:cubicBezTo>
                  <a:cubicBezTo>
                    <a:pt x="453" y="284"/>
                    <a:pt x="453" y="284"/>
                    <a:pt x="453" y="284"/>
                  </a:cubicBezTo>
                  <a:cubicBezTo>
                    <a:pt x="453" y="283"/>
                    <a:pt x="453" y="283"/>
                    <a:pt x="453" y="283"/>
                  </a:cubicBezTo>
                  <a:cubicBezTo>
                    <a:pt x="453" y="282"/>
                    <a:pt x="453" y="282"/>
                    <a:pt x="453" y="282"/>
                  </a:cubicBezTo>
                  <a:cubicBezTo>
                    <a:pt x="452" y="282"/>
                    <a:pt x="452" y="282"/>
                    <a:pt x="452" y="282"/>
                  </a:cubicBezTo>
                  <a:cubicBezTo>
                    <a:pt x="452" y="281"/>
                    <a:pt x="452" y="281"/>
                    <a:pt x="452" y="281"/>
                  </a:cubicBezTo>
                  <a:cubicBezTo>
                    <a:pt x="452" y="280"/>
                    <a:pt x="452" y="280"/>
                    <a:pt x="452" y="280"/>
                  </a:cubicBezTo>
                  <a:cubicBezTo>
                    <a:pt x="451" y="279"/>
                    <a:pt x="451" y="279"/>
                    <a:pt x="451" y="279"/>
                  </a:cubicBezTo>
                  <a:cubicBezTo>
                    <a:pt x="451" y="278"/>
                    <a:pt x="451" y="278"/>
                    <a:pt x="451" y="278"/>
                  </a:cubicBezTo>
                  <a:cubicBezTo>
                    <a:pt x="451" y="278"/>
                    <a:pt x="451" y="278"/>
                    <a:pt x="451" y="278"/>
                  </a:cubicBezTo>
                  <a:cubicBezTo>
                    <a:pt x="451" y="278"/>
                    <a:pt x="451" y="278"/>
                    <a:pt x="451" y="278"/>
                  </a:cubicBezTo>
                  <a:cubicBezTo>
                    <a:pt x="452" y="278"/>
                    <a:pt x="452" y="278"/>
                    <a:pt x="452" y="278"/>
                  </a:cubicBezTo>
                  <a:cubicBezTo>
                    <a:pt x="452" y="277"/>
                    <a:pt x="452" y="277"/>
                    <a:pt x="452" y="277"/>
                  </a:cubicBezTo>
                  <a:cubicBezTo>
                    <a:pt x="452" y="277"/>
                    <a:pt x="452" y="277"/>
                    <a:pt x="452" y="277"/>
                  </a:cubicBezTo>
                  <a:cubicBezTo>
                    <a:pt x="453" y="275"/>
                    <a:pt x="453" y="275"/>
                    <a:pt x="453" y="275"/>
                  </a:cubicBezTo>
                  <a:cubicBezTo>
                    <a:pt x="454" y="275"/>
                    <a:pt x="454" y="275"/>
                    <a:pt x="454" y="275"/>
                  </a:cubicBezTo>
                  <a:cubicBezTo>
                    <a:pt x="454" y="275"/>
                    <a:pt x="454" y="275"/>
                    <a:pt x="454" y="275"/>
                  </a:cubicBezTo>
                  <a:cubicBezTo>
                    <a:pt x="455" y="276"/>
                    <a:pt x="455" y="276"/>
                    <a:pt x="455" y="276"/>
                  </a:cubicBezTo>
                  <a:cubicBezTo>
                    <a:pt x="458" y="276"/>
                    <a:pt x="458" y="276"/>
                    <a:pt x="458" y="276"/>
                  </a:cubicBezTo>
                  <a:cubicBezTo>
                    <a:pt x="458" y="276"/>
                    <a:pt x="458" y="276"/>
                    <a:pt x="458" y="276"/>
                  </a:cubicBezTo>
                  <a:cubicBezTo>
                    <a:pt x="459" y="276"/>
                    <a:pt x="459" y="276"/>
                    <a:pt x="459" y="276"/>
                  </a:cubicBezTo>
                  <a:cubicBezTo>
                    <a:pt x="459" y="276"/>
                    <a:pt x="459" y="276"/>
                    <a:pt x="459" y="276"/>
                  </a:cubicBezTo>
                  <a:cubicBezTo>
                    <a:pt x="459" y="275"/>
                    <a:pt x="459" y="275"/>
                    <a:pt x="459" y="275"/>
                  </a:cubicBezTo>
                  <a:cubicBezTo>
                    <a:pt x="459" y="275"/>
                    <a:pt x="459" y="275"/>
                    <a:pt x="459" y="275"/>
                  </a:cubicBezTo>
                  <a:cubicBezTo>
                    <a:pt x="459" y="274"/>
                    <a:pt x="459" y="274"/>
                    <a:pt x="459" y="274"/>
                  </a:cubicBezTo>
                  <a:cubicBezTo>
                    <a:pt x="459" y="274"/>
                    <a:pt x="459" y="274"/>
                    <a:pt x="459" y="274"/>
                  </a:cubicBezTo>
                  <a:cubicBezTo>
                    <a:pt x="459" y="274"/>
                    <a:pt x="459" y="274"/>
                    <a:pt x="459" y="274"/>
                  </a:cubicBezTo>
                  <a:cubicBezTo>
                    <a:pt x="458" y="273"/>
                    <a:pt x="458" y="273"/>
                    <a:pt x="458" y="273"/>
                  </a:cubicBezTo>
                  <a:cubicBezTo>
                    <a:pt x="459" y="272"/>
                    <a:pt x="459" y="272"/>
                    <a:pt x="459" y="272"/>
                  </a:cubicBezTo>
                  <a:cubicBezTo>
                    <a:pt x="459" y="272"/>
                    <a:pt x="459" y="272"/>
                    <a:pt x="459" y="272"/>
                  </a:cubicBezTo>
                  <a:cubicBezTo>
                    <a:pt x="459" y="272"/>
                    <a:pt x="459" y="272"/>
                    <a:pt x="459" y="272"/>
                  </a:cubicBezTo>
                  <a:cubicBezTo>
                    <a:pt x="459" y="271"/>
                    <a:pt x="459" y="271"/>
                    <a:pt x="459" y="271"/>
                  </a:cubicBezTo>
                  <a:cubicBezTo>
                    <a:pt x="459" y="271"/>
                    <a:pt x="459" y="271"/>
                    <a:pt x="459" y="271"/>
                  </a:cubicBezTo>
                  <a:cubicBezTo>
                    <a:pt x="459" y="271"/>
                    <a:pt x="459" y="271"/>
                    <a:pt x="459" y="271"/>
                  </a:cubicBezTo>
                  <a:cubicBezTo>
                    <a:pt x="459" y="270"/>
                    <a:pt x="459" y="270"/>
                    <a:pt x="459" y="270"/>
                  </a:cubicBezTo>
                  <a:cubicBezTo>
                    <a:pt x="459" y="270"/>
                    <a:pt x="459" y="270"/>
                    <a:pt x="459" y="270"/>
                  </a:cubicBezTo>
                  <a:cubicBezTo>
                    <a:pt x="459" y="269"/>
                    <a:pt x="459" y="269"/>
                    <a:pt x="459" y="269"/>
                  </a:cubicBezTo>
                  <a:cubicBezTo>
                    <a:pt x="459" y="269"/>
                    <a:pt x="459" y="269"/>
                    <a:pt x="459" y="269"/>
                  </a:cubicBezTo>
                  <a:cubicBezTo>
                    <a:pt x="459" y="269"/>
                    <a:pt x="459" y="269"/>
                    <a:pt x="459" y="269"/>
                  </a:cubicBezTo>
                  <a:cubicBezTo>
                    <a:pt x="459" y="268"/>
                    <a:pt x="459" y="268"/>
                    <a:pt x="459" y="268"/>
                  </a:cubicBezTo>
                  <a:cubicBezTo>
                    <a:pt x="459" y="268"/>
                    <a:pt x="459" y="268"/>
                    <a:pt x="459" y="268"/>
                  </a:cubicBezTo>
                  <a:cubicBezTo>
                    <a:pt x="459" y="267"/>
                    <a:pt x="459" y="267"/>
                    <a:pt x="459" y="267"/>
                  </a:cubicBezTo>
                  <a:cubicBezTo>
                    <a:pt x="459" y="266"/>
                    <a:pt x="459" y="266"/>
                    <a:pt x="459" y="266"/>
                  </a:cubicBezTo>
                  <a:cubicBezTo>
                    <a:pt x="459" y="266"/>
                    <a:pt x="459" y="266"/>
                    <a:pt x="459" y="266"/>
                  </a:cubicBezTo>
                  <a:cubicBezTo>
                    <a:pt x="459" y="266"/>
                    <a:pt x="459" y="266"/>
                    <a:pt x="459" y="266"/>
                  </a:cubicBezTo>
                  <a:cubicBezTo>
                    <a:pt x="459" y="265"/>
                    <a:pt x="459" y="265"/>
                    <a:pt x="459" y="265"/>
                  </a:cubicBezTo>
                  <a:cubicBezTo>
                    <a:pt x="459" y="265"/>
                    <a:pt x="459" y="265"/>
                    <a:pt x="459" y="265"/>
                  </a:cubicBezTo>
                  <a:cubicBezTo>
                    <a:pt x="459" y="265"/>
                    <a:pt x="459" y="265"/>
                    <a:pt x="459" y="265"/>
                  </a:cubicBezTo>
                  <a:cubicBezTo>
                    <a:pt x="459" y="264"/>
                    <a:pt x="459" y="264"/>
                    <a:pt x="459" y="264"/>
                  </a:cubicBezTo>
                  <a:cubicBezTo>
                    <a:pt x="458" y="264"/>
                    <a:pt x="458" y="264"/>
                    <a:pt x="458" y="264"/>
                  </a:cubicBezTo>
                  <a:cubicBezTo>
                    <a:pt x="459" y="264"/>
                    <a:pt x="459" y="264"/>
                    <a:pt x="459" y="264"/>
                  </a:cubicBezTo>
                  <a:cubicBezTo>
                    <a:pt x="459" y="263"/>
                    <a:pt x="459" y="263"/>
                    <a:pt x="459" y="263"/>
                  </a:cubicBezTo>
                  <a:cubicBezTo>
                    <a:pt x="459" y="263"/>
                    <a:pt x="459" y="263"/>
                    <a:pt x="459" y="263"/>
                  </a:cubicBezTo>
                  <a:cubicBezTo>
                    <a:pt x="458" y="262"/>
                    <a:pt x="458" y="262"/>
                    <a:pt x="458" y="262"/>
                  </a:cubicBezTo>
                  <a:cubicBezTo>
                    <a:pt x="458" y="262"/>
                    <a:pt x="458" y="262"/>
                    <a:pt x="458" y="262"/>
                  </a:cubicBezTo>
                  <a:cubicBezTo>
                    <a:pt x="459" y="261"/>
                    <a:pt x="459" y="261"/>
                    <a:pt x="459" y="261"/>
                  </a:cubicBezTo>
                  <a:cubicBezTo>
                    <a:pt x="459" y="261"/>
                    <a:pt x="459" y="261"/>
                    <a:pt x="459" y="261"/>
                  </a:cubicBezTo>
                  <a:cubicBezTo>
                    <a:pt x="460" y="261"/>
                    <a:pt x="460" y="261"/>
                    <a:pt x="460" y="261"/>
                  </a:cubicBezTo>
                  <a:cubicBezTo>
                    <a:pt x="460" y="260"/>
                    <a:pt x="460" y="260"/>
                    <a:pt x="460" y="260"/>
                  </a:cubicBezTo>
                  <a:cubicBezTo>
                    <a:pt x="460" y="259"/>
                    <a:pt x="460" y="259"/>
                    <a:pt x="460" y="259"/>
                  </a:cubicBezTo>
                  <a:cubicBezTo>
                    <a:pt x="459" y="259"/>
                    <a:pt x="459" y="259"/>
                    <a:pt x="459" y="259"/>
                  </a:cubicBezTo>
                  <a:cubicBezTo>
                    <a:pt x="459" y="258"/>
                    <a:pt x="459" y="258"/>
                    <a:pt x="459" y="258"/>
                  </a:cubicBezTo>
                  <a:cubicBezTo>
                    <a:pt x="459" y="258"/>
                    <a:pt x="459" y="258"/>
                    <a:pt x="459" y="258"/>
                  </a:cubicBezTo>
                  <a:cubicBezTo>
                    <a:pt x="458" y="257"/>
                    <a:pt x="458" y="257"/>
                    <a:pt x="458" y="257"/>
                  </a:cubicBezTo>
                  <a:cubicBezTo>
                    <a:pt x="458" y="257"/>
                    <a:pt x="458" y="257"/>
                    <a:pt x="458" y="257"/>
                  </a:cubicBezTo>
                  <a:cubicBezTo>
                    <a:pt x="458" y="256"/>
                    <a:pt x="458" y="256"/>
                    <a:pt x="458" y="256"/>
                  </a:cubicBezTo>
                  <a:cubicBezTo>
                    <a:pt x="458" y="256"/>
                    <a:pt x="458" y="256"/>
                    <a:pt x="458" y="256"/>
                  </a:cubicBezTo>
                  <a:cubicBezTo>
                    <a:pt x="458" y="255"/>
                    <a:pt x="458" y="255"/>
                    <a:pt x="458" y="255"/>
                  </a:cubicBezTo>
                  <a:cubicBezTo>
                    <a:pt x="457" y="255"/>
                    <a:pt x="457" y="255"/>
                    <a:pt x="457" y="255"/>
                  </a:cubicBezTo>
                  <a:cubicBezTo>
                    <a:pt x="456" y="255"/>
                    <a:pt x="456" y="255"/>
                    <a:pt x="456" y="255"/>
                  </a:cubicBezTo>
                  <a:cubicBezTo>
                    <a:pt x="456" y="255"/>
                    <a:pt x="456" y="255"/>
                    <a:pt x="456" y="255"/>
                  </a:cubicBezTo>
                  <a:cubicBezTo>
                    <a:pt x="455" y="255"/>
                    <a:pt x="455" y="255"/>
                    <a:pt x="455" y="255"/>
                  </a:cubicBezTo>
                  <a:cubicBezTo>
                    <a:pt x="454" y="255"/>
                    <a:pt x="454" y="255"/>
                    <a:pt x="454" y="255"/>
                  </a:cubicBezTo>
                  <a:cubicBezTo>
                    <a:pt x="454" y="255"/>
                    <a:pt x="454" y="255"/>
                    <a:pt x="454" y="255"/>
                  </a:cubicBezTo>
                  <a:cubicBezTo>
                    <a:pt x="454" y="256"/>
                    <a:pt x="454" y="256"/>
                    <a:pt x="454" y="256"/>
                  </a:cubicBezTo>
                  <a:cubicBezTo>
                    <a:pt x="453" y="256"/>
                    <a:pt x="453" y="256"/>
                    <a:pt x="453" y="256"/>
                  </a:cubicBezTo>
                  <a:cubicBezTo>
                    <a:pt x="453" y="256"/>
                    <a:pt x="453" y="256"/>
                    <a:pt x="453" y="256"/>
                  </a:cubicBezTo>
                  <a:cubicBezTo>
                    <a:pt x="453" y="257"/>
                    <a:pt x="453" y="257"/>
                    <a:pt x="453" y="257"/>
                  </a:cubicBezTo>
                  <a:cubicBezTo>
                    <a:pt x="452" y="257"/>
                    <a:pt x="452" y="257"/>
                    <a:pt x="452" y="257"/>
                  </a:cubicBezTo>
                  <a:cubicBezTo>
                    <a:pt x="451" y="257"/>
                    <a:pt x="451" y="257"/>
                    <a:pt x="451" y="257"/>
                  </a:cubicBezTo>
                  <a:cubicBezTo>
                    <a:pt x="451" y="258"/>
                    <a:pt x="451" y="258"/>
                    <a:pt x="451" y="258"/>
                  </a:cubicBezTo>
                  <a:cubicBezTo>
                    <a:pt x="451" y="258"/>
                    <a:pt x="451" y="258"/>
                    <a:pt x="451" y="258"/>
                  </a:cubicBezTo>
                  <a:cubicBezTo>
                    <a:pt x="450" y="259"/>
                    <a:pt x="450" y="259"/>
                    <a:pt x="450" y="259"/>
                  </a:cubicBezTo>
                  <a:cubicBezTo>
                    <a:pt x="450" y="259"/>
                    <a:pt x="450" y="259"/>
                    <a:pt x="450" y="259"/>
                  </a:cubicBezTo>
                  <a:cubicBezTo>
                    <a:pt x="450" y="260"/>
                    <a:pt x="450" y="260"/>
                    <a:pt x="450" y="260"/>
                  </a:cubicBezTo>
                  <a:cubicBezTo>
                    <a:pt x="450" y="260"/>
                    <a:pt x="450" y="260"/>
                    <a:pt x="450" y="260"/>
                  </a:cubicBezTo>
                  <a:cubicBezTo>
                    <a:pt x="449" y="260"/>
                    <a:pt x="449" y="260"/>
                    <a:pt x="449" y="260"/>
                  </a:cubicBezTo>
                  <a:cubicBezTo>
                    <a:pt x="448" y="261"/>
                    <a:pt x="448" y="261"/>
                    <a:pt x="448" y="261"/>
                  </a:cubicBezTo>
                  <a:cubicBezTo>
                    <a:pt x="448" y="261"/>
                    <a:pt x="448" y="261"/>
                    <a:pt x="448" y="261"/>
                  </a:cubicBezTo>
                  <a:cubicBezTo>
                    <a:pt x="447" y="261"/>
                    <a:pt x="447" y="261"/>
                    <a:pt x="447" y="261"/>
                  </a:cubicBezTo>
                  <a:cubicBezTo>
                    <a:pt x="447" y="261"/>
                    <a:pt x="447" y="261"/>
                    <a:pt x="447" y="261"/>
                  </a:cubicBezTo>
                  <a:cubicBezTo>
                    <a:pt x="446" y="261"/>
                    <a:pt x="446" y="261"/>
                    <a:pt x="446" y="261"/>
                  </a:cubicBezTo>
                  <a:cubicBezTo>
                    <a:pt x="446" y="261"/>
                    <a:pt x="446" y="261"/>
                    <a:pt x="446" y="261"/>
                  </a:cubicBezTo>
                  <a:cubicBezTo>
                    <a:pt x="445" y="260"/>
                    <a:pt x="445" y="260"/>
                    <a:pt x="445" y="260"/>
                  </a:cubicBezTo>
                  <a:cubicBezTo>
                    <a:pt x="445" y="260"/>
                    <a:pt x="445" y="260"/>
                    <a:pt x="445" y="260"/>
                  </a:cubicBezTo>
                  <a:cubicBezTo>
                    <a:pt x="444" y="261"/>
                    <a:pt x="444" y="261"/>
                    <a:pt x="444" y="261"/>
                  </a:cubicBezTo>
                  <a:cubicBezTo>
                    <a:pt x="443" y="261"/>
                    <a:pt x="443" y="261"/>
                    <a:pt x="443" y="261"/>
                  </a:cubicBezTo>
                  <a:cubicBezTo>
                    <a:pt x="443" y="260"/>
                    <a:pt x="443" y="260"/>
                    <a:pt x="443" y="260"/>
                  </a:cubicBezTo>
                  <a:cubicBezTo>
                    <a:pt x="443" y="260"/>
                    <a:pt x="443" y="260"/>
                    <a:pt x="443" y="260"/>
                  </a:cubicBezTo>
                  <a:cubicBezTo>
                    <a:pt x="442" y="259"/>
                    <a:pt x="442" y="259"/>
                    <a:pt x="442" y="259"/>
                  </a:cubicBezTo>
                  <a:cubicBezTo>
                    <a:pt x="441" y="258"/>
                    <a:pt x="441" y="258"/>
                    <a:pt x="441" y="258"/>
                  </a:cubicBezTo>
                  <a:cubicBezTo>
                    <a:pt x="441" y="258"/>
                    <a:pt x="441" y="258"/>
                    <a:pt x="441" y="258"/>
                  </a:cubicBezTo>
                  <a:cubicBezTo>
                    <a:pt x="442" y="258"/>
                    <a:pt x="442" y="258"/>
                    <a:pt x="442" y="258"/>
                  </a:cubicBezTo>
                  <a:cubicBezTo>
                    <a:pt x="442" y="257"/>
                    <a:pt x="442" y="257"/>
                    <a:pt x="442" y="257"/>
                  </a:cubicBezTo>
                  <a:cubicBezTo>
                    <a:pt x="441" y="256"/>
                    <a:pt x="441" y="256"/>
                    <a:pt x="441" y="256"/>
                  </a:cubicBezTo>
                  <a:cubicBezTo>
                    <a:pt x="441" y="255"/>
                    <a:pt x="441" y="255"/>
                    <a:pt x="441" y="255"/>
                  </a:cubicBezTo>
                  <a:cubicBezTo>
                    <a:pt x="441" y="255"/>
                    <a:pt x="441" y="255"/>
                    <a:pt x="441" y="255"/>
                  </a:cubicBezTo>
                  <a:cubicBezTo>
                    <a:pt x="440" y="255"/>
                    <a:pt x="440" y="255"/>
                    <a:pt x="440" y="255"/>
                  </a:cubicBezTo>
                  <a:cubicBezTo>
                    <a:pt x="440" y="254"/>
                    <a:pt x="440" y="254"/>
                    <a:pt x="440" y="254"/>
                  </a:cubicBezTo>
                  <a:cubicBezTo>
                    <a:pt x="441" y="254"/>
                    <a:pt x="441" y="254"/>
                    <a:pt x="441" y="254"/>
                  </a:cubicBezTo>
                  <a:cubicBezTo>
                    <a:pt x="441" y="253"/>
                    <a:pt x="441" y="253"/>
                    <a:pt x="441" y="253"/>
                  </a:cubicBezTo>
                  <a:cubicBezTo>
                    <a:pt x="441" y="253"/>
                    <a:pt x="441" y="253"/>
                    <a:pt x="441" y="253"/>
                  </a:cubicBezTo>
                  <a:cubicBezTo>
                    <a:pt x="440" y="253"/>
                    <a:pt x="440" y="253"/>
                    <a:pt x="440" y="253"/>
                  </a:cubicBezTo>
                  <a:cubicBezTo>
                    <a:pt x="440" y="254"/>
                    <a:pt x="440" y="254"/>
                    <a:pt x="440" y="254"/>
                  </a:cubicBezTo>
                  <a:cubicBezTo>
                    <a:pt x="439" y="254"/>
                    <a:pt x="439" y="254"/>
                    <a:pt x="439" y="254"/>
                  </a:cubicBezTo>
                  <a:cubicBezTo>
                    <a:pt x="439" y="254"/>
                    <a:pt x="439" y="254"/>
                    <a:pt x="439" y="254"/>
                  </a:cubicBezTo>
                  <a:cubicBezTo>
                    <a:pt x="438" y="254"/>
                    <a:pt x="438" y="254"/>
                    <a:pt x="438" y="254"/>
                  </a:cubicBezTo>
                  <a:cubicBezTo>
                    <a:pt x="438" y="253"/>
                    <a:pt x="438" y="253"/>
                    <a:pt x="438" y="253"/>
                  </a:cubicBezTo>
                  <a:cubicBezTo>
                    <a:pt x="437" y="253"/>
                    <a:pt x="437" y="253"/>
                    <a:pt x="437" y="253"/>
                  </a:cubicBezTo>
                  <a:cubicBezTo>
                    <a:pt x="437" y="253"/>
                    <a:pt x="437" y="253"/>
                    <a:pt x="437" y="253"/>
                  </a:cubicBezTo>
                  <a:cubicBezTo>
                    <a:pt x="436" y="253"/>
                    <a:pt x="436" y="253"/>
                    <a:pt x="436" y="253"/>
                  </a:cubicBezTo>
                  <a:cubicBezTo>
                    <a:pt x="436" y="252"/>
                    <a:pt x="436" y="252"/>
                    <a:pt x="436" y="252"/>
                  </a:cubicBezTo>
                  <a:cubicBezTo>
                    <a:pt x="436" y="252"/>
                    <a:pt x="436" y="252"/>
                    <a:pt x="436" y="252"/>
                  </a:cubicBezTo>
                  <a:cubicBezTo>
                    <a:pt x="435" y="252"/>
                    <a:pt x="435" y="252"/>
                    <a:pt x="435" y="252"/>
                  </a:cubicBezTo>
                  <a:cubicBezTo>
                    <a:pt x="435" y="252"/>
                    <a:pt x="435" y="252"/>
                    <a:pt x="435" y="252"/>
                  </a:cubicBezTo>
                  <a:cubicBezTo>
                    <a:pt x="435" y="251"/>
                    <a:pt x="435" y="251"/>
                    <a:pt x="435" y="251"/>
                  </a:cubicBezTo>
                  <a:cubicBezTo>
                    <a:pt x="434" y="251"/>
                    <a:pt x="434" y="251"/>
                    <a:pt x="434" y="251"/>
                  </a:cubicBezTo>
                  <a:cubicBezTo>
                    <a:pt x="434" y="251"/>
                    <a:pt x="434" y="251"/>
                    <a:pt x="434" y="251"/>
                  </a:cubicBezTo>
                  <a:cubicBezTo>
                    <a:pt x="434" y="250"/>
                    <a:pt x="434" y="250"/>
                    <a:pt x="434" y="250"/>
                  </a:cubicBezTo>
                  <a:cubicBezTo>
                    <a:pt x="433" y="250"/>
                    <a:pt x="433" y="250"/>
                    <a:pt x="433" y="250"/>
                  </a:cubicBezTo>
                  <a:cubicBezTo>
                    <a:pt x="433" y="250"/>
                    <a:pt x="433" y="250"/>
                    <a:pt x="433" y="250"/>
                  </a:cubicBezTo>
                  <a:cubicBezTo>
                    <a:pt x="433" y="251"/>
                    <a:pt x="433" y="251"/>
                    <a:pt x="433" y="251"/>
                  </a:cubicBezTo>
                  <a:cubicBezTo>
                    <a:pt x="432" y="250"/>
                    <a:pt x="432" y="250"/>
                    <a:pt x="432" y="250"/>
                  </a:cubicBezTo>
                  <a:cubicBezTo>
                    <a:pt x="432" y="251"/>
                    <a:pt x="432" y="251"/>
                    <a:pt x="432" y="251"/>
                  </a:cubicBezTo>
                  <a:cubicBezTo>
                    <a:pt x="432" y="251"/>
                    <a:pt x="432" y="251"/>
                    <a:pt x="432" y="251"/>
                  </a:cubicBezTo>
                  <a:cubicBezTo>
                    <a:pt x="431" y="251"/>
                    <a:pt x="431" y="251"/>
                    <a:pt x="431" y="251"/>
                  </a:cubicBezTo>
                  <a:cubicBezTo>
                    <a:pt x="431" y="250"/>
                    <a:pt x="431" y="250"/>
                    <a:pt x="431" y="250"/>
                  </a:cubicBezTo>
                  <a:cubicBezTo>
                    <a:pt x="430" y="250"/>
                    <a:pt x="430" y="250"/>
                    <a:pt x="430" y="250"/>
                  </a:cubicBezTo>
                  <a:cubicBezTo>
                    <a:pt x="429" y="250"/>
                    <a:pt x="429" y="250"/>
                    <a:pt x="429" y="250"/>
                  </a:cubicBezTo>
                  <a:cubicBezTo>
                    <a:pt x="429" y="250"/>
                    <a:pt x="429" y="250"/>
                    <a:pt x="429" y="250"/>
                  </a:cubicBezTo>
                  <a:cubicBezTo>
                    <a:pt x="429" y="249"/>
                    <a:pt x="429" y="249"/>
                    <a:pt x="429" y="249"/>
                  </a:cubicBezTo>
                  <a:cubicBezTo>
                    <a:pt x="429" y="249"/>
                    <a:pt x="429" y="249"/>
                    <a:pt x="429" y="249"/>
                  </a:cubicBezTo>
                  <a:cubicBezTo>
                    <a:pt x="429" y="249"/>
                    <a:pt x="429" y="249"/>
                    <a:pt x="429" y="249"/>
                  </a:cubicBezTo>
                  <a:cubicBezTo>
                    <a:pt x="428" y="250"/>
                    <a:pt x="428" y="250"/>
                    <a:pt x="428" y="250"/>
                  </a:cubicBezTo>
                  <a:cubicBezTo>
                    <a:pt x="427" y="249"/>
                    <a:pt x="427" y="249"/>
                    <a:pt x="427" y="249"/>
                  </a:cubicBezTo>
                  <a:cubicBezTo>
                    <a:pt x="427" y="250"/>
                    <a:pt x="427" y="250"/>
                    <a:pt x="427" y="250"/>
                  </a:cubicBezTo>
                  <a:cubicBezTo>
                    <a:pt x="427" y="249"/>
                    <a:pt x="427" y="249"/>
                    <a:pt x="427" y="249"/>
                  </a:cubicBezTo>
                  <a:cubicBezTo>
                    <a:pt x="426" y="250"/>
                    <a:pt x="426" y="250"/>
                    <a:pt x="426" y="250"/>
                  </a:cubicBezTo>
                  <a:cubicBezTo>
                    <a:pt x="426" y="249"/>
                    <a:pt x="426" y="249"/>
                    <a:pt x="426" y="249"/>
                  </a:cubicBezTo>
                  <a:cubicBezTo>
                    <a:pt x="425" y="249"/>
                    <a:pt x="425" y="249"/>
                    <a:pt x="425" y="249"/>
                  </a:cubicBezTo>
                  <a:cubicBezTo>
                    <a:pt x="425" y="249"/>
                    <a:pt x="425" y="249"/>
                    <a:pt x="425" y="249"/>
                  </a:cubicBezTo>
                  <a:cubicBezTo>
                    <a:pt x="424" y="248"/>
                    <a:pt x="424" y="248"/>
                    <a:pt x="424" y="248"/>
                  </a:cubicBezTo>
                  <a:cubicBezTo>
                    <a:pt x="423" y="247"/>
                    <a:pt x="423" y="247"/>
                    <a:pt x="423" y="247"/>
                  </a:cubicBezTo>
                  <a:cubicBezTo>
                    <a:pt x="423" y="246"/>
                    <a:pt x="423" y="246"/>
                    <a:pt x="423" y="246"/>
                  </a:cubicBezTo>
                  <a:cubicBezTo>
                    <a:pt x="423" y="246"/>
                    <a:pt x="423" y="246"/>
                    <a:pt x="423" y="246"/>
                  </a:cubicBezTo>
                  <a:cubicBezTo>
                    <a:pt x="422" y="246"/>
                    <a:pt x="422" y="246"/>
                    <a:pt x="422" y="246"/>
                  </a:cubicBezTo>
                  <a:cubicBezTo>
                    <a:pt x="422" y="245"/>
                    <a:pt x="422" y="245"/>
                    <a:pt x="422" y="245"/>
                  </a:cubicBezTo>
                  <a:cubicBezTo>
                    <a:pt x="422" y="245"/>
                    <a:pt x="422" y="245"/>
                    <a:pt x="422" y="245"/>
                  </a:cubicBezTo>
                  <a:cubicBezTo>
                    <a:pt x="422" y="244"/>
                    <a:pt x="422" y="244"/>
                    <a:pt x="422" y="244"/>
                  </a:cubicBezTo>
                  <a:cubicBezTo>
                    <a:pt x="421" y="244"/>
                    <a:pt x="421" y="244"/>
                    <a:pt x="421" y="244"/>
                  </a:cubicBezTo>
                  <a:cubicBezTo>
                    <a:pt x="421" y="243"/>
                    <a:pt x="421" y="243"/>
                    <a:pt x="421" y="243"/>
                  </a:cubicBezTo>
                  <a:cubicBezTo>
                    <a:pt x="420" y="242"/>
                    <a:pt x="420" y="242"/>
                    <a:pt x="420" y="242"/>
                  </a:cubicBezTo>
                  <a:cubicBezTo>
                    <a:pt x="419" y="241"/>
                    <a:pt x="419" y="241"/>
                    <a:pt x="419" y="241"/>
                  </a:cubicBezTo>
                  <a:cubicBezTo>
                    <a:pt x="419" y="240"/>
                    <a:pt x="419" y="240"/>
                    <a:pt x="419" y="240"/>
                  </a:cubicBezTo>
                  <a:cubicBezTo>
                    <a:pt x="418" y="240"/>
                    <a:pt x="418" y="240"/>
                    <a:pt x="418" y="240"/>
                  </a:cubicBezTo>
                  <a:cubicBezTo>
                    <a:pt x="418" y="240"/>
                    <a:pt x="418" y="240"/>
                    <a:pt x="418" y="240"/>
                  </a:cubicBezTo>
                  <a:cubicBezTo>
                    <a:pt x="417" y="240"/>
                    <a:pt x="417" y="240"/>
                    <a:pt x="417" y="240"/>
                  </a:cubicBezTo>
                  <a:cubicBezTo>
                    <a:pt x="418" y="239"/>
                    <a:pt x="418" y="239"/>
                    <a:pt x="418" y="239"/>
                  </a:cubicBezTo>
                  <a:cubicBezTo>
                    <a:pt x="418" y="239"/>
                    <a:pt x="418" y="239"/>
                    <a:pt x="418" y="239"/>
                  </a:cubicBezTo>
                  <a:cubicBezTo>
                    <a:pt x="417" y="239"/>
                    <a:pt x="417" y="239"/>
                    <a:pt x="417" y="239"/>
                  </a:cubicBezTo>
                  <a:cubicBezTo>
                    <a:pt x="417" y="238"/>
                    <a:pt x="417" y="238"/>
                    <a:pt x="417" y="238"/>
                  </a:cubicBezTo>
                  <a:cubicBezTo>
                    <a:pt x="416" y="238"/>
                    <a:pt x="416" y="238"/>
                    <a:pt x="416" y="238"/>
                  </a:cubicBezTo>
                  <a:cubicBezTo>
                    <a:pt x="416" y="237"/>
                    <a:pt x="416" y="237"/>
                    <a:pt x="416" y="237"/>
                  </a:cubicBezTo>
                  <a:cubicBezTo>
                    <a:pt x="416" y="237"/>
                    <a:pt x="416" y="237"/>
                    <a:pt x="416" y="237"/>
                  </a:cubicBezTo>
                  <a:cubicBezTo>
                    <a:pt x="415" y="236"/>
                    <a:pt x="415" y="236"/>
                    <a:pt x="415" y="236"/>
                  </a:cubicBezTo>
                  <a:cubicBezTo>
                    <a:pt x="414" y="235"/>
                    <a:pt x="414" y="235"/>
                    <a:pt x="414" y="235"/>
                  </a:cubicBezTo>
                  <a:cubicBezTo>
                    <a:pt x="414" y="235"/>
                    <a:pt x="414" y="235"/>
                    <a:pt x="414" y="235"/>
                  </a:cubicBezTo>
                  <a:cubicBezTo>
                    <a:pt x="414" y="234"/>
                    <a:pt x="414" y="234"/>
                    <a:pt x="414" y="234"/>
                  </a:cubicBezTo>
                  <a:cubicBezTo>
                    <a:pt x="414" y="234"/>
                    <a:pt x="414" y="234"/>
                    <a:pt x="414" y="234"/>
                  </a:cubicBezTo>
                  <a:cubicBezTo>
                    <a:pt x="413" y="234"/>
                    <a:pt x="413" y="234"/>
                    <a:pt x="413" y="234"/>
                  </a:cubicBezTo>
                  <a:cubicBezTo>
                    <a:pt x="413" y="234"/>
                    <a:pt x="413" y="234"/>
                    <a:pt x="413" y="234"/>
                  </a:cubicBezTo>
                  <a:cubicBezTo>
                    <a:pt x="413" y="233"/>
                    <a:pt x="413" y="233"/>
                    <a:pt x="413" y="233"/>
                  </a:cubicBezTo>
                  <a:cubicBezTo>
                    <a:pt x="413" y="233"/>
                    <a:pt x="413" y="233"/>
                    <a:pt x="413" y="233"/>
                  </a:cubicBezTo>
                  <a:cubicBezTo>
                    <a:pt x="413" y="232"/>
                    <a:pt x="413" y="232"/>
                    <a:pt x="413" y="232"/>
                  </a:cubicBezTo>
                  <a:cubicBezTo>
                    <a:pt x="412" y="232"/>
                    <a:pt x="412" y="232"/>
                    <a:pt x="412" y="232"/>
                  </a:cubicBezTo>
                  <a:cubicBezTo>
                    <a:pt x="412" y="231"/>
                    <a:pt x="412" y="231"/>
                    <a:pt x="412" y="231"/>
                  </a:cubicBezTo>
                  <a:cubicBezTo>
                    <a:pt x="412" y="231"/>
                    <a:pt x="412" y="231"/>
                    <a:pt x="412" y="231"/>
                  </a:cubicBezTo>
                  <a:cubicBezTo>
                    <a:pt x="412" y="231"/>
                    <a:pt x="412" y="231"/>
                    <a:pt x="412" y="231"/>
                  </a:cubicBezTo>
                  <a:cubicBezTo>
                    <a:pt x="411" y="231"/>
                    <a:pt x="411" y="231"/>
                    <a:pt x="411" y="231"/>
                  </a:cubicBezTo>
                  <a:cubicBezTo>
                    <a:pt x="410" y="231"/>
                    <a:pt x="410" y="231"/>
                    <a:pt x="410" y="231"/>
                  </a:cubicBezTo>
                  <a:cubicBezTo>
                    <a:pt x="410" y="230"/>
                    <a:pt x="410" y="230"/>
                    <a:pt x="410" y="230"/>
                  </a:cubicBezTo>
                  <a:cubicBezTo>
                    <a:pt x="410" y="230"/>
                    <a:pt x="410" y="230"/>
                    <a:pt x="410" y="230"/>
                  </a:cubicBezTo>
                  <a:cubicBezTo>
                    <a:pt x="410" y="230"/>
                    <a:pt x="410" y="230"/>
                    <a:pt x="410" y="230"/>
                  </a:cubicBezTo>
                  <a:cubicBezTo>
                    <a:pt x="410" y="229"/>
                    <a:pt x="410" y="229"/>
                    <a:pt x="410" y="229"/>
                  </a:cubicBezTo>
                  <a:cubicBezTo>
                    <a:pt x="409" y="230"/>
                    <a:pt x="409" y="230"/>
                    <a:pt x="409" y="230"/>
                  </a:cubicBezTo>
                  <a:cubicBezTo>
                    <a:pt x="409" y="229"/>
                    <a:pt x="409" y="229"/>
                    <a:pt x="409" y="229"/>
                  </a:cubicBezTo>
                  <a:cubicBezTo>
                    <a:pt x="409" y="229"/>
                    <a:pt x="409" y="229"/>
                    <a:pt x="409" y="229"/>
                  </a:cubicBezTo>
                  <a:cubicBezTo>
                    <a:pt x="408" y="229"/>
                    <a:pt x="408" y="229"/>
                    <a:pt x="408" y="229"/>
                  </a:cubicBezTo>
                  <a:cubicBezTo>
                    <a:pt x="409" y="229"/>
                    <a:pt x="409" y="229"/>
                    <a:pt x="409" y="229"/>
                  </a:cubicBezTo>
                  <a:cubicBezTo>
                    <a:pt x="408" y="228"/>
                    <a:pt x="408" y="228"/>
                    <a:pt x="408" y="228"/>
                  </a:cubicBezTo>
                  <a:cubicBezTo>
                    <a:pt x="408" y="228"/>
                    <a:pt x="408" y="228"/>
                    <a:pt x="408" y="228"/>
                  </a:cubicBezTo>
                  <a:cubicBezTo>
                    <a:pt x="407" y="228"/>
                    <a:pt x="407" y="228"/>
                    <a:pt x="407" y="228"/>
                  </a:cubicBezTo>
                  <a:cubicBezTo>
                    <a:pt x="407" y="228"/>
                    <a:pt x="407" y="228"/>
                    <a:pt x="407" y="228"/>
                  </a:cubicBezTo>
                  <a:cubicBezTo>
                    <a:pt x="406" y="228"/>
                    <a:pt x="406" y="228"/>
                    <a:pt x="406" y="228"/>
                  </a:cubicBezTo>
                  <a:cubicBezTo>
                    <a:pt x="406" y="228"/>
                    <a:pt x="406" y="228"/>
                    <a:pt x="406" y="228"/>
                  </a:cubicBezTo>
                  <a:cubicBezTo>
                    <a:pt x="405" y="228"/>
                    <a:pt x="405" y="228"/>
                    <a:pt x="405" y="228"/>
                  </a:cubicBezTo>
                  <a:cubicBezTo>
                    <a:pt x="405" y="228"/>
                    <a:pt x="405" y="228"/>
                    <a:pt x="405" y="228"/>
                  </a:cubicBezTo>
                  <a:cubicBezTo>
                    <a:pt x="405" y="228"/>
                    <a:pt x="405" y="228"/>
                    <a:pt x="405" y="228"/>
                  </a:cubicBezTo>
                  <a:cubicBezTo>
                    <a:pt x="405" y="229"/>
                    <a:pt x="405" y="229"/>
                    <a:pt x="405" y="229"/>
                  </a:cubicBezTo>
                  <a:cubicBezTo>
                    <a:pt x="404" y="228"/>
                    <a:pt x="404" y="228"/>
                    <a:pt x="404" y="228"/>
                  </a:cubicBezTo>
                  <a:cubicBezTo>
                    <a:pt x="404" y="228"/>
                    <a:pt x="404" y="228"/>
                    <a:pt x="404" y="228"/>
                  </a:cubicBezTo>
                  <a:cubicBezTo>
                    <a:pt x="403" y="228"/>
                    <a:pt x="403" y="228"/>
                    <a:pt x="403" y="228"/>
                  </a:cubicBezTo>
                  <a:cubicBezTo>
                    <a:pt x="402" y="228"/>
                    <a:pt x="402" y="228"/>
                    <a:pt x="402" y="228"/>
                  </a:cubicBezTo>
                  <a:cubicBezTo>
                    <a:pt x="402" y="228"/>
                    <a:pt x="402" y="228"/>
                    <a:pt x="402" y="228"/>
                  </a:cubicBezTo>
                  <a:cubicBezTo>
                    <a:pt x="401" y="227"/>
                    <a:pt x="401" y="227"/>
                    <a:pt x="401" y="227"/>
                  </a:cubicBezTo>
                  <a:cubicBezTo>
                    <a:pt x="400" y="227"/>
                    <a:pt x="400" y="227"/>
                    <a:pt x="400" y="227"/>
                  </a:cubicBezTo>
                  <a:cubicBezTo>
                    <a:pt x="399" y="227"/>
                    <a:pt x="399" y="227"/>
                    <a:pt x="399" y="227"/>
                  </a:cubicBezTo>
                  <a:cubicBezTo>
                    <a:pt x="399" y="227"/>
                    <a:pt x="399" y="227"/>
                    <a:pt x="399" y="227"/>
                  </a:cubicBezTo>
                  <a:cubicBezTo>
                    <a:pt x="398" y="227"/>
                    <a:pt x="398" y="227"/>
                    <a:pt x="398" y="227"/>
                  </a:cubicBezTo>
                  <a:cubicBezTo>
                    <a:pt x="398" y="227"/>
                    <a:pt x="398" y="227"/>
                    <a:pt x="398" y="227"/>
                  </a:cubicBezTo>
                  <a:cubicBezTo>
                    <a:pt x="397" y="227"/>
                    <a:pt x="397" y="227"/>
                    <a:pt x="397" y="227"/>
                  </a:cubicBezTo>
                  <a:cubicBezTo>
                    <a:pt x="396" y="227"/>
                    <a:pt x="396" y="227"/>
                    <a:pt x="396" y="227"/>
                  </a:cubicBezTo>
                  <a:cubicBezTo>
                    <a:pt x="396" y="227"/>
                    <a:pt x="396" y="227"/>
                    <a:pt x="396" y="227"/>
                  </a:cubicBezTo>
                  <a:cubicBezTo>
                    <a:pt x="396" y="228"/>
                    <a:pt x="396" y="228"/>
                    <a:pt x="396" y="228"/>
                  </a:cubicBezTo>
                  <a:cubicBezTo>
                    <a:pt x="395" y="228"/>
                    <a:pt x="395" y="228"/>
                    <a:pt x="395" y="228"/>
                  </a:cubicBezTo>
                  <a:cubicBezTo>
                    <a:pt x="394" y="228"/>
                    <a:pt x="394" y="228"/>
                    <a:pt x="394" y="228"/>
                  </a:cubicBezTo>
                  <a:cubicBezTo>
                    <a:pt x="393" y="228"/>
                    <a:pt x="393" y="228"/>
                    <a:pt x="393" y="228"/>
                  </a:cubicBezTo>
                  <a:cubicBezTo>
                    <a:pt x="393" y="228"/>
                    <a:pt x="393" y="228"/>
                    <a:pt x="393" y="228"/>
                  </a:cubicBezTo>
                  <a:cubicBezTo>
                    <a:pt x="392" y="228"/>
                    <a:pt x="392" y="228"/>
                    <a:pt x="392" y="228"/>
                  </a:cubicBezTo>
                  <a:cubicBezTo>
                    <a:pt x="392" y="229"/>
                    <a:pt x="392" y="229"/>
                    <a:pt x="392" y="229"/>
                  </a:cubicBezTo>
                  <a:cubicBezTo>
                    <a:pt x="391" y="229"/>
                    <a:pt x="391" y="229"/>
                    <a:pt x="391" y="229"/>
                  </a:cubicBezTo>
                  <a:cubicBezTo>
                    <a:pt x="390" y="229"/>
                    <a:pt x="390" y="229"/>
                    <a:pt x="390" y="229"/>
                  </a:cubicBezTo>
                  <a:cubicBezTo>
                    <a:pt x="390" y="229"/>
                    <a:pt x="390" y="229"/>
                    <a:pt x="390" y="229"/>
                  </a:cubicBezTo>
                  <a:cubicBezTo>
                    <a:pt x="390" y="229"/>
                    <a:pt x="390" y="229"/>
                    <a:pt x="390" y="229"/>
                  </a:cubicBezTo>
                  <a:cubicBezTo>
                    <a:pt x="389" y="229"/>
                    <a:pt x="389" y="229"/>
                    <a:pt x="389" y="229"/>
                  </a:cubicBezTo>
                  <a:cubicBezTo>
                    <a:pt x="388" y="230"/>
                    <a:pt x="388" y="230"/>
                    <a:pt x="388" y="230"/>
                  </a:cubicBezTo>
                  <a:cubicBezTo>
                    <a:pt x="387" y="230"/>
                    <a:pt x="387" y="230"/>
                    <a:pt x="387" y="230"/>
                  </a:cubicBezTo>
                  <a:cubicBezTo>
                    <a:pt x="387" y="230"/>
                    <a:pt x="387" y="230"/>
                    <a:pt x="387" y="230"/>
                  </a:cubicBezTo>
                  <a:cubicBezTo>
                    <a:pt x="387" y="231"/>
                    <a:pt x="387" y="231"/>
                    <a:pt x="387" y="231"/>
                  </a:cubicBezTo>
                  <a:cubicBezTo>
                    <a:pt x="386" y="232"/>
                    <a:pt x="386" y="232"/>
                    <a:pt x="386" y="232"/>
                  </a:cubicBezTo>
                  <a:cubicBezTo>
                    <a:pt x="386" y="232"/>
                    <a:pt x="386" y="232"/>
                    <a:pt x="386" y="232"/>
                  </a:cubicBezTo>
                  <a:cubicBezTo>
                    <a:pt x="386" y="233"/>
                    <a:pt x="386" y="233"/>
                    <a:pt x="386" y="233"/>
                  </a:cubicBezTo>
                  <a:cubicBezTo>
                    <a:pt x="386" y="233"/>
                    <a:pt x="386" y="233"/>
                    <a:pt x="386" y="233"/>
                  </a:cubicBezTo>
                  <a:cubicBezTo>
                    <a:pt x="386" y="234"/>
                    <a:pt x="386" y="234"/>
                    <a:pt x="386" y="234"/>
                  </a:cubicBezTo>
                  <a:cubicBezTo>
                    <a:pt x="386" y="234"/>
                    <a:pt x="386" y="234"/>
                    <a:pt x="386" y="234"/>
                  </a:cubicBezTo>
                  <a:cubicBezTo>
                    <a:pt x="387" y="234"/>
                    <a:pt x="387" y="234"/>
                    <a:pt x="387" y="234"/>
                  </a:cubicBezTo>
                  <a:cubicBezTo>
                    <a:pt x="388" y="234"/>
                    <a:pt x="388" y="234"/>
                    <a:pt x="388" y="234"/>
                  </a:cubicBezTo>
                  <a:cubicBezTo>
                    <a:pt x="388" y="234"/>
                    <a:pt x="388" y="234"/>
                    <a:pt x="388" y="234"/>
                  </a:cubicBezTo>
                  <a:cubicBezTo>
                    <a:pt x="389" y="234"/>
                    <a:pt x="389" y="234"/>
                    <a:pt x="389" y="234"/>
                  </a:cubicBezTo>
                  <a:cubicBezTo>
                    <a:pt x="389" y="235"/>
                    <a:pt x="389" y="235"/>
                    <a:pt x="389" y="235"/>
                  </a:cubicBezTo>
                  <a:cubicBezTo>
                    <a:pt x="390" y="235"/>
                    <a:pt x="390" y="235"/>
                    <a:pt x="390" y="235"/>
                  </a:cubicBezTo>
                  <a:cubicBezTo>
                    <a:pt x="390" y="236"/>
                    <a:pt x="390" y="236"/>
                    <a:pt x="390" y="236"/>
                  </a:cubicBezTo>
                  <a:cubicBezTo>
                    <a:pt x="390" y="236"/>
                    <a:pt x="390" y="236"/>
                    <a:pt x="390" y="236"/>
                  </a:cubicBezTo>
                  <a:cubicBezTo>
                    <a:pt x="391" y="237"/>
                    <a:pt x="391" y="237"/>
                    <a:pt x="391" y="237"/>
                  </a:cubicBezTo>
                  <a:cubicBezTo>
                    <a:pt x="390" y="238"/>
                    <a:pt x="390" y="238"/>
                    <a:pt x="390" y="238"/>
                  </a:cubicBezTo>
                  <a:cubicBezTo>
                    <a:pt x="390" y="238"/>
                    <a:pt x="390" y="238"/>
                    <a:pt x="390" y="238"/>
                  </a:cubicBezTo>
                  <a:cubicBezTo>
                    <a:pt x="389" y="239"/>
                    <a:pt x="389" y="239"/>
                    <a:pt x="389" y="239"/>
                  </a:cubicBezTo>
                  <a:cubicBezTo>
                    <a:pt x="389" y="240"/>
                    <a:pt x="389" y="240"/>
                    <a:pt x="389" y="240"/>
                  </a:cubicBezTo>
                  <a:cubicBezTo>
                    <a:pt x="389" y="240"/>
                    <a:pt x="389" y="240"/>
                    <a:pt x="389" y="240"/>
                  </a:cubicBezTo>
                  <a:cubicBezTo>
                    <a:pt x="388" y="241"/>
                    <a:pt x="388" y="241"/>
                    <a:pt x="388" y="241"/>
                  </a:cubicBezTo>
                  <a:cubicBezTo>
                    <a:pt x="388" y="242"/>
                    <a:pt x="388" y="242"/>
                    <a:pt x="388" y="242"/>
                  </a:cubicBezTo>
                  <a:cubicBezTo>
                    <a:pt x="388" y="242"/>
                    <a:pt x="388" y="242"/>
                    <a:pt x="388" y="242"/>
                  </a:cubicBezTo>
                  <a:cubicBezTo>
                    <a:pt x="388" y="243"/>
                    <a:pt x="388" y="243"/>
                    <a:pt x="388" y="243"/>
                  </a:cubicBezTo>
                  <a:cubicBezTo>
                    <a:pt x="388" y="244"/>
                    <a:pt x="388" y="244"/>
                    <a:pt x="388" y="244"/>
                  </a:cubicBezTo>
                  <a:cubicBezTo>
                    <a:pt x="389" y="244"/>
                    <a:pt x="389" y="244"/>
                    <a:pt x="389" y="244"/>
                  </a:cubicBezTo>
                  <a:cubicBezTo>
                    <a:pt x="389" y="245"/>
                    <a:pt x="389" y="245"/>
                    <a:pt x="389" y="245"/>
                  </a:cubicBezTo>
                  <a:cubicBezTo>
                    <a:pt x="388" y="245"/>
                    <a:pt x="388" y="245"/>
                    <a:pt x="388" y="245"/>
                  </a:cubicBezTo>
                  <a:cubicBezTo>
                    <a:pt x="388" y="246"/>
                    <a:pt x="388" y="246"/>
                    <a:pt x="388" y="246"/>
                  </a:cubicBezTo>
                  <a:cubicBezTo>
                    <a:pt x="389" y="246"/>
                    <a:pt x="389" y="246"/>
                    <a:pt x="389" y="246"/>
                  </a:cubicBezTo>
                  <a:cubicBezTo>
                    <a:pt x="389" y="248"/>
                    <a:pt x="389" y="248"/>
                    <a:pt x="389" y="248"/>
                  </a:cubicBezTo>
                  <a:cubicBezTo>
                    <a:pt x="388" y="248"/>
                    <a:pt x="388" y="248"/>
                    <a:pt x="388" y="248"/>
                  </a:cubicBezTo>
                  <a:cubicBezTo>
                    <a:pt x="388" y="249"/>
                    <a:pt x="388" y="249"/>
                    <a:pt x="388" y="249"/>
                  </a:cubicBezTo>
                  <a:cubicBezTo>
                    <a:pt x="389" y="249"/>
                    <a:pt x="389" y="249"/>
                    <a:pt x="389" y="249"/>
                  </a:cubicBezTo>
                  <a:cubicBezTo>
                    <a:pt x="389" y="249"/>
                    <a:pt x="389" y="249"/>
                    <a:pt x="389" y="249"/>
                  </a:cubicBezTo>
                  <a:cubicBezTo>
                    <a:pt x="389" y="249"/>
                    <a:pt x="389" y="249"/>
                    <a:pt x="389" y="249"/>
                  </a:cubicBezTo>
                  <a:cubicBezTo>
                    <a:pt x="390" y="249"/>
                    <a:pt x="390" y="249"/>
                    <a:pt x="390" y="249"/>
                  </a:cubicBezTo>
                  <a:cubicBezTo>
                    <a:pt x="390" y="250"/>
                    <a:pt x="390" y="250"/>
                    <a:pt x="390" y="250"/>
                  </a:cubicBezTo>
                  <a:cubicBezTo>
                    <a:pt x="390" y="251"/>
                    <a:pt x="390" y="251"/>
                    <a:pt x="390" y="251"/>
                  </a:cubicBezTo>
                  <a:cubicBezTo>
                    <a:pt x="389" y="252"/>
                    <a:pt x="389" y="252"/>
                    <a:pt x="389" y="252"/>
                  </a:cubicBezTo>
                  <a:cubicBezTo>
                    <a:pt x="387" y="252"/>
                    <a:pt x="387" y="252"/>
                    <a:pt x="387" y="252"/>
                  </a:cubicBezTo>
                  <a:cubicBezTo>
                    <a:pt x="386" y="252"/>
                    <a:pt x="386" y="252"/>
                    <a:pt x="386" y="252"/>
                  </a:cubicBezTo>
                  <a:cubicBezTo>
                    <a:pt x="384" y="254"/>
                    <a:pt x="384" y="254"/>
                    <a:pt x="384" y="254"/>
                  </a:cubicBezTo>
                  <a:cubicBezTo>
                    <a:pt x="384" y="254"/>
                    <a:pt x="384" y="254"/>
                    <a:pt x="384" y="254"/>
                  </a:cubicBezTo>
                  <a:cubicBezTo>
                    <a:pt x="383" y="254"/>
                    <a:pt x="383" y="254"/>
                    <a:pt x="383" y="254"/>
                  </a:cubicBezTo>
                  <a:cubicBezTo>
                    <a:pt x="382" y="254"/>
                    <a:pt x="382" y="254"/>
                    <a:pt x="382" y="254"/>
                  </a:cubicBezTo>
                  <a:cubicBezTo>
                    <a:pt x="381" y="254"/>
                    <a:pt x="381" y="254"/>
                    <a:pt x="381" y="254"/>
                  </a:cubicBezTo>
                  <a:cubicBezTo>
                    <a:pt x="381" y="254"/>
                    <a:pt x="381" y="254"/>
                    <a:pt x="381" y="254"/>
                  </a:cubicBezTo>
                  <a:cubicBezTo>
                    <a:pt x="380" y="253"/>
                    <a:pt x="380" y="253"/>
                    <a:pt x="380" y="253"/>
                  </a:cubicBezTo>
                  <a:cubicBezTo>
                    <a:pt x="380" y="254"/>
                    <a:pt x="380" y="254"/>
                    <a:pt x="380" y="254"/>
                  </a:cubicBezTo>
                  <a:cubicBezTo>
                    <a:pt x="379" y="253"/>
                    <a:pt x="379" y="253"/>
                    <a:pt x="379" y="253"/>
                  </a:cubicBezTo>
                  <a:cubicBezTo>
                    <a:pt x="378" y="253"/>
                    <a:pt x="378" y="253"/>
                    <a:pt x="378" y="253"/>
                  </a:cubicBezTo>
                  <a:cubicBezTo>
                    <a:pt x="376" y="253"/>
                    <a:pt x="376" y="253"/>
                    <a:pt x="376" y="253"/>
                  </a:cubicBezTo>
                  <a:cubicBezTo>
                    <a:pt x="376" y="253"/>
                    <a:pt x="376" y="253"/>
                    <a:pt x="376" y="253"/>
                  </a:cubicBezTo>
                  <a:cubicBezTo>
                    <a:pt x="375" y="254"/>
                    <a:pt x="375" y="254"/>
                    <a:pt x="375" y="254"/>
                  </a:cubicBezTo>
                  <a:cubicBezTo>
                    <a:pt x="374" y="254"/>
                    <a:pt x="374" y="254"/>
                    <a:pt x="374" y="254"/>
                  </a:cubicBezTo>
                  <a:cubicBezTo>
                    <a:pt x="374" y="254"/>
                    <a:pt x="374" y="254"/>
                    <a:pt x="374" y="254"/>
                  </a:cubicBezTo>
                  <a:cubicBezTo>
                    <a:pt x="373" y="254"/>
                    <a:pt x="373" y="254"/>
                    <a:pt x="373" y="254"/>
                  </a:cubicBezTo>
                  <a:cubicBezTo>
                    <a:pt x="373" y="254"/>
                    <a:pt x="373" y="254"/>
                    <a:pt x="373" y="254"/>
                  </a:cubicBezTo>
                  <a:cubicBezTo>
                    <a:pt x="372" y="253"/>
                    <a:pt x="372" y="253"/>
                    <a:pt x="372" y="253"/>
                  </a:cubicBezTo>
                  <a:cubicBezTo>
                    <a:pt x="371" y="252"/>
                    <a:pt x="371" y="252"/>
                    <a:pt x="371" y="252"/>
                  </a:cubicBezTo>
                  <a:cubicBezTo>
                    <a:pt x="370" y="252"/>
                    <a:pt x="370" y="252"/>
                    <a:pt x="370" y="252"/>
                  </a:cubicBezTo>
                  <a:cubicBezTo>
                    <a:pt x="369" y="253"/>
                    <a:pt x="369" y="253"/>
                    <a:pt x="369" y="253"/>
                  </a:cubicBezTo>
                  <a:cubicBezTo>
                    <a:pt x="369" y="252"/>
                    <a:pt x="369" y="252"/>
                    <a:pt x="369" y="252"/>
                  </a:cubicBezTo>
                  <a:cubicBezTo>
                    <a:pt x="368" y="252"/>
                    <a:pt x="368" y="252"/>
                    <a:pt x="368" y="252"/>
                  </a:cubicBezTo>
                  <a:cubicBezTo>
                    <a:pt x="367" y="253"/>
                    <a:pt x="367" y="253"/>
                    <a:pt x="367" y="253"/>
                  </a:cubicBezTo>
                  <a:cubicBezTo>
                    <a:pt x="367" y="254"/>
                    <a:pt x="367" y="254"/>
                    <a:pt x="367" y="254"/>
                  </a:cubicBezTo>
                  <a:cubicBezTo>
                    <a:pt x="366" y="254"/>
                    <a:pt x="366" y="254"/>
                    <a:pt x="366" y="254"/>
                  </a:cubicBezTo>
                  <a:cubicBezTo>
                    <a:pt x="365" y="255"/>
                    <a:pt x="365" y="255"/>
                    <a:pt x="365" y="255"/>
                  </a:cubicBezTo>
                  <a:cubicBezTo>
                    <a:pt x="365" y="256"/>
                    <a:pt x="365" y="256"/>
                    <a:pt x="365" y="256"/>
                  </a:cubicBezTo>
                  <a:cubicBezTo>
                    <a:pt x="365" y="256"/>
                    <a:pt x="365" y="256"/>
                    <a:pt x="365" y="256"/>
                  </a:cubicBezTo>
                  <a:cubicBezTo>
                    <a:pt x="364" y="257"/>
                    <a:pt x="364" y="257"/>
                    <a:pt x="364" y="257"/>
                  </a:cubicBezTo>
                  <a:cubicBezTo>
                    <a:pt x="363" y="257"/>
                    <a:pt x="363" y="257"/>
                    <a:pt x="363" y="257"/>
                  </a:cubicBezTo>
                  <a:cubicBezTo>
                    <a:pt x="361" y="257"/>
                    <a:pt x="361" y="257"/>
                    <a:pt x="361" y="257"/>
                  </a:cubicBezTo>
                  <a:cubicBezTo>
                    <a:pt x="361" y="258"/>
                    <a:pt x="361" y="258"/>
                    <a:pt x="361" y="258"/>
                  </a:cubicBezTo>
                  <a:cubicBezTo>
                    <a:pt x="360" y="258"/>
                    <a:pt x="360" y="258"/>
                    <a:pt x="360" y="258"/>
                  </a:cubicBezTo>
                  <a:cubicBezTo>
                    <a:pt x="359" y="258"/>
                    <a:pt x="359" y="258"/>
                    <a:pt x="359" y="258"/>
                  </a:cubicBezTo>
                  <a:cubicBezTo>
                    <a:pt x="357" y="259"/>
                    <a:pt x="357" y="259"/>
                    <a:pt x="357" y="259"/>
                  </a:cubicBezTo>
                  <a:cubicBezTo>
                    <a:pt x="357" y="260"/>
                    <a:pt x="357" y="260"/>
                    <a:pt x="357" y="260"/>
                  </a:cubicBezTo>
                  <a:cubicBezTo>
                    <a:pt x="356" y="260"/>
                    <a:pt x="356" y="260"/>
                    <a:pt x="356" y="260"/>
                  </a:cubicBezTo>
                  <a:cubicBezTo>
                    <a:pt x="355" y="260"/>
                    <a:pt x="355" y="260"/>
                    <a:pt x="355" y="260"/>
                  </a:cubicBezTo>
                  <a:cubicBezTo>
                    <a:pt x="354" y="260"/>
                    <a:pt x="354" y="260"/>
                    <a:pt x="354" y="260"/>
                  </a:cubicBezTo>
                  <a:cubicBezTo>
                    <a:pt x="354" y="260"/>
                    <a:pt x="354" y="260"/>
                    <a:pt x="354" y="260"/>
                  </a:cubicBezTo>
                  <a:cubicBezTo>
                    <a:pt x="353" y="260"/>
                    <a:pt x="353" y="260"/>
                    <a:pt x="353" y="260"/>
                  </a:cubicBezTo>
                  <a:cubicBezTo>
                    <a:pt x="350" y="260"/>
                    <a:pt x="350" y="260"/>
                    <a:pt x="350" y="260"/>
                  </a:cubicBezTo>
                  <a:cubicBezTo>
                    <a:pt x="348" y="260"/>
                    <a:pt x="348" y="260"/>
                    <a:pt x="348" y="260"/>
                  </a:cubicBezTo>
                  <a:cubicBezTo>
                    <a:pt x="346" y="260"/>
                    <a:pt x="346" y="260"/>
                    <a:pt x="346" y="260"/>
                  </a:cubicBezTo>
                  <a:cubicBezTo>
                    <a:pt x="346" y="260"/>
                    <a:pt x="346" y="260"/>
                    <a:pt x="346" y="260"/>
                  </a:cubicBezTo>
                  <a:cubicBezTo>
                    <a:pt x="345" y="259"/>
                    <a:pt x="345" y="259"/>
                    <a:pt x="345" y="259"/>
                  </a:cubicBezTo>
                  <a:cubicBezTo>
                    <a:pt x="344" y="259"/>
                    <a:pt x="344" y="259"/>
                    <a:pt x="344" y="259"/>
                  </a:cubicBezTo>
                  <a:cubicBezTo>
                    <a:pt x="344" y="259"/>
                    <a:pt x="344" y="259"/>
                    <a:pt x="344" y="259"/>
                  </a:cubicBezTo>
                  <a:cubicBezTo>
                    <a:pt x="343" y="258"/>
                    <a:pt x="343" y="258"/>
                    <a:pt x="343" y="258"/>
                  </a:cubicBezTo>
                  <a:cubicBezTo>
                    <a:pt x="342" y="257"/>
                    <a:pt x="342" y="257"/>
                    <a:pt x="342" y="257"/>
                  </a:cubicBezTo>
                  <a:cubicBezTo>
                    <a:pt x="342" y="257"/>
                    <a:pt x="342" y="257"/>
                    <a:pt x="342" y="257"/>
                  </a:cubicBezTo>
                  <a:cubicBezTo>
                    <a:pt x="341" y="257"/>
                    <a:pt x="341" y="257"/>
                    <a:pt x="341" y="257"/>
                  </a:cubicBezTo>
                  <a:cubicBezTo>
                    <a:pt x="340" y="257"/>
                    <a:pt x="340" y="257"/>
                    <a:pt x="340" y="257"/>
                  </a:cubicBezTo>
                  <a:cubicBezTo>
                    <a:pt x="338" y="256"/>
                    <a:pt x="338" y="256"/>
                    <a:pt x="338" y="256"/>
                  </a:cubicBezTo>
                  <a:cubicBezTo>
                    <a:pt x="337" y="255"/>
                    <a:pt x="337" y="255"/>
                    <a:pt x="337" y="255"/>
                  </a:cubicBezTo>
                  <a:cubicBezTo>
                    <a:pt x="336" y="255"/>
                    <a:pt x="336" y="255"/>
                    <a:pt x="336" y="255"/>
                  </a:cubicBezTo>
                  <a:cubicBezTo>
                    <a:pt x="334" y="255"/>
                    <a:pt x="334" y="255"/>
                    <a:pt x="334" y="255"/>
                  </a:cubicBezTo>
                  <a:cubicBezTo>
                    <a:pt x="333" y="255"/>
                    <a:pt x="333" y="255"/>
                    <a:pt x="333" y="255"/>
                  </a:cubicBezTo>
                  <a:cubicBezTo>
                    <a:pt x="332" y="255"/>
                    <a:pt x="332" y="255"/>
                    <a:pt x="332" y="255"/>
                  </a:cubicBezTo>
                  <a:cubicBezTo>
                    <a:pt x="331" y="255"/>
                    <a:pt x="331" y="255"/>
                    <a:pt x="331" y="255"/>
                  </a:cubicBezTo>
                  <a:cubicBezTo>
                    <a:pt x="330" y="255"/>
                    <a:pt x="330" y="255"/>
                    <a:pt x="330" y="255"/>
                  </a:cubicBezTo>
                  <a:cubicBezTo>
                    <a:pt x="328" y="255"/>
                    <a:pt x="328" y="255"/>
                    <a:pt x="328" y="255"/>
                  </a:cubicBezTo>
                  <a:cubicBezTo>
                    <a:pt x="327" y="256"/>
                    <a:pt x="327" y="256"/>
                    <a:pt x="327" y="256"/>
                  </a:cubicBezTo>
                  <a:cubicBezTo>
                    <a:pt x="326" y="257"/>
                    <a:pt x="326" y="257"/>
                    <a:pt x="326" y="257"/>
                  </a:cubicBezTo>
                  <a:cubicBezTo>
                    <a:pt x="326" y="257"/>
                    <a:pt x="326" y="257"/>
                    <a:pt x="326" y="257"/>
                  </a:cubicBezTo>
                  <a:cubicBezTo>
                    <a:pt x="325" y="257"/>
                    <a:pt x="325" y="257"/>
                    <a:pt x="325" y="257"/>
                  </a:cubicBezTo>
                  <a:cubicBezTo>
                    <a:pt x="324" y="257"/>
                    <a:pt x="324" y="257"/>
                    <a:pt x="324" y="257"/>
                  </a:cubicBezTo>
                  <a:cubicBezTo>
                    <a:pt x="324" y="257"/>
                    <a:pt x="324" y="257"/>
                    <a:pt x="324" y="257"/>
                  </a:cubicBezTo>
                  <a:cubicBezTo>
                    <a:pt x="323" y="257"/>
                    <a:pt x="323" y="257"/>
                    <a:pt x="323" y="257"/>
                  </a:cubicBezTo>
                  <a:cubicBezTo>
                    <a:pt x="322" y="257"/>
                    <a:pt x="322" y="257"/>
                    <a:pt x="322" y="257"/>
                  </a:cubicBezTo>
                  <a:cubicBezTo>
                    <a:pt x="322" y="257"/>
                    <a:pt x="322" y="257"/>
                    <a:pt x="322" y="257"/>
                  </a:cubicBezTo>
                  <a:cubicBezTo>
                    <a:pt x="320" y="256"/>
                    <a:pt x="320" y="256"/>
                    <a:pt x="320" y="256"/>
                  </a:cubicBezTo>
                  <a:cubicBezTo>
                    <a:pt x="319" y="256"/>
                    <a:pt x="319" y="256"/>
                    <a:pt x="319" y="256"/>
                  </a:cubicBezTo>
                  <a:cubicBezTo>
                    <a:pt x="319" y="256"/>
                    <a:pt x="319" y="256"/>
                    <a:pt x="319" y="256"/>
                  </a:cubicBezTo>
                  <a:cubicBezTo>
                    <a:pt x="318" y="255"/>
                    <a:pt x="318" y="255"/>
                    <a:pt x="318" y="255"/>
                  </a:cubicBezTo>
                  <a:cubicBezTo>
                    <a:pt x="317" y="255"/>
                    <a:pt x="317" y="255"/>
                    <a:pt x="317" y="255"/>
                  </a:cubicBezTo>
                  <a:cubicBezTo>
                    <a:pt x="317" y="255"/>
                    <a:pt x="317" y="255"/>
                    <a:pt x="317" y="255"/>
                  </a:cubicBezTo>
                  <a:cubicBezTo>
                    <a:pt x="317" y="254"/>
                    <a:pt x="317" y="254"/>
                    <a:pt x="317" y="254"/>
                  </a:cubicBezTo>
                  <a:cubicBezTo>
                    <a:pt x="316" y="253"/>
                    <a:pt x="316" y="253"/>
                    <a:pt x="316" y="253"/>
                  </a:cubicBezTo>
                  <a:cubicBezTo>
                    <a:pt x="316" y="253"/>
                    <a:pt x="316" y="253"/>
                    <a:pt x="316" y="253"/>
                  </a:cubicBezTo>
                  <a:cubicBezTo>
                    <a:pt x="316" y="252"/>
                    <a:pt x="316" y="252"/>
                    <a:pt x="316" y="252"/>
                  </a:cubicBezTo>
                  <a:cubicBezTo>
                    <a:pt x="315" y="251"/>
                    <a:pt x="315" y="251"/>
                    <a:pt x="315" y="251"/>
                  </a:cubicBezTo>
                  <a:cubicBezTo>
                    <a:pt x="315" y="251"/>
                    <a:pt x="315" y="251"/>
                    <a:pt x="315" y="251"/>
                  </a:cubicBezTo>
                  <a:cubicBezTo>
                    <a:pt x="315" y="250"/>
                    <a:pt x="315" y="250"/>
                    <a:pt x="315" y="250"/>
                  </a:cubicBezTo>
                  <a:cubicBezTo>
                    <a:pt x="314" y="250"/>
                    <a:pt x="314" y="250"/>
                    <a:pt x="314" y="250"/>
                  </a:cubicBezTo>
                  <a:cubicBezTo>
                    <a:pt x="313" y="250"/>
                    <a:pt x="313" y="250"/>
                    <a:pt x="313" y="250"/>
                  </a:cubicBezTo>
                  <a:cubicBezTo>
                    <a:pt x="312" y="250"/>
                    <a:pt x="312" y="250"/>
                    <a:pt x="312" y="250"/>
                  </a:cubicBezTo>
                  <a:cubicBezTo>
                    <a:pt x="311" y="250"/>
                    <a:pt x="311" y="250"/>
                    <a:pt x="311" y="250"/>
                  </a:cubicBezTo>
                  <a:cubicBezTo>
                    <a:pt x="310" y="250"/>
                    <a:pt x="310" y="250"/>
                    <a:pt x="310" y="250"/>
                  </a:cubicBezTo>
                  <a:cubicBezTo>
                    <a:pt x="310" y="249"/>
                    <a:pt x="310" y="249"/>
                    <a:pt x="310" y="249"/>
                  </a:cubicBezTo>
                  <a:cubicBezTo>
                    <a:pt x="309" y="249"/>
                    <a:pt x="309" y="249"/>
                    <a:pt x="309" y="249"/>
                  </a:cubicBezTo>
                  <a:cubicBezTo>
                    <a:pt x="307" y="249"/>
                    <a:pt x="307" y="249"/>
                    <a:pt x="307" y="249"/>
                  </a:cubicBezTo>
                  <a:cubicBezTo>
                    <a:pt x="306" y="249"/>
                    <a:pt x="306" y="249"/>
                    <a:pt x="306" y="249"/>
                  </a:cubicBezTo>
                  <a:cubicBezTo>
                    <a:pt x="305" y="248"/>
                    <a:pt x="305" y="248"/>
                    <a:pt x="305" y="248"/>
                  </a:cubicBezTo>
                  <a:cubicBezTo>
                    <a:pt x="305" y="248"/>
                    <a:pt x="305" y="248"/>
                    <a:pt x="305" y="248"/>
                  </a:cubicBezTo>
                  <a:cubicBezTo>
                    <a:pt x="304" y="248"/>
                    <a:pt x="304" y="248"/>
                    <a:pt x="304" y="248"/>
                  </a:cubicBezTo>
                  <a:cubicBezTo>
                    <a:pt x="303" y="247"/>
                    <a:pt x="303" y="247"/>
                    <a:pt x="303" y="247"/>
                  </a:cubicBezTo>
                  <a:cubicBezTo>
                    <a:pt x="302" y="247"/>
                    <a:pt x="302" y="247"/>
                    <a:pt x="302" y="247"/>
                  </a:cubicBezTo>
                  <a:cubicBezTo>
                    <a:pt x="301" y="247"/>
                    <a:pt x="301" y="247"/>
                    <a:pt x="301" y="247"/>
                  </a:cubicBezTo>
                  <a:cubicBezTo>
                    <a:pt x="301" y="247"/>
                    <a:pt x="301" y="247"/>
                    <a:pt x="301" y="247"/>
                  </a:cubicBezTo>
                  <a:cubicBezTo>
                    <a:pt x="301" y="248"/>
                    <a:pt x="301" y="248"/>
                    <a:pt x="301" y="248"/>
                  </a:cubicBezTo>
                  <a:cubicBezTo>
                    <a:pt x="301" y="249"/>
                    <a:pt x="301" y="249"/>
                    <a:pt x="301" y="249"/>
                  </a:cubicBezTo>
                  <a:cubicBezTo>
                    <a:pt x="301" y="249"/>
                    <a:pt x="301" y="249"/>
                    <a:pt x="301" y="249"/>
                  </a:cubicBezTo>
                  <a:cubicBezTo>
                    <a:pt x="300" y="249"/>
                    <a:pt x="300" y="249"/>
                    <a:pt x="300" y="249"/>
                  </a:cubicBezTo>
                  <a:cubicBezTo>
                    <a:pt x="299" y="249"/>
                    <a:pt x="299" y="249"/>
                    <a:pt x="299" y="249"/>
                  </a:cubicBezTo>
                  <a:cubicBezTo>
                    <a:pt x="299" y="250"/>
                    <a:pt x="299" y="250"/>
                    <a:pt x="299" y="250"/>
                  </a:cubicBezTo>
                  <a:cubicBezTo>
                    <a:pt x="299" y="251"/>
                    <a:pt x="299" y="251"/>
                    <a:pt x="299" y="251"/>
                  </a:cubicBezTo>
                  <a:cubicBezTo>
                    <a:pt x="298" y="252"/>
                    <a:pt x="298" y="252"/>
                    <a:pt x="298" y="252"/>
                  </a:cubicBezTo>
                  <a:cubicBezTo>
                    <a:pt x="298" y="254"/>
                    <a:pt x="298" y="254"/>
                    <a:pt x="298" y="254"/>
                  </a:cubicBezTo>
                  <a:cubicBezTo>
                    <a:pt x="298" y="255"/>
                    <a:pt x="298" y="255"/>
                    <a:pt x="298" y="255"/>
                  </a:cubicBezTo>
                  <a:cubicBezTo>
                    <a:pt x="300" y="255"/>
                    <a:pt x="300" y="255"/>
                    <a:pt x="300" y="255"/>
                  </a:cubicBezTo>
                  <a:cubicBezTo>
                    <a:pt x="300" y="255"/>
                    <a:pt x="300" y="255"/>
                    <a:pt x="300" y="255"/>
                  </a:cubicBezTo>
                  <a:cubicBezTo>
                    <a:pt x="301" y="256"/>
                    <a:pt x="301" y="256"/>
                    <a:pt x="301" y="256"/>
                  </a:cubicBezTo>
                  <a:cubicBezTo>
                    <a:pt x="301" y="256"/>
                    <a:pt x="301" y="256"/>
                    <a:pt x="301" y="256"/>
                  </a:cubicBezTo>
                  <a:cubicBezTo>
                    <a:pt x="301" y="258"/>
                    <a:pt x="301" y="258"/>
                    <a:pt x="301" y="258"/>
                  </a:cubicBezTo>
                  <a:cubicBezTo>
                    <a:pt x="301" y="259"/>
                    <a:pt x="301" y="259"/>
                    <a:pt x="301" y="259"/>
                  </a:cubicBezTo>
                  <a:cubicBezTo>
                    <a:pt x="302" y="259"/>
                    <a:pt x="302" y="259"/>
                    <a:pt x="302" y="259"/>
                  </a:cubicBezTo>
                  <a:cubicBezTo>
                    <a:pt x="302" y="260"/>
                    <a:pt x="302" y="260"/>
                    <a:pt x="302" y="260"/>
                  </a:cubicBezTo>
                  <a:cubicBezTo>
                    <a:pt x="301" y="261"/>
                    <a:pt x="301" y="261"/>
                    <a:pt x="301" y="261"/>
                  </a:cubicBezTo>
                  <a:cubicBezTo>
                    <a:pt x="300" y="261"/>
                    <a:pt x="300" y="261"/>
                    <a:pt x="300" y="261"/>
                  </a:cubicBezTo>
                  <a:cubicBezTo>
                    <a:pt x="299" y="261"/>
                    <a:pt x="299" y="261"/>
                    <a:pt x="299" y="261"/>
                  </a:cubicBezTo>
                  <a:cubicBezTo>
                    <a:pt x="299" y="261"/>
                    <a:pt x="299" y="261"/>
                    <a:pt x="299" y="261"/>
                  </a:cubicBezTo>
                  <a:cubicBezTo>
                    <a:pt x="298" y="261"/>
                    <a:pt x="298" y="261"/>
                    <a:pt x="298" y="261"/>
                  </a:cubicBezTo>
                  <a:cubicBezTo>
                    <a:pt x="297" y="261"/>
                    <a:pt x="297" y="261"/>
                    <a:pt x="297" y="261"/>
                  </a:cubicBezTo>
                  <a:cubicBezTo>
                    <a:pt x="295" y="261"/>
                    <a:pt x="295" y="261"/>
                    <a:pt x="295" y="261"/>
                  </a:cubicBezTo>
                  <a:cubicBezTo>
                    <a:pt x="295" y="261"/>
                    <a:pt x="295" y="261"/>
                    <a:pt x="295" y="261"/>
                  </a:cubicBezTo>
                  <a:cubicBezTo>
                    <a:pt x="294" y="261"/>
                    <a:pt x="294" y="261"/>
                    <a:pt x="294" y="261"/>
                  </a:cubicBezTo>
                  <a:cubicBezTo>
                    <a:pt x="293" y="261"/>
                    <a:pt x="293" y="261"/>
                    <a:pt x="293" y="261"/>
                  </a:cubicBezTo>
                  <a:cubicBezTo>
                    <a:pt x="292" y="261"/>
                    <a:pt x="292" y="261"/>
                    <a:pt x="292" y="261"/>
                  </a:cubicBezTo>
                  <a:cubicBezTo>
                    <a:pt x="291" y="261"/>
                    <a:pt x="291" y="261"/>
                    <a:pt x="291" y="261"/>
                  </a:cubicBezTo>
                  <a:cubicBezTo>
                    <a:pt x="290" y="262"/>
                    <a:pt x="290" y="262"/>
                    <a:pt x="290" y="262"/>
                  </a:cubicBezTo>
                  <a:cubicBezTo>
                    <a:pt x="290" y="262"/>
                    <a:pt x="290" y="262"/>
                    <a:pt x="290" y="262"/>
                  </a:cubicBezTo>
                  <a:cubicBezTo>
                    <a:pt x="288" y="261"/>
                    <a:pt x="288" y="261"/>
                    <a:pt x="288" y="261"/>
                  </a:cubicBezTo>
                  <a:cubicBezTo>
                    <a:pt x="287" y="261"/>
                    <a:pt x="287" y="261"/>
                    <a:pt x="287" y="261"/>
                  </a:cubicBezTo>
                  <a:cubicBezTo>
                    <a:pt x="285" y="259"/>
                    <a:pt x="285" y="259"/>
                    <a:pt x="285" y="259"/>
                  </a:cubicBezTo>
                  <a:cubicBezTo>
                    <a:pt x="285" y="259"/>
                    <a:pt x="285" y="259"/>
                    <a:pt x="285" y="259"/>
                  </a:cubicBezTo>
                  <a:cubicBezTo>
                    <a:pt x="285" y="258"/>
                    <a:pt x="285" y="258"/>
                    <a:pt x="285" y="258"/>
                  </a:cubicBezTo>
                  <a:cubicBezTo>
                    <a:pt x="285" y="258"/>
                    <a:pt x="285" y="258"/>
                    <a:pt x="285" y="258"/>
                  </a:cubicBezTo>
                  <a:cubicBezTo>
                    <a:pt x="283" y="258"/>
                    <a:pt x="283" y="258"/>
                    <a:pt x="283" y="258"/>
                  </a:cubicBezTo>
                  <a:cubicBezTo>
                    <a:pt x="283" y="258"/>
                    <a:pt x="283" y="258"/>
                    <a:pt x="283" y="258"/>
                  </a:cubicBezTo>
                  <a:cubicBezTo>
                    <a:pt x="282" y="258"/>
                    <a:pt x="282" y="258"/>
                    <a:pt x="282" y="258"/>
                  </a:cubicBezTo>
                  <a:cubicBezTo>
                    <a:pt x="281" y="258"/>
                    <a:pt x="281" y="258"/>
                    <a:pt x="281" y="258"/>
                  </a:cubicBezTo>
                  <a:cubicBezTo>
                    <a:pt x="280" y="258"/>
                    <a:pt x="280" y="258"/>
                    <a:pt x="280" y="258"/>
                  </a:cubicBezTo>
                  <a:cubicBezTo>
                    <a:pt x="280" y="258"/>
                    <a:pt x="280" y="258"/>
                    <a:pt x="280" y="258"/>
                  </a:cubicBezTo>
                  <a:cubicBezTo>
                    <a:pt x="280" y="257"/>
                    <a:pt x="280" y="257"/>
                    <a:pt x="280" y="257"/>
                  </a:cubicBezTo>
                  <a:cubicBezTo>
                    <a:pt x="279" y="257"/>
                    <a:pt x="279" y="257"/>
                    <a:pt x="279" y="257"/>
                  </a:cubicBezTo>
                  <a:cubicBezTo>
                    <a:pt x="279" y="257"/>
                    <a:pt x="279" y="257"/>
                    <a:pt x="279" y="257"/>
                  </a:cubicBezTo>
                  <a:cubicBezTo>
                    <a:pt x="278" y="257"/>
                    <a:pt x="278" y="257"/>
                    <a:pt x="278" y="257"/>
                  </a:cubicBezTo>
                  <a:cubicBezTo>
                    <a:pt x="277" y="257"/>
                    <a:pt x="277" y="257"/>
                    <a:pt x="277" y="257"/>
                  </a:cubicBezTo>
                  <a:cubicBezTo>
                    <a:pt x="277" y="257"/>
                    <a:pt x="277" y="257"/>
                    <a:pt x="277" y="257"/>
                  </a:cubicBezTo>
                  <a:cubicBezTo>
                    <a:pt x="276" y="257"/>
                    <a:pt x="276" y="257"/>
                    <a:pt x="276" y="257"/>
                  </a:cubicBezTo>
                  <a:cubicBezTo>
                    <a:pt x="274" y="257"/>
                    <a:pt x="274" y="257"/>
                    <a:pt x="274" y="257"/>
                  </a:cubicBezTo>
                  <a:cubicBezTo>
                    <a:pt x="273" y="258"/>
                    <a:pt x="273" y="258"/>
                    <a:pt x="273" y="258"/>
                  </a:cubicBezTo>
                  <a:cubicBezTo>
                    <a:pt x="273" y="259"/>
                    <a:pt x="273" y="259"/>
                    <a:pt x="273" y="259"/>
                  </a:cubicBezTo>
                  <a:cubicBezTo>
                    <a:pt x="272" y="259"/>
                    <a:pt x="272" y="259"/>
                    <a:pt x="272" y="259"/>
                  </a:cubicBezTo>
                  <a:cubicBezTo>
                    <a:pt x="271" y="259"/>
                    <a:pt x="271" y="259"/>
                    <a:pt x="271" y="259"/>
                  </a:cubicBezTo>
                  <a:cubicBezTo>
                    <a:pt x="271" y="259"/>
                    <a:pt x="271" y="259"/>
                    <a:pt x="271" y="259"/>
                  </a:cubicBezTo>
                  <a:cubicBezTo>
                    <a:pt x="271" y="259"/>
                    <a:pt x="271" y="259"/>
                    <a:pt x="271" y="259"/>
                  </a:cubicBezTo>
                  <a:cubicBezTo>
                    <a:pt x="271" y="260"/>
                    <a:pt x="271" y="260"/>
                    <a:pt x="271" y="260"/>
                  </a:cubicBezTo>
                  <a:cubicBezTo>
                    <a:pt x="271" y="260"/>
                    <a:pt x="271" y="260"/>
                    <a:pt x="271" y="260"/>
                  </a:cubicBezTo>
                  <a:cubicBezTo>
                    <a:pt x="270" y="261"/>
                    <a:pt x="270" y="261"/>
                    <a:pt x="270" y="261"/>
                  </a:cubicBezTo>
                  <a:cubicBezTo>
                    <a:pt x="269" y="261"/>
                    <a:pt x="269" y="261"/>
                    <a:pt x="269" y="261"/>
                  </a:cubicBezTo>
                  <a:cubicBezTo>
                    <a:pt x="269" y="262"/>
                    <a:pt x="269" y="262"/>
                    <a:pt x="269" y="262"/>
                  </a:cubicBezTo>
                  <a:cubicBezTo>
                    <a:pt x="269" y="262"/>
                    <a:pt x="269" y="262"/>
                    <a:pt x="269" y="262"/>
                  </a:cubicBezTo>
                  <a:cubicBezTo>
                    <a:pt x="267" y="263"/>
                    <a:pt x="267" y="263"/>
                    <a:pt x="267" y="263"/>
                  </a:cubicBezTo>
                  <a:cubicBezTo>
                    <a:pt x="267" y="264"/>
                    <a:pt x="267" y="264"/>
                    <a:pt x="267" y="264"/>
                  </a:cubicBezTo>
                  <a:cubicBezTo>
                    <a:pt x="267" y="264"/>
                    <a:pt x="267" y="264"/>
                    <a:pt x="267" y="264"/>
                  </a:cubicBezTo>
                  <a:cubicBezTo>
                    <a:pt x="266" y="265"/>
                    <a:pt x="266" y="265"/>
                    <a:pt x="266" y="265"/>
                  </a:cubicBezTo>
                  <a:cubicBezTo>
                    <a:pt x="265" y="266"/>
                    <a:pt x="265" y="266"/>
                    <a:pt x="265" y="266"/>
                  </a:cubicBezTo>
                  <a:cubicBezTo>
                    <a:pt x="265" y="266"/>
                    <a:pt x="265" y="266"/>
                    <a:pt x="265" y="266"/>
                  </a:cubicBezTo>
                  <a:cubicBezTo>
                    <a:pt x="263" y="266"/>
                    <a:pt x="263" y="266"/>
                    <a:pt x="263" y="266"/>
                  </a:cubicBezTo>
                  <a:cubicBezTo>
                    <a:pt x="262" y="266"/>
                    <a:pt x="262" y="266"/>
                    <a:pt x="262" y="266"/>
                  </a:cubicBezTo>
                  <a:cubicBezTo>
                    <a:pt x="261" y="268"/>
                    <a:pt x="261" y="268"/>
                    <a:pt x="261" y="268"/>
                  </a:cubicBezTo>
                  <a:cubicBezTo>
                    <a:pt x="261" y="268"/>
                    <a:pt x="261" y="268"/>
                    <a:pt x="261" y="268"/>
                  </a:cubicBezTo>
                  <a:cubicBezTo>
                    <a:pt x="261" y="268"/>
                    <a:pt x="261" y="268"/>
                    <a:pt x="261" y="268"/>
                  </a:cubicBezTo>
                  <a:cubicBezTo>
                    <a:pt x="260" y="268"/>
                    <a:pt x="260" y="268"/>
                    <a:pt x="260" y="268"/>
                  </a:cubicBezTo>
                  <a:cubicBezTo>
                    <a:pt x="259" y="268"/>
                    <a:pt x="259" y="268"/>
                    <a:pt x="259" y="268"/>
                  </a:cubicBezTo>
                  <a:cubicBezTo>
                    <a:pt x="259" y="267"/>
                    <a:pt x="259" y="267"/>
                    <a:pt x="259" y="267"/>
                  </a:cubicBezTo>
                  <a:cubicBezTo>
                    <a:pt x="258" y="267"/>
                    <a:pt x="258" y="267"/>
                    <a:pt x="258" y="267"/>
                  </a:cubicBezTo>
                  <a:cubicBezTo>
                    <a:pt x="257" y="266"/>
                    <a:pt x="257" y="266"/>
                    <a:pt x="257" y="266"/>
                  </a:cubicBezTo>
                  <a:cubicBezTo>
                    <a:pt x="256" y="266"/>
                    <a:pt x="256" y="266"/>
                    <a:pt x="256" y="266"/>
                  </a:cubicBezTo>
                  <a:cubicBezTo>
                    <a:pt x="256" y="265"/>
                    <a:pt x="256" y="265"/>
                    <a:pt x="256" y="265"/>
                  </a:cubicBezTo>
                  <a:cubicBezTo>
                    <a:pt x="256" y="264"/>
                    <a:pt x="256" y="264"/>
                    <a:pt x="256" y="264"/>
                  </a:cubicBezTo>
                  <a:cubicBezTo>
                    <a:pt x="256" y="264"/>
                    <a:pt x="256" y="264"/>
                    <a:pt x="256" y="264"/>
                  </a:cubicBezTo>
                  <a:cubicBezTo>
                    <a:pt x="255" y="265"/>
                    <a:pt x="255" y="265"/>
                    <a:pt x="255" y="265"/>
                  </a:cubicBezTo>
                  <a:cubicBezTo>
                    <a:pt x="254" y="265"/>
                    <a:pt x="254" y="265"/>
                    <a:pt x="254" y="265"/>
                  </a:cubicBezTo>
                  <a:cubicBezTo>
                    <a:pt x="253" y="265"/>
                    <a:pt x="253" y="265"/>
                    <a:pt x="253" y="265"/>
                  </a:cubicBezTo>
                  <a:cubicBezTo>
                    <a:pt x="251" y="266"/>
                    <a:pt x="251" y="266"/>
                    <a:pt x="251" y="266"/>
                  </a:cubicBezTo>
                  <a:cubicBezTo>
                    <a:pt x="251" y="266"/>
                    <a:pt x="251" y="266"/>
                    <a:pt x="251" y="266"/>
                  </a:cubicBezTo>
                  <a:cubicBezTo>
                    <a:pt x="250" y="266"/>
                    <a:pt x="250" y="266"/>
                    <a:pt x="250" y="266"/>
                  </a:cubicBezTo>
                  <a:cubicBezTo>
                    <a:pt x="250" y="266"/>
                    <a:pt x="250" y="266"/>
                    <a:pt x="250" y="266"/>
                  </a:cubicBezTo>
                  <a:cubicBezTo>
                    <a:pt x="249" y="266"/>
                    <a:pt x="249" y="266"/>
                    <a:pt x="249" y="266"/>
                  </a:cubicBezTo>
                  <a:cubicBezTo>
                    <a:pt x="248" y="266"/>
                    <a:pt x="248" y="266"/>
                    <a:pt x="248" y="266"/>
                  </a:cubicBezTo>
                  <a:cubicBezTo>
                    <a:pt x="248" y="266"/>
                    <a:pt x="248" y="266"/>
                    <a:pt x="248" y="266"/>
                  </a:cubicBezTo>
                  <a:cubicBezTo>
                    <a:pt x="248" y="265"/>
                    <a:pt x="248" y="265"/>
                    <a:pt x="248" y="265"/>
                  </a:cubicBezTo>
                  <a:cubicBezTo>
                    <a:pt x="248" y="265"/>
                    <a:pt x="248" y="265"/>
                    <a:pt x="248" y="265"/>
                  </a:cubicBezTo>
                  <a:cubicBezTo>
                    <a:pt x="248" y="264"/>
                    <a:pt x="248" y="264"/>
                    <a:pt x="248" y="264"/>
                  </a:cubicBezTo>
                  <a:cubicBezTo>
                    <a:pt x="248" y="264"/>
                    <a:pt x="248" y="264"/>
                    <a:pt x="248" y="264"/>
                  </a:cubicBezTo>
                  <a:cubicBezTo>
                    <a:pt x="248" y="263"/>
                    <a:pt x="248" y="263"/>
                    <a:pt x="248" y="263"/>
                  </a:cubicBezTo>
                  <a:cubicBezTo>
                    <a:pt x="247" y="263"/>
                    <a:pt x="247" y="263"/>
                    <a:pt x="247" y="263"/>
                  </a:cubicBezTo>
                  <a:cubicBezTo>
                    <a:pt x="247" y="263"/>
                    <a:pt x="247" y="263"/>
                    <a:pt x="247" y="263"/>
                  </a:cubicBezTo>
                  <a:cubicBezTo>
                    <a:pt x="246" y="262"/>
                    <a:pt x="246" y="262"/>
                    <a:pt x="246" y="262"/>
                  </a:cubicBezTo>
                  <a:cubicBezTo>
                    <a:pt x="245" y="262"/>
                    <a:pt x="245" y="262"/>
                    <a:pt x="245" y="262"/>
                  </a:cubicBezTo>
                  <a:cubicBezTo>
                    <a:pt x="244" y="262"/>
                    <a:pt x="244" y="262"/>
                    <a:pt x="244" y="262"/>
                  </a:cubicBezTo>
                  <a:cubicBezTo>
                    <a:pt x="244" y="261"/>
                    <a:pt x="244" y="261"/>
                    <a:pt x="244" y="261"/>
                  </a:cubicBezTo>
                  <a:cubicBezTo>
                    <a:pt x="243" y="260"/>
                    <a:pt x="243" y="260"/>
                    <a:pt x="243" y="260"/>
                  </a:cubicBezTo>
                  <a:cubicBezTo>
                    <a:pt x="242" y="259"/>
                    <a:pt x="242" y="259"/>
                    <a:pt x="242" y="259"/>
                  </a:cubicBezTo>
                  <a:cubicBezTo>
                    <a:pt x="240" y="259"/>
                    <a:pt x="240" y="259"/>
                    <a:pt x="240" y="259"/>
                  </a:cubicBezTo>
                  <a:cubicBezTo>
                    <a:pt x="239" y="259"/>
                    <a:pt x="239" y="259"/>
                    <a:pt x="239" y="259"/>
                  </a:cubicBezTo>
                  <a:cubicBezTo>
                    <a:pt x="237" y="259"/>
                    <a:pt x="237" y="259"/>
                    <a:pt x="237" y="259"/>
                  </a:cubicBezTo>
                  <a:cubicBezTo>
                    <a:pt x="237" y="259"/>
                    <a:pt x="237" y="259"/>
                    <a:pt x="237" y="259"/>
                  </a:cubicBezTo>
                  <a:cubicBezTo>
                    <a:pt x="238" y="260"/>
                    <a:pt x="238" y="260"/>
                    <a:pt x="238" y="260"/>
                  </a:cubicBezTo>
                  <a:cubicBezTo>
                    <a:pt x="237" y="260"/>
                    <a:pt x="237" y="260"/>
                    <a:pt x="237" y="260"/>
                  </a:cubicBezTo>
                  <a:cubicBezTo>
                    <a:pt x="236" y="260"/>
                    <a:pt x="236" y="260"/>
                    <a:pt x="236" y="260"/>
                  </a:cubicBezTo>
                  <a:cubicBezTo>
                    <a:pt x="236" y="260"/>
                    <a:pt x="236" y="260"/>
                    <a:pt x="236" y="260"/>
                  </a:cubicBezTo>
                  <a:cubicBezTo>
                    <a:pt x="235" y="261"/>
                    <a:pt x="235" y="261"/>
                    <a:pt x="235" y="261"/>
                  </a:cubicBezTo>
                  <a:cubicBezTo>
                    <a:pt x="234" y="260"/>
                    <a:pt x="234" y="260"/>
                    <a:pt x="234" y="260"/>
                  </a:cubicBezTo>
                  <a:cubicBezTo>
                    <a:pt x="233" y="260"/>
                    <a:pt x="233" y="260"/>
                    <a:pt x="233" y="260"/>
                  </a:cubicBezTo>
                  <a:cubicBezTo>
                    <a:pt x="232" y="261"/>
                    <a:pt x="232" y="261"/>
                    <a:pt x="232" y="261"/>
                  </a:cubicBezTo>
                  <a:cubicBezTo>
                    <a:pt x="232" y="261"/>
                    <a:pt x="232" y="261"/>
                    <a:pt x="232" y="261"/>
                  </a:cubicBezTo>
                  <a:cubicBezTo>
                    <a:pt x="231" y="260"/>
                    <a:pt x="231" y="260"/>
                    <a:pt x="231" y="260"/>
                  </a:cubicBezTo>
                  <a:cubicBezTo>
                    <a:pt x="230" y="260"/>
                    <a:pt x="230" y="260"/>
                    <a:pt x="230" y="260"/>
                  </a:cubicBezTo>
                  <a:cubicBezTo>
                    <a:pt x="230" y="259"/>
                    <a:pt x="230" y="259"/>
                    <a:pt x="230" y="259"/>
                  </a:cubicBezTo>
                  <a:cubicBezTo>
                    <a:pt x="230" y="259"/>
                    <a:pt x="230" y="259"/>
                    <a:pt x="230" y="259"/>
                  </a:cubicBezTo>
                  <a:cubicBezTo>
                    <a:pt x="229" y="258"/>
                    <a:pt x="229" y="258"/>
                    <a:pt x="229" y="258"/>
                  </a:cubicBezTo>
                  <a:cubicBezTo>
                    <a:pt x="228" y="258"/>
                    <a:pt x="228" y="258"/>
                    <a:pt x="228" y="258"/>
                  </a:cubicBezTo>
                  <a:cubicBezTo>
                    <a:pt x="228" y="259"/>
                    <a:pt x="228" y="259"/>
                    <a:pt x="228" y="259"/>
                  </a:cubicBezTo>
                  <a:cubicBezTo>
                    <a:pt x="228" y="259"/>
                    <a:pt x="228" y="259"/>
                    <a:pt x="228" y="259"/>
                  </a:cubicBezTo>
                  <a:cubicBezTo>
                    <a:pt x="228" y="260"/>
                    <a:pt x="228" y="260"/>
                    <a:pt x="228" y="260"/>
                  </a:cubicBezTo>
                  <a:cubicBezTo>
                    <a:pt x="227" y="260"/>
                    <a:pt x="227" y="260"/>
                    <a:pt x="227" y="260"/>
                  </a:cubicBezTo>
                  <a:cubicBezTo>
                    <a:pt x="226" y="260"/>
                    <a:pt x="226" y="260"/>
                    <a:pt x="226" y="260"/>
                  </a:cubicBezTo>
                  <a:cubicBezTo>
                    <a:pt x="215" y="248"/>
                    <a:pt x="215" y="248"/>
                    <a:pt x="215" y="248"/>
                  </a:cubicBezTo>
                  <a:cubicBezTo>
                    <a:pt x="207" y="243"/>
                    <a:pt x="207" y="243"/>
                    <a:pt x="207" y="243"/>
                  </a:cubicBezTo>
                  <a:cubicBezTo>
                    <a:pt x="207" y="242"/>
                    <a:pt x="207" y="242"/>
                    <a:pt x="207" y="242"/>
                  </a:cubicBezTo>
                  <a:cubicBezTo>
                    <a:pt x="208" y="242"/>
                    <a:pt x="208" y="242"/>
                    <a:pt x="208" y="242"/>
                  </a:cubicBezTo>
                  <a:cubicBezTo>
                    <a:pt x="208" y="241"/>
                    <a:pt x="208" y="241"/>
                    <a:pt x="208" y="241"/>
                  </a:cubicBezTo>
                  <a:cubicBezTo>
                    <a:pt x="208" y="241"/>
                    <a:pt x="208" y="241"/>
                    <a:pt x="208" y="241"/>
                  </a:cubicBezTo>
                  <a:cubicBezTo>
                    <a:pt x="208" y="240"/>
                    <a:pt x="208" y="240"/>
                    <a:pt x="208" y="240"/>
                  </a:cubicBezTo>
                  <a:cubicBezTo>
                    <a:pt x="207" y="241"/>
                    <a:pt x="207" y="241"/>
                    <a:pt x="207" y="241"/>
                  </a:cubicBezTo>
                  <a:cubicBezTo>
                    <a:pt x="206" y="241"/>
                    <a:pt x="206" y="241"/>
                    <a:pt x="206" y="241"/>
                  </a:cubicBezTo>
                  <a:cubicBezTo>
                    <a:pt x="205" y="241"/>
                    <a:pt x="205" y="241"/>
                    <a:pt x="205" y="241"/>
                  </a:cubicBezTo>
                  <a:cubicBezTo>
                    <a:pt x="205" y="242"/>
                    <a:pt x="205" y="242"/>
                    <a:pt x="205" y="242"/>
                  </a:cubicBezTo>
                  <a:cubicBezTo>
                    <a:pt x="204" y="243"/>
                    <a:pt x="204" y="243"/>
                    <a:pt x="204" y="243"/>
                  </a:cubicBezTo>
                  <a:cubicBezTo>
                    <a:pt x="203" y="243"/>
                    <a:pt x="203" y="243"/>
                    <a:pt x="203" y="243"/>
                  </a:cubicBezTo>
                  <a:cubicBezTo>
                    <a:pt x="203" y="244"/>
                    <a:pt x="203" y="244"/>
                    <a:pt x="203" y="244"/>
                  </a:cubicBezTo>
                  <a:cubicBezTo>
                    <a:pt x="202" y="244"/>
                    <a:pt x="202" y="244"/>
                    <a:pt x="202" y="244"/>
                  </a:cubicBezTo>
                  <a:cubicBezTo>
                    <a:pt x="202" y="245"/>
                    <a:pt x="202" y="245"/>
                    <a:pt x="202" y="245"/>
                  </a:cubicBezTo>
                  <a:cubicBezTo>
                    <a:pt x="200" y="245"/>
                    <a:pt x="200" y="245"/>
                    <a:pt x="200" y="245"/>
                  </a:cubicBezTo>
                  <a:cubicBezTo>
                    <a:pt x="199" y="245"/>
                    <a:pt x="199" y="245"/>
                    <a:pt x="199" y="245"/>
                  </a:cubicBezTo>
                  <a:cubicBezTo>
                    <a:pt x="200" y="246"/>
                    <a:pt x="200" y="246"/>
                    <a:pt x="200" y="246"/>
                  </a:cubicBezTo>
                  <a:cubicBezTo>
                    <a:pt x="199" y="247"/>
                    <a:pt x="199" y="247"/>
                    <a:pt x="199" y="247"/>
                  </a:cubicBezTo>
                  <a:cubicBezTo>
                    <a:pt x="199" y="246"/>
                    <a:pt x="199" y="246"/>
                    <a:pt x="199" y="246"/>
                  </a:cubicBezTo>
                  <a:cubicBezTo>
                    <a:pt x="197" y="246"/>
                    <a:pt x="197" y="246"/>
                    <a:pt x="197" y="246"/>
                  </a:cubicBezTo>
                  <a:cubicBezTo>
                    <a:pt x="196" y="246"/>
                    <a:pt x="196" y="246"/>
                    <a:pt x="196" y="246"/>
                  </a:cubicBezTo>
                  <a:cubicBezTo>
                    <a:pt x="195" y="247"/>
                    <a:pt x="195" y="247"/>
                    <a:pt x="195" y="247"/>
                  </a:cubicBezTo>
                  <a:cubicBezTo>
                    <a:pt x="195" y="247"/>
                    <a:pt x="195" y="247"/>
                    <a:pt x="195" y="247"/>
                  </a:cubicBezTo>
                  <a:cubicBezTo>
                    <a:pt x="194" y="246"/>
                    <a:pt x="194" y="246"/>
                    <a:pt x="194" y="246"/>
                  </a:cubicBezTo>
                  <a:cubicBezTo>
                    <a:pt x="194" y="245"/>
                    <a:pt x="194" y="245"/>
                    <a:pt x="194" y="245"/>
                  </a:cubicBezTo>
                  <a:cubicBezTo>
                    <a:pt x="195" y="245"/>
                    <a:pt x="195" y="245"/>
                    <a:pt x="195" y="245"/>
                  </a:cubicBezTo>
                  <a:cubicBezTo>
                    <a:pt x="195" y="244"/>
                    <a:pt x="195" y="244"/>
                    <a:pt x="195" y="244"/>
                  </a:cubicBezTo>
                  <a:cubicBezTo>
                    <a:pt x="195" y="244"/>
                    <a:pt x="195" y="244"/>
                    <a:pt x="195" y="244"/>
                  </a:cubicBezTo>
                  <a:cubicBezTo>
                    <a:pt x="194" y="244"/>
                    <a:pt x="194" y="244"/>
                    <a:pt x="194" y="244"/>
                  </a:cubicBezTo>
                  <a:cubicBezTo>
                    <a:pt x="193" y="244"/>
                    <a:pt x="193" y="244"/>
                    <a:pt x="193" y="244"/>
                  </a:cubicBezTo>
                  <a:cubicBezTo>
                    <a:pt x="192" y="243"/>
                    <a:pt x="192" y="243"/>
                    <a:pt x="192" y="243"/>
                  </a:cubicBezTo>
                  <a:cubicBezTo>
                    <a:pt x="191" y="243"/>
                    <a:pt x="191" y="243"/>
                    <a:pt x="191" y="243"/>
                  </a:cubicBezTo>
                  <a:cubicBezTo>
                    <a:pt x="191" y="244"/>
                    <a:pt x="191" y="244"/>
                    <a:pt x="191" y="244"/>
                  </a:cubicBezTo>
                  <a:cubicBezTo>
                    <a:pt x="191" y="244"/>
                    <a:pt x="191" y="244"/>
                    <a:pt x="191" y="244"/>
                  </a:cubicBezTo>
                  <a:cubicBezTo>
                    <a:pt x="191" y="245"/>
                    <a:pt x="191" y="245"/>
                    <a:pt x="191" y="245"/>
                  </a:cubicBezTo>
                  <a:cubicBezTo>
                    <a:pt x="190" y="245"/>
                    <a:pt x="190" y="245"/>
                    <a:pt x="190" y="245"/>
                  </a:cubicBezTo>
                  <a:cubicBezTo>
                    <a:pt x="190" y="244"/>
                    <a:pt x="190" y="244"/>
                    <a:pt x="190" y="244"/>
                  </a:cubicBezTo>
                  <a:cubicBezTo>
                    <a:pt x="190" y="243"/>
                    <a:pt x="190" y="243"/>
                    <a:pt x="190" y="243"/>
                  </a:cubicBezTo>
                  <a:cubicBezTo>
                    <a:pt x="188" y="242"/>
                    <a:pt x="188" y="242"/>
                    <a:pt x="188" y="242"/>
                  </a:cubicBezTo>
                  <a:cubicBezTo>
                    <a:pt x="188" y="242"/>
                    <a:pt x="188" y="242"/>
                    <a:pt x="188" y="242"/>
                  </a:cubicBezTo>
                  <a:cubicBezTo>
                    <a:pt x="188" y="243"/>
                    <a:pt x="188" y="243"/>
                    <a:pt x="188" y="243"/>
                  </a:cubicBezTo>
                  <a:cubicBezTo>
                    <a:pt x="188" y="243"/>
                    <a:pt x="188" y="243"/>
                    <a:pt x="188" y="243"/>
                  </a:cubicBezTo>
                  <a:cubicBezTo>
                    <a:pt x="187" y="243"/>
                    <a:pt x="187" y="243"/>
                    <a:pt x="187" y="243"/>
                  </a:cubicBezTo>
                  <a:cubicBezTo>
                    <a:pt x="187" y="242"/>
                    <a:pt x="187" y="242"/>
                    <a:pt x="187" y="242"/>
                  </a:cubicBezTo>
                  <a:cubicBezTo>
                    <a:pt x="187" y="243"/>
                    <a:pt x="187" y="243"/>
                    <a:pt x="187" y="243"/>
                  </a:cubicBezTo>
                  <a:cubicBezTo>
                    <a:pt x="186" y="243"/>
                    <a:pt x="186" y="243"/>
                    <a:pt x="186" y="243"/>
                  </a:cubicBezTo>
                  <a:cubicBezTo>
                    <a:pt x="186" y="243"/>
                    <a:pt x="186" y="243"/>
                    <a:pt x="186" y="243"/>
                  </a:cubicBezTo>
                  <a:cubicBezTo>
                    <a:pt x="185" y="243"/>
                    <a:pt x="185" y="243"/>
                    <a:pt x="185" y="243"/>
                  </a:cubicBezTo>
                  <a:cubicBezTo>
                    <a:pt x="184" y="243"/>
                    <a:pt x="184" y="243"/>
                    <a:pt x="184" y="243"/>
                  </a:cubicBezTo>
                  <a:cubicBezTo>
                    <a:pt x="184" y="243"/>
                    <a:pt x="184" y="243"/>
                    <a:pt x="184" y="243"/>
                  </a:cubicBezTo>
                  <a:cubicBezTo>
                    <a:pt x="183" y="242"/>
                    <a:pt x="183" y="242"/>
                    <a:pt x="183" y="242"/>
                  </a:cubicBezTo>
                  <a:cubicBezTo>
                    <a:pt x="184" y="242"/>
                    <a:pt x="184" y="242"/>
                    <a:pt x="184" y="242"/>
                  </a:cubicBezTo>
                  <a:cubicBezTo>
                    <a:pt x="184" y="242"/>
                    <a:pt x="184" y="242"/>
                    <a:pt x="184" y="242"/>
                  </a:cubicBezTo>
                  <a:cubicBezTo>
                    <a:pt x="184" y="241"/>
                    <a:pt x="184" y="241"/>
                    <a:pt x="184" y="241"/>
                  </a:cubicBezTo>
                  <a:cubicBezTo>
                    <a:pt x="184" y="240"/>
                    <a:pt x="184" y="240"/>
                    <a:pt x="184" y="240"/>
                  </a:cubicBezTo>
                  <a:cubicBezTo>
                    <a:pt x="184" y="240"/>
                    <a:pt x="184" y="240"/>
                    <a:pt x="184" y="240"/>
                  </a:cubicBezTo>
                  <a:cubicBezTo>
                    <a:pt x="183" y="240"/>
                    <a:pt x="183" y="240"/>
                    <a:pt x="183" y="240"/>
                  </a:cubicBezTo>
                  <a:cubicBezTo>
                    <a:pt x="183" y="239"/>
                    <a:pt x="183" y="239"/>
                    <a:pt x="183" y="239"/>
                  </a:cubicBezTo>
                  <a:cubicBezTo>
                    <a:pt x="182" y="238"/>
                    <a:pt x="182" y="238"/>
                    <a:pt x="182" y="238"/>
                  </a:cubicBezTo>
                  <a:cubicBezTo>
                    <a:pt x="182" y="238"/>
                    <a:pt x="182" y="238"/>
                    <a:pt x="182" y="238"/>
                  </a:cubicBezTo>
                  <a:cubicBezTo>
                    <a:pt x="182" y="237"/>
                    <a:pt x="182" y="237"/>
                    <a:pt x="182" y="237"/>
                  </a:cubicBezTo>
                  <a:cubicBezTo>
                    <a:pt x="181" y="237"/>
                    <a:pt x="181" y="237"/>
                    <a:pt x="181" y="237"/>
                  </a:cubicBezTo>
                  <a:cubicBezTo>
                    <a:pt x="180" y="237"/>
                    <a:pt x="180" y="237"/>
                    <a:pt x="180" y="237"/>
                  </a:cubicBezTo>
                  <a:cubicBezTo>
                    <a:pt x="179" y="237"/>
                    <a:pt x="179" y="237"/>
                    <a:pt x="179" y="237"/>
                  </a:cubicBezTo>
                  <a:cubicBezTo>
                    <a:pt x="178" y="237"/>
                    <a:pt x="178" y="237"/>
                    <a:pt x="178" y="237"/>
                  </a:cubicBezTo>
                  <a:cubicBezTo>
                    <a:pt x="177" y="237"/>
                    <a:pt x="177" y="237"/>
                    <a:pt x="177" y="237"/>
                  </a:cubicBezTo>
                  <a:cubicBezTo>
                    <a:pt x="175" y="236"/>
                    <a:pt x="175" y="236"/>
                    <a:pt x="175" y="236"/>
                  </a:cubicBezTo>
                  <a:cubicBezTo>
                    <a:pt x="175" y="237"/>
                    <a:pt x="175" y="237"/>
                    <a:pt x="175" y="237"/>
                  </a:cubicBezTo>
                  <a:cubicBezTo>
                    <a:pt x="174" y="236"/>
                    <a:pt x="174" y="236"/>
                    <a:pt x="174" y="236"/>
                  </a:cubicBezTo>
                  <a:cubicBezTo>
                    <a:pt x="173" y="237"/>
                    <a:pt x="173" y="237"/>
                    <a:pt x="173" y="237"/>
                  </a:cubicBezTo>
                  <a:cubicBezTo>
                    <a:pt x="173" y="238"/>
                    <a:pt x="173" y="238"/>
                    <a:pt x="173" y="238"/>
                  </a:cubicBezTo>
                  <a:cubicBezTo>
                    <a:pt x="172" y="238"/>
                    <a:pt x="172" y="238"/>
                    <a:pt x="172" y="238"/>
                  </a:cubicBezTo>
                  <a:cubicBezTo>
                    <a:pt x="172" y="238"/>
                    <a:pt x="172" y="238"/>
                    <a:pt x="172" y="238"/>
                  </a:cubicBezTo>
                  <a:cubicBezTo>
                    <a:pt x="172" y="239"/>
                    <a:pt x="172" y="239"/>
                    <a:pt x="172" y="239"/>
                  </a:cubicBezTo>
                  <a:cubicBezTo>
                    <a:pt x="172" y="239"/>
                    <a:pt x="172" y="239"/>
                    <a:pt x="172" y="239"/>
                  </a:cubicBezTo>
                  <a:cubicBezTo>
                    <a:pt x="171" y="239"/>
                    <a:pt x="171" y="239"/>
                    <a:pt x="171" y="239"/>
                  </a:cubicBezTo>
                  <a:cubicBezTo>
                    <a:pt x="170" y="239"/>
                    <a:pt x="170" y="239"/>
                    <a:pt x="170" y="239"/>
                  </a:cubicBezTo>
                  <a:cubicBezTo>
                    <a:pt x="170" y="240"/>
                    <a:pt x="170" y="240"/>
                    <a:pt x="170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8" y="240"/>
                    <a:pt x="168" y="240"/>
                    <a:pt x="168" y="240"/>
                  </a:cubicBezTo>
                  <a:cubicBezTo>
                    <a:pt x="168" y="240"/>
                    <a:pt x="168" y="240"/>
                    <a:pt x="168" y="240"/>
                  </a:cubicBezTo>
                  <a:cubicBezTo>
                    <a:pt x="166" y="242"/>
                    <a:pt x="166" y="242"/>
                    <a:pt x="166" y="242"/>
                  </a:cubicBezTo>
                  <a:cubicBezTo>
                    <a:pt x="165" y="242"/>
                    <a:pt x="165" y="242"/>
                    <a:pt x="165" y="242"/>
                  </a:cubicBezTo>
                  <a:cubicBezTo>
                    <a:pt x="164" y="242"/>
                    <a:pt x="164" y="242"/>
                    <a:pt x="164" y="242"/>
                  </a:cubicBezTo>
                  <a:cubicBezTo>
                    <a:pt x="163" y="242"/>
                    <a:pt x="163" y="242"/>
                    <a:pt x="163" y="242"/>
                  </a:cubicBezTo>
                  <a:cubicBezTo>
                    <a:pt x="163" y="242"/>
                    <a:pt x="163" y="242"/>
                    <a:pt x="163" y="242"/>
                  </a:cubicBezTo>
                  <a:cubicBezTo>
                    <a:pt x="162" y="242"/>
                    <a:pt x="162" y="242"/>
                    <a:pt x="162" y="242"/>
                  </a:cubicBezTo>
                  <a:cubicBezTo>
                    <a:pt x="162" y="243"/>
                    <a:pt x="162" y="243"/>
                    <a:pt x="162" y="243"/>
                  </a:cubicBezTo>
                  <a:cubicBezTo>
                    <a:pt x="161" y="243"/>
                    <a:pt x="161" y="243"/>
                    <a:pt x="161" y="243"/>
                  </a:cubicBezTo>
                  <a:cubicBezTo>
                    <a:pt x="161" y="243"/>
                    <a:pt x="161" y="243"/>
                    <a:pt x="161" y="243"/>
                  </a:cubicBezTo>
                  <a:cubicBezTo>
                    <a:pt x="161" y="244"/>
                    <a:pt x="161" y="244"/>
                    <a:pt x="161" y="244"/>
                  </a:cubicBezTo>
                  <a:cubicBezTo>
                    <a:pt x="160" y="244"/>
                    <a:pt x="160" y="244"/>
                    <a:pt x="160" y="244"/>
                  </a:cubicBezTo>
                  <a:cubicBezTo>
                    <a:pt x="160" y="244"/>
                    <a:pt x="160" y="244"/>
                    <a:pt x="160" y="244"/>
                  </a:cubicBezTo>
                  <a:cubicBezTo>
                    <a:pt x="159" y="244"/>
                    <a:pt x="159" y="244"/>
                    <a:pt x="159" y="244"/>
                  </a:cubicBezTo>
                  <a:cubicBezTo>
                    <a:pt x="158" y="244"/>
                    <a:pt x="158" y="244"/>
                    <a:pt x="158" y="244"/>
                  </a:cubicBezTo>
                  <a:cubicBezTo>
                    <a:pt x="157" y="245"/>
                    <a:pt x="157" y="245"/>
                    <a:pt x="157" y="245"/>
                  </a:cubicBezTo>
                  <a:cubicBezTo>
                    <a:pt x="156" y="245"/>
                    <a:pt x="156" y="245"/>
                    <a:pt x="156" y="245"/>
                  </a:cubicBezTo>
                  <a:cubicBezTo>
                    <a:pt x="156" y="246"/>
                    <a:pt x="156" y="246"/>
                    <a:pt x="156" y="246"/>
                  </a:cubicBezTo>
                  <a:cubicBezTo>
                    <a:pt x="155" y="246"/>
                    <a:pt x="155" y="246"/>
                    <a:pt x="155" y="246"/>
                  </a:cubicBezTo>
                  <a:cubicBezTo>
                    <a:pt x="154" y="246"/>
                    <a:pt x="154" y="246"/>
                    <a:pt x="154" y="246"/>
                  </a:cubicBezTo>
                  <a:cubicBezTo>
                    <a:pt x="153" y="246"/>
                    <a:pt x="153" y="246"/>
                    <a:pt x="153" y="246"/>
                  </a:cubicBezTo>
                  <a:cubicBezTo>
                    <a:pt x="151" y="247"/>
                    <a:pt x="151" y="247"/>
                    <a:pt x="151" y="247"/>
                  </a:cubicBezTo>
                  <a:cubicBezTo>
                    <a:pt x="151" y="247"/>
                    <a:pt x="151" y="247"/>
                    <a:pt x="151" y="247"/>
                  </a:cubicBezTo>
                  <a:cubicBezTo>
                    <a:pt x="151" y="248"/>
                    <a:pt x="151" y="248"/>
                    <a:pt x="151" y="248"/>
                  </a:cubicBezTo>
                  <a:cubicBezTo>
                    <a:pt x="150" y="247"/>
                    <a:pt x="150" y="247"/>
                    <a:pt x="150" y="247"/>
                  </a:cubicBezTo>
                  <a:cubicBezTo>
                    <a:pt x="149" y="247"/>
                    <a:pt x="149" y="247"/>
                    <a:pt x="149" y="247"/>
                  </a:cubicBezTo>
                  <a:cubicBezTo>
                    <a:pt x="149" y="247"/>
                    <a:pt x="149" y="247"/>
                    <a:pt x="149" y="247"/>
                  </a:cubicBezTo>
                  <a:cubicBezTo>
                    <a:pt x="149" y="248"/>
                    <a:pt x="149" y="248"/>
                    <a:pt x="149" y="248"/>
                  </a:cubicBezTo>
                  <a:cubicBezTo>
                    <a:pt x="148" y="248"/>
                    <a:pt x="148" y="248"/>
                    <a:pt x="148" y="248"/>
                  </a:cubicBezTo>
                  <a:cubicBezTo>
                    <a:pt x="147" y="248"/>
                    <a:pt x="147" y="248"/>
                    <a:pt x="147" y="248"/>
                  </a:cubicBezTo>
                  <a:cubicBezTo>
                    <a:pt x="146" y="248"/>
                    <a:pt x="146" y="248"/>
                    <a:pt x="146" y="248"/>
                  </a:cubicBezTo>
                  <a:cubicBezTo>
                    <a:pt x="146" y="247"/>
                    <a:pt x="146" y="247"/>
                    <a:pt x="146" y="247"/>
                  </a:cubicBezTo>
                  <a:cubicBezTo>
                    <a:pt x="145" y="247"/>
                    <a:pt x="145" y="247"/>
                    <a:pt x="145" y="247"/>
                  </a:cubicBezTo>
                  <a:cubicBezTo>
                    <a:pt x="145" y="248"/>
                    <a:pt x="145" y="248"/>
                    <a:pt x="145" y="248"/>
                  </a:cubicBezTo>
                  <a:cubicBezTo>
                    <a:pt x="144" y="248"/>
                    <a:pt x="144" y="248"/>
                    <a:pt x="144" y="248"/>
                  </a:cubicBezTo>
                  <a:cubicBezTo>
                    <a:pt x="144" y="248"/>
                    <a:pt x="144" y="248"/>
                    <a:pt x="144" y="248"/>
                  </a:cubicBezTo>
                  <a:cubicBezTo>
                    <a:pt x="144" y="249"/>
                    <a:pt x="144" y="249"/>
                    <a:pt x="144" y="249"/>
                  </a:cubicBezTo>
                  <a:cubicBezTo>
                    <a:pt x="144" y="250"/>
                    <a:pt x="144" y="250"/>
                    <a:pt x="144" y="250"/>
                  </a:cubicBezTo>
                  <a:cubicBezTo>
                    <a:pt x="145" y="250"/>
                    <a:pt x="145" y="250"/>
                    <a:pt x="145" y="250"/>
                  </a:cubicBezTo>
                  <a:cubicBezTo>
                    <a:pt x="146" y="250"/>
                    <a:pt x="146" y="250"/>
                    <a:pt x="146" y="250"/>
                  </a:cubicBezTo>
                  <a:cubicBezTo>
                    <a:pt x="146" y="251"/>
                    <a:pt x="146" y="251"/>
                    <a:pt x="146" y="251"/>
                  </a:cubicBezTo>
                  <a:cubicBezTo>
                    <a:pt x="145" y="251"/>
                    <a:pt x="145" y="251"/>
                    <a:pt x="145" y="251"/>
                  </a:cubicBezTo>
                  <a:cubicBezTo>
                    <a:pt x="144" y="251"/>
                    <a:pt x="144" y="251"/>
                    <a:pt x="144" y="251"/>
                  </a:cubicBezTo>
                  <a:cubicBezTo>
                    <a:pt x="145" y="251"/>
                    <a:pt x="145" y="251"/>
                    <a:pt x="145" y="251"/>
                  </a:cubicBezTo>
                  <a:cubicBezTo>
                    <a:pt x="146" y="251"/>
                    <a:pt x="146" y="251"/>
                    <a:pt x="146" y="251"/>
                  </a:cubicBezTo>
                  <a:cubicBezTo>
                    <a:pt x="147" y="252"/>
                    <a:pt x="147" y="252"/>
                    <a:pt x="147" y="252"/>
                  </a:cubicBezTo>
                  <a:cubicBezTo>
                    <a:pt x="147" y="251"/>
                    <a:pt x="147" y="251"/>
                    <a:pt x="147" y="251"/>
                  </a:cubicBezTo>
                  <a:cubicBezTo>
                    <a:pt x="148" y="251"/>
                    <a:pt x="148" y="251"/>
                    <a:pt x="148" y="251"/>
                  </a:cubicBezTo>
                  <a:cubicBezTo>
                    <a:pt x="149" y="252"/>
                    <a:pt x="149" y="252"/>
                    <a:pt x="149" y="252"/>
                  </a:cubicBezTo>
                  <a:cubicBezTo>
                    <a:pt x="149" y="252"/>
                    <a:pt x="149" y="252"/>
                    <a:pt x="149" y="252"/>
                  </a:cubicBezTo>
                  <a:cubicBezTo>
                    <a:pt x="149" y="253"/>
                    <a:pt x="149" y="253"/>
                    <a:pt x="149" y="253"/>
                  </a:cubicBezTo>
                  <a:cubicBezTo>
                    <a:pt x="149" y="253"/>
                    <a:pt x="149" y="253"/>
                    <a:pt x="149" y="253"/>
                  </a:cubicBezTo>
                  <a:cubicBezTo>
                    <a:pt x="148" y="253"/>
                    <a:pt x="148" y="253"/>
                    <a:pt x="148" y="253"/>
                  </a:cubicBezTo>
                  <a:cubicBezTo>
                    <a:pt x="146" y="253"/>
                    <a:pt x="146" y="253"/>
                    <a:pt x="146" y="253"/>
                  </a:cubicBezTo>
                  <a:cubicBezTo>
                    <a:pt x="145" y="254"/>
                    <a:pt x="145" y="254"/>
                    <a:pt x="145" y="254"/>
                  </a:cubicBezTo>
                  <a:cubicBezTo>
                    <a:pt x="144" y="255"/>
                    <a:pt x="144" y="255"/>
                    <a:pt x="144" y="255"/>
                  </a:cubicBezTo>
                  <a:cubicBezTo>
                    <a:pt x="144" y="256"/>
                    <a:pt x="144" y="256"/>
                    <a:pt x="144" y="256"/>
                  </a:cubicBezTo>
                  <a:cubicBezTo>
                    <a:pt x="145" y="256"/>
                    <a:pt x="145" y="256"/>
                    <a:pt x="145" y="256"/>
                  </a:cubicBezTo>
                  <a:cubicBezTo>
                    <a:pt x="145" y="257"/>
                    <a:pt x="145" y="257"/>
                    <a:pt x="145" y="257"/>
                  </a:cubicBezTo>
                  <a:cubicBezTo>
                    <a:pt x="145" y="258"/>
                    <a:pt x="145" y="258"/>
                    <a:pt x="145" y="258"/>
                  </a:cubicBezTo>
                  <a:cubicBezTo>
                    <a:pt x="144" y="259"/>
                    <a:pt x="144" y="259"/>
                    <a:pt x="144" y="259"/>
                  </a:cubicBezTo>
                  <a:cubicBezTo>
                    <a:pt x="144" y="259"/>
                    <a:pt x="144" y="259"/>
                    <a:pt x="144" y="259"/>
                  </a:cubicBezTo>
                  <a:cubicBezTo>
                    <a:pt x="143" y="259"/>
                    <a:pt x="143" y="259"/>
                    <a:pt x="143" y="259"/>
                  </a:cubicBezTo>
                  <a:cubicBezTo>
                    <a:pt x="144" y="260"/>
                    <a:pt x="144" y="260"/>
                    <a:pt x="144" y="260"/>
                  </a:cubicBezTo>
                  <a:cubicBezTo>
                    <a:pt x="144" y="260"/>
                    <a:pt x="144" y="260"/>
                    <a:pt x="144" y="260"/>
                  </a:cubicBezTo>
                  <a:cubicBezTo>
                    <a:pt x="145" y="260"/>
                    <a:pt x="145" y="260"/>
                    <a:pt x="145" y="260"/>
                  </a:cubicBezTo>
                  <a:cubicBezTo>
                    <a:pt x="145" y="261"/>
                    <a:pt x="145" y="261"/>
                    <a:pt x="145" y="261"/>
                  </a:cubicBezTo>
                  <a:cubicBezTo>
                    <a:pt x="146" y="261"/>
                    <a:pt x="146" y="261"/>
                    <a:pt x="146" y="261"/>
                  </a:cubicBezTo>
                  <a:cubicBezTo>
                    <a:pt x="147" y="262"/>
                    <a:pt x="147" y="262"/>
                    <a:pt x="147" y="262"/>
                  </a:cubicBezTo>
                  <a:cubicBezTo>
                    <a:pt x="147" y="262"/>
                    <a:pt x="147" y="262"/>
                    <a:pt x="147" y="262"/>
                  </a:cubicBezTo>
                  <a:cubicBezTo>
                    <a:pt x="149" y="262"/>
                    <a:pt x="149" y="262"/>
                    <a:pt x="149" y="262"/>
                  </a:cubicBezTo>
                  <a:cubicBezTo>
                    <a:pt x="149" y="262"/>
                    <a:pt x="149" y="262"/>
                    <a:pt x="149" y="262"/>
                  </a:cubicBezTo>
                  <a:cubicBezTo>
                    <a:pt x="149" y="266"/>
                    <a:pt x="149" y="266"/>
                    <a:pt x="149" y="266"/>
                  </a:cubicBezTo>
                  <a:cubicBezTo>
                    <a:pt x="149" y="266"/>
                    <a:pt x="149" y="266"/>
                    <a:pt x="149" y="266"/>
                  </a:cubicBezTo>
                  <a:cubicBezTo>
                    <a:pt x="147" y="267"/>
                    <a:pt x="147" y="267"/>
                    <a:pt x="147" y="267"/>
                  </a:cubicBezTo>
                  <a:cubicBezTo>
                    <a:pt x="146" y="267"/>
                    <a:pt x="146" y="267"/>
                    <a:pt x="146" y="267"/>
                  </a:cubicBezTo>
                  <a:cubicBezTo>
                    <a:pt x="145" y="266"/>
                    <a:pt x="145" y="266"/>
                    <a:pt x="145" y="266"/>
                  </a:cubicBezTo>
                  <a:cubicBezTo>
                    <a:pt x="144" y="266"/>
                    <a:pt x="144" y="266"/>
                    <a:pt x="144" y="266"/>
                  </a:cubicBezTo>
                  <a:cubicBezTo>
                    <a:pt x="144" y="267"/>
                    <a:pt x="144" y="267"/>
                    <a:pt x="144" y="267"/>
                  </a:cubicBezTo>
                  <a:cubicBezTo>
                    <a:pt x="144" y="268"/>
                    <a:pt x="144" y="268"/>
                    <a:pt x="144" y="268"/>
                  </a:cubicBezTo>
                  <a:cubicBezTo>
                    <a:pt x="143" y="268"/>
                    <a:pt x="143" y="268"/>
                    <a:pt x="143" y="268"/>
                  </a:cubicBezTo>
                  <a:cubicBezTo>
                    <a:pt x="141" y="267"/>
                    <a:pt x="141" y="267"/>
                    <a:pt x="141" y="267"/>
                  </a:cubicBezTo>
                  <a:cubicBezTo>
                    <a:pt x="140" y="267"/>
                    <a:pt x="140" y="267"/>
                    <a:pt x="140" y="267"/>
                  </a:cubicBezTo>
                  <a:cubicBezTo>
                    <a:pt x="139" y="267"/>
                    <a:pt x="139" y="267"/>
                    <a:pt x="139" y="267"/>
                  </a:cubicBezTo>
                  <a:cubicBezTo>
                    <a:pt x="139" y="267"/>
                    <a:pt x="139" y="267"/>
                    <a:pt x="139" y="267"/>
                  </a:cubicBezTo>
                  <a:cubicBezTo>
                    <a:pt x="138" y="267"/>
                    <a:pt x="138" y="267"/>
                    <a:pt x="138" y="267"/>
                  </a:cubicBezTo>
                  <a:cubicBezTo>
                    <a:pt x="137" y="266"/>
                    <a:pt x="137" y="266"/>
                    <a:pt x="137" y="266"/>
                  </a:cubicBezTo>
                  <a:cubicBezTo>
                    <a:pt x="138" y="266"/>
                    <a:pt x="138" y="266"/>
                    <a:pt x="138" y="266"/>
                  </a:cubicBezTo>
                  <a:cubicBezTo>
                    <a:pt x="138" y="265"/>
                    <a:pt x="138" y="265"/>
                    <a:pt x="138" y="265"/>
                  </a:cubicBezTo>
                  <a:cubicBezTo>
                    <a:pt x="138" y="265"/>
                    <a:pt x="138" y="265"/>
                    <a:pt x="138" y="265"/>
                  </a:cubicBezTo>
                  <a:cubicBezTo>
                    <a:pt x="137" y="264"/>
                    <a:pt x="137" y="264"/>
                    <a:pt x="137" y="264"/>
                  </a:cubicBezTo>
                  <a:cubicBezTo>
                    <a:pt x="136" y="265"/>
                    <a:pt x="136" y="265"/>
                    <a:pt x="136" y="265"/>
                  </a:cubicBezTo>
                  <a:cubicBezTo>
                    <a:pt x="135" y="265"/>
                    <a:pt x="135" y="265"/>
                    <a:pt x="135" y="265"/>
                  </a:cubicBezTo>
                  <a:cubicBezTo>
                    <a:pt x="134" y="265"/>
                    <a:pt x="134" y="265"/>
                    <a:pt x="134" y="265"/>
                  </a:cubicBezTo>
                  <a:cubicBezTo>
                    <a:pt x="135" y="266"/>
                    <a:pt x="135" y="266"/>
                    <a:pt x="135" y="266"/>
                  </a:cubicBezTo>
                  <a:cubicBezTo>
                    <a:pt x="133" y="266"/>
                    <a:pt x="133" y="266"/>
                    <a:pt x="133" y="266"/>
                  </a:cubicBezTo>
                  <a:cubicBezTo>
                    <a:pt x="133" y="266"/>
                    <a:pt x="133" y="266"/>
                    <a:pt x="133" y="266"/>
                  </a:cubicBezTo>
                  <a:cubicBezTo>
                    <a:pt x="132" y="265"/>
                    <a:pt x="132" y="265"/>
                    <a:pt x="132" y="265"/>
                  </a:cubicBezTo>
                  <a:cubicBezTo>
                    <a:pt x="131" y="265"/>
                    <a:pt x="131" y="265"/>
                    <a:pt x="131" y="265"/>
                  </a:cubicBezTo>
                  <a:cubicBezTo>
                    <a:pt x="130" y="265"/>
                    <a:pt x="130" y="265"/>
                    <a:pt x="130" y="265"/>
                  </a:cubicBezTo>
                  <a:cubicBezTo>
                    <a:pt x="130" y="265"/>
                    <a:pt x="130" y="265"/>
                    <a:pt x="130" y="265"/>
                  </a:cubicBezTo>
                  <a:cubicBezTo>
                    <a:pt x="129" y="265"/>
                    <a:pt x="129" y="265"/>
                    <a:pt x="129" y="265"/>
                  </a:cubicBezTo>
                  <a:cubicBezTo>
                    <a:pt x="129" y="266"/>
                    <a:pt x="129" y="266"/>
                    <a:pt x="129" y="266"/>
                  </a:cubicBezTo>
                  <a:cubicBezTo>
                    <a:pt x="128" y="266"/>
                    <a:pt x="128" y="266"/>
                    <a:pt x="128" y="266"/>
                  </a:cubicBezTo>
                  <a:cubicBezTo>
                    <a:pt x="128" y="267"/>
                    <a:pt x="128" y="267"/>
                    <a:pt x="128" y="267"/>
                  </a:cubicBezTo>
                  <a:cubicBezTo>
                    <a:pt x="127" y="268"/>
                    <a:pt x="127" y="268"/>
                    <a:pt x="127" y="268"/>
                  </a:cubicBezTo>
                  <a:cubicBezTo>
                    <a:pt x="126" y="268"/>
                    <a:pt x="126" y="268"/>
                    <a:pt x="126" y="268"/>
                  </a:cubicBezTo>
                  <a:cubicBezTo>
                    <a:pt x="126" y="267"/>
                    <a:pt x="126" y="267"/>
                    <a:pt x="126" y="267"/>
                  </a:cubicBezTo>
                  <a:cubicBezTo>
                    <a:pt x="124" y="267"/>
                    <a:pt x="124" y="267"/>
                    <a:pt x="124" y="267"/>
                  </a:cubicBezTo>
                  <a:cubicBezTo>
                    <a:pt x="124" y="266"/>
                    <a:pt x="124" y="266"/>
                    <a:pt x="124" y="266"/>
                  </a:cubicBezTo>
                  <a:cubicBezTo>
                    <a:pt x="123" y="267"/>
                    <a:pt x="123" y="267"/>
                    <a:pt x="123" y="267"/>
                  </a:cubicBezTo>
                  <a:cubicBezTo>
                    <a:pt x="123" y="268"/>
                    <a:pt x="123" y="268"/>
                    <a:pt x="123" y="268"/>
                  </a:cubicBezTo>
                  <a:cubicBezTo>
                    <a:pt x="122" y="268"/>
                    <a:pt x="122" y="268"/>
                    <a:pt x="122" y="268"/>
                  </a:cubicBezTo>
                  <a:cubicBezTo>
                    <a:pt x="122" y="268"/>
                    <a:pt x="122" y="268"/>
                    <a:pt x="122" y="268"/>
                  </a:cubicBezTo>
                  <a:cubicBezTo>
                    <a:pt x="122" y="267"/>
                    <a:pt x="122" y="267"/>
                    <a:pt x="122" y="267"/>
                  </a:cubicBezTo>
                  <a:cubicBezTo>
                    <a:pt x="121" y="267"/>
                    <a:pt x="121" y="267"/>
                    <a:pt x="121" y="267"/>
                  </a:cubicBezTo>
                  <a:cubicBezTo>
                    <a:pt x="121" y="267"/>
                    <a:pt x="121" y="267"/>
                    <a:pt x="121" y="267"/>
                  </a:cubicBezTo>
                  <a:cubicBezTo>
                    <a:pt x="119" y="266"/>
                    <a:pt x="119" y="266"/>
                    <a:pt x="119" y="266"/>
                  </a:cubicBezTo>
                  <a:cubicBezTo>
                    <a:pt x="119" y="265"/>
                    <a:pt x="119" y="265"/>
                    <a:pt x="119" y="265"/>
                  </a:cubicBezTo>
                  <a:cubicBezTo>
                    <a:pt x="118" y="265"/>
                    <a:pt x="118" y="265"/>
                    <a:pt x="118" y="265"/>
                  </a:cubicBezTo>
                  <a:cubicBezTo>
                    <a:pt x="117" y="264"/>
                    <a:pt x="117" y="264"/>
                    <a:pt x="117" y="264"/>
                  </a:cubicBezTo>
                  <a:cubicBezTo>
                    <a:pt x="116" y="264"/>
                    <a:pt x="116" y="264"/>
                    <a:pt x="116" y="264"/>
                  </a:cubicBezTo>
                  <a:cubicBezTo>
                    <a:pt x="116" y="263"/>
                    <a:pt x="116" y="263"/>
                    <a:pt x="116" y="263"/>
                  </a:cubicBezTo>
                  <a:cubicBezTo>
                    <a:pt x="115" y="263"/>
                    <a:pt x="115" y="263"/>
                    <a:pt x="115" y="263"/>
                  </a:cubicBezTo>
                  <a:cubicBezTo>
                    <a:pt x="113" y="264"/>
                    <a:pt x="113" y="264"/>
                    <a:pt x="113" y="264"/>
                  </a:cubicBezTo>
                  <a:cubicBezTo>
                    <a:pt x="112" y="263"/>
                    <a:pt x="112" y="263"/>
                    <a:pt x="112" y="263"/>
                  </a:cubicBezTo>
                  <a:cubicBezTo>
                    <a:pt x="112" y="262"/>
                    <a:pt x="112" y="262"/>
                    <a:pt x="112" y="262"/>
                  </a:cubicBezTo>
                  <a:cubicBezTo>
                    <a:pt x="111" y="262"/>
                    <a:pt x="111" y="262"/>
                    <a:pt x="111" y="262"/>
                  </a:cubicBezTo>
                  <a:cubicBezTo>
                    <a:pt x="110" y="263"/>
                    <a:pt x="110" y="263"/>
                    <a:pt x="110" y="263"/>
                  </a:cubicBezTo>
                  <a:cubicBezTo>
                    <a:pt x="109" y="263"/>
                    <a:pt x="109" y="263"/>
                    <a:pt x="109" y="263"/>
                  </a:cubicBezTo>
                  <a:cubicBezTo>
                    <a:pt x="109" y="263"/>
                    <a:pt x="109" y="263"/>
                    <a:pt x="109" y="263"/>
                  </a:cubicBezTo>
                  <a:cubicBezTo>
                    <a:pt x="109" y="264"/>
                    <a:pt x="109" y="264"/>
                    <a:pt x="109" y="264"/>
                  </a:cubicBezTo>
                  <a:cubicBezTo>
                    <a:pt x="109" y="263"/>
                    <a:pt x="109" y="263"/>
                    <a:pt x="109" y="263"/>
                  </a:cubicBezTo>
                  <a:cubicBezTo>
                    <a:pt x="108" y="263"/>
                    <a:pt x="108" y="263"/>
                    <a:pt x="108" y="263"/>
                  </a:cubicBezTo>
                  <a:cubicBezTo>
                    <a:pt x="108" y="264"/>
                    <a:pt x="108" y="264"/>
                    <a:pt x="108" y="264"/>
                  </a:cubicBezTo>
                  <a:cubicBezTo>
                    <a:pt x="107" y="265"/>
                    <a:pt x="107" y="265"/>
                    <a:pt x="107" y="265"/>
                  </a:cubicBezTo>
                  <a:cubicBezTo>
                    <a:pt x="107" y="264"/>
                    <a:pt x="107" y="264"/>
                    <a:pt x="107" y="264"/>
                  </a:cubicBezTo>
                  <a:cubicBezTo>
                    <a:pt x="107" y="263"/>
                    <a:pt x="107" y="263"/>
                    <a:pt x="107" y="263"/>
                  </a:cubicBezTo>
                  <a:cubicBezTo>
                    <a:pt x="107" y="263"/>
                    <a:pt x="107" y="263"/>
                    <a:pt x="107" y="263"/>
                  </a:cubicBezTo>
                  <a:cubicBezTo>
                    <a:pt x="106" y="263"/>
                    <a:pt x="106" y="263"/>
                    <a:pt x="106" y="263"/>
                  </a:cubicBezTo>
                  <a:cubicBezTo>
                    <a:pt x="105" y="262"/>
                    <a:pt x="105" y="262"/>
                    <a:pt x="105" y="262"/>
                  </a:cubicBezTo>
                  <a:cubicBezTo>
                    <a:pt x="105" y="262"/>
                    <a:pt x="105" y="262"/>
                    <a:pt x="105" y="262"/>
                  </a:cubicBezTo>
                  <a:cubicBezTo>
                    <a:pt x="105" y="263"/>
                    <a:pt x="105" y="263"/>
                    <a:pt x="105" y="263"/>
                  </a:cubicBezTo>
                  <a:cubicBezTo>
                    <a:pt x="105" y="264"/>
                    <a:pt x="105" y="264"/>
                    <a:pt x="105" y="264"/>
                  </a:cubicBezTo>
                  <a:cubicBezTo>
                    <a:pt x="104" y="264"/>
                    <a:pt x="104" y="264"/>
                    <a:pt x="104" y="264"/>
                  </a:cubicBezTo>
                  <a:cubicBezTo>
                    <a:pt x="103" y="264"/>
                    <a:pt x="103" y="264"/>
                    <a:pt x="103" y="264"/>
                  </a:cubicBezTo>
                  <a:cubicBezTo>
                    <a:pt x="103" y="265"/>
                    <a:pt x="103" y="265"/>
                    <a:pt x="103" y="265"/>
                  </a:cubicBezTo>
                  <a:cubicBezTo>
                    <a:pt x="102" y="265"/>
                    <a:pt x="102" y="265"/>
                    <a:pt x="102" y="265"/>
                  </a:cubicBezTo>
                  <a:cubicBezTo>
                    <a:pt x="101" y="266"/>
                    <a:pt x="101" y="266"/>
                    <a:pt x="101" y="266"/>
                  </a:cubicBezTo>
                  <a:cubicBezTo>
                    <a:pt x="101" y="267"/>
                    <a:pt x="101" y="267"/>
                    <a:pt x="101" y="267"/>
                  </a:cubicBezTo>
                  <a:cubicBezTo>
                    <a:pt x="101" y="268"/>
                    <a:pt x="101" y="268"/>
                    <a:pt x="101" y="268"/>
                  </a:cubicBezTo>
                  <a:cubicBezTo>
                    <a:pt x="101" y="268"/>
                    <a:pt x="101" y="268"/>
                    <a:pt x="101" y="268"/>
                  </a:cubicBezTo>
                  <a:cubicBezTo>
                    <a:pt x="100" y="268"/>
                    <a:pt x="100" y="268"/>
                    <a:pt x="100" y="268"/>
                  </a:cubicBezTo>
                  <a:cubicBezTo>
                    <a:pt x="98" y="269"/>
                    <a:pt x="98" y="269"/>
                    <a:pt x="98" y="269"/>
                  </a:cubicBezTo>
                  <a:cubicBezTo>
                    <a:pt x="99" y="272"/>
                    <a:pt x="99" y="272"/>
                    <a:pt x="99" y="272"/>
                  </a:cubicBezTo>
                  <a:cubicBezTo>
                    <a:pt x="99" y="272"/>
                    <a:pt x="99" y="272"/>
                    <a:pt x="99" y="272"/>
                  </a:cubicBezTo>
                  <a:cubicBezTo>
                    <a:pt x="99" y="273"/>
                    <a:pt x="99" y="273"/>
                    <a:pt x="99" y="273"/>
                  </a:cubicBezTo>
                  <a:cubicBezTo>
                    <a:pt x="98" y="274"/>
                    <a:pt x="98" y="274"/>
                    <a:pt x="98" y="274"/>
                  </a:cubicBezTo>
                  <a:cubicBezTo>
                    <a:pt x="96" y="273"/>
                    <a:pt x="96" y="273"/>
                    <a:pt x="96" y="273"/>
                  </a:cubicBezTo>
                  <a:cubicBezTo>
                    <a:pt x="96" y="272"/>
                    <a:pt x="96" y="272"/>
                    <a:pt x="96" y="272"/>
                  </a:cubicBezTo>
                  <a:cubicBezTo>
                    <a:pt x="94" y="270"/>
                    <a:pt x="94" y="270"/>
                    <a:pt x="94" y="270"/>
                  </a:cubicBezTo>
                  <a:cubicBezTo>
                    <a:pt x="93" y="271"/>
                    <a:pt x="93" y="271"/>
                    <a:pt x="93" y="271"/>
                  </a:cubicBezTo>
                  <a:cubicBezTo>
                    <a:pt x="93" y="272"/>
                    <a:pt x="93" y="272"/>
                    <a:pt x="93" y="272"/>
                  </a:cubicBezTo>
                  <a:cubicBezTo>
                    <a:pt x="92" y="273"/>
                    <a:pt x="92" y="273"/>
                    <a:pt x="92" y="273"/>
                  </a:cubicBezTo>
                  <a:cubicBezTo>
                    <a:pt x="91" y="274"/>
                    <a:pt x="91" y="274"/>
                    <a:pt x="91" y="274"/>
                  </a:cubicBezTo>
                  <a:cubicBezTo>
                    <a:pt x="91" y="276"/>
                    <a:pt x="91" y="276"/>
                    <a:pt x="91" y="276"/>
                  </a:cubicBezTo>
                  <a:cubicBezTo>
                    <a:pt x="92" y="276"/>
                    <a:pt x="92" y="276"/>
                    <a:pt x="92" y="276"/>
                  </a:cubicBezTo>
                  <a:cubicBezTo>
                    <a:pt x="91" y="279"/>
                    <a:pt x="91" y="279"/>
                    <a:pt x="91" y="279"/>
                  </a:cubicBezTo>
                  <a:cubicBezTo>
                    <a:pt x="91" y="280"/>
                    <a:pt x="91" y="280"/>
                    <a:pt x="91" y="280"/>
                  </a:cubicBezTo>
                  <a:cubicBezTo>
                    <a:pt x="93" y="281"/>
                    <a:pt x="93" y="281"/>
                    <a:pt x="93" y="281"/>
                  </a:cubicBezTo>
                  <a:cubicBezTo>
                    <a:pt x="93" y="282"/>
                    <a:pt x="93" y="282"/>
                    <a:pt x="93" y="282"/>
                  </a:cubicBezTo>
                  <a:cubicBezTo>
                    <a:pt x="93" y="282"/>
                    <a:pt x="93" y="282"/>
                    <a:pt x="93" y="282"/>
                  </a:cubicBezTo>
                  <a:cubicBezTo>
                    <a:pt x="95" y="284"/>
                    <a:pt x="95" y="284"/>
                    <a:pt x="95" y="284"/>
                  </a:cubicBezTo>
                  <a:cubicBezTo>
                    <a:pt x="95" y="283"/>
                    <a:pt x="95" y="283"/>
                    <a:pt x="95" y="283"/>
                  </a:cubicBezTo>
                  <a:cubicBezTo>
                    <a:pt x="98" y="284"/>
                    <a:pt x="98" y="284"/>
                    <a:pt x="98" y="284"/>
                  </a:cubicBezTo>
                  <a:cubicBezTo>
                    <a:pt x="100" y="285"/>
                    <a:pt x="100" y="285"/>
                    <a:pt x="100" y="285"/>
                  </a:cubicBezTo>
                  <a:cubicBezTo>
                    <a:pt x="102" y="288"/>
                    <a:pt x="102" y="288"/>
                    <a:pt x="102" y="288"/>
                  </a:cubicBezTo>
                  <a:cubicBezTo>
                    <a:pt x="100" y="288"/>
                    <a:pt x="100" y="288"/>
                    <a:pt x="100" y="288"/>
                  </a:cubicBezTo>
                  <a:cubicBezTo>
                    <a:pt x="100" y="289"/>
                    <a:pt x="100" y="289"/>
                    <a:pt x="100" y="289"/>
                  </a:cubicBezTo>
                  <a:cubicBezTo>
                    <a:pt x="101" y="290"/>
                    <a:pt x="101" y="290"/>
                    <a:pt x="101" y="290"/>
                  </a:cubicBezTo>
                  <a:cubicBezTo>
                    <a:pt x="103" y="289"/>
                    <a:pt x="103" y="289"/>
                    <a:pt x="103" y="289"/>
                  </a:cubicBezTo>
                  <a:cubicBezTo>
                    <a:pt x="104" y="290"/>
                    <a:pt x="104" y="290"/>
                    <a:pt x="104" y="290"/>
                  </a:cubicBezTo>
                  <a:cubicBezTo>
                    <a:pt x="104" y="290"/>
                    <a:pt x="104" y="290"/>
                    <a:pt x="104" y="290"/>
                  </a:cubicBezTo>
                  <a:cubicBezTo>
                    <a:pt x="104" y="290"/>
                    <a:pt x="104" y="290"/>
                    <a:pt x="104" y="290"/>
                  </a:cubicBezTo>
                  <a:cubicBezTo>
                    <a:pt x="104" y="290"/>
                    <a:pt x="104" y="290"/>
                    <a:pt x="104" y="290"/>
                  </a:cubicBezTo>
                  <a:cubicBezTo>
                    <a:pt x="104" y="291"/>
                    <a:pt x="104" y="291"/>
                    <a:pt x="104" y="291"/>
                  </a:cubicBezTo>
                  <a:cubicBezTo>
                    <a:pt x="103" y="291"/>
                    <a:pt x="103" y="291"/>
                    <a:pt x="103" y="291"/>
                  </a:cubicBezTo>
                  <a:cubicBezTo>
                    <a:pt x="103" y="291"/>
                    <a:pt x="103" y="291"/>
                    <a:pt x="103" y="291"/>
                  </a:cubicBezTo>
                  <a:cubicBezTo>
                    <a:pt x="103" y="292"/>
                    <a:pt x="103" y="292"/>
                    <a:pt x="103" y="292"/>
                  </a:cubicBezTo>
                  <a:cubicBezTo>
                    <a:pt x="103" y="292"/>
                    <a:pt x="103" y="292"/>
                    <a:pt x="103" y="292"/>
                  </a:cubicBezTo>
                  <a:cubicBezTo>
                    <a:pt x="103" y="292"/>
                    <a:pt x="103" y="292"/>
                    <a:pt x="103" y="292"/>
                  </a:cubicBezTo>
                  <a:cubicBezTo>
                    <a:pt x="103" y="292"/>
                    <a:pt x="103" y="292"/>
                    <a:pt x="103" y="292"/>
                  </a:cubicBezTo>
                  <a:cubicBezTo>
                    <a:pt x="103" y="292"/>
                    <a:pt x="103" y="292"/>
                    <a:pt x="103" y="292"/>
                  </a:cubicBezTo>
                  <a:cubicBezTo>
                    <a:pt x="102" y="292"/>
                    <a:pt x="102" y="292"/>
                    <a:pt x="102" y="292"/>
                  </a:cubicBezTo>
                  <a:cubicBezTo>
                    <a:pt x="101" y="292"/>
                    <a:pt x="101" y="292"/>
                    <a:pt x="101" y="292"/>
                  </a:cubicBezTo>
                  <a:cubicBezTo>
                    <a:pt x="101" y="292"/>
                    <a:pt x="101" y="292"/>
                    <a:pt x="101" y="292"/>
                  </a:cubicBezTo>
                  <a:cubicBezTo>
                    <a:pt x="102" y="293"/>
                    <a:pt x="102" y="293"/>
                    <a:pt x="102" y="293"/>
                  </a:cubicBezTo>
                  <a:cubicBezTo>
                    <a:pt x="102" y="293"/>
                    <a:pt x="102" y="293"/>
                    <a:pt x="102" y="293"/>
                  </a:cubicBezTo>
                  <a:cubicBezTo>
                    <a:pt x="102" y="294"/>
                    <a:pt x="102" y="294"/>
                    <a:pt x="102" y="294"/>
                  </a:cubicBezTo>
                  <a:cubicBezTo>
                    <a:pt x="102" y="293"/>
                    <a:pt x="102" y="293"/>
                    <a:pt x="102" y="293"/>
                  </a:cubicBezTo>
                  <a:cubicBezTo>
                    <a:pt x="102" y="293"/>
                    <a:pt x="101" y="293"/>
                    <a:pt x="101" y="293"/>
                  </a:cubicBezTo>
                  <a:cubicBezTo>
                    <a:pt x="101" y="293"/>
                    <a:pt x="100" y="293"/>
                    <a:pt x="100" y="293"/>
                  </a:cubicBezTo>
                  <a:cubicBezTo>
                    <a:pt x="100" y="293"/>
                    <a:pt x="100" y="293"/>
                    <a:pt x="100" y="293"/>
                  </a:cubicBezTo>
                  <a:cubicBezTo>
                    <a:pt x="101" y="293"/>
                    <a:pt x="101" y="293"/>
                    <a:pt x="101" y="293"/>
                  </a:cubicBezTo>
                  <a:cubicBezTo>
                    <a:pt x="101" y="294"/>
                    <a:pt x="101" y="294"/>
                    <a:pt x="101" y="294"/>
                  </a:cubicBezTo>
                  <a:cubicBezTo>
                    <a:pt x="100" y="294"/>
                    <a:pt x="100" y="294"/>
                    <a:pt x="100" y="294"/>
                  </a:cubicBezTo>
                  <a:cubicBezTo>
                    <a:pt x="100" y="294"/>
                    <a:pt x="100" y="294"/>
                    <a:pt x="100" y="294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9" y="294"/>
                    <a:pt x="99" y="294"/>
                    <a:pt x="99" y="294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8" y="295"/>
                    <a:pt x="98" y="295"/>
                    <a:pt x="98" y="295"/>
                  </a:cubicBezTo>
                  <a:cubicBezTo>
                    <a:pt x="98" y="295"/>
                    <a:pt x="98" y="295"/>
                    <a:pt x="98" y="295"/>
                  </a:cubicBezTo>
                  <a:cubicBezTo>
                    <a:pt x="97" y="294"/>
                    <a:pt x="97" y="294"/>
                    <a:pt x="97" y="294"/>
                  </a:cubicBezTo>
                  <a:cubicBezTo>
                    <a:pt x="97" y="295"/>
                    <a:pt x="97" y="295"/>
                    <a:pt x="97" y="295"/>
                  </a:cubicBezTo>
                  <a:cubicBezTo>
                    <a:pt x="97" y="296"/>
                    <a:pt x="97" y="296"/>
                    <a:pt x="97" y="296"/>
                  </a:cubicBezTo>
                  <a:cubicBezTo>
                    <a:pt x="97" y="296"/>
                    <a:pt x="97" y="296"/>
                    <a:pt x="97" y="296"/>
                  </a:cubicBezTo>
                  <a:cubicBezTo>
                    <a:pt x="96" y="297"/>
                    <a:pt x="96" y="297"/>
                    <a:pt x="96" y="297"/>
                  </a:cubicBezTo>
                  <a:cubicBezTo>
                    <a:pt x="96" y="298"/>
                    <a:pt x="96" y="298"/>
                    <a:pt x="96" y="298"/>
                  </a:cubicBezTo>
                  <a:cubicBezTo>
                    <a:pt x="96" y="298"/>
                    <a:pt x="96" y="298"/>
                    <a:pt x="96" y="298"/>
                  </a:cubicBezTo>
                  <a:cubicBezTo>
                    <a:pt x="96" y="300"/>
                    <a:pt x="96" y="300"/>
                    <a:pt x="96" y="300"/>
                  </a:cubicBezTo>
                  <a:cubicBezTo>
                    <a:pt x="95" y="300"/>
                    <a:pt x="95" y="300"/>
                    <a:pt x="95" y="300"/>
                  </a:cubicBezTo>
                  <a:cubicBezTo>
                    <a:pt x="95" y="301"/>
                    <a:pt x="95" y="301"/>
                    <a:pt x="95" y="301"/>
                  </a:cubicBezTo>
                  <a:cubicBezTo>
                    <a:pt x="95" y="302"/>
                    <a:pt x="95" y="302"/>
                    <a:pt x="95" y="302"/>
                  </a:cubicBezTo>
                  <a:cubicBezTo>
                    <a:pt x="96" y="302"/>
                    <a:pt x="96" y="302"/>
                    <a:pt x="96" y="302"/>
                  </a:cubicBezTo>
                  <a:cubicBezTo>
                    <a:pt x="97" y="302"/>
                    <a:pt x="97" y="302"/>
                    <a:pt x="97" y="302"/>
                  </a:cubicBezTo>
                  <a:cubicBezTo>
                    <a:pt x="97" y="303"/>
                    <a:pt x="97" y="303"/>
                    <a:pt x="97" y="303"/>
                  </a:cubicBezTo>
                  <a:cubicBezTo>
                    <a:pt x="98" y="303"/>
                    <a:pt x="98" y="303"/>
                    <a:pt x="98" y="303"/>
                  </a:cubicBezTo>
                  <a:cubicBezTo>
                    <a:pt x="98" y="304"/>
                    <a:pt x="98" y="304"/>
                    <a:pt x="98" y="304"/>
                  </a:cubicBezTo>
                  <a:cubicBezTo>
                    <a:pt x="99" y="305"/>
                    <a:pt x="99" y="305"/>
                    <a:pt x="99" y="305"/>
                  </a:cubicBezTo>
                  <a:cubicBezTo>
                    <a:pt x="99" y="304"/>
                    <a:pt x="99" y="304"/>
                    <a:pt x="99" y="304"/>
                  </a:cubicBezTo>
                  <a:cubicBezTo>
                    <a:pt x="100" y="304"/>
                    <a:pt x="100" y="304"/>
                    <a:pt x="100" y="304"/>
                  </a:cubicBezTo>
                  <a:cubicBezTo>
                    <a:pt x="100" y="305"/>
                    <a:pt x="100" y="305"/>
                    <a:pt x="100" y="305"/>
                  </a:cubicBezTo>
                  <a:cubicBezTo>
                    <a:pt x="99" y="306"/>
                    <a:pt x="99" y="306"/>
                    <a:pt x="99" y="306"/>
                  </a:cubicBezTo>
                  <a:cubicBezTo>
                    <a:pt x="99" y="306"/>
                    <a:pt x="99" y="306"/>
                    <a:pt x="99" y="306"/>
                  </a:cubicBezTo>
                  <a:cubicBezTo>
                    <a:pt x="99" y="306"/>
                    <a:pt x="99" y="306"/>
                    <a:pt x="99" y="306"/>
                  </a:cubicBezTo>
                  <a:cubicBezTo>
                    <a:pt x="99" y="306"/>
                    <a:pt x="99" y="306"/>
                    <a:pt x="99" y="306"/>
                  </a:cubicBezTo>
                  <a:cubicBezTo>
                    <a:pt x="100" y="307"/>
                    <a:pt x="100" y="307"/>
                    <a:pt x="100" y="307"/>
                  </a:cubicBezTo>
                  <a:cubicBezTo>
                    <a:pt x="100" y="307"/>
                    <a:pt x="100" y="307"/>
                    <a:pt x="100" y="307"/>
                  </a:cubicBezTo>
                  <a:cubicBezTo>
                    <a:pt x="100" y="308"/>
                    <a:pt x="100" y="308"/>
                    <a:pt x="100" y="308"/>
                  </a:cubicBezTo>
                  <a:cubicBezTo>
                    <a:pt x="101" y="309"/>
                    <a:pt x="101" y="309"/>
                    <a:pt x="101" y="309"/>
                  </a:cubicBezTo>
                  <a:cubicBezTo>
                    <a:pt x="101" y="310"/>
                    <a:pt x="101" y="310"/>
                    <a:pt x="101" y="310"/>
                  </a:cubicBezTo>
                  <a:cubicBezTo>
                    <a:pt x="103" y="312"/>
                    <a:pt x="103" y="312"/>
                    <a:pt x="103" y="312"/>
                  </a:cubicBezTo>
                  <a:cubicBezTo>
                    <a:pt x="105" y="314"/>
                    <a:pt x="105" y="314"/>
                    <a:pt x="105" y="314"/>
                  </a:cubicBezTo>
                  <a:cubicBezTo>
                    <a:pt x="105" y="314"/>
                    <a:pt x="105" y="314"/>
                    <a:pt x="105" y="314"/>
                  </a:cubicBezTo>
                  <a:cubicBezTo>
                    <a:pt x="105" y="314"/>
                    <a:pt x="105" y="314"/>
                    <a:pt x="105" y="314"/>
                  </a:cubicBezTo>
                  <a:cubicBezTo>
                    <a:pt x="104" y="316"/>
                    <a:pt x="104" y="316"/>
                    <a:pt x="104" y="316"/>
                  </a:cubicBezTo>
                  <a:cubicBezTo>
                    <a:pt x="102" y="316"/>
                    <a:pt x="102" y="316"/>
                    <a:pt x="102" y="316"/>
                  </a:cubicBezTo>
                  <a:cubicBezTo>
                    <a:pt x="102" y="317"/>
                    <a:pt x="102" y="317"/>
                    <a:pt x="102" y="317"/>
                  </a:cubicBezTo>
                  <a:cubicBezTo>
                    <a:pt x="100" y="317"/>
                    <a:pt x="100" y="317"/>
                    <a:pt x="100" y="317"/>
                  </a:cubicBezTo>
                  <a:cubicBezTo>
                    <a:pt x="99" y="316"/>
                    <a:pt x="99" y="316"/>
                    <a:pt x="99" y="316"/>
                  </a:cubicBezTo>
                  <a:cubicBezTo>
                    <a:pt x="97" y="315"/>
                    <a:pt x="97" y="315"/>
                    <a:pt x="97" y="315"/>
                  </a:cubicBezTo>
                  <a:cubicBezTo>
                    <a:pt x="96" y="314"/>
                    <a:pt x="96" y="314"/>
                    <a:pt x="96" y="314"/>
                  </a:cubicBezTo>
                  <a:cubicBezTo>
                    <a:pt x="96" y="316"/>
                    <a:pt x="96" y="316"/>
                    <a:pt x="96" y="316"/>
                  </a:cubicBezTo>
                  <a:cubicBezTo>
                    <a:pt x="97" y="316"/>
                    <a:pt x="97" y="316"/>
                    <a:pt x="97" y="316"/>
                  </a:cubicBezTo>
                  <a:cubicBezTo>
                    <a:pt x="97" y="317"/>
                    <a:pt x="97" y="317"/>
                    <a:pt x="97" y="317"/>
                  </a:cubicBezTo>
                  <a:cubicBezTo>
                    <a:pt x="97" y="319"/>
                    <a:pt x="97" y="319"/>
                    <a:pt x="97" y="319"/>
                  </a:cubicBezTo>
                  <a:cubicBezTo>
                    <a:pt x="96" y="318"/>
                    <a:pt x="96" y="318"/>
                    <a:pt x="96" y="318"/>
                  </a:cubicBezTo>
                  <a:cubicBezTo>
                    <a:pt x="94" y="318"/>
                    <a:pt x="94" y="318"/>
                    <a:pt x="94" y="318"/>
                  </a:cubicBezTo>
                  <a:cubicBezTo>
                    <a:pt x="91" y="317"/>
                    <a:pt x="91" y="317"/>
                    <a:pt x="91" y="317"/>
                  </a:cubicBezTo>
                  <a:cubicBezTo>
                    <a:pt x="90" y="317"/>
                    <a:pt x="90" y="317"/>
                    <a:pt x="90" y="317"/>
                  </a:cubicBezTo>
                  <a:cubicBezTo>
                    <a:pt x="90" y="318"/>
                    <a:pt x="90" y="318"/>
                    <a:pt x="90" y="318"/>
                  </a:cubicBezTo>
                  <a:cubicBezTo>
                    <a:pt x="91" y="319"/>
                    <a:pt x="91" y="319"/>
                    <a:pt x="91" y="319"/>
                  </a:cubicBezTo>
                  <a:cubicBezTo>
                    <a:pt x="90" y="318"/>
                    <a:pt x="90" y="318"/>
                    <a:pt x="90" y="318"/>
                  </a:cubicBezTo>
                  <a:cubicBezTo>
                    <a:pt x="87" y="318"/>
                    <a:pt x="87" y="318"/>
                    <a:pt x="87" y="318"/>
                  </a:cubicBezTo>
                  <a:cubicBezTo>
                    <a:pt x="86" y="318"/>
                    <a:pt x="86" y="318"/>
                    <a:pt x="86" y="318"/>
                  </a:cubicBezTo>
                  <a:cubicBezTo>
                    <a:pt x="84" y="318"/>
                    <a:pt x="84" y="318"/>
                    <a:pt x="84" y="318"/>
                  </a:cubicBezTo>
                  <a:cubicBezTo>
                    <a:pt x="83" y="318"/>
                    <a:pt x="83" y="318"/>
                    <a:pt x="83" y="318"/>
                  </a:cubicBezTo>
                  <a:cubicBezTo>
                    <a:pt x="83" y="318"/>
                    <a:pt x="83" y="318"/>
                    <a:pt x="83" y="318"/>
                  </a:cubicBezTo>
                  <a:cubicBezTo>
                    <a:pt x="82" y="318"/>
                    <a:pt x="82" y="318"/>
                    <a:pt x="82" y="318"/>
                  </a:cubicBezTo>
                  <a:cubicBezTo>
                    <a:pt x="80" y="317"/>
                    <a:pt x="80" y="317"/>
                    <a:pt x="80" y="317"/>
                  </a:cubicBezTo>
                  <a:cubicBezTo>
                    <a:pt x="80" y="317"/>
                    <a:pt x="80" y="317"/>
                    <a:pt x="80" y="317"/>
                  </a:cubicBezTo>
                  <a:cubicBezTo>
                    <a:pt x="79" y="317"/>
                    <a:pt x="79" y="317"/>
                    <a:pt x="79" y="317"/>
                  </a:cubicBezTo>
                  <a:cubicBezTo>
                    <a:pt x="78" y="317"/>
                    <a:pt x="78" y="317"/>
                    <a:pt x="78" y="317"/>
                  </a:cubicBezTo>
                  <a:cubicBezTo>
                    <a:pt x="77" y="317"/>
                    <a:pt x="77" y="317"/>
                    <a:pt x="77" y="317"/>
                  </a:cubicBezTo>
                  <a:cubicBezTo>
                    <a:pt x="77" y="317"/>
                    <a:pt x="77" y="317"/>
                    <a:pt x="77" y="317"/>
                  </a:cubicBezTo>
                  <a:cubicBezTo>
                    <a:pt x="76" y="317"/>
                    <a:pt x="76" y="317"/>
                    <a:pt x="76" y="317"/>
                  </a:cubicBezTo>
                  <a:cubicBezTo>
                    <a:pt x="76" y="316"/>
                    <a:pt x="76" y="316"/>
                    <a:pt x="76" y="316"/>
                  </a:cubicBezTo>
                  <a:cubicBezTo>
                    <a:pt x="76" y="316"/>
                    <a:pt x="76" y="316"/>
                    <a:pt x="76" y="316"/>
                  </a:cubicBezTo>
                  <a:cubicBezTo>
                    <a:pt x="76" y="316"/>
                    <a:pt x="76" y="316"/>
                    <a:pt x="76" y="316"/>
                  </a:cubicBezTo>
                  <a:cubicBezTo>
                    <a:pt x="76" y="316"/>
                    <a:pt x="76" y="316"/>
                    <a:pt x="76" y="316"/>
                  </a:cubicBezTo>
                  <a:cubicBezTo>
                    <a:pt x="76" y="316"/>
                    <a:pt x="76" y="316"/>
                    <a:pt x="76" y="316"/>
                  </a:cubicBezTo>
                  <a:cubicBezTo>
                    <a:pt x="76" y="315"/>
                    <a:pt x="76" y="315"/>
                    <a:pt x="76" y="315"/>
                  </a:cubicBezTo>
                  <a:cubicBezTo>
                    <a:pt x="75" y="314"/>
                    <a:pt x="75" y="314"/>
                    <a:pt x="75" y="314"/>
                  </a:cubicBezTo>
                  <a:cubicBezTo>
                    <a:pt x="75" y="312"/>
                    <a:pt x="75" y="312"/>
                    <a:pt x="75" y="312"/>
                  </a:cubicBezTo>
                  <a:cubicBezTo>
                    <a:pt x="74" y="312"/>
                    <a:pt x="74" y="312"/>
                    <a:pt x="74" y="312"/>
                  </a:cubicBezTo>
                  <a:cubicBezTo>
                    <a:pt x="73" y="310"/>
                    <a:pt x="73" y="310"/>
                    <a:pt x="73" y="310"/>
                  </a:cubicBezTo>
                  <a:cubicBezTo>
                    <a:pt x="72" y="310"/>
                    <a:pt x="72" y="310"/>
                    <a:pt x="72" y="310"/>
                  </a:cubicBezTo>
                  <a:cubicBezTo>
                    <a:pt x="72" y="310"/>
                    <a:pt x="72" y="310"/>
                    <a:pt x="72" y="310"/>
                  </a:cubicBezTo>
                  <a:cubicBezTo>
                    <a:pt x="71" y="309"/>
                    <a:pt x="71" y="309"/>
                    <a:pt x="71" y="309"/>
                  </a:cubicBezTo>
                  <a:cubicBezTo>
                    <a:pt x="71" y="309"/>
                    <a:pt x="71" y="309"/>
                    <a:pt x="71" y="309"/>
                  </a:cubicBezTo>
                  <a:cubicBezTo>
                    <a:pt x="70" y="309"/>
                    <a:pt x="70" y="309"/>
                    <a:pt x="70" y="309"/>
                  </a:cubicBezTo>
                  <a:cubicBezTo>
                    <a:pt x="69" y="309"/>
                    <a:pt x="69" y="309"/>
                    <a:pt x="69" y="309"/>
                  </a:cubicBezTo>
                  <a:cubicBezTo>
                    <a:pt x="69" y="308"/>
                    <a:pt x="69" y="308"/>
                    <a:pt x="69" y="308"/>
                  </a:cubicBezTo>
                  <a:cubicBezTo>
                    <a:pt x="68" y="308"/>
                    <a:pt x="68" y="308"/>
                    <a:pt x="68" y="308"/>
                  </a:cubicBezTo>
                  <a:cubicBezTo>
                    <a:pt x="67" y="307"/>
                    <a:pt x="67" y="307"/>
                    <a:pt x="67" y="307"/>
                  </a:cubicBezTo>
                  <a:cubicBezTo>
                    <a:pt x="67" y="307"/>
                    <a:pt x="67" y="307"/>
                    <a:pt x="67" y="307"/>
                  </a:cubicBezTo>
                  <a:cubicBezTo>
                    <a:pt x="66" y="307"/>
                    <a:pt x="66" y="307"/>
                    <a:pt x="66" y="307"/>
                  </a:cubicBezTo>
                  <a:cubicBezTo>
                    <a:pt x="66" y="306"/>
                    <a:pt x="66" y="306"/>
                    <a:pt x="66" y="306"/>
                  </a:cubicBezTo>
                  <a:cubicBezTo>
                    <a:pt x="65" y="306"/>
                    <a:pt x="65" y="306"/>
                    <a:pt x="65" y="306"/>
                  </a:cubicBezTo>
                  <a:cubicBezTo>
                    <a:pt x="65" y="306"/>
                    <a:pt x="65" y="306"/>
                    <a:pt x="65" y="306"/>
                  </a:cubicBezTo>
                  <a:cubicBezTo>
                    <a:pt x="64" y="305"/>
                    <a:pt x="64" y="305"/>
                    <a:pt x="64" y="305"/>
                  </a:cubicBezTo>
                  <a:cubicBezTo>
                    <a:pt x="61" y="303"/>
                    <a:pt x="61" y="303"/>
                    <a:pt x="61" y="303"/>
                  </a:cubicBezTo>
                  <a:cubicBezTo>
                    <a:pt x="60" y="302"/>
                    <a:pt x="60" y="302"/>
                    <a:pt x="60" y="302"/>
                  </a:cubicBezTo>
                  <a:cubicBezTo>
                    <a:pt x="58" y="301"/>
                    <a:pt x="58" y="301"/>
                    <a:pt x="58" y="301"/>
                  </a:cubicBezTo>
                  <a:cubicBezTo>
                    <a:pt x="57" y="302"/>
                    <a:pt x="57" y="302"/>
                    <a:pt x="57" y="302"/>
                  </a:cubicBezTo>
                  <a:cubicBezTo>
                    <a:pt x="56" y="301"/>
                    <a:pt x="56" y="301"/>
                    <a:pt x="56" y="301"/>
                  </a:cubicBezTo>
                  <a:cubicBezTo>
                    <a:pt x="56" y="300"/>
                    <a:pt x="56" y="300"/>
                    <a:pt x="56" y="300"/>
                  </a:cubicBezTo>
                  <a:cubicBezTo>
                    <a:pt x="54" y="299"/>
                    <a:pt x="54" y="299"/>
                    <a:pt x="54" y="299"/>
                  </a:cubicBezTo>
                  <a:cubicBezTo>
                    <a:pt x="54" y="299"/>
                    <a:pt x="54" y="299"/>
                    <a:pt x="54" y="299"/>
                  </a:cubicBezTo>
                  <a:cubicBezTo>
                    <a:pt x="53" y="299"/>
                    <a:pt x="53" y="299"/>
                    <a:pt x="53" y="299"/>
                  </a:cubicBezTo>
                  <a:cubicBezTo>
                    <a:pt x="53" y="299"/>
                    <a:pt x="53" y="299"/>
                    <a:pt x="53" y="299"/>
                  </a:cubicBezTo>
                  <a:cubicBezTo>
                    <a:pt x="54" y="298"/>
                    <a:pt x="54" y="298"/>
                    <a:pt x="54" y="298"/>
                  </a:cubicBezTo>
                  <a:cubicBezTo>
                    <a:pt x="54" y="298"/>
                    <a:pt x="54" y="298"/>
                    <a:pt x="54" y="298"/>
                  </a:cubicBezTo>
                  <a:cubicBezTo>
                    <a:pt x="54" y="297"/>
                    <a:pt x="54" y="297"/>
                    <a:pt x="54" y="297"/>
                  </a:cubicBezTo>
                  <a:cubicBezTo>
                    <a:pt x="55" y="298"/>
                    <a:pt x="55" y="298"/>
                    <a:pt x="55" y="298"/>
                  </a:cubicBezTo>
                  <a:cubicBezTo>
                    <a:pt x="55" y="298"/>
                    <a:pt x="55" y="298"/>
                    <a:pt x="55" y="298"/>
                  </a:cubicBezTo>
                  <a:cubicBezTo>
                    <a:pt x="56" y="298"/>
                    <a:pt x="56" y="298"/>
                    <a:pt x="56" y="298"/>
                  </a:cubicBezTo>
                  <a:cubicBezTo>
                    <a:pt x="57" y="298"/>
                    <a:pt x="57" y="298"/>
                    <a:pt x="57" y="298"/>
                  </a:cubicBezTo>
                  <a:cubicBezTo>
                    <a:pt x="57" y="297"/>
                    <a:pt x="57" y="297"/>
                    <a:pt x="57" y="297"/>
                  </a:cubicBezTo>
                  <a:cubicBezTo>
                    <a:pt x="56" y="297"/>
                    <a:pt x="56" y="297"/>
                    <a:pt x="56" y="297"/>
                  </a:cubicBezTo>
                  <a:cubicBezTo>
                    <a:pt x="56" y="296"/>
                    <a:pt x="56" y="296"/>
                    <a:pt x="56" y="296"/>
                  </a:cubicBezTo>
                  <a:cubicBezTo>
                    <a:pt x="57" y="295"/>
                    <a:pt x="57" y="295"/>
                    <a:pt x="57" y="295"/>
                  </a:cubicBezTo>
                  <a:cubicBezTo>
                    <a:pt x="57" y="295"/>
                    <a:pt x="57" y="295"/>
                    <a:pt x="57" y="295"/>
                  </a:cubicBezTo>
                  <a:cubicBezTo>
                    <a:pt x="58" y="294"/>
                    <a:pt x="58" y="294"/>
                    <a:pt x="58" y="294"/>
                  </a:cubicBezTo>
                  <a:cubicBezTo>
                    <a:pt x="58" y="294"/>
                    <a:pt x="58" y="294"/>
                    <a:pt x="58" y="294"/>
                  </a:cubicBezTo>
                  <a:cubicBezTo>
                    <a:pt x="59" y="294"/>
                    <a:pt x="59" y="294"/>
                    <a:pt x="59" y="294"/>
                  </a:cubicBezTo>
                  <a:cubicBezTo>
                    <a:pt x="59" y="294"/>
                    <a:pt x="59" y="294"/>
                    <a:pt x="59" y="294"/>
                  </a:cubicBezTo>
                  <a:cubicBezTo>
                    <a:pt x="59" y="294"/>
                    <a:pt x="59" y="294"/>
                    <a:pt x="59" y="294"/>
                  </a:cubicBezTo>
                  <a:cubicBezTo>
                    <a:pt x="58" y="293"/>
                    <a:pt x="58" y="293"/>
                    <a:pt x="58" y="293"/>
                  </a:cubicBezTo>
                  <a:cubicBezTo>
                    <a:pt x="58" y="293"/>
                    <a:pt x="58" y="293"/>
                    <a:pt x="58" y="293"/>
                  </a:cubicBezTo>
                  <a:cubicBezTo>
                    <a:pt x="58" y="293"/>
                    <a:pt x="58" y="293"/>
                    <a:pt x="58" y="293"/>
                  </a:cubicBezTo>
                  <a:cubicBezTo>
                    <a:pt x="57" y="293"/>
                    <a:pt x="57" y="293"/>
                    <a:pt x="57" y="293"/>
                  </a:cubicBezTo>
                  <a:cubicBezTo>
                    <a:pt x="56" y="291"/>
                    <a:pt x="56" y="291"/>
                    <a:pt x="56" y="291"/>
                  </a:cubicBezTo>
                  <a:cubicBezTo>
                    <a:pt x="58" y="291"/>
                    <a:pt x="58" y="291"/>
                    <a:pt x="58" y="291"/>
                  </a:cubicBezTo>
                  <a:cubicBezTo>
                    <a:pt x="59" y="291"/>
                    <a:pt x="59" y="291"/>
                    <a:pt x="59" y="291"/>
                  </a:cubicBezTo>
                  <a:cubicBezTo>
                    <a:pt x="59" y="291"/>
                    <a:pt x="59" y="291"/>
                    <a:pt x="59" y="291"/>
                  </a:cubicBezTo>
                  <a:cubicBezTo>
                    <a:pt x="59" y="291"/>
                    <a:pt x="59" y="291"/>
                    <a:pt x="59" y="291"/>
                  </a:cubicBezTo>
                  <a:cubicBezTo>
                    <a:pt x="58" y="291"/>
                    <a:pt x="58" y="291"/>
                    <a:pt x="58" y="291"/>
                  </a:cubicBezTo>
                  <a:cubicBezTo>
                    <a:pt x="59" y="290"/>
                    <a:pt x="59" y="290"/>
                    <a:pt x="59" y="290"/>
                  </a:cubicBezTo>
                  <a:cubicBezTo>
                    <a:pt x="62" y="289"/>
                    <a:pt x="62" y="289"/>
                    <a:pt x="62" y="289"/>
                  </a:cubicBezTo>
                  <a:cubicBezTo>
                    <a:pt x="62" y="288"/>
                    <a:pt x="62" y="288"/>
                    <a:pt x="62" y="288"/>
                  </a:cubicBezTo>
                  <a:cubicBezTo>
                    <a:pt x="62" y="288"/>
                    <a:pt x="62" y="288"/>
                    <a:pt x="62" y="288"/>
                  </a:cubicBezTo>
                  <a:cubicBezTo>
                    <a:pt x="61" y="288"/>
                    <a:pt x="61" y="288"/>
                    <a:pt x="61" y="288"/>
                  </a:cubicBezTo>
                  <a:cubicBezTo>
                    <a:pt x="60" y="288"/>
                    <a:pt x="60" y="288"/>
                    <a:pt x="60" y="288"/>
                  </a:cubicBezTo>
                  <a:cubicBezTo>
                    <a:pt x="59" y="288"/>
                    <a:pt x="59" y="288"/>
                    <a:pt x="59" y="288"/>
                  </a:cubicBezTo>
                  <a:cubicBezTo>
                    <a:pt x="58" y="288"/>
                    <a:pt x="58" y="288"/>
                    <a:pt x="58" y="288"/>
                  </a:cubicBezTo>
                  <a:cubicBezTo>
                    <a:pt x="58" y="288"/>
                    <a:pt x="58" y="288"/>
                    <a:pt x="58" y="288"/>
                  </a:cubicBezTo>
                  <a:cubicBezTo>
                    <a:pt x="59" y="287"/>
                    <a:pt x="59" y="287"/>
                    <a:pt x="59" y="287"/>
                  </a:cubicBezTo>
                  <a:cubicBezTo>
                    <a:pt x="59" y="286"/>
                    <a:pt x="59" y="286"/>
                    <a:pt x="59" y="286"/>
                  </a:cubicBezTo>
                  <a:cubicBezTo>
                    <a:pt x="60" y="285"/>
                    <a:pt x="60" y="285"/>
                    <a:pt x="60" y="285"/>
                  </a:cubicBezTo>
                  <a:cubicBezTo>
                    <a:pt x="62" y="285"/>
                    <a:pt x="62" y="285"/>
                    <a:pt x="62" y="285"/>
                  </a:cubicBezTo>
                  <a:cubicBezTo>
                    <a:pt x="63" y="284"/>
                    <a:pt x="63" y="284"/>
                    <a:pt x="63" y="284"/>
                  </a:cubicBezTo>
                  <a:cubicBezTo>
                    <a:pt x="63" y="283"/>
                    <a:pt x="63" y="283"/>
                    <a:pt x="63" y="283"/>
                  </a:cubicBezTo>
                  <a:cubicBezTo>
                    <a:pt x="64" y="282"/>
                    <a:pt x="64" y="282"/>
                    <a:pt x="64" y="282"/>
                  </a:cubicBezTo>
                  <a:cubicBezTo>
                    <a:pt x="63" y="281"/>
                    <a:pt x="63" y="281"/>
                    <a:pt x="63" y="281"/>
                  </a:cubicBezTo>
                  <a:cubicBezTo>
                    <a:pt x="62" y="280"/>
                    <a:pt x="62" y="280"/>
                    <a:pt x="62" y="280"/>
                  </a:cubicBezTo>
                  <a:cubicBezTo>
                    <a:pt x="62" y="278"/>
                    <a:pt x="62" y="278"/>
                    <a:pt x="62" y="278"/>
                  </a:cubicBezTo>
                  <a:cubicBezTo>
                    <a:pt x="63" y="278"/>
                    <a:pt x="63" y="278"/>
                    <a:pt x="63" y="278"/>
                  </a:cubicBezTo>
                  <a:cubicBezTo>
                    <a:pt x="64" y="277"/>
                    <a:pt x="64" y="277"/>
                    <a:pt x="64" y="277"/>
                  </a:cubicBezTo>
                  <a:cubicBezTo>
                    <a:pt x="64" y="276"/>
                    <a:pt x="64" y="276"/>
                    <a:pt x="64" y="276"/>
                  </a:cubicBezTo>
                  <a:cubicBezTo>
                    <a:pt x="63" y="276"/>
                    <a:pt x="63" y="276"/>
                    <a:pt x="63" y="276"/>
                  </a:cubicBezTo>
                  <a:cubicBezTo>
                    <a:pt x="63" y="275"/>
                    <a:pt x="63" y="275"/>
                    <a:pt x="63" y="275"/>
                  </a:cubicBezTo>
                  <a:cubicBezTo>
                    <a:pt x="62" y="275"/>
                    <a:pt x="62" y="275"/>
                    <a:pt x="62" y="275"/>
                  </a:cubicBezTo>
                  <a:cubicBezTo>
                    <a:pt x="61" y="275"/>
                    <a:pt x="61" y="275"/>
                    <a:pt x="61" y="275"/>
                  </a:cubicBezTo>
                  <a:cubicBezTo>
                    <a:pt x="60" y="274"/>
                    <a:pt x="60" y="274"/>
                    <a:pt x="60" y="274"/>
                  </a:cubicBezTo>
                  <a:cubicBezTo>
                    <a:pt x="59" y="275"/>
                    <a:pt x="59" y="275"/>
                    <a:pt x="59" y="275"/>
                  </a:cubicBezTo>
                  <a:cubicBezTo>
                    <a:pt x="58" y="274"/>
                    <a:pt x="58" y="274"/>
                    <a:pt x="58" y="274"/>
                  </a:cubicBezTo>
                  <a:cubicBezTo>
                    <a:pt x="57" y="274"/>
                    <a:pt x="57" y="274"/>
                    <a:pt x="57" y="274"/>
                  </a:cubicBezTo>
                  <a:cubicBezTo>
                    <a:pt x="55" y="274"/>
                    <a:pt x="55" y="274"/>
                    <a:pt x="55" y="274"/>
                  </a:cubicBezTo>
                  <a:cubicBezTo>
                    <a:pt x="55" y="274"/>
                    <a:pt x="55" y="274"/>
                    <a:pt x="55" y="274"/>
                  </a:cubicBezTo>
                  <a:cubicBezTo>
                    <a:pt x="54" y="274"/>
                    <a:pt x="54" y="274"/>
                    <a:pt x="54" y="274"/>
                  </a:cubicBezTo>
                  <a:cubicBezTo>
                    <a:pt x="53" y="273"/>
                    <a:pt x="53" y="273"/>
                    <a:pt x="53" y="273"/>
                  </a:cubicBezTo>
                  <a:cubicBezTo>
                    <a:pt x="52" y="271"/>
                    <a:pt x="52" y="271"/>
                    <a:pt x="52" y="271"/>
                  </a:cubicBezTo>
                  <a:cubicBezTo>
                    <a:pt x="51" y="271"/>
                    <a:pt x="51" y="271"/>
                    <a:pt x="51" y="271"/>
                  </a:cubicBezTo>
                  <a:cubicBezTo>
                    <a:pt x="50" y="272"/>
                    <a:pt x="50" y="272"/>
                    <a:pt x="50" y="272"/>
                  </a:cubicBezTo>
                  <a:cubicBezTo>
                    <a:pt x="49" y="272"/>
                    <a:pt x="49" y="272"/>
                    <a:pt x="49" y="272"/>
                  </a:cubicBezTo>
                  <a:cubicBezTo>
                    <a:pt x="48" y="272"/>
                    <a:pt x="48" y="272"/>
                    <a:pt x="48" y="272"/>
                  </a:cubicBezTo>
                  <a:cubicBezTo>
                    <a:pt x="46" y="271"/>
                    <a:pt x="46" y="271"/>
                    <a:pt x="46" y="271"/>
                  </a:cubicBezTo>
                  <a:cubicBezTo>
                    <a:pt x="46" y="272"/>
                    <a:pt x="46" y="272"/>
                    <a:pt x="46" y="272"/>
                  </a:cubicBezTo>
                  <a:cubicBezTo>
                    <a:pt x="44" y="270"/>
                    <a:pt x="44" y="270"/>
                    <a:pt x="44" y="270"/>
                  </a:cubicBezTo>
                  <a:cubicBezTo>
                    <a:pt x="43" y="269"/>
                    <a:pt x="43" y="269"/>
                    <a:pt x="43" y="269"/>
                  </a:cubicBezTo>
                  <a:cubicBezTo>
                    <a:pt x="43" y="268"/>
                    <a:pt x="43" y="268"/>
                    <a:pt x="43" y="268"/>
                  </a:cubicBezTo>
                  <a:cubicBezTo>
                    <a:pt x="42" y="268"/>
                    <a:pt x="42" y="268"/>
                    <a:pt x="42" y="268"/>
                  </a:cubicBezTo>
                  <a:cubicBezTo>
                    <a:pt x="42" y="267"/>
                    <a:pt x="42" y="267"/>
                    <a:pt x="42" y="267"/>
                  </a:cubicBezTo>
                  <a:cubicBezTo>
                    <a:pt x="41" y="266"/>
                    <a:pt x="41" y="266"/>
                    <a:pt x="41" y="266"/>
                  </a:cubicBezTo>
                  <a:cubicBezTo>
                    <a:pt x="39" y="267"/>
                    <a:pt x="39" y="267"/>
                    <a:pt x="39" y="267"/>
                  </a:cubicBezTo>
                  <a:cubicBezTo>
                    <a:pt x="38" y="265"/>
                    <a:pt x="38" y="265"/>
                    <a:pt x="38" y="265"/>
                  </a:cubicBezTo>
                  <a:cubicBezTo>
                    <a:pt x="38" y="264"/>
                    <a:pt x="38" y="264"/>
                    <a:pt x="38" y="264"/>
                  </a:cubicBezTo>
                  <a:cubicBezTo>
                    <a:pt x="37" y="264"/>
                    <a:pt x="37" y="264"/>
                    <a:pt x="37" y="264"/>
                  </a:cubicBezTo>
                  <a:cubicBezTo>
                    <a:pt x="37" y="262"/>
                    <a:pt x="37" y="262"/>
                    <a:pt x="37" y="262"/>
                  </a:cubicBezTo>
                  <a:cubicBezTo>
                    <a:pt x="36" y="262"/>
                    <a:pt x="36" y="262"/>
                    <a:pt x="36" y="262"/>
                  </a:cubicBezTo>
                  <a:cubicBezTo>
                    <a:pt x="34" y="262"/>
                    <a:pt x="34" y="262"/>
                    <a:pt x="34" y="262"/>
                  </a:cubicBezTo>
                  <a:cubicBezTo>
                    <a:pt x="32" y="262"/>
                    <a:pt x="32" y="262"/>
                    <a:pt x="32" y="262"/>
                  </a:cubicBezTo>
                  <a:cubicBezTo>
                    <a:pt x="30" y="262"/>
                    <a:pt x="30" y="262"/>
                    <a:pt x="30" y="262"/>
                  </a:cubicBezTo>
                  <a:cubicBezTo>
                    <a:pt x="29" y="262"/>
                    <a:pt x="29" y="262"/>
                    <a:pt x="29" y="262"/>
                  </a:cubicBezTo>
                  <a:cubicBezTo>
                    <a:pt x="29" y="263"/>
                    <a:pt x="29" y="263"/>
                    <a:pt x="29" y="263"/>
                  </a:cubicBezTo>
                  <a:cubicBezTo>
                    <a:pt x="28" y="263"/>
                    <a:pt x="28" y="263"/>
                    <a:pt x="28" y="263"/>
                  </a:cubicBezTo>
                  <a:cubicBezTo>
                    <a:pt x="28" y="263"/>
                    <a:pt x="28" y="263"/>
                    <a:pt x="28" y="263"/>
                  </a:cubicBezTo>
                  <a:cubicBezTo>
                    <a:pt x="28" y="262"/>
                    <a:pt x="28" y="262"/>
                    <a:pt x="28" y="262"/>
                  </a:cubicBezTo>
                  <a:cubicBezTo>
                    <a:pt x="27" y="261"/>
                    <a:pt x="27" y="261"/>
                    <a:pt x="27" y="261"/>
                  </a:cubicBezTo>
                  <a:cubicBezTo>
                    <a:pt x="27" y="260"/>
                    <a:pt x="27" y="260"/>
                    <a:pt x="27" y="260"/>
                  </a:cubicBezTo>
                  <a:cubicBezTo>
                    <a:pt x="26" y="259"/>
                    <a:pt x="26" y="259"/>
                    <a:pt x="26" y="259"/>
                  </a:cubicBezTo>
                  <a:cubicBezTo>
                    <a:pt x="26" y="258"/>
                    <a:pt x="26" y="258"/>
                    <a:pt x="26" y="258"/>
                  </a:cubicBezTo>
                  <a:cubicBezTo>
                    <a:pt x="26" y="257"/>
                    <a:pt x="26" y="257"/>
                    <a:pt x="26" y="257"/>
                  </a:cubicBezTo>
                  <a:cubicBezTo>
                    <a:pt x="27" y="258"/>
                    <a:pt x="27" y="258"/>
                    <a:pt x="27" y="258"/>
                  </a:cubicBezTo>
                  <a:cubicBezTo>
                    <a:pt x="29" y="258"/>
                    <a:pt x="29" y="258"/>
                    <a:pt x="29" y="258"/>
                  </a:cubicBezTo>
                  <a:cubicBezTo>
                    <a:pt x="30" y="256"/>
                    <a:pt x="30" y="256"/>
                    <a:pt x="30" y="256"/>
                  </a:cubicBezTo>
                  <a:cubicBezTo>
                    <a:pt x="31" y="256"/>
                    <a:pt x="31" y="256"/>
                    <a:pt x="31" y="256"/>
                  </a:cubicBezTo>
                  <a:cubicBezTo>
                    <a:pt x="30" y="255"/>
                    <a:pt x="30" y="255"/>
                    <a:pt x="30" y="255"/>
                  </a:cubicBezTo>
                  <a:cubicBezTo>
                    <a:pt x="30" y="254"/>
                    <a:pt x="30" y="254"/>
                    <a:pt x="30" y="254"/>
                  </a:cubicBezTo>
                  <a:cubicBezTo>
                    <a:pt x="28" y="253"/>
                    <a:pt x="28" y="253"/>
                    <a:pt x="28" y="253"/>
                  </a:cubicBezTo>
                  <a:cubicBezTo>
                    <a:pt x="26" y="253"/>
                    <a:pt x="26" y="253"/>
                    <a:pt x="26" y="253"/>
                  </a:cubicBezTo>
                  <a:cubicBezTo>
                    <a:pt x="26" y="251"/>
                    <a:pt x="26" y="251"/>
                    <a:pt x="26" y="251"/>
                  </a:cubicBezTo>
                  <a:cubicBezTo>
                    <a:pt x="25" y="251"/>
                    <a:pt x="25" y="251"/>
                    <a:pt x="25" y="251"/>
                  </a:cubicBezTo>
                  <a:cubicBezTo>
                    <a:pt x="24" y="249"/>
                    <a:pt x="24" y="249"/>
                    <a:pt x="24" y="249"/>
                  </a:cubicBezTo>
                  <a:cubicBezTo>
                    <a:pt x="23" y="248"/>
                    <a:pt x="23" y="248"/>
                    <a:pt x="23" y="248"/>
                  </a:cubicBezTo>
                  <a:cubicBezTo>
                    <a:pt x="22" y="247"/>
                    <a:pt x="22" y="247"/>
                    <a:pt x="22" y="247"/>
                  </a:cubicBezTo>
                  <a:cubicBezTo>
                    <a:pt x="22" y="246"/>
                    <a:pt x="22" y="246"/>
                    <a:pt x="22" y="246"/>
                  </a:cubicBezTo>
                  <a:cubicBezTo>
                    <a:pt x="22" y="245"/>
                    <a:pt x="22" y="245"/>
                    <a:pt x="22" y="245"/>
                  </a:cubicBezTo>
                  <a:cubicBezTo>
                    <a:pt x="22" y="244"/>
                    <a:pt x="22" y="244"/>
                    <a:pt x="22" y="244"/>
                  </a:cubicBezTo>
                  <a:cubicBezTo>
                    <a:pt x="22" y="243"/>
                    <a:pt x="22" y="243"/>
                    <a:pt x="22" y="243"/>
                  </a:cubicBezTo>
                  <a:cubicBezTo>
                    <a:pt x="20" y="243"/>
                    <a:pt x="20" y="243"/>
                    <a:pt x="20" y="243"/>
                  </a:cubicBezTo>
                  <a:cubicBezTo>
                    <a:pt x="19" y="243"/>
                    <a:pt x="19" y="243"/>
                    <a:pt x="19" y="243"/>
                  </a:cubicBezTo>
                  <a:cubicBezTo>
                    <a:pt x="19" y="242"/>
                    <a:pt x="19" y="242"/>
                    <a:pt x="19" y="242"/>
                  </a:cubicBezTo>
                  <a:cubicBezTo>
                    <a:pt x="17" y="242"/>
                    <a:pt x="17" y="242"/>
                    <a:pt x="17" y="242"/>
                  </a:cubicBezTo>
                  <a:cubicBezTo>
                    <a:pt x="16" y="243"/>
                    <a:pt x="16" y="243"/>
                    <a:pt x="16" y="243"/>
                  </a:cubicBezTo>
                  <a:cubicBezTo>
                    <a:pt x="15" y="242"/>
                    <a:pt x="15" y="242"/>
                    <a:pt x="15" y="242"/>
                  </a:cubicBezTo>
                  <a:cubicBezTo>
                    <a:pt x="14" y="242"/>
                    <a:pt x="14" y="242"/>
                    <a:pt x="14" y="242"/>
                  </a:cubicBezTo>
                  <a:cubicBezTo>
                    <a:pt x="13" y="242"/>
                    <a:pt x="13" y="242"/>
                    <a:pt x="13" y="242"/>
                  </a:cubicBezTo>
                  <a:cubicBezTo>
                    <a:pt x="12" y="241"/>
                    <a:pt x="12" y="241"/>
                    <a:pt x="12" y="241"/>
                  </a:cubicBezTo>
                  <a:cubicBezTo>
                    <a:pt x="12" y="242"/>
                    <a:pt x="12" y="242"/>
                    <a:pt x="12" y="242"/>
                  </a:cubicBezTo>
                  <a:cubicBezTo>
                    <a:pt x="11" y="241"/>
                    <a:pt x="11" y="241"/>
                    <a:pt x="11" y="241"/>
                  </a:cubicBezTo>
                  <a:cubicBezTo>
                    <a:pt x="10" y="241"/>
                    <a:pt x="10" y="241"/>
                    <a:pt x="10" y="241"/>
                  </a:cubicBezTo>
                  <a:cubicBezTo>
                    <a:pt x="10" y="240"/>
                    <a:pt x="10" y="240"/>
                    <a:pt x="10" y="240"/>
                  </a:cubicBezTo>
                  <a:cubicBezTo>
                    <a:pt x="10" y="239"/>
                    <a:pt x="10" y="239"/>
                    <a:pt x="10" y="239"/>
                  </a:cubicBezTo>
                  <a:cubicBezTo>
                    <a:pt x="9" y="238"/>
                    <a:pt x="9" y="238"/>
                    <a:pt x="9" y="238"/>
                  </a:cubicBezTo>
                  <a:cubicBezTo>
                    <a:pt x="9" y="238"/>
                    <a:pt x="9" y="238"/>
                    <a:pt x="9" y="238"/>
                  </a:cubicBezTo>
                  <a:cubicBezTo>
                    <a:pt x="8" y="237"/>
                    <a:pt x="8" y="237"/>
                    <a:pt x="8" y="237"/>
                  </a:cubicBezTo>
                  <a:cubicBezTo>
                    <a:pt x="8" y="236"/>
                    <a:pt x="8" y="236"/>
                    <a:pt x="8" y="236"/>
                  </a:cubicBezTo>
                  <a:cubicBezTo>
                    <a:pt x="8" y="236"/>
                    <a:pt x="8" y="236"/>
                    <a:pt x="8" y="236"/>
                  </a:cubicBezTo>
                  <a:cubicBezTo>
                    <a:pt x="8" y="235"/>
                    <a:pt x="8" y="235"/>
                    <a:pt x="8" y="235"/>
                  </a:cubicBezTo>
                  <a:cubicBezTo>
                    <a:pt x="8" y="235"/>
                    <a:pt x="8" y="235"/>
                    <a:pt x="8" y="235"/>
                  </a:cubicBezTo>
                  <a:cubicBezTo>
                    <a:pt x="8" y="234"/>
                    <a:pt x="8" y="234"/>
                    <a:pt x="8" y="234"/>
                  </a:cubicBezTo>
                  <a:cubicBezTo>
                    <a:pt x="7" y="234"/>
                    <a:pt x="7" y="234"/>
                    <a:pt x="7" y="234"/>
                  </a:cubicBezTo>
                  <a:cubicBezTo>
                    <a:pt x="8" y="233"/>
                    <a:pt x="8" y="233"/>
                    <a:pt x="8" y="233"/>
                  </a:cubicBezTo>
                  <a:cubicBezTo>
                    <a:pt x="7" y="232"/>
                    <a:pt x="7" y="232"/>
                    <a:pt x="7" y="232"/>
                  </a:cubicBezTo>
                  <a:cubicBezTo>
                    <a:pt x="8" y="232"/>
                    <a:pt x="8" y="232"/>
                    <a:pt x="8" y="232"/>
                  </a:cubicBezTo>
                  <a:cubicBezTo>
                    <a:pt x="8" y="231"/>
                    <a:pt x="8" y="231"/>
                    <a:pt x="8" y="231"/>
                  </a:cubicBezTo>
                  <a:cubicBezTo>
                    <a:pt x="6" y="228"/>
                    <a:pt x="6" y="228"/>
                    <a:pt x="6" y="228"/>
                  </a:cubicBezTo>
                  <a:cubicBezTo>
                    <a:pt x="6" y="225"/>
                    <a:pt x="6" y="225"/>
                    <a:pt x="6" y="225"/>
                  </a:cubicBezTo>
                  <a:cubicBezTo>
                    <a:pt x="7" y="224"/>
                    <a:pt x="7" y="224"/>
                    <a:pt x="7" y="224"/>
                  </a:cubicBezTo>
                  <a:cubicBezTo>
                    <a:pt x="7" y="223"/>
                    <a:pt x="7" y="223"/>
                    <a:pt x="7" y="223"/>
                  </a:cubicBezTo>
                  <a:cubicBezTo>
                    <a:pt x="8" y="222"/>
                    <a:pt x="8" y="222"/>
                    <a:pt x="8" y="222"/>
                  </a:cubicBezTo>
                  <a:cubicBezTo>
                    <a:pt x="8" y="222"/>
                    <a:pt x="8" y="222"/>
                    <a:pt x="8" y="222"/>
                  </a:cubicBezTo>
                  <a:cubicBezTo>
                    <a:pt x="8" y="222"/>
                    <a:pt x="8" y="222"/>
                    <a:pt x="8" y="222"/>
                  </a:cubicBezTo>
                  <a:cubicBezTo>
                    <a:pt x="8" y="221"/>
                    <a:pt x="8" y="221"/>
                    <a:pt x="8" y="221"/>
                  </a:cubicBezTo>
                  <a:cubicBezTo>
                    <a:pt x="8" y="221"/>
                    <a:pt x="8" y="221"/>
                    <a:pt x="8" y="221"/>
                  </a:cubicBezTo>
                  <a:cubicBezTo>
                    <a:pt x="8" y="220"/>
                    <a:pt x="8" y="220"/>
                    <a:pt x="8" y="220"/>
                  </a:cubicBezTo>
                  <a:cubicBezTo>
                    <a:pt x="7" y="220"/>
                    <a:pt x="7" y="220"/>
                    <a:pt x="7" y="220"/>
                  </a:cubicBezTo>
                  <a:cubicBezTo>
                    <a:pt x="7" y="219"/>
                    <a:pt x="7" y="219"/>
                    <a:pt x="7" y="219"/>
                  </a:cubicBezTo>
                  <a:cubicBezTo>
                    <a:pt x="8" y="219"/>
                    <a:pt x="8" y="219"/>
                    <a:pt x="8" y="219"/>
                  </a:cubicBezTo>
                  <a:cubicBezTo>
                    <a:pt x="8" y="220"/>
                    <a:pt x="8" y="220"/>
                    <a:pt x="8" y="220"/>
                  </a:cubicBezTo>
                  <a:cubicBezTo>
                    <a:pt x="9" y="220"/>
                    <a:pt x="9" y="220"/>
                    <a:pt x="9" y="220"/>
                  </a:cubicBezTo>
                  <a:cubicBezTo>
                    <a:pt x="9" y="219"/>
                    <a:pt x="9" y="219"/>
                    <a:pt x="9" y="219"/>
                  </a:cubicBezTo>
                  <a:cubicBezTo>
                    <a:pt x="10" y="219"/>
                    <a:pt x="10" y="219"/>
                    <a:pt x="10" y="219"/>
                  </a:cubicBezTo>
                  <a:cubicBezTo>
                    <a:pt x="10" y="219"/>
                    <a:pt x="10" y="219"/>
                    <a:pt x="10" y="219"/>
                  </a:cubicBezTo>
                  <a:cubicBezTo>
                    <a:pt x="11" y="218"/>
                    <a:pt x="11" y="218"/>
                    <a:pt x="11" y="218"/>
                  </a:cubicBezTo>
                  <a:cubicBezTo>
                    <a:pt x="12" y="218"/>
                    <a:pt x="12" y="218"/>
                    <a:pt x="12" y="218"/>
                  </a:cubicBezTo>
                  <a:cubicBezTo>
                    <a:pt x="12" y="217"/>
                    <a:pt x="12" y="217"/>
                    <a:pt x="12" y="217"/>
                  </a:cubicBezTo>
                  <a:cubicBezTo>
                    <a:pt x="14" y="218"/>
                    <a:pt x="14" y="218"/>
                    <a:pt x="14" y="218"/>
                  </a:cubicBezTo>
                  <a:cubicBezTo>
                    <a:pt x="14" y="217"/>
                    <a:pt x="14" y="217"/>
                    <a:pt x="14" y="217"/>
                  </a:cubicBezTo>
                  <a:cubicBezTo>
                    <a:pt x="13" y="216"/>
                    <a:pt x="13" y="216"/>
                    <a:pt x="13" y="216"/>
                  </a:cubicBezTo>
                  <a:cubicBezTo>
                    <a:pt x="13" y="216"/>
                    <a:pt x="13" y="216"/>
                    <a:pt x="13" y="216"/>
                  </a:cubicBezTo>
                  <a:cubicBezTo>
                    <a:pt x="12" y="216"/>
                    <a:pt x="12" y="216"/>
                    <a:pt x="12" y="216"/>
                  </a:cubicBezTo>
                  <a:cubicBezTo>
                    <a:pt x="11" y="216"/>
                    <a:pt x="11" y="216"/>
                    <a:pt x="11" y="216"/>
                  </a:cubicBezTo>
                  <a:cubicBezTo>
                    <a:pt x="11" y="216"/>
                    <a:pt x="11" y="216"/>
                    <a:pt x="11" y="216"/>
                  </a:cubicBezTo>
                  <a:cubicBezTo>
                    <a:pt x="10" y="216"/>
                    <a:pt x="10" y="216"/>
                    <a:pt x="10" y="216"/>
                  </a:cubicBezTo>
                  <a:cubicBezTo>
                    <a:pt x="9" y="215"/>
                    <a:pt x="9" y="215"/>
                    <a:pt x="9" y="215"/>
                  </a:cubicBezTo>
                  <a:cubicBezTo>
                    <a:pt x="9" y="214"/>
                    <a:pt x="9" y="214"/>
                    <a:pt x="9" y="214"/>
                  </a:cubicBezTo>
                  <a:cubicBezTo>
                    <a:pt x="10" y="215"/>
                    <a:pt x="10" y="215"/>
                    <a:pt x="10" y="215"/>
                  </a:cubicBezTo>
                  <a:cubicBezTo>
                    <a:pt x="10" y="214"/>
                    <a:pt x="10" y="214"/>
                    <a:pt x="10" y="214"/>
                  </a:cubicBezTo>
                  <a:cubicBezTo>
                    <a:pt x="9" y="214"/>
                    <a:pt x="9" y="214"/>
                    <a:pt x="9" y="214"/>
                  </a:cubicBezTo>
                  <a:cubicBezTo>
                    <a:pt x="10" y="213"/>
                    <a:pt x="10" y="213"/>
                    <a:pt x="10" y="213"/>
                  </a:cubicBezTo>
                  <a:cubicBezTo>
                    <a:pt x="9" y="213"/>
                    <a:pt x="9" y="213"/>
                    <a:pt x="9" y="213"/>
                  </a:cubicBezTo>
                  <a:cubicBezTo>
                    <a:pt x="9" y="213"/>
                    <a:pt x="8" y="214"/>
                    <a:pt x="8" y="214"/>
                  </a:cubicBezTo>
                  <a:cubicBezTo>
                    <a:pt x="8" y="214"/>
                    <a:pt x="8" y="214"/>
                    <a:pt x="8" y="214"/>
                  </a:cubicBezTo>
                  <a:cubicBezTo>
                    <a:pt x="8" y="214"/>
                    <a:pt x="8" y="214"/>
                    <a:pt x="8" y="214"/>
                  </a:cubicBezTo>
                  <a:cubicBezTo>
                    <a:pt x="7" y="213"/>
                    <a:pt x="7" y="213"/>
                    <a:pt x="7" y="213"/>
                  </a:cubicBezTo>
                  <a:cubicBezTo>
                    <a:pt x="9" y="211"/>
                    <a:pt x="9" y="211"/>
                    <a:pt x="9" y="211"/>
                  </a:cubicBezTo>
                  <a:cubicBezTo>
                    <a:pt x="11" y="211"/>
                    <a:pt x="11" y="211"/>
                    <a:pt x="11" y="211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7"/>
                    <a:pt x="13" y="207"/>
                  </a:cubicBezTo>
                  <a:cubicBezTo>
                    <a:pt x="14" y="205"/>
                    <a:pt x="14" y="205"/>
                    <a:pt x="14" y="205"/>
                  </a:cubicBezTo>
                  <a:cubicBezTo>
                    <a:pt x="16" y="202"/>
                    <a:pt x="16" y="202"/>
                    <a:pt x="16" y="202"/>
                  </a:cubicBezTo>
                  <a:cubicBezTo>
                    <a:pt x="17" y="200"/>
                    <a:pt x="17" y="200"/>
                    <a:pt x="17" y="200"/>
                  </a:cubicBezTo>
                  <a:cubicBezTo>
                    <a:pt x="17" y="198"/>
                    <a:pt x="17" y="198"/>
                    <a:pt x="17" y="198"/>
                  </a:cubicBezTo>
                  <a:cubicBezTo>
                    <a:pt x="15" y="196"/>
                    <a:pt x="15" y="196"/>
                    <a:pt x="15" y="196"/>
                  </a:cubicBezTo>
                  <a:cubicBezTo>
                    <a:pt x="14" y="196"/>
                    <a:pt x="14" y="196"/>
                    <a:pt x="14" y="196"/>
                  </a:cubicBezTo>
                  <a:cubicBezTo>
                    <a:pt x="12" y="193"/>
                    <a:pt x="12" y="193"/>
                    <a:pt x="12" y="193"/>
                  </a:cubicBezTo>
                  <a:cubicBezTo>
                    <a:pt x="12" y="192"/>
                    <a:pt x="12" y="192"/>
                    <a:pt x="12" y="192"/>
                  </a:cubicBezTo>
                  <a:cubicBezTo>
                    <a:pt x="13" y="191"/>
                    <a:pt x="13" y="191"/>
                    <a:pt x="13" y="191"/>
                  </a:cubicBezTo>
                  <a:cubicBezTo>
                    <a:pt x="13" y="190"/>
                    <a:pt x="13" y="190"/>
                    <a:pt x="13" y="190"/>
                  </a:cubicBezTo>
                  <a:cubicBezTo>
                    <a:pt x="11" y="189"/>
                    <a:pt x="11" y="189"/>
                    <a:pt x="11" y="189"/>
                  </a:cubicBezTo>
                  <a:cubicBezTo>
                    <a:pt x="11" y="188"/>
                    <a:pt x="11" y="188"/>
                    <a:pt x="11" y="188"/>
                  </a:cubicBezTo>
                  <a:cubicBezTo>
                    <a:pt x="11" y="187"/>
                    <a:pt x="11" y="187"/>
                    <a:pt x="11" y="187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0" y="185"/>
                    <a:pt x="10" y="185"/>
                    <a:pt x="10" y="185"/>
                  </a:cubicBezTo>
                  <a:cubicBezTo>
                    <a:pt x="9" y="185"/>
                    <a:pt x="9" y="185"/>
                    <a:pt x="9" y="185"/>
                  </a:cubicBezTo>
                  <a:cubicBezTo>
                    <a:pt x="9" y="183"/>
                    <a:pt x="9" y="183"/>
                    <a:pt x="9" y="183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9" y="183"/>
                    <a:pt x="9" y="183"/>
                    <a:pt x="9" y="183"/>
                  </a:cubicBezTo>
                  <a:cubicBezTo>
                    <a:pt x="9" y="182"/>
                    <a:pt x="9" y="182"/>
                    <a:pt x="9" y="182"/>
                  </a:cubicBezTo>
                  <a:cubicBezTo>
                    <a:pt x="9" y="179"/>
                    <a:pt x="9" y="179"/>
                    <a:pt x="9" y="179"/>
                  </a:cubicBezTo>
                  <a:cubicBezTo>
                    <a:pt x="10" y="179"/>
                    <a:pt x="10" y="179"/>
                    <a:pt x="10" y="179"/>
                  </a:cubicBezTo>
                  <a:cubicBezTo>
                    <a:pt x="8" y="175"/>
                    <a:pt x="8" y="175"/>
                    <a:pt x="8" y="175"/>
                  </a:cubicBezTo>
                  <a:cubicBezTo>
                    <a:pt x="6" y="172"/>
                    <a:pt x="6" y="172"/>
                    <a:pt x="6" y="172"/>
                  </a:cubicBezTo>
                  <a:cubicBezTo>
                    <a:pt x="6" y="171"/>
                    <a:pt x="6" y="171"/>
                    <a:pt x="6" y="171"/>
                  </a:cubicBezTo>
                  <a:cubicBezTo>
                    <a:pt x="5" y="170"/>
                    <a:pt x="5" y="170"/>
                    <a:pt x="5" y="170"/>
                  </a:cubicBezTo>
                  <a:cubicBezTo>
                    <a:pt x="5" y="168"/>
                    <a:pt x="5" y="168"/>
                    <a:pt x="5" y="168"/>
                  </a:cubicBezTo>
                  <a:cubicBezTo>
                    <a:pt x="6" y="166"/>
                    <a:pt x="6" y="166"/>
                    <a:pt x="6" y="166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6" y="165"/>
                    <a:pt x="6" y="165"/>
                    <a:pt x="6" y="165"/>
                  </a:cubicBezTo>
                  <a:cubicBezTo>
                    <a:pt x="4" y="164"/>
                    <a:pt x="4" y="164"/>
                    <a:pt x="4" y="164"/>
                  </a:cubicBezTo>
                  <a:cubicBezTo>
                    <a:pt x="4" y="163"/>
                    <a:pt x="4" y="163"/>
                    <a:pt x="4" y="163"/>
                  </a:cubicBezTo>
                  <a:cubicBezTo>
                    <a:pt x="3" y="162"/>
                    <a:pt x="3" y="162"/>
                    <a:pt x="3" y="162"/>
                  </a:cubicBezTo>
                  <a:cubicBezTo>
                    <a:pt x="2" y="161"/>
                    <a:pt x="2" y="161"/>
                    <a:pt x="2" y="161"/>
                  </a:cubicBezTo>
                  <a:cubicBezTo>
                    <a:pt x="1" y="161"/>
                    <a:pt x="1" y="161"/>
                    <a:pt x="1" y="161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1" y="155"/>
                    <a:pt x="1" y="155"/>
                    <a:pt x="1" y="155"/>
                  </a:cubicBezTo>
                  <a:cubicBezTo>
                    <a:pt x="1" y="155"/>
                    <a:pt x="1" y="155"/>
                    <a:pt x="1" y="155"/>
                  </a:cubicBezTo>
                  <a:cubicBezTo>
                    <a:pt x="2" y="155"/>
                    <a:pt x="2" y="155"/>
                    <a:pt x="2" y="155"/>
                  </a:cubicBezTo>
                  <a:cubicBezTo>
                    <a:pt x="2" y="154"/>
                    <a:pt x="2" y="154"/>
                    <a:pt x="2" y="154"/>
                  </a:cubicBezTo>
                  <a:cubicBezTo>
                    <a:pt x="3" y="153"/>
                    <a:pt x="3" y="153"/>
                    <a:pt x="3" y="153"/>
                  </a:cubicBezTo>
                  <a:cubicBezTo>
                    <a:pt x="4" y="153"/>
                    <a:pt x="4" y="153"/>
                    <a:pt x="4" y="153"/>
                  </a:cubicBezTo>
                  <a:cubicBezTo>
                    <a:pt x="5" y="152"/>
                    <a:pt x="5" y="152"/>
                    <a:pt x="5" y="152"/>
                  </a:cubicBezTo>
                  <a:cubicBezTo>
                    <a:pt x="5" y="151"/>
                    <a:pt x="5" y="151"/>
                    <a:pt x="5" y="151"/>
                  </a:cubicBezTo>
                  <a:cubicBezTo>
                    <a:pt x="6" y="151"/>
                    <a:pt x="6" y="151"/>
                    <a:pt x="6" y="151"/>
                  </a:cubicBezTo>
                  <a:cubicBezTo>
                    <a:pt x="7" y="151"/>
                    <a:pt x="7" y="151"/>
                    <a:pt x="7" y="151"/>
                  </a:cubicBezTo>
                  <a:cubicBezTo>
                    <a:pt x="7" y="150"/>
                    <a:pt x="7" y="150"/>
                    <a:pt x="7" y="150"/>
                  </a:cubicBezTo>
                  <a:cubicBezTo>
                    <a:pt x="7" y="149"/>
                    <a:pt x="7" y="149"/>
                    <a:pt x="7" y="149"/>
                  </a:cubicBezTo>
                  <a:cubicBezTo>
                    <a:pt x="7" y="149"/>
                    <a:pt x="7" y="149"/>
                    <a:pt x="7" y="149"/>
                  </a:cubicBezTo>
                  <a:cubicBezTo>
                    <a:pt x="8" y="150"/>
                    <a:pt x="8" y="150"/>
                    <a:pt x="8" y="150"/>
                  </a:cubicBezTo>
                  <a:cubicBezTo>
                    <a:pt x="8" y="150"/>
                    <a:pt x="8" y="150"/>
                    <a:pt x="8" y="150"/>
                  </a:cubicBezTo>
                  <a:cubicBezTo>
                    <a:pt x="8" y="151"/>
                    <a:pt x="8" y="151"/>
                    <a:pt x="8" y="151"/>
                  </a:cubicBezTo>
                  <a:cubicBezTo>
                    <a:pt x="9" y="151"/>
                    <a:pt x="9" y="151"/>
                    <a:pt x="9" y="151"/>
                  </a:cubicBezTo>
                  <a:cubicBezTo>
                    <a:pt x="9" y="150"/>
                    <a:pt x="9" y="150"/>
                    <a:pt x="9" y="150"/>
                  </a:cubicBezTo>
                  <a:cubicBezTo>
                    <a:pt x="9" y="150"/>
                    <a:pt x="9" y="150"/>
                    <a:pt x="9" y="150"/>
                  </a:cubicBezTo>
                  <a:cubicBezTo>
                    <a:pt x="10" y="150"/>
                    <a:pt x="10" y="150"/>
                    <a:pt x="10" y="150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9" y="149"/>
                    <a:pt x="9" y="149"/>
                    <a:pt x="9" y="149"/>
                  </a:cubicBezTo>
                  <a:cubicBezTo>
                    <a:pt x="9" y="149"/>
                    <a:pt x="9" y="149"/>
                    <a:pt x="9" y="149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10" y="148"/>
                    <a:pt x="10" y="148"/>
                    <a:pt x="10" y="148"/>
                  </a:cubicBezTo>
                  <a:cubicBezTo>
                    <a:pt x="10" y="148"/>
                    <a:pt x="10" y="148"/>
                    <a:pt x="10" y="148"/>
                  </a:cubicBezTo>
                  <a:cubicBezTo>
                    <a:pt x="10" y="148"/>
                    <a:pt x="10" y="148"/>
                    <a:pt x="10" y="148"/>
                  </a:cubicBezTo>
                  <a:cubicBezTo>
                    <a:pt x="10" y="148"/>
                    <a:pt x="10" y="148"/>
                    <a:pt x="10" y="148"/>
                  </a:cubicBezTo>
                  <a:cubicBezTo>
                    <a:pt x="11" y="148"/>
                    <a:pt x="11" y="148"/>
                    <a:pt x="11" y="148"/>
                  </a:cubicBezTo>
                  <a:cubicBezTo>
                    <a:pt x="12" y="148"/>
                    <a:pt x="12" y="148"/>
                    <a:pt x="12" y="148"/>
                  </a:cubicBezTo>
                  <a:cubicBezTo>
                    <a:pt x="12" y="149"/>
                    <a:pt x="12" y="149"/>
                    <a:pt x="12" y="149"/>
                  </a:cubicBezTo>
                  <a:cubicBezTo>
                    <a:pt x="13" y="149"/>
                    <a:pt x="13" y="149"/>
                    <a:pt x="13" y="149"/>
                  </a:cubicBezTo>
                  <a:cubicBezTo>
                    <a:pt x="13" y="149"/>
                    <a:pt x="13" y="149"/>
                    <a:pt x="13" y="149"/>
                  </a:cubicBezTo>
                  <a:cubicBezTo>
                    <a:pt x="14" y="149"/>
                    <a:pt x="14" y="149"/>
                    <a:pt x="14" y="149"/>
                  </a:cubicBezTo>
                  <a:cubicBezTo>
                    <a:pt x="14" y="149"/>
                    <a:pt x="14" y="149"/>
                    <a:pt x="14" y="149"/>
                  </a:cubicBezTo>
                  <a:cubicBezTo>
                    <a:pt x="15" y="150"/>
                    <a:pt x="15" y="150"/>
                    <a:pt x="15" y="150"/>
                  </a:cubicBezTo>
                  <a:cubicBezTo>
                    <a:pt x="15" y="150"/>
                    <a:pt x="15" y="150"/>
                    <a:pt x="15" y="150"/>
                  </a:cubicBezTo>
                  <a:cubicBezTo>
                    <a:pt x="14" y="151"/>
                    <a:pt x="14" y="151"/>
                    <a:pt x="14" y="151"/>
                  </a:cubicBezTo>
                  <a:cubicBezTo>
                    <a:pt x="13" y="150"/>
                    <a:pt x="13" y="150"/>
                    <a:pt x="13" y="150"/>
                  </a:cubicBezTo>
                  <a:cubicBezTo>
                    <a:pt x="12" y="150"/>
                    <a:pt x="12" y="150"/>
                    <a:pt x="12" y="150"/>
                  </a:cubicBezTo>
                  <a:cubicBezTo>
                    <a:pt x="11" y="150"/>
                    <a:pt x="11" y="150"/>
                    <a:pt x="11" y="150"/>
                  </a:cubicBezTo>
                  <a:cubicBezTo>
                    <a:pt x="11" y="149"/>
                    <a:pt x="11" y="149"/>
                    <a:pt x="11" y="149"/>
                  </a:cubicBezTo>
                  <a:cubicBezTo>
                    <a:pt x="11" y="150"/>
                    <a:pt x="11" y="150"/>
                    <a:pt x="11" y="150"/>
                  </a:cubicBezTo>
                  <a:cubicBezTo>
                    <a:pt x="11" y="151"/>
                    <a:pt x="11" y="151"/>
                    <a:pt x="11" y="151"/>
                  </a:cubicBezTo>
                  <a:cubicBezTo>
                    <a:pt x="11" y="151"/>
                    <a:pt x="11" y="151"/>
                    <a:pt x="11" y="151"/>
                  </a:cubicBezTo>
                  <a:cubicBezTo>
                    <a:pt x="12" y="151"/>
                    <a:pt x="12" y="151"/>
                    <a:pt x="12" y="151"/>
                  </a:cubicBezTo>
                  <a:cubicBezTo>
                    <a:pt x="12" y="151"/>
                    <a:pt x="12" y="151"/>
                    <a:pt x="12" y="151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4" y="151"/>
                    <a:pt x="14" y="151"/>
                    <a:pt x="14" y="151"/>
                  </a:cubicBezTo>
                  <a:cubicBezTo>
                    <a:pt x="14" y="152"/>
                    <a:pt x="14" y="152"/>
                    <a:pt x="14" y="152"/>
                  </a:cubicBezTo>
                  <a:cubicBezTo>
                    <a:pt x="14" y="152"/>
                    <a:pt x="14" y="152"/>
                    <a:pt x="14" y="152"/>
                  </a:cubicBezTo>
                  <a:cubicBezTo>
                    <a:pt x="14" y="152"/>
                    <a:pt x="14" y="152"/>
                    <a:pt x="14" y="152"/>
                  </a:cubicBezTo>
                  <a:cubicBezTo>
                    <a:pt x="15" y="152"/>
                    <a:pt x="15" y="152"/>
                    <a:pt x="15" y="152"/>
                  </a:cubicBezTo>
                  <a:cubicBezTo>
                    <a:pt x="15" y="152"/>
                    <a:pt x="15" y="152"/>
                    <a:pt x="15" y="152"/>
                  </a:cubicBezTo>
                  <a:cubicBezTo>
                    <a:pt x="15" y="153"/>
                    <a:pt x="15" y="153"/>
                    <a:pt x="15" y="153"/>
                  </a:cubicBezTo>
                  <a:cubicBezTo>
                    <a:pt x="15" y="152"/>
                    <a:pt x="15" y="152"/>
                    <a:pt x="15" y="152"/>
                  </a:cubicBezTo>
                  <a:cubicBezTo>
                    <a:pt x="16" y="151"/>
                    <a:pt x="16" y="151"/>
                    <a:pt x="16" y="151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17" y="153"/>
                    <a:pt x="17" y="153"/>
                    <a:pt x="17" y="153"/>
                  </a:cubicBezTo>
                  <a:cubicBezTo>
                    <a:pt x="16" y="153"/>
                    <a:pt x="16" y="153"/>
                    <a:pt x="16" y="153"/>
                  </a:cubicBezTo>
                  <a:cubicBezTo>
                    <a:pt x="16" y="154"/>
                    <a:pt x="16" y="154"/>
                    <a:pt x="16" y="154"/>
                  </a:cubicBezTo>
                  <a:cubicBezTo>
                    <a:pt x="17" y="154"/>
                    <a:pt x="17" y="154"/>
                    <a:pt x="17" y="154"/>
                  </a:cubicBezTo>
                  <a:cubicBezTo>
                    <a:pt x="17" y="153"/>
                    <a:pt x="17" y="153"/>
                    <a:pt x="17" y="153"/>
                  </a:cubicBezTo>
                  <a:cubicBezTo>
                    <a:pt x="17" y="152"/>
                    <a:pt x="17" y="152"/>
                    <a:pt x="17" y="152"/>
                  </a:cubicBezTo>
                  <a:cubicBezTo>
                    <a:pt x="17" y="152"/>
                    <a:pt x="17" y="152"/>
                    <a:pt x="17" y="152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9" y="151"/>
                    <a:pt x="19" y="151"/>
                    <a:pt x="19" y="151"/>
                  </a:cubicBezTo>
                  <a:cubicBezTo>
                    <a:pt x="20" y="152"/>
                    <a:pt x="20" y="152"/>
                    <a:pt x="20" y="152"/>
                  </a:cubicBezTo>
                  <a:cubicBezTo>
                    <a:pt x="21" y="152"/>
                    <a:pt x="21" y="152"/>
                    <a:pt x="21" y="152"/>
                  </a:cubicBezTo>
                  <a:cubicBezTo>
                    <a:pt x="22" y="152"/>
                    <a:pt x="22" y="152"/>
                    <a:pt x="22" y="152"/>
                  </a:cubicBezTo>
                  <a:cubicBezTo>
                    <a:pt x="23" y="152"/>
                    <a:pt x="23" y="152"/>
                    <a:pt x="23" y="152"/>
                  </a:cubicBezTo>
                  <a:cubicBezTo>
                    <a:pt x="23" y="152"/>
                    <a:pt x="23" y="152"/>
                    <a:pt x="23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5" y="152"/>
                    <a:pt x="25" y="152"/>
                    <a:pt x="25" y="152"/>
                  </a:cubicBezTo>
                  <a:cubicBezTo>
                    <a:pt x="25" y="152"/>
                    <a:pt x="25" y="152"/>
                    <a:pt x="25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30" y="155"/>
                    <a:pt x="30" y="155"/>
                    <a:pt x="30" y="155"/>
                  </a:cubicBezTo>
                  <a:cubicBezTo>
                    <a:pt x="33" y="156"/>
                    <a:pt x="33" y="156"/>
                    <a:pt x="33" y="156"/>
                  </a:cubicBezTo>
                  <a:cubicBezTo>
                    <a:pt x="34" y="157"/>
                    <a:pt x="34" y="157"/>
                    <a:pt x="34" y="157"/>
                  </a:cubicBezTo>
                  <a:cubicBezTo>
                    <a:pt x="35" y="157"/>
                    <a:pt x="35" y="157"/>
                    <a:pt x="35" y="157"/>
                  </a:cubicBezTo>
                  <a:cubicBezTo>
                    <a:pt x="36" y="159"/>
                    <a:pt x="36" y="159"/>
                    <a:pt x="36" y="159"/>
                  </a:cubicBezTo>
                  <a:cubicBezTo>
                    <a:pt x="37" y="159"/>
                    <a:pt x="37" y="159"/>
                    <a:pt x="37" y="159"/>
                  </a:cubicBezTo>
                  <a:cubicBezTo>
                    <a:pt x="36" y="158"/>
                    <a:pt x="36" y="158"/>
                    <a:pt x="36" y="158"/>
                  </a:cubicBezTo>
                  <a:cubicBezTo>
                    <a:pt x="36" y="158"/>
                    <a:pt x="36" y="158"/>
                    <a:pt x="36" y="158"/>
                  </a:cubicBezTo>
                  <a:cubicBezTo>
                    <a:pt x="37" y="158"/>
                    <a:pt x="37" y="158"/>
                    <a:pt x="37" y="158"/>
                  </a:cubicBezTo>
                  <a:cubicBezTo>
                    <a:pt x="38" y="159"/>
                    <a:pt x="38" y="159"/>
                    <a:pt x="38" y="159"/>
                  </a:cubicBezTo>
                  <a:cubicBezTo>
                    <a:pt x="39" y="159"/>
                    <a:pt x="39" y="159"/>
                    <a:pt x="39" y="159"/>
                  </a:cubicBezTo>
                  <a:cubicBezTo>
                    <a:pt x="40" y="160"/>
                    <a:pt x="40" y="160"/>
                    <a:pt x="40" y="160"/>
                  </a:cubicBezTo>
                  <a:cubicBezTo>
                    <a:pt x="41" y="160"/>
                    <a:pt x="41" y="160"/>
                    <a:pt x="41" y="160"/>
                  </a:cubicBezTo>
                  <a:cubicBezTo>
                    <a:pt x="40" y="159"/>
                    <a:pt x="40" y="159"/>
                    <a:pt x="40" y="159"/>
                  </a:cubicBezTo>
                  <a:cubicBezTo>
                    <a:pt x="40" y="159"/>
                    <a:pt x="40" y="159"/>
                    <a:pt x="40" y="159"/>
                  </a:cubicBezTo>
                  <a:cubicBezTo>
                    <a:pt x="40" y="159"/>
                    <a:pt x="40" y="159"/>
                    <a:pt x="40" y="159"/>
                  </a:cubicBezTo>
                  <a:cubicBezTo>
                    <a:pt x="41" y="159"/>
                    <a:pt x="41" y="159"/>
                    <a:pt x="41" y="159"/>
                  </a:cubicBezTo>
                  <a:cubicBezTo>
                    <a:pt x="41" y="160"/>
                    <a:pt x="41" y="160"/>
                    <a:pt x="41" y="160"/>
                  </a:cubicBezTo>
                  <a:cubicBezTo>
                    <a:pt x="43" y="161"/>
                    <a:pt x="43" y="161"/>
                    <a:pt x="43" y="161"/>
                  </a:cubicBezTo>
                  <a:cubicBezTo>
                    <a:pt x="43" y="162"/>
                    <a:pt x="43" y="162"/>
                    <a:pt x="43" y="162"/>
                  </a:cubicBezTo>
                  <a:cubicBezTo>
                    <a:pt x="44" y="162"/>
                    <a:pt x="44" y="162"/>
                    <a:pt x="44" y="162"/>
                  </a:cubicBezTo>
                  <a:cubicBezTo>
                    <a:pt x="44" y="162"/>
                    <a:pt x="44" y="162"/>
                    <a:pt x="44" y="162"/>
                  </a:cubicBezTo>
                  <a:cubicBezTo>
                    <a:pt x="45" y="162"/>
                    <a:pt x="45" y="162"/>
                    <a:pt x="45" y="162"/>
                  </a:cubicBezTo>
                  <a:cubicBezTo>
                    <a:pt x="46" y="163"/>
                    <a:pt x="46" y="163"/>
                    <a:pt x="46" y="163"/>
                  </a:cubicBezTo>
                  <a:cubicBezTo>
                    <a:pt x="46" y="164"/>
                    <a:pt x="46" y="164"/>
                    <a:pt x="46" y="164"/>
                  </a:cubicBezTo>
                  <a:cubicBezTo>
                    <a:pt x="46" y="164"/>
                    <a:pt x="46" y="164"/>
                    <a:pt x="46" y="164"/>
                  </a:cubicBezTo>
                  <a:cubicBezTo>
                    <a:pt x="47" y="165"/>
                    <a:pt x="47" y="165"/>
                    <a:pt x="47" y="165"/>
                  </a:cubicBezTo>
                  <a:cubicBezTo>
                    <a:pt x="47" y="165"/>
                    <a:pt x="47" y="165"/>
                    <a:pt x="47" y="165"/>
                  </a:cubicBezTo>
                  <a:cubicBezTo>
                    <a:pt x="48" y="165"/>
                    <a:pt x="48" y="165"/>
                    <a:pt x="48" y="165"/>
                  </a:cubicBezTo>
                  <a:cubicBezTo>
                    <a:pt x="48" y="166"/>
                    <a:pt x="48" y="166"/>
                    <a:pt x="48" y="166"/>
                  </a:cubicBezTo>
                  <a:cubicBezTo>
                    <a:pt x="48" y="167"/>
                    <a:pt x="48" y="167"/>
                    <a:pt x="48" y="167"/>
                  </a:cubicBezTo>
                  <a:cubicBezTo>
                    <a:pt x="48" y="169"/>
                    <a:pt x="48" y="169"/>
                    <a:pt x="48" y="169"/>
                  </a:cubicBezTo>
                  <a:cubicBezTo>
                    <a:pt x="47" y="169"/>
                    <a:pt x="47" y="169"/>
                    <a:pt x="47" y="169"/>
                  </a:cubicBezTo>
                  <a:cubicBezTo>
                    <a:pt x="47" y="170"/>
                    <a:pt x="47" y="170"/>
                    <a:pt x="47" y="170"/>
                  </a:cubicBezTo>
                  <a:cubicBezTo>
                    <a:pt x="46" y="171"/>
                    <a:pt x="46" y="171"/>
                    <a:pt x="46" y="171"/>
                  </a:cubicBezTo>
                  <a:cubicBezTo>
                    <a:pt x="46" y="171"/>
                    <a:pt x="46" y="171"/>
                    <a:pt x="46" y="171"/>
                  </a:cubicBezTo>
                  <a:cubicBezTo>
                    <a:pt x="45" y="173"/>
                    <a:pt x="45" y="173"/>
                    <a:pt x="45" y="173"/>
                  </a:cubicBezTo>
                  <a:cubicBezTo>
                    <a:pt x="43" y="174"/>
                    <a:pt x="43" y="174"/>
                    <a:pt x="43" y="174"/>
                  </a:cubicBezTo>
                  <a:cubicBezTo>
                    <a:pt x="42" y="174"/>
                    <a:pt x="42" y="174"/>
                    <a:pt x="42" y="174"/>
                  </a:cubicBezTo>
                  <a:cubicBezTo>
                    <a:pt x="41" y="175"/>
                    <a:pt x="41" y="175"/>
                    <a:pt x="41" y="175"/>
                  </a:cubicBezTo>
                  <a:cubicBezTo>
                    <a:pt x="40" y="175"/>
                    <a:pt x="40" y="175"/>
                    <a:pt x="40" y="175"/>
                  </a:cubicBezTo>
                  <a:cubicBezTo>
                    <a:pt x="40" y="175"/>
                    <a:pt x="40" y="175"/>
                    <a:pt x="40" y="175"/>
                  </a:cubicBezTo>
                  <a:cubicBezTo>
                    <a:pt x="38" y="175"/>
                    <a:pt x="38" y="175"/>
                    <a:pt x="38" y="175"/>
                  </a:cubicBezTo>
                  <a:cubicBezTo>
                    <a:pt x="35" y="175"/>
                    <a:pt x="35" y="175"/>
                    <a:pt x="35" y="175"/>
                  </a:cubicBezTo>
                  <a:cubicBezTo>
                    <a:pt x="34" y="175"/>
                    <a:pt x="34" y="175"/>
                    <a:pt x="34" y="175"/>
                  </a:cubicBezTo>
                  <a:cubicBezTo>
                    <a:pt x="33" y="174"/>
                    <a:pt x="33" y="174"/>
                    <a:pt x="33" y="174"/>
                  </a:cubicBezTo>
                  <a:cubicBezTo>
                    <a:pt x="32" y="174"/>
                    <a:pt x="32" y="174"/>
                    <a:pt x="32" y="174"/>
                  </a:cubicBezTo>
                  <a:cubicBezTo>
                    <a:pt x="31" y="174"/>
                    <a:pt x="31" y="174"/>
                    <a:pt x="31" y="174"/>
                  </a:cubicBezTo>
                  <a:cubicBezTo>
                    <a:pt x="30" y="174"/>
                    <a:pt x="30" y="174"/>
                    <a:pt x="30" y="174"/>
                  </a:cubicBezTo>
                  <a:cubicBezTo>
                    <a:pt x="30" y="174"/>
                    <a:pt x="30" y="174"/>
                    <a:pt x="30" y="174"/>
                  </a:cubicBezTo>
                  <a:cubicBezTo>
                    <a:pt x="29" y="174"/>
                    <a:pt x="29" y="174"/>
                    <a:pt x="29" y="174"/>
                  </a:cubicBezTo>
                  <a:cubicBezTo>
                    <a:pt x="28" y="174"/>
                    <a:pt x="28" y="174"/>
                    <a:pt x="28" y="174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6" y="173"/>
                    <a:pt x="26" y="173"/>
                    <a:pt x="26" y="173"/>
                  </a:cubicBezTo>
                  <a:cubicBezTo>
                    <a:pt x="26" y="173"/>
                    <a:pt x="26" y="173"/>
                    <a:pt x="26" y="173"/>
                  </a:cubicBezTo>
                  <a:cubicBezTo>
                    <a:pt x="26" y="172"/>
                    <a:pt x="26" y="172"/>
                    <a:pt x="26" y="172"/>
                  </a:cubicBezTo>
                  <a:cubicBezTo>
                    <a:pt x="25" y="172"/>
                    <a:pt x="25" y="172"/>
                    <a:pt x="25" y="172"/>
                  </a:cubicBezTo>
                  <a:cubicBezTo>
                    <a:pt x="24" y="173"/>
                    <a:pt x="24" y="173"/>
                    <a:pt x="24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2"/>
                    <a:pt x="23" y="172"/>
                    <a:pt x="23" y="172"/>
                  </a:cubicBezTo>
                  <a:cubicBezTo>
                    <a:pt x="23" y="172"/>
                    <a:pt x="23" y="172"/>
                    <a:pt x="23" y="172"/>
                  </a:cubicBezTo>
                  <a:cubicBezTo>
                    <a:pt x="24" y="172"/>
                    <a:pt x="24" y="172"/>
                    <a:pt x="24" y="172"/>
                  </a:cubicBezTo>
                  <a:cubicBezTo>
                    <a:pt x="23" y="171"/>
                    <a:pt x="23" y="171"/>
                    <a:pt x="23" y="171"/>
                  </a:cubicBezTo>
                  <a:cubicBezTo>
                    <a:pt x="23" y="172"/>
                    <a:pt x="23" y="172"/>
                    <a:pt x="23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171"/>
                    <a:pt x="21" y="171"/>
                    <a:pt x="21" y="171"/>
                  </a:cubicBezTo>
                  <a:cubicBezTo>
                    <a:pt x="20" y="171"/>
                    <a:pt x="20" y="171"/>
                    <a:pt x="20" y="171"/>
                  </a:cubicBezTo>
                  <a:cubicBezTo>
                    <a:pt x="20" y="171"/>
                    <a:pt x="20" y="171"/>
                    <a:pt x="20" y="171"/>
                  </a:cubicBezTo>
                  <a:cubicBezTo>
                    <a:pt x="18" y="170"/>
                    <a:pt x="18" y="170"/>
                    <a:pt x="18" y="170"/>
                  </a:cubicBezTo>
                  <a:cubicBezTo>
                    <a:pt x="18" y="169"/>
                    <a:pt x="18" y="169"/>
                    <a:pt x="18" y="169"/>
                  </a:cubicBezTo>
                  <a:cubicBezTo>
                    <a:pt x="17" y="169"/>
                    <a:pt x="17" y="169"/>
                    <a:pt x="17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5" y="169"/>
                    <a:pt x="15" y="169"/>
                    <a:pt x="15" y="169"/>
                  </a:cubicBezTo>
                  <a:cubicBezTo>
                    <a:pt x="15" y="169"/>
                    <a:pt x="15" y="169"/>
                    <a:pt x="15" y="169"/>
                  </a:cubicBezTo>
                  <a:cubicBezTo>
                    <a:pt x="16" y="170"/>
                    <a:pt x="16" y="170"/>
                    <a:pt x="16" y="170"/>
                  </a:cubicBezTo>
                  <a:cubicBezTo>
                    <a:pt x="16" y="171"/>
                    <a:pt x="16" y="171"/>
                    <a:pt x="16" y="171"/>
                  </a:cubicBezTo>
                  <a:cubicBezTo>
                    <a:pt x="17" y="171"/>
                    <a:pt x="17" y="171"/>
                    <a:pt x="17" y="171"/>
                  </a:cubicBezTo>
                  <a:cubicBezTo>
                    <a:pt x="18" y="172"/>
                    <a:pt x="18" y="172"/>
                    <a:pt x="18" y="172"/>
                  </a:cubicBezTo>
                  <a:cubicBezTo>
                    <a:pt x="19" y="172"/>
                    <a:pt x="19" y="172"/>
                    <a:pt x="19" y="172"/>
                  </a:cubicBezTo>
                  <a:cubicBezTo>
                    <a:pt x="19" y="172"/>
                    <a:pt x="19" y="172"/>
                    <a:pt x="19" y="172"/>
                  </a:cubicBezTo>
                  <a:cubicBezTo>
                    <a:pt x="18" y="173"/>
                    <a:pt x="18" y="173"/>
                    <a:pt x="18" y="173"/>
                  </a:cubicBezTo>
                  <a:cubicBezTo>
                    <a:pt x="18" y="173"/>
                    <a:pt x="18" y="173"/>
                    <a:pt x="18" y="173"/>
                  </a:cubicBezTo>
                  <a:cubicBezTo>
                    <a:pt x="18" y="174"/>
                    <a:pt x="18" y="174"/>
                    <a:pt x="18" y="174"/>
                  </a:cubicBezTo>
                  <a:cubicBezTo>
                    <a:pt x="20" y="173"/>
                    <a:pt x="20" y="173"/>
                    <a:pt x="20" y="173"/>
                  </a:cubicBezTo>
                  <a:cubicBezTo>
                    <a:pt x="20" y="173"/>
                    <a:pt x="20" y="173"/>
                    <a:pt x="20" y="173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0" y="173"/>
                    <a:pt x="20" y="173"/>
                    <a:pt x="20" y="173"/>
                  </a:cubicBezTo>
                  <a:cubicBezTo>
                    <a:pt x="20" y="174"/>
                    <a:pt x="20" y="174"/>
                    <a:pt x="20" y="174"/>
                  </a:cubicBezTo>
                  <a:cubicBezTo>
                    <a:pt x="21" y="174"/>
                    <a:pt x="21" y="174"/>
                    <a:pt x="21" y="174"/>
                  </a:cubicBezTo>
                  <a:cubicBezTo>
                    <a:pt x="21" y="174"/>
                    <a:pt x="21" y="174"/>
                    <a:pt x="21" y="174"/>
                  </a:cubicBezTo>
                  <a:cubicBezTo>
                    <a:pt x="20" y="175"/>
                    <a:pt x="20" y="175"/>
                    <a:pt x="20" y="175"/>
                  </a:cubicBezTo>
                  <a:cubicBezTo>
                    <a:pt x="20" y="175"/>
                    <a:pt x="20" y="175"/>
                    <a:pt x="20" y="175"/>
                  </a:cubicBezTo>
                  <a:cubicBezTo>
                    <a:pt x="21" y="175"/>
                    <a:pt x="21" y="175"/>
                    <a:pt x="21" y="175"/>
                  </a:cubicBezTo>
                  <a:cubicBezTo>
                    <a:pt x="21" y="175"/>
                    <a:pt x="21" y="175"/>
                    <a:pt x="21" y="175"/>
                  </a:cubicBezTo>
                  <a:cubicBezTo>
                    <a:pt x="22" y="175"/>
                    <a:pt x="22" y="175"/>
                    <a:pt x="22" y="175"/>
                  </a:cubicBezTo>
                  <a:cubicBezTo>
                    <a:pt x="22" y="175"/>
                    <a:pt x="22" y="175"/>
                    <a:pt x="22" y="175"/>
                  </a:cubicBezTo>
                  <a:cubicBezTo>
                    <a:pt x="23" y="175"/>
                    <a:pt x="23" y="175"/>
                    <a:pt x="23" y="175"/>
                  </a:cubicBezTo>
                  <a:cubicBezTo>
                    <a:pt x="25" y="176"/>
                    <a:pt x="25" y="176"/>
                    <a:pt x="25" y="176"/>
                  </a:cubicBezTo>
                  <a:cubicBezTo>
                    <a:pt x="26" y="177"/>
                    <a:pt x="26" y="177"/>
                    <a:pt x="26" y="177"/>
                  </a:cubicBezTo>
                  <a:cubicBezTo>
                    <a:pt x="26" y="177"/>
                    <a:pt x="26" y="177"/>
                    <a:pt x="26" y="177"/>
                  </a:cubicBezTo>
                  <a:cubicBezTo>
                    <a:pt x="26" y="177"/>
                    <a:pt x="26" y="177"/>
                    <a:pt x="26" y="177"/>
                  </a:cubicBezTo>
                  <a:cubicBezTo>
                    <a:pt x="26" y="178"/>
                    <a:pt x="26" y="178"/>
                    <a:pt x="26" y="178"/>
                  </a:cubicBezTo>
                  <a:cubicBezTo>
                    <a:pt x="26" y="178"/>
                    <a:pt x="26" y="178"/>
                    <a:pt x="26" y="178"/>
                  </a:cubicBezTo>
                  <a:cubicBezTo>
                    <a:pt x="26" y="179"/>
                    <a:pt x="26" y="179"/>
                    <a:pt x="26" y="179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25" y="180"/>
                    <a:pt x="25" y="180"/>
                    <a:pt x="25" y="180"/>
                  </a:cubicBezTo>
                  <a:cubicBezTo>
                    <a:pt x="25" y="181"/>
                    <a:pt x="25" y="181"/>
                    <a:pt x="25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7" y="183"/>
                    <a:pt x="27" y="183"/>
                    <a:pt x="27" y="183"/>
                  </a:cubicBezTo>
                  <a:cubicBezTo>
                    <a:pt x="27" y="184"/>
                    <a:pt x="27" y="184"/>
                    <a:pt x="27" y="184"/>
                  </a:cubicBezTo>
                  <a:cubicBezTo>
                    <a:pt x="28" y="184"/>
                    <a:pt x="28" y="184"/>
                    <a:pt x="28" y="184"/>
                  </a:cubicBezTo>
                  <a:cubicBezTo>
                    <a:pt x="28" y="185"/>
                    <a:pt x="28" y="185"/>
                    <a:pt x="28" y="185"/>
                  </a:cubicBezTo>
                  <a:cubicBezTo>
                    <a:pt x="28" y="186"/>
                    <a:pt x="28" y="186"/>
                    <a:pt x="28" y="186"/>
                  </a:cubicBezTo>
                  <a:cubicBezTo>
                    <a:pt x="28" y="187"/>
                    <a:pt x="28" y="187"/>
                    <a:pt x="28" y="187"/>
                  </a:cubicBezTo>
                  <a:cubicBezTo>
                    <a:pt x="28" y="187"/>
                    <a:pt x="28" y="187"/>
                    <a:pt x="28" y="187"/>
                  </a:cubicBezTo>
                  <a:cubicBezTo>
                    <a:pt x="29" y="188"/>
                    <a:pt x="29" y="188"/>
                    <a:pt x="29" y="188"/>
                  </a:cubicBezTo>
                  <a:cubicBezTo>
                    <a:pt x="30" y="188"/>
                    <a:pt x="30" y="188"/>
                    <a:pt x="30" y="188"/>
                  </a:cubicBezTo>
                  <a:cubicBezTo>
                    <a:pt x="31" y="188"/>
                    <a:pt x="31" y="188"/>
                    <a:pt x="31" y="188"/>
                  </a:cubicBezTo>
                  <a:cubicBezTo>
                    <a:pt x="32" y="188"/>
                    <a:pt x="32" y="188"/>
                    <a:pt x="32" y="188"/>
                  </a:cubicBezTo>
                  <a:cubicBezTo>
                    <a:pt x="32" y="189"/>
                    <a:pt x="32" y="189"/>
                    <a:pt x="32" y="189"/>
                  </a:cubicBezTo>
                  <a:cubicBezTo>
                    <a:pt x="33" y="189"/>
                    <a:pt x="33" y="189"/>
                    <a:pt x="33" y="189"/>
                  </a:cubicBezTo>
                  <a:cubicBezTo>
                    <a:pt x="33" y="190"/>
                    <a:pt x="33" y="190"/>
                    <a:pt x="33" y="190"/>
                  </a:cubicBezTo>
                  <a:cubicBezTo>
                    <a:pt x="34" y="190"/>
                    <a:pt x="34" y="190"/>
                    <a:pt x="34" y="190"/>
                  </a:cubicBezTo>
                  <a:cubicBezTo>
                    <a:pt x="35" y="190"/>
                    <a:pt x="35" y="190"/>
                    <a:pt x="35" y="190"/>
                  </a:cubicBezTo>
                  <a:cubicBezTo>
                    <a:pt x="35" y="191"/>
                    <a:pt x="35" y="191"/>
                    <a:pt x="35" y="191"/>
                  </a:cubicBezTo>
                  <a:cubicBezTo>
                    <a:pt x="37" y="191"/>
                    <a:pt x="37" y="191"/>
                    <a:pt x="37" y="191"/>
                  </a:cubicBezTo>
                  <a:cubicBezTo>
                    <a:pt x="38" y="191"/>
                    <a:pt x="38" y="191"/>
                    <a:pt x="38" y="191"/>
                  </a:cubicBezTo>
                  <a:cubicBezTo>
                    <a:pt x="38" y="192"/>
                    <a:pt x="38" y="192"/>
                    <a:pt x="38" y="192"/>
                  </a:cubicBezTo>
                  <a:cubicBezTo>
                    <a:pt x="39" y="191"/>
                    <a:pt x="39" y="191"/>
                    <a:pt x="39" y="191"/>
                  </a:cubicBezTo>
                  <a:cubicBezTo>
                    <a:pt x="40" y="191"/>
                    <a:pt x="40" y="191"/>
                    <a:pt x="40" y="191"/>
                  </a:cubicBezTo>
                  <a:cubicBezTo>
                    <a:pt x="40" y="190"/>
                    <a:pt x="40" y="190"/>
                    <a:pt x="40" y="190"/>
                  </a:cubicBezTo>
                  <a:cubicBezTo>
                    <a:pt x="40" y="189"/>
                    <a:pt x="40" y="189"/>
                    <a:pt x="40" y="189"/>
                  </a:cubicBezTo>
                  <a:cubicBezTo>
                    <a:pt x="40" y="189"/>
                    <a:pt x="40" y="189"/>
                    <a:pt x="40" y="189"/>
                  </a:cubicBezTo>
                  <a:cubicBezTo>
                    <a:pt x="40" y="188"/>
                    <a:pt x="40" y="188"/>
                    <a:pt x="40" y="188"/>
                  </a:cubicBezTo>
                  <a:cubicBezTo>
                    <a:pt x="40" y="188"/>
                    <a:pt x="40" y="188"/>
                    <a:pt x="40" y="188"/>
                  </a:cubicBezTo>
                  <a:cubicBezTo>
                    <a:pt x="39" y="187"/>
                    <a:pt x="39" y="187"/>
                    <a:pt x="39" y="187"/>
                  </a:cubicBezTo>
                  <a:cubicBezTo>
                    <a:pt x="39" y="187"/>
                    <a:pt x="39" y="187"/>
                    <a:pt x="39" y="187"/>
                  </a:cubicBezTo>
                  <a:cubicBezTo>
                    <a:pt x="38" y="187"/>
                    <a:pt x="38" y="187"/>
                    <a:pt x="38" y="187"/>
                  </a:cubicBezTo>
                  <a:cubicBezTo>
                    <a:pt x="38" y="187"/>
                    <a:pt x="38" y="187"/>
                    <a:pt x="38" y="187"/>
                  </a:cubicBezTo>
                  <a:cubicBezTo>
                    <a:pt x="37" y="188"/>
                    <a:pt x="37" y="188"/>
                    <a:pt x="37" y="188"/>
                  </a:cubicBezTo>
                  <a:cubicBezTo>
                    <a:pt x="36" y="187"/>
                    <a:pt x="36" y="187"/>
                    <a:pt x="36" y="187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4" y="186"/>
                    <a:pt x="34" y="186"/>
                    <a:pt x="34" y="186"/>
                  </a:cubicBezTo>
                  <a:cubicBezTo>
                    <a:pt x="33" y="185"/>
                    <a:pt x="33" y="185"/>
                    <a:pt x="33" y="185"/>
                  </a:cubicBezTo>
                  <a:cubicBezTo>
                    <a:pt x="33" y="184"/>
                    <a:pt x="33" y="184"/>
                    <a:pt x="33" y="184"/>
                  </a:cubicBezTo>
                  <a:cubicBezTo>
                    <a:pt x="34" y="184"/>
                    <a:pt x="34" y="184"/>
                    <a:pt x="34" y="184"/>
                  </a:cubicBezTo>
                  <a:cubicBezTo>
                    <a:pt x="34" y="183"/>
                    <a:pt x="34" y="183"/>
                    <a:pt x="34" y="183"/>
                  </a:cubicBezTo>
                  <a:cubicBezTo>
                    <a:pt x="34" y="183"/>
                    <a:pt x="34" y="183"/>
                    <a:pt x="34" y="183"/>
                  </a:cubicBezTo>
                  <a:cubicBezTo>
                    <a:pt x="34" y="182"/>
                    <a:pt x="34" y="182"/>
                    <a:pt x="34" y="182"/>
                  </a:cubicBezTo>
                  <a:cubicBezTo>
                    <a:pt x="34" y="182"/>
                    <a:pt x="34" y="182"/>
                    <a:pt x="34" y="182"/>
                  </a:cubicBezTo>
                  <a:cubicBezTo>
                    <a:pt x="34" y="181"/>
                    <a:pt x="34" y="181"/>
                    <a:pt x="34" y="181"/>
                  </a:cubicBezTo>
                  <a:cubicBezTo>
                    <a:pt x="35" y="181"/>
                    <a:pt x="35" y="181"/>
                    <a:pt x="35" y="181"/>
                  </a:cubicBezTo>
                  <a:cubicBezTo>
                    <a:pt x="36" y="182"/>
                    <a:pt x="36" y="182"/>
                    <a:pt x="36" y="182"/>
                  </a:cubicBezTo>
                  <a:cubicBezTo>
                    <a:pt x="37" y="182"/>
                    <a:pt x="37" y="182"/>
                    <a:pt x="37" y="182"/>
                  </a:cubicBezTo>
                  <a:cubicBezTo>
                    <a:pt x="38" y="183"/>
                    <a:pt x="38" y="183"/>
                    <a:pt x="38" y="183"/>
                  </a:cubicBezTo>
                  <a:cubicBezTo>
                    <a:pt x="39" y="184"/>
                    <a:pt x="39" y="184"/>
                    <a:pt x="39" y="184"/>
                  </a:cubicBezTo>
                  <a:cubicBezTo>
                    <a:pt x="40" y="184"/>
                    <a:pt x="40" y="184"/>
                    <a:pt x="40" y="184"/>
                  </a:cubicBezTo>
                  <a:cubicBezTo>
                    <a:pt x="41" y="184"/>
                    <a:pt x="41" y="184"/>
                    <a:pt x="41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4" y="185"/>
                    <a:pt x="44" y="185"/>
                    <a:pt x="44" y="185"/>
                  </a:cubicBezTo>
                  <a:cubicBezTo>
                    <a:pt x="46" y="186"/>
                    <a:pt x="46" y="186"/>
                    <a:pt x="46" y="186"/>
                  </a:cubicBezTo>
                  <a:cubicBezTo>
                    <a:pt x="46" y="186"/>
                    <a:pt x="46" y="186"/>
                    <a:pt x="46" y="186"/>
                  </a:cubicBezTo>
                  <a:cubicBezTo>
                    <a:pt x="47" y="185"/>
                    <a:pt x="47" y="185"/>
                    <a:pt x="47" y="185"/>
                  </a:cubicBezTo>
                  <a:cubicBezTo>
                    <a:pt x="47" y="184"/>
                    <a:pt x="47" y="184"/>
                    <a:pt x="47" y="184"/>
                  </a:cubicBezTo>
                  <a:cubicBezTo>
                    <a:pt x="47" y="184"/>
                    <a:pt x="47" y="184"/>
                    <a:pt x="47" y="184"/>
                  </a:cubicBezTo>
                  <a:cubicBezTo>
                    <a:pt x="48" y="184"/>
                    <a:pt x="48" y="184"/>
                    <a:pt x="48" y="184"/>
                  </a:cubicBezTo>
                  <a:cubicBezTo>
                    <a:pt x="47" y="182"/>
                    <a:pt x="47" y="182"/>
                    <a:pt x="47" y="182"/>
                  </a:cubicBezTo>
                  <a:cubicBezTo>
                    <a:pt x="45" y="180"/>
                    <a:pt x="45" y="180"/>
                    <a:pt x="45" y="180"/>
                  </a:cubicBezTo>
                  <a:cubicBezTo>
                    <a:pt x="45" y="179"/>
                    <a:pt x="45" y="179"/>
                    <a:pt x="45" y="179"/>
                  </a:cubicBezTo>
                  <a:cubicBezTo>
                    <a:pt x="45" y="178"/>
                    <a:pt x="45" y="178"/>
                    <a:pt x="45" y="178"/>
                  </a:cubicBezTo>
                  <a:cubicBezTo>
                    <a:pt x="46" y="178"/>
                    <a:pt x="46" y="178"/>
                    <a:pt x="46" y="178"/>
                  </a:cubicBezTo>
                  <a:cubicBezTo>
                    <a:pt x="47" y="176"/>
                    <a:pt x="47" y="176"/>
                    <a:pt x="47" y="176"/>
                  </a:cubicBezTo>
                  <a:cubicBezTo>
                    <a:pt x="47" y="175"/>
                    <a:pt x="47" y="175"/>
                    <a:pt x="47" y="175"/>
                  </a:cubicBezTo>
                  <a:cubicBezTo>
                    <a:pt x="48" y="175"/>
                    <a:pt x="48" y="175"/>
                    <a:pt x="48" y="175"/>
                  </a:cubicBezTo>
                  <a:cubicBezTo>
                    <a:pt x="49" y="174"/>
                    <a:pt x="49" y="174"/>
                    <a:pt x="49" y="174"/>
                  </a:cubicBezTo>
                  <a:cubicBezTo>
                    <a:pt x="50" y="173"/>
                    <a:pt x="50" y="173"/>
                    <a:pt x="50" y="173"/>
                  </a:cubicBezTo>
                  <a:cubicBezTo>
                    <a:pt x="51" y="171"/>
                    <a:pt x="51" y="171"/>
                    <a:pt x="51" y="171"/>
                  </a:cubicBezTo>
                  <a:cubicBezTo>
                    <a:pt x="52" y="171"/>
                    <a:pt x="52" y="171"/>
                    <a:pt x="52" y="171"/>
                  </a:cubicBezTo>
                  <a:cubicBezTo>
                    <a:pt x="53" y="171"/>
                    <a:pt x="53" y="171"/>
                    <a:pt x="53" y="171"/>
                  </a:cubicBezTo>
                  <a:cubicBezTo>
                    <a:pt x="54" y="172"/>
                    <a:pt x="54" y="172"/>
                    <a:pt x="54" y="172"/>
                  </a:cubicBezTo>
                  <a:cubicBezTo>
                    <a:pt x="55" y="172"/>
                    <a:pt x="55" y="172"/>
                    <a:pt x="55" y="172"/>
                  </a:cubicBezTo>
                  <a:cubicBezTo>
                    <a:pt x="57" y="172"/>
                    <a:pt x="57" y="172"/>
                    <a:pt x="57" y="172"/>
                  </a:cubicBezTo>
                  <a:cubicBezTo>
                    <a:pt x="57" y="172"/>
                    <a:pt x="57" y="172"/>
                    <a:pt x="57" y="172"/>
                  </a:cubicBezTo>
                  <a:cubicBezTo>
                    <a:pt x="57" y="173"/>
                    <a:pt x="57" y="173"/>
                    <a:pt x="57" y="173"/>
                  </a:cubicBezTo>
                  <a:cubicBezTo>
                    <a:pt x="58" y="172"/>
                    <a:pt x="58" y="172"/>
                    <a:pt x="58" y="172"/>
                  </a:cubicBezTo>
                  <a:cubicBezTo>
                    <a:pt x="59" y="173"/>
                    <a:pt x="59" y="173"/>
                    <a:pt x="59" y="173"/>
                  </a:cubicBezTo>
                  <a:cubicBezTo>
                    <a:pt x="59" y="174"/>
                    <a:pt x="59" y="174"/>
                    <a:pt x="59" y="174"/>
                  </a:cubicBezTo>
                  <a:cubicBezTo>
                    <a:pt x="60" y="175"/>
                    <a:pt x="60" y="175"/>
                    <a:pt x="60" y="175"/>
                  </a:cubicBezTo>
                  <a:cubicBezTo>
                    <a:pt x="60" y="173"/>
                    <a:pt x="60" y="173"/>
                    <a:pt x="60" y="173"/>
                  </a:cubicBezTo>
                  <a:cubicBezTo>
                    <a:pt x="59" y="172"/>
                    <a:pt x="59" y="172"/>
                    <a:pt x="59" y="172"/>
                  </a:cubicBezTo>
                  <a:cubicBezTo>
                    <a:pt x="60" y="172"/>
                    <a:pt x="60" y="172"/>
                    <a:pt x="60" y="172"/>
                  </a:cubicBezTo>
                  <a:cubicBezTo>
                    <a:pt x="60" y="170"/>
                    <a:pt x="60" y="170"/>
                    <a:pt x="60" y="170"/>
                  </a:cubicBezTo>
                  <a:cubicBezTo>
                    <a:pt x="60" y="169"/>
                    <a:pt x="60" y="169"/>
                    <a:pt x="60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60" y="168"/>
                    <a:pt x="60" y="168"/>
                    <a:pt x="60" y="168"/>
                  </a:cubicBezTo>
                  <a:cubicBezTo>
                    <a:pt x="59" y="167"/>
                    <a:pt x="59" y="167"/>
                    <a:pt x="59" y="167"/>
                  </a:cubicBezTo>
                  <a:cubicBezTo>
                    <a:pt x="60" y="167"/>
                    <a:pt x="60" y="167"/>
                    <a:pt x="60" y="167"/>
                  </a:cubicBezTo>
                  <a:cubicBezTo>
                    <a:pt x="59" y="166"/>
                    <a:pt x="59" y="166"/>
                    <a:pt x="59" y="166"/>
                  </a:cubicBezTo>
                  <a:cubicBezTo>
                    <a:pt x="58" y="166"/>
                    <a:pt x="58" y="166"/>
                    <a:pt x="58" y="166"/>
                  </a:cubicBezTo>
                  <a:cubicBezTo>
                    <a:pt x="57" y="166"/>
                    <a:pt x="57" y="166"/>
                    <a:pt x="57" y="166"/>
                  </a:cubicBezTo>
                  <a:cubicBezTo>
                    <a:pt x="56" y="165"/>
                    <a:pt x="56" y="165"/>
                    <a:pt x="56" y="165"/>
                  </a:cubicBezTo>
                  <a:cubicBezTo>
                    <a:pt x="57" y="164"/>
                    <a:pt x="57" y="164"/>
                    <a:pt x="57" y="164"/>
                  </a:cubicBezTo>
                  <a:cubicBezTo>
                    <a:pt x="57" y="162"/>
                    <a:pt x="57" y="162"/>
                    <a:pt x="57" y="162"/>
                  </a:cubicBezTo>
                  <a:cubicBezTo>
                    <a:pt x="57" y="162"/>
                    <a:pt x="57" y="162"/>
                    <a:pt x="57" y="162"/>
                  </a:cubicBezTo>
                  <a:cubicBezTo>
                    <a:pt x="57" y="161"/>
                    <a:pt x="57" y="161"/>
                    <a:pt x="57" y="161"/>
                  </a:cubicBezTo>
                  <a:cubicBezTo>
                    <a:pt x="57" y="161"/>
                    <a:pt x="57" y="161"/>
                    <a:pt x="57" y="161"/>
                  </a:cubicBezTo>
                  <a:cubicBezTo>
                    <a:pt x="57" y="160"/>
                    <a:pt x="57" y="160"/>
                    <a:pt x="57" y="160"/>
                  </a:cubicBezTo>
                  <a:cubicBezTo>
                    <a:pt x="57" y="160"/>
                    <a:pt x="57" y="160"/>
                    <a:pt x="57" y="160"/>
                  </a:cubicBezTo>
                  <a:cubicBezTo>
                    <a:pt x="57" y="159"/>
                    <a:pt x="57" y="159"/>
                    <a:pt x="57" y="159"/>
                  </a:cubicBezTo>
                  <a:cubicBezTo>
                    <a:pt x="56" y="157"/>
                    <a:pt x="56" y="157"/>
                    <a:pt x="56" y="157"/>
                  </a:cubicBezTo>
                  <a:cubicBezTo>
                    <a:pt x="55" y="156"/>
                    <a:pt x="55" y="156"/>
                    <a:pt x="55" y="156"/>
                  </a:cubicBezTo>
                  <a:cubicBezTo>
                    <a:pt x="53" y="155"/>
                    <a:pt x="53" y="155"/>
                    <a:pt x="53" y="155"/>
                  </a:cubicBezTo>
                  <a:cubicBezTo>
                    <a:pt x="53" y="154"/>
                    <a:pt x="53" y="154"/>
                    <a:pt x="53" y="154"/>
                  </a:cubicBezTo>
                  <a:cubicBezTo>
                    <a:pt x="54" y="154"/>
                    <a:pt x="54" y="154"/>
                    <a:pt x="54" y="154"/>
                  </a:cubicBezTo>
                  <a:cubicBezTo>
                    <a:pt x="55" y="155"/>
                    <a:pt x="55" y="155"/>
                    <a:pt x="55" y="155"/>
                  </a:cubicBezTo>
                  <a:cubicBezTo>
                    <a:pt x="56" y="155"/>
                    <a:pt x="56" y="155"/>
                    <a:pt x="56" y="155"/>
                  </a:cubicBezTo>
                  <a:cubicBezTo>
                    <a:pt x="57" y="155"/>
                    <a:pt x="57" y="155"/>
                    <a:pt x="57" y="155"/>
                  </a:cubicBezTo>
                  <a:cubicBezTo>
                    <a:pt x="59" y="155"/>
                    <a:pt x="59" y="155"/>
                    <a:pt x="59" y="155"/>
                  </a:cubicBezTo>
                  <a:cubicBezTo>
                    <a:pt x="61" y="155"/>
                    <a:pt x="61" y="155"/>
                    <a:pt x="61" y="155"/>
                  </a:cubicBezTo>
                  <a:cubicBezTo>
                    <a:pt x="62" y="156"/>
                    <a:pt x="62" y="156"/>
                    <a:pt x="62" y="156"/>
                  </a:cubicBezTo>
                  <a:cubicBezTo>
                    <a:pt x="62" y="156"/>
                    <a:pt x="62" y="156"/>
                    <a:pt x="62" y="156"/>
                  </a:cubicBezTo>
                  <a:cubicBezTo>
                    <a:pt x="63" y="157"/>
                    <a:pt x="63" y="157"/>
                    <a:pt x="63" y="157"/>
                  </a:cubicBezTo>
                  <a:cubicBezTo>
                    <a:pt x="64" y="158"/>
                    <a:pt x="64" y="158"/>
                    <a:pt x="64" y="158"/>
                  </a:cubicBezTo>
                  <a:cubicBezTo>
                    <a:pt x="64" y="158"/>
                    <a:pt x="64" y="158"/>
                    <a:pt x="64" y="158"/>
                  </a:cubicBezTo>
                  <a:cubicBezTo>
                    <a:pt x="66" y="160"/>
                    <a:pt x="66" y="160"/>
                    <a:pt x="66" y="160"/>
                  </a:cubicBezTo>
                  <a:cubicBezTo>
                    <a:pt x="65" y="160"/>
                    <a:pt x="65" y="160"/>
                    <a:pt x="65" y="160"/>
                  </a:cubicBezTo>
                  <a:cubicBezTo>
                    <a:pt x="64" y="160"/>
                    <a:pt x="64" y="160"/>
                    <a:pt x="64" y="160"/>
                  </a:cubicBezTo>
                  <a:cubicBezTo>
                    <a:pt x="63" y="161"/>
                    <a:pt x="63" y="161"/>
                    <a:pt x="63" y="161"/>
                  </a:cubicBezTo>
                  <a:cubicBezTo>
                    <a:pt x="62" y="161"/>
                    <a:pt x="62" y="161"/>
                    <a:pt x="62" y="161"/>
                  </a:cubicBezTo>
                  <a:cubicBezTo>
                    <a:pt x="62" y="161"/>
                    <a:pt x="62" y="161"/>
                    <a:pt x="62" y="161"/>
                  </a:cubicBezTo>
                  <a:cubicBezTo>
                    <a:pt x="62" y="162"/>
                    <a:pt x="62" y="162"/>
                    <a:pt x="62" y="162"/>
                  </a:cubicBezTo>
                  <a:cubicBezTo>
                    <a:pt x="61" y="162"/>
                    <a:pt x="61" y="162"/>
                    <a:pt x="61" y="162"/>
                  </a:cubicBezTo>
                  <a:cubicBezTo>
                    <a:pt x="61" y="162"/>
                    <a:pt x="61" y="162"/>
                    <a:pt x="61" y="162"/>
                  </a:cubicBezTo>
                  <a:cubicBezTo>
                    <a:pt x="61" y="162"/>
                    <a:pt x="61" y="162"/>
                    <a:pt x="61" y="162"/>
                  </a:cubicBezTo>
                  <a:cubicBezTo>
                    <a:pt x="61" y="164"/>
                    <a:pt x="61" y="164"/>
                    <a:pt x="61" y="164"/>
                  </a:cubicBezTo>
                  <a:cubicBezTo>
                    <a:pt x="61" y="164"/>
                    <a:pt x="61" y="164"/>
                    <a:pt x="61" y="164"/>
                  </a:cubicBezTo>
                  <a:cubicBezTo>
                    <a:pt x="63" y="165"/>
                    <a:pt x="63" y="165"/>
                    <a:pt x="63" y="165"/>
                  </a:cubicBezTo>
                  <a:cubicBezTo>
                    <a:pt x="65" y="167"/>
                    <a:pt x="65" y="167"/>
                    <a:pt x="65" y="167"/>
                  </a:cubicBezTo>
                  <a:cubicBezTo>
                    <a:pt x="66" y="167"/>
                    <a:pt x="66" y="167"/>
                    <a:pt x="66" y="167"/>
                  </a:cubicBezTo>
                  <a:cubicBezTo>
                    <a:pt x="67" y="167"/>
                    <a:pt x="67" y="167"/>
                    <a:pt x="67" y="167"/>
                  </a:cubicBezTo>
                  <a:cubicBezTo>
                    <a:pt x="67" y="168"/>
                    <a:pt x="67" y="168"/>
                    <a:pt x="67" y="168"/>
                  </a:cubicBezTo>
                  <a:cubicBezTo>
                    <a:pt x="68" y="167"/>
                    <a:pt x="68" y="167"/>
                    <a:pt x="68" y="167"/>
                  </a:cubicBezTo>
                  <a:cubicBezTo>
                    <a:pt x="69" y="167"/>
                    <a:pt x="69" y="167"/>
                    <a:pt x="69" y="167"/>
                  </a:cubicBezTo>
                  <a:cubicBezTo>
                    <a:pt x="69" y="167"/>
                    <a:pt x="69" y="167"/>
                    <a:pt x="69" y="167"/>
                  </a:cubicBezTo>
                  <a:cubicBezTo>
                    <a:pt x="71" y="166"/>
                    <a:pt x="71" y="166"/>
                    <a:pt x="71" y="166"/>
                  </a:cubicBezTo>
                  <a:cubicBezTo>
                    <a:pt x="71" y="165"/>
                    <a:pt x="71" y="165"/>
                    <a:pt x="71" y="165"/>
                  </a:cubicBezTo>
                  <a:cubicBezTo>
                    <a:pt x="70" y="164"/>
                    <a:pt x="70" y="164"/>
                    <a:pt x="70" y="164"/>
                  </a:cubicBezTo>
                  <a:cubicBezTo>
                    <a:pt x="71" y="163"/>
                    <a:pt x="71" y="163"/>
                    <a:pt x="71" y="163"/>
                  </a:cubicBezTo>
                  <a:cubicBezTo>
                    <a:pt x="71" y="162"/>
                    <a:pt x="71" y="162"/>
                    <a:pt x="71" y="162"/>
                  </a:cubicBezTo>
                  <a:cubicBezTo>
                    <a:pt x="70" y="162"/>
                    <a:pt x="70" y="162"/>
                    <a:pt x="70" y="162"/>
                  </a:cubicBezTo>
                  <a:cubicBezTo>
                    <a:pt x="71" y="161"/>
                    <a:pt x="71" y="161"/>
                    <a:pt x="71" y="161"/>
                  </a:cubicBezTo>
                  <a:cubicBezTo>
                    <a:pt x="73" y="161"/>
                    <a:pt x="73" y="161"/>
                    <a:pt x="73" y="161"/>
                  </a:cubicBezTo>
                  <a:cubicBezTo>
                    <a:pt x="74" y="161"/>
                    <a:pt x="74" y="161"/>
                    <a:pt x="74" y="161"/>
                  </a:cubicBezTo>
                  <a:cubicBezTo>
                    <a:pt x="75" y="161"/>
                    <a:pt x="75" y="161"/>
                    <a:pt x="75" y="161"/>
                  </a:cubicBezTo>
                  <a:cubicBezTo>
                    <a:pt x="75" y="160"/>
                    <a:pt x="75" y="160"/>
                    <a:pt x="75" y="160"/>
                  </a:cubicBezTo>
                  <a:cubicBezTo>
                    <a:pt x="74" y="160"/>
                    <a:pt x="74" y="160"/>
                    <a:pt x="74" y="160"/>
                  </a:cubicBezTo>
                  <a:cubicBezTo>
                    <a:pt x="73" y="159"/>
                    <a:pt x="73" y="159"/>
                    <a:pt x="73" y="159"/>
                  </a:cubicBezTo>
                  <a:cubicBezTo>
                    <a:pt x="74" y="159"/>
                    <a:pt x="74" y="159"/>
                    <a:pt x="74" y="159"/>
                  </a:cubicBezTo>
                  <a:cubicBezTo>
                    <a:pt x="74" y="159"/>
                    <a:pt x="74" y="159"/>
                    <a:pt x="74" y="159"/>
                  </a:cubicBezTo>
                  <a:cubicBezTo>
                    <a:pt x="75" y="159"/>
                    <a:pt x="75" y="159"/>
                    <a:pt x="75" y="159"/>
                  </a:cubicBezTo>
                  <a:cubicBezTo>
                    <a:pt x="77" y="157"/>
                    <a:pt x="77" y="157"/>
                    <a:pt x="77" y="157"/>
                  </a:cubicBezTo>
                  <a:cubicBezTo>
                    <a:pt x="77" y="157"/>
                    <a:pt x="77" y="157"/>
                    <a:pt x="77" y="157"/>
                  </a:cubicBezTo>
                  <a:cubicBezTo>
                    <a:pt x="79" y="155"/>
                    <a:pt x="79" y="155"/>
                    <a:pt x="79" y="155"/>
                  </a:cubicBezTo>
                  <a:cubicBezTo>
                    <a:pt x="79" y="155"/>
                    <a:pt x="79" y="155"/>
                    <a:pt x="79" y="155"/>
                  </a:cubicBezTo>
                  <a:cubicBezTo>
                    <a:pt x="80" y="154"/>
                    <a:pt x="80" y="154"/>
                    <a:pt x="80" y="154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2" y="154"/>
                    <a:pt x="82" y="154"/>
                    <a:pt x="82" y="154"/>
                  </a:cubicBezTo>
                  <a:cubicBezTo>
                    <a:pt x="82" y="154"/>
                    <a:pt x="82" y="154"/>
                    <a:pt x="82" y="154"/>
                  </a:cubicBezTo>
                  <a:cubicBezTo>
                    <a:pt x="84" y="153"/>
                    <a:pt x="84" y="153"/>
                    <a:pt x="84" y="153"/>
                  </a:cubicBezTo>
                  <a:cubicBezTo>
                    <a:pt x="84" y="154"/>
                    <a:pt x="84" y="154"/>
                    <a:pt x="84" y="154"/>
                  </a:cubicBezTo>
                  <a:cubicBezTo>
                    <a:pt x="84" y="154"/>
                    <a:pt x="84" y="154"/>
                    <a:pt x="84" y="154"/>
                  </a:cubicBezTo>
                  <a:cubicBezTo>
                    <a:pt x="84" y="154"/>
                    <a:pt x="84" y="154"/>
                    <a:pt x="84" y="154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5" y="154"/>
                    <a:pt x="85" y="154"/>
                    <a:pt x="85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5" y="153"/>
                    <a:pt x="85" y="153"/>
                    <a:pt x="85" y="153"/>
                  </a:cubicBezTo>
                  <a:cubicBezTo>
                    <a:pt x="84" y="153"/>
                    <a:pt x="84" y="153"/>
                    <a:pt x="84" y="153"/>
                  </a:cubicBezTo>
                  <a:cubicBezTo>
                    <a:pt x="84" y="152"/>
                    <a:pt x="84" y="152"/>
                    <a:pt x="84" y="152"/>
                  </a:cubicBezTo>
                  <a:cubicBezTo>
                    <a:pt x="86" y="151"/>
                    <a:pt x="86" y="151"/>
                    <a:pt x="86" y="151"/>
                  </a:cubicBezTo>
                  <a:cubicBezTo>
                    <a:pt x="86" y="151"/>
                    <a:pt x="86" y="151"/>
                    <a:pt x="86" y="151"/>
                  </a:cubicBezTo>
                  <a:cubicBezTo>
                    <a:pt x="86" y="151"/>
                    <a:pt x="86" y="151"/>
                    <a:pt x="86" y="151"/>
                  </a:cubicBezTo>
                  <a:cubicBezTo>
                    <a:pt x="86" y="152"/>
                    <a:pt x="86" y="152"/>
                    <a:pt x="86" y="152"/>
                  </a:cubicBezTo>
                  <a:cubicBezTo>
                    <a:pt x="86" y="152"/>
                    <a:pt x="86" y="152"/>
                    <a:pt x="86" y="152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8" y="152"/>
                    <a:pt x="88" y="152"/>
                    <a:pt x="88" y="152"/>
                  </a:cubicBezTo>
                  <a:cubicBezTo>
                    <a:pt x="87" y="152"/>
                    <a:pt x="87" y="152"/>
                    <a:pt x="87" y="152"/>
                  </a:cubicBezTo>
                  <a:cubicBezTo>
                    <a:pt x="87" y="151"/>
                    <a:pt x="87" y="151"/>
                    <a:pt x="87" y="151"/>
                  </a:cubicBezTo>
                  <a:cubicBezTo>
                    <a:pt x="87" y="150"/>
                    <a:pt x="87" y="150"/>
                    <a:pt x="87" y="150"/>
                  </a:cubicBezTo>
                  <a:cubicBezTo>
                    <a:pt x="87" y="150"/>
                    <a:pt x="87" y="150"/>
                    <a:pt x="87" y="150"/>
                  </a:cubicBezTo>
                  <a:cubicBezTo>
                    <a:pt x="90" y="149"/>
                    <a:pt x="90" y="149"/>
                    <a:pt x="90" y="149"/>
                  </a:cubicBezTo>
                  <a:cubicBezTo>
                    <a:pt x="91" y="149"/>
                    <a:pt x="91" y="149"/>
                    <a:pt x="91" y="149"/>
                  </a:cubicBezTo>
                  <a:cubicBezTo>
                    <a:pt x="92" y="149"/>
                    <a:pt x="92" y="149"/>
                    <a:pt x="92" y="149"/>
                  </a:cubicBezTo>
                  <a:cubicBezTo>
                    <a:pt x="91" y="150"/>
                    <a:pt x="91" y="150"/>
                    <a:pt x="91" y="150"/>
                  </a:cubicBezTo>
                  <a:cubicBezTo>
                    <a:pt x="90" y="150"/>
                    <a:pt x="90" y="150"/>
                    <a:pt x="90" y="150"/>
                  </a:cubicBezTo>
                  <a:cubicBezTo>
                    <a:pt x="88" y="150"/>
                    <a:pt x="88" y="150"/>
                    <a:pt x="88" y="150"/>
                  </a:cubicBezTo>
                  <a:cubicBezTo>
                    <a:pt x="89" y="151"/>
                    <a:pt x="89" y="151"/>
                    <a:pt x="89" y="151"/>
                  </a:cubicBezTo>
                  <a:cubicBezTo>
                    <a:pt x="89" y="151"/>
                    <a:pt x="89" y="151"/>
                    <a:pt x="89" y="151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91" y="151"/>
                    <a:pt x="91" y="151"/>
                    <a:pt x="91" y="151"/>
                  </a:cubicBezTo>
                  <a:cubicBezTo>
                    <a:pt x="90" y="152"/>
                    <a:pt x="90" y="152"/>
                    <a:pt x="90" y="152"/>
                  </a:cubicBezTo>
                  <a:cubicBezTo>
                    <a:pt x="90" y="152"/>
                    <a:pt x="90" y="152"/>
                    <a:pt x="90" y="152"/>
                  </a:cubicBezTo>
                  <a:cubicBezTo>
                    <a:pt x="91" y="153"/>
                    <a:pt x="91" y="153"/>
                    <a:pt x="91" y="153"/>
                  </a:cubicBezTo>
                  <a:cubicBezTo>
                    <a:pt x="90" y="153"/>
                    <a:pt x="90" y="153"/>
                    <a:pt x="90" y="153"/>
                  </a:cubicBezTo>
                  <a:cubicBezTo>
                    <a:pt x="89" y="153"/>
                    <a:pt x="89" y="153"/>
                    <a:pt x="89" y="153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90" y="155"/>
                    <a:pt x="90" y="155"/>
                    <a:pt x="90" y="155"/>
                  </a:cubicBezTo>
                  <a:cubicBezTo>
                    <a:pt x="91" y="155"/>
                    <a:pt x="91" y="155"/>
                    <a:pt x="91" y="155"/>
                  </a:cubicBezTo>
                  <a:cubicBezTo>
                    <a:pt x="91" y="155"/>
                    <a:pt x="91" y="155"/>
                    <a:pt x="91" y="155"/>
                  </a:cubicBezTo>
                  <a:cubicBezTo>
                    <a:pt x="92" y="155"/>
                    <a:pt x="92" y="155"/>
                    <a:pt x="92" y="155"/>
                  </a:cubicBezTo>
                  <a:cubicBezTo>
                    <a:pt x="92" y="156"/>
                    <a:pt x="92" y="156"/>
                    <a:pt x="92" y="156"/>
                  </a:cubicBezTo>
                  <a:cubicBezTo>
                    <a:pt x="92" y="155"/>
                    <a:pt x="92" y="155"/>
                    <a:pt x="92" y="155"/>
                  </a:cubicBezTo>
                  <a:cubicBezTo>
                    <a:pt x="93" y="154"/>
                    <a:pt x="93" y="154"/>
                    <a:pt x="93" y="154"/>
                  </a:cubicBezTo>
                  <a:cubicBezTo>
                    <a:pt x="94" y="154"/>
                    <a:pt x="94" y="154"/>
                    <a:pt x="94" y="154"/>
                  </a:cubicBezTo>
                  <a:cubicBezTo>
                    <a:pt x="94" y="154"/>
                    <a:pt x="94" y="154"/>
                    <a:pt x="94" y="154"/>
                  </a:cubicBezTo>
                  <a:cubicBezTo>
                    <a:pt x="95" y="155"/>
                    <a:pt x="95" y="155"/>
                    <a:pt x="95" y="155"/>
                  </a:cubicBezTo>
                  <a:cubicBezTo>
                    <a:pt x="95" y="155"/>
                    <a:pt x="95" y="155"/>
                    <a:pt x="95" y="155"/>
                  </a:cubicBezTo>
                  <a:cubicBezTo>
                    <a:pt x="95" y="154"/>
                    <a:pt x="95" y="154"/>
                    <a:pt x="95" y="154"/>
                  </a:cubicBezTo>
                  <a:cubicBezTo>
                    <a:pt x="95" y="154"/>
                    <a:pt x="95" y="154"/>
                    <a:pt x="95" y="154"/>
                  </a:cubicBezTo>
                  <a:cubicBezTo>
                    <a:pt x="95" y="153"/>
                    <a:pt x="95" y="153"/>
                    <a:pt x="95" y="153"/>
                  </a:cubicBezTo>
                  <a:cubicBezTo>
                    <a:pt x="95" y="153"/>
                    <a:pt x="95" y="153"/>
                    <a:pt x="95" y="153"/>
                  </a:cubicBezTo>
                  <a:cubicBezTo>
                    <a:pt x="95" y="152"/>
                    <a:pt x="95" y="152"/>
                    <a:pt x="95" y="152"/>
                  </a:cubicBezTo>
                  <a:cubicBezTo>
                    <a:pt x="96" y="152"/>
                    <a:pt x="96" y="152"/>
                    <a:pt x="96" y="152"/>
                  </a:cubicBezTo>
                  <a:cubicBezTo>
                    <a:pt x="97" y="151"/>
                    <a:pt x="97" y="151"/>
                    <a:pt x="97" y="151"/>
                  </a:cubicBezTo>
                  <a:cubicBezTo>
                    <a:pt x="98" y="151"/>
                    <a:pt x="98" y="151"/>
                    <a:pt x="98" y="151"/>
                  </a:cubicBezTo>
                  <a:cubicBezTo>
                    <a:pt x="98" y="151"/>
                    <a:pt x="98" y="151"/>
                    <a:pt x="98" y="151"/>
                  </a:cubicBezTo>
                  <a:cubicBezTo>
                    <a:pt x="99" y="151"/>
                    <a:pt x="99" y="151"/>
                    <a:pt x="99" y="151"/>
                  </a:cubicBezTo>
                  <a:cubicBezTo>
                    <a:pt x="99" y="151"/>
                    <a:pt x="99" y="151"/>
                    <a:pt x="99" y="151"/>
                  </a:cubicBezTo>
                  <a:cubicBezTo>
                    <a:pt x="100" y="151"/>
                    <a:pt x="100" y="151"/>
                    <a:pt x="100" y="151"/>
                  </a:cubicBezTo>
                  <a:cubicBezTo>
                    <a:pt x="102" y="151"/>
                    <a:pt x="102" y="151"/>
                    <a:pt x="102" y="151"/>
                  </a:cubicBezTo>
                  <a:cubicBezTo>
                    <a:pt x="102" y="151"/>
                    <a:pt x="102" y="151"/>
                    <a:pt x="102" y="151"/>
                  </a:cubicBezTo>
                  <a:cubicBezTo>
                    <a:pt x="102" y="150"/>
                    <a:pt x="102" y="150"/>
                    <a:pt x="102" y="150"/>
                  </a:cubicBezTo>
                  <a:cubicBezTo>
                    <a:pt x="103" y="150"/>
                    <a:pt x="103" y="150"/>
                    <a:pt x="103" y="150"/>
                  </a:cubicBezTo>
                  <a:cubicBezTo>
                    <a:pt x="104" y="150"/>
                    <a:pt x="104" y="150"/>
                    <a:pt x="104" y="150"/>
                  </a:cubicBezTo>
                  <a:cubicBezTo>
                    <a:pt x="104" y="149"/>
                    <a:pt x="104" y="149"/>
                    <a:pt x="104" y="149"/>
                  </a:cubicBezTo>
                  <a:cubicBezTo>
                    <a:pt x="105" y="149"/>
                    <a:pt x="105" y="149"/>
                    <a:pt x="105" y="149"/>
                  </a:cubicBezTo>
                  <a:cubicBezTo>
                    <a:pt x="106" y="148"/>
                    <a:pt x="106" y="148"/>
                    <a:pt x="106" y="148"/>
                  </a:cubicBezTo>
                  <a:cubicBezTo>
                    <a:pt x="107" y="147"/>
                    <a:pt x="107" y="147"/>
                    <a:pt x="107" y="147"/>
                  </a:cubicBezTo>
                  <a:cubicBezTo>
                    <a:pt x="107" y="147"/>
                    <a:pt x="107" y="147"/>
                    <a:pt x="107" y="147"/>
                  </a:cubicBezTo>
                  <a:cubicBezTo>
                    <a:pt x="108" y="147"/>
                    <a:pt x="108" y="147"/>
                    <a:pt x="108" y="147"/>
                  </a:cubicBezTo>
                  <a:cubicBezTo>
                    <a:pt x="108" y="147"/>
                    <a:pt x="108" y="147"/>
                    <a:pt x="108" y="147"/>
                  </a:cubicBezTo>
                  <a:cubicBezTo>
                    <a:pt x="107" y="148"/>
                    <a:pt x="107" y="148"/>
                    <a:pt x="107" y="148"/>
                  </a:cubicBezTo>
                  <a:cubicBezTo>
                    <a:pt x="108" y="148"/>
                    <a:pt x="108" y="148"/>
                    <a:pt x="108" y="148"/>
                  </a:cubicBezTo>
                  <a:cubicBezTo>
                    <a:pt x="109" y="149"/>
                    <a:pt x="109" y="149"/>
                    <a:pt x="109" y="149"/>
                  </a:cubicBezTo>
                  <a:cubicBezTo>
                    <a:pt x="109" y="150"/>
                    <a:pt x="109" y="150"/>
                    <a:pt x="109" y="150"/>
                  </a:cubicBezTo>
                  <a:cubicBezTo>
                    <a:pt x="108" y="150"/>
                    <a:pt x="108" y="150"/>
                    <a:pt x="108" y="150"/>
                  </a:cubicBezTo>
                  <a:cubicBezTo>
                    <a:pt x="109" y="151"/>
                    <a:pt x="109" y="151"/>
                    <a:pt x="109" y="151"/>
                  </a:cubicBezTo>
                  <a:cubicBezTo>
                    <a:pt x="109" y="152"/>
                    <a:pt x="109" y="152"/>
                    <a:pt x="109" y="152"/>
                  </a:cubicBezTo>
                  <a:cubicBezTo>
                    <a:pt x="109" y="152"/>
                    <a:pt x="109" y="152"/>
                    <a:pt x="109" y="152"/>
                  </a:cubicBezTo>
                  <a:cubicBezTo>
                    <a:pt x="111" y="152"/>
                    <a:pt x="111" y="152"/>
                    <a:pt x="111" y="152"/>
                  </a:cubicBezTo>
                  <a:cubicBezTo>
                    <a:pt x="112" y="152"/>
                    <a:pt x="112" y="152"/>
                    <a:pt x="112" y="152"/>
                  </a:cubicBezTo>
                  <a:cubicBezTo>
                    <a:pt x="112" y="151"/>
                    <a:pt x="112" y="151"/>
                    <a:pt x="112" y="151"/>
                  </a:cubicBezTo>
                  <a:cubicBezTo>
                    <a:pt x="111" y="151"/>
                    <a:pt x="111" y="151"/>
                    <a:pt x="111" y="151"/>
                  </a:cubicBezTo>
                  <a:cubicBezTo>
                    <a:pt x="110" y="150"/>
                    <a:pt x="110" y="150"/>
                    <a:pt x="110" y="150"/>
                  </a:cubicBezTo>
                  <a:cubicBezTo>
                    <a:pt x="111" y="150"/>
                    <a:pt x="111" y="150"/>
                    <a:pt x="111" y="150"/>
                  </a:cubicBezTo>
                  <a:cubicBezTo>
                    <a:pt x="111" y="149"/>
                    <a:pt x="111" y="149"/>
                    <a:pt x="111" y="149"/>
                  </a:cubicBezTo>
                  <a:cubicBezTo>
                    <a:pt x="112" y="150"/>
                    <a:pt x="112" y="150"/>
                    <a:pt x="112" y="150"/>
                  </a:cubicBezTo>
                  <a:cubicBezTo>
                    <a:pt x="113" y="149"/>
                    <a:pt x="113" y="149"/>
                    <a:pt x="113" y="149"/>
                  </a:cubicBezTo>
                  <a:cubicBezTo>
                    <a:pt x="114" y="148"/>
                    <a:pt x="114" y="148"/>
                    <a:pt x="114" y="148"/>
                  </a:cubicBezTo>
                  <a:cubicBezTo>
                    <a:pt x="114" y="148"/>
                    <a:pt x="114" y="148"/>
                    <a:pt x="114" y="148"/>
                  </a:cubicBezTo>
                  <a:cubicBezTo>
                    <a:pt x="115" y="148"/>
                    <a:pt x="115" y="148"/>
                    <a:pt x="115" y="148"/>
                  </a:cubicBezTo>
                  <a:cubicBezTo>
                    <a:pt x="116" y="148"/>
                    <a:pt x="116" y="148"/>
                    <a:pt x="116" y="148"/>
                  </a:cubicBezTo>
                  <a:cubicBezTo>
                    <a:pt x="115" y="147"/>
                    <a:pt x="115" y="147"/>
                    <a:pt x="115" y="147"/>
                  </a:cubicBezTo>
                  <a:cubicBezTo>
                    <a:pt x="114" y="147"/>
                    <a:pt x="114" y="147"/>
                    <a:pt x="114" y="147"/>
                  </a:cubicBezTo>
                  <a:cubicBezTo>
                    <a:pt x="114" y="146"/>
                    <a:pt x="114" y="146"/>
                    <a:pt x="114" y="146"/>
                  </a:cubicBezTo>
                  <a:cubicBezTo>
                    <a:pt x="113" y="145"/>
                    <a:pt x="113" y="145"/>
                    <a:pt x="113" y="145"/>
                  </a:cubicBezTo>
                  <a:cubicBezTo>
                    <a:pt x="112" y="145"/>
                    <a:pt x="112" y="145"/>
                    <a:pt x="112" y="145"/>
                  </a:cubicBezTo>
                  <a:cubicBezTo>
                    <a:pt x="112" y="145"/>
                    <a:pt x="112" y="145"/>
                    <a:pt x="112" y="145"/>
                  </a:cubicBezTo>
                  <a:cubicBezTo>
                    <a:pt x="112" y="145"/>
                    <a:pt x="112" y="145"/>
                    <a:pt x="112" y="145"/>
                  </a:cubicBezTo>
                  <a:cubicBezTo>
                    <a:pt x="111" y="143"/>
                    <a:pt x="111" y="143"/>
                    <a:pt x="111" y="143"/>
                  </a:cubicBezTo>
                  <a:cubicBezTo>
                    <a:pt x="111" y="143"/>
                    <a:pt x="111" y="143"/>
                    <a:pt x="111" y="143"/>
                  </a:cubicBezTo>
                  <a:cubicBezTo>
                    <a:pt x="110" y="142"/>
                    <a:pt x="110" y="142"/>
                    <a:pt x="110" y="142"/>
                  </a:cubicBezTo>
                  <a:cubicBezTo>
                    <a:pt x="110" y="142"/>
                    <a:pt x="110" y="142"/>
                    <a:pt x="110" y="142"/>
                  </a:cubicBezTo>
                  <a:cubicBezTo>
                    <a:pt x="111" y="141"/>
                    <a:pt x="111" y="141"/>
                    <a:pt x="111" y="141"/>
                  </a:cubicBezTo>
                  <a:cubicBezTo>
                    <a:pt x="111" y="141"/>
                    <a:pt x="111" y="141"/>
                    <a:pt x="111" y="141"/>
                  </a:cubicBezTo>
                  <a:cubicBezTo>
                    <a:pt x="110" y="140"/>
                    <a:pt x="110" y="140"/>
                    <a:pt x="110" y="140"/>
                  </a:cubicBezTo>
                  <a:cubicBezTo>
                    <a:pt x="111" y="139"/>
                    <a:pt x="111" y="139"/>
                    <a:pt x="111" y="139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39"/>
                    <a:pt x="112" y="139"/>
                    <a:pt x="112" y="139"/>
                  </a:cubicBezTo>
                  <a:cubicBezTo>
                    <a:pt x="113" y="140"/>
                    <a:pt x="113" y="140"/>
                    <a:pt x="113" y="140"/>
                  </a:cubicBezTo>
                  <a:cubicBezTo>
                    <a:pt x="114" y="140"/>
                    <a:pt x="114" y="140"/>
                    <a:pt x="114" y="140"/>
                  </a:cubicBezTo>
                  <a:cubicBezTo>
                    <a:pt x="115" y="140"/>
                    <a:pt x="115" y="140"/>
                    <a:pt x="115" y="140"/>
                  </a:cubicBezTo>
                  <a:cubicBezTo>
                    <a:pt x="118" y="140"/>
                    <a:pt x="118" y="140"/>
                    <a:pt x="118" y="140"/>
                  </a:cubicBezTo>
                  <a:cubicBezTo>
                    <a:pt x="122" y="140"/>
                    <a:pt x="122" y="140"/>
                    <a:pt x="122" y="140"/>
                  </a:cubicBezTo>
                  <a:cubicBezTo>
                    <a:pt x="123" y="141"/>
                    <a:pt x="123" y="141"/>
                    <a:pt x="123" y="141"/>
                  </a:cubicBezTo>
                  <a:cubicBezTo>
                    <a:pt x="126" y="141"/>
                    <a:pt x="126" y="141"/>
                    <a:pt x="126" y="141"/>
                  </a:cubicBezTo>
                  <a:cubicBezTo>
                    <a:pt x="126" y="142"/>
                    <a:pt x="126" y="142"/>
                    <a:pt x="126" y="142"/>
                  </a:cubicBezTo>
                  <a:cubicBezTo>
                    <a:pt x="126" y="142"/>
                    <a:pt x="126" y="142"/>
                    <a:pt x="126" y="142"/>
                  </a:cubicBezTo>
                  <a:cubicBezTo>
                    <a:pt x="127" y="143"/>
                    <a:pt x="127" y="143"/>
                    <a:pt x="127" y="143"/>
                  </a:cubicBezTo>
                  <a:cubicBezTo>
                    <a:pt x="127" y="143"/>
                    <a:pt x="127" y="143"/>
                    <a:pt x="127" y="143"/>
                  </a:cubicBezTo>
                  <a:cubicBezTo>
                    <a:pt x="129" y="142"/>
                    <a:pt x="129" y="142"/>
                    <a:pt x="129" y="142"/>
                  </a:cubicBezTo>
                  <a:cubicBezTo>
                    <a:pt x="129" y="143"/>
                    <a:pt x="129" y="143"/>
                    <a:pt x="129" y="143"/>
                  </a:cubicBezTo>
                  <a:cubicBezTo>
                    <a:pt x="130" y="143"/>
                    <a:pt x="130" y="143"/>
                    <a:pt x="130" y="143"/>
                  </a:cubicBezTo>
                  <a:cubicBezTo>
                    <a:pt x="130" y="144"/>
                    <a:pt x="130" y="144"/>
                    <a:pt x="130" y="144"/>
                  </a:cubicBezTo>
                  <a:cubicBezTo>
                    <a:pt x="132" y="144"/>
                    <a:pt x="132" y="144"/>
                    <a:pt x="132" y="144"/>
                  </a:cubicBezTo>
                  <a:cubicBezTo>
                    <a:pt x="134" y="145"/>
                    <a:pt x="134" y="145"/>
                    <a:pt x="134" y="145"/>
                  </a:cubicBezTo>
                  <a:cubicBezTo>
                    <a:pt x="137" y="145"/>
                    <a:pt x="137" y="145"/>
                    <a:pt x="137" y="145"/>
                  </a:cubicBezTo>
                  <a:cubicBezTo>
                    <a:pt x="137" y="146"/>
                    <a:pt x="137" y="146"/>
                    <a:pt x="137" y="146"/>
                  </a:cubicBezTo>
                  <a:cubicBezTo>
                    <a:pt x="138" y="147"/>
                    <a:pt x="138" y="147"/>
                    <a:pt x="138" y="147"/>
                  </a:cubicBezTo>
                  <a:cubicBezTo>
                    <a:pt x="139" y="147"/>
                    <a:pt x="139" y="147"/>
                    <a:pt x="139" y="147"/>
                  </a:cubicBezTo>
                  <a:cubicBezTo>
                    <a:pt x="141" y="148"/>
                    <a:pt x="141" y="148"/>
                    <a:pt x="141" y="148"/>
                  </a:cubicBezTo>
                  <a:cubicBezTo>
                    <a:pt x="142" y="150"/>
                    <a:pt x="142" y="150"/>
                    <a:pt x="142" y="150"/>
                  </a:cubicBezTo>
                  <a:cubicBezTo>
                    <a:pt x="143" y="150"/>
                    <a:pt x="143" y="150"/>
                    <a:pt x="143" y="150"/>
                  </a:cubicBezTo>
                  <a:cubicBezTo>
                    <a:pt x="143" y="150"/>
                    <a:pt x="143" y="150"/>
                    <a:pt x="143" y="150"/>
                  </a:cubicBezTo>
                  <a:cubicBezTo>
                    <a:pt x="142" y="149"/>
                    <a:pt x="142" y="149"/>
                    <a:pt x="142" y="149"/>
                  </a:cubicBezTo>
                  <a:cubicBezTo>
                    <a:pt x="143" y="148"/>
                    <a:pt x="143" y="148"/>
                    <a:pt x="143" y="148"/>
                  </a:cubicBezTo>
                  <a:cubicBezTo>
                    <a:pt x="143" y="148"/>
                    <a:pt x="143" y="148"/>
                    <a:pt x="143" y="148"/>
                  </a:cubicBezTo>
                  <a:cubicBezTo>
                    <a:pt x="143" y="147"/>
                    <a:pt x="143" y="147"/>
                    <a:pt x="143" y="147"/>
                  </a:cubicBezTo>
                  <a:cubicBezTo>
                    <a:pt x="143" y="147"/>
                    <a:pt x="143" y="147"/>
                    <a:pt x="143" y="147"/>
                  </a:cubicBezTo>
                  <a:cubicBezTo>
                    <a:pt x="143" y="144"/>
                    <a:pt x="143" y="144"/>
                    <a:pt x="143" y="144"/>
                  </a:cubicBezTo>
                  <a:cubicBezTo>
                    <a:pt x="144" y="144"/>
                    <a:pt x="144" y="144"/>
                    <a:pt x="144" y="144"/>
                  </a:cubicBezTo>
                  <a:cubicBezTo>
                    <a:pt x="143" y="144"/>
                    <a:pt x="143" y="144"/>
                    <a:pt x="143" y="144"/>
                  </a:cubicBezTo>
                  <a:cubicBezTo>
                    <a:pt x="143" y="144"/>
                    <a:pt x="143" y="144"/>
                    <a:pt x="143" y="144"/>
                  </a:cubicBezTo>
                  <a:cubicBezTo>
                    <a:pt x="142" y="144"/>
                    <a:pt x="142" y="144"/>
                    <a:pt x="142" y="144"/>
                  </a:cubicBezTo>
                  <a:cubicBezTo>
                    <a:pt x="141" y="144"/>
                    <a:pt x="141" y="144"/>
                    <a:pt x="141" y="144"/>
                  </a:cubicBezTo>
                  <a:cubicBezTo>
                    <a:pt x="140" y="144"/>
                    <a:pt x="140" y="144"/>
                    <a:pt x="140" y="144"/>
                  </a:cubicBezTo>
                  <a:cubicBezTo>
                    <a:pt x="138" y="142"/>
                    <a:pt x="138" y="142"/>
                    <a:pt x="138" y="142"/>
                  </a:cubicBezTo>
                  <a:cubicBezTo>
                    <a:pt x="138" y="142"/>
                    <a:pt x="138" y="142"/>
                    <a:pt x="138" y="142"/>
                  </a:cubicBezTo>
                  <a:cubicBezTo>
                    <a:pt x="137" y="141"/>
                    <a:pt x="137" y="141"/>
                    <a:pt x="137" y="141"/>
                  </a:cubicBezTo>
                  <a:cubicBezTo>
                    <a:pt x="137" y="140"/>
                    <a:pt x="137" y="140"/>
                    <a:pt x="137" y="140"/>
                  </a:cubicBezTo>
                  <a:cubicBezTo>
                    <a:pt x="137" y="139"/>
                    <a:pt x="137" y="139"/>
                    <a:pt x="137" y="139"/>
                  </a:cubicBezTo>
                  <a:cubicBezTo>
                    <a:pt x="136" y="140"/>
                    <a:pt x="136" y="140"/>
                    <a:pt x="136" y="140"/>
                  </a:cubicBezTo>
                  <a:cubicBezTo>
                    <a:pt x="135" y="140"/>
                    <a:pt x="135" y="140"/>
                    <a:pt x="135" y="140"/>
                  </a:cubicBezTo>
                  <a:cubicBezTo>
                    <a:pt x="134" y="140"/>
                    <a:pt x="134" y="140"/>
                    <a:pt x="134" y="140"/>
                  </a:cubicBezTo>
                  <a:cubicBezTo>
                    <a:pt x="133" y="139"/>
                    <a:pt x="133" y="139"/>
                    <a:pt x="133" y="139"/>
                  </a:cubicBezTo>
                  <a:cubicBezTo>
                    <a:pt x="133" y="140"/>
                    <a:pt x="133" y="140"/>
                    <a:pt x="133" y="140"/>
                  </a:cubicBezTo>
                  <a:cubicBezTo>
                    <a:pt x="132" y="138"/>
                    <a:pt x="132" y="138"/>
                    <a:pt x="132" y="138"/>
                  </a:cubicBezTo>
                  <a:cubicBezTo>
                    <a:pt x="132" y="138"/>
                    <a:pt x="132" y="138"/>
                    <a:pt x="132" y="138"/>
                  </a:cubicBezTo>
                  <a:cubicBezTo>
                    <a:pt x="131" y="136"/>
                    <a:pt x="131" y="136"/>
                    <a:pt x="131" y="136"/>
                  </a:cubicBezTo>
                  <a:cubicBezTo>
                    <a:pt x="131" y="136"/>
                    <a:pt x="131" y="136"/>
                    <a:pt x="131" y="136"/>
                  </a:cubicBezTo>
                  <a:cubicBezTo>
                    <a:pt x="132" y="136"/>
                    <a:pt x="132" y="136"/>
                    <a:pt x="132" y="136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4"/>
                    <a:pt x="132" y="134"/>
                    <a:pt x="132" y="134"/>
                  </a:cubicBezTo>
                  <a:cubicBezTo>
                    <a:pt x="131" y="134"/>
                    <a:pt x="131" y="134"/>
                    <a:pt x="131" y="134"/>
                  </a:cubicBezTo>
                  <a:cubicBezTo>
                    <a:pt x="131" y="133"/>
                    <a:pt x="131" y="133"/>
                    <a:pt x="131" y="133"/>
                  </a:cubicBezTo>
                  <a:cubicBezTo>
                    <a:pt x="132" y="132"/>
                    <a:pt x="132" y="132"/>
                    <a:pt x="132" y="132"/>
                  </a:cubicBezTo>
                  <a:cubicBezTo>
                    <a:pt x="132" y="132"/>
                    <a:pt x="132" y="132"/>
                    <a:pt x="132" y="132"/>
                  </a:cubicBezTo>
                  <a:cubicBezTo>
                    <a:pt x="131" y="131"/>
                    <a:pt x="131" y="131"/>
                    <a:pt x="131" y="131"/>
                  </a:cubicBezTo>
                  <a:cubicBezTo>
                    <a:pt x="130" y="131"/>
                    <a:pt x="130" y="131"/>
                    <a:pt x="130" y="131"/>
                  </a:cubicBezTo>
                  <a:cubicBezTo>
                    <a:pt x="130" y="130"/>
                    <a:pt x="130" y="130"/>
                    <a:pt x="130" y="130"/>
                  </a:cubicBezTo>
                  <a:cubicBezTo>
                    <a:pt x="129" y="129"/>
                    <a:pt x="129" y="129"/>
                    <a:pt x="129" y="129"/>
                  </a:cubicBezTo>
                  <a:cubicBezTo>
                    <a:pt x="129" y="130"/>
                    <a:pt x="129" y="130"/>
                    <a:pt x="129" y="130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7"/>
                    <a:pt x="128" y="127"/>
                    <a:pt x="128" y="127"/>
                  </a:cubicBezTo>
                  <a:cubicBezTo>
                    <a:pt x="128" y="127"/>
                    <a:pt x="128" y="127"/>
                    <a:pt x="128" y="127"/>
                  </a:cubicBezTo>
                  <a:cubicBezTo>
                    <a:pt x="128" y="126"/>
                    <a:pt x="128" y="126"/>
                    <a:pt x="128" y="126"/>
                  </a:cubicBezTo>
                  <a:cubicBezTo>
                    <a:pt x="127" y="125"/>
                    <a:pt x="127" y="125"/>
                    <a:pt x="127" y="125"/>
                  </a:cubicBezTo>
                  <a:cubicBezTo>
                    <a:pt x="128" y="125"/>
                    <a:pt x="128" y="125"/>
                    <a:pt x="128" y="125"/>
                  </a:cubicBezTo>
                  <a:cubicBezTo>
                    <a:pt x="130" y="123"/>
                    <a:pt x="130" y="123"/>
                    <a:pt x="130" y="123"/>
                  </a:cubicBezTo>
                  <a:cubicBezTo>
                    <a:pt x="131" y="122"/>
                    <a:pt x="131" y="122"/>
                    <a:pt x="131" y="122"/>
                  </a:cubicBezTo>
                  <a:cubicBezTo>
                    <a:pt x="131" y="122"/>
                    <a:pt x="131" y="122"/>
                    <a:pt x="131" y="122"/>
                  </a:cubicBezTo>
                  <a:cubicBezTo>
                    <a:pt x="130" y="121"/>
                    <a:pt x="130" y="121"/>
                    <a:pt x="130" y="121"/>
                  </a:cubicBezTo>
                  <a:cubicBezTo>
                    <a:pt x="130" y="120"/>
                    <a:pt x="130" y="120"/>
                    <a:pt x="130" y="120"/>
                  </a:cubicBezTo>
                  <a:cubicBezTo>
                    <a:pt x="131" y="119"/>
                    <a:pt x="131" y="119"/>
                    <a:pt x="131" y="119"/>
                  </a:cubicBezTo>
                  <a:cubicBezTo>
                    <a:pt x="130" y="118"/>
                    <a:pt x="130" y="118"/>
                    <a:pt x="130" y="118"/>
                  </a:cubicBezTo>
                  <a:cubicBezTo>
                    <a:pt x="130" y="117"/>
                    <a:pt x="130" y="117"/>
                    <a:pt x="130" y="117"/>
                  </a:cubicBezTo>
                  <a:cubicBezTo>
                    <a:pt x="130" y="116"/>
                    <a:pt x="130" y="116"/>
                    <a:pt x="130" y="116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14"/>
                    <a:pt x="130" y="114"/>
                    <a:pt x="130" y="114"/>
                  </a:cubicBezTo>
                  <a:cubicBezTo>
                    <a:pt x="130" y="113"/>
                    <a:pt x="130" y="113"/>
                    <a:pt x="130" y="113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0" y="111"/>
                    <a:pt x="130" y="111"/>
                    <a:pt x="130" y="111"/>
                  </a:cubicBezTo>
                  <a:cubicBezTo>
                    <a:pt x="130" y="110"/>
                    <a:pt x="130" y="110"/>
                    <a:pt x="130" y="110"/>
                  </a:cubicBezTo>
                  <a:cubicBezTo>
                    <a:pt x="130" y="108"/>
                    <a:pt x="130" y="108"/>
                    <a:pt x="130" y="108"/>
                  </a:cubicBezTo>
                  <a:cubicBezTo>
                    <a:pt x="130" y="108"/>
                    <a:pt x="130" y="108"/>
                    <a:pt x="130" y="108"/>
                  </a:cubicBezTo>
                  <a:cubicBezTo>
                    <a:pt x="131" y="108"/>
                    <a:pt x="131" y="108"/>
                    <a:pt x="131" y="108"/>
                  </a:cubicBezTo>
                  <a:cubicBezTo>
                    <a:pt x="131" y="109"/>
                    <a:pt x="131" y="109"/>
                    <a:pt x="131" y="109"/>
                  </a:cubicBezTo>
                  <a:cubicBezTo>
                    <a:pt x="131" y="109"/>
                    <a:pt x="131" y="109"/>
                    <a:pt x="131" y="109"/>
                  </a:cubicBezTo>
                  <a:cubicBezTo>
                    <a:pt x="132" y="109"/>
                    <a:pt x="132" y="109"/>
                    <a:pt x="132" y="109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35" y="108"/>
                    <a:pt x="135" y="108"/>
                    <a:pt x="135" y="108"/>
                  </a:cubicBezTo>
                  <a:cubicBezTo>
                    <a:pt x="135" y="108"/>
                    <a:pt x="135" y="108"/>
                    <a:pt x="135" y="108"/>
                  </a:cubicBezTo>
                  <a:cubicBezTo>
                    <a:pt x="136" y="109"/>
                    <a:pt x="136" y="109"/>
                    <a:pt x="136" y="109"/>
                  </a:cubicBezTo>
                  <a:cubicBezTo>
                    <a:pt x="137" y="108"/>
                    <a:pt x="137" y="108"/>
                    <a:pt x="137" y="108"/>
                  </a:cubicBezTo>
                  <a:cubicBezTo>
                    <a:pt x="138" y="108"/>
                    <a:pt x="138" y="108"/>
                    <a:pt x="138" y="108"/>
                  </a:cubicBezTo>
                  <a:cubicBezTo>
                    <a:pt x="140" y="109"/>
                    <a:pt x="140" y="109"/>
                    <a:pt x="140" y="109"/>
                  </a:cubicBezTo>
                  <a:cubicBezTo>
                    <a:pt x="142" y="109"/>
                    <a:pt x="142" y="109"/>
                    <a:pt x="142" y="109"/>
                  </a:cubicBezTo>
                  <a:cubicBezTo>
                    <a:pt x="142" y="109"/>
                    <a:pt x="142" y="109"/>
                    <a:pt x="142" y="109"/>
                  </a:cubicBezTo>
                  <a:cubicBezTo>
                    <a:pt x="143" y="110"/>
                    <a:pt x="143" y="110"/>
                    <a:pt x="143" y="110"/>
                  </a:cubicBezTo>
                  <a:cubicBezTo>
                    <a:pt x="142" y="110"/>
                    <a:pt x="142" y="110"/>
                    <a:pt x="142" y="110"/>
                  </a:cubicBezTo>
                  <a:cubicBezTo>
                    <a:pt x="143" y="111"/>
                    <a:pt x="143" y="111"/>
                    <a:pt x="143" y="111"/>
                  </a:cubicBezTo>
                  <a:cubicBezTo>
                    <a:pt x="143" y="112"/>
                    <a:pt x="143" y="112"/>
                    <a:pt x="143" y="112"/>
                  </a:cubicBezTo>
                  <a:cubicBezTo>
                    <a:pt x="143" y="113"/>
                    <a:pt x="143" y="113"/>
                    <a:pt x="143" y="113"/>
                  </a:cubicBezTo>
                  <a:cubicBezTo>
                    <a:pt x="143" y="114"/>
                    <a:pt x="143" y="114"/>
                    <a:pt x="143" y="114"/>
                  </a:cubicBezTo>
                  <a:cubicBezTo>
                    <a:pt x="144" y="115"/>
                    <a:pt x="144" y="115"/>
                    <a:pt x="144" y="115"/>
                  </a:cubicBezTo>
                  <a:cubicBezTo>
                    <a:pt x="143" y="118"/>
                    <a:pt x="143" y="118"/>
                    <a:pt x="143" y="118"/>
                  </a:cubicBezTo>
                  <a:cubicBezTo>
                    <a:pt x="144" y="118"/>
                    <a:pt x="144" y="118"/>
                    <a:pt x="144" y="118"/>
                  </a:cubicBezTo>
                  <a:cubicBezTo>
                    <a:pt x="144" y="119"/>
                    <a:pt x="144" y="119"/>
                    <a:pt x="144" y="119"/>
                  </a:cubicBezTo>
                  <a:cubicBezTo>
                    <a:pt x="144" y="119"/>
                    <a:pt x="144" y="119"/>
                    <a:pt x="144" y="119"/>
                  </a:cubicBezTo>
                  <a:cubicBezTo>
                    <a:pt x="144" y="120"/>
                    <a:pt x="144" y="120"/>
                    <a:pt x="144" y="120"/>
                  </a:cubicBezTo>
                  <a:cubicBezTo>
                    <a:pt x="143" y="120"/>
                    <a:pt x="143" y="120"/>
                    <a:pt x="143" y="120"/>
                  </a:cubicBezTo>
                  <a:cubicBezTo>
                    <a:pt x="144" y="121"/>
                    <a:pt x="144" y="121"/>
                    <a:pt x="144" y="121"/>
                  </a:cubicBezTo>
                  <a:cubicBezTo>
                    <a:pt x="144" y="122"/>
                    <a:pt x="144" y="122"/>
                    <a:pt x="144" y="122"/>
                  </a:cubicBezTo>
                  <a:cubicBezTo>
                    <a:pt x="145" y="123"/>
                    <a:pt x="145" y="123"/>
                    <a:pt x="145" y="123"/>
                  </a:cubicBezTo>
                  <a:cubicBezTo>
                    <a:pt x="146" y="123"/>
                    <a:pt x="146" y="123"/>
                    <a:pt x="146" y="123"/>
                  </a:cubicBezTo>
                  <a:cubicBezTo>
                    <a:pt x="146" y="124"/>
                    <a:pt x="146" y="124"/>
                    <a:pt x="146" y="124"/>
                  </a:cubicBezTo>
                  <a:cubicBezTo>
                    <a:pt x="147" y="123"/>
                    <a:pt x="147" y="123"/>
                    <a:pt x="147" y="123"/>
                  </a:cubicBezTo>
                  <a:cubicBezTo>
                    <a:pt x="147" y="124"/>
                    <a:pt x="147" y="124"/>
                    <a:pt x="147" y="124"/>
                  </a:cubicBezTo>
                  <a:cubicBezTo>
                    <a:pt x="148" y="125"/>
                    <a:pt x="148" y="125"/>
                    <a:pt x="148" y="125"/>
                  </a:cubicBezTo>
                  <a:cubicBezTo>
                    <a:pt x="149" y="126"/>
                    <a:pt x="149" y="126"/>
                    <a:pt x="149" y="126"/>
                  </a:cubicBezTo>
                  <a:cubicBezTo>
                    <a:pt x="149" y="127"/>
                    <a:pt x="149" y="127"/>
                    <a:pt x="149" y="127"/>
                  </a:cubicBezTo>
                  <a:cubicBezTo>
                    <a:pt x="150" y="129"/>
                    <a:pt x="150" y="129"/>
                    <a:pt x="150" y="129"/>
                  </a:cubicBezTo>
                  <a:cubicBezTo>
                    <a:pt x="150" y="130"/>
                    <a:pt x="150" y="130"/>
                    <a:pt x="150" y="130"/>
                  </a:cubicBezTo>
                  <a:cubicBezTo>
                    <a:pt x="150" y="130"/>
                    <a:pt x="150" y="130"/>
                    <a:pt x="150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51" y="132"/>
                    <a:pt x="151" y="132"/>
                    <a:pt x="151" y="132"/>
                  </a:cubicBezTo>
                  <a:cubicBezTo>
                    <a:pt x="151" y="133"/>
                    <a:pt x="151" y="133"/>
                    <a:pt x="151" y="133"/>
                  </a:cubicBezTo>
                  <a:cubicBezTo>
                    <a:pt x="152" y="135"/>
                    <a:pt x="152" y="135"/>
                    <a:pt x="152" y="135"/>
                  </a:cubicBezTo>
                  <a:cubicBezTo>
                    <a:pt x="152" y="136"/>
                    <a:pt x="152" y="136"/>
                    <a:pt x="152" y="136"/>
                  </a:cubicBezTo>
                  <a:cubicBezTo>
                    <a:pt x="153" y="137"/>
                    <a:pt x="153" y="137"/>
                    <a:pt x="153" y="137"/>
                  </a:cubicBezTo>
                  <a:cubicBezTo>
                    <a:pt x="153" y="137"/>
                    <a:pt x="153" y="137"/>
                    <a:pt x="153" y="137"/>
                  </a:cubicBezTo>
                  <a:cubicBezTo>
                    <a:pt x="153" y="138"/>
                    <a:pt x="153" y="138"/>
                    <a:pt x="153" y="138"/>
                  </a:cubicBezTo>
                  <a:cubicBezTo>
                    <a:pt x="154" y="139"/>
                    <a:pt x="154" y="139"/>
                    <a:pt x="154" y="139"/>
                  </a:cubicBezTo>
                  <a:cubicBezTo>
                    <a:pt x="154" y="140"/>
                    <a:pt x="154" y="140"/>
                    <a:pt x="154" y="140"/>
                  </a:cubicBezTo>
                  <a:cubicBezTo>
                    <a:pt x="156" y="142"/>
                    <a:pt x="156" y="142"/>
                    <a:pt x="156" y="142"/>
                  </a:cubicBezTo>
                  <a:cubicBezTo>
                    <a:pt x="157" y="143"/>
                    <a:pt x="157" y="143"/>
                    <a:pt x="157" y="143"/>
                  </a:cubicBezTo>
                  <a:cubicBezTo>
                    <a:pt x="158" y="143"/>
                    <a:pt x="158" y="143"/>
                    <a:pt x="158" y="143"/>
                  </a:cubicBezTo>
                  <a:cubicBezTo>
                    <a:pt x="158" y="144"/>
                    <a:pt x="158" y="144"/>
                    <a:pt x="158" y="144"/>
                  </a:cubicBezTo>
                  <a:cubicBezTo>
                    <a:pt x="160" y="145"/>
                    <a:pt x="160" y="145"/>
                    <a:pt x="160" y="145"/>
                  </a:cubicBezTo>
                  <a:cubicBezTo>
                    <a:pt x="160" y="145"/>
                    <a:pt x="160" y="145"/>
                    <a:pt x="160" y="145"/>
                  </a:cubicBezTo>
                  <a:cubicBezTo>
                    <a:pt x="159" y="145"/>
                    <a:pt x="159" y="145"/>
                    <a:pt x="159" y="145"/>
                  </a:cubicBezTo>
                  <a:cubicBezTo>
                    <a:pt x="159" y="146"/>
                    <a:pt x="159" y="146"/>
                    <a:pt x="159" y="146"/>
                  </a:cubicBezTo>
                  <a:cubicBezTo>
                    <a:pt x="159" y="147"/>
                    <a:pt x="159" y="147"/>
                    <a:pt x="159" y="147"/>
                  </a:cubicBezTo>
                  <a:cubicBezTo>
                    <a:pt x="160" y="149"/>
                    <a:pt x="160" y="149"/>
                    <a:pt x="160" y="149"/>
                  </a:cubicBezTo>
                  <a:cubicBezTo>
                    <a:pt x="161" y="150"/>
                    <a:pt x="161" y="150"/>
                    <a:pt x="161" y="150"/>
                  </a:cubicBezTo>
                  <a:cubicBezTo>
                    <a:pt x="161" y="151"/>
                    <a:pt x="161" y="151"/>
                    <a:pt x="161" y="151"/>
                  </a:cubicBezTo>
                  <a:cubicBezTo>
                    <a:pt x="160" y="152"/>
                    <a:pt x="160" y="152"/>
                    <a:pt x="160" y="152"/>
                  </a:cubicBezTo>
                  <a:cubicBezTo>
                    <a:pt x="160" y="152"/>
                    <a:pt x="160" y="152"/>
                    <a:pt x="160" y="152"/>
                  </a:cubicBezTo>
                  <a:cubicBezTo>
                    <a:pt x="159" y="153"/>
                    <a:pt x="159" y="153"/>
                    <a:pt x="159" y="153"/>
                  </a:cubicBezTo>
                  <a:cubicBezTo>
                    <a:pt x="160" y="153"/>
                    <a:pt x="160" y="153"/>
                    <a:pt x="160" y="153"/>
                  </a:cubicBezTo>
                  <a:cubicBezTo>
                    <a:pt x="160" y="155"/>
                    <a:pt x="160" y="155"/>
                    <a:pt x="160" y="155"/>
                  </a:cubicBezTo>
                  <a:cubicBezTo>
                    <a:pt x="159" y="155"/>
                    <a:pt x="159" y="155"/>
                    <a:pt x="159" y="155"/>
                  </a:cubicBezTo>
                  <a:cubicBezTo>
                    <a:pt x="159" y="156"/>
                    <a:pt x="159" y="156"/>
                    <a:pt x="159" y="156"/>
                  </a:cubicBezTo>
                  <a:cubicBezTo>
                    <a:pt x="160" y="155"/>
                    <a:pt x="160" y="155"/>
                    <a:pt x="160" y="155"/>
                  </a:cubicBezTo>
                  <a:cubicBezTo>
                    <a:pt x="160" y="156"/>
                    <a:pt x="160" y="156"/>
                    <a:pt x="160" y="156"/>
                  </a:cubicBezTo>
                  <a:cubicBezTo>
                    <a:pt x="159" y="156"/>
                    <a:pt x="159" y="156"/>
                    <a:pt x="159" y="156"/>
                  </a:cubicBezTo>
                  <a:cubicBezTo>
                    <a:pt x="159" y="158"/>
                    <a:pt x="159" y="158"/>
                    <a:pt x="159" y="158"/>
                  </a:cubicBezTo>
                  <a:cubicBezTo>
                    <a:pt x="158" y="159"/>
                    <a:pt x="158" y="159"/>
                    <a:pt x="158" y="159"/>
                  </a:cubicBezTo>
                  <a:cubicBezTo>
                    <a:pt x="157" y="158"/>
                    <a:pt x="157" y="158"/>
                    <a:pt x="157" y="158"/>
                  </a:cubicBezTo>
                  <a:cubicBezTo>
                    <a:pt x="157" y="159"/>
                    <a:pt x="157" y="159"/>
                    <a:pt x="157" y="159"/>
                  </a:cubicBezTo>
                  <a:cubicBezTo>
                    <a:pt x="158" y="160"/>
                    <a:pt x="158" y="160"/>
                    <a:pt x="158" y="160"/>
                  </a:cubicBezTo>
                  <a:cubicBezTo>
                    <a:pt x="158" y="160"/>
                    <a:pt x="158" y="160"/>
                    <a:pt x="158" y="160"/>
                  </a:cubicBezTo>
                  <a:cubicBezTo>
                    <a:pt x="157" y="161"/>
                    <a:pt x="157" y="161"/>
                    <a:pt x="157" y="161"/>
                  </a:cubicBezTo>
                  <a:cubicBezTo>
                    <a:pt x="156" y="161"/>
                    <a:pt x="156" y="161"/>
                    <a:pt x="156" y="161"/>
                  </a:cubicBezTo>
                  <a:cubicBezTo>
                    <a:pt x="155" y="161"/>
                    <a:pt x="155" y="161"/>
                    <a:pt x="155" y="161"/>
                  </a:cubicBezTo>
                  <a:cubicBezTo>
                    <a:pt x="154" y="161"/>
                    <a:pt x="154" y="161"/>
                    <a:pt x="154" y="161"/>
                  </a:cubicBezTo>
                  <a:cubicBezTo>
                    <a:pt x="155" y="160"/>
                    <a:pt x="155" y="160"/>
                    <a:pt x="155" y="160"/>
                  </a:cubicBezTo>
                  <a:cubicBezTo>
                    <a:pt x="155" y="160"/>
                    <a:pt x="155" y="160"/>
                    <a:pt x="155" y="160"/>
                  </a:cubicBezTo>
                  <a:cubicBezTo>
                    <a:pt x="154" y="160"/>
                    <a:pt x="154" y="160"/>
                    <a:pt x="154" y="160"/>
                  </a:cubicBezTo>
                  <a:cubicBezTo>
                    <a:pt x="154" y="160"/>
                    <a:pt x="154" y="160"/>
                    <a:pt x="154" y="160"/>
                  </a:cubicBezTo>
                  <a:cubicBezTo>
                    <a:pt x="154" y="160"/>
                    <a:pt x="154" y="160"/>
                    <a:pt x="154" y="160"/>
                  </a:cubicBezTo>
                  <a:cubicBezTo>
                    <a:pt x="152" y="159"/>
                    <a:pt x="152" y="159"/>
                    <a:pt x="152" y="159"/>
                  </a:cubicBezTo>
                  <a:cubicBezTo>
                    <a:pt x="151" y="160"/>
                    <a:pt x="151" y="160"/>
                    <a:pt x="151" y="160"/>
                  </a:cubicBezTo>
                  <a:cubicBezTo>
                    <a:pt x="149" y="160"/>
                    <a:pt x="149" y="160"/>
                    <a:pt x="149" y="160"/>
                  </a:cubicBezTo>
                  <a:cubicBezTo>
                    <a:pt x="147" y="160"/>
                    <a:pt x="147" y="160"/>
                    <a:pt x="147" y="160"/>
                  </a:cubicBezTo>
                  <a:cubicBezTo>
                    <a:pt x="147" y="161"/>
                    <a:pt x="147" y="161"/>
                    <a:pt x="147" y="161"/>
                  </a:cubicBezTo>
                  <a:cubicBezTo>
                    <a:pt x="147" y="161"/>
                    <a:pt x="147" y="161"/>
                    <a:pt x="147" y="161"/>
                  </a:cubicBezTo>
                  <a:cubicBezTo>
                    <a:pt x="148" y="161"/>
                    <a:pt x="148" y="161"/>
                    <a:pt x="148" y="161"/>
                  </a:cubicBezTo>
                  <a:cubicBezTo>
                    <a:pt x="148" y="161"/>
                    <a:pt x="148" y="161"/>
                    <a:pt x="148" y="161"/>
                  </a:cubicBezTo>
                  <a:cubicBezTo>
                    <a:pt x="149" y="160"/>
                    <a:pt x="149" y="160"/>
                    <a:pt x="149" y="160"/>
                  </a:cubicBezTo>
                  <a:cubicBezTo>
                    <a:pt x="150" y="161"/>
                    <a:pt x="150" y="161"/>
                    <a:pt x="150" y="161"/>
                  </a:cubicBezTo>
                  <a:cubicBezTo>
                    <a:pt x="151" y="162"/>
                    <a:pt x="151" y="162"/>
                    <a:pt x="151" y="162"/>
                  </a:cubicBezTo>
                  <a:cubicBezTo>
                    <a:pt x="154" y="163"/>
                    <a:pt x="154" y="163"/>
                    <a:pt x="154" y="163"/>
                  </a:cubicBezTo>
                  <a:cubicBezTo>
                    <a:pt x="156" y="163"/>
                    <a:pt x="156" y="163"/>
                    <a:pt x="156" y="163"/>
                  </a:cubicBezTo>
                  <a:cubicBezTo>
                    <a:pt x="157" y="163"/>
                    <a:pt x="157" y="163"/>
                    <a:pt x="157" y="163"/>
                  </a:cubicBezTo>
                  <a:cubicBezTo>
                    <a:pt x="159" y="163"/>
                    <a:pt x="159" y="163"/>
                    <a:pt x="159" y="163"/>
                  </a:cubicBezTo>
                  <a:cubicBezTo>
                    <a:pt x="159" y="163"/>
                    <a:pt x="159" y="163"/>
                    <a:pt x="159" y="163"/>
                  </a:cubicBezTo>
                  <a:cubicBezTo>
                    <a:pt x="161" y="164"/>
                    <a:pt x="161" y="164"/>
                    <a:pt x="161" y="164"/>
                  </a:cubicBezTo>
                  <a:cubicBezTo>
                    <a:pt x="162" y="163"/>
                    <a:pt x="162" y="163"/>
                    <a:pt x="162" y="163"/>
                  </a:cubicBezTo>
                  <a:cubicBezTo>
                    <a:pt x="162" y="162"/>
                    <a:pt x="162" y="162"/>
                    <a:pt x="162" y="162"/>
                  </a:cubicBezTo>
                  <a:cubicBezTo>
                    <a:pt x="162" y="162"/>
                    <a:pt x="162" y="162"/>
                    <a:pt x="162" y="162"/>
                  </a:cubicBezTo>
                  <a:cubicBezTo>
                    <a:pt x="162" y="161"/>
                    <a:pt x="162" y="161"/>
                    <a:pt x="162" y="161"/>
                  </a:cubicBezTo>
                  <a:cubicBezTo>
                    <a:pt x="162" y="160"/>
                    <a:pt x="162" y="160"/>
                    <a:pt x="162" y="160"/>
                  </a:cubicBezTo>
                  <a:cubicBezTo>
                    <a:pt x="163" y="159"/>
                    <a:pt x="163" y="159"/>
                    <a:pt x="163" y="159"/>
                  </a:cubicBezTo>
                  <a:cubicBezTo>
                    <a:pt x="163" y="159"/>
                    <a:pt x="163" y="159"/>
                    <a:pt x="163" y="159"/>
                  </a:cubicBezTo>
                  <a:cubicBezTo>
                    <a:pt x="164" y="158"/>
                    <a:pt x="164" y="158"/>
                    <a:pt x="164" y="158"/>
                  </a:cubicBezTo>
                  <a:cubicBezTo>
                    <a:pt x="164" y="157"/>
                    <a:pt x="164" y="157"/>
                    <a:pt x="164" y="157"/>
                  </a:cubicBezTo>
                  <a:cubicBezTo>
                    <a:pt x="165" y="155"/>
                    <a:pt x="165" y="155"/>
                    <a:pt x="165" y="155"/>
                  </a:cubicBezTo>
                  <a:cubicBezTo>
                    <a:pt x="164" y="154"/>
                    <a:pt x="164" y="154"/>
                    <a:pt x="164" y="154"/>
                  </a:cubicBezTo>
                  <a:cubicBezTo>
                    <a:pt x="165" y="153"/>
                    <a:pt x="165" y="153"/>
                    <a:pt x="165" y="153"/>
                  </a:cubicBezTo>
                  <a:cubicBezTo>
                    <a:pt x="166" y="150"/>
                    <a:pt x="166" y="150"/>
                    <a:pt x="166" y="150"/>
                  </a:cubicBezTo>
                  <a:cubicBezTo>
                    <a:pt x="166" y="150"/>
                    <a:pt x="166" y="150"/>
                    <a:pt x="166" y="150"/>
                  </a:cubicBezTo>
                  <a:cubicBezTo>
                    <a:pt x="165" y="147"/>
                    <a:pt x="165" y="147"/>
                    <a:pt x="165" y="147"/>
                  </a:cubicBezTo>
                  <a:cubicBezTo>
                    <a:pt x="163" y="146"/>
                    <a:pt x="163" y="146"/>
                    <a:pt x="163" y="146"/>
                  </a:cubicBezTo>
                  <a:cubicBezTo>
                    <a:pt x="163" y="145"/>
                    <a:pt x="163" y="145"/>
                    <a:pt x="163" y="145"/>
                  </a:cubicBezTo>
                  <a:cubicBezTo>
                    <a:pt x="162" y="143"/>
                    <a:pt x="162" y="143"/>
                    <a:pt x="162" y="143"/>
                  </a:cubicBezTo>
                  <a:cubicBezTo>
                    <a:pt x="164" y="142"/>
                    <a:pt x="164" y="142"/>
                    <a:pt x="164" y="142"/>
                  </a:cubicBezTo>
                  <a:cubicBezTo>
                    <a:pt x="164" y="141"/>
                    <a:pt x="164" y="141"/>
                    <a:pt x="164" y="141"/>
                  </a:cubicBezTo>
                  <a:cubicBezTo>
                    <a:pt x="166" y="141"/>
                    <a:pt x="166" y="141"/>
                    <a:pt x="166" y="141"/>
                  </a:cubicBezTo>
                  <a:cubicBezTo>
                    <a:pt x="167" y="139"/>
                    <a:pt x="167" y="139"/>
                    <a:pt x="167" y="139"/>
                  </a:cubicBezTo>
                  <a:cubicBezTo>
                    <a:pt x="169" y="139"/>
                    <a:pt x="169" y="139"/>
                    <a:pt x="169" y="139"/>
                  </a:cubicBezTo>
                  <a:cubicBezTo>
                    <a:pt x="170" y="140"/>
                    <a:pt x="170" y="140"/>
                    <a:pt x="170" y="140"/>
                  </a:cubicBezTo>
                  <a:cubicBezTo>
                    <a:pt x="170" y="141"/>
                    <a:pt x="170" y="141"/>
                    <a:pt x="170" y="141"/>
                  </a:cubicBezTo>
                  <a:cubicBezTo>
                    <a:pt x="171" y="142"/>
                    <a:pt x="171" y="142"/>
                    <a:pt x="171" y="142"/>
                  </a:cubicBezTo>
                  <a:cubicBezTo>
                    <a:pt x="172" y="143"/>
                    <a:pt x="172" y="143"/>
                    <a:pt x="172" y="143"/>
                  </a:cubicBezTo>
                  <a:cubicBezTo>
                    <a:pt x="172" y="143"/>
                    <a:pt x="172" y="143"/>
                    <a:pt x="172" y="143"/>
                  </a:cubicBezTo>
                  <a:cubicBezTo>
                    <a:pt x="173" y="144"/>
                    <a:pt x="173" y="144"/>
                    <a:pt x="173" y="144"/>
                  </a:cubicBezTo>
                  <a:cubicBezTo>
                    <a:pt x="173" y="145"/>
                    <a:pt x="173" y="145"/>
                    <a:pt x="173" y="145"/>
                  </a:cubicBezTo>
                  <a:cubicBezTo>
                    <a:pt x="174" y="145"/>
                    <a:pt x="174" y="145"/>
                    <a:pt x="174" y="145"/>
                  </a:cubicBezTo>
                  <a:cubicBezTo>
                    <a:pt x="174" y="146"/>
                    <a:pt x="174" y="146"/>
                    <a:pt x="174" y="146"/>
                  </a:cubicBezTo>
                  <a:cubicBezTo>
                    <a:pt x="175" y="147"/>
                    <a:pt x="175" y="147"/>
                    <a:pt x="175" y="147"/>
                  </a:cubicBezTo>
                  <a:cubicBezTo>
                    <a:pt x="175" y="148"/>
                    <a:pt x="175" y="148"/>
                    <a:pt x="175" y="148"/>
                  </a:cubicBezTo>
                  <a:cubicBezTo>
                    <a:pt x="175" y="149"/>
                    <a:pt x="175" y="149"/>
                    <a:pt x="175" y="149"/>
                  </a:cubicBezTo>
                  <a:cubicBezTo>
                    <a:pt x="175" y="149"/>
                    <a:pt x="175" y="149"/>
                    <a:pt x="175" y="149"/>
                  </a:cubicBezTo>
                  <a:cubicBezTo>
                    <a:pt x="177" y="150"/>
                    <a:pt x="177" y="150"/>
                    <a:pt x="177" y="150"/>
                  </a:cubicBezTo>
                  <a:cubicBezTo>
                    <a:pt x="178" y="150"/>
                    <a:pt x="178" y="150"/>
                    <a:pt x="178" y="150"/>
                  </a:cubicBezTo>
                  <a:cubicBezTo>
                    <a:pt x="179" y="150"/>
                    <a:pt x="179" y="150"/>
                    <a:pt x="179" y="150"/>
                  </a:cubicBezTo>
                  <a:cubicBezTo>
                    <a:pt x="180" y="150"/>
                    <a:pt x="180" y="150"/>
                    <a:pt x="180" y="150"/>
                  </a:cubicBezTo>
                  <a:cubicBezTo>
                    <a:pt x="181" y="150"/>
                    <a:pt x="181" y="150"/>
                    <a:pt x="181" y="150"/>
                  </a:cubicBezTo>
                  <a:cubicBezTo>
                    <a:pt x="181" y="149"/>
                    <a:pt x="181" y="149"/>
                    <a:pt x="181" y="149"/>
                  </a:cubicBezTo>
                  <a:cubicBezTo>
                    <a:pt x="182" y="149"/>
                    <a:pt x="182" y="149"/>
                    <a:pt x="182" y="149"/>
                  </a:cubicBezTo>
                  <a:cubicBezTo>
                    <a:pt x="181" y="149"/>
                    <a:pt x="181" y="149"/>
                    <a:pt x="181" y="149"/>
                  </a:cubicBezTo>
                  <a:cubicBezTo>
                    <a:pt x="180" y="149"/>
                    <a:pt x="180" y="149"/>
                    <a:pt x="180" y="149"/>
                  </a:cubicBezTo>
                  <a:cubicBezTo>
                    <a:pt x="180" y="148"/>
                    <a:pt x="180" y="148"/>
                    <a:pt x="180" y="148"/>
                  </a:cubicBezTo>
                  <a:cubicBezTo>
                    <a:pt x="179" y="149"/>
                    <a:pt x="179" y="149"/>
                    <a:pt x="179" y="149"/>
                  </a:cubicBezTo>
                  <a:cubicBezTo>
                    <a:pt x="178" y="149"/>
                    <a:pt x="178" y="149"/>
                    <a:pt x="178" y="149"/>
                  </a:cubicBezTo>
                  <a:cubicBezTo>
                    <a:pt x="177" y="149"/>
                    <a:pt x="177" y="149"/>
                    <a:pt x="177" y="149"/>
                  </a:cubicBezTo>
                  <a:cubicBezTo>
                    <a:pt x="176" y="149"/>
                    <a:pt x="176" y="149"/>
                    <a:pt x="176" y="149"/>
                  </a:cubicBezTo>
                  <a:cubicBezTo>
                    <a:pt x="176" y="148"/>
                    <a:pt x="176" y="148"/>
                    <a:pt x="176" y="148"/>
                  </a:cubicBezTo>
                  <a:cubicBezTo>
                    <a:pt x="176" y="147"/>
                    <a:pt x="176" y="147"/>
                    <a:pt x="176" y="147"/>
                  </a:cubicBezTo>
                  <a:cubicBezTo>
                    <a:pt x="176" y="147"/>
                    <a:pt x="176" y="147"/>
                    <a:pt x="176" y="147"/>
                  </a:cubicBezTo>
                  <a:cubicBezTo>
                    <a:pt x="175" y="146"/>
                    <a:pt x="175" y="146"/>
                    <a:pt x="175" y="146"/>
                  </a:cubicBezTo>
                  <a:cubicBezTo>
                    <a:pt x="175" y="145"/>
                    <a:pt x="175" y="145"/>
                    <a:pt x="175" y="145"/>
                  </a:cubicBezTo>
                  <a:cubicBezTo>
                    <a:pt x="176" y="144"/>
                    <a:pt x="176" y="144"/>
                    <a:pt x="176" y="144"/>
                  </a:cubicBezTo>
                  <a:cubicBezTo>
                    <a:pt x="177" y="144"/>
                    <a:pt x="177" y="144"/>
                    <a:pt x="177" y="144"/>
                  </a:cubicBezTo>
                  <a:cubicBezTo>
                    <a:pt x="176" y="143"/>
                    <a:pt x="176" y="143"/>
                    <a:pt x="176" y="143"/>
                  </a:cubicBezTo>
                  <a:cubicBezTo>
                    <a:pt x="176" y="143"/>
                    <a:pt x="176" y="143"/>
                    <a:pt x="176" y="143"/>
                  </a:cubicBezTo>
                  <a:cubicBezTo>
                    <a:pt x="176" y="143"/>
                    <a:pt x="176" y="143"/>
                    <a:pt x="176" y="143"/>
                  </a:cubicBezTo>
                  <a:cubicBezTo>
                    <a:pt x="175" y="142"/>
                    <a:pt x="175" y="142"/>
                    <a:pt x="175" y="142"/>
                  </a:cubicBezTo>
                  <a:cubicBezTo>
                    <a:pt x="174" y="141"/>
                    <a:pt x="174" y="141"/>
                    <a:pt x="174" y="141"/>
                  </a:cubicBezTo>
                  <a:cubicBezTo>
                    <a:pt x="174" y="141"/>
                    <a:pt x="174" y="141"/>
                    <a:pt x="174" y="141"/>
                  </a:cubicBezTo>
                  <a:cubicBezTo>
                    <a:pt x="173" y="139"/>
                    <a:pt x="173" y="139"/>
                    <a:pt x="173" y="139"/>
                  </a:cubicBezTo>
                  <a:cubicBezTo>
                    <a:pt x="171" y="139"/>
                    <a:pt x="171" y="139"/>
                    <a:pt x="171" y="139"/>
                  </a:cubicBezTo>
                  <a:cubicBezTo>
                    <a:pt x="169" y="139"/>
                    <a:pt x="169" y="139"/>
                    <a:pt x="169" y="139"/>
                  </a:cubicBezTo>
                  <a:cubicBezTo>
                    <a:pt x="169" y="138"/>
                    <a:pt x="169" y="138"/>
                    <a:pt x="169" y="138"/>
                  </a:cubicBezTo>
                  <a:cubicBezTo>
                    <a:pt x="168" y="138"/>
                    <a:pt x="168" y="138"/>
                    <a:pt x="168" y="138"/>
                  </a:cubicBezTo>
                  <a:cubicBezTo>
                    <a:pt x="166" y="137"/>
                    <a:pt x="166" y="137"/>
                    <a:pt x="166" y="137"/>
                  </a:cubicBezTo>
                  <a:cubicBezTo>
                    <a:pt x="165" y="137"/>
                    <a:pt x="165" y="137"/>
                    <a:pt x="165" y="137"/>
                  </a:cubicBezTo>
                  <a:cubicBezTo>
                    <a:pt x="164" y="137"/>
                    <a:pt x="164" y="137"/>
                    <a:pt x="164" y="137"/>
                  </a:cubicBezTo>
                  <a:cubicBezTo>
                    <a:pt x="163" y="138"/>
                    <a:pt x="163" y="138"/>
                    <a:pt x="163" y="138"/>
                  </a:cubicBezTo>
                  <a:cubicBezTo>
                    <a:pt x="163" y="139"/>
                    <a:pt x="163" y="139"/>
                    <a:pt x="163" y="139"/>
                  </a:cubicBezTo>
                  <a:cubicBezTo>
                    <a:pt x="162" y="140"/>
                    <a:pt x="162" y="140"/>
                    <a:pt x="162" y="140"/>
                  </a:cubicBezTo>
                  <a:cubicBezTo>
                    <a:pt x="161" y="139"/>
                    <a:pt x="161" y="139"/>
                    <a:pt x="161" y="139"/>
                  </a:cubicBezTo>
                  <a:cubicBezTo>
                    <a:pt x="159" y="140"/>
                    <a:pt x="159" y="140"/>
                    <a:pt x="159" y="140"/>
                  </a:cubicBezTo>
                  <a:cubicBezTo>
                    <a:pt x="158" y="140"/>
                    <a:pt x="158" y="140"/>
                    <a:pt x="158" y="140"/>
                  </a:cubicBezTo>
                  <a:cubicBezTo>
                    <a:pt x="158" y="139"/>
                    <a:pt x="158" y="139"/>
                    <a:pt x="158" y="139"/>
                  </a:cubicBezTo>
                  <a:cubicBezTo>
                    <a:pt x="158" y="138"/>
                    <a:pt x="158" y="138"/>
                    <a:pt x="158" y="138"/>
                  </a:cubicBezTo>
                  <a:cubicBezTo>
                    <a:pt x="158" y="137"/>
                    <a:pt x="158" y="137"/>
                    <a:pt x="158" y="137"/>
                  </a:cubicBezTo>
                  <a:cubicBezTo>
                    <a:pt x="156" y="136"/>
                    <a:pt x="156" y="136"/>
                    <a:pt x="156" y="136"/>
                  </a:cubicBezTo>
                  <a:cubicBezTo>
                    <a:pt x="156" y="135"/>
                    <a:pt x="156" y="135"/>
                    <a:pt x="156" y="135"/>
                  </a:cubicBezTo>
                  <a:cubicBezTo>
                    <a:pt x="156" y="133"/>
                    <a:pt x="156" y="133"/>
                    <a:pt x="156" y="133"/>
                  </a:cubicBezTo>
                  <a:cubicBezTo>
                    <a:pt x="155" y="131"/>
                    <a:pt x="155" y="131"/>
                    <a:pt x="155" y="131"/>
                  </a:cubicBezTo>
                  <a:cubicBezTo>
                    <a:pt x="155" y="130"/>
                    <a:pt x="155" y="130"/>
                    <a:pt x="155" y="130"/>
                  </a:cubicBezTo>
                  <a:cubicBezTo>
                    <a:pt x="155" y="128"/>
                    <a:pt x="155" y="128"/>
                    <a:pt x="155" y="128"/>
                  </a:cubicBezTo>
                  <a:cubicBezTo>
                    <a:pt x="154" y="126"/>
                    <a:pt x="154" y="126"/>
                    <a:pt x="154" y="126"/>
                  </a:cubicBezTo>
                  <a:cubicBezTo>
                    <a:pt x="153" y="125"/>
                    <a:pt x="153" y="125"/>
                    <a:pt x="153" y="125"/>
                  </a:cubicBezTo>
                  <a:cubicBezTo>
                    <a:pt x="152" y="125"/>
                    <a:pt x="152" y="125"/>
                    <a:pt x="152" y="125"/>
                  </a:cubicBezTo>
                  <a:cubicBezTo>
                    <a:pt x="152" y="124"/>
                    <a:pt x="152" y="124"/>
                    <a:pt x="152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48" y="122"/>
                    <a:pt x="148" y="122"/>
                    <a:pt x="148" y="122"/>
                  </a:cubicBezTo>
                  <a:cubicBezTo>
                    <a:pt x="148" y="121"/>
                    <a:pt x="148" y="121"/>
                    <a:pt x="148" y="121"/>
                  </a:cubicBezTo>
                  <a:cubicBezTo>
                    <a:pt x="149" y="119"/>
                    <a:pt x="149" y="119"/>
                    <a:pt x="149" y="119"/>
                  </a:cubicBezTo>
                  <a:cubicBezTo>
                    <a:pt x="148" y="118"/>
                    <a:pt x="148" y="118"/>
                    <a:pt x="148" y="118"/>
                  </a:cubicBezTo>
                  <a:cubicBezTo>
                    <a:pt x="148" y="117"/>
                    <a:pt x="148" y="117"/>
                    <a:pt x="148" y="117"/>
                  </a:cubicBezTo>
                  <a:cubicBezTo>
                    <a:pt x="148" y="117"/>
                    <a:pt x="148" y="117"/>
                    <a:pt x="148" y="117"/>
                  </a:cubicBezTo>
                  <a:cubicBezTo>
                    <a:pt x="149" y="116"/>
                    <a:pt x="149" y="116"/>
                    <a:pt x="149" y="116"/>
                  </a:cubicBezTo>
                  <a:cubicBezTo>
                    <a:pt x="150" y="114"/>
                    <a:pt x="150" y="114"/>
                    <a:pt x="150" y="114"/>
                  </a:cubicBezTo>
                  <a:cubicBezTo>
                    <a:pt x="151" y="113"/>
                    <a:pt x="151" y="113"/>
                    <a:pt x="151" y="113"/>
                  </a:cubicBezTo>
                  <a:cubicBezTo>
                    <a:pt x="150" y="111"/>
                    <a:pt x="150" y="111"/>
                    <a:pt x="150" y="111"/>
                  </a:cubicBezTo>
                  <a:cubicBezTo>
                    <a:pt x="148" y="107"/>
                    <a:pt x="148" y="107"/>
                    <a:pt x="148" y="107"/>
                  </a:cubicBezTo>
                  <a:cubicBezTo>
                    <a:pt x="149" y="107"/>
                    <a:pt x="149" y="107"/>
                    <a:pt x="149" y="107"/>
                  </a:cubicBezTo>
                  <a:cubicBezTo>
                    <a:pt x="150" y="108"/>
                    <a:pt x="150" y="108"/>
                    <a:pt x="150" y="108"/>
                  </a:cubicBezTo>
                  <a:cubicBezTo>
                    <a:pt x="150" y="109"/>
                    <a:pt x="150" y="109"/>
                    <a:pt x="150" y="109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51" y="111"/>
                    <a:pt x="151" y="111"/>
                    <a:pt x="151" y="111"/>
                  </a:cubicBezTo>
                  <a:cubicBezTo>
                    <a:pt x="152" y="112"/>
                    <a:pt x="152" y="112"/>
                    <a:pt x="152" y="112"/>
                  </a:cubicBezTo>
                  <a:cubicBezTo>
                    <a:pt x="152" y="113"/>
                    <a:pt x="152" y="113"/>
                    <a:pt x="152" y="113"/>
                  </a:cubicBezTo>
                  <a:cubicBezTo>
                    <a:pt x="153" y="114"/>
                    <a:pt x="153" y="114"/>
                    <a:pt x="153" y="114"/>
                  </a:cubicBezTo>
                  <a:cubicBezTo>
                    <a:pt x="153" y="115"/>
                    <a:pt x="153" y="115"/>
                    <a:pt x="153" y="115"/>
                  </a:cubicBezTo>
                  <a:cubicBezTo>
                    <a:pt x="153" y="116"/>
                    <a:pt x="153" y="116"/>
                    <a:pt x="153" y="116"/>
                  </a:cubicBezTo>
                  <a:cubicBezTo>
                    <a:pt x="154" y="117"/>
                    <a:pt x="154" y="117"/>
                    <a:pt x="154" y="117"/>
                  </a:cubicBezTo>
                  <a:cubicBezTo>
                    <a:pt x="154" y="118"/>
                    <a:pt x="154" y="118"/>
                    <a:pt x="154" y="118"/>
                  </a:cubicBezTo>
                  <a:cubicBezTo>
                    <a:pt x="155" y="119"/>
                    <a:pt x="155" y="119"/>
                    <a:pt x="155" y="119"/>
                  </a:cubicBezTo>
                  <a:cubicBezTo>
                    <a:pt x="155" y="119"/>
                    <a:pt x="155" y="119"/>
                    <a:pt x="155" y="119"/>
                  </a:cubicBezTo>
                  <a:cubicBezTo>
                    <a:pt x="154" y="120"/>
                    <a:pt x="154" y="120"/>
                    <a:pt x="154" y="120"/>
                  </a:cubicBezTo>
                  <a:cubicBezTo>
                    <a:pt x="155" y="120"/>
                    <a:pt x="155" y="120"/>
                    <a:pt x="155" y="120"/>
                  </a:cubicBezTo>
                  <a:cubicBezTo>
                    <a:pt x="156" y="120"/>
                    <a:pt x="156" y="120"/>
                    <a:pt x="156" y="120"/>
                  </a:cubicBezTo>
                  <a:cubicBezTo>
                    <a:pt x="157" y="121"/>
                    <a:pt x="157" y="121"/>
                    <a:pt x="157" y="121"/>
                  </a:cubicBezTo>
                  <a:cubicBezTo>
                    <a:pt x="159" y="121"/>
                    <a:pt x="159" y="121"/>
                    <a:pt x="159" y="121"/>
                  </a:cubicBezTo>
                  <a:cubicBezTo>
                    <a:pt x="160" y="120"/>
                    <a:pt x="160" y="120"/>
                    <a:pt x="160" y="120"/>
                  </a:cubicBezTo>
                  <a:cubicBezTo>
                    <a:pt x="160" y="121"/>
                    <a:pt x="160" y="121"/>
                    <a:pt x="160" y="121"/>
                  </a:cubicBezTo>
                  <a:cubicBezTo>
                    <a:pt x="161" y="122"/>
                    <a:pt x="161" y="122"/>
                    <a:pt x="161" y="122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2" y="121"/>
                    <a:pt x="162" y="121"/>
                    <a:pt x="162" y="121"/>
                  </a:cubicBezTo>
                  <a:cubicBezTo>
                    <a:pt x="163" y="120"/>
                    <a:pt x="163" y="120"/>
                    <a:pt x="163" y="120"/>
                  </a:cubicBezTo>
                  <a:cubicBezTo>
                    <a:pt x="164" y="120"/>
                    <a:pt x="164" y="120"/>
                    <a:pt x="164" y="120"/>
                  </a:cubicBezTo>
                  <a:cubicBezTo>
                    <a:pt x="165" y="122"/>
                    <a:pt x="165" y="122"/>
                    <a:pt x="165" y="122"/>
                  </a:cubicBezTo>
                  <a:cubicBezTo>
                    <a:pt x="166" y="122"/>
                    <a:pt x="166" y="122"/>
                    <a:pt x="166" y="122"/>
                  </a:cubicBezTo>
                  <a:cubicBezTo>
                    <a:pt x="167" y="122"/>
                    <a:pt x="167" y="122"/>
                    <a:pt x="167" y="122"/>
                  </a:cubicBezTo>
                  <a:cubicBezTo>
                    <a:pt x="169" y="122"/>
                    <a:pt x="169" y="122"/>
                    <a:pt x="169" y="122"/>
                  </a:cubicBezTo>
                  <a:cubicBezTo>
                    <a:pt x="170" y="121"/>
                    <a:pt x="170" y="121"/>
                    <a:pt x="170" y="121"/>
                  </a:cubicBezTo>
                  <a:cubicBezTo>
                    <a:pt x="169" y="122"/>
                    <a:pt x="169" y="122"/>
                    <a:pt x="169" y="122"/>
                  </a:cubicBezTo>
                  <a:cubicBezTo>
                    <a:pt x="167" y="122"/>
                    <a:pt x="167" y="122"/>
                    <a:pt x="167" y="122"/>
                  </a:cubicBezTo>
                  <a:cubicBezTo>
                    <a:pt x="167" y="121"/>
                    <a:pt x="167" y="121"/>
                    <a:pt x="167" y="121"/>
                  </a:cubicBezTo>
                  <a:cubicBezTo>
                    <a:pt x="166" y="121"/>
                    <a:pt x="166" y="121"/>
                    <a:pt x="166" y="121"/>
                  </a:cubicBezTo>
                  <a:cubicBezTo>
                    <a:pt x="166" y="120"/>
                    <a:pt x="166" y="120"/>
                    <a:pt x="166" y="120"/>
                  </a:cubicBezTo>
                  <a:cubicBezTo>
                    <a:pt x="164" y="120"/>
                    <a:pt x="164" y="120"/>
                    <a:pt x="164" y="120"/>
                  </a:cubicBezTo>
                  <a:cubicBezTo>
                    <a:pt x="164" y="119"/>
                    <a:pt x="164" y="119"/>
                    <a:pt x="164" y="119"/>
                  </a:cubicBezTo>
                  <a:cubicBezTo>
                    <a:pt x="164" y="119"/>
                    <a:pt x="164" y="119"/>
                    <a:pt x="164" y="119"/>
                  </a:cubicBezTo>
                  <a:cubicBezTo>
                    <a:pt x="163" y="119"/>
                    <a:pt x="163" y="119"/>
                    <a:pt x="163" y="119"/>
                  </a:cubicBezTo>
                  <a:cubicBezTo>
                    <a:pt x="161" y="119"/>
                    <a:pt x="161" y="119"/>
                    <a:pt x="161" y="119"/>
                  </a:cubicBezTo>
                  <a:cubicBezTo>
                    <a:pt x="160" y="119"/>
                    <a:pt x="160" y="119"/>
                    <a:pt x="160" y="119"/>
                  </a:cubicBezTo>
                  <a:cubicBezTo>
                    <a:pt x="159" y="119"/>
                    <a:pt x="159" y="119"/>
                    <a:pt x="159" y="119"/>
                  </a:cubicBezTo>
                  <a:cubicBezTo>
                    <a:pt x="157" y="117"/>
                    <a:pt x="157" y="117"/>
                    <a:pt x="157" y="117"/>
                  </a:cubicBezTo>
                  <a:cubicBezTo>
                    <a:pt x="157" y="116"/>
                    <a:pt x="157" y="116"/>
                    <a:pt x="157" y="116"/>
                  </a:cubicBezTo>
                  <a:cubicBezTo>
                    <a:pt x="156" y="116"/>
                    <a:pt x="156" y="116"/>
                    <a:pt x="156" y="116"/>
                  </a:cubicBezTo>
                  <a:cubicBezTo>
                    <a:pt x="155" y="114"/>
                    <a:pt x="155" y="114"/>
                    <a:pt x="155" y="114"/>
                  </a:cubicBezTo>
                  <a:cubicBezTo>
                    <a:pt x="156" y="114"/>
                    <a:pt x="156" y="114"/>
                    <a:pt x="156" y="114"/>
                  </a:cubicBezTo>
                  <a:cubicBezTo>
                    <a:pt x="156" y="114"/>
                    <a:pt x="156" y="114"/>
                    <a:pt x="156" y="114"/>
                  </a:cubicBezTo>
                  <a:cubicBezTo>
                    <a:pt x="157" y="113"/>
                    <a:pt x="157" y="113"/>
                    <a:pt x="157" y="113"/>
                  </a:cubicBezTo>
                  <a:cubicBezTo>
                    <a:pt x="158" y="113"/>
                    <a:pt x="158" y="113"/>
                    <a:pt x="158" y="113"/>
                  </a:cubicBezTo>
                  <a:cubicBezTo>
                    <a:pt x="159" y="114"/>
                    <a:pt x="159" y="114"/>
                    <a:pt x="159" y="114"/>
                  </a:cubicBezTo>
                  <a:cubicBezTo>
                    <a:pt x="161" y="115"/>
                    <a:pt x="161" y="115"/>
                    <a:pt x="161" y="115"/>
                  </a:cubicBezTo>
                  <a:cubicBezTo>
                    <a:pt x="162" y="115"/>
                    <a:pt x="162" y="115"/>
                    <a:pt x="162" y="115"/>
                  </a:cubicBezTo>
                  <a:cubicBezTo>
                    <a:pt x="163" y="113"/>
                    <a:pt x="163" y="113"/>
                    <a:pt x="163" y="113"/>
                  </a:cubicBezTo>
                  <a:cubicBezTo>
                    <a:pt x="163" y="112"/>
                    <a:pt x="163" y="112"/>
                    <a:pt x="163" y="112"/>
                  </a:cubicBezTo>
                  <a:cubicBezTo>
                    <a:pt x="161" y="111"/>
                    <a:pt x="161" y="111"/>
                    <a:pt x="161" y="111"/>
                  </a:cubicBezTo>
                  <a:cubicBezTo>
                    <a:pt x="159" y="112"/>
                    <a:pt x="159" y="112"/>
                    <a:pt x="159" y="112"/>
                  </a:cubicBezTo>
                  <a:cubicBezTo>
                    <a:pt x="159" y="112"/>
                    <a:pt x="159" y="112"/>
                    <a:pt x="159" y="11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60" y="111"/>
                    <a:pt x="160" y="111"/>
                    <a:pt x="160" y="111"/>
                  </a:cubicBezTo>
                  <a:cubicBezTo>
                    <a:pt x="160" y="111"/>
                    <a:pt x="160" y="111"/>
                    <a:pt x="160" y="111"/>
                  </a:cubicBezTo>
                  <a:cubicBezTo>
                    <a:pt x="160" y="110"/>
                    <a:pt x="160" y="110"/>
                    <a:pt x="160" y="110"/>
                  </a:cubicBezTo>
                  <a:cubicBezTo>
                    <a:pt x="161" y="109"/>
                    <a:pt x="161" y="109"/>
                    <a:pt x="161" y="109"/>
                  </a:cubicBezTo>
                  <a:cubicBezTo>
                    <a:pt x="162" y="108"/>
                    <a:pt x="162" y="108"/>
                    <a:pt x="162" y="108"/>
                  </a:cubicBezTo>
                  <a:cubicBezTo>
                    <a:pt x="163" y="108"/>
                    <a:pt x="163" y="108"/>
                    <a:pt x="163" y="108"/>
                  </a:cubicBezTo>
                  <a:cubicBezTo>
                    <a:pt x="166" y="108"/>
                    <a:pt x="166" y="108"/>
                    <a:pt x="166" y="108"/>
                  </a:cubicBezTo>
                  <a:cubicBezTo>
                    <a:pt x="167" y="109"/>
                    <a:pt x="167" y="109"/>
                    <a:pt x="167" y="109"/>
                  </a:cubicBezTo>
                  <a:cubicBezTo>
                    <a:pt x="168" y="110"/>
                    <a:pt x="168" y="110"/>
                    <a:pt x="168" y="110"/>
                  </a:cubicBezTo>
                  <a:cubicBezTo>
                    <a:pt x="171" y="110"/>
                    <a:pt x="171" y="110"/>
                    <a:pt x="171" y="110"/>
                  </a:cubicBezTo>
                  <a:cubicBezTo>
                    <a:pt x="171" y="111"/>
                    <a:pt x="171" y="111"/>
                    <a:pt x="171" y="111"/>
                  </a:cubicBezTo>
                  <a:cubicBezTo>
                    <a:pt x="172" y="112"/>
                    <a:pt x="172" y="112"/>
                    <a:pt x="172" y="112"/>
                  </a:cubicBezTo>
                  <a:cubicBezTo>
                    <a:pt x="174" y="113"/>
                    <a:pt x="174" y="113"/>
                    <a:pt x="174" y="113"/>
                  </a:cubicBezTo>
                  <a:cubicBezTo>
                    <a:pt x="175" y="113"/>
                    <a:pt x="175" y="113"/>
                    <a:pt x="175" y="113"/>
                  </a:cubicBezTo>
                  <a:cubicBezTo>
                    <a:pt x="178" y="113"/>
                    <a:pt x="178" y="113"/>
                    <a:pt x="178" y="113"/>
                  </a:cubicBezTo>
                  <a:cubicBezTo>
                    <a:pt x="180" y="112"/>
                    <a:pt x="180" y="112"/>
                    <a:pt x="180" y="112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181" y="113"/>
                    <a:pt x="181" y="113"/>
                    <a:pt x="181" y="113"/>
                  </a:cubicBezTo>
                  <a:cubicBezTo>
                    <a:pt x="182" y="113"/>
                    <a:pt x="182" y="113"/>
                    <a:pt x="182" y="113"/>
                  </a:cubicBezTo>
                  <a:cubicBezTo>
                    <a:pt x="181" y="114"/>
                    <a:pt x="181" y="114"/>
                    <a:pt x="181" y="114"/>
                  </a:cubicBezTo>
                  <a:cubicBezTo>
                    <a:pt x="182" y="115"/>
                    <a:pt x="182" y="115"/>
                    <a:pt x="182" y="115"/>
                  </a:cubicBezTo>
                  <a:cubicBezTo>
                    <a:pt x="181" y="115"/>
                    <a:pt x="181" y="115"/>
                    <a:pt x="181" y="115"/>
                  </a:cubicBezTo>
                  <a:cubicBezTo>
                    <a:pt x="180" y="116"/>
                    <a:pt x="180" y="116"/>
                    <a:pt x="180" y="116"/>
                  </a:cubicBezTo>
                  <a:cubicBezTo>
                    <a:pt x="180" y="117"/>
                    <a:pt x="180" y="117"/>
                    <a:pt x="180" y="117"/>
                  </a:cubicBezTo>
                  <a:cubicBezTo>
                    <a:pt x="181" y="118"/>
                    <a:pt x="181" y="118"/>
                    <a:pt x="181" y="118"/>
                  </a:cubicBezTo>
                  <a:cubicBezTo>
                    <a:pt x="181" y="119"/>
                    <a:pt x="181" y="119"/>
                    <a:pt x="181" y="119"/>
                  </a:cubicBezTo>
                  <a:cubicBezTo>
                    <a:pt x="182" y="121"/>
                    <a:pt x="182" y="121"/>
                    <a:pt x="182" y="121"/>
                  </a:cubicBezTo>
                  <a:cubicBezTo>
                    <a:pt x="182" y="121"/>
                    <a:pt x="182" y="121"/>
                    <a:pt x="182" y="121"/>
                  </a:cubicBezTo>
                  <a:cubicBezTo>
                    <a:pt x="182" y="122"/>
                    <a:pt x="182" y="122"/>
                    <a:pt x="182" y="122"/>
                  </a:cubicBezTo>
                  <a:cubicBezTo>
                    <a:pt x="182" y="125"/>
                    <a:pt x="182" y="125"/>
                    <a:pt x="182" y="125"/>
                  </a:cubicBezTo>
                  <a:cubicBezTo>
                    <a:pt x="183" y="125"/>
                    <a:pt x="183" y="125"/>
                    <a:pt x="183" y="125"/>
                  </a:cubicBezTo>
                  <a:cubicBezTo>
                    <a:pt x="183" y="124"/>
                    <a:pt x="183" y="124"/>
                    <a:pt x="183" y="124"/>
                  </a:cubicBezTo>
                  <a:cubicBezTo>
                    <a:pt x="183" y="123"/>
                    <a:pt x="183" y="123"/>
                    <a:pt x="183" y="123"/>
                  </a:cubicBezTo>
                  <a:cubicBezTo>
                    <a:pt x="183" y="123"/>
                    <a:pt x="183" y="123"/>
                    <a:pt x="183" y="123"/>
                  </a:cubicBezTo>
                  <a:cubicBezTo>
                    <a:pt x="183" y="122"/>
                    <a:pt x="183" y="122"/>
                    <a:pt x="183" y="122"/>
                  </a:cubicBezTo>
                  <a:cubicBezTo>
                    <a:pt x="184" y="121"/>
                    <a:pt x="184" y="121"/>
                    <a:pt x="184" y="121"/>
                  </a:cubicBezTo>
                  <a:cubicBezTo>
                    <a:pt x="184" y="120"/>
                    <a:pt x="184" y="120"/>
                    <a:pt x="184" y="120"/>
                  </a:cubicBezTo>
                  <a:cubicBezTo>
                    <a:pt x="185" y="121"/>
                    <a:pt x="185" y="121"/>
                    <a:pt x="185" y="121"/>
                  </a:cubicBezTo>
                  <a:cubicBezTo>
                    <a:pt x="185" y="122"/>
                    <a:pt x="185" y="122"/>
                    <a:pt x="185" y="122"/>
                  </a:cubicBezTo>
                  <a:cubicBezTo>
                    <a:pt x="186" y="124"/>
                    <a:pt x="186" y="124"/>
                    <a:pt x="186" y="124"/>
                  </a:cubicBezTo>
                  <a:cubicBezTo>
                    <a:pt x="186" y="124"/>
                    <a:pt x="186" y="124"/>
                    <a:pt x="186" y="124"/>
                  </a:cubicBezTo>
                  <a:cubicBezTo>
                    <a:pt x="185" y="125"/>
                    <a:pt x="185" y="125"/>
                    <a:pt x="185" y="125"/>
                  </a:cubicBezTo>
                  <a:cubicBezTo>
                    <a:pt x="185" y="126"/>
                    <a:pt x="185" y="126"/>
                    <a:pt x="185" y="126"/>
                  </a:cubicBezTo>
                  <a:cubicBezTo>
                    <a:pt x="185" y="126"/>
                    <a:pt x="185" y="126"/>
                    <a:pt x="185" y="126"/>
                  </a:cubicBezTo>
                  <a:cubicBezTo>
                    <a:pt x="186" y="127"/>
                    <a:pt x="186" y="127"/>
                    <a:pt x="186" y="127"/>
                  </a:cubicBezTo>
                  <a:cubicBezTo>
                    <a:pt x="188" y="127"/>
                    <a:pt x="188" y="127"/>
                    <a:pt x="188" y="127"/>
                  </a:cubicBezTo>
                  <a:cubicBezTo>
                    <a:pt x="189" y="127"/>
                    <a:pt x="189" y="127"/>
                    <a:pt x="189" y="127"/>
                  </a:cubicBezTo>
                  <a:cubicBezTo>
                    <a:pt x="190" y="128"/>
                    <a:pt x="190" y="128"/>
                    <a:pt x="190" y="128"/>
                  </a:cubicBezTo>
                  <a:cubicBezTo>
                    <a:pt x="190" y="129"/>
                    <a:pt x="190" y="129"/>
                    <a:pt x="190" y="129"/>
                  </a:cubicBezTo>
                  <a:cubicBezTo>
                    <a:pt x="191" y="130"/>
                    <a:pt x="191" y="130"/>
                    <a:pt x="191" y="130"/>
                  </a:cubicBezTo>
                  <a:cubicBezTo>
                    <a:pt x="193" y="130"/>
                    <a:pt x="193" y="130"/>
                    <a:pt x="193" y="130"/>
                  </a:cubicBezTo>
                  <a:cubicBezTo>
                    <a:pt x="195" y="131"/>
                    <a:pt x="195" y="131"/>
                    <a:pt x="195" y="131"/>
                  </a:cubicBezTo>
                  <a:cubicBezTo>
                    <a:pt x="194" y="131"/>
                    <a:pt x="194" y="131"/>
                    <a:pt x="194" y="131"/>
                  </a:cubicBezTo>
                  <a:cubicBezTo>
                    <a:pt x="194" y="130"/>
                    <a:pt x="194" y="130"/>
                    <a:pt x="194" y="130"/>
                  </a:cubicBezTo>
                  <a:cubicBezTo>
                    <a:pt x="196" y="129"/>
                    <a:pt x="196" y="129"/>
                    <a:pt x="196" y="129"/>
                  </a:cubicBezTo>
                  <a:cubicBezTo>
                    <a:pt x="197" y="128"/>
                    <a:pt x="197" y="128"/>
                    <a:pt x="197" y="128"/>
                  </a:cubicBezTo>
                  <a:cubicBezTo>
                    <a:pt x="199" y="130"/>
                    <a:pt x="199" y="130"/>
                    <a:pt x="199" y="130"/>
                  </a:cubicBezTo>
                  <a:cubicBezTo>
                    <a:pt x="200" y="130"/>
                    <a:pt x="200" y="130"/>
                    <a:pt x="200" y="130"/>
                  </a:cubicBezTo>
                  <a:cubicBezTo>
                    <a:pt x="201" y="131"/>
                    <a:pt x="201" y="131"/>
                    <a:pt x="201" y="131"/>
                  </a:cubicBezTo>
                  <a:cubicBezTo>
                    <a:pt x="201" y="132"/>
                    <a:pt x="201" y="132"/>
                    <a:pt x="201" y="132"/>
                  </a:cubicBezTo>
                  <a:cubicBezTo>
                    <a:pt x="201" y="131"/>
                    <a:pt x="201" y="131"/>
                    <a:pt x="201" y="131"/>
                  </a:cubicBezTo>
                  <a:cubicBezTo>
                    <a:pt x="200" y="129"/>
                    <a:pt x="200" y="129"/>
                    <a:pt x="200" y="129"/>
                  </a:cubicBezTo>
                  <a:cubicBezTo>
                    <a:pt x="200" y="129"/>
                    <a:pt x="200" y="129"/>
                    <a:pt x="200" y="129"/>
                  </a:cubicBezTo>
                  <a:cubicBezTo>
                    <a:pt x="198" y="129"/>
                    <a:pt x="198" y="129"/>
                    <a:pt x="198" y="129"/>
                  </a:cubicBezTo>
                  <a:cubicBezTo>
                    <a:pt x="197" y="128"/>
                    <a:pt x="197" y="128"/>
                    <a:pt x="197" y="128"/>
                  </a:cubicBezTo>
                  <a:cubicBezTo>
                    <a:pt x="195" y="128"/>
                    <a:pt x="195" y="128"/>
                    <a:pt x="195" y="128"/>
                  </a:cubicBezTo>
                  <a:cubicBezTo>
                    <a:pt x="194" y="129"/>
                    <a:pt x="194" y="129"/>
                    <a:pt x="194" y="129"/>
                  </a:cubicBezTo>
                  <a:cubicBezTo>
                    <a:pt x="193" y="129"/>
                    <a:pt x="193" y="129"/>
                    <a:pt x="193" y="129"/>
                  </a:cubicBezTo>
                  <a:cubicBezTo>
                    <a:pt x="193" y="129"/>
                    <a:pt x="193" y="129"/>
                    <a:pt x="193" y="129"/>
                  </a:cubicBezTo>
                  <a:cubicBezTo>
                    <a:pt x="191" y="129"/>
                    <a:pt x="191" y="129"/>
                    <a:pt x="191" y="129"/>
                  </a:cubicBezTo>
                  <a:cubicBezTo>
                    <a:pt x="190" y="127"/>
                    <a:pt x="190" y="127"/>
                    <a:pt x="190" y="127"/>
                  </a:cubicBezTo>
                  <a:cubicBezTo>
                    <a:pt x="189" y="127"/>
                    <a:pt x="189" y="127"/>
                    <a:pt x="189" y="127"/>
                  </a:cubicBezTo>
                  <a:cubicBezTo>
                    <a:pt x="187" y="126"/>
                    <a:pt x="187" y="126"/>
                    <a:pt x="187" y="126"/>
                  </a:cubicBezTo>
                  <a:cubicBezTo>
                    <a:pt x="187" y="125"/>
                    <a:pt x="187" y="125"/>
                    <a:pt x="187" y="125"/>
                  </a:cubicBezTo>
                  <a:cubicBezTo>
                    <a:pt x="187" y="125"/>
                    <a:pt x="187" y="125"/>
                    <a:pt x="187" y="125"/>
                  </a:cubicBezTo>
                  <a:cubicBezTo>
                    <a:pt x="188" y="125"/>
                    <a:pt x="188" y="125"/>
                    <a:pt x="188" y="125"/>
                  </a:cubicBezTo>
                  <a:cubicBezTo>
                    <a:pt x="189" y="124"/>
                    <a:pt x="189" y="124"/>
                    <a:pt x="189" y="124"/>
                  </a:cubicBezTo>
                  <a:cubicBezTo>
                    <a:pt x="189" y="123"/>
                    <a:pt x="189" y="123"/>
                    <a:pt x="189" y="123"/>
                  </a:cubicBezTo>
                  <a:cubicBezTo>
                    <a:pt x="187" y="122"/>
                    <a:pt x="187" y="122"/>
                    <a:pt x="187" y="122"/>
                  </a:cubicBezTo>
                  <a:cubicBezTo>
                    <a:pt x="187" y="120"/>
                    <a:pt x="187" y="120"/>
                    <a:pt x="187" y="120"/>
                  </a:cubicBezTo>
                  <a:cubicBezTo>
                    <a:pt x="185" y="118"/>
                    <a:pt x="185" y="118"/>
                    <a:pt x="185" y="118"/>
                  </a:cubicBezTo>
                  <a:cubicBezTo>
                    <a:pt x="184" y="118"/>
                    <a:pt x="184" y="118"/>
                    <a:pt x="184" y="118"/>
                  </a:cubicBezTo>
                  <a:cubicBezTo>
                    <a:pt x="183" y="117"/>
                    <a:pt x="183" y="117"/>
                    <a:pt x="183" y="117"/>
                  </a:cubicBezTo>
                  <a:cubicBezTo>
                    <a:pt x="184" y="116"/>
                    <a:pt x="184" y="116"/>
                    <a:pt x="184" y="116"/>
                  </a:cubicBezTo>
                  <a:cubicBezTo>
                    <a:pt x="183" y="115"/>
                    <a:pt x="183" y="115"/>
                    <a:pt x="183" y="115"/>
                  </a:cubicBezTo>
                  <a:cubicBezTo>
                    <a:pt x="183" y="113"/>
                    <a:pt x="183" y="113"/>
                    <a:pt x="183" y="113"/>
                  </a:cubicBezTo>
                  <a:cubicBezTo>
                    <a:pt x="182" y="112"/>
                    <a:pt x="182" y="112"/>
                    <a:pt x="182" y="112"/>
                  </a:cubicBezTo>
                  <a:cubicBezTo>
                    <a:pt x="182" y="112"/>
                    <a:pt x="182" y="112"/>
                    <a:pt x="182" y="112"/>
                  </a:cubicBezTo>
                  <a:cubicBezTo>
                    <a:pt x="180" y="111"/>
                    <a:pt x="180" y="111"/>
                    <a:pt x="180" y="111"/>
                  </a:cubicBezTo>
                  <a:cubicBezTo>
                    <a:pt x="178" y="111"/>
                    <a:pt x="178" y="111"/>
                    <a:pt x="178" y="111"/>
                  </a:cubicBezTo>
                  <a:cubicBezTo>
                    <a:pt x="177" y="110"/>
                    <a:pt x="177" y="110"/>
                    <a:pt x="177" y="110"/>
                  </a:cubicBezTo>
                  <a:cubicBezTo>
                    <a:pt x="176" y="109"/>
                    <a:pt x="176" y="109"/>
                    <a:pt x="176" y="109"/>
                  </a:cubicBezTo>
                  <a:cubicBezTo>
                    <a:pt x="176" y="108"/>
                    <a:pt x="176" y="108"/>
                    <a:pt x="176" y="108"/>
                  </a:cubicBezTo>
                  <a:cubicBezTo>
                    <a:pt x="175" y="107"/>
                    <a:pt x="175" y="107"/>
                    <a:pt x="175" y="107"/>
                  </a:cubicBezTo>
                  <a:cubicBezTo>
                    <a:pt x="175" y="107"/>
                    <a:pt x="175" y="107"/>
                    <a:pt x="175" y="107"/>
                  </a:cubicBezTo>
                  <a:cubicBezTo>
                    <a:pt x="174" y="107"/>
                    <a:pt x="174" y="107"/>
                    <a:pt x="174" y="107"/>
                  </a:cubicBezTo>
                  <a:cubicBezTo>
                    <a:pt x="171" y="107"/>
                    <a:pt x="171" y="107"/>
                    <a:pt x="171" y="107"/>
                  </a:cubicBezTo>
                  <a:cubicBezTo>
                    <a:pt x="170" y="107"/>
                    <a:pt x="170" y="107"/>
                    <a:pt x="170" y="107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69" y="105"/>
                    <a:pt x="169" y="105"/>
                    <a:pt x="169" y="105"/>
                  </a:cubicBezTo>
                  <a:cubicBezTo>
                    <a:pt x="168" y="105"/>
                    <a:pt x="168" y="105"/>
                    <a:pt x="168" y="105"/>
                  </a:cubicBezTo>
                  <a:cubicBezTo>
                    <a:pt x="168" y="105"/>
                    <a:pt x="168" y="105"/>
                    <a:pt x="168" y="105"/>
                  </a:cubicBezTo>
                  <a:cubicBezTo>
                    <a:pt x="168" y="103"/>
                    <a:pt x="168" y="103"/>
                    <a:pt x="168" y="103"/>
                  </a:cubicBezTo>
                  <a:cubicBezTo>
                    <a:pt x="167" y="102"/>
                    <a:pt x="167" y="102"/>
                    <a:pt x="167" y="102"/>
                  </a:cubicBezTo>
                  <a:cubicBezTo>
                    <a:pt x="165" y="101"/>
                    <a:pt x="165" y="101"/>
                    <a:pt x="165" y="101"/>
                  </a:cubicBezTo>
                  <a:cubicBezTo>
                    <a:pt x="166" y="100"/>
                    <a:pt x="166" y="100"/>
                    <a:pt x="166" y="100"/>
                  </a:cubicBezTo>
                  <a:cubicBezTo>
                    <a:pt x="166" y="100"/>
                    <a:pt x="166" y="100"/>
                    <a:pt x="166" y="100"/>
                  </a:cubicBezTo>
                  <a:cubicBezTo>
                    <a:pt x="165" y="100"/>
                    <a:pt x="165" y="100"/>
                    <a:pt x="165" y="100"/>
                  </a:cubicBezTo>
                  <a:cubicBezTo>
                    <a:pt x="164" y="99"/>
                    <a:pt x="164" y="99"/>
                    <a:pt x="164" y="99"/>
                  </a:cubicBezTo>
                  <a:cubicBezTo>
                    <a:pt x="165" y="98"/>
                    <a:pt x="165" y="98"/>
                    <a:pt x="165" y="98"/>
                  </a:cubicBezTo>
                  <a:cubicBezTo>
                    <a:pt x="165" y="97"/>
                    <a:pt x="165" y="97"/>
                    <a:pt x="165" y="97"/>
                  </a:cubicBezTo>
                  <a:cubicBezTo>
                    <a:pt x="164" y="97"/>
                    <a:pt x="164" y="97"/>
                    <a:pt x="164" y="97"/>
                  </a:cubicBezTo>
                  <a:cubicBezTo>
                    <a:pt x="164" y="96"/>
                    <a:pt x="164" y="96"/>
                    <a:pt x="164" y="96"/>
                  </a:cubicBezTo>
                  <a:cubicBezTo>
                    <a:pt x="165" y="96"/>
                    <a:pt x="165" y="96"/>
                    <a:pt x="165" y="96"/>
                  </a:cubicBezTo>
                  <a:cubicBezTo>
                    <a:pt x="167" y="95"/>
                    <a:pt x="167" y="95"/>
                    <a:pt x="167" y="95"/>
                  </a:cubicBezTo>
                  <a:cubicBezTo>
                    <a:pt x="168" y="95"/>
                    <a:pt x="168" y="95"/>
                    <a:pt x="168" y="95"/>
                  </a:cubicBezTo>
                  <a:cubicBezTo>
                    <a:pt x="170" y="95"/>
                    <a:pt x="170" y="95"/>
                    <a:pt x="170" y="95"/>
                  </a:cubicBezTo>
                  <a:cubicBezTo>
                    <a:pt x="173" y="93"/>
                    <a:pt x="173" y="93"/>
                    <a:pt x="173" y="93"/>
                  </a:cubicBezTo>
                  <a:cubicBezTo>
                    <a:pt x="175" y="92"/>
                    <a:pt x="175" y="92"/>
                    <a:pt x="175" y="92"/>
                  </a:cubicBezTo>
                  <a:cubicBezTo>
                    <a:pt x="176" y="92"/>
                    <a:pt x="176" y="92"/>
                    <a:pt x="176" y="92"/>
                  </a:cubicBezTo>
                  <a:cubicBezTo>
                    <a:pt x="177" y="93"/>
                    <a:pt x="177" y="93"/>
                    <a:pt x="177" y="93"/>
                  </a:cubicBezTo>
                  <a:cubicBezTo>
                    <a:pt x="178" y="92"/>
                    <a:pt x="178" y="92"/>
                    <a:pt x="178" y="92"/>
                  </a:cubicBezTo>
                  <a:cubicBezTo>
                    <a:pt x="178" y="91"/>
                    <a:pt x="178" y="91"/>
                    <a:pt x="178" y="91"/>
                  </a:cubicBezTo>
                  <a:cubicBezTo>
                    <a:pt x="180" y="91"/>
                    <a:pt x="180" y="91"/>
                    <a:pt x="180" y="91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83" y="90"/>
                    <a:pt x="183" y="90"/>
                    <a:pt x="183" y="90"/>
                  </a:cubicBezTo>
                  <a:cubicBezTo>
                    <a:pt x="183" y="91"/>
                    <a:pt x="183" y="91"/>
                    <a:pt x="183" y="91"/>
                  </a:cubicBezTo>
                  <a:cubicBezTo>
                    <a:pt x="183" y="91"/>
                    <a:pt x="183" y="91"/>
                    <a:pt x="183" y="91"/>
                  </a:cubicBezTo>
                  <a:cubicBezTo>
                    <a:pt x="182" y="92"/>
                    <a:pt x="182" y="92"/>
                    <a:pt x="182" y="92"/>
                  </a:cubicBezTo>
                  <a:cubicBezTo>
                    <a:pt x="181" y="93"/>
                    <a:pt x="181" y="93"/>
                    <a:pt x="181" y="93"/>
                  </a:cubicBezTo>
                  <a:cubicBezTo>
                    <a:pt x="181" y="94"/>
                    <a:pt x="181" y="94"/>
                    <a:pt x="181" y="94"/>
                  </a:cubicBezTo>
                  <a:cubicBezTo>
                    <a:pt x="183" y="96"/>
                    <a:pt x="183" y="96"/>
                    <a:pt x="183" y="96"/>
                  </a:cubicBezTo>
                  <a:cubicBezTo>
                    <a:pt x="185" y="96"/>
                    <a:pt x="185" y="96"/>
                    <a:pt x="185" y="96"/>
                  </a:cubicBezTo>
                  <a:cubicBezTo>
                    <a:pt x="184" y="95"/>
                    <a:pt x="184" y="95"/>
                    <a:pt x="184" y="95"/>
                  </a:cubicBezTo>
                  <a:cubicBezTo>
                    <a:pt x="182" y="94"/>
                    <a:pt x="182" y="94"/>
                    <a:pt x="182" y="94"/>
                  </a:cubicBezTo>
                  <a:cubicBezTo>
                    <a:pt x="182" y="93"/>
                    <a:pt x="182" y="93"/>
                    <a:pt x="182" y="93"/>
                  </a:cubicBezTo>
                  <a:cubicBezTo>
                    <a:pt x="183" y="92"/>
                    <a:pt x="183" y="92"/>
                    <a:pt x="183" y="92"/>
                  </a:cubicBezTo>
                  <a:cubicBezTo>
                    <a:pt x="185" y="91"/>
                    <a:pt x="185" y="91"/>
                    <a:pt x="185" y="91"/>
                  </a:cubicBezTo>
                  <a:cubicBezTo>
                    <a:pt x="185" y="90"/>
                    <a:pt x="185" y="90"/>
                    <a:pt x="185" y="90"/>
                  </a:cubicBezTo>
                  <a:cubicBezTo>
                    <a:pt x="185" y="89"/>
                    <a:pt x="185" y="89"/>
                    <a:pt x="185" y="89"/>
                  </a:cubicBezTo>
                  <a:cubicBezTo>
                    <a:pt x="184" y="89"/>
                    <a:pt x="184" y="89"/>
                    <a:pt x="184" y="89"/>
                  </a:cubicBezTo>
                  <a:cubicBezTo>
                    <a:pt x="182" y="88"/>
                    <a:pt x="182" y="88"/>
                    <a:pt x="182" y="88"/>
                  </a:cubicBezTo>
                  <a:cubicBezTo>
                    <a:pt x="183" y="87"/>
                    <a:pt x="183" y="87"/>
                    <a:pt x="183" y="87"/>
                  </a:cubicBezTo>
                  <a:cubicBezTo>
                    <a:pt x="181" y="87"/>
                    <a:pt x="181" y="87"/>
                    <a:pt x="181" y="87"/>
                  </a:cubicBezTo>
                  <a:cubicBezTo>
                    <a:pt x="181" y="88"/>
                    <a:pt x="181" y="88"/>
                    <a:pt x="181" y="88"/>
                  </a:cubicBezTo>
                  <a:cubicBezTo>
                    <a:pt x="180" y="87"/>
                    <a:pt x="180" y="87"/>
                    <a:pt x="180" y="87"/>
                  </a:cubicBezTo>
                  <a:cubicBezTo>
                    <a:pt x="180" y="86"/>
                    <a:pt x="180" y="86"/>
                    <a:pt x="180" y="86"/>
                  </a:cubicBezTo>
                  <a:cubicBezTo>
                    <a:pt x="178" y="86"/>
                    <a:pt x="178" y="86"/>
                    <a:pt x="178" y="86"/>
                  </a:cubicBezTo>
                  <a:cubicBezTo>
                    <a:pt x="178" y="87"/>
                    <a:pt x="178" y="87"/>
                    <a:pt x="178" y="87"/>
                  </a:cubicBezTo>
                  <a:cubicBezTo>
                    <a:pt x="177" y="85"/>
                    <a:pt x="177" y="85"/>
                    <a:pt x="177" y="85"/>
                  </a:cubicBezTo>
                  <a:cubicBezTo>
                    <a:pt x="177" y="85"/>
                    <a:pt x="177" y="85"/>
                    <a:pt x="177" y="85"/>
                  </a:cubicBezTo>
                  <a:cubicBezTo>
                    <a:pt x="177" y="84"/>
                    <a:pt x="177" y="84"/>
                    <a:pt x="177" y="84"/>
                  </a:cubicBezTo>
                  <a:cubicBezTo>
                    <a:pt x="178" y="84"/>
                    <a:pt x="178" y="84"/>
                    <a:pt x="178" y="84"/>
                  </a:cubicBezTo>
                  <a:cubicBezTo>
                    <a:pt x="179" y="85"/>
                    <a:pt x="179" y="85"/>
                    <a:pt x="179" y="85"/>
                  </a:cubicBezTo>
                  <a:cubicBezTo>
                    <a:pt x="180" y="85"/>
                    <a:pt x="180" y="85"/>
                    <a:pt x="180" y="85"/>
                  </a:cubicBezTo>
                  <a:cubicBezTo>
                    <a:pt x="181" y="84"/>
                    <a:pt x="181" y="84"/>
                    <a:pt x="181" y="84"/>
                  </a:cubicBezTo>
                  <a:cubicBezTo>
                    <a:pt x="180" y="84"/>
                    <a:pt x="180" y="84"/>
                    <a:pt x="180" y="84"/>
                  </a:cubicBezTo>
                  <a:cubicBezTo>
                    <a:pt x="180" y="84"/>
                    <a:pt x="180" y="84"/>
                    <a:pt x="180" y="84"/>
                  </a:cubicBezTo>
                  <a:cubicBezTo>
                    <a:pt x="179" y="84"/>
                    <a:pt x="179" y="84"/>
                    <a:pt x="179" y="84"/>
                  </a:cubicBezTo>
                  <a:cubicBezTo>
                    <a:pt x="178" y="84"/>
                    <a:pt x="178" y="84"/>
                    <a:pt x="178" y="84"/>
                  </a:cubicBezTo>
                  <a:cubicBezTo>
                    <a:pt x="178" y="83"/>
                    <a:pt x="178" y="83"/>
                    <a:pt x="178" y="83"/>
                  </a:cubicBezTo>
                  <a:cubicBezTo>
                    <a:pt x="177" y="83"/>
                    <a:pt x="177" y="83"/>
                    <a:pt x="177" y="83"/>
                  </a:cubicBezTo>
                  <a:cubicBezTo>
                    <a:pt x="175" y="83"/>
                    <a:pt x="175" y="83"/>
                    <a:pt x="175" y="83"/>
                  </a:cubicBezTo>
                  <a:cubicBezTo>
                    <a:pt x="175" y="83"/>
                    <a:pt x="175" y="83"/>
                    <a:pt x="175" y="83"/>
                  </a:cubicBezTo>
                  <a:cubicBezTo>
                    <a:pt x="174" y="82"/>
                    <a:pt x="174" y="82"/>
                    <a:pt x="174" y="82"/>
                  </a:cubicBezTo>
                  <a:cubicBezTo>
                    <a:pt x="175" y="82"/>
                    <a:pt x="175" y="82"/>
                    <a:pt x="175" y="82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80"/>
                    <a:pt x="174" y="80"/>
                    <a:pt x="174" y="80"/>
                  </a:cubicBezTo>
                  <a:cubicBezTo>
                    <a:pt x="174" y="80"/>
                    <a:pt x="174" y="80"/>
                    <a:pt x="174" y="80"/>
                  </a:cubicBezTo>
                  <a:cubicBezTo>
                    <a:pt x="175" y="80"/>
                    <a:pt x="175" y="80"/>
                    <a:pt x="175" y="80"/>
                  </a:cubicBezTo>
                  <a:cubicBezTo>
                    <a:pt x="176" y="81"/>
                    <a:pt x="176" y="81"/>
                    <a:pt x="176" y="81"/>
                  </a:cubicBezTo>
                  <a:cubicBezTo>
                    <a:pt x="176" y="81"/>
                    <a:pt x="176" y="81"/>
                    <a:pt x="176" y="81"/>
                  </a:cubicBezTo>
                  <a:cubicBezTo>
                    <a:pt x="177" y="82"/>
                    <a:pt x="177" y="82"/>
                    <a:pt x="177" y="82"/>
                  </a:cubicBezTo>
                  <a:cubicBezTo>
                    <a:pt x="178" y="82"/>
                    <a:pt x="178" y="82"/>
                    <a:pt x="178" y="82"/>
                  </a:cubicBezTo>
                  <a:cubicBezTo>
                    <a:pt x="177" y="81"/>
                    <a:pt x="177" y="81"/>
                    <a:pt x="177" y="81"/>
                  </a:cubicBezTo>
                  <a:cubicBezTo>
                    <a:pt x="178" y="81"/>
                    <a:pt x="178" y="81"/>
                    <a:pt x="178" y="81"/>
                  </a:cubicBezTo>
                  <a:cubicBezTo>
                    <a:pt x="178" y="79"/>
                    <a:pt x="178" y="79"/>
                    <a:pt x="178" y="79"/>
                  </a:cubicBezTo>
                  <a:cubicBezTo>
                    <a:pt x="178" y="78"/>
                    <a:pt x="178" y="78"/>
                    <a:pt x="178" y="78"/>
                  </a:cubicBezTo>
                  <a:cubicBezTo>
                    <a:pt x="178" y="78"/>
                    <a:pt x="178" y="78"/>
                    <a:pt x="178" y="78"/>
                  </a:cubicBezTo>
                  <a:cubicBezTo>
                    <a:pt x="179" y="78"/>
                    <a:pt x="179" y="78"/>
                    <a:pt x="179" y="78"/>
                  </a:cubicBezTo>
                  <a:cubicBezTo>
                    <a:pt x="179" y="78"/>
                    <a:pt x="179" y="78"/>
                    <a:pt x="179" y="78"/>
                  </a:cubicBezTo>
                  <a:cubicBezTo>
                    <a:pt x="177" y="77"/>
                    <a:pt x="177" y="77"/>
                    <a:pt x="177" y="77"/>
                  </a:cubicBezTo>
                  <a:cubicBezTo>
                    <a:pt x="177" y="78"/>
                    <a:pt x="177" y="78"/>
                    <a:pt x="177" y="78"/>
                  </a:cubicBezTo>
                  <a:cubicBezTo>
                    <a:pt x="176" y="78"/>
                    <a:pt x="176" y="78"/>
                    <a:pt x="176" y="78"/>
                  </a:cubicBezTo>
                  <a:cubicBezTo>
                    <a:pt x="176" y="77"/>
                    <a:pt x="176" y="77"/>
                    <a:pt x="176" y="77"/>
                  </a:cubicBezTo>
                  <a:cubicBezTo>
                    <a:pt x="177" y="76"/>
                    <a:pt x="177" y="76"/>
                    <a:pt x="177" y="76"/>
                  </a:cubicBezTo>
                  <a:cubicBezTo>
                    <a:pt x="179" y="76"/>
                    <a:pt x="179" y="76"/>
                    <a:pt x="179" y="76"/>
                  </a:cubicBezTo>
                  <a:cubicBezTo>
                    <a:pt x="180" y="76"/>
                    <a:pt x="180" y="76"/>
                    <a:pt x="180" y="76"/>
                  </a:cubicBezTo>
                  <a:cubicBezTo>
                    <a:pt x="179" y="75"/>
                    <a:pt x="179" y="75"/>
                    <a:pt x="179" y="75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81" y="73"/>
                    <a:pt x="181" y="73"/>
                    <a:pt x="181" y="73"/>
                  </a:cubicBezTo>
                  <a:cubicBezTo>
                    <a:pt x="181" y="73"/>
                    <a:pt x="181" y="73"/>
                    <a:pt x="181" y="73"/>
                  </a:cubicBezTo>
                  <a:cubicBezTo>
                    <a:pt x="181" y="72"/>
                    <a:pt x="181" y="72"/>
                    <a:pt x="181" y="72"/>
                  </a:cubicBezTo>
                  <a:cubicBezTo>
                    <a:pt x="182" y="72"/>
                    <a:pt x="182" y="72"/>
                    <a:pt x="182" y="72"/>
                  </a:cubicBezTo>
                  <a:cubicBezTo>
                    <a:pt x="182" y="72"/>
                    <a:pt x="182" y="72"/>
                    <a:pt x="182" y="72"/>
                  </a:cubicBezTo>
                  <a:cubicBezTo>
                    <a:pt x="183" y="72"/>
                    <a:pt x="183" y="72"/>
                    <a:pt x="183" y="72"/>
                  </a:cubicBezTo>
                  <a:cubicBezTo>
                    <a:pt x="183" y="71"/>
                    <a:pt x="183" y="71"/>
                    <a:pt x="183" y="71"/>
                  </a:cubicBezTo>
                  <a:cubicBezTo>
                    <a:pt x="183" y="71"/>
                    <a:pt x="183" y="71"/>
                    <a:pt x="183" y="71"/>
                  </a:cubicBezTo>
                  <a:cubicBezTo>
                    <a:pt x="183" y="71"/>
                    <a:pt x="183" y="71"/>
                    <a:pt x="183" y="71"/>
                  </a:cubicBezTo>
                  <a:cubicBezTo>
                    <a:pt x="183" y="70"/>
                    <a:pt x="183" y="70"/>
                    <a:pt x="183" y="70"/>
                  </a:cubicBezTo>
                  <a:cubicBezTo>
                    <a:pt x="184" y="70"/>
                    <a:pt x="184" y="70"/>
                    <a:pt x="184" y="70"/>
                  </a:cubicBezTo>
                  <a:cubicBezTo>
                    <a:pt x="185" y="70"/>
                    <a:pt x="185" y="70"/>
                    <a:pt x="185" y="70"/>
                  </a:cubicBezTo>
                  <a:cubicBezTo>
                    <a:pt x="185" y="69"/>
                    <a:pt x="185" y="69"/>
                    <a:pt x="185" y="69"/>
                  </a:cubicBezTo>
                  <a:cubicBezTo>
                    <a:pt x="185" y="69"/>
                    <a:pt x="185" y="69"/>
                    <a:pt x="185" y="69"/>
                  </a:cubicBezTo>
                  <a:cubicBezTo>
                    <a:pt x="186" y="69"/>
                    <a:pt x="186" y="69"/>
                    <a:pt x="186" y="69"/>
                  </a:cubicBezTo>
                  <a:cubicBezTo>
                    <a:pt x="188" y="69"/>
                    <a:pt x="188" y="69"/>
                    <a:pt x="188" y="69"/>
                  </a:cubicBezTo>
                  <a:cubicBezTo>
                    <a:pt x="187" y="68"/>
                    <a:pt x="187" y="68"/>
                    <a:pt x="187" y="68"/>
                  </a:cubicBezTo>
                  <a:cubicBezTo>
                    <a:pt x="187" y="68"/>
                    <a:pt x="187" y="68"/>
                    <a:pt x="187" y="68"/>
                  </a:cubicBezTo>
                  <a:cubicBezTo>
                    <a:pt x="189" y="67"/>
                    <a:pt x="189" y="67"/>
                    <a:pt x="189" y="67"/>
                  </a:cubicBezTo>
                  <a:cubicBezTo>
                    <a:pt x="190" y="67"/>
                    <a:pt x="190" y="67"/>
                    <a:pt x="190" y="67"/>
                  </a:cubicBezTo>
                  <a:cubicBezTo>
                    <a:pt x="191" y="66"/>
                    <a:pt x="191" y="66"/>
                    <a:pt x="191" y="66"/>
                  </a:cubicBezTo>
                  <a:cubicBezTo>
                    <a:pt x="193" y="65"/>
                    <a:pt x="193" y="65"/>
                    <a:pt x="193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3" y="64"/>
                    <a:pt x="193" y="64"/>
                    <a:pt x="193" y="64"/>
                  </a:cubicBezTo>
                  <a:cubicBezTo>
                    <a:pt x="192" y="65"/>
                    <a:pt x="192" y="65"/>
                    <a:pt x="192" y="65"/>
                  </a:cubicBezTo>
                  <a:cubicBezTo>
                    <a:pt x="191" y="65"/>
                    <a:pt x="191" y="65"/>
                    <a:pt x="191" y="65"/>
                  </a:cubicBezTo>
                  <a:cubicBezTo>
                    <a:pt x="190" y="65"/>
                    <a:pt x="190" y="65"/>
                    <a:pt x="190" y="65"/>
                  </a:cubicBezTo>
                  <a:cubicBezTo>
                    <a:pt x="190" y="65"/>
                    <a:pt x="190" y="65"/>
                    <a:pt x="190" y="65"/>
                  </a:cubicBezTo>
                  <a:cubicBezTo>
                    <a:pt x="190" y="63"/>
                    <a:pt x="190" y="63"/>
                    <a:pt x="190" y="63"/>
                  </a:cubicBezTo>
                  <a:cubicBezTo>
                    <a:pt x="190" y="63"/>
                    <a:pt x="190" y="63"/>
                    <a:pt x="190" y="63"/>
                  </a:cubicBezTo>
                  <a:cubicBezTo>
                    <a:pt x="190" y="62"/>
                    <a:pt x="190" y="62"/>
                    <a:pt x="190" y="62"/>
                  </a:cubicBezTo>
                  <a:cubicBezTo>
                    <a:pt x="191" y="62"/>
                    <a:pt x="191" y="62"/>
                    <a:pt x="191" y="62"/>
                  </a:cubicBezTo>
                  <a:cubicBezTo>
                    <a:pt x="191" y="63"/>
                    <a:pt x="191" y="63"/>
                    <a:pt x="191" y="63"/>
                  </a:cubicBezTo>
                  <a:cubicBezTo>
                    <a:pt x="191" y="63"/>
                    <a:pt x="191" y="63"/>
                    <a:pt x="191" y="63"/>
                  </a:cubicBezTo>
                  <a:cubicBezTo>
                    <a:pt x="192" y="62"/>
                    <a:pt x="192" y="62"/>
                    <a:pt x="192" y="62"/>
                  </a:cubicBezTo>
                  <a:cubicBezTo>
                    <a:pt x="191" y="61"/>
                    <a:pt x="191" y="61"/>
                    <a:pt x="191" y="61"/>
                  </a:cubicBezTo>
                  <a:cubicBezTo>
                    <a:pt x="192" y="61"/>
                    <a:pt x="192" y="61"/>
                    <a:pt x="192" y="61"/>
                  </a:cubicBezTo>
                  <a:cubicBezTo>
                    <a:pt x="193" y="62"/>
                    <a:pt x="193" y="62"/>
                    <a:pt x="193" y="62"/>
                  </a:cubicBezTo>
                  <a:cubicBezTo>
                    <a:pt x="194" y="62"/>
                    <a:pt x="194" y="62"/>
                    <a:pt x="194" y="62"/>
                  </a:cubicBezTo>
                  <a:cubicBezTo>
                    <a:pt x="195" y="61"/>
                    <a:pt x="195" y="61"/>
                    <a:pt x="195" y="61"/>
                  </a:cubicBezTo>
                  <a:cubicBezTo>
                    <a:pt x="196" y="61"/>
                    <a:pt x="196" y="61"/>
                    <a:pt x="196" y="61"/>
                  </a:cubicBezTo>
                  <a:cubicBezTo>
                    <a:pt x="198" y="61"/>
                    <a:pt x="198" y="61"/>
                    <a:pt x="198" y="61"/>
                  </a:cubicBezTo>
                  <a:cubicBezTo>
                    <a:pt x="199" y="61"/>
                    <a:pt x="199" y="61"/>
                    <a:pt x="199" y="61"/>
                  </a:cubicBezTo>
                  <a:cubicBezTo>
                    <a:pt x="199" y="61"/>
                    <a:pt x="199" y="61"/>
                    <a:pt x="199" y="61"/>
                  </a:cubicBezTo>
                  <a:cubicBezTo>
                    <a:pt x="198" y="63"/>
                    <a:pt x="198" y="63"/>
                    <a:pt x="198" y="63"/>
                  </a:cubicBezTo>
                  <a:cubicBezTo>
                    <a:pt x="198" y="64"/>
                    <a:pt x="198" y="64"/>
                    <a:pt x="198" y="64"/>
                  </a:cubicBezTo>
                  <a:cubicBezTo>
                    <a:pt x="199" y="64"/>
                    <a:pt x="199" y="64"/>
                    <a:pt x="199" y="64"/>
                  </a:cubicBezTo>
                  <a:cubicBezTo>
                    <a:pt x="200" y="63"/>
                    <a:pt x="200" y="63"/>
                    <a:pt x="200" y="63"/>
                  </a:cubicBezTo>
                  <a:cubicBezTo>
                    <a:pt x="201" y="62"/>
                    <a:pt x="201" y="62"/>
                    <a:pt x="201" y="62"/>
                  </a:cubicBezTo>
                  <a:cubicBezTo>
                    <a:pt x="200" y="61"/>
                    <a:pt x="200" y="61"/>
                    <a:pt x="200" y="61"/>
                  </a:cubicBezTo>
                  <a:cubicBezTo>
                    <a:pt x="201" y="61"/>
                    <a:pt x="201" y="61"/>
                    <a:pt x="201" y="61"/>
                  </a:cubicBezTo>
                  <a:cubicBezTo>
                    <a:pt x="201" y="62"/>
                    <a:pt x="201" y="62"/>
                    <a:pt x="201" y="62"/>
                  </a:cubicBezTo>
                  <a:cubicBezTo>
                    <a:pt x="201" y="63"/>
                    <a:pt x="201" y="63"/>
                    <a:pt x="201" y="63"/>
                  </a:cubicBezTo>
                  <a:cubicBezTo>
                    <a:pt x="202" y="63"/>
                    <a:pt x="202" y="63"/>
                    <a:pt x="202" y="63"/>
                  </a:cubicBezTo>
                  <a:cubicBezTo>
                    <a:pt x="202" y="62"/>
                    <a:pt x="202" y="62"/>
                    <a:pt x="202" y="62"/>
                  </a:cubicBezTo>
                  <a:cubicBezTo>
                    <a:pt x="202" y="61"/>
                    <a:pt x="202" y="61"/>
                    <a:pt x="202" y="61"/>
                  </a:cubicBezTo>
                  <a:cubicBezTo>
                    <a:pt x="203" y="61"/>
                    <a:pt x="203" y="61"/>
                    <a:pt x="203" y="61"/>
                  </a:cubicBezTo>
                  <a:cubicBezTo>
                    <a:pt x="203" y="61"/>
                    <a:pt x="203" y="61"/>
                    <a:pt x="203" y="61"/>
                  </a:cubicBezTo>
                  <a:cubicBezTo>
                    <a:pt x="203" y="62"/>
                    <a:pt x="203" y="62"/>
                    <a:pt x="203" y="62"/>
                  </a:cubicBezTo>
                  <a:cubicBezTo>
                    <a:pt x="205" y="61"/>
                    <a:pt x="205" y="61"/>
                    <a:pt x="205" y="61"/>
                  </a:cubicBezTo>
                  <a:cubicBezTo>
                    <a:pt x="205" y="60"/>
                    <a:pt x="205" y="60"/>
                    <a:pt x="205" y="60"/>
                  </a:cubicBezTo>
                  <a:cubicBezTo>
                    <a:pt x="204" y="60"/>
                    <a:pt x="204" y="60"/>
                    <a:pt x="204" y="60"/>
                  </a:cubicBezTo>
                  <a:cubicBezTo>
                    <a:pt x="205" y="60"/>
                    <a:pt x="205" y="60"/>
                    <a:pt x="205" y="60"/>
                  </a:cubicBezTo>
                  <a:cubicBezTo>
                    <a:pt x="206" y="59"/>
                    <a:pt x="206" y="59"/>
                    <a:pt x="206" y="59"/>
                  </a:cubicBezTo>
                  <a:cubicBezTo>
                    <a:pt x="205" y="59"/>
                    <a:pt x="205" y="59"/>
                    <a:pt x="205" y="59"/>
                  </a:cubicBezTo>
                  <a:cubicBezTo>
                    <a:pt x="206" y="58"/>
                    <a:pt x="206" y="58"/>
                    <a:pt x="206" y="58"/>
                  </a:cubicBezTo>
                  <a:cubicBezTo>
                    <a:pt x="207" y="58"/>
                    <a:pt x="207" y="58"/>
                    <a:pt x="207" y="58"/>
                  </a:cubicBezTo>
                  <a:cubicBezTo>
                    <a:pt x="208" y="57"/>
                    <a:pt x="208" y="57"/>
                    <a:pt x="208" y="57"/>
                  </a:cubicBezTo>
                  <a:cubicBezTo>
                    <a:pt x="208" y="58"/>
                    <a:pt x="208" y="58"/>
                    <a:pt x="208" y="58"/>
                  </a:cubicBezTo>
                  <a:cubicBezTo>
                    <a:pt x="208" y="58"/>
                    <a:pt x="208" y="58"/>
                    <a:pt x="208" y="58"/>
                  </a:cubicBezTo>
                  <a:cubicBezTo>
                    <a:pt x="209" y="58"/>
                    <a:pt x="209" y="58"/>
                    <a:pt x="209" y="58"/>
                  </a:cubicBezTo>
                  <a:cubicBezTo>
                    <a:pt x="210" y="58"/>
                    <a:pt x="210" y="58"/>
                    <a:pt x="210" y="58"/>
                  </a:cubicBezTo>
                  <a:cubicBezTo>
                    <a:pt x="210" y="60"/>
                    <a:pt x="210" y="60"/>
                    <a:pt x="210" y="60"/>
                  </a:cubicBezTo>
                  <a:cubicBezTo>
                    <a:pt x="210" y="60"/>
                    <a:pt x="210" y="60"/>
                    <a:pt x="210" y="60"/>
                  </a:cubicBezTo>
                  <a:cubicBezTo>
                    <a:pt x="210" y="62"/>
                    <a:pt x="210" y="62"/>
                    <a:pt x="210" y="62"/>
                  </a:cubicBezTo>
                  <a:cubicBezTo>
                    <a:pt x="211" y="61"/>
                    <a:pt x="211" y="61"/>
                    <a:pt x="211" y="61"/>
                  </a:cubicBezTo>
                  <a:cubicBezTo>
                    <a:pt x="212" y="60"/>
                    <a:pt x="212" y="60"/>
                    <a:pt x="212" y="60"/>
                  </a:cubicBezTo>
                  <a:cubicBezTo>
                    <a:pt x="211" y="58"/>
                    <a:pt x="211" y="58"/>
                    <a:pt x="211" y="58"/>
                  </a:cubicBezTo>
                  <a:cubicBezTo>
                    <a:pt x="210" y="57"/>
                    <a:pt x="210" y="57"/>
                    <a:pt x="210" y="57"/>
                  </a:cubicBezTo>
                  <a:cubicBezTo>
                    <a:pt x="209" y="56"/>
                    <a:pt x="209" y="56"/>
                    <a:pt x="209" y="56"/>
                  </a:cubicBezTo>
                  <a:cubicBezTo>
                    <a:pt x="208" y="57"/>
                    <a:pt x="208" y="57"/>
                    <a:pt x="208" y="57"/>
                  </a:cubicBezTo>
                  <a:cubicBezTo>
                    <a:pt x="207" y="57"/>
                    <a:pt x="207" y="57"/>
                    <a:pt x="207" y="57"/>
                  </a:cubicBezTo>
                  <a:cubicBezTo>
                    <a:pt x="206" y="57"/>
                    <a:pt x="206" y="57"/>
                    <a:pt x="206" y="57"/>
                  </a:cubicBezTo>
                  <a:cubicBezTo>
                    <a:pt x="206" y="56"/>
                    <a:pt x="206" y="56"/>
                    <a:pt x="206" y="56"/>
                  </a:cubicBezTo>
                  <a:cubicBezTo>
                    <a:pt x="205" y="56"/>
                    <a:pt x="205" y="56"/>
                    <a:pt x="205" y="56"/>
                  </a:cubicBezTo>
                  <a:cubicBezTo>
                    <a:pt x="205" y="55"/>
                    <a:pt x="205" y="55"/>
                    <a:pt x="205" y="55"/>
                  </a:cubicBezTo>
                  <a:cubicBezTo>
                    <a:pt x="206" y="55"/>
                    <a:pt x="206" y="55"/>
                    <a:pt x="206" y="55"/>
                  </a:cubicBezTo>
                  <a:cubicBezTo>
                    <a:pt x="208" y="55"/>
                    <a:pt x="208" y="55"/>
                    <a:pt x="208" y="55"/>
                  </a:cubicBezTo>
                  <a:cubicBezTo>
                    <a:pt x="208" y="54"/>
                    <a:pt x="208" y="54"/>
                    <a:pt x="208" y="54"/>
                  </a:cubicBezTo>
                  <a:cubicBezTo>
                    <a:pt x="209" y="54"/>
                    <a:pt x="209" y="54"/>
                    <a:pt x="209" y="54"/>
                  </a:cubicBezTo>
                  <a:cubicBezTo>
                    <a:pt x="210" y="54"/>
                    <a:pt x="210" y="54"/>
                    <a:pt x="210" y="54"/>
                  </a:cubicBezTo>
                  <a:cubicBezTo>
                    <a:pt x="211" y="54"/>
                    <a:pt x="211" y="54"/>
                    <a:pt x="211" y="54"/>
                  </a:cubicBezTo>
                  <a:cubicBezTo>
                    <a:pt x="211" y="54"/>
                    <a:pt x="211" y="54"/>
                    <a:pt x="211" y="54"/>
                  </a:cubicBezTo>
                  <a:cubicBezTo>
                    <a:pt x="213" y="54"/>
                    <a:pt x="213" y="54"/>
                    <a:pt x="213" y="54"/>
                  </a:cubicBezTo>
                  <a:cubicBezTo>
                    <a:pt x="214" y="54"/>
                    <a:pt x="214" y="54"/>
                    <a:pt x="214" y="54"/>
                  </a:cubicBezTo>
                  <a:cubicBezTo>
                    <a:pt x="215" y="54"/>
                    <a:pt x="215" y="54"/>
                    <a:pt x="215" y="54"/>
                  </a:cubicBezTo>
                  <a:cubicBezTo>
                    <a:pt x="216" y="54"/>
                    <a:pt x="216" y="54"/>
                    <a:pt x="216" y="54"/>
                  </a:cubicBezTo>
                  <a:cubicBezTo>
                    <a:pt x="217" y="54"/>
                    <a:pt x="217" y="54"/>
                    <a:pt x="217" y="54"/>
                  </a:cubicBezTo>
                  <a:cubicBezTo>
                    <a:pt x="216" y="53"/>
                    <a:pt x="216" y="53"/>
                    <a:pt x="216" y="53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213" y="53"/>
                    <a:pt x="213" y="53"/>
                    <a:pt x="213" y="53"/>
                  </a:cubicBezTo>
                  <a:cubicBezTo>
                    <a:pt x="212" y="53"/>
                    <a:pt x="212" y="53"/>
                    <a:pt x="212" y="53"/>
                  </a:cubicBezTo>
                  <a:cubicBezTo>
                    <a:pt x="211" y="53"/>
                    <a:pt x="211" y="53"/>
                    <a:pt x="211" y="53"/>
                  </a:cubicBezTo>
                  <a:cubicBezTo>
                    <a:pt x="211" y="52"/>
                    <a:pt x="211" y="52"/>
                    <a:pt x="211" y="52"/>
                  </a:cubicBezTo>
                  <a:cubicBezTo>
                    <a:pt x="210" y="51"/>
                    <a:pt x="210" y="51"/>
                    <a:pt x="210" y="51"/>
                  </a:cubicBezTo>
                  <a:cubicBezTo>
                    <a:pt x="212" y="51"/>
                    <a:pt x="212" y="51"/>
                    <a:pt x="212" y="51"/>
                  </a:cubicBezTo>
                  <a:cubicBezTo>
                    <a:pt x="210" y="50"/>
                    <a:pt x="210" y="50"/>
                    <a:pt x="210" y="50"/>
                  </a:cubicBezTo>
                  <a:cubicBezTo>
                    <a:pt x="209" y="49"/>
                    <a:pt x="209" y="49"/>
                    <a:pt x="209" y="49"/>
                  </a:cubicBezTo>
                  <a:cubicBezTo>
                    <a:pt x="208" y="49"/>
                    <a:pt x="208" y="49"/>
                    <a:pt x="208" y="49"/>
                  </a:cubicBezTo>
                  <a:cubicBezTo>
                    <a:pt x="208" y="48"/>
                    <a:pt x="208" y="48"/>
                    <a:pt x="208" y="48"/>
                  </a:cubicBezTo>
                  <a:cubicBezTo>
                    <a:pt x="208" y="47"/>
                    <a:pt x="208" y="47"/>
                    <a:pt x="208" y="47"/>
                  </a:cubicBezTo>
                  <a:cubicBezTo>
                    <a:pt x="208" y="47"/>
                    <a:pt x="208" y="47"/>
                    <a:pt x="208" y="47"/>
                  </a:cubicBezTo>
                  <a:cubicBezTo>
                    <a:pt x="208" y="46"/>
                    <a:pt x="208" y="46"/>
                    <a:pt x="208" y="46"/>
                  </a:cubicBezTo>
                  <a:cubicBezTo>
                    <a:pt x="207" y="45"/>
                    <a:pt x="207" y="45"/>
                    <a:pt x="207" y="45"/>
                  </a:cubicBezTo>
                  <a:cubicBezTo>
                    <a:pt x="207" y="42"/>
                    <a:pt x="207" y="42"/>
                    <a:pt x="207" y="42"/>
                  </a:cubicBezTo>
                  <a:cubicBezTo>
                    <a:pt x="208" y="41"/>
                    <a:pt x="208" y="41"/>
                    <a:pt x="208" y="41"/>
                  </a:cubicBezTo>
                  <a:cubicBezTo>
                    <a:pt x="208" y="40"/>
                    <a:pt x="208" y="40"/>
                    <a:pt x="208" y="40"/>
                  </a:cubicBezTo>
                  <a:cubicBezTo>
                    <a:pt x="208" y="38"/>
                    <a:pt x="208" y="38"/>
                    <a:pt x="208" y="38"/>
                  </a:cubicBezTo>
                  <a:cubicBezTo>
                    <a:pt x="209" y="38"/>
                    <a:pt x="209" y="38"/>
                    <a:pt x="209" y="38"/>
                  </a:cubicBezTo>
                  <a:cubicBezTo>
                    <a:pt x="208" y="37"/>
                    <a:pt x="208" y="37"/>
                    <a:pt x="208" y="37"/>
                  </a:cubicBezTo>
                  <a:cubicBezTo>
                    <a:pt x="209" y="37"/>
                    <a:pt x="209" y="37"/>
                    <a:pt x="209" y="37"/>
                  </a:cubicBezTo>
                  <a:cubicBezTo>
                    <a:pt x="209" y="36"/>
                    <a:pt x="209" y="36"/>
                    <a:pt x="209" y="36"/>
                  </a:cubicBezTo>
                  <a:cubicBezTo>
                    <a:pt x="211" y="35"/>
                    <a:pt x="211" y="35"/>
                    <a:pt x="211" y="35"/>
                  </a:cubicBezTo>
                  <a:cubicBezTo>
                    <a:pt x="211" y="35"/>
                    <a:pt x="211" y="35"/>
                    <a:pt x="211" y="35"/>
                  </a:cubicBezTo>
                  <a:cubicBezTo>
                    <a:pt x="212" y="36"/>
                    <a:pt x="212" y="36"/>
                    <a:pt x="212" y="36"/>
                  </a:cubicBezTo>
                  <a:cubicBezTo>
                    <a:pt x="213" y="35"/>
                    <a:pt x="213" y="35"/>
                    <a:pt x="213" y="35"/>
                  </a:cubicBezTo>
                  <a:cubicBezTo>
                    <a:pt x="214" y="35"/>
                    <a:pt x="214" y="35"/>
                    <a:pt x="214" y="35"/>
                  </a:cubicBezTo>
                  <a:cubicBezTo>
                    <a:pt x="214" y="37"/>
                    <a:pt x="214" y="37"/>
                    <a:pt x="214" y="37"/>
                  </a:cubicBezTo>
                  <a:cubicBezTo>
                    <a:pt x="216" y="37"/>
                    <a:pt x="216" y="37"/>
                    <a:pt x="216" y="37"/>
                  </a:cubicBezTo>
                  <a:cubicBezTo>
                    <a:pt x="217" y="36"/>
                    <a:pt x="217" y="36"/>
                    <a:pt x="217" y="36"/>
                  </a:cubicBezTo>
                  <a:cubicBezTo>
                    <a:pt x="217" y="36"/>
                    <a:pt x="217" y="36"/>
                    <a:pt x="217" y="36"/>
                  </a:cubicBezTo>
                  <a:cubicBezTo>
                    <a:pt x="217" y="37"/>
                    <a:pt x="217" y="37"/>
                    <a:pt x="217" y="37"/>
                  </a:cubicBezTo>
                  <a:cubicBezTo>
                    <a:pt x="218" y="37"/>
                    <a:pt x="218" y="37"/>
                    <a:pt x="218" y="37"/>
                  </a:cubicBezTo>
                  <a:cubicBezTo>
                    <a:pt x="219" y="38"/>
                    <a:pt x="219" y="38"/>
                    <a:pt x="219" y="38"/>
                  </a:cubicBezTo>
                  <a:cubicBezTo>
                    <a:pt x="219" y="38"/>
                    <a:pt x="219" y="38"/>
                    <a:pt x="219" y="38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40"/>
                    <a:pt x="218" y="40"/>
                    <a:pt x="218" y="40"/>
                  </a:cubicBezTo>
                  <a:cubicBezTo>
                    <a:pt x="218" y="41"/>
                    <a:pt x="218" y="41"/>
                    <a:pt x="218" y="41"/>
                  </a:cubicBezTo>
                  <a:cubicBezTo>
                    <a:pt x="217" y="42"/>
                    <a:pt x="217" y="42"/>
                    <a:pt x="217" y="42"/>
                  </a:cubicBezTo>
                  <a:cubicBezTo>
                    <a:pt x="216" y="42"/>
                    <a:pt x="216" y="42"/>
                    <a:pt x="216" y="42"/>
                  </a:cubicBezTo>
                  <a:cubicBezTo>
                    <a:pt x="215" y="43"/>
                    <a:pt x="215" y="43"/>
                    <a:pt x="215" y="43"/>
                  </a:cubicBezTo>
                  <a:cubicBezTo>
                    <a:pt x="216" y="43"/>
                    <a:pt x="216" y="43"/>
                    <a:pt x="216" y="43"/>
                  </a:cubicBezTo>
                  <a:cubicBezTo>
                    <a:pt x="218" y="43"/>
                    <a:pt x="218" y="43"/>
                    <a:pt x="218" y="43"/>
                  </a:cubicBezTo>
                  <a:cubicBezTo>
                    <a:pt x="220" y="41"/>
                    <a:pt x="220" y="41"/>
                    <a:pt x="220" y="41"/>
                  </a:cubicBezTo>
                  <a:cubicBezTo>
                    <a:pt x="220" y="41"/>
                    <a:pt x="220" y="41"/>
                    <a:pt x="220" y="41"/>
                  </a:cubicBezTo>
                  <a:cubicBezTo>
                    <a:pt x="220" y="41"/>
                    <a:pt x="220" y="41"/>
                    <a:pt x="220" y="41"/>
                  </a:cubicBezTo>
                  <a:cubicBezTo>
                    <a:pt x="220" y="42"/>
                    <a:pt x="220" y="42"/>
                    <a:pt x="220" y="42"/>
                  </a:cubicBezTo>
                  <a:cubicBezTo>
                    <a:pt x="220" y="43"/>
                    <a:pt x="220" y="43"/>
                    <a:pt x="220" y="43"/>
                  </a:cubicBezTo>
                  <a:cubicBezTo>
                    <a:pt x="221" y="43"/>
                    <a:pt x="221" y="43"/>
                    <a:pt x="221" y="43"/>
                  </a:cubicBezTo>
                  <a:cubicBezTo>
                    <a:pt x="221" y="42"/>
                    <a:pt x="221" y="42"/>
                    <a:pt x="221" y="42"/>
                  </a:cubicBezTo>
                  <a:cubicBezTo>
                    <a:pt x="222" y="41"/>
                    <a:pt x="222" y="41"/>
                    <a:pt x="222" y="41"/>
                  </a:cubicBezTo>
                  <a:cubicBezTo>
                    <a:pt x="223" y="42"/>
                    <a:pt x="223" y="42"/>
                    <a:pt x="223" y="42"/>
                  </a:cubicBezTo>
                  <a:cubicBezTo>
                    <a:pt x="224" y="41"/>
                    <a:pt x="224" y="41"/>
                    <a:pt x="224" y="41"/>
                  </a:cubicBezTo>
                  <a:cubicBezTo>
                    <a:pt x="224" y="41"/>
                    <a:pt x="224" y="41"/>
                    <a:pt x="224" y="41"/>
                  </a:cubicBezTo>
                  <a:cubicBezTo>
                    <a:pt x="224" y="40"/>
                    <a:pt x="224" y="40"/>
                    <a:pt x="224" y="40"/>
                  </a:cubicBezTo>
                  <a:cubicBezTo>
                    <a:pt x="225" y="41"/>
                    <a:pt x="225" y="41"/>
                    <a:pt x="225" y="41"/>
                  </a:cubicBezTo>
                  <a:cubicBezTo>
                    <a:pt x="226" y="40"/>
                    <a:pt x="226" y="40"/>
                    <a:pt x="226" y="40"/>
                  </a:cubicBezTo>
                  <a:cubicBezTo>
                    <a:pt x="227" y="42"/>
                    <a:pt x="227" y="42"/>
                    <a:pt x="227" y="42"/>
                  </a:cubicBezTo>
                  <a:cubicBezTo>
                    <a:pt x="227" y="42"/>
                    <a:pt x="227" y="42"/>
                    <a:pt x="227" y="42"/>
                  </a:cubicBezTo>
                  <a:cubicBezTo>
                    <a:pt x="227" y="44"/>
                    <a:pt x="227" y="44"/>
                    <a:pt x="227" y="44"/>
                  </a:cubicBezTo>
                  <a:cubicBezTo>
                    <a:pt x="227" y="44"/>
                    <a:pt x="227" y="44"/>
                    <a:pt x="227" y="44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6" y="46"/>
                    <a:pt x="226" y="46"/>
                    <a:pt x="226" y="46"/>
                  </a:cubicBezTo>
                  <a:cubicBezTo>
                    <a:pt x="228" y="48"/>
                    <a:pt x="228" y="48"/>
                    <a:pt x="228" y="48"/>
                  </a:cubicBezTo>
                  <a:cubicBezTo>
                    <a:pt x="227" y="48"/>
                    <a:pt x="227" y="48"/>
                    <a:pt x="227" y="48"/>
                  </a:cubicBezTo>
                  <a:cubicBezTo>
                    <a:pt x="227" y="49"/>
                    <a:pt x="227" y="49"/>
                    <a:pt x="227" y="49"/>
                  </a:cubicBezTo>
                  <a:cubicBezTo>
                    <a:pt x="226" y="49"/>
                    <a:pt x="226" y="49"/>
                    <a:pt x="226" y="49"/>
                  </a:cubicBezTo>
                  <a:cubicBezTo>
                    <a:pt x="227" y="49"/>
                    <a:pt x="227" y="49"/>
                    <a:pt x="227" y="49"/>
                  </a:cubicBezTo>
                  <a:cubicBezTo>
                    <a:pt x="228" y="49"/>
                    <a:pt x="228" y="49"/>
                    <a:pt x="228" y="49"/>
                  </a:cubicBezTo>
                  <a:cubicBezTo>
                    <a:pt x="229" y="48"/>
                    <a:pt x="229" y="48"/>
                    <a:pt x="229" y="48"/>
                  </a:cubicBezTo>
                  <a:cubicBezTo>
                    <a:pt x="231" y="48"/>
                    <a:pt x="231" y="48"/>
                    <a:pt x="231" y="48"/>
                  </a:cubicBezTo>
                  <a:cubicBezTo>
                    <a:pt x="231" y="47"/>
                    <a:pt x="231" y="47"/>
                    <a:pt x="231" y="47"/>
                  </a:cubicBezTo>
                  <a:cubicBezTo>
                    <a:pt x="231" y="45"/>
                    <a:pt x="231" y="45"/>
                    <a:pt x="231" y="45"/>
                  </a:cubicBezTo>
                  <a:cubicBezTo>
                    <a:pt x="231" y="44"/>
                    <a:pt x="231" y="44"/>
                    <a:pt x="231" y="44"/>
                  </a:cubicBezTo>
                  <a:cubicBezTo>
                    <a:pt x="230" y="44"/>
                    <a:pt x="230" y="44"/>
                    <a:pt x="230" y="44"/>
                  </a:cubicBezTo>
                  <a:cubicBezTo>
                    <a:pt x="230" y="44"/>
                    <a:pt x="230" y="44"/>
                    <a:pt x="230" y="44"/>
                  </a:cubicBezTo>
                  <a:cubicBezTo>
                    <a:pt x="230" y="43"/>
                    <a:pt x="230" y="43"/>
                    <a:pt x="230" y="43"/>
                  </a:cubicBezTo>
                  <a:cubicBezTo>
                    <a:pt x="230" y="43"/>
                    <a:pt x="230" y="43"/>
                    <a:pt x="230" y="43"/>
                  </a:cubicBezTo>
                  <a:cubicBezTo>
                    <a:pt x="231" y="43"/>
                    <a:pt x="231" y="43"/>
                    <a:pt x="231" y="43"/>
                  </a:cubicBezTo>
                  <a:cubicBezTo>
                    <a:pt x="231" y="43"/>
                    <a:pt x="231" y="43"/>
                    <a:pt x="231" y="43"/>
                  </a:cubicBezTo>
                  <a:cubicBezTo>
                    <a:pt x="232" y="43"/>
                    <a:pt x="232" y="43"/>
                    <a:pt x="232" y="43"/>
                  </a:cubicBezTo>
                  <a:cubicBezTo>
                    <a:pt x="233" y="43"/>
                    <a:pt x="233" y="43"/>
                    <a:pt x="233" y="43"/>
                  </a:cubicBezTo>
                  <a:cubicBezTo>
                    <a:pt x="234" y="42"/>
                    <a:pt x="234" y="42"/>
                    <a:pt x="234" y="42"/>
                  </a:cubicBezTo>
                  <a:cubicBezTo>
                    <a:pt x="235" y="42"/>
                    <a:pt x="235" y="42"/>
                    <a:pt x="235" y="42"/>
                  </a:cubicBezTo>
                  <a:cubicBezTo>
                    <a:pt x="236" y="42"/>
                    <a:pt x="236" y="42"/>
                    <a:pt x="236" y="42"/>
                  </a:cubicBezTo>
                  <a:cubicBezTo>
                    <a:pt x="236" y="41"/>
                    <a:pt x="236" y="41"/>
                    <a:pt x="236" y="41"/>
                  </a:cubicBezTo>
                  <a:cubicBezTo>
                    <a:pt x="237" y="40"/>
                    <a:pt x="237" y="40"/>
                    <a:pt x="237" y="40"/>
                  </a:cubicBezTo>
                  <a:cubicBezTo>
                    <a:pt x="237" y="41"/>
                    <a:pt x="237" y="41"/>
                    <a:pt x="237" y="41"/>
                  </a:cubicBezTo>
                  <a:cubicBezTo>
                    <a:pt x="238" y="40"/>
                    <a:pt x="238" y="40"/>
                    <a:pt x="238" y="40"/>
                  </a:cubicBezTo>
                  <a:cubicBezTo>
                    <a:pt x="239" y="40"/>
                    <a:pt x="239" y="40"/>
                    <a:pt x="239" y="40"/>
                  </a:cubicBezTo>
                  <a:cubicBezTo>
                    <a:pt x="239" y="40"/>
                    <a:pt x="239" y="40"/>
                    <a:pt x="239" y="40"/>
                  </a:cubicBezTo>
                  <a:cubicBezTo>
                    <a:pt x="240" y="40"/>
                    <a:pt x="240" y="40"/>
                    <a:pt x="240" y="40"/>
                  </a:cubicBezTo>
                  <a:cubicBezTo>
                    <a:pt x="240" y="40"/>
                    <a:pt x="240" y="40"/>
                    <a:pt x="240" y="40"/>
                  </a:cubicBezTo>
                  <a:cubicBezTo>
                    <a:pt x="240" y="41"/>
                    <a:pt x="240" y="41"/>
                    <a:pt x="240" y="41"/>
                  </a:cubicBezTo>
                  <a:cubicBezTo>
                    <a:pt x="240" y="42"/>
                    <a:pt x="240" y="42"/>
                    <a:pt x="240" y="42"/>
                  </a:cubicBezTo>
                  <a:cubicBezTo>
                    <a:pt x="242" y="41"/>
                    <a:pt x="242" y="41"/>
                    <a:pt x="242" y="41"/>
                  </a:cubicBezTo>
                  <a:cubicBezTo>
                    <a:pt x="243" y="42"/>
                    <a:pt x="243" y="42"/>
                    <a:pt x="243" y="42"/>
                  </a:cubicBezTo>
                  <a:cubicBezTo>
                    <a:pt x="243" y="42"/>
                    <a:pt x="243" y="42"/>
                    <a:pt x="243" y="42"/>
                  </a:cubicBezTo>
                  <a:cubicBezTo>
                    <a:pt x="247" y="44"/>
                    <a:pt x="247" y="44"/>
                    <a:pt x="247" y="44"/>
                  </a:cubicBezTo>
                  <a:cubicBezTo>
                    <a:pt x="248" y="44"/>
                    <a:pt x="248" y="44"/>
                    <a:pt x="248" y="44"/>
                  </a:cubicBezTo>
                  <a:cubicBezTo>
                    <a:pt x="248" y="45"/>
                    <a:pt x="248" y="45"/>
                    <a:pt x="248" y="45"/>
                  </a:cubicBezTo>
                  <a:cubicBezTo>
                    <a:pt x="248" y="45"/>
                    <a:pt x="248" y="45"/>
                    <a:pt x="248" y="45"/>
                  </a:cubicBezTo>
                  <a:cubicBezTo>
                    <a:pt x="249" y="47"/>
                    <a:pt x="249" y="47"/>
                    <a:pt x="249" y="47"/>
                  </a:cubicBezTo>
                  <a:cubicBezTo>
                    <a:pt x="250" y="47"/>
                    <a:pt x="250" y="47"/>
                    <a:pt x="250" y="47"/>
                  </a:cubicBezTo>
                  <a:cubicBezTo>
                    <a:pt x="250" y="46"/>
                    <a:pt x="250" y="46"/>
                    <a:pt x="250" y="46"/>
                  </a:cubicBezTo>
                  <a:cubicBezTo>
                    <a:pt x="250" y="46"/>
                    <a:pt x="250" y="46"/>
                    <a:pt x="250" y="46"/>
                  </a:cubicBezTo>
                  <a:cubicBezTo>
                    <a:pt x="251" y="45"/>
                    <a:pt x="251" y="45"/>
                    <a:pt x="251" y="45"/>
                  </a:cubicBezTo>
                  <a:cubicBezTo>
                    <a:pt x="250" y="45"/>
                    <a:pt x="250" y="45"/>
                    <a:pt x="250" y="45"/>
                  </a:cubicBezTo>
                  <a:cubicBezTo>
                    <a:pt x="249" y="45"/>
                    <a:pt x="249" y="45"/>
                    <a:pt x="249" y="45"/>
                  </a:cubicBezTo>
                  <a:cubicBezTo>
                    <a:pt x="249" y="44"/>
                    <a:pt x="249" y="44"/>
                    <a:pt x="249" y="44"/>
                  </a:cubicBezTo>
                  <a:cubicBezTo>
                    <a:pt x="250" y="44"/>
                    <a:pt x="250" y="44"/>
                    <a:pt x="250" y="44"/>
                  </a:cubicBezTo>
                  <a:cubicBezTo>
                    <a:pt x="250" y="44"/>
                    <a:pt x="250" y="44"/>
                    <a:pt x="250" y="44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2" y="45"/>
                    <a:pt x="252" y="45"/>
                    <a:pt x="252" y="45"/>
                  </a:cubicBezTo>
                  <a:cubicBezTo>
                    <a:pt x="252" y="46"/>
                    <a:pt x="252" y="46"/>
                    <a:pt x="252" y="46"/>
                  </a:cubicBezTo>
                  <a:cubicBezTo>
                    <a:pt x="253" y="47"/>
                    <a:pt x="253" y="47"/>
                    <a:pt x="253" y="47"/>
                  </a:cubicBezTo>
                  <a:cubicBezTo>
                    <a:pt x="253" y="48"/>
                    <a:pt x="253" y="48"/>
                    <a:pt x="253" y="48"/>
                  </a:cubicBezTo>
                  <a:cubicBezTo>
                    <a:pt x="254" y="48"/>
                    <a:pt x="254" y="48"/>
                    <a:pt x="254" y="48"/>
                  </a:cubicBezTo>
                  <a:cubicBezTo>
                    <a:pt x="254" y="48"/>
                    <a:pt x="254" y="48"/>
                    <a:pt x="254" y="48"/>
                  </a:cubicBezTo>
                  <a:cubicBezTo>
                    <a:pt x="254" y="47"/>
                    <a:pt x="254" y="47"/>
                    <a:pt x="254" y="47"/>
                  </a:cubicBezTo>
                  <a:cubicBezTo>
                    <a:pt x="255" y="48"/>
                    <a:pt x="255" y="48"/>
                    <a:pt x="255" y="48"/>
                  </a:cubicBezTo>
                  <a:cubicBezTo>
                    <a:pt x="256" y="49"/>
                    <a:pt x="256" y="49"/>
                    <a:pt x="256" y="49"/>
                  </a:cubicBezTo>
                  <a:cubicBezTo>
                    <a:pt x="256" y="49"/>
                    <a:pt x="256" y="49"/>
                    <a:pt x="256" y="49"/>
                  </a:cubicBezTo>
                  <a:cubicBezTo>
                    <a:pt x="256" y="50"/>
                    <a:pt x="256" y="50"/>
                    <a:pt x="256" y="50"/>
                  </a:cubicBezTo>
                  <a:cubicBezTo>
                    <a:pt x="256" y="51"/>
                    <a:pt x="256" y="51"/>
                    <a:pt x="256" y="51"/>
                  </a:cubicBezTo>
                  <a:cubicBezTo>
                    <a:pt x="256" y="51"/>
                    <a:pt x="256" y="51"/>
                    <a:pt x="256" y="51"/>
                  </a:cubicBezTo>
                  <a:cubicBezTo>
                    <a:pt x="256" y="50"/>
                    <a:pt x="256" y="50"/>
                    <a:pt x="256" y="50"/>
                  </a:cubicBezTo>
                  <a:cubicBezTo>
                    <a:pt x="256" y="50"/>
                    <a:pt x="256" y="50"/>
                    <a:pt x="256" y="50"/>
                  </a:cubicBezTo>
                  <a:cubicBezTo>
                    <a:pt x="255" y="50"/>
                    <a:pt x="255" y="50"/>
                    <a:pt x="255" y="50"/>
                  </a:cubicBezTo>
                  <a:cubicBezTo>
                    <a:pt x="255" y="50"/>
                    <a:pt x="255" y="50"/>
                    <a:pt x="255" y="50"/>
                  </a:cubicBezTo>
                  <a:cubicBezTo>
                    <a:pt x="254" y="50"/>
                    <a:pt x="254" y="50"/>
                    <a:pt x="254" y="50"/>
                  </a:cubicBezTo>
                  <a:cubicBezTo>
                    <a:pt x="253" y="49"/>
                    <a:pt x="253" y="49"/>
                    <a:pt x="253" y="49"/>
                  </a:cubicBezTo>
                  <a:cubicBezTo>
                    <a:pt x="251" y="49"/>
                    <a:pt x="251" y="49"/>
                    <a:pt x="251" y="49"/>
                  </a:cubicBezTo>
                  <a:cubicBezTo>
                    <a:pt x="251" y="49"/>
                    <a:pt x="251" y="49"/>
                    <a:pt x="251" y="49"/>
                  </a:cubicBezTo>
                  <a:cubicBezTo>
                    <a:pt x="252" y="50"/>
                    <a:pt x="252" y="50"/>
                    <a:pt x="252" y="50"/>
                  </a:cubicBezTo>
                  <a:cubicBezTo>
                    <a:pt x="253" y="50"/>
                    <a:pt x="253" y="50"/>
                    <a:pt x="253" y="50"/>
                  </a:cubicBezTo>
                  <a:cubicBezTo>
                    <a:pt x="253" y="51"/>
                    <a:pt x="253" y="51"/>
                    <a:pt x="253" y="51"/>
                  </a:cubicBezTo>
                  <a:cubicBezTo>
                    <a:pt x="253" y="51"/>
                    <a:pt x="253" y="51"/>
                    <a:pt x="253" y="51"/>
                  </a:cubicBezTo>
                  <a:cubicBezTo>
                    <a:pt x="254" y="52"/>
                    <a:pt x="254" y="52"/>
                    <a:pt x="254" y="52"/>
                  </a:cubicBezTo>
                  <a:cubicBezTo>
                    <a:pt x="254" y="52"/>
                    <a:pt x="254" y="52"/>
                    <a:pt x="254" y="52"/>
                  </a:cubicBezTo>
                  <a:cubicBezTo>
                    <a:pt x="255" y="52"/>
                    <a:pt x="255" y="52"/>
                    <a:pt x="255" y="52"/>
                  </a:cubicBezTo>
                  <a:cubicBezTo>
                    <a:pt x="255" y="51"/>
                    <a:pt x="255" y="51"/>
                    <a:pt x="255" y="51"/>
                  </a:cubicBezTo>
                  <a:cubicBezTo>
                    <a:pt x="255" y="51"/>
                    <a:pt x="255" y="51"/>
                    <a:pt x="255" y="51"/>
                  </a:cubicBezTo>
                  <a:cubicBezTo>
                    <a:pt x="256" y="51"/>
                    <a:pt x="256" y="51"/>
                    <a:pt x="256" y="51"/>
                  </a:cubicBezTo>
                  <a:cubicBezTo>
                    <a:pt x="256" y="52"/>
                    <a:pt x="256" y="52"/>
                    <a:pt x="256" y="52"/>
                  </a:cubicBezTo>
                  <a:cubicBezTo>
                    <a:pt x="257" y="52"/>
                    <a:pt x="257" y="52"/>
                    <a:pt x="257" y="52"/>
                  </a:cubicBezTo>
                  <a:cubicBezTo>
                    <a:pt x="257" y="52"/>
                    <a:pt x="257" y="52"/>
                    <a:pt x="257" y="52"/>
                  </a:cubicBezTo>
                  <a:cubicBezTo>
                    <a:pt x="258" y="52"/>
                    <a:pt x="258" y="52"/>
                    <a:pt x="258" y="52"/>
                  </a:cubicBezTo>
                  <a:cubicBezTo>
                    <a:pt x="257" y="53"/>
                    <a:pt x="257" y="53"/>
                    <a:pt x="257" y="53"/>
                  </a:cubicBezTo>
                  <a:cubicBezTo>
                    <a:pt x="258" y="54"/>
                    <a:pt x="258" y="54"/>
                    <a:pt x="258" y="54"/>
                  </a:cubicBezTo>
                  <a:cubicBezTo>
                    <a:pt x="258" y="55"/>
                    <a:pt x="258" y="55"/>
                    <a:pt x="258" y="55"/>
                  </a:cubicBezTo>
                  <a:cubicBezTo>
                    <a:pt x="258" y="57"/>
                    <a:pt x="258" y="57"/>
                    <a:pt x="258" y="57"/>
                  </a:cubicBezTo>
                  <a:cubicBezTo>
                    <a:pt x="258" y="58"/>
                    <a:pt x="258" y="58"/>
                    <a:pt x="258" y="58"/>
                  </a:cubicBezTo>
                  <a:cubicBezTo>
                    <a:pt x="257" y="58"/>
                    <a:pt x="257" y="58"/>
                    <a:pt x="257" y="58"/>
                  </a:cubicBezTo>
                  <a:cubicBezTo>
                    <a:pt x="257" y="59"/>
                    <a:pt x="257" y="59"/>
                    <a:pt x="257" y="59"/>
                  </a:cubicBezTo>
                  <a:cubicBezTo>
                    <a:pt x="257" y="60"/>
                    <a:pt x="257" y="60"/>
                    <a:pt x="257" y="60"/>
                  </a:cubicBezTo>
                  <a:cubicBezTo>
                    <a:pt x="257" y="61"/>
                    <a:pt x="257" y="61"/>
                    <a:pt x="257" y="61"/>
                  </a:cubicBezTo>
                  <a:cubicBezTo>
                    <a:pt x="257" y="61"/>
                    <a:pt x="257" y="61"/>
                    <a:pt x="257" y="61"/>
                  </a:cubicBezTo>
                  <a:cubicBezTo>
                    <a:pt x="257" y="62"/>
                    <a:pt x="257" y="62"/>
                    <a:pt x="257" y="62"/>
                  </a:cubicBezTo>
                  <a:cubicBezTo>
                    <a:pt x="257" y="62"/>
                    <a:pt x="257" y="62"/>
                    <a:pt x="257" y="62"/>
                  </a:cubicBezTo>
                  <a:cubicBezTo>
                    <a:pt x="256" y="63"/>
                    <a:pt x="256" y="63"/>
                    <a:pt x="256" y="63"/>
                  </a:cubicBezTo>
                  <a:cubicBezTo>
                    <a:pt x="256" y="64"/>
                    <a:pt x="256" y="64"/>
                    <a:pt x="256" y="64"/>
                  </a:cubicBezTo>
                  <a:cubicBezTo>
                    <a:pt x="256" y="64"/>
                    <a:pt x="256" y="64"/>
                    <a:pt x="256" y="64"/>
                  </a:cubicBezTo>
                  <a:cubicBezTo>
                    <a:pt x="255" y="65"/>
                    <a:pt x="255" y="65"/>
                    <a:pt x="255" y="65"/>
                  </a:cubicBezTo>
                  <a:cubicBezTo>
                    <a:pt x="255" y="66"/>
                    <a:pt x="255" y="66"/>
                    <a:pt x="255" y="66"/>
                  </a:cubicBezTo>
                  <a:cubicBezTo>
                    <a:pt x="255" y="66"/>
                    <a:pt x="255" y="66"/>
                    <a:pt x="255" y="66"/>
                  </a:cubicBezTo>
                  <a:cubicBezTo>
                    <a:pt x="255" y="67"/>
                    <a:pt x="255" y="67"/>
                    <a:pt x="255" y="67"/>
                  </a:cubicBezTo>
                  <a:cubicBezTo>
                    <a:pt x="254" y="67"/>
                    <a:pt x="254" y="67"/>
                    <a:pt x="254" y="67"/>
                  </a:cubicBezTo>
                  <a:cubicBezTo>
                    <a:pt x="253" y="68"/>
                    <a:pt x="253" y="68"/>
                    <a:pt x="253" y="68"/>
                  </a:cubicBezTo>
                  <a:cubicBezTo>
                    <a:pt x="252" y="68"/>
                    <a:pt x="252" y="68"/>
                    <a:pt x="252" y="68"/>
                  </a:cubicBezTo>
                  <a:cubicBezTo>
                    <a:pt x="253" y="68"/>
                    <a:pt x="253" y="68"/>
                    <a:pt x="253" y="68"/>
                  </a:cubicBezTo>
                  <a:cubicBezTo>
                    <a:pt x="254" y="68"/>
                    <a:pt x="254" y="68"/>
                    <a:pt x="254" y="68"/>
                  </a:cubicBezTo>
                  <a:cubicBezTo>
                    <a:pt x="254" y="68"/>
                    <a:pt x="254" y="68"/>
                    <a:pt x="254" y="68"/>
                  </a:cubicBezTo>
                  <a:cubicBezTo>
                    <a:pt x="254" y="68"/>
                    <a:pt x="254" y="68"/>
                    <a:pt x="254" y="68"/>
                  </a:cubicBezTo>
                  <a:cubicBezTo>
                    <a:pt x="255" y="69"/>
                    <a:pt x="255" y="69"/>
                    <a:pt x="255" y="69"/>
                  </a:cubicBezTo>
                  <a:cubicBezTo>
                    <a:pt x="254" y="70"/>
                    <a:pt x="254" y="70"/>
                    <a:pt x="254" y="70"/>
                  </a:cubicBezTo>
                  <a:cubicBezTo>
                    <a:pt x="253" y="71"/>
                    <a:pt x="253" y="71"/>
                    <a:pt x="253" y="71"/>
                  </a:cubicBezTo>
                  <a:cubicBezTo>
                    <a:pt x="253" y="73"/>
                    <a:pt x="253" y="73"/>
                    <a:pt x="253" y="73"/>
                  </a:cubicBezTo>
                  <a:cubicBezTo>
                    <a:pt x="253" y="74"/>
                    <a:pt x="253" y="74"/>
                    <a:pt x="253" y="74"/>
                  </a:cubicBezTo>
                  <a:cubicBezTo>
                    <a:pt x="253" y="75"/>
                    <a:pt x="253" y="75"/>
                    <a:pt x="253" y="75"/>
                  </a:cubicBezTo>
                  <a:cubicBezTo>
                    <a:pt x="253" y="76"/>
                    <a:pt x="253" y="76"/>
                    <a:pt x="253" y="76"/>
                  </a:cubicBezTo>
                  <a:cubicBezTo>
                    <a:pt x="252" y="77"/>
                    <a:pt x="252" y="77"/>
                    <a:pt x="252" y="77"/>
                  </a:cubicBezTo>
                  <a:cubicBezTo>
                    <a:pt x="251" y="77"/>
                    <a:pt x="251" y="77"/>
                    <a:pt x="251" y="77"/>
                  </a:cubicBezTo>
                  <a:cubicBezTo>
                    <a:pt x="251" y="77"/>
                    <a:pt x="251" y="77"/>
                    <a:pt x="251" y="77"/>
                  </a:cubicBezTo>
                  <a:cubicBezTo>
                    <a:pt x="250" y="77"/>
                    <a:pt x="250" y="77"/>
                    <a:pt x="250" y="77"/>
                  </a:cubicBezTo>
                  <a:cubicBezTo>
                    <a:pt x="251" y="78"/>
                    <a:pt x="251" y="78"/>
                    <a:pt x="251" y="78"/>
                  </a:cubicBezTo>
                  <a:cubicBezTo>
                    <a:pt x="251" y="79"/>
                    <a:pt x="251" y="79"/>
                    <a:pt x="251" y="79"/>
                  </a:cubicBezTo>
                  <a:cubicBezTo>
                    <a:pt x="251" y="80"/>
                    <a:pt x="251" y="80"/>
                    <a:pt x="251" y="80"/>
                  </a:cubicBezTo>
                  <a:cubicBezTo>
                    <a:pt x="250" y="80"/>
                    <a:pt x="250" y="80"/>
                    <a:pt x="250" y="80"/>
                  </a:cubicBezTo>
                  <a:cubicBezTo>
                    <a:pt x="249" y="82"/>
                    <a:pt x="249" y="82"/>
                    <a:pt x="249" y="82"/>
                  </a:cubicBezTo>
                  <a:cubicBezTo>
                    <a:pt x="250" y="83"/>
                    <a:pt x="250" y="83"/>
                    <a:pt x="250" y="83"/>
                  </a:cubicBezTo>
                  <a:cubicBezTo>
                    <a:pt x="250" y="84"/>
                    <a:pt x="250" y="84"/>
                    <a:pt x="250" y="84"/>
                  </a:cubicBezTo>
                  <a:cubicBezTo>
                    <a:pt x="250" y="84"/>
                    <a:pt x="250" y="84"/>
                    <a:pt x="250" y="84"/>
                  </a:cubicBezTo>
                  <a:cubicBezTo>
                    <a:pt x="250" y="85"/>
                    <a:pt x="250" y="85"/>
                    <a:pt x="250" y="85"/>
                  </a:cubicBezTo>
                  <a:cubicBezTo>
                    <a:pt x="250" y="85"/>
                    <a:pt x="250" y="85"/>
                    <a:pt x="250" y="85"/>
                  </a:cubicBezTo>
                  <a:cubicBezTo>
                    <a:pt x="250" y="87"/>
                    <a:pt x="250" y="87"/>
                    <a:pt x="250" y="87"/>
                  </a:cubicBezTo>
                  <a:cubicBezTo>
                    <a:pt x="249" y="88"/>
                    <a:pt x="249" y="88"/>
                    <a:pt x="249" y="88"/>
                  </a:cubicBezTo>
                  <a:cubicBezTo>
                    <a:pt x="249" y="88"/>
                    <a:pt x="249" y="88"/>
                    <a:pt x="249" y="88"/>
                  </a:cubicBezTo>
                  <a:cubicBezTo>
                    <a:pt x="249" y="88"/>
                    <a:pt x="249" y="88"/>
                    <a:pt x="249" y="88"/>
                  </a:cubicBezTo>
                  <a:cubicBezTo>
                    <a:pt x="250" y="88"/>
                    <a:pt x="250" y="88"/>
                    <a:pt x="250" y="88"/>
                  </a:cubicBezTo>
                  <a:cubicBezTo>
                    <a:pt x="251" y="87"/>
                    <a:pt x="251" y="87"/>
                    <a:pt x="251" y="87"/>
                  </a:cubicBezTo>
                  <a:cubicBezTo>
                    <a:pt x="251" y="86"/>
                    <a:pt x="251" y="86"/>
                    <a:pt x="251" y="86"/>
                  </a:cubicBezTo>
                  <a:cubicBezTo>
                    <a:pt x="251" y="86"/>
                    <a:pt x="251" y="86"/>
                    <a:pt x="251" y="86"/>
                  </a:cubicBezTo>
                  <a:cubicBezTo>
                    <a:pt x="251" y="86"/>
                    <a:pt x="251" y="86"/>
                    <a:pt x="251" y="86"/>
                  </a:cubicBezTo>
                  <a:cubicBezTo>
                    <a:pt x="252" y="85"/>
                    <a:pt x="252" y="85"/>
                    <a:pt x="252" y="85"/>
                  </a:cubicBezTo>
                  <a:cubicBezTo>
                    <a:pt x="253" y="85"/>
                    <a:pt x="253" y="85"/>
                    <a:pt x="253" y="85"/>
                  </a:cubicBezTo>
                  <a:cubicBezTo>
                    <a:pt x="252" y="85"/>
                    <a:pt x="252" y="85"/>
                    <a:pt x="252" y="85"/>
                  </a:cubicBezTo>
                  <a:cubicBezTo>
                    <a:pt x="251" y="84"/>
                    <a:pt x="251" y="84"/>
                    <a:pt x="251" y="84"/>
                  </a:cubicBezTo>
                  <a:cubicBezTo>
                    <a:pt x="250" y="83"/>
                    <a:pt x="250" y="83"/>
                    <a:pt x="250" y="83"/>
                  </a:cubicBezTo>
                  <a:cubicBezTo>
                    <a:pt x="251" y="82"/>
                    <a:pt x="251" y="82"/>
                    <a:pt x="251" y="82"/>
                  </a:cubicBezTo>
                  <a:cubicBezTo>
                    <a:pt x="252" y="82"/>
                    <a:pt x="252" y="82"/>
                    <a:pt x="252" y="82"/>
                  </a:cubicBezTo>
                  <a:cubicBezTo>
                    <a:pt x="254" y="81"/>
                    <a:pt x="254" y="81"/>
                    <a:pt x="254" y="81"/>
                  </a:cubicBezTo>
                  <a:cubicBezTo>
                    <a:pt x="255" y="80"/>
                    <a:pt x="255" y="80"/>
                    <a:pt x="255" y="80"/>
                  </a:cubicBezTo>
                  <a:cubicBezTo>
                    <a:pt x="256" y="80"/>
                    <a:pt x="256" y="80"/>
                    <a:pt x="256" y="80"/>
                  </a:cubicBezTo>
                  <a:cubicBezTo>
                    <a:pt x="256" y="80"/>
                    <a:pt x="256" y="80"/>
                    <a:pt x="256" y="80"/>
                  </a:cubicBezTo>
                  <a:cubicBezTo>
                    <a:pt x="256" y="79"/>
                    <a:pt x="256" y="79"/>
                    <a:pt x="256" y="79"/>
                  </a:cubicBezTo>
                  <a:cubicBezTo>
                    <a:pt x="257" y="78"/>
                    <a:pt x="257" y="78"/>
                    <a:pt x="257" y="78"/>
                  </a:cubicBezTo>
                  <a:cubicBezTo>
                    <a:pt x="258" y="77"/>
                    <a:pt x="258" y="77"/>
                    <a:pt x="258" y="77"/>
                  </a:cubicBezTo>
                  <a:cubicBezTo>
                    <a:pt x="257" y="77"/>
                    <a:pt x="257" y="77"/>
                    <a:pt x="257" y="77"/>
                  </a:cubicBezTo>
                  <a:cubicBezTo>
                    <a:pt x="257" y="76"/>
                    <a:pt x="257" y="76"/>
                    <a:pt x="257" y="76"/>
                  </a:cubicBezTo>
                  <a:cubicBezTo>
                    <a:pt x="258" y="77"/>
                    <a:pt x="258" y="77"/>
                    <a:pt x="258" y="77"/>
                  </a:cubicBezTo>
                  <a:cubicBezTo>
                    <a:pt x="259" y="77"/>
                    <a:pt x="259" y="77"/>
                    <a:pt x="259" y="77"/>
                  </a:cubicBezTo>
                  <a:cubicBezTo>
                    <a:pt x="260" y="76"/>
                    <a:pt x="260" y="76"/>
                    <a:pt x="260" y="76"/>
                  </a:cubicBezTo>
                  <a:cubicBezTo>
                    <a:pt x="260" y="75"/>
                    <a:pt x="260" y="75"/>
                    <a:pt x="260" y="75"/>
                  </a:cubicBezTo>
                  <a:cubicBezTo>
                    <a:pt x="261" y="74"/>
                    <a:pt x="261" y="74"/>
                    <a:pt x="261" y="74"/>
                  </a:cubicBezTo>
                  <a:cubicBezTo>
                    <a:pt x="261" y="73"/>
                    <a:pt x="261" y="73"/>
                    <a:pt x="261" y="73"/>
                  </a:cubicBezTo>
                  <a:cubicBezTo>
                    <a:pt x="261" y="72"/>
                    <a:pt x="261" y="72"/>
                    <a:pt x="261" y="72"/>
                  </a:cubicBezTo>
                  <a:cubicBezTo>
                    <a:pt x="259" y="73"/>
                    <a:pt x="259" y="73"/>
                    <a:pt x="259" y="73"/>
                  </a:cubicBezTo>
                  <a:cubicBezTo>
                    <a:pt x="259" y="74"/>
                    <a:pt x="259" y="74"/>
                    <a:pt x="259" y="74"/>
                  </a:cubicBezTo>
                  <a:cubicBezTo>
                    <a:pt x="258" y="75"/>
                    <a:pt x="258" y="75"/>
                    <a:pt x="258" y="75"/>
                  </a:cubicBezTo>
                  <a:cubicBezTo>
                    <a:pt x="257" y="74"/>
                    <a:pt x="257" y="74"/>
                    <a:pt x="257" y="74"/>
                  </a:cubicBezTo>
                  <a:cubicBezTo>
                    <a:pt x="256" y="73"/>
                    <a:pt x="256" y="73"/>
                    <a:pt x="256" y="73"/>
                  </a:cubicBezTo>
                  <a:cubicBezTo>
                    <a:pt x="257" y="72"/>
                    <a:pt x="257" y="72"/>
                    <a:pt x="257" y="72"/>
                  </a:cubicBezTo>
                  <a:cubicBezTo>
                    <a:pt x="257" y="71"/>
                    <a:pt x="257" y="71"/>
                    <a:pt x="257" y="71"/>
                  </a:cubicBezTo>
                  <a:cubicBezTo>
                    <a:pt x="258" y="70"/>
                    <a:pt x="258" y="70"/>
                    <a:pt x="258" y="70"/>
                  </a:cubicBezTo>
                  <a:cubicBezTo>
                    <a:pt x="259" y="70"/>
                    <a:pt x="259" y="70"/>
                    <a:pt x="259" y="70"/>
                  </a:cubicBezTo>
                  <a:cubicBezTo>
                    <a:pt x="260" y="71"/>
                    <a:pt x="260" y="71"/>
                    <a:pt x="260" y="71"/>
                  </a:cubicBezTo>
                  <a:cubicBezTo>
                    <a:pt x="261" y="71"/>
                    <a:pt x="261" y="71"/>
                    <a:pt x="261" y="71"/>
                  </a:cubicBezTo>
                  <a:cubicBezTo>
                    <a:pt x="261" y="70"/>
                    <a:pt x="261" y="70"/>
                    <a:pt x="261" y="70"/>
                  </a:cubicBezTo>
                  <a:cubicBezTo>
                    <a:pt x="262" y="69"/>
                    <a:pt x="262" y="69"/>
                    <a:pt x="262" y="69"/>
                  </a:cubicBezTo>
                  <a:cubicBezTo>
                    <a:pt x="262" y="70"/>
                    <a:pt x="262" y="70"/>
                    <a:pt x="262" y="70"/>
                  </a:cubicBezTo>
                  <a:cubicBezTo>
                    <a:pt x="262" y="70"/>
                    <a:pt x="262" y="70"/>
                    <a:pt x="262" y="70"/>
                  </a:cubicBezTo>
                  <a:cubicBezTo>
                    <a:pt x="262" y="71"/>
                    <a:pt x="262" y="71"/>
                    <a:pt x="262" y="71"/>
                  </a:cubicBezTo>
                  <a:cubicBezTo>
                    <a:pt x="264" y="73"/>
                    <a:pt x="264" y="73"/>
                    <a:pt x="264" y="73"/>
                  </a:cubicBezTo>
                  <a:cubicBezTo>
                    <a:pt x="265" y="73"/>
                    <a:pt x="265" y="73"/>
                    <a:pt x="265" y="73"/>
                  </a:cubicBezTo>
                  <a:cubicBezTo>
                    <a:pt x="266" y="73"/>
                    <a:pt x="266" y="73"/>
                    <a:pt x="266" y="73"/>
                  </a:cubicBezTo>
                  <a:cubicBezTo>
                    <a:pt x="268" y="72"/>
                    <a:pt x="268" y="72"/>
                    <a:pt x="268" y="72"/>
                  </a:cubicBezTo>
                  <a:cubicBezTo>
                    <a:pt x="268" y="72"/>
                    <a:pt x="268" y="72"/>
                    <a:pt x="268" y="72"/>
                  </a:cubicBezTo>
                  <a:cubicBezTo>
                    <a:pt x="268" y="71"/>
                    <a:pt x="268" y="71"/>
                    <a:pt x="268" y="71"/>
                  </a:cubicBezTo>
                  <a:cubicBezTo>
                    <a:pt x="267" y="69"/>
                    <a:pt x="267" y="69"/>
                    <a:pt x="267" y="69"/>
                  </a:cubicBezTo>
                  <a:cubicBezTo>
                    <a:pt x="267" y="69"/>
                    <a:pt x="267" y="69"/>
                    <a:pt x="267" y="69"/>
                  </a:cubicBezTo>
                  <a:cubicBezTo>
                    <a:pt x="267" y="69"/>
                    <a:pt x="267" y="69"/>
                    <a:pt x="267" y="69"/>
                  </a:cubicBezTo>
                  <a:cubicBezTo>
                    <a:pt x="269" y="70"/>
                    <a:pt x="269" y="70"/>
                    <a:pt x="269" y="70"/>
                  </a:cubicBezTo>
                  <a:cubicBezTo>
                    <a:pt x="270" y="71"/>
                    <a:pt x="270" y="71"/>
                    <a:pt x="270" y="71"/>
                  </a:cubicBezTo>
                  <a:cubicBezTo>
                    <a:pt x="271" y="71"/>
                    <a:pt x="271" y="71"/>
                    <a:pt x="271" y="71"/>
                  </a:cubicBezTo>
                  <a:cubicBezTo>
                    <a:pt x="270" y="72"/>
                    <a:pt x="270" y="72"/>
                    <a:pt x="270" y="72"/>
                  </a:cubicBezTo>
                  <a:cubicBezTo>
                    <a:pt x="271" y="72"/>
                    <a:pt x="271" y="72"/>
                    <a:pt x="271" y="72"/>
                  </a:cubicBezTo>
                  <a:cubicBezTo>
                    <a:pt x="272" y="73"/>
                    <a:pt x="272" y="73"/>
                    <a:pt x="272" y="73"/>
                  </a:cubicBezTo>
                  <a:cubicBezTo>
                    <a:pt x="272" y="75"/>
                    <a:pt x="272" y="75"/>
                    <a:pt x="272" y="75"/>
                  </a:cubicBezTo>
                  <a:cubicBezTo>
                    <a:pt x="272" y="75"/>
                    <a:pt x="272" y="75"/>
                    <a:pt x="272" y="75"/>
                  </a:cubicBezTo>
                  <a:cubicBezTo>
                    <a:pt x="272" y="75"/>
                    <a:pt x="272" y="75"/>
                    <a:pt x="272" y="75"/>
                  </a:cubicBezTo>
                  <a:cubicBezTo>
                    <a:pt x="273" y="74"/>
                    <a:pt x="273" y="74"/>
                    <a:pt x="273" y="74"/>
                  </a:cubicBezTo>
                  <a:cubicBezTo>
                    <a:pt x="273" y="74"/>
                    <a:pt x="273" y="74"/>
                    <a:pt x="273" y="74"/>
                  </a:cubicBezTo>
                  <a:cubicBezTo>
                    <a:pt x="274" y="73"/>
                    <a:pt x="274" y="73"/>
                    <a:pt x="274" y="73"/>
                  </a:cubicBezTo>
                  <a:cubicBezTo>
                    <a:pt x="274" y="73"/>
                    <a:pt x="274" y="73"/>
                    <a:pt x="274" y="73"/>
                  </a:cubicBezTo>
                  <a:cubicBezTo>
                    <a:pt x="273" y="73"/>
                    <a:pt x="273" y="73"/>
                    <a:pt x="273" y="73"/>
                  </a:cubicBezTo>
                  <a:cubicBezTo>
                    <a:pt x="272" y="73"/>
                    <a:pt x="272" y="73"/>
                    <a:pt x="272" y="73"/>
                  </a:cubicBezTo>
                  <a:cubicBezTo>
                    <a:pt x="272" y="72"/>
                    <a:pt x="272" y="72"/>
                    <a:pt x="272" y="72"/>
                  </a:cubicBezTo>
                  <a:cubicBezTo>
                    <a:pt x="273" y="71"/>
                    <a:pt x="273" y="71"/>
                    <a:pt x="273" y="71"/>
                  </a:cubicBezTo>
                  <a:cubicBezTo>
                    <a:pt x="274" y="71"/>
                    <a:pt x="274" y="71"/>
                    <a:pt x="274" y="71"/>
                  </a:cubicBezTo>
                  <a:cubicBezTo>
                    <a:pt x="274" y="70"/>
                    <a:pt x="274" y="70"/>
                    <a:pt x="274" y="70"/>
                  </a:cubicBezTo>
                  <a:cubicBezTo>
                    <a:pt x="275" y="70"/>
                    <a:pt x="275" y="70"/>
                    <a:pt x="275" y="70"/>
                  </a:cubicBezTo>
                  <a:cubicBezTo>
                    <a:pt x="275" y="70"/>
                    <a:pt x="275" y="70"/>
                    <a:pt x="275" y="70"/>
                  </a:cubicBezTo>
                  <a:cubicBezTo>
                    <a:pt x="277" y="69"/>
                    <a:pt x="277" y="69"/>
                    <a:pt x="277" y="69"/>
                  </a:cubicBezTo>
                  <a:cubicBezTo>
                    <a:pt x="280" y="69"/>
                    <a:pt x="280" y="69"/>
                    <a:pt x="280" y="69"/>
                  </a:cubicBezTo>
                  <a:cubicBezTo>
                    <a:pt x="283" y="68"/>
                    <a:pt x="283" y="68"/>
                    <a:pt x="283" y="68"/>
                  </a:cubicBezTo>
                  <a:cubicBezTo>
                    <a:pt x="286" y="67"/>
                    <a:pt x="286" y="67"/>
                    <a:pt x="286" y="67"/>
                  </a:cubicBezTo>
                  <a:cubicBezTo>
                    <a:pt x="287" y="67"/>
                    <a:pt x="287" y="67"/>
                    <a:pt x="287" y="67"/>
                  </a:cubicBezTo>
                  <a:cubicBezTo>
                    <a:pt x="289" y="68"/>
                    <a:pt x="289" y="68"/>
                    <a:pt x="289" y="68"/>
                  </a:cubicBezTo>
                  <a:cubicBezTo>
                    <a:pt x="289" y="68"/>
                    <a:pt x="289" y="68"/>
                    <a:pt x="289" y="68"/>
                  </a:cubicBezTo>
                  <a:cubicBezTo>
                    <a:pt x="288" y="69"/>
                    <a:pt x="288" y="69"/>
                    <a:pt x="288" y="69"/>
                  </a:cubicBezTo>
                  <a:cubicBezTo>
                    <a:pt x="288" y="69"/>
                    <a:pt x="288" y="69"/>
                    <a:pt x="288" y="69"/>
                  </a:cubicBezTo>
                  <a:cubicBezTo>
                    <a:pt x="288" y="71"/>
                    <a:pt x="288" y="71"/>
                    <a:pt x="288" y="71"/>
                  </a:cubicBezTo>
                  <a:cubicBezTo>
                    <a:pt x="289" y="72"/>
                    <a:pt x="289" y="72"/>
                    <a:pt x="289" y="72"/>
                  </a:cubicBezTo>
                  <a:cubicBezTo>
                    <a:pt x="293" y="72"/>
                    <a:pt x="293" y="72"/>
                    <a:pt x="293" y="72"/>
                  </a:cubicBezTo>
                  <a:cubicBezTo>
                    <a:pt x="294" y="72"/>
                    <a:pt x="294" y="72"/>
                    <a:pt x="294" y="72"/>
                  </a:cubicBezTo>
                  <a:cubicBezTo>
                    <a:pt x="294" y="72"/>
                    <a:pt x="294" y="72"/>
                    <a:pt x="294" y="72"/>
                  </a:cubicBezTo>
                  <a:cubicBezTo>
                    <a:pt x="296" y="72"/>
                    <a:pt x="296" y="72"/>
                    <a:pt x="296" y="72"/>
                  </a:cubicBezTo>
                  <a:cubicBezTo>
                    <a:pt x="297" y="72"/>
                    <a:pt x="297" y="72"/>
                    <a:pt x="297" y="72"/>
                  </a:cubicBezTo>
                  <a:cubicBezTo>
                    <a:pt x="300" y="72"/>
                    <a:pt x="300" y="72"/>
                    <a:pt x="300" y="72"/>
                  </a:cubicBezTo>
                  <a:cubicBezTo>
                    <a:pt x="302" y="71"/>
                    <a:pt x="302" y="71"/>
                    <a:pt x="302" y="71"/>
                  </a:cubicBezTo>
                  <a:cubicBezTo>
                    <a:pt x="302" y="71"/>
                    <a:pt x="302" y="71"/>
                    <a:pt x="302" y="71"/>
                  </a:cubicBezTo>
                  <a:cubicBezTo>
                    <a:pt x="303" y="71"/>
                    <a:pt x="303" y="71"/>
                    <a:pt x="303" y="71"/>
                  </a:cubicBezTo>
                  <a:cubicBezTo>
                    <a:pt x="304" y="70"/>
                    <a:pt x="304" y="70"/>
                    <a:pt x="304" y="70"/>
                  </a:cubicBezTo>
                  <a:cubicBezTo>
                    <a:pt x="303" y="70"/>
                    <a:pt x="303" y="70"/>
                    <a:pt x="303" y="70"/>
                  </a:cubicBezTo>
                  <a:cubicBezTo>
                    <a:pt x="304" y="70"/>
                    <a:pt x="304" y="70"/>
                    <a:pt x="304" y="70"/>
                  </a:cubicBezTo>
                  <a:cubicBezTo>
                    <a:pt x="305" y="70"/>
                    <a:pt x="305" y="70"/>
                    <a:pt x="305" y="70"/>
                  </a:cubicBezTo>
                  <a:cubicBezTo>
                    <a:pt x="306" y="70"/>
                    <a:pt x="306" y="70"/>
                    <a:pt x="306" y="70"/>
                  </a:cubicBezTo>
                  <a:cubicBezTo>
                    <a:pt x="306" y="70"/>
                    <a:pt x="306" y="70"/>
                    <a:pt x="306" y="70"/>
                  </a:cubicBezTo>
                  <a:cubicBezTo>
                    <a:pt x="307" y="70"/>
                    <a:pt x="307" y="70"/>
                    <a:pt x="307" y="70"/>
                  </a:cubicBezTo>
                  <a:cubicBezTo>
                    <a:pt x="307" y="69"/>
                    <a:pt x="307" y="69"/>
                    <a:pt x="307" y="69"/>
                  </a:cubicBezTo>
                  <a:cubicBezTo>
                    <a:pt x="307" y="69"/>
                    <a:pt x="307" y="69"/>
                    <a:pt x="307" y="69"/>
                  </a:cubicBezTo>
                  <a:cubicBezTo>
                    <a:pt x="306" y="68"/>
                    <a:pt x="306" y="68"/>
                    <a:pt x="306" y="68"/>
                  </a:cubicBezTo>
                  <a:cubicBezTo>
                    <a:pt x="307" y="67"/>
                    <a:pt x="307" y="67"/>
                    <a:pt x="307" y="67"/>
                  </a:cubicBezTo>
                  <a:cubicBezTo>
                    <a:pt x="306" y="67"/>
                    <a:pt x="306" y="67"/>
                    <a:pt x="306" y="67"/>
                  </a:cubicBezTo>
                  <a:cubicBezTo>
                    <a:pt x="305" y="67"/>
                    <a:pt x="305" y="67"/>
                    <a:pt x="305" y="67"/>
                  </a:cubicBezTo>
                  <a:cubicBezTo>
                    <a:pt x="305" y="66"/>
                    <a:pt x="305" y="66"/>
                    <a:pt x="305" y="66"/>
                  </a:cubicBezTo>
                  <a:cubicBezTo>
                    <a:pt x="304" y="65"/>
                    <a:pt x="304" y="65"/>
                    <a:pt x="304" y="65"/>
                  </a:cubicBezTo>
                  <a:cubicBezTo>
                    <a:pt x="304" y="65"/>
                    <a:pt x="304" y="65"/>
                    <a:pt x="304" y="65"/>
                  </a:cubicBezTo>
                  <a:cubicBezTo>
                    <a:pt x="304" y="64"/>
                    <a:pt x="304" y="64"/>
                    <a:pt x="304" y="64"/>
                  </a:cubicBezTo>
                  <a:cubicBezTo>
                    <a:pt x="304" y="63"/>
                    <a:pt x="304" y="63"/>
                    <a:pt x="304" y="63"/>
                  </a:cubicBezTo>
                  <a:cubicBezTo>
                    <a:pt x="304" y="62"/>
                    <a:pt x="304" y="62"/>
                    <a:pt x="304" y="62"/>
                  </a:cubicBezTo>
                  <a:cubicBezTo>
                    <a:pt x="304" y="63"/>
                    <a:pt x="304" y="63"/>
                    <a:pt x="304" y="63"/>
                  </a:cubicBezTo>
                  <a:cubicBezTo>
                    <a:pt x="305" y="63"/>
                    <a:pt x="305" y="63"/>
                    <a:pt x="305" y="63"/>
                  </a:cubicBezTo>
                  <a:cubicBezTo>
                    <a:pt x="306" y="62"/>
                    <a:pt x="306" y="62"/>
                    <a:pt x="306" y="62"/>
                  </a:cubicBezTo>
                  <a:cubicBezTo>
                    <a:pt x="305" y="62"/>
                    <a:pt x="305" y="62"/>
                    <a:pt x="305" y="62"/>
                  </a:cubicBezTo>
                  <a:cubicBezTo>
                    <a:pt x="305" y="61"/>
                    <a:pt x="305" y="61"/>
                    <a:pt x="305" y="61"/>
                  </a:cubicBezTo>
                  <a:cubicBezTo>
                    <a:pt x="306" y="61"/>
                    <a:pt x="306" y="61"/>
                    <a:pt x="306" y="61"/>
                  </a:cubicBezTo>
                  <a:cubicBezTo>
                    <a:pt x="307" y="62"/>
                    <a:pt x="307" y="62"/>
                    <a:pt x="307" y="62"/>
                  </a:cubicBezTo>
                  <a:cubicBezTo>
                    <a:pt x="307" y="62"/>
                    <a:pt x="307" y="62"/>
                    <a:pt x="307" y="62"/>
                  </a:cubicBezTo>
                  <a:cubicBezTo>
                    <a:pt x="308" y="61"/>
                    <a:pt x="308" y="61"/>
                    <a:pt x="308" y="61"/>
                  </a:cubicBezTo>
                  <a:cubicBezTo>
                    <a:pt x="308" y="61"/>
                    <a:pt x="308" y="61"/>
                    <a:pt x="308" y="61"/>
                  </a:cubicBezTo>
                  <a:cubicBezTo>
                    <a:pt x="309" y="61"/>
                    <a:pt x="309" y="61"/>
                    <a:pt x="309" y="61"/>
                  </a:cubicBezTo>
                  <a:cubicBezTo>
                    <a:pt x="310" y="61"/>
                    <a:pt x="310" y="61"/>
                    <a:pt x="310" y="61"/>
                  </a:cubicBezTo>
                  <a:cubicBezTo>
                    <a:pt x="310" y="61"/>
                    <a:pt x="310" y="61"/>
                    <a:pt x="310" y="61"/>
                  </a:cubicBezTo>
                  <a:cubicBezTo>
                    <a:pt x="311" y="61"/>
                    <a:pt x="311" y="61"/>
                    <a:pt x="311" y="61"/>
                  </a:cubicBezTo>
                  <a:cubicBezTo>
                    <a:pt x="312" y="62"/>
                    <a:pt x="312" y="62"/>
                    <a:pt x="312" y="62"/>
                  </a:cubicBezTo>
                  <a:cubicBezTo>
                    <a:pt x="312" y="62"/>
                    <a:pt x="312" y="62"/>
                    <a:pt x="312" y="62"/>
                  </a:cubicBezTo>
                  <a:cubicBezTo>
                    <a:pt x="313" y="62"/>
                    <a:pt x="313" y="62"/>
                    <a:pt x="313" y="62"/>
                  </a:cubicBezTo>
                  <a:cubicBezTo>
                    <a:pt x="313" y="61"/>
                    <a:pt x="313" y="61"/>
                    <a:pt x="313" y="61"/>
                  </a:cubicBezTo>
                  <a:cubicBezTo>
                    <a:pt x="313" y="61"/>
                    <a:pt x="313" y="61"/>
                    <a:pt x="313" y="61"/>
                  </a:cubicBezTo>
                  <a:cubicBezTo>
                    <a:pt x="314" y="62"/>
                    <a:pt x="314" y="62"/>
                    <a:pt x="314" y="62"/>
                  </a:cubicBezTo>
                  <a:cubicBezTo>
                    <a:pt x="313" y="63"/>
                    <a:pt x="313" y="63"/>
                    <a:pt x="313" y="63"/>
                  </a:cubicBezTo>
                  <a:cubicBezTo>
                    <a:pt x="313" y="63"/>
                    <a:pt x="313" y="63"/>
                    <a:pt x="313" y="63"/>
                  </a:cubicBezTo>
                  <a:cubicBezTo>
                    <a:pt x="313" y="63"/>
                    <a:pt x="313" y="63"/>
                    <a:pt x="313" y="63"/>
                  </a:cubicBezTo>
                  <a:cubicBezTo>
                    <a:pt x="314" y="63"/>
                    <a:pt x="314" y="63"/>
                    <a:pt x="314" y="63"/>
                  </a:cubicBezTo>
                  <a:cubicBezTo>
                    <a:pt x="315" y="63"/>
                    <a:pt x="315" y="63"/>
                    <a:pt x="315" y="63"/>
                  </a:cubicBezTo>
                  <a:cubicBezTo>
                    <a:pt x="315" y="63"/>
                    <a:pt x="315" y="63"/>
                    <a:pt x="315" y="63"/>
                  </a:cubicBezTo>
                  <a:cubicBezTo>
                    <a:pt x="315" y="63"/>
                    <a:pt x="315" y="63"/>
                    <a:pt x="315" y="63"/>
                  </a:cubicBezTo>
                  <a:cubicBezTo>
                    <a:pt x="316" y="63"/>
                    <a:pt x="316" y="63"/>
                    <a:pt x="316" y="63"/>
                  </a:cubicBezTo>
                  <a:cubicBezTo>
                    <a:pt x="315" y="62"/>
                    <a:pt x="315" y="62"/>
                    <a:pt x="315" y="62"/>
                  </a:cubicBezTo>
                  <a:cubicBezTo>
                    <a:pt x="315" y="62"/>
                    <a:pt x="315" y="62"/>
                    <a:pt x="315" y="62"/>
                  </a:cubicBezTo>
                  <a:cubicBezTo>
                    <a:pt x="315" y="61"/>
                    <a:pt x="315" y="61"/>
                    <a:pt x="315" y="61"/>
                  </a:cubicBezTo>
                  <a:cubicBezTo>
                    <a:pt x="316" y="61"/>
                    <a:pt x="316" y="61"/>
                    <a:pt x="316" y="61"/>
                  </a:cubicBezTo>
                  <a:cubicBezTo>
                    <a:pt x="317" y="61"/>
                    <a:pt x="317" y="61"/>
                    <a:pt x="317" y="61"/>
                  </a:cubicBezTo>
                  <a:cubicBezTo>
                    <a:pt x="318" y="61"/>
                    <a:pt x="318" y="61"/>
                    <a:pt x="318" y="61"/>
                  </a:cubicBezTo>
                  <a:cubicBezTo>
                    <a:pt x="318" y="61"/>
                    <a:pt x="318" y="61"/>
                    <a:pt x="318" y="61"/>
                  </a:cubicBezTo>
                  <a:cubicBezTo>
                    <a:pt x="319" y="61"/>
                    <a:pt x="319" y="61"/>
                    <a:pt x="319" y="61"/>
                  </a:cubicBezTo>
                  <a:cubicBezTo>
                    <a:pt x="319" y="62"/>
                    <a:pt x="319" y="62"/>
                    <a:pt x="319" y="62"/>
                  </a:cubicBezTo>
                  <a:cubicBezTo>
                    <a:pt x="320" y="63"/>
                    <a:pt x="320" y="63"/>
                    <a:pt x="320" y="63"/>
                  </a:cubicBezTo>
                  <a:cubicBezTo>
                    <a:pt x="320" y="62"/>
                    <a:pt x="320" y="62"/>
                    <a:pt x="320" y="62"/>
                  </a:cubicBezTo>
                  <a:cubicBezTo>
                    <a:pt x="320" y="62"/>
                    <a:pt x="320" y="62"/>
                    <a:pt x="320" y="62"/>
                  </a:cubicBezTo>
                  <a:cubicBezTo>
                    <a:pt x="321" y="61"/>
                    <a:pt x="321" y="61"/>
                    <a:pt x="321" y="61"/>
                  </a:cubicBezTo>
                  <a:cubicBezTo>
                    <a:pt x="321" y="62"/>
                    <a:pt x="321" y="62"/>
                    <a:pt x="321" y="62"/>
                  </a:cubicBezTo>
                  <a:cubicBezTo>
                    <a:pt x="322" y="63"/>
                    <a:pt x="322" y="63"/>
                    <a:pt x="322" y="63"/>
                  </a:cubicBezTo>
                  <a:cubicBezTo>
                    <a:pt x="323" y="62"/>
                    <a:pt x="323" y="62"/>
                    <a:pt x="323" y="62"/>
                  </a:cubicBezTo>
                  <a:cubicBezTo>
                    <a:pt x="323" y="63"/>
                    <a:pt x="323" y="63"/>
                    <a:pt x="323" y="63"/>
                  </a:cubicBezTo>
                  <a:cubicBezTo>
                    <a:pt x="324" y="64"/>
                    <a:pt x="324" y="64"/>
                    <a:pt x="324" y="64"/>
                  </a:cubicBezTo>
                  <a:cubicBezTo>
                    <a:pt x="324" y="63"/>
                    <a:pt x="324" y="63"/>
                    <a:pt x="324" y="63"/>
                  </a:cubicBezTo>
                  <a:cubicBezTo>
                    <a:pt x="325" y="63"/>
                    <a:pt x="325" y="63"/>
                    <a:pt x="325" y="63"/>
                  </a:cubicBezTo>
                  <a:cubicBezTo>
                    <a:pt x="325" y="63"/>
                    <a:pt x="325" y="63"/>
                    <a:pt x="325" y="63"/>
                  </a:cubicBezTo>
                  <a:cubicBezTo>
                    <a:pt x="325" y="64"/>
                    <a:pt x="325" y="64"/>
                    <a:pt x="325" y="64"/>
                  </a:cubicBezTo>
                  <a:cubicBezTo>
                    <a:pt x="325" y="65"/>
                    <a:pt x="325" y="65"/>
                    <a:pt x="325" y="65"/>
                  </a:cubicBezTo>
                  <a:cubicBezTo>
                    <a:pt x="326" y="65"/>
                    <a:pt x="326" y="65"/>
                    <a:pt x="326" y="65"/>
                  </a:cubicBezTo>
                  <a:cubicBezTo>
                    <a:pt x="327" y="65"/>
                    <a:pt x="327" y="65"/>
                    <a:pt x="327" y="65"/>
                  </a:cubicBezTo>
                  <a:cubicBezTo>
                    <a:pt x="327" y="66"/>
                    <a:pt x="327" y="66"/>
                    <a:pt x="327" y="66"/>
                  </a:cubicBezTo>
                  <a:cubicBezTo>
                    <a:pt x="327" y="65"/>
                    <a:pt x="327" y="65"/>
                    <a:pt x="327" y="65"/>
                  </a:cubicBezTo>
                  <a:cubicBezTo>
                    <a:pt x="328" y="65"/>
                    <a:pt x="328" y="65"/>
                    <a:pt x="328" y="65"/>
                  </a:cubicBezTo>
                  <a:cubicBezTo>
                    <a:pt x="328" y="66"/>
                    <a:pt x="328" y="66"/>
                    <a:pt x="328" y="66"/>
                  </a:cubicBezTo>
                  <a:cubicBezTo>
                    <a:pt x="327" y="67"/>
                    <a:pt x="327" y="67"/>
                    <a:pt x="327" y="67"/>
                  </a:cubicBezTo>
                  <a:cubicBezTo>
                    <a:pt x="327" y="68"/>
                    <a:pt x="327" y="68"/>
                    <a:pt x="327" y="68"/>
                  </a:cubicBezTo>
                  <a:cubicBezTo>
                    <a:pt x="328" y="67"/>
                    <a:pt x="328" y="67"/>
                    <a:pt x="328" y="67"/>
                  </a:cubicBezTo>
                  <a:cubicBezTo>
                    <a:pt x="329" y="67"/>
                    <a:pt x="329" y="67"/>
                    <a:pt x="329" y="67"/>
                  </a:cubicBezTo>
                  <a:cubicBezTo>
                    <a:pt x="329" y="67"/>
                    <a:pt x="329" y="67"/>
                    <a:pt x="329" y="67"/>
                  </a:cubicBezTo>
                  <a:cubicBezTo>
                    <a:pt x="328" y="69"/>
                    <a:pt x="328" y="69"/>
                    <a:pt x="328" y="69"/>
                  </a:cubicBezTo>
                  <a:cubicBezTo>
                    <a:pt x="328" y="70"/>
                    <a:pt x="328" y="70"/>
                    <a:pt x="328" y="70"/>
                  </a:cubicBezTo>
                  <a:cubicBezTo>
                    <a:pt x="329" y="70"/>
                    <a:pt x="329" y="70"/>
                    <a:pt x="329" y="70"/>
                  </a:cubicBezTo>
                  <a:cubicBezTo>
                    <a:pt x="330" y="70"/>
                    <a:pt x="330" y="70"/>
                    <a:pt x="330" y="70"/>
                  </a:cubicBezTo>
                  <a:cubicBezTo>
                    <a:pt x="330" y="69"/>
                    <a:pt x="330" y="69"/>
                    <a:pt x="330" y="69"/>
                  </a:cubicBezTo>
                  <a:cubicBezTo>
                    <a:pt x="331" y="69"/>
                    <a:pt x="331" y="69"/>
                    <a:pt x="331" y="69"/>
                  </a:cubicBezTo>
                  <a:cubicBezTo>
                    <a:pt x="331" y="70"/>
                    <a:pt x="331" y="70"/>
                    <a:pt x="331" y="70"/>
                  </a:cubicBezTo>
                  <a:cubicBezTo>
                    <a:pt x="332" y="70"/>
                    <a:pt x="332" y="70"/>
                    <a:pt x="332" y="70"/>
                  </a:cubicBezTo>
                  <a:cubicBezTo>
                    <a:pt x="332" y="71"/>
                    <a:pt x="332" y="71"/>
                    <a:pt x="332" y="71"/>
                  </a:cubicBezTo>
                  <a:cubicBezTo>
                    <a:pt x="332" y="72"/>
                    <a:pt x="332" y="72"/>
                    <a:pt x="332" y="72"/>
                  </a:cubicBezTo>
                  <a:cubicBezTo>
                    <a:pt x="333" y="72"/>
                    <a:pt x="333" y="72"/>
                    <a:pt x="333" y="72"/>
                  </a:cubicBezTo>
                  <a:cubicBezTo>
                    <a:pt x="333" y="72"/>
                    <a:pt x="333" y="72"/>
                    <a:pt x="333" y="72"/>
                  </a:cubicBezTo>
                  <a:cubicBezTo>
                    <a:pt x="334" y="72"/>
                    <a:pt x="334" y="72"/>
                    <a:pt x="334" y="72"/>
                  </a:cubicBezTo>
                  <a:cubicBezTo>
                    <a:pt x="334" y="73"/>
                    <a:pt x="334" y="73"/>
                    <a:pt x="334" y="73"/>
                  </a:cubicBezTo>
                  <a:cubicBezTo>
                    <a:pt x="333" y="74"/>
                    <a:pt x="333" y="74"/>
                    <a:pt x="333" y="74"/>
                  </a:cubicBezTo>
                  <a:cubicBezTo>
                    <a:pt x="332" y="74"/>
                    <a:pt x="332" y="74"/>
                    <a:pt x="332" y="74"/>
                  </a:cubicBezTo>
                  <a:cubicBezTo>
                    <a:pt x="331" y="74"/>
                    <a:pt x="331" y="74"/>
                    <a:pt x="331" y="74"/>
                  </a:cubicBezTo>
                  <a:cubicBezTo>
                    <a:pt x="330" y="73"/>
                    <a:pt x="330" y="73"/>
                    <a:pt x="330" y="73"/>
                  </a:cubicBezTo>
                  <a:cubicBezTo>
                    <a:pt x="328" y="73"/>
                    <a:pt x="328" y="73"/>
                    <a:pt x="328" y="73"/>
                  </a:cubicBezTo>
                  <a:cubicBezTo>
                    <a:pt x="329" y="74"/>
                    <a:pt x="329" y="74"/>
                    <a:pt x="329" y="74"/>
                  </a:cubicBezTo>
                  <a:cubicBezTo>
                    <a:pt x="329" y="75"/>
                    <a:pt x="329" y="75"/>
                    <a:pt x="329" y="75"/>
                  </a:cubicBezTo>
                  <a:cubicBezTo>
                    <a:pt x="331" y="75"/>
                    <a:pt x="331" y="75"/>
                    <a:pt x="331" y="75"/>
                  </a:cubicBezTo>
                  <a:cubicBezTo>
                    <a:pt x="331" y="76"/>
                    <a:pt x="331" y="76"/>
                    <a:pt x="331" y="76"/>
                  </a:cubicBezTo>
                  <a:cubicBezTo>
                    <a:pt x="333" y="77"/>
                    <a:pt x="333" y="77"/>
                    <a:pt x="333" y="77"/>
                  </a:cubicBezTo>
                  <a:cubicBezTo>
                    <a:pt x="334" y="77"/>
                    <a:pt x="334" y="77"/>
                    <a:pt x="334" y="77"/>
                  </a:cubicBezTo>
                  <a:cubicBezTo>
                    <a:pt x="335" y="76"/>
                    <a:pt x="335" y="76"/>
                    <a:pt x="335" y="76"/>
                  </a:cubicBezTo>
                  <a:cubicBezTo>
                    <a:pt x="335" y="76"/>
                    <a:pt x="335" y="76"/>
                    <a:pt x="335" y="76"/>
                  </a:cubicBezTo>
                  <a:cubicBezTo>
                    <a:pt x="335" y="75"/>
                    <a:pt x="335" y="75"/>
                    <a:pt x="335" y="75"/>
                  </a:cubicBezTo>
                  <a:cubicBezTo>
                    <a:pt x="334" y="74"/>
                    <a:pt x="334" y="74"/>
                    <a:pt x="334" y="74"/>
                  </a:cubicBezTo>
                  <a:cubicBezTo>
                    <a:pt x="335" y="74"/>
                    <a:pt x="335" y="74"/>
                    <a:pt x="335" y="74"/>
                  </a:cubicBezTo>
                  <a:cubicBezTo>
                    <a:pt x="336" y="75"/>
                    <a:pt x="336" y="75"/>
                    <a:pt x="336" y="75"/>
                  </a:cubicBezTo>
                  <a:cubicBezTo>
                    <a:pt x="337" y="76"/>
                    <a:pt x="337" y="76"/>
                    <a:pt x="337" y="76"/>
                  </a:cubicBezTo>
                  <a:cubicBezTo>
                    <a:pt x="337" y="76"/>
                    <a:pt x="337" y="76"/>
                    <a:pt x="337" y="76"/>
                  </a:cubicBezTo>
                  <a:cubicBezTo>
                    <a:pt x="336" y="76"/>
                    <a:pt x="336" y="76"/>
                    <a:pt x="336" y="76"/>
                  </a:cubicBezTo>
                  <a:cubicBezTo>
                    <a:pt x="335" y="78"/>
                    <a:pt x="335" y="78"/>
                    <a:pt x="335" y="78"/>
                  </a:cubicBezTo>
                  <a:cubicBezTo>
                    <a:pt x="335" y="78"/>
                    <a:pt x="335" y="78"/>
                    <a:pt x="335" y="78"/>
                  </a:cubicBezTo>
                  <a:cubicBezTo>
                    <a:pt x="336" y="78"/>
                    <a:pt x="336" y="78"/>
                    <a:pt x="336" y="78"/>
                  </a:cubicBezTo>
                  <a:cubicBezTo>
                    <a:pt x="336" y="78"/>
                    <a:pt x="336" y="78"/>
                    <a:pt x="336" y="78"/>
                  </a:cubicBezTo>
                  <a:cubicBezTo>
                    <a:pt x="337" y="78"/>
                    <a:pt x="337" y="78"/>
                    <a:pt x="337" y="78"/>
                  </a:cubicBezTo>
                  <a:cubicBezTo>
                    <a:pt x="340" y="80"/>
                    <a:pt x="340" y="80"/>
                    <a:pt x="340" y="80"/>
                  </a:cubicBezTo>
                  <a:cubicBezTo>
                    <a:pt x="341" y="80"/>
                    <a:pt x="341" y="80"/>
                    <a:pt x="341" y="80"/>
                  </a:cubicBezTo>
                  <a:cubicBezTo>
                    <a:pt x="341" y="81"/>
                    <a:pt x="341" y="81"/>
                    <a:pt x="341" y="81"/>
                  </a:cubicBezTo>
                  <a:cubicBezTo>
                    <a:pt x="344" y="82"/>
                    <a:pt x="344" y="82"/>
                    <a:pt x="344" y="82"/>
                  </a:cubicBezTo>
                  <a:cubicBezTo>
                    <a:pt x="345" y="83"/>
                    <a:pt x="345" y="83"/>
                    <a:pt x="345" y="83"/>
                  </a:cubicBezTo>
                  <a:cubicBezTo>
                    <a:pt x="346" y="83"/>
                    <a:pt x="346" y="83"/>
                    <a:pt x="346" y="83"/>
                  </a:cubicBezTo>
                  <a:cubicBezTo>
                    <a:pt x="346" y="83"/>
                    <a:pt x="346" y="83"/>
                    <a:pt x="346" y="83"/>
                  </a:cubicBezTo>
                  <a:cubicBezTo>
                    <a:pt x="346" y="82"/>
                    <a:pt x="346" y="82"/>
                    <a:pt x="346" y="82"/>
                  </a:cubicBezTo>
                  <a:cubicBezTo>
                    <a:pt x="347" y="82"/>
                    <a:pt x="347" y="82"/>
                    <a:pt x="347" y="82"/>
                  </a:cubicBezTo>
                  <a:cubicBezTo>
                    <a:pt x="347" y="83"/>
                    <a:pt x="347" y="83"/>
                    <a:pt x="347" y="83"/>
                  </a:cubicBezTo>
                  <a:cubicBezTo>
                    <a:pt x="348" y="83"/>
                    <a:pt x="348" y="83"/>
                    <a:pt x="348" y="83"/>
                  </a:cubicBezTo>
                  <a:cubicBezTo>
                    <a:pt x="348" y="84"/>
                    <a:pt x="348" y="84"/>
                    <a:pt x="348" y="84"/>
                  </a:cubicBezTo>
                  <a:cubicBezTo>
                    <a:pt x="349" y="84"/>
                    <a:pt x="349" y="84"/>
                    <a:pt x="349" y="84"/>
                  </a:cubicBezTo>
                  <a:cubicBezTo>
                    <a:pt x="349" y="83"/>
                    <a:pt x="349" y="83"/>
                    <a:pt x="349" y="83"/>
                  </a:cubicBezTo>
                  <a:cubicBezTo>
                    <a:pt x="348" y="79"/>
                    <a:pt x="348" y="79"/>
                    <a:pt x="348" y="79"/>
                  </a:cubicBezTo>
                  <a:cubicBezTo>
                    <a:pt x="347" y="77"/>
                    <a:pt x="347" y="77"/>
                    <a:pt x="347" y="77"/>
                  </a:cubicBezTo>
                  <a:cubicBezTo>
                    <a:pt x="346" y="74"/>
                    <a:pt x="346" y="74"/>
                    <a:pt x="346" y="74"/>
                  </a:cubicBezTo>
                  <a:cubicBezTo>
                    <a:pt x="346" y="72"/>
                    <a:pt x="346" y="72"/>
                    <a:pt x="346" y="72"/>
                  </a:cubicBezTo>
                  <a:cubicBezTo>
                    <a:pt x="345" y="71"/>
                    <a:pt x="345" y="71"/>
                    <a:pt x="345" y="71"/>
                  </a:cubicBezTo>
                  <a:cubicBezTo>
                    <a:pt x="345" y="70"/>
                    <a:pt x="345" y="70"/>
                    <a:pt x="345" y="70"/>
                  </a:cubicBezTo>
                  <a:cubicBezTo>
                    <a:pt x="346" y="71"/>
                    <a:pt x="346" y="71"/>
                    <a:pt x="346" y="71"/>
                  </a:cubicBezTo>
                  <a:cubicBezTo>
                    <a:pt x="346" y="72"/>
                    <a:pt x="346" y="72"/>
                    <a:pt x="346" y="72"/>
                  </a:cubicBezTo>
                  <a:cubicBezTo>
                    <a:pt x="347" y="73"/>
                    <a:pt x="347" y="73"/>
                    <a:pt x="347" y="73"/>
                  </a:cubicBezTo>
                  <a:cubicBezTo>
                    <a:pt x="348" y="73"/>
                    <a:pt x="348" y="73"/>
                    <a:pt x="348" y="73"/>
                  </a:cubicBezTo>
                  <a:cubicBezTo>
                    <a:pt x="349" y="74"/>
                    <a:pt x="349" y="74"/>
                    <a:pt x="349" y="74"/>
                  </a:cubicBezTo>
                  <a:cubicBezTo>
                    <a:pt x="351" y="74"/>
                    <a:pt x="351" y="74"/>
                    <a:pt x="351" y="74"/>
                  </a:cubicBezTo>
                  <a:cubicBezTo>
                    <a:pt x="354" y="74"/>
                    <a:pt x="354" y="74"/>
                    <a:pt x="354" y="74"/>
                  </a:cubicBezTo>
                  <a:cubicBezTo>
                    <a:pt x="355" y="74"/>
                    <a:pt x="355" y="74"/>
                    <a:pt x="355" y="74"/>
                  </a:cubicBezTo>
                  <a:cubicBezTo>
                    <a:pt x="356" y="74"/>
                    <a:pt x="356" y="74"/>
                    <a:pt x="356" y="74"/>
                  </a:cubicBezTo>
                  <a:cubicBezTo>
                    <a:pt x="357" y="74"/>
                    <a:pt x="357" y="74"/>
                    <a:pt x="357" y="74"/>
                  </a:cubicBezTo>
                  <a:cubicBezTo>
                    <a:pt x="357" y="74"/>
                    <a:pt x="357" y="74"/>
                    <a:pt x="357" y="74"/>
                  </a:cubicBezTo>
                  <a:cubicBezTo>
                    <a:pt x="356" y="73"/>
                    <a:pt x="356" y="73"/>
                    <a:pt x="356" y="73"/>
                  </a:cubicBezTo>
                  <a:cubicBezTo>
                    <a:pt x="356" y="73"/>
                    <a:pt x="356" y="73"/>
                    <a:pt x="356" y="73"/>
                  </a:cubicBezTo>
                  <a:cubicBezTo>
                    <a:pt x="356" y="72"/>
                    <a:pt x="356" y="72"/>
                    <a:pt x="356" y="72"/>
                  </a:cubicBezTo>
                  <a:cubicBezTo>
                    <a:pt x="356" y="72"/>
                    <a:pt x="356" y="72"/>
                    <a:pt x="356" y="72"/>
                  </a:cubicBezTo>
                  <a:cubicBezTo>
                    <a:pt x="356" y="71"/>
                    <a:pt x="356" y="71"/>
                    <a:pt x="356" y="71"/>
                  </a:cubicBezTo>
                  <a:cubicBezTo>
                    <a:pt x="359" y="70"/>
                    <a:pt x="359" y="70"/>
                    <a:pt x="359" y="70"/>
                  </a:cubicBezTo>
                  <a:cubicBezTo>
                    <a:pt x="360" y="70"/>
                    <a:pt x="360" y="70"/>
                    <a:pt x="360" y="70"/>
                  </a:cubicBezTo>
                  <a:cubicBezTo>
                    <a:pt x="360" y="70"/>
                    <a:pt x="360" y="70"/>
                    <a:pt x="360" y="70"/>
                  </a:cubicBezTo>
                  <a:cubicBezTo>
                    <a:pt x="361" y="70"/>
                    <a:pt x="361" y="70"/>
                    <a:pt x="361" y="70"/>
                  </a:cubicBezTo>
                  <a:cubicBezTo>
                    <a:pt x="363" y="70"/>
                    <a:pt x="363" y="70"/>
                    <a:pt x="363" y="70"/>
                  </a:cubicBezTo>
                  <a:cubicBezTo>
                    <a:pt x="364" y="71"/>
                    <a:pt x="364" y="71"/>
                    <a:pt x="364" y="71"/>
                  </a:cubicBezTo>
                  <a:cubicBezTo>
                    <a:pt x="365" y="72"/>
                    <a:pt x="365" y="72"/>
                    <a:pt x="365" y="72"/>
                  </a:cubicBezTo>
                  <a:cubicBezTo>
                    <a:pt x="365" y="72"/>
                    <a:pt x="365" y="72"/>
                    <a:pt x="365" y="72"/>
                  </a:cubicBezTo>
                  <a:cubicBezTo>
                    <a:pt x="367" y="73"/>
                    <a:pt x="367" y="73"/>
                    <a:pt x="367" y="73"/>
                  </a:cubicBezTo>
                  <a:cubicBezTo>
                    <a:pt x="367" y="73"/>
                    <a:pt x="367" y="73"/>
                    <a:pt x="367" y="73"/>
                  </a:cubicBezTo>
                  <a:cubicBezTo>
                    <a:pt x="369" y="73"/>
                    <a:pt x="369" y="73"/>
                    <a:pt x="369" y="73"/>
                  </a:cubicBezTo>
                  <a:cubicBezTo>
                    <a:pt x="368" y="73"/>
                    <a:pt x="368" y="73"/>
                    <a:pt x="368" y="73"/>
                  </a:cubicBezTo>
                  <a:cubicBezTo>
                    <a:pt x="368" y="72"/>
                    <a:pt x="368" y="72"/>
                    <a:pt x="368" y="72"/>
                  </a:cubicBezTo>
                  <a:cubicBezTo>
                    <a:pt x="369" y="73"/>
                    <a:pt x="369" y="73"/>
                    <a:pt x="369" y="73"/>
                  </a:cubicBezTo>
                  <a:cubicBezTo>
                    <a:pt x="370" y="72"/>
                    <a:pt x="370" y="72"/>
                    <a:pt x="370" y="72"/>
                  </a:cubicBezTo>
                  <a:cubicBezTo>
                    <a:pt x="369" y="72"/>
                    <a:pt x="369" y="72"/>
                    <a:pt x="369" y="72"/>
                  </a:cubicBezTo>
                  <a:cubicBezTo>
                    <a:pt x="370" y="71"/>
                    <a:pt x="370" y="71"/>
                    <a:pt x="370" y="71"/>
                  </a:cubicBezTo>
                  <a:cubicBezTo>
                    <a:pt x="369" y="70"/>
                    <a:pt x="369" y="70"/>
                    <a:pt x="369" y="70"/>
                  </a:cubicBezTo>
                  <a:cubicBezTo>
                    <a:pt x="368" y="71"/>
                    <a:pt x="368" y="71"/>
                    <a:pt x="368" y="71"/>
                  </a:cubicBezTo>
                  <a:cubicBezTo>
                    <a:pt x="367" y="71"/>
                    <a:pt x="367" y="71"/>
                    <a:pt x="367" y="71"/>
                  </a:cubicBezTo>
                  <a:cubicBezTo>
                    <a:pt x="367" y="69"/>
                    <a:pt x="367" y="69"/>
                    <a:pt x="367" y="69"/>
                  </a:cubicBezTo>
                  <a:cubicBezTo>
                    <a:pt x="366" y="68"/>
                    <a:pt x="366" y="68"/>
                    <a:pt x="366" y="68"/>
                  </a:cubicBezTo>
                  <a:cubicBezTo>
                    <a:pt x="367" y="68"/>
                    <a:pt x="367" y="68"/>
                    <a:pt x="367" y="68"/>
                  </a:cubicBezTo>
                  <a:cubicBezTo>
                    <a:pt x="367" y="68"/>
                    <a:pt x="367" y="68"/>
                    <a:pt x="367" y="68"/>
                  </a:cubicBezTo>
                  <a:cubicBezTo>
                    <a:pt x="368" y="68"/>
                    <a:pt x="368" y="68"/>
                    <a:pt x="368" y="68"/>
                  </a:cubicBezTo>
                  <a:cubicBezTo>
                    <a:pt x="368" y="67"/>
                    <a:pt x="368" y="67"/>
                    <a:pt x="368" y="67"/>
                  </a:cubicBezTo>
                  <a:cubicBezTo>
                    <a:pt x="368" y="67"/>
                    <a:pt x="368" y="67"/>
                    <a:pt x="368" y="67"/>
                  </a:cubicBezTo>
                  <a:cubicBezTo>
                    <a:pt x="370" y="68"/>
                    <a:pt x="370" y="68"/>
                    <a:pt x="370" y="68"/>
                  </a:cubicBezTo>
                  <a:cubicBezTo>
                    <a:pt x="370" y="69"/>
                    <a:pt x="370" y="69"/>
                    <a:pt x="370" y="69"/>
                  </a:cubicBezTo>
                  <a:cubicBezTo>
                    <a:pt x="371" y="69"/>
                    <a:pt x="371" y="69"/>
                    <a:pt x="371" y="69"/>
                  </a:cubicBezTo>
                  <a:cubicBezTo>
                    <a:pt x="371" y="69"/>
                    <a:pt x="371" y="69"/>
                    <a:pt x="371" y="69"/>
                  </a:cubicBezTo>
                  <a:cubicBezTo>
                    <a:pt x="372" y="69"/>
                    <a:pt x="372" y="69"/>
                    <a:pt x="372" y="69"/>
                  </a:cubicBezTo>
                  <a:cubicBezTo>
                    <a:pt x="371" y="68"/>
                    <a:pt x="371" y="68"/>
                    <a:pt x="371" y="68"/>
                  </a:cubicBezTo>
                  <a:cubicBezTo>
                    <a:pt x="372" y="68"/>
                    <a:pt x="372" y="68"/>
                    <a:pt x="372" y="68"/>
                  </a:cubicBezTo>
                  <a:cubicBezTo>
                    <a:pt x="373" y="68"/>
                    <a:pt x="373" y="68"/>
                    <a:pt x="373" y="68"/>
                  </a:cubicBezTo>
                  <a:cubicBezTo>
                    <a:pt x="373" y="67"/>
                    <a:pt x="373" y="67"/>
                    <a:pt x="373" y="67"/>
                  </a:cubicBezTo>
                  <a:cubicBezTo>
                    <a:pt x="372" y="66"/>
                    <a:pt x="372" y="66"/>
                    <a:pt x="372" y="66"/>
                  </a:cubicBezTo>
                  <a:cubicBezTo>
                    <a:pt x="371" y="66"/>
                    <a:pt x="371" y="66"/>
                    <a:pt x="371" y="66"/>
                  </a:cubicBezTo>
                  <a:cubicBezTo>
                    <a:pt x="370" y="65"/>
                    <a:pt x="370" y="65"/>
                    <a:pt x="370" y="65"/>
                  </a:cubicBezTo>
                  <a:cubicBezTo>
                    <a:pt x="370" y="64"/>
                    <a:pt x="370" y="64"/>
                    <a:pt x="370" y="64"/>
                  </a:cubicBezTo>
                  <a:cubicBezTo>
                    <a:pt x="369" y="63"/>
                    <a:pt x="369" y="63"/>
                    <a:pt x="369" y="63"/>
                  </a:cubicBezTo>
                  <a:cubicBezTo>
                    <a:pt x="368" y="64"/>
                    <a:pt x="368" y="64"/>
                    <a:pt x="368" y="64"/>
                  </a:cubicBezTo>
                  <a:cubicBezTo>
                    <a:pt x="367" y="63"/>
                    <a:pt x="367" y="63"/>
                    <a:pt x="367" y="63"/>
                  </a:cubicBezTo>
                  <a:cubicBezTo>
                    <a:pt x="369" y="63"/>
                    <a:pt x="369" y="63"/>
                    <a:pt x="369" y="63"/>
                  </a:cubicBezTo>
                  <a:cubicBezTo>
                    <a:pt x="368" y="62"/>
                    <a:pt x="368" y="62"/>
                    <a:pt x="368" y="62"/>
                  </a:cubicBezTo>
                  <a:cubicBezTo>
                    <a:pt x="368" y="62"/>
                    <a:pt x="368" y="62"/>
                    <a:pt x="368" y="62"/>
                  </a:cubicBezTo>
                  <a:cubicBezTo>
                    <a:pt x="368" y="61"/>
                    <a:pt x="368" y="61"/>
                    <a:pt x="368" y="61"/>
                  </a:cubicBezTo>
                  <a:cubicBezTo>
                    <a:pt x="369" y="61"/>
                    <a:pt x="369" y="61"/>
                    <a:pt x="369" y="61"/>
                  </a:cubicBezTo>
                  <a:cubicBezTo>
                    <a:pt x="369" y="59"/>
                    <a:pt x="369" y="59"/>
                    <a:pt x="369" y="59"/>
                  </a:cubicBezTo>
                  <a:cubicBezTo>
                    <a:pt x="368" y="60"/>
                    <a:pt x="368" y="60"/>
                    <a:pt x="368" y="60"/>
                  </a:cubicBezTo>
                  <a:cubicBezTo>
                    <a:pt x="367" y="61"/>
                    <a:pt x="367" y="61"/>
                    <a:pt x="367" y="61"/>
                  </a:cubicBezTo>
                  <a:cubicBezTo>
                    <a:pt x="367" y="62"/>
                    <a:pt x="367" y="62"/>
                    <a:pt x="367" y="62"/>
                  </a:cubicBezTo>
                  <a:cubicBezTo>
                    <a:pt x="365" y="61"/>
                    <a:pt x="365" y="61"/>
                    <a:pt x="365" y="61"/>
                  </a:cubicBezTo>
                  <a:cubicBezTo>
                    <a:pt x="364" y="60"/>
                    <a:pt x="364" y="60"/>
                    <a:pt x="364" y="60"/>
                  </a:cubicBezTo>
                  <a:cubicBezTo>
                    <a:pt x="365" y="59"/>
                    <a:pt x="365" y="59"/>
                    <a:pt x="365" y="59"/>
                  </a:cubicBezTo>
                  <a:cubicBezTo>
                    <a:pt x="365" y="58"/>
                    <a:pt x="365" y="58"/>
                    <a:pt x="365" y="58"/>
                  </a:cubicBezTo>
                  <a:cubicBezTo>
                    <a:pt x="366" y="57"/>
                    <a:pt x="366" y="57"/>
                    <a:pt x="366" y="57"/>
                  </a:cubicBezTo>
                  <a:cubicBezTo>
                    <a:pt x="367" y="57"/>
                    <a:pt x="367" y="57"/>
                    <a:pt x="367" y="57"/>
                  </a:cubicBezTo>
                  <a:cubicBezTo>
                    <a:pt x="369" y="56"/>
                    <a:pt x="369" y="56"/>
                    <a:pt x="369" y="56"/>
                  </a:cubicBezTo>
                  <a:cubicBezTo>
                    <a:pt x="369" y="56"/>
                    <a:pt x="369" y="56"/>
                    <a:pt x="369" y="56"/>
                  </a:cubicBezTo>
                  <a:cubicBezTo>
                    <a:pt x="368" y="55"/>
                    <a:pt x="368" y="55"/>
                    <a:pt x="368" y="55"/>
                  </a:cubicBezTo>
                  <a:cubicBezTo>
                    <a:pt x="367" y="55"/>
                    <a:pt x="367" y="55"/>
                    <a:pt x="367" y="55"/>
                  </a:cubicBezTo>
                  <a:cubicBezTo>
                    <a:pt x="366" y="54"/>
                    <a:pt x="366" y="54"/>
                    <a:pt x="366" y="54"/>
                  </a:cubicBezTo>
                  <a:cubicBezTo>
                    <a:pt x="365" y="54"/>
                    <a:pt x="365" y="54"/>
                    <a:pt x="365" y="54"/>
                  </a:cubicBezTo>
                  <a:cubicBezTo>
                    <a:pt x="364" y="53"/>
                    <a:pt x="364" y="53"/>
                    <a:pt x="364" y="53"/>
                  </a:cubicBezTo>
                  <a:cubicBezTo>
                    <a:pt x="365" y="53"/>
                    <a:pt x="365" y="53"/>
                    <a:pt x="365" y="53"/>
                  </a:cubicBezTo>
                  <a:cubicBezTo>
                    <a:pt x="367" y="53"/>
                    <a:pt x="367" y="53"/>
                    <a:pt x="367" y="53"/>
                  </a:cubicBezTo>
                  <a:cubicBezTo>
                    <a:pt x="369" y="53"/>
                    <a:pt x="369" y="53"/>
                    <a:pt x="369" y="53"/>
                  </a:cubicBezTo>
                  <a:cubicBezTo>
                    <a:pt x="371" y="53"/>
                    <a:pt x="371" y="53"/>
                    <a:pt x="371" y="53"/>
                  </a:cubicBezTo>
                  <a:cubicBezTo>
                    <a:pt x="374" y="53"/>
                    <a:pt x="374" y="53"/>
                    <a:pt x="374" y="53"/>
                  </a:cubicBezTo>
                  <a:cubicBezTo>
                    <a:pt x="379" y="53"/>
                    <a:pt x="379" y="53"/>
                    <a:pt x="379" y="53"/>
                  </a:cubicBezTo>
                  <a:cubicBezTo>
                    <a:pt x="380" y="52"/>
                    <a:pt x="380" y="52"/>
                    <a:pt x="380" y="52"/>
                  </a:cubicBezTo>
                  <a:cubicBezTo>
                    <a:pt x="383" y="52"/>
                    <a:pt x="383" y="52"/>
                    <a:pt x="383" y="52"/>
                  </a:cubicBezTo>
                  <a:cubicBezTo>
                    <a:pt x="385" y="52"/>
                    <a:pt x="385" y="52"/>
                    <a:pt x="385" y="52"/>
                  </a:cubicBezTo>
                  <a:cubicBezTo>
                    <a:pt x="386" y="52"/>
                    <a:pt x="386" y="52"/>
                    <a:pt x="386" y="52"/>
                  </a:cubicBezTo>
                  <a:cubicBezTo>
                    <a:pt x="389" y="52"/>
                    <a:pt x="389" y="52"/>
                    <a:pt x="389" y="52"/>
                  </a:cubicBezTo>
                  <a:cubicBezTo>
                    <a:pt x="387" y="53"/>
                    <a:pt x="387" y="53"/>
                    <a:pt x="387" y="53"/>
                  </a:cubicBezTo>
                  <a:cubicBezTo>
                    <a:pt x="385" y="54"/>
                    <a:pt x="385" y="54"/>
                    <a:pt x="385" y="54"/>
                  </a:cubicBezTo>
                  <a:cubicBezTo>
                    <a:pt x="384" y="53"/>
                    <a:pt x="384" y="53"/>
                    <a:pt x="384" y="53"/>
                  </a:cubicBezTo>
                  <a:cubicBezTo>
                    <a:pt x="383" y="53"/>
                    <a:pt x="383" y="53"/>
                    <a:pt x="383" y="53"/>
                  </a:cubicBezTo>
                  <a:cubicBezTo>
                    <a:pt x="382" y="53"/>
                    <a:pt x="382" y="53"/>
                    <a:pt x="382" y="53"/>
                  </a:cubicBezTo>
                  <a:cubicBezTo>
                    <a:pt x="382" y="55"/>
                    <a:pt x="382" y="55"/>
                    <a:pt x="382" y="55"/>
                  </a:cubicBezTo>
                  <a:cubicBezTo>
                    <a:pt x="382" y="56"/>
                    <a:pt x="382" y="56"/>
                    <a:pt x="382" y="56"/>
                  </a:cubicBezTo>
                  <a:cubicBezTo>
                    <a:pt x="382" y="56"/>
                    <a:pt x="382" y="56"/>
                    <a:pt x="382" y="56"/>
                  </a:cubicBezTo>
                  <a:cubicBezTo>
                    <a:pt x="382" y="57"/>
                    <a:pt x="382" y="57"/>
                    <a:pt x="382" y="57"/>
                  </a:cubicBezTo>
                  <a:cubicBezTo>
                    <a:pt x="382" y="57"/>
                    <a:pt x="382" y="57"/>
                    <a:pt x="382" y="57"/>
                  </a:cubicBezTo>
                  <a:cubicBezTo>
                    <a:pt x="384" y="56"/>
                    <a:pt x="384" y="56"/>
                    <a:pt x="384" y="56"/>
                  </a:cubicBezTo>
                  <a:cubicBezTo>
                    <a:pt x="384" y="55"/>
                    <a:pt x="384" y="55"/>
                    <a:pt x="384" y="55"/>
                  </a:cubicBezTo>
                  <a:cubicBezTo>
                    <a:pt x="386" y="54"/>
                    <a:pt x="386" y="54"/>
                    <a:pt x="386" y="54"/>
                  </a:cubicBezTo>
                  <a:cubicBezTo>
                    <a:pt x="389" y="53"/>
                    <a:pt x="389" y="53"/>
                    <a:pt x="389" y="53"/>
                  </a:cubicBezTo>
                  <a:cubicBezTo>
                    <a:pt x="390" y="54"/>
                    <a:pt x="390" y="54"/>
                    <a:pt x="390" y="54"/>
                  </a:cubicBezTo>
                  <a:cubicBezTo>
                    <a:pt x="390" y="56"/>
                    <a:pt x="390" y="56"/>
                    <a:pt x="390" y="56"/>
                  </a:cubicBezTo>
                  <a:cubicBezTo>
                    <a:pt x="389" y="57"/>
                    <a:pt x="389" y="57"/>
                    <a:pt x="389" y="57"/>
                  </a:cubicBezTo>
                  <a:cubicBezTo>
                    <a:pt x="389" y="56"/>
                    <a:pt x="389" y="56"/>
                    <a:pt x="389" y="56"/>
                  </a:cubicBezTo>
                  <a:cubicBezTo>
                    <a:pt x="388" y="55"/>
                    <a:pt x="388" y="55"/>
                    <a:pt x="388" y="55"/>
                  </a:cubicBezTo>
                  <a:cubicBezTo>
                    <a:pt x="388" y="54"/>
                    <a:pt x="388" y="54"/>
                    <a:pt x="388" y="54"/>
                  </a:cubicBezTo>
                  <a:cubicBezTo>
                    <a:pt x="387" y="55"/>
                    <a:pt x="387" y="55"/>
                    <a:pt x="387" y="55"/>
                  </a:cubicBezTo>
                  <a:cubicBezTo>
                    <a:pt x="386" y="54"/>
                    <a:pt x="386" y="54"/>
                    <a:pt x="386" y="54"/>
                  </a:cubicBezTo>
                  <a:cubicBezTo>
                    <a:pt x="387" y="56"/>
                    <a:pt x="387" y="56"/>
                    <a:pt x="387" y="56"/>
                  </a:cubicBezTo>
                  <a:cubicBezTo>
                    <a:pt x="388" y="56"/>
                    <a:pt x="388" y="56"/>
                    <a:pt x="388" y="56"/>
                  </a:cubicBezTo>
                  <a:cubicBezTo>
                    <a:pt x="388" y="58"/>
                    <a:pt x="388" y="58"/>
                    <a:pt x="388" y="58"/>
                  </a:cubicBezTo>
                  <a:cubicBezTo>
                    <a:pt x="388" y="59"/>
                    <a:pt x="388" y="59"/>
                    <a:pt x="388" y="59"/>
                  </a:cubicBezTo>
                  <a:cubicBezTo>
                    <a:pt x="387" y="59"/>
                    <a:pt x="387" y="59"/>
                    <a:pt x="387" y="59"/>
                  </a:cubicBezTo>
                  <a:cubicBezTo>
                    <a:pt x="386" y="59"/>
                    <a:pt x="386" y="59"/>
                    <a:pt x="386" y="59"/>
                  </a:cubicBezTo>
                  <a:cubicBezTo>
                    <a:pt x="387" y="60"/>
                    <a:pt x="387" y="60"/>
                    <a:pt x="387" y="60"/>
                  </a:cubicBezTo>
                  <a:cubicBezTo>
                    <a:pt x="387" y="61"/>
                    <a:pt x="387" y="61"/>
                    <a:pt x="387" y="61"/>
                  </a:cubicBezTo>
                  <a:cubicBezTo>
                    <a:pt x="388" y="61"/>
                    <a:pt x="388" y="61"/>
                    <a:pt x="388" y="61"/>
                  </a:cubicBezTo>
                  <a:cubicBezTo>
                    <a:pt x="388" y="61"/>
                    <a:pt x="388" y="61"/>
                    <a:pt x="388" y="61"/>
                  </a:cubicBezTo>
                  <a:cubicBezTo>
                    <a:pt x="390" y="60"/>
                    <a:pt x="390" y="60"/>
                    <a:pt x="390" y="60"/>
                  </a:cubicBezTo>
                  <a:cubicBezTo>
                    <a:pt x="390" y="59"/>
                    <a:pt x="390" y="59"/>
                    <a:pt x="390" y="59"/>
                  </a:cubicBezTo>
                  <a:cubicBezTo>
                    <a:pt x="390" y="58"/>
                    <a:pt x="390" y="58"/>
                    <a:pt x="390" y="58"/>
                  </a:cubicBezTo>
                  <a:cubicBezTo>
                    <a:pt x="390" y="57"/>
                    <a:pt x="390" y="57"/>
                    <a:pt x="390" y="57"/>
                  </a:cubicBezTo>
                  <a:cubicBezTo>
                    <a:pt x="390" y="56"/>
                    <a:pt x="390" y="56"/>
                    <a:pt x="390" y="56"/>
                  </a:cubicBezTo>
                  <a:cubicBezTo>
                    <a:pt x="390" y="52"/>
                    <a:pt x="390" y="52"/>
                    <a:pt x="390" y="52"/>
                  </a:cubicBezTo>
                  <a:cubicBezTo>
                    <a:pt x="391" y="51"/>
                    <a:pt x="391" y="51"/>
                    <a:pt x="391" y="51"/>
                  </a:cubicBezTo>
                  <a:cubicBezTo>
                    <a:pt x="394" y="50"/>
                    <a:pt x="394" y="50"/>
                    <a:pt x="394" y="50"/>
                  </a:cubicBezTo>
                  <a:cubicBezTo>
                    <a:pt x="396" y="50"/>
                    <a:pt x="396" y="50"/>
                    <a:pt x="396" y="50"/>
                  </a:cubicBezTo>
                  <a:cubicBezTo>
                    <a:pt x="399" y="50"/>
                    <a:pt x="399" y="50"/>
                    <a:pt x="399" y="50"/>
                  </a:cubicBezTo>
                  <a:cubicBezTo>
                    <a:pt x="402" y="51"/>
                    <a:pt x="402" y="51"/>
                    <a:pt x="402" y="51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4"/>
                    <a:pt x="403" y="54"/>
                    <a:pt x="403" y="54"/>
                  </a:cubicBezTo>
                  <a:cubicBezTo>
                    <a:pt x="402" y="54"/>
                    <a:pt x="402" y="54"/>
                    <a:pt x="402" y="54"/>
                  </a:cubicBezTo>
                  <a:cubicBezTo>
                    <a:pt x="401" y="53"/>
                    <a:pt x="401" y="53"/>
                    <a:pt x="401" y="53"/>
                  </a:cubicBezTo>
                  <a:cubicBezTo>
                    <a:pt x="401" y="53"/>
                    <a:pt x="401" y="53"/>
                    <a:pt x="401" y="53"/>
                  </a:cubicBezTo>
                  <a:cubicBezTo>
                    <a:pt x="401" y="54"/>
                    <a:pt x="401" y="54"/>
                    <a:pt x="401" y="54"/>
                  </a:cubicBezTo>
                  <a:cubicBezTo>
                    <a:pt x="401" y="55"/>
                    <a:pt x="401" y="55"/>
                    <a:pt x="401" y="55"/>
                  </a:cubicBezTo>
                  <a:cubicBezTo>
                    <a:pt x="401" y="56"/>
                    <a:pt x="401" y="56"/>
                    <a:pt x="401" y="56"/>
                  </a:cubicBezTo>
                  <a:cubicBezTo>
                    <a:pt x="400" y="56"/>
                    <a:pt x="400" y="56"/>
                    <a:pt x="400" y="56"/>
                  </a:cubicBezTo>
                  <a:cubicBezTo>
                    <a:pt x="401" y="56"/>
                    <a:pt x="401" y="56"/>
                    <a:pt x="401" y="56"/>
                  </a:cubicBezTo>
                  <a:cubicBezTo>
                    <a:pt x="402" y="56"/>
                    <a:pt x="402" y="56"/>
                    <a:pt x="402" y="56"/>
                  </a:cubicBezTo>
                  <a:cubicBezTo>
                    <a:pt x="403" y="56"/>
                    <a:pt x="403" y="56"/>
                    <a:pt x="403" y="56"/>
                  </a:cubicBezTo>
                  <a:cubicBezTo>
                    <a:pt x="404" y="55"/>
                    <a:pt x="404" y="55"/>
                    <a:pt x="404" y="55"/>
                  </a:cubicBezTo>
                  <a:cubicBezTo>
                    <a:pt x="405" y="56"/>
                    <a:pt x="405" y="56"/>
                    <a:pt x="405" y="56"/>
                  </a:cubicBezTo>
                  <a:cubicBezTo>
                    <a:pt x="405" y="57"/>
                    <a:pt x="405" y="57"/>
                    <a:pt x="405" y="57"/>
                  </a:cubicBezTo>
                  <a:cubicBezTo>
                    <a:pt x="405" y="58"/>
                    <a:pt x="405" y="58"/>
                    <a:pt x="405" y="58"/>
                  </a:cubicBezTo>
                  <a:cubicBezTo>
                    <a:pt x="406" y="59"/>
                    <a:pt x="406" y="59"/>
                    <a:pt x="406" y="59"/>
                  </a:cubicBezTo>
                  <a:cubicBezTo>
                    <a:pt x="406" y="58"/>
                    <a:pt x="406" y="58"/>
                    <a:pt x="406" y="58"/>
                  </a:cubicBezTo>
                  <a:cubicBezTo>
                    <a:pt x="406" y="57"/>
                    <a:pt x="406" y="57"/>
                    <a:pt x="406" y="57"/>
                  </a:cubicBezTo>
                  <a:cubicBezTo>
                    <a:pt x="407" y="56"/>
                    <a:pt x="407" y="56"/>
                    <a:pt x="407" y="56"/>
                  </a:cubicBezTo>
                  <a:cubicBezTo>
                    <a:pt x="408" y="57"/>
                    <a:pt x="408" y="57"/>
                    <a:pt x="408" y="57"/>
                  </a:cubicBezTo>
                  <a:cubicBezTo>
                    <a:pt x="409" y="58"/>
                    <a:pt x="409" y="58"/>
                    <a:pt x="409" y="58"/>
                  </a:cubicBezTo>
                  <a:cubicBezTo>
                    <a:pt x="408" y="58"/>
                    <a:pt x="408" y="58"/>
                    <a:pt x="408" y="58"/>
                  </a:cubicBezTo>
                  <a:cubicBezTo>
                    <a:pt x="408" y="59"/>
                    <a:pt x="408" y="59"/>
                    <a:pt x="408" y="59"/>
                  </a:cubicBezTo>
                  <a:cubicBezTo>
                    <a:pt x="408" y="60"/>
                    <a:pt x="408" y="60"/>
                    <a:pt x="408" y="60"/>
                  </a:cubicBezTo>
                  <a:cubicBezTo>
                    <a:pt x="409" y="59"/>
                    <a:pt x="409" y="59"/>
                    <a:pt x="409" y="59"/>
                  </a:cubicBezTo>
                  <a:cubicBezTo>
                    <a:pt x="409" y="58"/>
                    <a:pt x="409" y="58"/>
                    <a:pt x="409" y="58"/>
                  </a:cubicBezTo>
                  <a:cubicBezTo>
                    <a:pt x="410" y="58"/>
                    <a:pt x="410" y="58"/>
                    <a:pt x="410" y="58"/>
                  </a:cubicBezTo>
                  <a:cubicBezTo>
                    <a:pt x="410" y="59"/>
                    <a:pt x="410" y="59"/>
                    <a:pt x="410" y="59"/>
                  </a:cubicBezTo>
                  <a:cubicBezTo>
                    <a:pt x="410" y="58"/>
                    <a:pt x="410" y="58"/>
                    <a:pt x="410" y="58"/>
                  </a:cubicBezTo>
                  <a:cubicBezTo>
                    <a:pt x="411" y="56"/>
                    <a:pt x="411" y="56"/>
                    <a:pt x="411" y="56"/>
                  </a:cubicBezTo>
                  <a:cubicBezTo>
                    <a:pt x="411" y="56"/>
                    <a:pt x="411" y="56"/>
                    <a:pt x="411" y="56"/>
                  </a:cubicBezTo>
                  <a:cubicBezTo>
                    <a:pt x="412" y="56"/>
                    <a:pt x="412" y="56"/>
                    <a:pt x="412" y="56"/>
                  </a:cubicBezTo>
                  <a:cubicBezTo>
                    <a:pt x="414" y="58"/>
                    <a:pt x="414" y="58"/>
                    <a:pt x="414" y="58"/>
                  </a:cubicBezTo>
                  <a:cubicBezTo>
                    <a:pt x="416" y="58"/>
                    <a:pt x="416" y="58"/>
                    <a:pt x="416" y="58"/>
                  </a:cubicBezTo>
                  <a:cubicBezTo>
                    <a:pt x="418" y="59"/>
                    <a:pt x="418" y="59"/>
                    <a:pt x="418" y="59"/>
                  </a:cubicBezTo>
                  <a:cubicBezTo>
                    <a:pt x="417" y="60"/>
                    <a:pt x="417" y="60"/>
                    <a:pt x="417" y="60"/>
                  </a:cubicBezTo>
                  <a:cubicBezTo>
                    <a:pt x="416" y="61"/>
                    <a:pt x="416" y="61"/>
                    <a:pt x="416" y="61"/>
                  </a:cubicBezTo>
                  <a:cubicBezTo>
                    <a:pt x="415" y="62"/>
                    <a:pt x="415" y="62"/>
                    <a:pt x="415" y="62"/>
                  </a:cubicBezTo>
                  <a:cubicBezTo>
                    <a:pt x="416" y="61"/>
                    <a:pt x="416" y="61"/>
                    <a:pt x="416" y="61"/>
                  </a:cubicBezTo>
                  <a:cubicBezTo>
                    <a:pt x="418" y="61"/>
                    <a:pt x="418" y="61"/>
                    <a:pt x="418" y="61"/>
                  </a:cubicBezTo>
                  <a:cubicBezTo>
                    <a:pt x="419" y="61"/>
                    <a:pt x="419" y="61"/>
                    <a:pt x="419" y="61"/>
                  </a:cubicBezTo>
                  <a:cubicBezTo>
                    <a:pt x="421" y="61"/>
                    <a:pt x="421" y="61"/>
                    <a:pt x="421" y="61"/>
                  </a:cubicBezTo>
                  <a:cubicBezTo>
                    <a:pt x="422" y="60"/>
                    <a:pt x="422" y="60"/>
                    <a:pt x="422" y="60"/>
                  </a:cubicBezTo>
                  <a:cubicBezTo>
                    <a:pt x="423" y="60"/>
                    <a:pt x="423" y="60"/>
                    <a:pt x="423" y="60"/>
                  </a:cubicBezTo>
                  <a:cubicBezTo>
                    <a:pt x="425" y="58"/>
                    <a:pt x="425" y="58"/>
                    <a:pt x="425" y="58"/>
                  </a:cubicBezTo>
                  <a:cubicBezTo>
                    <a:pt x="426" y="58"/>
                    <a:pt x="426" y="58"/>
                    <a:pt x="426" y="58"/>
                  </a:cubicBezTo>
                  <a:cubicBezTo>
                    <a:pt x="427" y="57"/>
                    <a:pt x="427" y="57"/>
                    <a:pt x="427" y="57"/>
                  </a:cubicBezTo>
                  <a:cubicBezTo>
                    <a:pt x="428" y="56"/>
                    <a:pt x="428" y="56"/>
                    <a:pt x="428" y="56"/>
                  </a:cubicBezTo>
                  <a:cubicBezTo>
                    <a:pt x="432" y="55"/>
                    <a:pt x="432" y="55"/>
                    <a:pt x="432" y="55"/>
                  </a:cubicBezTo>
                  <a:cubicBezTo>
                    <a:pt x="433" y="54"/>
                    <a:pt x="433" y="54"/>
                    <a:pt x="433" y="54"/>
                  </a:cubicBezTo>
                  <a:cubicBezTo>
                    <a:pt x="434" y="55"/>
                    <a:pt x="434" y="55"/>
                    <a:pt x="434" y="55"/>
                  </a:cubicBezTo>
                  <a:cubicBezTo>
                    <a:pt x="434" y="54"/>
                    <a:pt x="434" y="54"/>
                    <a:pt x="434" y="54"/>
                  </a:cubicBezTo>
                  <a:cubicBezTo>
                    <a:pt x="436" y="53"/>
                    <a:pt x="436" y="53"/>
                    <a:pt x="436" y="53"/>
                  </a:cubicBezTo>
                  <a:cubicBezTo>
                    <a:pt x="437" y="53"/>
                    <a:pt x="437" y="53"/>
                    <a:pt x="437" y="53"/>
                  </a:cubicBezTo>
                  <a:cubicBezTo>
                    <a:pt x="440" y="53"/>
                    <a:pt x="440" y="53"/>
                    <a:pt x="440" y="53"/>
                  </a:cubicBezTo>
                  <a:cubicBezTo>
                    <a:pt x="444" y="54"/>
                    <a:pt x="444" y="54"/>
                    <a:pt x="444" y="54"/>
                  </a:cubicBezTo>
                  <a:cubicBezTo>
                    <a:pt x="446" y="56"/>
                    <a:pt x="446" y="56"/>
                    <a:pt x="446" y="56"/>
                  </a:cubicBezTo>
                  <a:cubicBezTo>
                    <a:pt x="448" y="57"/>
                    <a:pt x="448" y="57"/>
                    <a:pt x="448" y="57"/>
                  </a:cubicBezTo>
                  <a:cubicBezTo>
                    <a:pt x="449" y="59"/>
                    <a:pt x="449" y="59"/>
                    <a:pt x="449" y="59"/>
                  </a:cubicBezTo>
                  <a:cubicBezTo>
                    <a:pt x="450" y="60"/>
                    <a:pt x="450" y="60"/>
                    <a:pt x="450" y="60"/>
                  </a:cubicBezTo>
                  <a:cubicBezTo>
                    <a:pt x="450" y="61"/>
                    <a:pt x="450" y="61"/>
                    <a:pt x="450" y="61"/>
                  </a:cubicBezTo>
                  <a:cubicBezTo>
                    <a:pt x="451" y="61"/>
                    <a:pt x="451" y="61"/>
                    <a:pt x="451" y="61"/>
                  </a:cubicBezTo>
                  <a:cubicBezTo>
                    <a:pt x="450" y="62"/>
                    <a:pt x="450" y="62"/>
                    <a:pt x="450" y="62"/>
                  </a:cubicBezTo>
                  <a:cubicBezTo>
                    <a:pt x="451" y="64"/>
                    <a:pt x="451" y="64"/>
                    <a:pt x="451" y="64"/>
                  </a:cubicBezTo>
                  <a:cubicBezTo>
                    <a:pt x="451" y="65"/>
                    <a:pt x="451" y="65"/>
                    <a:pt x="451" y="65"/>
                  </a:cubicBezTo>
                  <a:cubicBezTo>
                    <a:pt x="451" y="65"/>
                    <a:pt x="451" y="65"/>
                    <a:pt x="451" y="65"/>
                  </a:cubicBezTo>
                  <a:cubicBezTo>
                    <a:pt x="452" y="65"/>
                    <a:pt x="452" y="65"/>
                    <a:pt x="452" y="65"/>
                  </a:cubicBezTo>
                  <a:cubicBezTo>
                    <a:pt x="453" y="64"/>
                    <a:pt x="453" y="64"/>
                    <a:pt x="453" y="64"/>
                  </a:cubicBezTo>
                  <a:cubicBezTo>
                    <a:pt x="454" y="64"/>
                    <a:pt x="454" y="64"/>
                    <a:pt x="454" y="64"/>
                  </a:cubicBezTo>
                  <a:cubicBezTo>
                    <a:pt x="455" y="65"/>
                    <a:pt x="455" y="65"/>
                    <a:pt x="455" y="65"/>
                  </a:cubicBezTo>
                  <a:cubicBezTo>
                    <a:pt x="455" y="64"/>
                    <a:pt x="455" y="64"/>
                    <a:pt x="455" y="64"/>
                  </a:cubicBezTo>
                  <a:cubicBezTo>
                    <a:pt x="456" y="64"/>
                    <a:pt x="456" y="64"/>
                    <a:pt x="456" y="64"/>
                  </a:cubicBezTo>
                  <a:cubicBezTo>
                    <a:pt x="457" y="64"/>
                    <a:pt x="457" y="64"/>
                    <a:pt x="457" y="64"/>
                  </a:cubicBezTo>
                  <a:cubicBezTo>
                    <a:pt x="457" y="65"/>
                    <a:pt x="457" y="65"/>
                    <a:pt x="457" y="65"/>
                  </a:cubicBezTo>
                  <a:cubicBezTo>
                    <a:pt x="458" y="65"/>
                    <a:pt x="458" y="65"/>
                    <a:pt x="458" y="65"/>
                  </a:cubicBezTo>
                  <a:cubicBezTo>
                    <a:pt x="457" y="63"/>
                    <a:pt x="457" y="63"/>
                    <a:pt x="457" y="63"/>
                  </a:cubicBezTo>
                  <a:cubicBezTo>
                    <a:pt x="458" y="63"/>
                    <a:pt x="458" y="63"/>
                    <a:pt x="458" y="63"/>
                  </a:cubicBezTo>
                  <a:cubicBezTo>
                    <a:pt x="459" y="64"/>
                    <a:pt x="459" y="64"/>
                    <a:pt x="459" y="64"/>
                  </a:cubicBezTo>
                  <a:cubicBezTo>
                    <a:pt x="460" y="66"/>
                    <a:pt x="460" y="66"/>
                    <a:pt x="460" y="66"/>
                  </a:cubicBezTo>
                  <a:cubicBezTo>
                    <a:pt x="460" y="67"/>
                    <a:pt x="460" y="67"/>
                    <a:pt x="460" y="67"/>
                  </a:cubicBezTo>
                  <a:cubicBezTo>
                    <a:pt x="461" y="67"/>
                    <a:pt x="461" y="67"/>
                    <a:pt x="461" y="67"/>
                  </a:cubicBezTo>
                  <a:cubicBezTo>
                    <a:pt x="462" y="69"/>
                    <a:pt x="462" y="69"/>
                    <a:pt x="462" y="69"/>
                  </a:cubicBezTo>
                  <a:cubicBezTo>
                    <a:pt x="462" y="68"/>
                    <a:pt x="462" y="68"/>
                    <a:pt x="462" y="68"/>
                  </a:cubicBezTo>
                  <a:cubicBezTo>
                    <a:pt x="462" y="67"/>
                    <a:pt x="462" y="67"/>
                    <a:pt x="462" y="67"/>
                  </a:cubicBezTo>
                  <a:cubicBezTo>
                    <a:pt x="461" y="67"/>
                    <a:pt x="461" y="67"/>
                    <a:pt x="461" y="67"/>
                  </a:cubicBezTo>
                  <a:cubicBezTo>
                    <a:pt x="461" y="66"/>
                    <a:pt x="461" y="66"/>
                    <a:pt x="461" y="66"/>
                  </a:cubicBezTo>
                  <a:cubicBezTo>
                    <a:pt x="462" y="66"/>
                    <a:pt x="462" y="66"/>
                    <a:pt x="462" y="66"/>
                  </a:cubicBezTo>
                  <a:cubicBezTo>
                    <a:pt x="463" y="66"/>
                    <a:pt x="463" y="66"/>
                    <a:pt x="463" y="66"/>
                  </a:cubicBezTo>
                  <a:cubicBezTo>
                    <a:pt x="464" y="67"/>
                    <a:pt x="464" y="67"/>
                    <a:pt x="464" y="67"/>
                  </a:cubicBezTo>
                  <a:cubicBezTo>
                    <a:pt x="465" y="69"/>
                    <a:pt x="465" y="69"/>
                    <a:pt x="465" y="69"/>
                  </a:cubicBezTo>
                  <a:cubicBezTo>
                    <a:pt x="464" y="67"/>
                    <a:pt x="464" y="67"/>
                    <a:pt x="464" y="67"/>
                  </a:cubicBezTo>
                  <a:cubicBezTo>
                    <a:pt x="463" y="65"/>
                    <a:pt x="463" y="65"/>
                    <a:pt x="463" y="65"/>
                  </a:cubicBezTo>
                  <a:cubicBezTo>
                    <a:pt x="463" y="63"/>
                    <a:pt x="463" y="63"/>
                    <a:pt x="463" y="63"/>
                  </a:cubicBezTo>
                  <a:cubicBezTo>
                    <a:pt x="463" y="62"/>
                    <a:pt x="463" y="62"/>
                    <a:pt x="463" y="62"/>
                  </a:cubicBezTo>
                  <a:cubicBezTo>
                    <a:pt x="464" y="61"/>
                    <a:pt x="464" y="61"/>
                    <a:pt x="464" y="61"/>
                  </a:cubicBezTo>
                  <a:cubicBezTo>
                    <a:pt x="466" y="61"/>
                    <a:pt x="466" y="61"/>
                    <a:pt x="466" y="61"/>
                  </a:cubicBezTo>
                  <a:cubicBezTo>
                    <a:pt x="467" y="60"/>
                    <a:pt x="467" y="60"/>
                    <a:pt x="467" y="60"/>
                  </a:cubicBezTo>
                  <a:cubicBezTo>
                    <a:pt x="468" y="59"/>
                    <a:pt x="468" y="59"/>
                    <a:pt x="468" y="59"/>
                  </a:cubicBezTo>
                  <a:cubicBezTo>
                    <a:pt x="468" y="59"/>
                    <a:pt x="468" y="59"/>
                    <a:pt x="468" y="59"/>
                  </a:cubicBezTo>
                  <a:cubicBezTo>
                    <a:pt x="468" y="58"/>
                    <a:pt x="468" y="58"/>
                    <a:pt x="468" y="58"/>
                  </a:cubicBezTo>
                  <a:cubicBezTo>
                    <a:pt x="469" y="58"/>
                    <a:pt x="469" y="58"/>
                    <a:pt x="469" y="58"/>
                  </a:cubicBezTo>
                  <a:cubicBezTo>
                    <a:pt x="470" y="59"/>
                    <a:pt x="470" y="59"/>
                    <a:pt x="470" y="59"/>
                  </a:cubicBezTo>
                  <a:cubicBezTo>
                    <a:pt x="471" y="59"/>
                    <a:pt x="471" y="59"/>
                    <a:pt x="471" y="59"/>
                  </a:cubicBezTo>
                  <a:cubicBezTo>
                    <a:pt x="472" y="59"/>
                    <a:pt x="472" y="59"/>
                    <a:pt x="472" y="59"/>
                  </a:cubicBezTo>
                  <a:cubicBezTo>
                    <a:pt x="473" y="58"/>
                    <a:pt x="473" y="58"/>
                    <a:pt x="473" y="58"/>
                  </a:cubicBezTo>
                  <a:cubicBezTo>
                    <a:pt x="474" y="59"/>
                    <a:pt x="474" y="59"/>
                    <a:pt x="474" y="59"/>
                  </a:cubicBezTo>
                  <a:cubicBezTo>
                    <a:pt x="475" y="58"/>
                    <a:pt x="475" y="58"/>
                    <a:pt x="475" y="58"/>
                  </a:cubicBezTo>
                  <a:cubicBezTo>
                    <a:pt x="477" y="58"/>
                    <a:pt x="477" y="58"/>
                    <a:pt x="477" y="58"/>
                  </a:cubicBezTo>
                  <a:cubicBezTo>
                    <a:pt x="478" y="58"/>
                    <a:pt x="478" y="58"/>
                    <a:pt x="478" y="58"/>
                  </a:cubicBezTo>
                  <a:cubicBezTo>
                    <a:pt x="478" y="58"/>
                    <a:pt x="478" y="58"/>
                    <a:pt x="478" y="58"/>
                  </a:cubicBezTo>
                  <a:cubicBezTo>
                    <a:pt x="478" y="58"/>
                    <a:pt x="478" y="58"/>
                    <a:pt x="478" y="58"/>
                  </a:cubicBezTo>
                  <a:cubicBezTo>
                    <a:pt x="479" y="59"/>
                    <a:pt x="479" y="59"/>
                    <a:pt x="479" y="59"/>
                  </a:cubicBezTo>
                  <a:cubicBezTo>
                    <a:pt x="479" y="58"/>
                    <a:pt x="479" y="58"/>
                    <a:pt x="479" y="58"/>
                  </a:cubicBezTo>
                  <a:cubicBezTo>
                    <a:pt x="480" y="57"/>
                    <a:pt x="480" y="57"/>
                    <a:pt x="480" y="57"/>
                  </a:cubicBezTo>
                  <a:cubicBezTo>
                    <a:pt x="480" y="56"/>
                    <a:pt x="480" y="56"/>
                    <a:pt x="480" y="56"/>
                  </a:cubicBezTo>
                  <a:cubicBezTo>
                    <a:pt x="480" y="55"/>
                    <a:pt x="480" y="55"/>
                    <a:pt x="480" y="55"/>
                  </a:cubicBezTo>
                  <a:cubicBezTo>
                    <a:pt x="480" y="54"/>
                    <a:pt x="480" y="54"/>
                    <a:pt x="480" y="54"/>
                  </a:cubicBezTo>
                  <a:cubicBezTo>
                    <a:pt x="481" y="54"/>
                    <a:pt x="481" y="54"/>
                    <a:pt x="481" y="54"/>
                  </a:cubicBezTo>
                  <a:cubicBezTo>
                    <a:pt x="482" y="54"/>
                    <a:pt x="482" y="54"/>
                    <a:pt x="482" y="54"/>
                  </a:cubicBezTo>
                  <a:cubicBezTo>
                    <a:pt x="483" y="55"/>
                    <a:pt x="483" y="55"/>
                    <a:pt x="483" y="55"/>
                  </a:cubicBezTo>
                  <a:cubicBezTo>
                    <a:pt x="483" y="55"/>
                    <a:pt x="483" y="55"/>
                    <a:pt x="483" y="55"/>
                  </a:cubicBezTo>
                  <a:cubicBezTo>
                    <a:pt x="484" y="55"/>
                    <a:pt x="484" y="55"/>
                    <a:pt x="484" y="55"/>
                  </a:cubicBezTo>
                  <a:cubicBezTo>
                    <a:pt x="485" y="56"/>
                    <a:pt x="485" y="56"/>
                    <a:pt x="485" y="56"/>
                  </a:cubicBezTo>
                  <a:cubicBezTo>
                    <a:pt x="485" y="57"/>
                    <a:pt x="485" y="57"/>
                    <a:pt x="485" y="57"/>
                  </a:cubicBezTo>
                  <a:cubicBezTo>
                    <a:pt x="486" y="58"/>
                    <a:pt x="486" y="58"/>
                    <a:pt x="486" y="58"/>
                  </a:cubicBezTo>
                  <a:cubicBezTo>
                    <a:pt x="487" y="59"/>
                    <a:pt x="487" y="59"/>
                    <a:pt x="487" y="59"/>
                  </a:cubicBezTo>
                  <a:cubicBezTo>
                    <a:pt x="488" y="58"/>
                    <a:pt x="488" y="58"/>
                    <a:pt x="488" y="58"/>
                  </a:cubicBezTo>
                  <a:cubicBezTo>
                    <a:pt x="490" y="59"/>
                    <a:pt x="490" y="59"/>
                    <a:pt x="490" y="59"/>
                  </a:cubicBezTo>
                  <a:cubicBezTo>
                    <a:pt x="490" y="59"/>
                    <a:pt x="490" y="59"/>
                    <a:pt x="490" y="59"/>
                  </a:cubicBezTo>
                  <a:cubicBezTo>
                    <a:pt x="491" y="59"/>
                    <a:pt x="491" y="59"/>
                    <a:pt x="491" y="59"/>
                  </a:cubicBezTo>
                  <a:cubicBezTo>
                    <a:pt x="493" y="61"/>
                    <a:pt x="493" y="61"/>
                    <a:pt x="493" y="61"/>
                  </a:cubicBezTo>
                  <a:cubicBezTo>
                    <a:pt x="493" y="61"/>
                    <a:pt x="493" y="61"/>
                    <a:pt x="493" y="61"/>
                  </a:cubicBezTo>
                  <a:cubicBezTo>
                    <a:pt x="493" y="62"/>
                    <a:pt x="493" y="62"/>
                    <a:pt x="493" y="62"/>
                  </a:cubicBezTo>
                  <a:cubicBezTo>
                    <a:pt x="495" y="62"/>
                    <a:pt x="495" y="62"/>
                    <a:pt x="495" y="62"/>
                  </a:cubicBezTo>
                  <a:cubicBezTo>
                    <a:pt x="495" y="62"/>
                    <a:pt x="495" y="62"/>
                    <a:pt x="495" y="62"/>
                  </a:cubicBezTo>
                  <a:cubicBezTo>
                    <a:pt x="496" y="62"/>
                    <a:pt x="496" y="62"/>
                    <a:pt x="496" y="62"/>
                  </a:cubicBezTo>
                  <a:cubicBezTo>
                    <a:pt x="496" y="61"/>
                    <a:pt x="496" y="61"/>
                    <a:pt x="496" y="61"/>
                  </a:cubicBezTo>
                  <a:cubicBezTo>
                    <a:pt x="497" y="60"/>
                    <a:pt x="497" y="60"/>
                    <a:pt x="497" y="60"/>
                  </a:cubicBezTo>
                  <a:cubicBezTo>
                    <a:pt x="498" y="60"/>
                    <a:pt x="498" y="60"/>
                    <a:pt x="498" y="60"/>
                  </a:cubicBezTo>
                  <a:cubicBezTo>
                    <a:pt x="498" y="60"/>
                    <a:pt x="498" y="60"/>
                    <a:pt x="498" y="60"/>
                  </a:cubicBezTo>
                  <a:cubicBezTo>
                    <a:pt x="498" y="59"/>
                    <a:pt x="498" y="59"/>
                    <a:pt x="498" y="59"/>
                  </a:cubicBezTo>
                  <a:cubicBezTo>
                    <a:pt x="498" y="59"/>
                    <a:pt x="498" y="59"/>
                    <a:pt x="498" y="59"/>
                  </a:cubicBezTo>
                  <a:cubicBezTo>
                    <a:pt x="498" y="59"/>
                    <a:pt x="498" y="59"/>
                    <a:pt x="498" y="59"/>
                  </a:cubicBezTo>
                  <a:cubicBezTo>
                    <a:pt x="498" y="58"/>
                    <a:pt x="498" y="58"/>
                    <a:pt x="498" y="58"/>
                  </a:cubicBezTo>
                  <a:cubicBezTo>
                    <a:pt x="497" y="57"/>
                    <a:pt x="497" y="57"/>
                    <a:pt x="497" y="57"/>
                  </a:cubicBezTo>
                  <a:cubicBezTo>
                    <a:pt x="496" y="57"/>
                    <a:pt x="496" y="57"/>
                    <a:pt x="496" y="57"/>
                  </a:cubicBezTo>
                  <a:cubicBezTo>
                    <a:pt x="496" y="55"/>
                    <a:pt x="496" y="55"/>
                    <a:pt x="496" y="55"/>
                  </a:cubicBezTo>
                  <a:cubicBezTo>
                    <a:pt x="494" y="54"/>
                    <a:pt x="494" y="54"/>
                    <a:pt x="494" y="54"/>
                  </a:cubicBezTo>
                  <a:cubicBezTo>
                    <a:pt x="493" y="54"/>
                    <a:pt x="493" y="54"/>
                    <a:pt x="493" y="54"/>
                  </a:cubicBezTo>
                  <a:cubicBezTo>
                    <a:pt x="493" y="53"/>
                    <a:pt x="493" y="53"/>
                    <a:pt x="493" y="53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0" y="53"/>
                    <a:pt x="490" y="53"/>
                    <a:pt x="490" y="53"/>
                  </a:cubicBezTo>
                  <a:cubicBezTo>
                    <a:pt x="490" y="53"/>
                    <a:pt x="490" y="53"/>
                    <a:pt x="490" y="53"/>
                  </a:cubicBezTo>
                  <a:cubicBezTo>
                    <a:pt x="490" y="52"/>
                    <a:pt x="490" y="52"/>
                    <a:pt x="490" y="52"/>
                  </a:cubicBezTo>
                  <a:cubicBezTo>
                    <a:pt x="490" y="52"/>
                    <a:pt x="490" y="52"/>
                    <a:pt x="490" y="52"/>
                  </a:cubicBezTo>
                  <a:cubicBezTo>
                    <a:pt x="490" y="50"/>
                    <a:pt x="490" y="50"/>
                    <a:pt x="490" y="50"/>
                  </a:cubicBezTo>
                  <a:cubicBezTo>
                    <a:pt x="489" y="50"/>
                    <a:pt x="489" y="50"/>
                    <a:pt x="489" y="50"/>
                  </a:cubicBezTo>
                  <a:cubicBezTo>
                    <a:pt x="489" y="49"/>
                    <a:pt x="489" y="49"/>
                    <a:pt x="489" y="49"/>
                  </a:cubicBezTo>
                  <a:cubicBezTo>
                    <a:pt x="488" y="48"/>
                    <a:pt x="488" y="48"/>
                    <a:pt x="488" y="48"/>
                  </a:cubicBezTo>
                  <a:cubicBezTo>
                    <a:pt x="487" y="47"/>
                    <a:pt x="487" y="47"/>
                    <a:pt x="487" y="47"/>
                  </a:cubicBezTo>
                  <a:cubicBezTo>
                    <a:pt x="487" y="47"/>
                    <a:pt x="487" y="47"/>
                    <a:pt x="487" y="47"/>
                  </a:cubicBezTo>
                  <a:cubicBezTo>
                    <a:pt x="489" y="47"/>
                    <a:pt x="489" y="47"/>
                    <a:pt x="489" y="47"/>
                  </a:cubicBezTo>
                  <a:cubicBezTo>
                    <a:pt x="490" y="47"/>
                    <a:pt x="490" y="47"/>
                    <a:pt x="490" y="47"/>
                  </a:cubicBezTo>
                  <a:cubicBezTo>
                    <a:pt x="492" y="47"/>
                    <a:pt x="492" y="47"/>
                    <a:pt x="492" y="47"/>
                  </a:cubicBezTo>
                  <a:cubicBezTo>
                    <a:pt x="494" y="47"/>
                    <a:pt x="494" y="47"/>
                    <a:pt x="494" y="47"/>
                  </a:cubicBezTo>
                  <a:cubicBezTo>
                    <a:pt x="494" y="46"/>
                    <a:pt x="494" y="46"/>
                    <a:pt x="494" y="46"/>
                  </a:cubicBezTo>
                  <a:cubicBezTo>
                    <a:pt x="495" y="46"/>
                    <a:pt x="495" y="46"/>
                    <a:pt x="495" y="46"/>
                  </a:cubicBezTo>
                  <a:cubicBezTo>
                    <a:pt x="497" y="46"/>
                    <a:pt x="497" y="46"/>
                    <a:pt x="497" y="46"/>
                  </a:cubicBezTo>
                  <a:cubicBezTo>
                    <a:pt x="497" y="46"/>
                    <a:pt x="497" y="46"/>
                    <a:pt x="497" y="46"/>
                  </a:cubicBezTo>
                  <a:cubicBezTo>
                    <a:pt x="498" y="46"/>
                    <a:pt x="498" y="46"/>
                    <a:pt x="498" y="46"/>
                  </a:cubicBezTo>
                  <a:cubicBezTo>
                    <a:pt x="498" y="45"/>
                    <a:pt x="498" y="45"/>
                    <a:pt x="498" y="45"/>
                  </a:cubicBezTo>
                  <a:cubicBezTo>
                    <a:pt x="499" y="45"/>
                    <a:pt x="499" y="45"/>
                    <a:pt x="499" y="45"/>
                  </a:cubicBezTo>
                  <a:cubicBezTo>
                    <a:pt x="499" y="46"/>
                    <a:pt x="499" y="46"/>
                    <a:pt x="499" y="46"/>
                  </a:cubicBezTo>
                  <a:cubicBezTo>
                    <a:pt x="500" y="46"/>
                    <a:pt x="500" y="46"/>
                    <a:pt x="500" y="46"/>
                  </a:cubicBezTo>
                  <a:cubicBezTo>
                    <a:pt x="500" y="45"/>
                    <a:pt x="500" y="45"/>
                    <a:pt x="500" y="45"/>
                  </a:cubicBezTo>
                  <a:cubicBezTo>
                    <a:pt x="501" y="45"/>
                    <a:pt x="501" y="45"/>
                    <a:pt x="501" y="45"/>
                  </a:cubicBezTo>
                  <a:cubicBezTo>
                    <a:pt x="501" y="44"/>
                    <a:pt x="501" y="44"/>
                    <a:pt x="501" y="44"/>
                  </a:cubicBezTo>
                  <a:cubicBezTo>
                    <a:pt x="505" y="44"/>
                    <a:pt x="505" y="44"/>
                    <a:pt x="505" y="44"/>
                  </a:cubicBezTo>
                  <a:cubicBezTo>
                    <a:pt x="505" y="44"/>
                    <a:pt x="505" y="44"/>
                    <a:pt x="505" y="44"/>
                  </a:cubicBezTo>
                  <a:cubicBezTo>
                    <a:pt x="505" y="44"/>
                    <a:pt x="505" y="44"/>
                    <a:pt x="505" y="44"/>
                  </a:cubicBezTo>
                  <a:cubicBezTo>
                    <a:pt x="506" y="43"/>
                    <a:pt x="506" y="43"/>
                    <a:pt x="506" y="43"/>
                  </a:cubicBezTo>
                  <a:cubicBezTo>
                    <a:pt x="506" y="43"/>
                    <a:pt x="506" y="43"/>
                    <a:pt x="506" y="43"/>
                  </a:cubicBezTo>
                  <a:cubicBezTo>
                    <a:pt x="507" y="43"/>
                    <a:pt x="507" y="43"/>
                    <a:pt x="507" y="43"/>
                  </a:cubicBezTo>
                  <a:cubicBezTo>
                    <a:pt x="508" y="43"/>
                    <a:pt x="508" y="43"/>
                    <a:pt x="508" y="43"/>
                  </a:cubicBezTo>
                  <a:cubicBezTo>
                    <a:pt x="509" y="44"/>
                    <a:pt x="509" y="44"/>
                    <a:pt x="509" y="44"/>
                  </a:cubicBezTo>
                  <a:cubicBezTo>
                    <a:pt x="510" y="44"/>
                    <a:pt x="510" y="44"/>
                    <a:pt x="510" y="44"/>
                  </a:cubicBezTo>
                  <a:cubicBezTo>
                    <a:pt x="511" y="43"/>
                    <a:pt x="511" y="43"/>
                    <a:pt x="511" y="43"/>
                  </a:cubicBezTo>
                  <a:cubicBezTo>
                    <a:pt x="512" y="44"/>
                    <a:pt x="512" y="44"/>
                    <a:pt x="512" y="44"/>
                  </a:cubicBezTo>
                  <a:cubicBezTo>
                    <a:pt x="512" y="44"/>
                    <a:pt x="512" y="44"/>
                    <a:pt x="512" y="44"/>
                  </a:cubicBezTo>
                  <a:cubicBezTo>
                    <a:pt x="513" y="44"/>
                    <a:pt x="513" y="44"/>
                    <a:pt x="513" y="44"/>
                  </a:cubicBezTo>
                  <a:cubicBezTo>
                    <a:pt x="514" y="43"/>
                    <a:pt x="514" y="43"/>
                    <a:pt x="514" y="43"/>
                  </a:cubicBezTo>
                  <a:cubicBezTo>
                    <a:pt x="517" y="44"/>
                    <a:pt x="517" y="44"/>
                    <a:pt x="517" y="44"/>
                  </a:cubicBezTo>
                  <a:cubicBezTo>
                    <a:pt x="518" y="45"/>
                    <a:pt x="518" y="45"/>
                    <a:pt x="518" y="45"/>
                  </a:cubicBezTo>
                  <a:cubicBezTo>
                    <a:pt x="519" y="44"/>
                    <a:pt x="519" y="44"/>
                    <a:pt x="519" y="44"/>
                  </a:cubicBezTo>
                  <a:cubicBezTo>
                    <a:pt x="518" y="44"/>
                    <a:pt x="518" y="44"/>
                    <a:pt x="518" y="44"/>
                  </a:cubicBezTo>
                  <a:cubicBezTo>
                    <a:pt x="519" y="44"/>
                    <a:pt x="519" y="44"/>
                    <a:pt x="519" y="44"/>
                  </a:cubicBezTo>
                  <a:cubicBezTo>
                    <a:pt x="520" y="44"/>
                    <a:pt x="520" y="44"/>
                    <a:pt x="520" y="44"/>
                  </a:cubicBezTo>
                  <a:cubicBezTo>
                    <a:pt x="520" y="45"/>
                    <a:pt x="520" y="45"/>
                    <a:pt x="520" y="45"/>
                  </a:cubicBezTo>
                  <a:cubicBezTo>
                    <a:pt x="520" y="45"/>
                    <a:pt x="520" y="45"/>
                    <a:pt x="520" y="45"/>
                  </a:cubicBezTo>
                  <a:cubicBezTo>
                    <a:pt x="521" y="45"/>
                    <a:pt x="521" y="45"/>
                    <a:pt x="521" y="45"/>
                  </a:cubicBezTo>
                  <a:cubicBezTo>
                    <a:pt x="524" y="45"/>
                    <a:pt x="524" y="45"/>
                    <a:pt x="524" y="45"/>
                  </a:cubicBezTo>
                  <a:cubicBezTo>
                    <a:pt x="527" y="47"/>
                    <a:pt x="527" y="47"/>
                    <a:pt x="527" y="47"/>
                  </a:cubicBezTo>
                  <a:cubicBezTo>
                    <a:pt x="527" y="47"/>
                    <a:pt x="527" y="47"/>
                    <a:pt x="527" y="47"/>
                  </a:cubicBezTo>
                  <a:cubicBezTo>
                    <a:pt x="526" y="47"/>
                    <a:pt x="526" y="47"/>
                    <a:pt x="526" y="47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7" y="47"/>
                    <a:pt x="527" y="47"/>
                    <a:pt x="527" y="47"/>
                  </a:cubicBezTo>
                  <a:cubicBezTo>
                    <a:pt x="528" y="47"/>
                    <a:pt x="528" y="47"/>
                    <a:pt x="528" y="47"/>
                  </a:cubicBezTo>
                  <a:cubicBezTo>
                    <a:pt x="529" y="47"/>
                    <a:pt x="529" y="47"/>
                    <a:pt x="529" y="47"/>
                  </a:cubicBezTo>
                  <a:cubicBezTo>
                    <a:pt x="530" y="47"/>
                    <a:pt x="530" y="47"/>
                    <a:pt x="530" y="47"/>
                  </a:cubicBezTo>
                  <a:cubicBezTo>
                    <a:pt x="531" y="47"/>
                    <a:pt x="531" y="47"/>
                    <a:pt x="531" y="47"/>
                  </a:cubicBezTo>
                  <a:cubicBezTo>
                    <a:pt x="531" y="46"/>
                    <a:pt x="531" y="46"/>
                    <a:pt x="531" y="46"/>
                  </a:cubicBezTo>
                  <a:cubicBezTo>
                    <a:pt x="531" y="46"/>
                    <a:pt x="531" y="46"/>
                    <a:pt x="531" y="46"/>
                  </a:cubicBezTo>
                  <a:cubicBezTo>
                    <a:pt x="532" y="46"/>
                    <a:pt x="532" y="46"/>
                    <a:pt x="532" y="46"/>
                  </a:cubicBezTo>
                  <a:cubicBezTo>
                    <a:pt x="533" y="47"/>
                    <a:pt x="533" y="47"/>
                    <a:pt x="533" y="47"/>
                  </a:cubicBezTo>
                  <a:cubicBezTo>
                    <a:pt x="533" y="47"/>
                    <a:pt x="533" y="47"/>
                    <a:pt x="533" y="47"/>
                  </a:cubicBezTo>
                  <a:cubicBezTo>
                    <a:pt x="534" y="46"/>
                    <a:pt x="534" y="46"/>
                    <a:pt x="534" y="46"/>
                  </a:cubicBezTo>
                  <a:cubicBezTo>
                    <a:pt x="534" y="46"/>
                    <a:pt x="534" y="46"/>
                    <a:pt x="534" y="46"/>
                  </a:cubicBezTo>
                  <a:cubicBezTo>
                    <a:pt x="535" y="47"/>
                    <a:pt x="535" y="47"/>
                    <a:pt x="535" y="47"/>
                  </a:cubicBezTo>
                  <a:cubicBezTo>
                    <a:pt x="535" y="47"/>
                    <a:pt x="535" y="47"/>
                    <a:pt x="535" y="47"/>
                  </a:cubicBezTo>
                  <a:cubicBezTo>
                    <a:pt x="536" y="48"/>
                    <a:pt x="536" y="48"/>
                    <a:pt x="536" y="48"/>
                  </a:cubicBezTo>
                  <a:cubicBezTo>
                    <a:pt x="537" y="47"/>
                    <a:pt x="537" y="47"/>
                    <a:pt x="537" y="47"/>
                  </a:cubicBezTo>
                  <a:cubicBezTo>
                    <a:pt x="541" y="48"/>
                    <a:pt x="541" y="48"/>
                    <a:pt x="541" y="48"/>
                  </a:cubicBezTo>
                  <a:cubicBezTo>
                    <a:pt x="541" y="47"/>
                    <a:pt x="541" y="47"/>
                    <a:pt x="541" y="47"/>
                  </a:cubicBezTo>
                  <a:cubicBezTo>
                    <a:pt x="542" y="47"/>
                    <a:pt x="542" y="47"/>
                    <a:pt x="542" y="47"/>
                  </a:cubicBezTo>
                  <a:cubicBezTo>
                    <a:pt x="543" y="48"/>
                    <a:pt x="543" y="48"/>
                    <a:pt x="543" y="48"/>
                  </a:cubicBezTo>
                  <a:cubicBezTo>
                    <a:pt x="543" y="48"/>
                    <a:pt x="543" y="48"/>
                    <a:pt x="543" y="48"/>
                  </a:cubicBezTo>
                  <a:cubicBezTo>
                    <a:pt x="543" y="47"/>
                    <a:pt x="543" y="47"/>
                    <a:pt x="543" y="47"/>
                  </a:cubicBezTo>
                  <a:cubicBezTo>
                    <a:pt x="543" y="47"/>
                    <a:pt x="543" y="47"/>
                    <a:pt x="543" y="47"/>
                  </a:cubicBezTo>
                  <a:cubicBezTo>
                    <a:pt x="545" y="47"/>
                    <a:pt x="545" y="47"/>
                    <a:pt x="545" y="47"/>
                  </a:cubicBezTo>
                  <a:cubicBezTo>
                    <a:pt x="545" y="48"/>
                    <a:pt x="545" y="48"/>
                    <a:pt x="545" y="48"/>
                  </a:cubicBezTo>
                  <a:cubicBezTo>
                    <a:pt x="545" y="49"/>
                    <a:pt x="545" y="49"/>
                    <a:pt x="545" y="49"/>
                  </a:cubicBezTo>
                  <a:cubicBezTo>
                    <a:pt x="547" y="48"/>
                    <a:pt x="547" y="48"/>
                    <a:pt x="547" y="48"/>
                  </a:cubicBezTo>
                  <a:cubicBezTo>
                    <a:pt x="547" y="48"/>
                    <a:pt x="547" y="48"/>
                    <a:pt x="547" y="48"/>
                  </a:cubicBezTo>
                  <a:cubicBezTo>
                    <a:pt x="546" y="48"/>
                    <a:pt x="546" y="48"/>
                    <a:pt x="546" y="48"/>
                  </a:cubicBezTo>
                  <a:cubicBezTo>
                    <a:pt x="547" y="48"/>
                    <a:pt x="547" y="48"/>
                    <a:pt x="547" y="48"/>
                  </a:cubicBezTo>
                  <a:cubicBezTo>
                    <a:pt x="548" y="48"/>
                    <a:pt x="548" y="48"/>
                    <a:pt x="548" y="48"/>
                  </a:cubicBezTo>
                  <a:cubicBezTo>
                    <a:pt x="548" y="49"/>
                    <a:pt x="548" y="49"/>
                    <a:pt x="548" y="49"/>
                  </a:cubicBezTo>
                  <a:cubicBezTo>
                    <a:pt x="549" y="49"/>
                    <a:pt x="549" y="49"/>
                    <a:pt x="549" y="49"/>
                  </a:cubicBezTo>
                  <a:cubicBezTo>
                    <a:pt x="550" y="50"/>
                    <a:pt x="550" y="50"/>
                    <a:pt x="550" y="50"/>
                  </a:cubicBezTo>
                  <a:cubicBezTo>
                    <a:pt x="551" y="49"/>
                    <a:pt x="551" y="49"/>
                    <a:pt x="551" y="49"/>
                  </a:cubicBezTo>
                  <a:cubicBezTo>
                    <a:pt x="550" y="49"/>
                    <a:pt x="550" y="49"/>
                    <a:pt x="550" y="49"/>
                  </a:cubicBezTo>
                  <a:cubicBezTo>
                    <a:pt x="549" y="48"/>
                    <a:pt x="549" y="48"/>
                    <a:pt x="549" y="48"/>
                  </a:cubicBezTo>
                  <a:cubicBezTo>
                    <a:pt x="549" y="48"/>
                    <a:pt x="549" y="48"/>
                    <a:pt x="549" y="48"/>
                  </a:cubicBezTo>
                  <a:cubicBezTo>
                    <a:pt x="550" y="48"/>
                    <a:pt x="550" y="48"/>
                    <a:pt x="550" y="48"/>
                  </a:cubicBezTo>
                  <a:cubicBezTo>
                    <a:pt x="551" y="48"/>
                    <a:pt x="551" y="48"/>
                    <a:pt x="551" y="48"/>
                  </a:cubicBezTo>
                  <a:cubicBezTo>
                    <a:pt x="552" y="49"/>
                    <a:pt x="552" y="49"/>
                    <a:pt x="552" y="49"/>
                  </a:cubicBezTo>
                  <a:cubicBezTo>
                    <a:pt x="553" y="50"/>
                    <a:pt x="553" y="50"/>
                    <a:pt x="553" y="50"/>
                  </a:cubicBezTo>
                  <a:cubicBezTo>
                    <a:pt x="553" y="50"/>
                    <a:pt x="553" y="50"/>
                    <a:pt x="553" y="50"/>
                  </a:cubicBezTo>
                  <a:cubicBezTo>
                    <a:pt x="553" y="49"/>
                    <a:pt x="553" y="49"/>
                    <a:pt x="553" y="49"/>
                  </a:cubicBezTo>
                  <a:cubicBezTo>
                    <a:pt x="553" y="49"/>
                    <a:pt x="553" y="49"/>
                    <a:pt x="553" y="49"/>
                  </a:cubicBezTo>
                  <a:cubicBezTo>
                    <a:pt x="554" y="49"/>
                    <a:pt x="554" y="49"/>
                    <a:pt x="554" y="49"/>
                  </a:cubicBezTo>
                  <a:cubicBezTo>
                    <a:pt x="554" y="49"/>
                    <a:pt x="554" y="49"/>
                    <a:pt x="554" y="49"/>
                  </a:cubicBezTo>
                  <a:cubicBezTo>
                    <a:pt x="554" y="50"/>
                    <a:pt x="554" y="50"/>
                    <a:pt x="554" y="50"/>
                  </a:cubicBezTo>
                  <a:cubicBezTo>
                    <a:pt x="555" y="51"/>
                    <a:pt x="555" y="51"/>
                    <a:pt x="555" y="51"/>
                  </a:cubicBezTo>
                  <a:cubicBezTo>
                    <a:pt x="557" y="53"/>
                    <a:pt x="557" y="53"/>
                    <a:pt x="557" y="53"/>
                  </a:cubicBezTo>
                  <a:cubicBezTo>
                    <a:pt x="558" y="54"/>
                    <a:pt x="558" y="54"/>
                    <a:pt x="558" y="54"/>
                  </a:cubicBezTo>
                  <a:cubicBezTo>
                    <a:pt x="558" y="54"/>
                    <a:pt x="558" y="54"/>
                    <a:pt x="558" y="54"/>
                  </a:cubicBezTo>
                  <a:cubicBezTo>
                    <a:pt x="559" y="55"/>
                    <a:pt x="559" y="55"/>
                    <a:pt x="559" y="55"/>
                  </a:cubicBezTo>
                  <a:cubicBezTo>
                    <a:pt x="560" y="56"/>
                    <a:pt x="560" y="56"/>
                    <a:pt x="560" y="56"/>
                  </a:cubicBezTo>
                  <a:cubicBezTo>
                    <a:pt x="559" y="56"/>
                    <a:pt x="559" y="56"/>
                    <a:pt x="559" y="56"/>
                  </a:cubicBezTo>
                  <a:cubicBezTo>
                    <a:pt x="560" y="57"/>
                    <a:pt x="560" y="57"/>
                    <a:pt x="560" y="57"/>
                  </a:cubicBezTo>
                  <a:cubicBezTo>
                    <a:pt x="560" y="57"/>
                    <a:pt x="560" y="57"/>
                    <a:pt x="560" y="57"/>
                  </a:cubicBezTo>
                  <a:cubicBezTo>
                    <a:pt x="561" y="57"/>
                    <a:pt x="561" y="57"/>
                    <a:pt x="561" y="57"/>
                  </a:cubicBezTo>
                  <a:cubicBezTo>
                    <a:pt x="562" y="57"/>
                    <a:pt x="562" y="57"/>
                    <a:pt x="562" y="57"/>
                  </a:cubicBezTo>
                  <a:cubicBezTo>
                    <a:pt x="563" y="58"/>
                    <a:pt x="563" y="58"/>
                    <a:pt x="563" y="58"/>
                  </a:cubicBezTo>
                  <a:cubicBezTo>
                    <a:pt x="564" y="58"/>
                    <a:pt x="564" y="58"/>
                    <a:pt x="564" y="58"/>
                  </a:cubicBezTo>
                  <a:cubicBezTo>
                    <a:pt x="564" y="58"/>
                    <a:pt x="564" y="58"/>
                    <a:pt x="564" y="58"/>
                  </a:cubicBezTo>
                  <a:cubicBezTo>
                    <a:pt x="564" y="58"/>
                    <a:pt x="564" y="58"/>
                    <a:pt x="564" y="58"/>
                  </a:cubicBezTo>
                  <a:cubicBezTo>
                    <a:pt x="563" y="57"/>
                    <a:pt x="563" y="57"/>
                    <a:pt x="563" y="57"/>
                  </a:cubicBezTo>
                  <a:cubicBezTo>
                    <a:pt x="564" y="56"/>
                    <a:pt x="564" y="56"/>
                    <a:pt x="564" y="56"/>
                  </a:cubicBezTo>
                  <a:cubicBezTo>
                    <a:pt x="564" y="56"/>
                    <a:pt x="564" y="56"/>
                    <a:pt x="564" y="56"/>
                  </a:cubicBezTo>
                  <a:cubicBezTo>
                    <a:pt x="565" y="57"/>
                    <a:pt x="565" y="57"/>
                    <a:pt x="565" y="57"/>
                  </a:cubicBezTo>
                  <a:cubicBezTo>
                    <a:pt x="566" y="58"/>
                    <a:pt x="566" y="58"/>
                    <a:pt x="566" y="58"/>
                  </a:cubicBezTo>
                  <a:cubicBezTo>
                    <a:pt x="566" y="58"/>
                    <a:pt x="566" y="58"/>
                    <a:pt x="566" y="58"/>
                  </a:cubicBezTo>
                  <a:cubicBezTo>
                    <a:pt x="565" y="57"/>
                    <a:pt x="565" y="57"/>
                    <a:pt x="565" y="57"/>
                  </a:cubicBezTo>
                  <a:cubicBezTo>
                    <a:pt x="565" y="56"/>
                    <a:pt x="565" y="56"/>
                    <a:pt x="565" y="56"/>
                  </a:cubicBezTo>
                  <a:cubicBezTo>
                    <a:pt x="564" y="55"/>
                    <a:pt x="564" y="55"/>
                    <a:pt x="564" y="55"/>
                  </a:cubicBezTo>
                  <a:cubicBezTo>
                    <a:pt x="563" y="56"/>
                    <a:pt x="563" y="56"/>
                    <a:pt x="563" y="56"/>
                  </a:cubicBezTo>
                  <a:cubicBezTo>
                    <a:pt x="562" y="56"/>
                    <a:pt x="562" y="56"/>
                    <a:pt x="562" y="56"/>
                  </a:cubicBezTo>
                  <a:cubicBezTo>
                    <a:pt x="562" y="55"/>
                    <a:pt x="562" y="55"/>
                    <a:pt x="562" y="55"/>
                  </a:cubicBezTo>
                  <a:cubicBezTo>
                    <a:pt x="562" y="55"/>
                    <a:pt x="562" y="55"/>
                    <a:pt x="562" y="55"/>
                  </a:cubicBezTo>
                  <a:cubicBezTo>
                    <a:pt x="562" y="54"/>
                    <a:pt x="562" y="54"/>
                    <a:pt x="562" y="54"/>
                  </a:cubicBezTo>
                  <a:cubicBezTo>
                    <a:pt x="561" y="53"/>
                    <a:pt x="561" y="53"/>
                    <a:pt x="561" y="53"/>
                  </a:cubicBezTo>
                  <a:cubicBezTo>
                    <a:pt x="560" y="52"/>
                    <a:pt x="560" y="52"/>
                    <a:pt x="560" y="52"/>
                  </a:cubicBezTo>
                  <a:cubicBezTo>
                    <a:pt x="559" y="51"/>
                    <a:pt x="559" y="51"/>
                    <a:pt x="559" y="51"/>
                  </a:cubicBezTo>
                  <a:cubicBezTo>
                    <a:pt x="559" y="51"/>
                    <a:pt x="559" y="51"/>
                    <a:pt x="559" y="51"/>
                  </a:cubicBezTo>
                  <a:cubicBezTo>
                    <a:pt x="558" y="52"/>
                    <a:pt x="558" y="52"/>
                    <a:pt x="558" y="52"/>
                  </a:cubicBezTo>
                  <a:cubicBezTo>
                    <a:pt x="558" y="52"/>
                    <a:pt x="558" y="52"/>
                    <a:pt x="558" y="52"/>
                  </a:cubicBezTo>
                  <a:cubicBezTo>
                    <a:pt x="558" y="51"/>
                    <a:pt x="558" y="51"/>
                    <a:pt x="558" y="51"/>
                  </a:cubicBezTo>
                  <a:cubicBezTo>
                    <a:pt x="559" y="50"/>
                    <a:pt x="559" y="50"/>
                    <a:pt x="559" y="50"/>
                  </a:cubicBezTo>
                  <a:cubicBezTo>
                    <a:pt x="560" y="48"/>
                    <a:pt x="560" y="48"/>
                    <a:pt x="560" y="48"/>
                  </a:cubicBezTo>
                  <a:cubicBezTo>
                    <a:pt x="561" y="48"/>
                    <a:pt x="561" y="48"/>
                    <a:pt x="561" y="48"/>
                  </a:cubicBezTo>
                  <a:cubicBezTo>
                    <a:pt x="561" y="49"/>
                    <a:pt x="561" y="49"/>
                    <a:pt x="561" y="49"/>
                  </a:cubicBezTo>
                  <a:cubicBezTo>
                    <a:pt x="561" y="50"/>
                    <a:pt x="561" y="50"/>
                    <a:pt x="561" y="50"/>
                  </a:cubicBezTo>
                  <a:cubicBezTo>
                    <a:pt x="562" y="50"/>
                    <a:pt x="562" y="50"/>
                    <a:pt x="562" y="50"/>
                  </a:cubicBezTo>
                  <a:cubicBezTo>
                    <a:pt x="562" y="50"/>
                    <a:pt x="562" y="50"/>
                    <a:pt x="562" y="50"/>
                  </a:cubicBezTo>
                  <a:cubicBezTo>
                    <a:pt x="562" y="49"/>
                    <a:pt x="562" y="49"/>
                    <a:pt x="562" y="49"/>
                  </a:cubicBezTo>
                  <a:cubicBezTo>
                    <a:pt x="561" y="49"/>
                    <a:pt x="561" y="49"/>
                    <a:pt x="561" y="49"/>
                  </a:cubicBezTo>
                  <a:cubicBezTo>
                    <a:pt x="562" y="49"/>
                    <a:pt x="562" y="49"/>
                    <a:pt x="562" y="49"/>
                  </a:cubicBezTo>
                  <a:cubicBezTo>
                    <a:pt x="563" y="48"/>
                    <a:pt x="563" y="48"/>
                    <a:pt x="563" y="48"/>
                  </a:cubicBezTo>
                  <a:cubicBezTo>
                    <a:pt x="563" y="47"/>
                    <a:pt x="563" y="47"/>
                    <a:pt x="563" y="47"/>
                  </a:cubicBezTo>
                  <a:cubicBezTo>
                    <a:pt x="562" y="47"/>
                    <a:pt x="562" y="47"/>
                    <a:pt x="562" y="47"/>
                  </a:cubicBezTo>
                  <a:cubicBezTo>
                    <a:pt x="563" y="47"/>
                    <a:pt x="563" y="47"/>
                    <a:pt x="563" y="47"/>
                  </a:cubicBezTo>
                  <a:cubicBezTo>
                    <a:pt x="563" y="47"/>
                    <a:pt x="563" y="47"/>
                    <a:pt x="563" y="47"/>
                  </a:cubicBezTo>
                  <a:cubicBezTo>
                    <a:pt x="564" y="47"/>
                    <a:pt x="564" y="47"/>
                    <a:pt x="564" y="47"/>
                  </a:cubicBezTo>
                  <a:cubicBezTo>
                    <a:pt x="565" y="46"/>
                    <a:pt x="565" y="46"/>
                    <a:pt x="565" y="46"/>
                  </a:cubicBezTo>
                  <a:cubicBezTo>
                    <a:pt x="565" y="46"/>
                    <a:pt x="565" y="46"/>
                    <a:pt x="565" y="46"/>
                  </a:cubicBezTo>
                  <a:cubicBezTo>
                    <a:pt x="566" y="46"/>
                    <a:pt x="566" y="46"/>
                    <a:pt x="566" y="46"/>
                  </a:cubicBezTo>
                  <a:cubicBezTo>
                    <a:pt x="566" y="46"/>
                    <a:pt x="566" y="46"/>
                    <a:pt x="566" y="46"/>
                  </a:cubicBezTo>
                  <a:cubicBezTo>
                    <a:pt x="567" y="46"/>
                    <a:pt x="567" y="46"/>
                    <a:pt x="567" y="46"/>
                  </a:cubicBezTo>
                  <a:cubicBezTo>
                    <a:pt x="567" y="47"/>
                    <a:pt x="567" y="47"/>
                    <a:pt x="567" y="47"/>
                  </a:cubicBezTo>
                  <a:cubicBezTo>
                    <a:pt x="568" y="47"/>
                    <a:pt x="568" y="47"/>
                    <a:pt x="568" y="47"/>
                  </a:cubicBezTo>
                  <a:cubicBezTo>
                    <a:pt x="569" y="47"/>
                    <a:pt x="569" y="47"/>
                    <a:pt x="569" y="47"/>
                  </a:cubicBezTo>
                  <a:cubicBezTo>
                    <a:pt x="570" y="47"/>
                    <a:pt x="570" y="47"/>
                    <a:pt x="570" y="47"/>
                  </a:cubicBezTo>
                  <a:cubicBezTo>
                    <a:pt x="572" y="48"/>
                    <a:pt x="572" y="48"/>
                    <a:pt x="572" y="48"/>
                  </a:cubicBezTo>
                  <a:cubicBezTo>
                    <a:pt x="572" y="48"/>
                    <a:pt x="572" y="48"/>
                    <a:pt x="572" y="48"/>
                  </a:cubicBezTo>
                  <a:cubicBezTo>
                    <a:pt x="572" y="49"/>
                    <a:pt x="572" y="49"/>
                    <a:pt x="572" y="49"/>
                  </a:cubicBezTo>
                  <a:cubicBezTo>
                    <a:pt x="573" y="49"/>
                    <a:pt x="573" y="49"/>
                    <a:pt x="573" y="49"/>
                  </a:cubicBezTo>
                  <a:cubicBezTo>
                    <a:pt x="573" y="48"/>
                    <a:pt x="573" y="48"/>
                    <a:pt x="573" y="48"/>
                  </a:cubicBezTo>
                  <a:cubicBezTo>
                    <a:pt x="574" y="48"/>
                    <a:pt x="574" y="48"/>
                    <a:pt x="574" y="48"/>
                  </a:cubicBezTo>
                  <a:cubicBezTo>
                    <a:pt x="574" y="49"/>
                    <a:pt x="574" y="49"/>
                    <a:pt x="574" y="49"/>
                  </a:cubicBezTo>
                  <a:cubicBezTo>
                    <a:pt x="575" y="49"/>
                    <a:pt x="575" y="49"/>
                    <a:pt x="575" y="49"/>
                  </a:cubicBezTo>
                  <a:cubicBezTo>
                    <a:pt x="576" y="48"/>
                    <a:pt x="576" y="48"/>
                    <a:pt x="576" y="48"/>
                  </a:cubicBezTo>
                  <a:cubicBezTo>
                    <a:pt x="576" y="48"/>
                    <a:pt x="576" y="48"/>
                    <a:pt x="576" y="48"/>
                  </a:cubicBezTo>
                  <a:cubicBezTo>
                    <a:pt x="576" y="49"/>
                    <a:pt x="576" y="49"/>
                    <a:pt x="576" y="49"/>
                  </a:cubicBezTo>
                  <a:cubicBezTo>
                    <a:pt x="576" y="49"/>
                    <a:pt x="576" y="49"/>
                    <a:pt x="576" y="49"/>
                  </a:cubicBezTo>
                  <a:cubicBezTo>
                    <a:pt x="576" y="50"/>
                    <a:pt x="576" y="50"/>
                    <a:pt x="576" y="50"/>
                  </a:cubicBezTo>
                  <a:cubicBezTo>
                    <a:pt x="576" y="52"/>
                    <a:pt x="576" y="52"/>
                    <a:pt x="576" y="52"/>
                  </a:cubicBezTo>
                  <a:cubicBezTo>
                    <a:pt x="576" y="53"/>
                    <a:pt x="576" y="53"/>
                    <a:pt x="576" y="53"/>
                  </a:cubicBezTo>
                  <a:cubicBezTo>
                    <a:pt x="576" y="53"/>
                    <a:pt x="576" y="53"/>
                    <a:pt x="576" y="53"/>
                  </a:cubicBezTo>
                  <a:cubicBezTo>
                    <a:pt x="577" y="53"/>
                    <a:pt x="577" y="53"/>
                    <a:pt x="577" y="53"/>
                  </a:cubicBezTo>
                  <a:cubicBezTo>
                    <a:pt x="578" y="54"/>
                    <a:pt x="578" y="54"/>
                    <a:pt x="578" y="54"/>
                  </a:cubicBezTo>
                  <a:cubicBezTo>
                    <a:pt x="579" y="54"/>
                    <a:pt x="579" y="54"/>
                    <a:pt x="579" y="54"/>
                  </a:cubicBezTo>
                  <a:cubicBezTo>
                    <a:pt x="579" y="55"/>
                    <a:pt x="579" y="55"/>
                    <a:pt x="579" y="55"/>
                  </a:cubicBezTo>
                  <a:cubicBezTo>
                    <a:pt x="578" y="56"/>
                    <a:pt x="578" y="56"/>
                    <a:pt x="578" y="56"/>
                  </a:cubicBezTo>
                  <a:cubicBezTo>
                    <a:pt x="577" y="56"/>
                    <a:pt x="577" y="56"/>
                    <a:pt x="577" y="56"/>
                  </a:cubicBezTo>
                  <a:cubicBezTo>
                    <a:pt x="576" y="56"/>
                    <a:pt x="576" y="56"/>
                    <a:pt x="576" y="56"/>
                  </a:cubicBezTo>
                  <a:cubicBezTo>
                    <a:pt x="577" y="56"/>
                    <a:pt x="577" y="56"/>
                    <a:pt x="577" y="56"/>
                  </a:cubicBezTo>
                  <a:cubicBezTo>
                    <a:pt x="578" y="57"/>
                    <a:pt x="578" y="57"/>
                    <a:pt x="578" y="57"/>
                  </a:cubicBezTo>
                  <a:cubicBezTo>
                    <a:pt x="578" y="58"/>
                    <a:pt x="578" y="58"/>
                    <a:pt x="578" y="58"/>
                  </a:cubicBezTo>
                  <a:cubicBezTo>
                    <a:pt x="577" y="58"/>
                    <a:pt x="577" y="58"/>
                    <a:pt x="577" y="58"/>
                  </a:cubicBezTo>
                  <a:cubicBezTo>
                    <a:pt x="576" y="59"/>
                    <a:pt x="576" y="59"/>
                    <a:pt x="576" y="59"/>
                  </a:cubicBezTo>
                  <a:cubicBezTo>
                    <a:pt x="576" y="59"/>
                    <a:pt x="576" y="59"/>
                    <a:pt x="576" y="59"/>
                  </a:cubicBezTo>
                  <a:cubicBezTo>
                    <a:pt x="575" y="60"/>
                    <a:pt x="575" y="60"/>
                    <a:pt x="575" y="60"/>
                  </a:cubicBezTo>
                  <a:cubicBezTo>
                    <a:pt x="573" y="60"/>
                    <a:pt x="573" y="60"/>
                    <a:pt x="573" y="60"/>
                  </a:cubicBezTo>
                  <a:cubicBezTo>
                    <a:pt x="572" y="60"/>
                    <a:pt x="572" y="60"/>
                    <a:pt x="572" y="60"/>
                  </a:cubicBezTo>
                  <a:cubicBezTo>
                    <a:pt x="574" y="60"/>
                    <a:pt x="574" y="60"/>
                    <a:pt x="574" y="60"/>
                  </a:cubicBezTo>
                  <a:cubicBezTo>
                    <a:pt x="574" y="60"/>
                    <a:pt x="574" y="60"/>
                    <a:pt x="574" y="60"/>
                  </a:cubicBezTo>
                  <a:cubicBezTo>
                    <a:pt x="575" y="61"/>
                    <a:pt x="575" y="61"/>
                    <a:pt x="575" y="61"/>
                  </a:cubicBezTo>
                  <a:cubicBezTo>
                    <a:pt x="576" y="60"/>
                    <a:pt x="576" y="60"/>
                    <a:pt x="576" y="60"/>
                  </a:cubicBezTo>
                  <a:cubicBezTo>
                    <a:pt x="576" y="60"/>
                    <a:pt x="576" y="60"/>
                    <a:pt x="576" y="60"/>
                  </a:cubicBezTo>
                  <a:cubicBezTo>
                    <a:pt x="576" y="61"/>
                    <a:pt x="576" y="61"/>
                    <a:pt x="576" y="61"/>
                  </a:cubicBezTo>
                  <a:cubicBezTo>
                    <a:pt x="577" y="62"/>
                    <a:pt x="577" y="62"/>
                    <a:pt x="577" y="62"/>
                  </a:cubicBezTo>
                  <a:cubicBezTo>
                    <a:pt x="576" y="63"/>
                    <a:pt x="576" y="63"/>
                    <a:pt x="576" y="63"/>
                  </a:cubicBezTo>
                  <a:cubicBezTo>
                    <a:pt x="576" y="64"/>
                    <a:pt x="576" y="64"/>
                    <a:pt x="576" y="64"/>
                  </a:cubicBezTo>
                  <a:cubicBezTo>
                    <a:pt x="577" y="63"/>
                    <a:pt x="577" y="63"/>
                    <a:pt x="577" y="63"/>
                  </a:cubicBezTo>
                  <a:cubicBezTo>
                    <a:pt x="578" y="63"/>
                    <a:pt x="578" y="63"/>
                    <a:pt x="578" y="63"/>
                  </a:cubicBezTo>
                  <a:cubicBezTo>
                    <a:pt x="579" y="64"/>
                    <a:pt x="579" y="64"/>
                    <a:pt x="579" y="64"/>
                  </a:cubicBezTo>
                  <a:cubicBezTo>
                    <a:pt x="579" y="64"/>
                    <a:pt x="579" y="64"/>
                    <a:pt x="579" y="64"/>
                  </a:cubicBezTo>
                  <a:cubicBezTo>
                    <a:pt x="580" y="65"/>
                    <a:pt x="580" y="65"/>
                    <a:pt x="580" y="65"/>
                  </a:cubicBezTo>
                  <a:cubicBezTo>
                    <a:pt x="579" y="66"/>
                    <a:pt x="579" y="66"/>
                    <a:pt x="579" y="66"/>
                  </a:cubicBezTo>
                  <a:cubicBezTo>
                    <a:pt x="579" y="66"/>
                    <a:pt x="579" y="66"/>
                    <a:pt x="579" y="66"/>
                  </a:cubicBezTo>
                  <a:cubicBezTo>
                    <a:pt x="580" y="67"/>
                    <a:pt x="580" y="67"/>
                    <a:pt x="580" y="67"/>
                  </a:cubicBezTo>
                  <a:cubicBezTo>
                    <a:pt x="579" y="68"/>
                    <a:pt x="579" y="68"/>
                    <a:pt x="579" y="68"/>
                  </a:cubicBezTo>
                  <a:cubicBezTo>
                    <a:pt x="578" y="68"/>
                    <a:pt x="578" y="68"/>
                    <a:pt x="578" y="68"/>
                  </a:cubicBezTo>
                  <a:cubicBezTo>
                    <a:pt x="579" y="69"/>
                    <a:pt x="579" y="69"/>
                    <a:pt x="579" y="69"/>
                  </a:cubicBezTo>
                  <a:cubicBezTo>
                    <a:pt x="579" y="68"/>
                    <a:pt x="579" y="68"/>
                    <a:pt x="579" y="68"/>
                  </a:cubicBezTo>
                  <a:cubicBezTo>
                    <a:pt x="580" y="68"/>
                    <a:pt x="580" y="68"/>
                    <a:pt x="580" y="68"/>
                  </a:cubicBezTo>
                  <a:cubicBezTo>
                    <a:pt x="580" y="69"/>
                    <a:pt x="580" y="69"/>
                    <a:pt x="580" y="69"/>
                  </a:cubicBezTo>
                  <a:cubicBezTo>
                    <a:pt x="580" y="70"/>
                    <a:pt x="580" y="70"/>
                    <a:pt x="580" y="70"/>
                  </a:cubicBezTo>
                  <a:cubicBezTo>
                    <a:pt x="581" y="69"/>
                    <a:pt x="581" y="69"/>
                    <a:pt x="581" y="69"/>
                  </a:cubicBezTo>
                  <a:cubicBezTo>
                    <a:pt x="581" y="70"/>
                    <a:pt x="581" y="70"/>
                    <a:pt x="581" y="70"/>
                  </a:cubicBezTo>
                  <a:cubicBezTo>
                    <a:pt x="581" y="69"/>
                    <a:pt x="581" y="69"/>
                    <a:pt x="581" y="69"/>
                  </a:cubicBezTo>
                  <a:cubicBezTo>
                    <a:pt x="582" y="69"/>
                    <a:pt x="582" y="69"/>
                    <a:pt x="582" y="69"/>
                  </a:cubicBezTo>
                  <a:cubicBezTo>
                    <a:pt x="583" y="69"/>
                    <a:pt x="583" y="69"/>
                    <a:pt x="583" y="69"/>
                  </a:cubicBezTo>
                  <a:cubicBezTo>
                    <a:pt x="584" y="69"/>
                    <a:pt x="584" y="69"/>
                    <a:pt x="584" y="69"/>
                  </a:cubicBezTo>
                  <a:cubicBezTo>
                    <a:pt x="584" y="70"/>
                    <a:pt x="584" y="70"/>
                    <a:pt x="584" y="70"/>
                  </a:cubicBezTo>
                  <a:cubicBezTo>
                    <a:pt x="583" y="71"/>
                    <a:pt x="583" y="71"/>
                    <a:pt x="583" y="71"/>
                  </a:cubicBezTo>
                  <a:cubicBezTo>
                    <a:pt x="582" y="70"/>
                    <a:pt x="582" y="70"/>
                    <a:pt x="582" y="70"/>
                  </a:cubicBezTo>
                  <a:cubicBezTo>
                    <a:pt x="582" y="71"/>
                    <a:pt x="582" y="71"/>
                    <a:pt x="582" y="71"/>
                  </a:cubicBezTo>
                  <a:cubicBezTo>
                    <a:pt x="583" y="71"/>
                    <a:pt x="583" y="71"/>
                    <a:pt x="583" y="71"/>
                  </a:cubicBezTo>
                  <a:cubicBezTo>
                    <a:pt x="583" y="71"/>
                    <a:pt x="583" y="71"/>
                    <a:pt x="583" y="71"/>
                  </a:cubicBezTo>
                  <a:cubicBezTo>
                    <a:pt x="584" y="72"/>
                    <a:pt x="584" y="72"/>
                    <a:pt x="584" y="72"/>
                  </a:cubicBezTo>
                  <a:cubicBezTo>
                    <a:pt x="584" y="73"/>
                    <a:pt x="584" y="73"/>
                    <a:pt x="584" y="73"/>
                  </a:cubicBezTo>
                  <a:cubicBezTo>
                    <a:pt x="583" y="73"/>
                    <a:pt x="583" y="73"/>
                    <a:pt x="583" y="73"/>
                  </a:cubicBezTo>
                  <a:cubicBezTo>
                    <a:pt x="582" y="72"/>
                    <a:pt x="582" y="72"/>
                    <a:pt x="582" y="72"/>
                  </a:cubicBezTo>
                  <a:cubicBezTo>
                    <a:pt x="581" y="72"/>
                    <a:pt x="581" y="72"/>
                    <a:pt x="581" y="72"/>
                  </a:cubicBezTo>
                  <a:cubicBezTo>
                    <a:pt x="582" y="73"/>
                    <a:pt x="582" y="73"/>
                    <a:pt x="582" y="73"/>
                  </a:cubicBezTo>
                  <a:cubicBezTo>
                    <a:pt x="581" y="74"/>
                    <a:pt x="581" y="74"/>
                    <a:pt x="581" y="74"/>
                  </a:cubicBezTo>
                  <a:cubicBezTo>
                    <a:pt x="581" y="74"/>
                    <a:pt x="581" y="74"/>
                    <a:pt x="581" y="74"/>
                  </a:cubicBezTo>
                  <a:cubicBezTo>
                    <a:pt x="580" y="74"/>
                    <a:pt x="580" y="74"/>
                    <a:pt x="580" y="74"/>
                  </a:cubicBezTo>
                  <a:cubicBezTo>
                    <a:pt x="580" y="74"/>
                    <a:pt x="580" y="74"/>
                    <a:pt x="580" y="74"/>
                  </a:cubicBezTo>
                  <a:cubicBezTo>
                    <a:pt x="579" y="73"/>
                    <a:pt x="579" y="73"/>
                    <a:pt x="579" y="73"/>
                  </a:cubicBezTo>
                  <a:cubicBezTo>
                    <a:pt x="577" y="73"/>
                    <a:pt x="577" y="73"/>
                    <a:pt x="577" y="73"/>
                  </a:cubicBezTo>
                  <a:cubicBezTo>
                    <a:pt x="576" y="74"/>
                    <a:pt x="576" y="74"/>
                    <a:pt x="576" y="74"/>
                  </a:cubicBezTo>
                  <a:cubicBezTo>
                    <a:pt x="576" y="74"/>
                    <a:pt x="576" y="74"/>
                    <a:pt x="576" y="74"/>
                  </a:cubicBezTo>
                  <a:cubicBezTo>
                    <a:pt x="576" y="73"/>
                    <a:pt x="576" y="73"/>
                    <a:pt x="576" y="73"/>
                  </a:cubicBezTo>
                  <a:cubicBezTo>
                    <a:pt x="575" y="72"/>
                    <a:pt x="575" y="72"/>
                    <a:pt x="575" y="72"/>
                  </a:cubicBezTo>
                  <a:cubicBezTo>
                    <a:pt x="575" y="72"/>
                    <a:pt x="575" y="72"/>
                    <a:pt x="575" y="72"/>
                  </a:cubicBezTo>
                  <a:cubicBezTo>
                    <a:pt x="575" y="73"/>
                    <a:pt x="575" y="73"/>
                    <a:pt x="575" y="73"/>
                  </a:cubicBezTo>
                  <a:cubicBezTo>
                    <a:pt x="574" y="73"/>
                    <a:pt x="574" y="73"/>
                    <a:pt x="574" y="73"/>
                  </a:cubicBezTo>
                  <a:cubicBezTo>
                    <a:pt x="574" y="74"/>
                    <a:pt x="574" y="74"/>
                    <a:pt x="574" y="74"/>
                  </a:cubicBezTo>
                  <a:cubicBezTo>
                    <a:pt x="575" y="74"/>
                    <a:pt x="575" y="74"/>
                    <a:pt x="575" y="74"/>
                  </a:cubicBezTo>
                  <a:cubicBezTo>
                    <a:pt x="574" y="75"/>
                    <a:pt x="574" y="75"/>
                    <a:pt x="574" y="75"/>
                  </a:cubicBezTo>
                  <a:cubicBezTo>
                    <a:pt x="574" y="75"/>
                    <a:pt x="574" y="75"/>
                    <a:pt x="574" y="75"/>
                  </a:cubicBezTo>
                  <a:cubicBezTo>
                    <a:pt x="574" y="75"/>
                    <a:pt x="574" y="75"/>
                    <a:pt x="574" y="75"/>
                  </a:cubicBezTo>
                  <a:cubicBezTo>
                    <a:pt x="573" y="74"/>
                    <a:pt x="573" y="74"/>
                    <a:pt x="573" y="74"/>
                  </a:cubicBezTo>
                  <a:cubicBezTo>
                    <a:pt x="571" y="75"/>
                    <a:pt x="571" y="75"/>
                    <a:pt x="571" y="75"/>
                  </a:cubicBezTo>
                  <a:cubicBezTo>
                    <a:pt x="571" y="75"/>
                    <a:pt x="571" y="75"/>
                    <a:pt x="571" y="75"/>
                  </a:cubicBezTo>
                  <a:cubicBezTo>
                    <a:pt x="571" y="74"/>
                    <a:pt x="571" y="74"/>
                    <a:pt x="571" y="74"/>
                  </a:cubicBezTo>
                  <a:cubicBezTo>
                    <a:pt x="571" y="73"/>
                    <a:pt x="571" y="73"/>
                    <a:pt x="571" y="73"/>
                  </a:cubicBezTo>
                  <a:cubicBezTo>
                    <a:pt x="570" y="73"/>
                    <a:pt x="570" y="73"/>
                    <a:pt x="570" y="73"/>
                  </a:cubicBezTo>
                  <a:cubicBezTo>
                    <a:pt x="568" y="72"/>
                    <a:pt x="568" y="72"/>
                    <a:pt x="568" y="72"/>
                  </a:cubicBezTo>
                  <a:cubicBezTo>
                    <a:pt x="568" y="71"/>
                    <a:pt x="568" y="71"/>
                    <a:pt x="568" y="71"/>
                  </a:cubicBezTo>
                  <a:cubicBezTo>
                    <a:pt x="568" y="71"/>
                    <a:pt x="568" y="71"/>
                    <a:pt x="568" y="71"/>
                  </a:cubicBezTo>
                  <a:cubicBezTo>
                    <a:pt x="567" y="70"/>
                    <a:pt x="567" y="70"/>
                    <a:pt x="567" y="70"/>
                  </a:cubicBezTo>
                  <a:cubicBezTo>
                    <a:pt x="566" y="71"/>
                    <a:pt x="566" y="71"/>
                    <a:pt x="566" y="71"/>
                  </a:cubicBezTo>
                  <a:cubicBezTo>
                    <a:pt x="565" y="72"/>
                    <a:pt x="565" y="72"/>
                    <a:pt x="565" y="72"/>
                  </a:cubicBezTo>
                  <a:cubicBezTo>
                    <a:pt x="564" y="72"/>
                    <a:pt x="564" y="72"/>
                    <a:pt x="564" y="72"/>
                  </a:cubicBezTo>
                  <a:cubicBezTo>
                    <a:pt x="564" y="72"/>
                    <a:pt x="564" y="72"/>
                    <a:pt x="564" y="72"/>
                  </a:cubicBezTo>
                  <a:cubicBezTo>
                    <a:pt x="564" y="71"/>
                    <a:pt x="564" y="71"/>
                    <a:pt x="564" y="71"/>
                  </a:cubicBezTo>
                  <a:cubicBezTo>
                    <a:pt x="563" y="71"/>
                    <a:pt x="563" y="71"/>
                    <a:pt x="563" y="71"/>
                  </a:cubicBezTo>
                  <a:cubicBezTo>
                    <a:pt x="563" y="71"/>
                    <a:pt x="563" y="71"/>
                    <a:pt x="563" y="71"/>
                  </a:cubicBezTo>
                  <a:cubicBezTo>
                    <a:pt x="563" y="73"/>
                    <a:pt x="563" y="73"/>
                    <a:pt x="563" y="73"/>
                  </a:cubicBezTo>
                  <a:cubicBezTo>
                    <a:pt x="564" y="74"/>
                    <a:pt x="564" y="74"/>
                    <a:pt x="564" y="74"/>
                  </a:cubicBezTo>
                  <a:cubicBezTo>
                    <a:pt x="563" y="75"/>
                    <a:pt x="563" y="75"/>
                    <a:pt x="563" y="75"/>
                  </a:cubicBezTo>
                  <a:cubicBezTo>
                    <a:pt x="562" y="77"/>
                    <a:pt x="562" y="77"/>
                    <a:pt x="562" y="77"/>
                  </a:cubicBezTo>
                  <a:cubicBezTo>
                    <a:pt x="561" y="77"/>
                    <a:pt x="561" y="77"/>
                    <a:pt x="561" y="77"/>
                  </a:cubicBezTo>
                  <a:cubicBezTo>
                    <a:pt x="561" y="75"/>
                    <a:pt x="561" y="75"/>
                    <a:pt x="561" y="75"/>
                  </a:cubicBezTo>
                  <a:cubicBezTo>
                    <a:pt x="560" y="75"/>
                    <a:pt x="560" y="75"/>
                    <a:pt x="560" y="75"/>
                  </a:cubicBezTo>
                  <a:cubicBezTo>
                    <a:pt x="559" y="76"/>
                    <a:pt x="559" y="76"/>
                    <a:pt x="559" y="76"/>
                  </a:cubicBezTo>
                  <a:cubicBezTo>
                    <a:pt x="557" y="74"/>
                    <a:pt x="557" y="74"/>
                    <a:pt x="557" y="74"/>
                  </a:cubicBezTo>
                  <a:cubicBezTo>
                    <a:pt x="557" y="73"/>
                    <a:pt x="557" y="73"/>
                    <a:pt x="557" y="73"/>
                  </a:cubicBezTo>
                  <a:cubicBezTo>
                    <a:pt x="557" y="71"/>
                    <a:pt x="557" y="71"/>
                    <a:pt x="557" y="71"/>
                  </a:cubicBezTo>
                  <a:cubicBezTo>
                    <a:pt x="556" y="71"/>
                    <a:pt x="556" y="71"/>
                    <a:pt x="556" y="71"/>
                  </a:cubicBezTo>
                  <a:cubicBezTo>
                    <a:pt x="556" y="71"/>
                    <a:pt x="556" y="71"/>
                    <a:pt x="556" y="71"/>
                  </a:cubicBezTo>
                  <a:cubicBezTo>
                    <a:pt x="555" y="70"/>
                    <a:pt x="555" y="70"/>
                    <a:pt x="555" y="70"/>
                  </a:cubicBezTo>
                  <a:cubicBezTo>
                    <a:pt x="555" y="71"/>
                    <a:pt x="555" y="71"/>
                    <a:pt x="555" y="71"/>
                  </a:cubicBezTo>
                  <a:cubicBezTo>
                    <a:pt x="555" y="71"/>
                    <a:pt x="555" y="71"/>
                    <a:pt x="555" y="71"/>
                  </a:cubicBezTo>
                  <a:cubicBezTo>
                    <a:pt x="555" y="72"/>
                    <a:pt x="555" y="72"/>
                    <a:pt x="555" y="72"/>
                  </a:cubicBezTo>
                  <a:cubicBezTo>
                    <a:pt x="555" y="72"/>
                    <a:pt x="555" y="72"/>
                    <a:pt x="555" y="72"/>
                  </a:cubicBezTo>
                  <a:cubicBezTo>
                    <a:pt x="555" y="73"/>
                    <a:pt x="555" y="73"/>
                    <a:pt x="555" y="73"/>
                  </a:cubicBezTo>
                  <a:cubicBezTo>
                    <a:pt x="554" y="72"/>
                    <a:pt x="554" y="72"/>
                    <a:pt x="554" y="72"/>
                  </a:cubicBezTo>
                  <a:cubicBezTo>
                    <a:pt x="553" y="71"/>
                    <a:pt x="553" y="71"/>
                    <a:pt x="553" y="71"/>
                  </a:cubicBezTo>
                  <a:cubicBezTo>
                    <a:pt x="553" y="71"/>
                    <a:pt x="553" y="71"/>
                    <a:pt x="553" y="71"/>
                  </a:cubicBezTo>
                  <a:cubicBezTo>
                    <a:pt x="553" y="72"/>
                    <a:pt x="553" y="72"/>
                    <a:pt x="553" y="72"/>
                  </a:cubicBezTo>
                  <a:cubicBezTo>
                    <a:pt x="553" y="73"/>
                    <a:pt x="553" y="73"/>
                    <a:pt x="553" y="73"/>
                  </a:cubicBezTo>
                  <a:cubicBezTo>
                    <a:pt x="553" y="73"/>
                    <a:pt x="553" y="73"/>
                    <a:pt x="553" y="73"/>
                  </a:cubicBezTo>
                  <a:cubicBezTo>
                    <a:pt x="554" y="73"/>
                    <a:pt x="554" y="73"/>
                    <a:pt x="554" y="73"/>
                  </a:cubicBezTo>
                  <a:cubicBezTo>
                    <a:pt x="555" y="74"/>
                    <a:pt x="555" y="74"/>
                    <a:pt x="555" y="74"/>
                  </a:cubicBezTo>
                  <a:cubicBezTo>
                    <a:pt x="554" y="75"/>
                    <a:pt x="554" y="75"/>
                    <a:pt x="554" y="75"/>
                  </a:cubicBezTo>
                  <a:cubicBezTo>
                    <a:pt x="553" y="75"/>
                    <a:pt x="553" y="75"/>
                    <a:pt x="553" y="75"/>
                  </a:cubicBezTo>
                  <a:cubicBezTo>
                    <a:pt x="553" y="75"/>
                    <a:pt x="553" y="75"/>
                    <a:pt x="553" y="75"/>
                  </a:cubicBezTo>
                  <a:cubicBezTo>
                    <a:pt x="553" y="75"/>
                    <a:pt x="553" y="75"/>
                    <a:pt x="553" y="75"/>
                  </a:cubicBezTo>
                  <a:cubicBezTo>
                    <a:pt x="556" y="78"/>
                    <a:pt x="556" y="78"/>
                    <a:pt x="556" y="78"/>
                  </a:cubicBezTo>
                  <a:cubicBezTo>
                    <a:pt x="558" y="78"/>
                    <a:pt x="558" y="78"/>
                    <a:pt x="558" y="78"/>
                  </a:cubicBezTo>
                  <a:cubicBezTo>
                    <a:pt x="559" y="78"/>
                    <a:pt x="559" y="78"/>
                    <a:pt x="559" y="78"/>
                  </a:cubicBezTo>
                  <a:cubicBezTo>
                    <a:pt x="560" y="79"/>
                    <a:pt x="560" y="79"/>
                    <a:pt x="560" y="79"/>
                  </a:cubicBezTo>
                  <a:cubicBezTo>
                    <a:pt x="560" y="80"/>
                    <a:pt x="560" y="80"/>
                    <a:pt x="560" y="80"/>
                  </a:cubicBezTo>
                  <a:cubicBezTo>
                    <a:pt x="560" y="80"/>
                    <a:pt x="560" y="80"/>
                    <a:pt x="560" y="80"/>
                  </a:cubicBezTo>
                  <a:cubicBezTo>
                    <a:pt x="559" y="79"/>
                    <a:pt x="559" y="79"/>
                    <a:pt x="559" y="79"/>
                  </a:cubicBezTo>
                  <a:cubicBezTo>
                    <a:pt x="559" y="79"/>
                    <a:pt x="559" y="79"/>
                    <a:pt x="559" y="79"/>
                  </a:cubicBezTo>
                  <a:cubicBezTo>
                    <a:pt x="559" y="80"/>
                    <a:pt x="559" y="80"/>
                    <a:pt x="559" y="80"/>
                  </a:cubicBezTo>
                  <a:cubicBezTo>
                    <a:pt x="560" y="81"/>
                    <a:pt x="560" y="81"/>
                    <a:pt x="560" y="81"/>
                  </a:cubicBezTo>
                  <a:cubicBezTo>
                    <a:pt x="561" y="82"/>
                    <a:pt x="561" y="82"/>
                    <a:pt x="561" y="82"/>
                  </a:cubicBezTo>
                  <a:cubicBezTo>
                    <a:pt x="562" y="83"/>
                    <a:pt x="562" y="83"/>
                    <a:pt x="562" y="83"/>
                  </a:cubicBezTo>
                  <a:cubicBezTo>
                    <a:pt x="562" y="84"/>
                    <a:pt x="562" y="84"/>
                    <a:pt x="562" y="84"/>
                  </a:cubicBezTo>
                  <a:cubicBezTo>
                    <a:pt x="561" y="87"/>
                    <a:pt x="561" y="87"/>
                    <a:pt x="561" y="87"/>
                  </a:cubicBezTo>
                  <a:cubicBezTo>
                    <a:pt x="561" y="89"/>
                    <a:pt x="561" y="89"/>
                    <a:pt x="561" y="89"/>
                  </a:cubicBezTo>
                  <a:cubicBezTo>
                    <a:pt x="561" y="90"/>
                    <a:pt x="561" y="90"/>
                    <a:pt x="561" y="90"/>
                  </a:cubicBezTo>
                  <a:cubicBezTo>
                    <a:pt x="562" y="90"/>
                    <a:pt x="562" y="90"/>
                    <a:pt x="562" y="90"/>
                  </a:cubicBezTo>
                  <a:cubicBezTo>
                    <a:pt x="561" y="92"/>
                    <a:pt x="561" y="92"/>
                    <a:pt x="561" y="92"/>
                  </a:cubicBezTo>
                  <a:cubicBezTo>
                    <a:pt x="561" y="93"/>
                    <a:pt x="561" y="93"/>
                    <a:pt x="561" y="93"/>
                  </a:cubicBezTo>
                  <a:cubicBezTo>
                    <a:pt x="560" y="93"/>
                    <a:pt x="560" y="93"/>
                    <a:pt x="560" y="93"/>
                  </a:cubicBezTo>
                  <a:cubicBezTo>
                    <a:pt x="560" y="92"/>
                    <a:pt x="560" y="92"/>
                    <a:pt x="560" y="92"/>
                  </a:cubicBezTo>
                  <a:cubicBezTo>
                    <a:pt x="560" y="92"/>
                    <a:pt x="560" y="92"/>
                    <a:pt x="560" y="92"/>
                  </a:cubicBezTo>
                  <a:cubicBezTo>
                    <a:pt x="558" y="94"/>
                    <a:pt x="558" y="94"/>
                    <a:pt x="558" y="94"/>
                  </a:cubicBezTo>
                  <a:cubicBezTo>
                    <a:pt x="557" y="93"/>
                    <a:pt x="557" y="93"/>
                    <a:pt x="557" y="93"/>
                  </a:cubicBezTo>
                  <a:cubicBezTo>
                    <a:pt x="556" y="94"/>
                    <a:pt x="556" y="94"/>
                    <a:pt x="556" y="94"/>
                  </a:cubicBezTo>
                  <a:cubicBezTo>
                    <a:pt x="556" y="93"/>
                    <a:pt x="556" y="93"/>
                    <a:pt x="556" y="93"/>
                  </a:cubicBezTo>
                  <a:cubicBezTo>
                    <a:pt x="555" y="93"/>
                    <a:pt x="555" y="93"/>
                    <a:pt x="555" y="93"/>
                  </a:cubicBezTo>
                  <a:cubicBezTo>
                    <a:pt x="554" y="93"/>
                    <a:pt x="554" y="93"/>
                    <a:pt x="554" y="93"/>
                  </a:cubicBezTo>
                  <a:cubicBezTo>
                    <a:pt x="553" y="91"/>
                    <a:pt x="553" y="91"/>
                    <a:pt x="553" y="91"/>
                  </a:cubicBezTo>
                  <a:cubicBezTo>
                    <a:pt x="552" y="91"/>
                    <a:pt x="552" y="91"/>
                    <a:pt x="552" y="91"/>
                  </a:cubicBezTo>
                  <a:cubicBezTo>
                    <a:pt x="551" y="91"/>
                    <a:pt x="551" y="91"/>
                    <a:pt x="551" y="91"/>
                  </a:cubicBezTo>
                  <a:cubicBezTo>
                    <a:pt x="550" y="90"/>
                    <a:pt x="550" y="90"/>
                    <a:pt x="550" y="90"/>
                  </a:cubicBezTo>
                  <a:cubicBezTo>
                    <a:pt x="549" y="90"/>
                    <a:pt x="549" y="90"/>
                    <a:pt x="549" y="90"/>
                  </a:cubicBezTo>
                  <a:cubicBezTo>
                    <a:pt x="548" y="91"/>
                    <a:pt x="548" y="91"/>
                    <a:pt x="548" y="91"/>
                  </a:cubicBezTo>
                  <a:cubicBezTo>
                    <a:pt x="547" y="91"/>
                    <a:pt x="547" y="91"/>
                    <a:pt x="547" y="91"/>
                  </a:cubicBezTo>
                  <a:cubicBezTo>
                    <a:pt x="548" y="92"/>
                    <a:pt x="548" y="92"/>
                    <a:pt x="548" y="92"/>
                  </a:cubicBezTo>
                  <a:cubicBezTo>
                    <a:pt x="550" y="92"/>
                    <a:pt x="550" y="92"/>
                    <a:pt x="550" y="92"/>
                  </a:cubicBezTo>
                  <a:cubicBezTo>
                    <a:pt x="550" y="91"/>
                    <a:pt x="550" y="91"/>
                    <a:pt x="550" y="91"/>
                  </a:cubicBezTo>
                  <a:cubicBezTo>
                    <a:pt x="553" y="92"/>
                    <a:pt x="553" y="92"/>
                    <a:pt x="553" y="92"/>
                  </a:cubicBezTo>
                  <a:cubicBezTo>
                    <a:pt x="553" y="93"/>
                    <a:pt x="553" y="93"/>
                    <a:pt x="553" y="93"/>
                  </a:cubicBezTo>
                  <a:cubicBezTo>
                    <a:pt x="552" y="93"/>
                    <a:pt x="552" y="93"/>
                    <a:pt x="552" y="93"/>
                  </a:cubicBezTo>
                  <a:cubicBezTo>
                    <a:pt x="551" y="93"/>
                    <a:pt x="551" y="93"/>
                    <a:pt x="551" y="93"/>
                  </a:cubicBezTo>
                  <a:cubicBezTo>
                    <a:pt x="550" y="93"/>
                    <a:pt x="550" y="93"/>
                    <a:pt x="550" y="93"/>
                  </a:cubicBezTo>
                  <a:cubicBezTo>
                    <a:pt x="550" y="94"/>
                    <a:pt x="550" y="94"/>
                    <a:pt x="550" y="94"/>
                  </a:cubicBezTo>
                  <a:cubicBezTo>
                    <a:pt x="549" y="93"/>
                    <a:pt x="549" y="93"/>
                    <a:pt x="549" y="93"/>
                  </a:cubicBezTo>
                  <a:cubicBezTo>
                    <a:pt x="548" y="93"/>
                    <a:pt x="548" y="93"/>
                    <a:pt x="548" y="93"/>
                  </a:cubicBezTo>
                  <a:cubicBezTo>
                    <a:pt x="549" y="93"/>
                    <a:pt x="549" y="93"/>
                    <a:pt x="549" y="93"/>
                  </a:cubicBezTo>
                  <a:cubicBezTo>
                    <a:pt x="549" y="94"/>
                    <a:pt x="549" y="94"/>
                    <a:pt x="549" y="94"/>
                  </a:cubicBezTo>
                  <a:cubicBezTo>
                    <a:pt x="551" y="95"/>
                    <a:pt x="551" y="95"/>
                    <a:pt x="551" y="95"/>
                  </a:cubicBezTo>
                  <a:cubicBezTo>
                    <a:pt x="550" y="96"/>
                    <a:pt x="550" y="96"/>
                    <a:pt x="550" y="96"/>
                  </a:cubicBezTo>
                  <a:cubicBezTo>
                    <a:pt x="551" y="97"/>
                    <a:pt x="551" y="97"/>
                    <a:pt x="551" y="97"/>
                  </a:cubicBezTo>
                  <a:cubicBezTo>
                    <a:pt x="552" y="98"/>
                    <a:pt x="552" y="98"/>
                    <a:pt x="552" y="98"/>
                  </a:cubicBezTo>
                  <a:cubicBezTo>
                    <a:pt x="551" y="97"/>
                    <a:pt x="551" y="97"/>
                    <a:pt x="551" y="97"/>
                  </a:cubicBezTo>
                  <a:cubicBezTo>
                    <a:pt x="551" y="95"/>
                    <a:pt x="551" y="95"/>
                    <a:pt x="551" y="95"/>
                  </a:cubicBezTo>
                  <a:cubicBezTo>
                    <a:pt x="552" y="95"/>
                    <a:pt x="552" y="95"/>
                    <a:pt x="552" y="95"/>
                  </a:cubicBezTo>
                  <a:cubicBezTo>
                    <a:pt x="553" y="95"/>
                    <a:pt x="553" y="95"/>
                    <a:pt x="553" y="95"/>
                  </a:cubicBezTo>
                  <a:cubicBezTo>
                    <a:pt x="553" y="95"/>
                    <a:pt x="553" y="95"/>
                    <a:pt x="553" y="95"/>
                  </a:cubicBezTo>
                  <a:cubicBezTo>
                    <a:pt x="554" y="94"/>
                    <a:pt x="554" y="94"/>
                    <a:pt x="554" y="94"/>
                  </a:cubicBezTo>
                  <a:cubicBezTo>
                    <a:pt x="555" y="94"/>
                    <a:pt x="555" y="94"/>
                    <a:pt x="555" y="94"/>
                  </a:cubicBezTo>
                  <a:cubicBezTo>
                    <a:pt x="555" y="94"/>
                    <a:pt x="555" y="94"/>
                    <a:pt x="555" y="94"/>
                  </a:cubicBezTo>
                  <a:cubicBezTo>
                    <a:pt x="555" y="95"/>
                    <a:pt x="555" y="95"/>
                    <a:pt x="555" y="95"/>
                  </a:cubicBezTo>
                  <a:cubicBezTo>
                    <a:pt x="556" y="96"/>
                    <a:pt x="556" y="96"/>
                    <a:pt x="556" y="96"/>
                  </a:cubicBezTo>
                  <a:cubicBezTo>
                    <a:pt x="558" y="96"/>
                    <a:pt x="558" y="96"/>
                    <a:pt x="558" y="96"/>
                  </a:cubicBezTo>
                  <a:cubicBezTo>
                    <a:pt x="559" y="97"/>
                    <a:pt x="559" y="97"/>
                    <a:pt x="559" y="97"/>
                  </a:cubicBezTo>
                  <a:cubicBezTo>
                    <a:pt x="560" y="97"/>
                    <a:pt x="560" y="97"/>
                    <a:pt x="560" y="97"/>
                  </a:cubicBezTo>
                  <a:cubicBezTo>
                    <a:pt x="560" y="96"/>
                    <a:pt x="560" y="96"/>
                    <a:pt x="560" y="96"/>
                  </a:cubicBezTo>
                  <a:cubicBezTo>
                    <a:pt x="560" y="96"/>
                    <a:pt x="560" y="96"/>
                    <a:pt x="560" y="96"/>
                  </a:cubicBezTo>
                  <a:cubicBezTo>
                    <a:pt x="560" y="96"/>
                    <a:pt x="560" y="96"/>
                    <a:pt x="560" y="96"/>
                  </a:cubicBezTo>
                  <a:cubicBezTo>
                    <a:pt x="563" y="98"/>
                    <a:pt x="563" y="98"/>
                    <a:pt x="563" y="98"/>
                  </a:cubicBezTo>
                  <a:cubicBezTo>
                    <a:pt x="563" y="98"/>
                    <a:pt x="563" y="98"/>
                    <a:pt x="563" y="98"/>
                  </a:cubicBezTo>
                  <a:cubicBezTo>
                    <a:pt x="562" y="98"/>
                    <a:pt x="562" y="98"/>
                    <a:pt x="562" y="98"/>
                  </a:cubicBezTo>
                  <a:cubicBezTo>
                    <a:pt x="562" y="99"/>
                    <a:pt x="562" y="99"/>
                    <a:pt x="562" y="99"/>
                  </a:cubicBezTo>
                  <a:cubicBezTo>
                    <a:pt x="564" y="100"/>
                    <a:pt x="564" y="100"/>
                    <a:pt x="564" y="100"/>
                  </a:cubicBezTo>
                  <a:cubicBezTo>
                    <a:pt x="564" y="100"/>
                    <a:pt x="564" y="100"/>
                    <a:pt x="564" y="100"/>
                  </a:cubicBezTo>
                  <a:cubicBezTo>
                    <a:pt x="564" y="100"/>
                    <a:pt x="564" y="100"/>
                    <a:pt x="564" y="100"/>
                  </a:cubicBezTo>
                  <a:cubicBezTo>
                    <a:pt x="564" y="99"/>
                    <a:pt x="564" y="99"/>
                    <a:pt x="564" y="99"/>
                  </a:cubicBezTo>
                  <a:cubicBezTo>
                    <a:pt x="566" y="100"/>
                    <a:pt x="566" y="100"/>
                    <a:pt x="566" y="100"/>
                  </a:cubicBezTo>
                  <a:cubicBezTo>
                    <a:pt x="567" y="102"/>
                    <a:pt x="567" y="102"/>
                    <a:pt x="567" y="102"/>
                  </a:cubicBezTo>
                  <a:cubicBezTo>
                    <a:pt x="567" y="102"/>
                    <a:pt x="567" y="102"/>
                    <a:pt x="567" y="102"/>
                  </a:cubicBezTo>
                  <a:cubicBezTo>
                    <a:pt x="566" y="102"/>
                    <a:pt x="566" y="102"/>
                    <a:pt x="566" y="102"/>
                  </a:cubicBezTo>
                  <a:cubicBezTo>
                    <a:pt x="566" y="102"/>
                    <a:pt x="566" y="102"/>
                    <a:pt x="566" y="102"/>
                  </a:cubicBezTo>
                  <a:cubicBezTo>
                    <a:pt x="567" y="103"/>
                    <a:pt x="567" y="103"/>
                    <a:pt x="567" y="103"/>
                  </a:cubicBezTo>
                  <a:cubicBezTo>
                    <a:pt x="566" y="103"/>
                    <a:pt x="566" y="103"/>
                    <a:pt x="566" y="103"/>
                  </a:cubicBezTo>
                  <a:cubicBezTo>
                    <a:pt x="566" y="104"/>
                    <a:pt x="566" y="104"/>
                    <a:pt x="566" y="104"/>
                  </a:cubicBezTo>
                  <a:cubicBezTo>
                    <a:pt x="566" y="105"/>
                    <a:pt x="566" y="105"/>
                    <a:pt x="566" y="105"/>
                  </a:cubicBezTo>
                  <a:cubicBezTo>
                    <a:pt x="567" y="104"/>
                    <a:pt x="567" y="104"/>
                    <a:pt x="567" y="104"/>
                  </a:cubicBezTo>
                  <a:cubicBezTo>
                    <a:pt x="567" y="104"/>
                    <a:pt x="567" y="104"/>
                    <a:pt x="567" y="104"/>
                  </a:cubicBezTo>
                  <a:cubicBezTo>
                    <a:pt x="567" y="103"/>
                    <a:pt x="567" y="103"/>
                    <a:pt x="567" y="103"/>
                  </a:cubicBezTo>
                  <a:cubicBezTo>
                    <a:pt x="568" y="104"/>
                    <a:pt x="568" y="104"/>
                    <a:pt x="568" y="104"/>
                  </a:cubicBezTo>
                  <a:cubicBezTo>
                    <a:pt x="568" y="103"/>
                    <a:pt x="568" y="103"/>
                    <a:pt x="568" y="103"/>
                  </a:cubicBezTo>
                  <a:cubicBezTo>
                    <a:pt x="569" y="104"/>
                    <a:pt x="569" y="104"/>
                    <a:pt x="569" y="104"/>
                  </a:cubicBezTo>
                  <a:cubicBezTo>
                    <a:pt x="571" y="105"/>
                    <a:pt x="571" y="105"/>
                    <a:pt x="571" y="105"/>
                  </a:cubicBezTo>
                  <a:cubicBezTo>
                    <a:pt x="573" y="106"/>
                    <a:pt x="573" y="106"/>
                    <a:pt x="573" y="106"/>
                  </a:cubicBezTo>
                  <a:cubicBezTo>
                    <a:pt x="574" y="107"/>
                    <a:pt x="574" y="107"/>
                    <a:pt x="574" y="107"/>
                  </a:cubicBezTo>
                  <a:cubicBezTo>
                    <a:pt x="573" y="107"/>
                    <a:pt x="573" y="107"/>
                    <a:pt x="573" y="107"/>
                  </a:cubicBezTo>
                  <a:cubicBezTo>
                    <a:pt x="575" y="109"/>
                    <a:pt x="575" y="109"/>
                    <a:pt x="575" y="109"/>
                  </a:cubicBezTo>
                  <a:cubicBezTo>
                    <a:pt x="576" y="109"/>
                    <a:pt x="576" y="109"/>
                    <a:pt x="576" y="109"/>
                  </a:cubicBezTo>
                  <a:cubicBezTo>
                    <a:pt x="577" y="110"/>
                    <a:pt x="577" y="110"/>
                    <a:pt x="577" y="110"/>
                  </a:cubicBezTo>
                  <a:cubicBezTo>
                    <a:pt x="577" y="113"/>
                    <a:pt x="577" y="113"/>
                    <a:pt x="577" y="113"/>
                  </a:cubicBezTo>
                  <a:cubicBezTo>
                    <a:pt x="576" y="113"/>
                    <a:pt x="576" y="113"/>
                    <a:pt x="576" y="113"/>
                  </a:cubicBezTo>
                  <a:cubicBezTo>
                    <a:pt x="576" y="113"/>
                    <a:pt x="576" y="113"/>
                    <a:pt x="576" y="113"/>
                  </a:cubicBezTo>
                  <a:cubicBezTo>
                    <a:pt x="577" y="114"/>
                    <a:pt x="577" y="114"/>
                    <a:pt x="577" y="114"/>
                  </a:cubicBezTo>
                  <a:cubicBezTo>
                    <a:pt x="578" y="115"/>
                    <a:pt x="578" y="115"/>
                    <a:pt x="578" y="115"/>
                  </a:cubicBezTo>
                  <a:cubicBezTo>
                    <a:pt x="577" y="115"/>
                    <a:pt x="577" y="115"/>
                    <a:pt x="577" y="115"/>
                  </a:cubicBezTo>
                  <a:cubicBezTo>
                    <a:pt x="577" y="115"/>
                    <a:pt x="577" y="115"/>
                    <a:pt x="577" y="115"/>
                  </a:cubicBezTo>
                  <a:cubicBezTo>
                    <a:pt x="573" y="115"/>
                    <a:pt x="573" y="115"/>
                    <a:pt x="573" y="115"/>
                  </a:cubicBezTo>
                  <a:cubicBezTo>
                    <a:pt x="572" y="114"/>
                    <a:pt x="572" y="114"/>
                    <a:pt x="572" y="114"/>
                  </a:cubicBezTo>
                  <a:cubicBezTo>
                    <a:pt x="572" y="114"/>
                    <a:pt x="572" y="114"/>
                    <a:pt x="572" y="114"/>
                  </a:cubicBezTo>
                  <a:cubicBezTo>
                    <a:pt x="571" y="114"/>
                    <a:pt x="571" y="114"/>
                    <a:pt x="571" y="114"/>
                  </a:cubicBezTo>
                  <a:cubicBezTo>
                    <a:pt x="571" y="113"/>
                    <a:pt x="571" y="113"/>
                    <a:pt x="571" y="113"/>
                  </a:cubicBezTo>
                  <a:cubicBezTo>
                    <a:pt x="570" y="113"/>
                    <a:pt x="570" y="113"/>
                    <a:pt x="570" y="113"/>
                  </a:cubicBezTo>
                  <a:cubicBezTo>
                    <a:pt x="570" y="114"/>
                    <a:pt x="570" y="114"/>
                    <a:pt x="570" y="114"/>
                  </a:cubicBezTo>
                  <a:cubicBezTo>
                    <a:pt x="570" y="114"/>
                    <a:pt x="570" y="114"/>
                    <a:pt x="570" y="114"/>
                  </a:cubicBezTo>
                  <a:cubicBezTo>
                    <a:pt x="569" y="115"/>
                    <a:pt x="569" y="115"/>
                    <a:pt x="569" y="115"/>
                  </a:cubicBezTo>
                  <a:cubicBezTo>
                    <a:pt x="568" y="115"/>
                    <a:pt x="568" y="115"/>
                    <a:pt x="568" y="115"/>
                  </a:cubicBezTo>
                  <a:cubicBezTo>
                    <a:pt x="568" y="115"/>
                    <a:pt x="568" y="115"/>
                    <a:pt x="568" y="115"/>
                  </a:cubicBezTo>
                  <a:cubicBezTo>
                    <a:pt x="568" y="116"/>
                    <a:pt x="568" y="116"/>
                    <a:pt x="568" y="116"/>
                  </a:cubicBezTo>
                  <a:cubicBezTo>
                    <a:pt x="567" y="117"/>
                    <a:pt x="567" y="117"/>
                    <a:pt x="567" y="117"/>
                  </a:cubicBezTo>
                  <a:cubicBezTo>
                    <a:pt x="566" y="117"/>
                    <a:pt x="566" y="117"/>
                    <a:pt x="566" y="117"/>
                  </a:cubicBezTo>
                  <a:cubicBezTo>
                    <a:pt x="566" y="118"/>
                    <a:pt x="566" y="118"/>
                    <a:pt x="566" y="118"/>
                  </a:cubicBezTo>
                  <a:cubicBezTo>
                    <a:pt x="566" y="118"/>
                    <a:pt x="566" y="118"/>
                    <a:pt x="566" y="118"/>
                  </a:cubicBezTo>
                  <a:cubicBezTo>
                    <a:pt x="565" y="119"/>
                    <a:pt x="565" y="119"/>
                    <a:pt x="565" y="119"/>
                  </a:cubicBezTo>
                  <a:cubicBezTo>
                    <a:pt x="565" y="120"/>
                    <a:pt x="565" y="120"/>
                    <a:pt x="565" y="120"/>
                  </a:cubicBezTo>
                  <a:cubicBezTo>
                    <a:pt x="564" y="120"/>
                    <a:pt x="564" y="120"/>
                    <a:pt x="564" y="120"/>
                  </a:cubicBezTo>
                  <a:cubicBezTo>
                    <a:pt x="564" y="120"/>
                    <a:pt x="564" y="120"/>
                    <a:pt x="564" y="120"/>
                  </a:cubicBezTo>
                  <a:cubicBezTo>
                    <a:pt x="564" y="121"/>
                    <a:pt x="564" y="121"/>
                    <a:pt x="564" y="121"/>
                  </a:cubicBezTo>
                  <a:cubicBezTo>
                    <a:pt x="564" y="122"/>
                    <a:pt x="564" y="122"/>
                    <a:pt x="564" y="122"/>
                  </a:cubicBezTo>
                  <a:cubicBezTo>
                    <a:pt x="563" y="123"/>
                    <a:pt x="563" y="123"/>
                    <a:pt x="563" y="123"/>
                  </a:cubicBezTo>
                  <a:cubicBezTo>
                    <a:pt x="563" y="122"/>
                    <a:pt x="563" y="122"/>
                    <a:pt x="563" y="122"/>
                  </a:cubicBezTo>
                  <a:cubicBezTo>
                    <a:pt x="563" y="123"/>
                    <a:pt x="563" y="123"/>
                    <a:pt x="563" y="123"/>
                  </a:cubicBezTo>
                  <a:cubicBezTo>
                    <a:pt x="563" y="124"/>
                    <a:pt x="563" y="124"/>
                    <a:pt x="563" y="124"/>
                  </a:cubicBezTo>
                  <a:cubicBezTo>
                    <a:pt x="562" y="124"/>
                    <a:pt x="562" y="124"/>
                    <a:pt x="562" y="124"/>
                  </a:cubicBezTo>
                  <a:cubicBezTo>
                    <a:pt x="561" y="125"/>
                    <a:pt x="561" y="125"/>
                    <a:pt x="561" y="125"/>
                  </a:cubicBezTo>
                  <a:cubicBezTo>
                    <a:pt x="562" y="125"/>
                    <a:pt x="562" y="125"/>
                    <a:pt x="562" y="125"/>
                  </a:cubicBezTo>
                  <a:cubicBezTo>
                    <a:pt x="562" y="125"/>
                    <a:pt x="562" y="125"/>
                    <a:pt x="562" y="125"/>
                  </a:cubicBezTo>
                  <a:cubicBezTo>
                    <a:pt x="561" y="126"/>
                    <a:pt x="561" y="126"/>
                    <a:pt x="561" y="126"/>
                  </a:cubicBezTo>
                  <a:cubicBezTo>
                    <a:pt x="561" y="126"/>
                    <a:pt x="561" y="126"/>
                    <a:pt x="561" y="126"/>
                  </a:cubicBezTo>
                  <a:cubicBezTo>
                    <a:pt x="560" y="126"/>
                    <a:pt x="560" y="126"/>
                    <a:pt x="560" y="126"/>
                  </a:cubicBezTo>
                  <a:cubicBezTo>
                    <a:pt x="561" y="127"/>
                    <a:pt x="561" y="127"/>
                    <a:pt x="561" y="127"/>
                  </a:cubicBezTo>
                  <a:cubicBezTo>
                    <a:pt x="561" y="127"/>
                    <a:pt x="561" y="127"/>
                    <a:pt x="561" y="127"/>
                  </a:cubicBezTo>
                  <a:cubicBezTo>
                    <a:pt x="560" y="128"/>
                    <a:pt x="560" y="128"/>
                    <a:pt x="560" y="128"/>
                  </a:cubicBezTo>
                  <a:cubicBezTo>
                    <a:pt x="560" y="129"/>
                    <a:pt x="560" y="129"/>
                    <a:pt x="560" y="129"/>
                  </a:cubicBezTo>
                  <a:cubicBezTo>
                    <a:pt x="560" y="129"/>
                    <a:pt x="560" y="129"/>
                    <a:pt x="560" y="129"/>
                  </a:cubicBezTo>
                  <a:cubicBezTo>
                    <a:pt x="559" y="129"/>
                    <a:pt x="559" y="129"/>
                    <a:pt x="559" y="129"/>
                  </a:cubicBezTo>
                  <a:cubicBezTo>
                    <a:pt x="559" y="129"/>
                    <a:pt x="559" y="129"/>
                    <a:pt x="559" y="129"/>
                  </a:cubicBezTo>
                  <a:cubicBezTo>
                    <a:pt x="558" y="129"/>
                    <a:pt x="558" y="129"/>
                    <a:pt x="558" y="129"/>
                  </a:cubicBezTo>
                  <a:cubicBezTo>
                    <a:pt x="559" y="130"/>
                    <a:pt x="559" y="130"/>
                    <a:pt x="559" y="130"/>
                  </a:cubicBezTo>
                  <a:cubicBezTo>
                    <a:pt x="560" y="130"/>
                    <a:pt x="560" y="130"/>
                    <a:pt x="560" y="130"/>
                  </a:cubicBezTo>
                  <a:cubicBezTo>
                    <a:pt x="560" y="131"/>
                    <a:pt x="560" y="131"/>
                    <a:pt x="560" y="131"/>
                  </a:cubicBezTo>
                  <a:cubicBezTo>
                    <a:pt x="558" y="131"/>
                    <a:pt x="558" y="131"/>
                    <a:pt x="558" y="131"/>
                  </a:cubicBezTo>
                  <a:cubicBezTo>
                    <a:pt x="558" y="132"/>
                    <a:pt x="558" y="132"/>
                    <a:pt x="558" y="132"/>
                  </a:cubicBezTo>
                  <a:cubicBezTo>
                    <a:pt x="559" y="132"/>
                    <a:pt x="559" y="132"/>
                    <a:pt x="559" y="132"/>
                  </a:cubicBezTo>
                  <a:cubicBezTo>
                    <a:pt x="560" y="133"/>
                    <a:pt x="560" y="133"/>
                    <a:pt x="560" y="133"/>
                  </a:cubicBezTo>
                  <a:cubicBezTo>
                    <a:pt x="559" y="134"/>
                    <a:pt x="559" y="134"/>
                    <a:pt x="559" y="134"/>
                  </a:cubicBezTo>
                  <a:cubicBezTo>
                    <a:pt x="560" y="134"/>
                    <a:pt x="560" y="134"/>
                    <a:pt x="560" y="134"/>
                  </a:cubicBezTo>
                  <a:cubicBezTo>
                    <a:pt x="559" y="136"/>
                    <a:pt x="559" y="136"/>
                    <a:pt x="559" y="136"/>
                  </a:cubicBezTo>
                  <a:cubicBezTo>
                    <a:pt x="559" y="136"/>
                    <a:pt x="559" y="136"/>
                    <a:pt x="559" y="136"/>
                  </a:cubicBezTo>
                  <a:cubicBezTo>
                    <a:pt x="558" y="138"/>
                    <a:pt x="558" y="138"/>
                    <a:pt x="558" y="138"/>
                  </a:cubicBezTo>
                  <a:cubicBezTo>
                    <a:pt x="558" y="139"/>
                    <a:pt x="558" y="139"/>
                    <a:pt x="558" y="139"/>
                  </a:cubicBezTo>
                  <a:cubicBezTo>
                    <a:pt x="557" y="140"/>
                    <a:pt x="557" y="140"/>
                    <a:pt x="557" y="140"/>
                  </a:cubicBezTo>
                  <a:cubicBezTo>
                    <a:pt x="557" y="141"/>
                    <a:pt x="557" y="141"/>
                    <a:pt x="557" y="141"/>
                  </a:cubicBezTo>
                  <a:cubicBezTo>
                    <a:pt x="558" y="141"/>
                    <a:pt x="558" y="141"/>
                    <a:pt x="558" y="141"/>
                  </a:cubicBezTo>
                  <a:cubicBezTo>
                    <a:pt x="558" y="142"/>
                    <a:pt x="558" y="142"/>
                    <a:pt x="558" y="142"/>
                  </a:cubicBezTo>
                  <a:cubicBezTo>
                    <a:pt x="558" y="142"/>
                    <a:pt x="558" y="142"/>
                    <a:pt x="558" y="142"/>
                  </a:cubicBezTo>
                  <a:cubicBezTo>
                    <a:pt x="559" y="144"/>
                    <a:pt x="559" y="144"/>
                    <a:pt x="559" y="144"/>
                  </a:cubicBezTo>
                  <a:cubicBezTo>
                    <a:pt x="559" y="144"/>
                    <a:pt x="559" y="144"/>
                    <a:pt x="559" y="144"/>
                  </a:cubicBezTo>
                  <a:cubicBezTo>
                    <a:pt x="558" y="144"/>
                    <a:pt x="558" y="144"/>
                    <a:pt x="558" y="144"/>
                  </a:cubicBezTo>
                  <a:cubicBezTo>
                    <a:pt x="557" y="144"/>
                    <a:pt x="557" y="144"/>
                    <a:pt x="557" y="144"/>
                  </a:cubicBezTo>
                  <a:cubicBezTo>
                    <a:pt x="557" y="143"/>
                    <a:pt x="557" y="143"/>
                    <a:pt x="557" y="143"/>
                  </a:cubicBezTo>
                  <a:cubicBezTo>
                    <a:pt x="556" y="144"/>
                    <a:pt x="556" y="144"/>
                    <a:pt x="556" y="144"/>
                  </a:cubicBezTo>
                  <a:cubicBezTo>
                    <a:pt x="555" y="143"/>
                    <a:pt x="555" y="143"/>
                    <a:pt x="555" y="143"/>
                  </a:cubicBezTo>
                  <a:cubicBezTo>
                    <a:pt x="555" y="142"/>
                    <a:pt x="555" y="142"/>
                    <a:pt x="555" y="142"/>
                  </a:cubicBezTo>
                  <a:cubicBezTo>
                    <a:pt x="555" y="142"/>
                    <a:pt x="555" y="142"/>
                    <a:pt x="555" y="142"/>
                  </a:cubicBezTo>
                  <a:cubicBezTo>
                    <a:pt x="554" y="142"/>
                    <a:pt x="554" y="142"/>
                    <a:pt x="554" y="142"/>
                  </a:cubicBezTo>
                  <a:cubicBezTo>
                    <a:pt x="553" y="142"/>
                    <a:pt x="553" y="142"/>
                    <a:pt x="553" y="142"/>
                  </a:cubicBezTo>
                  <a:cubicBezTo>
                    <a:pt x="553" y="141"/>
                    <a:pt x="553" y="141"/>
                    <a:pt x="553" y="141"/>
                  </a:cubicBezTo>
                  <a:cubicBezTo>
                    <a:pt x="551" y="140"/>
                    <a:pt x="551" y="140"/>
                    <a:pt x="551" y="140"/>
                  </a:cubicBezTo>
                  <a:cubicBezTo>
                    <a:pt x="550" y="140"/>
                    <a:pt x="550" y="140"/>
                    <a:pt x="550" y="140"/>
                  </a:cubicBezTo>
                  <a:cubicBezTo>
                    <a:pt x="548" y="141"/>
                    <a:pt x="548" y="141"/>
                    <a:pt x="548" y="141"/>
                  </a:cubicBezTo>
                  <a:cubicBezTo>
                    <a:pt x="548" y="140"/>
                    <a:pt x="548" y="140"/>
                    <a:pt x="548" y="140"/>
                  </a:cubicBezTo>
                  <a:cubicBezTo>
                    <a:pt x="547" y="141"/>
                    <a:pt x="547" y="141"/>
                    <a:pt x="547" y="141"/>
                  </a:cubicBezTo>
                  <a:cubicBezTo>
                    <a:pt x="546" y="142"/>
                    <a:pt x="546" y="142"/>
                    <a:pt x="546" y="142"/>
                  </a:cubicBezTo>
                  <a:cubicBezTo>
                    <a:pt x="545" y="142"/>
                    <a:pt x="545" y="142"/>
                    <a:pt x="545" y="142"/>
                  </a:cubicBezTo>
                  <a:cubicBezTo>
                    <a:pt x="544" y="143"/>
                    <a:pt x="544" y="143"/>
                    <a:pt x="544" y="143"/>
                  </a:cubicBezTo>
                  <a:cubicBezTo>
                    <a:pt x="544" y="144"/>
                    <a:pt x="544" y="144"/>
                    <a:pt x="544" y="144"/>
                  </a:cubicBezTo>
                  <a:cubicBezTo>
                    <a:pt x="543" y="143"/>
                    <a:pt x="543" y="143"/>
                    <a:pt x="543" y="143"/>
                  </a:cubicBezTo>
                  <a:cubicBezTo>
                    <a:pt x="544" y="145"/>
                    <a:pt x="544" y="145"/>
                    <a:pt x="544" y="145"/>
                  </a:cubicBezTo>
                  <a:cubicBezTo>
                    <a:pt x="543" y="145"/>
                    <a:pt x="543" y="145"/>
                    <a:pt x="543" y="145"/>
                  </a:cubicBezTo>
                  <a:cubicBezTo>
                    <a:pt x="543" y="146"/>
                    <a:pt x="543" y="146"/>
                    <a:pt x="543" y="146"/>
                  </a:cubicBezTo>
                  <a:cubicBezTo>
                    <a:pt x="543" y="147"/>
                    <a:pt x="543" y="147"/>
                    <a:pt x="543" y="147"/>
                  </a:cubicBezTo>
                  <a:cubicBezTo>
                    <a:pt x="543" y="149"/>
                    <a:pt x="543" y="149"/>
                    <a:pt x="543" y="149"/>
                  </a:cubicBezTo>
                  <a:cubicBezTo>
                    <a:pt x="542" y="149"/>
                    <a:pt x="542" y="149"/>
                    <a:pt x="542" y="149"/>
                  </a:cubicBezTo>
                  <a:cubicBezTo>
                    <a:pt x="542" y="149"/>
                    <a:pt x="542" y="149"/>
                    <a:pt x="542" y="149"/>
                  </a:cubicBezTo>
                  <a:cubicBezTo>
                    <a:pt x="541" y="146"/>
                    <a:pt x="541" y="146"/>
                    <a:pt x="541" y="146"/>
                  </a:cubicBezTo>
                  <a:cubicBezTo>
                    <a:pt x="541" y="145"/>
                    <a:pt x="541" y="145"/>
                    <a:pt x="541" y="145"/>
                  </a:cubicBezTo>
                  <a:cubicBezTo>
                    <a:pt x="540" y="145"/>
                    <a:pt x="540" y="145"/>
                    <a:pt x="540" y="145"/>
                  </a:cubicBezTo>
                  <a:cubicBezTo>
                    <a:pt x="539" y="144"/>
                    <a:pt x="539" y="144"/>
                    <a:pt x="539" y="144"/>
                  </a:cubicBezTo>
                  <a:cubicBezTo>
                    <a:pt x="539" y="145"/>
                    <a:pt x="539" y="145"/>
                    <a:pt x="539" y="145"/>
                  </a:cubicBezTo>
                  <a:cubicBezTo>
                    <a:pt x="538" y="147"/>
                    <a:pt x="538" y="147"/>
                    <a:pt x="538" y="147"/>
                  </a:cubicBezTo>
                  <a:cubicBezTo>
                    <a:pt x="537" y="147"/>
                    <a:pt x="537" y="147"/>
                    <a:pt x="537" y="147"/>
                  </a:cubicBezTo>
                  <a:cubicBezTo>
                    <a:pt x="537" y="148"/>
                    <a:pt x="537" y="148"/>
                    <a:pt x="537" y="148"/>
                  </a:cubicBezTo>
                  <a:cubicBezTo>
                    <a:pt x="538" y="148"/>
                    <a:pt x="538" y="148"/>
                    <a:pt x="538" y="148"/>
                  </a:cubicBezTo>
                  <a:cubicBezTo>
                    <a:pt x="537" y="150"/>
                    <a:pt x="537" y="150"/>
                    <a:pt x="537" y="150"/>
                  </a:cubicBezTo>
                  <a:cubicBezTo>
                    <a:pt x="536" y="149"/>
                    <a:pt x="536" y="149"/>
                    <a:pt x="536" y="149"/>
                  </a:cubicBezTo>
                  <a:cubicBezTo>
                    <a:pt x="536" y="149"/>
                    <a:pt x="536" y="149"/>
                    <a:pt x="536" y="149"/>
                  </a:cubicBezTo>
                  <a:cubicBezTo>
                    <a:pt x="536" y="148"/>
                    <a:pt x="536" y="148"/>
                    <a:pt x="536" y="148"/>
                  </a:cubicBezTo>
                  <a:cubicBezTo>
                    <a:pt x="535" y="148"/>
                    <a:pt x="535" y="148"/>
                    <a:pt x="535" y="148"/>
                  </a:cubicBezTo>
                  <a:cubicBezTo>
                    <a:pt x="535" y="150"/>
                    <a:pt x="535" y="150"/>
                    <a:pt x="535" y="150"/>
                  </a:cubicBezTo>
                  <a:cubicBezTo>
                    <a:pt x="534" y="150"/>
                    <a:pt x="534" y="150"/>
                    <a:pt x="534" y="150"/>
                  </a:cubicBezTo>
                  <a:cubicBezTo>
                    <a:pt x="533" y="149"/>
                    <a:pt x="533" y="149"/>
                    <a:pt x="533" y="149"/>
                  </a:cubicBezTo>
                  <a:cubicBezTo>
                    <a:pt x="532" y="149"/>
                    <a:pt x="532" y="149"/>
                    <a:pt x="532" y="149"/>
                  </a:cubicBezTo>
                  <a:cubicBezTo>
                    <a:pt x="532" y="150"/>
                    <a:pt x="532" y="150"/>
                    <a:pt x="532" y="150"/>
                  </a:cubicBezTo>
                  <a:cubicBezTo>
                    <a:pt x="533" y="151"/>
                    <a:pt x="533" y="151"/>
                    <a:pt x="533" y="151"/>
                  </a:cubicBezTo>
                  <a:cubicBezTo>
                    <a:pt x="533" y="151"/>
                    <a:pt x="533" y="151"/>
                    <a:pt x="533" y="151"/>
                  </a:cubicBezTo>
                  <a:cubicBezTo>
                    <a:pt x="532" y="152"/>
                    <a:pt x="532" y="152"/>
                    <a:pt x="532" y="152"/>
                  </a:cubicBezTo>
                  <a:cubicBezTo>
                    <a:pt x="532" y="152"/>
                    <a:pt x="532" y="152"/>
                    <a:pt x="532" y="152"/>
                  </a:cubicBezTo>
                  <a:cubicBezTo>
                    <a:pt x="533" y="153"/>
                    <a:pt x="533" y="153"/>
                    <a:pt x="533" y="153"/>
                  </a:cubicBezTo>
                  <a:cubicBezTo>
                    <a:pt x="533" y="154"/>
                    <a:pt x="533" y="154"/>
                    <a:pt x="533" y="154"/>
                  </a:cubicBezTo>
                  <a:cubicBezTo>
                    <a:pt x="533" y="154"/>
                    <a:pt x="533" y="154"/>
                    <a:pt x="533" y="154"/>
                  </a:cubicBezTo>
                  <a:cubicBezTo>
                    <a:pt x="533" y="155"/>
                    <a:pt x="533" y="155"/>
                    <a:pt x="533" y="155"/>
                  </a:cubicBezTo>
                  <a:cubicBezTo>
                    <a:pt x="534" y="155"/>
                    <a:pt x="534" y="155"/>
                    <a:pt x="534" y="155"/>
                  </a:cubicBezTo>
                  <a:cubicBezTo>
                    <a:pt x="535" y="156"/>
                    <a:pt x="535" y="156"/>
                    <a:pt x="535" y="156"/>
                  </a:cubicBezTo>
                  <a:cubicBezTo>
                    <a:pt x="535" y="156"/>
                    <a:pt x="535" y="156"/>
                    <a:pt x="535" y="156"/>
                  </a:cubicBezTo>
                  <a:cubicBezTo>
                    <a:pt x="534" y="156"/>
                    <a:pt x="534" y="156"/>
                    <a:pt x="534" y="156"/>
                  </a:cubicBezTo>
                  <a:cubicBezTo>
                    <a:pt x="534" y="157"/>
                    <a:pt x="534" y="157"/>
                    <a:pt x="534" y="157"/>
                  </a:cubicBezTo>
                  <a:cubicBezTo>
                    <a:pt x="535" y="157"/>
                    <a:pt x="535" y="157"/>
                    <a:pt x="535" y="157"/>
                  </a:cubicBezTo>
                  <a:cubicBezTo>
                    <a:pt x="535" y="158"/>
                    <a:pt x="535" y="158"/>
                    <a:pt x="535" y="158"/>
                  </a:cubicBezTo>
                  <a:cubicBezTo>
                    <a:pt x="535" y="158"/>
                    <a:pt x="535" y="158"/>
                    <a:pt x="535" y="158"/>
                  </a:cubicBezTo>
                  <a:cubicBezTo>
                    <a:pt x="535" y="158"/>
                    <a:pt x="535" y="158"/>
                    <a:pt x="535" y="158"/>
                  </a:cubicBezTo>
                  <a:cubicBezTo>
                    <a:pt x="534" y="158"/>
                    <a:pt x="534" y="158"/>
                    <a:pt x="534" y="158"/>
                  </a:cubicBezTo>
                  <a:cubicBezTo>
                    <a:pt x="534" y="158"/>
                    <a:pt x="534" y="158"/>
                    <a:pt x="534" y="158"/>
                  </a:cubicBezTo>
                  <a:cubicBezTo>
                    <a:pt x="535" y="159"/>
                    <a:pt x="535" y="159"/>
                    <a:pt x="535" y="159"/>
                  </a:cubicBezTo>
                  <a:cubicBezTo>
                    <a:pt x="535" y="159"/>
                    <a:pt x="535" y="159"/>
                    <a:pt x="535" y="159"/>
                  </a:cubicBezTo>
                  <a:cubicBezTo>
                    <a:pt x="535" y="160"/>
                    <a:pt x="535" y="160"/>
                    <a:pt x="535" y="160"/>
                  </a:cubicBezTo>
                  <a:cubicBezTo>
                    <a:pt x="535" y="161"/>
                    <a:pt x="535" y="161"/>
                    <a:pt x="535" y="161"/>
                  </a:cubicBezTo>
                  <a:cubicBezTo>
                    <a:pt x="535" y="161"/>
                    <a:pt x="535" y="161"/>
                    <a:pt x="535" y="161"/>
                  </a:cubicBezTo>
                  <a:cubicBezTo>
                    <a:pt x="534" y="162"/>
                    <a:pt x="534" y="162"/>
                    <a:pt x="534" y="162"/>
                  </a:cubicBezTo>
                  <a:cubicBezTo>
                    <a:pt x="535" y="163"/>
                    <a:pt x="535" y="163"/>
                    <a:pt x="535" y="163"/>
                  </a:cubicBezTo>
                  <a:cubicBezTo>
                    <a:pt x="535" y="164"/>
                    <a:pt x="535" y="164"/>
                    <a:pt x="535" y="164"/>
                  </a:cubicBezTo>
                  <a:cubicBezTo>
                    <a:pt x="535" y="164"/>
                    <a:pt x="535" y="164"/>
                    <a:pt x="535" y="164"/>
                  </a:cubicBezTo>
                  <a:cubicBezTo>
                    <a:pt x="535" y="165"/>
                    <a:pt x="535" y="165"/>
                    <a:pt x="535" y="165"/>
                  </a:cubicBezTo>
                  <a:cubicBezTo>
                    <a:pt x="535" y="166"/>
                    <a:pt x="535" y="166"/>
                    <a:pt x="535" y="166"/>
                  </a:cubicBezTo>
                  <a:cubicBezTo>
                    <a:pt x="536" y="167"/>
                    <a:pt x="536" y="167"/>
                    <a:pt x="536" y="167"/>
                  </a:cubicBezTo>
                  <a:cubicBezTo>
                    <a:pt x="535" y="168"/>
                    <a:pt x="535" y="168"/>
                    <a:pt x="535" y="168"/>
                  </a:cubicBezTo>
                  <a:cubicBezTo>
                    <a:pt x="536" y="168"/>
                    <a:pt x="536" y="168"/>
                    <a:pt x="536" y="168"/>
                  </a:cubicBezTo>
                  <a:cubicBezTo>
                    <a:pt x="537" y="169"/>
                    <a:pt x="537" y="169"/>
                    <a:pt x="537" y="169"/>
                  </a:cubicBezTo>
                  <a:cubicBezTo>
                    <a:pt x="538" y="170"/>
                    <a:pt x="538" y="170"/>
                    <a:pt x="538" y="170"/>
                  </a:cubicBezTo>
                  <a:cubicBezTo>
                    <a:pt x="539" y="171"/>
                    <a:pt x="539" y="171"/>
                    <a:pt x="539" y="171"/>
                  </a:cubicBezTo>
                  <a:cubicBezTo>
                    <a:pt x="540" y="170"/>
                    <a:pt x="540" y="170"/>
                    <a:pt x="540" y="170"/>
                  </a:cubicBezTo>
                  <a:cubicBezTo>
                    <a:pt x="540" y="170"/>
                    <a:pt x="540" y="170"/>
                    <a:pt x="540" y="170"/>
                  </a:cubicBezTo>
                  <a:cubicBezTo>
                    <a:pt x="539" y="169"/>
                    <a:pt x="539" y="169"/>
                    <a:pt x="539" y="169"/>
                  </a:cubicBezTo>
                  <a:cubicBezTo>
                    <a:pt x="538" y="168"/>
                    <a:pt x="538" y="168"/>
                    <a:pt x="538" y="168"/>
                  </a:cubicBezTo>
                  <a:cubicBezTo>
                    <a:pt x="539" y="168"/>
                    <a:pt x="539" y="168"/>
                    <a:pt x="539" y="168"/>
                  </a:cubicBezTo>
                  <a:cubicBezTo>
                    <a:pt x="540" y="168"/>
                    <a:pt x="540" y="168"/>
                    <a:pt x="540" y="168"/>
                  </a:cubicBezTo>
                  <a:cubicBezTo>
                    <a:pt x="542" y="169"/>
                    <a:pt x="542" y="169"/>
                    <a:pt x="542" y="169"/>
                  </a:cubicBezTo>
                  <a:cubicBezTo>
                    <a:pt x="542" y="168"/>
                    <a:pt x="542" y="168"/>
                    <a:pt x="542" y="168"/>
                  </a:cubicBezTo>
                  <a:cubicBezTo>
                    <a:pt x="543" y="169"/>
                    <a:pt x="543" y="169"/>
                    <a:pt x="543" y="169"/>
                  </a:cubicBezTo>
                  <a:cubicBezTo>
                    <a:pt x="543" y="169"/>
                    <a:pt x="543" y="169"/>
                    <a:pt x="543" y="169"/>
                  </a:cubicBezTo>
                  <a:cubicBezTo>
                    <a:pt x="543" y="170"/>
                    <a:pt x="543" y="170"/>
                    <a:pt x="543" y="170"/>
                  </a:cubicBezTo>
                  <a:cubicBezTo>
                    <a:pt x="543" y="171"/>
                    <a:pt x="543" y="171"/>
                    <a:pt x="543" y="171"/>
                  </a:cubicBezTo>
                  <a:cubicBezTo>
                    <a:pt x="543" y="171"/>
                    <a:pt x="543" y="171"/>
                    <a:pt x="543" y="171"/>
                  </a:cubicBezTo>
                  <a:cubicBezTo>
                    <a:pt x="543" y="172"/>
                    <a:pt x="543" y="172"/>
                    <a:pt x="543" y="172"/>
                  </a:cubicBezTo>
                  <a:cubicBezTo>
                    <a:pt x="543" y="172"/>
                    <a:pt x="543" y="172"/>
                    <a:pt x="543" y="172"/>
                  </a:cubicBezTo>
                  <a:cubicBezTo>
                    <a:pt x="542" y="173"/>
                    <a:pt x="542" y="173"/>
                    <a:pt x="542" y="173"/>
                  </a:cubicBezTo>
                  <a:cubicBezTo>
                    <a:pt x="543" y="174"/>
                    <a:pt x="543" y="174"/>
                    <a:pt x="543" y="174"/>
                  </a:cubicBezTo>
                  <a:cubicBezTo>
                    <a:pt x="543" y="175"/>
                    <a:pt x="543" y="175"/>
                    <a:pt x="543" y="175"/>
                  </a:cubicBezTo>
                  <a:cubicBezTo>
                    <a:pt x="543" y="177"/>
                    <a:pt x="543" y="177"/>
                    <a:pt x="543" y="177"/>
                  </a:cubicBezTo>
                  <a:cubicBezTo>
                    <a:pt x="544" y="177"/>
                    <a:pt x="544" y="177"/>
                    <a:pt x="544" y="177"/>
                  </a:cubicBezTo>
                  <a:cubicBezTo>
                    <a:pt x="545" y="177"/>
                    <a:pt x="545" y="177"/>
                    <a:pt x="545" y="177"/>
                  </a:cubicBezTo>
                  <a:cubicBezTo>
                    <a:pt x="545" y="177"/>
                    <a:pt x="545" y="177"/>
                    <a:pt x="545" y="177"/>
                  </a:cubicBezTo>
                  <a:cubicBezTo>
                    <a:pt x="546" y="176"/>
                    <a:pt x="546" y="176"/>
                    <a:pt x="546" y="176"/>
                  </a:cubicBezTo>
                  <a:cubicBezTo>
                    <a:pt x="546" y="176"/>
                    <a:pt x="546" y="176"/>
                    <a:pt x="546" y="176"/>
                  </a:cubicBezTo>
                  <a:cubicBezTo>
                    <a:pt x="546" y="176"/>
                    <a:pt x="546" y="176"/>
                    <a:pt x="546" y="176"/>
                  </a:cubicBezTo>
                  <a:cubicBezTo>
                    <a:pt x="547" y="176"/>
                    <a:pt x="547" y="176"/>
                    <a:pt x="547" y="176"/>
                  </a:cubicBezTo>
                  <a:cubicBezTo>
                    <a:pt x="547" y="178"/>
                    <a:pt x="547" y="178"/>
                    <a:pt x="547" y="178"/>
                  </a:cubicBezTo>
                  <a:cubicBezTo>
                    <a:pt x="549" y="180"/>
                    <a:pt x="549" y="180"/>
                    <a:pt x="549" y="180"/>
                  </a:cubicBezTo>
                  <a:cubicBezTo>
                    <a:pt x="550" y="181"/>
                    <a:pt x="550" y="181"/>
                    <a:pt x="550" y="181"/>
                  </a:cubicBezTo>
                  <a:cubicBezTo>
                    <a:pt x="549" y="182"/>
                    <a:pt x="549" y="182"/>
                    <a:pt x="549" y="182"/>
                  </a:cubicBezTo>
                  <a:cubicBezTo>
                    <a:pt x="549" y="183"/>
                    <a:pt x="549" y="183"/>
                    <a:pt x="549" y="183"/>
                  </a:cubicBezTo>
                  <a:cubicBezTo>
                    <a:pt x="549" y="183"/>
                    <a:pt x="549" y="183"/>
                    <a:pt x="549" y="183"/>
                  </a:cubicBezTo>
                  <a:cubicBezTo>
                    <a:pt x="547" y="182"/>
                    <a:pt x="547" y="182"/>
                    <a:pt x="547" y="182"/>
                  </a:cubicBezTo>
                  <a:cubicBezTo>
                    <a:pt x="546" y="182"/>
                    <a:pt x="546" y="182"/>
                    <a:pt x="546" y="182"/>
                  </a:cubicBezTo>
                  <a:cubicBezTo>
                    <a:pt x="546" y="181"/>
                    <a:pt x="546" y="181"/>
                    <a:pt x="546" y="181"/>
                  </a:cubicBezTo>
                  <a:cubicBezTo>
                    <a:pt x="546" y="180"/>
                    <a:pt x="546" y="180"/>
                    <a:pt x="546" y="180"/>
                  </a:cubicBezTo>
                  <a:cubicBezTo>
                    <a:pt x="546" y="179"/>
                    <a:pt x="546" y="179"/>
                    <a:pt x="546" y="179"/>
                  </a:cubicBezTo>
                  <a:cubicBezTo>
                    <a:pt x="546" y="178"/>
                    <a:pt x="546" y="178"/>
                    <a:pt x="546" y="178"/>
                  </a:cubicBezTo>
                  <a:cubicBezTo>
                    <a:pt x="546" y="178"/>
                    <a:pt x="546" y="178"/>
                    <a:pt x="546" y="178"/>
                  </a:cubicBezTo>
                  <a:cubicBezTo>
                    <a:pt x="546" y="179"/>
                    <a:pt x="546" y="179"/>
                    <a:pt x="546" y="179"/>
                  </a:cubicBezTo>
                  <a:cubicBezTo>
                    <a:pt x="546" y="179"/>
                    <a:pt x="546" y="179"/>
                    <a:pt x="546" y="179"/>
                  </a:cubicBezTo>
                  <a:cubicBezTo>
                    <a:pt x="545" y="179"/>
                    <a:pt x="545" y="179"/>
                    <a:pt x="545" y="179"/>
                  </a:cubicBezTo>
                  <a:cubicBezTo>
                    <a:pt x="544" y="181"/>
                    <a:pt x="544" y="181"/>
                    <a:pt x="544" y="181"/>
                  </a:cubicBezTo>
                  <a:cubicBezTo>
                    <a:pt x="544" y="181"/>
                    <a:pt x="544" y="181"/>
                    <a:pt x="544" y="181"/>
                  </a:cubicBezTo>
                  <a:cubicBezTo>
                    <a:pt x="546" y="181"/>
                    <a:pt x="546" y="181"/>
                    <a:pt x="546" y="181"/>
                  </a:cubicBezTo>
                  <a:cubicBezTo>
                    <a:pt x="546" y="182"/>
                    <a:pt x="546" y="182"/>
                    <a:pt x="546" y="182"/>
                  </a:cubicBezTo>
                  <a:cubicBezTo>
                    <a:pt x="545" y="183"/>
                    <a:pt x="545" y="183"/>
                    <a:pt x="545" y="183"/>
                  </a:cubicBezTo>
                  <a:cubicBezTo>
                    <a:pt x="545" y="184"/>
                    <a:pt x="545" y="184"/>
                    <a:pt x="545" y="184"/>
                  </a:cubicBezTo>
                  <a:cubicBezTo>
                    <a:pt x="545" y="184"/>
                    <a:pt x="545" y="184"/>
                    <a:pt x="545" y="184"/>
                  </a:cubicBezTo>
                  <a:cubicBezTo>
                    <a:pt x="545" y="187"/>
                    <a:pt x="545" y="187"/>
                    <a:pt x="545" y="187"/>
                  </a:cubicBezTo>
                  <a:cubicBezTo>
                    <a:pt x="546" y="188"/>
                    <a:pt x="546" y="188"/>
                    <a:pt x="546" y="188"/>
                  </a:cubicBezTo>
                  <a:cubicBezTo>
                    <a:pt x="546" y="188"/>
                    <a:pt x="546" y="188"/>
                    <a:pt x="546" y="188"/>
                  </a:cubicBezTo>
                  <a:cubicBezTo>
                    <a:pt x="548" y="191"/>
                    <a:pt x="548" y="191"/>
                    <a:pt x="548" y="191"/>
                  </a:cubicBezTo>
                  <a:cubicBezTo>
                    <a:pt x="549" y="191"/>
                    <a:pt x="549" y="191"/>
                    <a:pt x="549" y="191"/>
                  </a:cubicBezTo>
                  <a:cubicBezTo>
                    <a:pt x="550" y="193"/>
                    <a:pt x="550" y="193"/>
                    <a:pt x="550" y="193"/>
                  </a:cubicBezTo>
                  <a:cubicBezTo>
                    <a:pt x="551" y="194"/>
                    <a:pt x="551" y="194"/>
                    <a:pt x="551" y="194"/>
                  </a:cubicBezTo>
                  <a:cubicBezTo>
                    <a:pt x="551" y="194"/>
                    <a:pt x="551" y="194"/>
                    <a:pt x="551" y="194"/>
                  </a:cubicBezTo>
                  <a:cubicBezTo>
                    <a:pt x="551" y="195"/>
                    <a:pt x="551" y="195"/>
                    <a:pt x="551" y="195"/>
                  </a:cubicBezTo>
                  <a:cubicBezTo>
                    <a:pt x="548" y="196"/>
                    <a:pt x="548" y="196"/>
                    <a:pt x="548" y="196"/>
                  </a:cubicBezTo>
                  <a:cubicBezTo>
                    <a:pt x="548" y="196"/>
                    <a:pt x="548" y="196"/>
                    <a:pt x="548" y="196"/>
                  </a:cubicBezTo>
                  <a:cubicBezTo>
                    <a:pt x="546" y="197"/>
                    <a:pt x="546" y="197"/>
                    <a:pt x="546" y="197"/>
                  </a:cubicBezTo>
                  <a:cubicBezTo>
                    <a:pt x="546" y="197"/>
                    <a:pt x="546" y="197"/>
                    <a:pt x="546" y="197"/>
                  </a:cubicBezTo>
                  <a:cubicBezTo>
                    <a:pt x="546" y="197"/>
                    <a:pt x="546" y="197"/>
                    <a:pt x="546" y="197"/>
                  </a:cubicBezTo>
                  <a:cubicBezTo>
                    <a:pt x="545" y="199"/>
                    <a:pt x="545" y="199"/>
                    <a:pt x="545" y="199"/>
                  </a:cubicBezTo>
                  <a:cubicBezTo>
                    <a:pt x="545" y="200"/>
                    <a:pt x="545" y="200"/>
                    <a:pt x="545" y="200"/>
                  </a:cubicBezTo>
                  <a:cubicBezTo>
                    <a:pt x="545" y="200"/>
                    <a:pt x="545" y="200"/>
                    <a:pt x="545" y="200"/>
                  </a:cubicBezTo>
                  <a:cubicBezTo>
                    <a:pt x="545" y="201"/>
                    <a:pt x="545" y="201"/>
                    <a:pt x="545" y="201"/>
                  </a:cubicBezTo>
                  <a:cubicBezTo>
                    <a:pt x="545" y="203"/>
                    <a:pt x="545" y="203"/>
                    <a:pt x="545" y="203"/>
                  </a:cubicBezTo>
                  <a:cubicBezTo>
                    <a:pt x="546" y="205"/>
                    <a:pt x="546" y="205"/>
                    <a:pt x="546" y="205"/>
                  </a:cubicBezTo>
                  <a:cubicBezTo>
                    <a:pt x="547" y="206"/>
                    <a:pt x="547" y="206"/>
                    <a:pt x="547" y="206"/>
                  </a:cubicBezTo>
                  <a:cubicBezTo>
                    <a:pt x="547" y="207"/>
                    <a:pt x="547" y="207"/>
                    <a:pt x="547" y="207"/>
                  </a:cubicBezTo>
                  <a:cubicBezTo>
                    <a:pt x="548" y="207"/>
                    <a:pt x="548" y="207"/>
                    <a:pt x="548" y="207"/>
                  </a:cubicBezTo>
                  <a:cubicBezTo>
                    <a:pt x="549" y="208"/>
                    <a:pt x="549" y="208"/>
                    <a:pt x="549" y="208"/>
                  </a:cubicBezTo>
                  <a:cubicBezTo>
                    <a:pt x="548" y="208"/>
                    <a:pt x="548" y="208"/>
                    <a:pt x="548" y="208"/>
                  </a:cubicBezTo>
                  <a:cubicBezTo>
                    <a:pt x="547" y="208"/>
                    <a:pt x="547" y="208"/>
                    <a:pt x="547" y="208"/>
                  </a:cubicBezTo>
                  <a:cubicBezTo>
                    <a:pt x="547" y="208"/>
                    <a:pt x="547" y="208"/>
                    <a:pt x="547" y="208"/>
                  </a:cubicBezTo>
                  <a:cubicBezTo>
                    <a:pt x="546" y="209"/>
                    <a:pt x="546" y="209"/>
                    <a:pt x="546" y="209"/>
                  </a:cubicBezTo>
                  <a:cubicBezTo>
                    <a:pt x="545" y="209"/>
                    <a:pt x="545" y="209"/>
                    <a:pt x="545" y="209"/>
                  </a:cubicBezTo>
                  <a:cubicBezTo>
                    <a:pt x="544" y="210"/>
                    <a:pt x="544" y="210"/>
                    <a:pt x="544" y="210"/>
                  </a:cubicBezTo>
                  <a:cubicBezTo>
                    <a:pt x="543" y="209"/>
                    <a:pt x="543" y="209"/>
                    <a:pt x="543" y="209"/>
                  </a:cubicBezTo>
                  <a:cubicBezTo>
                    <a:pt x="542" y="210"/>
                    <a:pt x="542" y="210"/>
                    <a:pt x="542" y="210"/>
                  </a:cubicBezTo>
                  <a:cubicBezTo>
                    <a:pt x="543" y="210"/>
                    <a:pt x="543" y="210"/>
                    <a:pt x="543" y="210"/>
                  </a:cubicBezTo>
                  <a:cubicBezTo>
                    <a:pt x="544" y="210"/>
                    <a:pt x="544" y="210"/>
                    <a:pt x="544" y="210"/>
                  </a:cubicBezTo>
                  <a:cubicBezTo>
                    <a:pt x="544" y="211"/>
                    <a:pt x="544" y="211"/>
                    <a:pt x="544" y="211"/>
                  </a:cubicBezTo>
                  <a:cubicBezTo>
                    <a:pt x="543" y="212"/>
                    <a:pt x="543" y="212"/>
                    <a:pt x="543" y="212"/>
                  </a:cubicBezTo>
                  <a:cubicBezTo>
                    <a:pt x="544" y="213"/>
                    <a:pt x="544" y="213"/>
                    <a:pt x="544" y="213"/>
                  </a:cubicBezTo>
                  <a:cubicBezTo>
                    <a:pt x="544" y="213"/>
                    <a:pt x="544" y="213"/>
                    <a:pt x="544" y="213"/>
                  </a:cubicBezTo>
                  <a:cubicBezTo>
                    <a:pt x="544" y="213"/>
                    <a:pt x="544" y="213"/>
                    <a:pt x="544" y="213"/>
                  </a:cubicBezTo>
                  <a:cubicBezTo>
                    <a:pt x="544" y="214"/>
                    <a:pt x="544" y="214"/>
                    <a:pt x="544" y="214"/>
                  </a:cubicBezTo>
                  <a:cubicBezTo>
                    <a:pt x="544" y="215"/>
                    <a:pt x="544" y="215"/>
                    <a:pt x="544" y="215"/>
                  </a:cubicBezTo>
                  <a:cubicBezTo>
                    <a:pt x="544" y="215"/>
                    <a:pt x="544" y="215"/>
                    <a:pt x="544" y="215"/>
                  </a:cubicBezTo>
                  <a:cubicBezTo>
                    <a:pt x="545" y="214"/>
                    <a:pt x="545" y="214"/>
                    <a:pt x="545" y="214"/>
                  </a:cubicBezTo>
                  <a:cubicBezTo>
                    <a:pt x="546" y="215"/>
                    <a:pt x="546" y="215"/>
                    <a:pt x="546" y="215"/>
                  </a:cubicBezTo>
                  <a:cubicBezTo>
                    <a:pt x="545" y="216"/>
                    <a:pt x="545" y="216"/>
                    <a:pt x="545" y="216"/>
                  </a:cubicBezTo>
                  <a:cubicBezTo>
                    <a:pt x="545" y="217"/>
                    <a:pt x="545" y="217"/>
                    <a:pt x="545" y="217"/>
                  </a:cubicBezTo>
                  <a:cubicBezTo>
                    <a:pt x="545" y="218"/>
                    <a:pt x="545" y="218"/>
                    <a:pt x="545" y="218"/>
                  </a:cubicBezTo>
                  <a:cubicBezTo>
                    <a:pt x="545" y="219"/>
                    <a:pt x="545" y="219"/>
                    <a:pt x="545" y="219"/>
                  </a:cubicBezTo>
                  <a:cubicBezTo>
                    <a:pt x="545" y="220"/>
                    <a:pt x="545" y="220"/>
                    <a:pt x="545" y="220"/>
                  </a:cubicBezTo>
                  <a:cubicBezTo>
                    <a:pt x="545" y="220"/>
                    <a:pt x="545" y="220"/>
                    <a:pt x="545" y="220"/>
                  </a:cubicBezTo>
                  <a:cubicBezTo>
                    <a:pt x="545" y="221"/>
                    <a:pt x="545" y="221"/>
                    <a:pt x="545" y="221"/>
                  </a:cubicBezTo>
                  <a:cubicBezTo>
                    <a:pt x="544" y="222"/>
                    <a:pt x="544" y="222"/>
                    <a:pt x="544" y="222"/>
                  </a:cubicBezTo>
                  <a:cubicBezTo>
                    <a:pt x="544" y="223"/>
                    <a:pt x="544" y="223"/>
                    <a:pt x="544" y="223"/>
                  </a:cubicBezTo>
                  <a:cubicBezTo>
                    <a:pt x="543" y="223"/>
                    <a:pt x="543" y="223"/>
                    <a:pt x="543" y="223"/>
                  </a:cubicBezTo>
                  <a:cubicBezTo>
                    <a:pt x="543" y="225"/>
                    <a:pt x="543" y="225"/>
                    <a:pt x="543" y="225"/>
                  </a:cubicBezTo>
                  <a:cubicBezTo>
                    <a:pt x="542" y="227"/>
                    <a:pt x="542" y="227"/>
                    <a:pt x="542" y="227"/>
                  </a:cubicBezTo>
                  <a:cubicBezTo>
                    <a:pt x="542" y="226"/>
                    <a:pt x="542" y="226"/>
                    <a:pt x="542" y="226"/>
                  </a:cubicBezTo>
                  <a:cubicBezTo>
                    <a:pt x="542" y="225"/>
                    <a:pt x="542" y="225"/>
                    <a:pt x="542" y="225"/>
                  </a:cubicBezTo>
                  <a:cubicBezTo>
                    <a:pt x="542" y="224"/>
                    <a:pt x="542" y="224"/>
                    <a:pt x="542" y="224"/>
                  </a:cubicBezTo>
                  <a:cubicBezTo>
                    <a:pt x="542" y="224"/>
                    <a:pt x="542" y="224"/>
                    <a:pt x="542" y="224"/>
                  </a:cubicBezTo>
                  <a:cubicBezTo>
                    <a:pt x="540" y="224"/>
                    <a:pt x="540" y="224"/>
                    <a:pt x="540" y="224"/>
                  </a:cubicBezTo>
                  <a:cubicBezTo>
                    <a:pt x="539" y="222"/>
                    <a:pt x="539" y="222"/>
                    <a:pt x="539" y="222"/>
                  </a:cubicBezTo>
                  <a:cubicBezTo>
                    <a:pt x="539" y="221"/>
                    <a:pt x="539" y="221"/>
                    <a:pt x="539" y="221"/>
                  </a:cubicBezTo>
                  <a:cubicBezTo>
                    <a:pt x="537" y="217"/>
                    <a:pt x="537" y="217"/>
                    <a:pt x="537" y="217"/>
                  </a:cubicBezTo>
                  <a:cubicBezTo>
                    <a:pt x="536" y="216"/>
                    <a:pt x="536" y="216"/>
                    <a:pt x="536" y="216"/>
                  </a:cubicBezTo>
                  <a:cubicBezTo>
                    <a:pt x="536" y="216"/>
                    <a:pt x="536" y="216"/>
                    <a:pt x="536" y="216"/>
                  </a:cubicBezTo>
                  <a:cubicBezTo>
                    <a:pt x="537" y="216"/>
                    <a:pt x="537" y="216"/>
                    <a:pt x="537" y="216"/>
                  </a:cubicBezTo>
                  <a:cubicBezTo>
                    <a:pt x="538" y="215"/>
                    <a:pt x="538" y="215"/>
                    <a:pt x="538" y="215"/>
                  </a:cubicBezTo>
                  <a:cubicBezTo>
                    <a:pt x="537" y="215"/>
                    <a:pt x="537" y="215"/>
                    <a:pt x="537" y="215"/>
                  </a:cubicBezTo>
                  <a:cubicBezTo>
                    <a:pt x="536" y="215"/>
                    <a:pt x="536" y="215"/>
                    <a:pt x="536" y="215"/>
                  </a:cubicBezTo>
                  <a:cubicBezTo>
                    <a:pt x="534" y="214"/>
                    <a:pt x="534" y="214"/>
                    <a:pt x="534" y="214"/>
                  </a:cubicBezTo>
                  <a:cubicBezTo>
                    <a:pt x="531" y="209"/>
                    <a:pt x="531" y="209"/>
                    <a:pt x="531" y="209"/>
                  </a:cubicBezTo>
                  <a:cubicBezTo>
                    <a:pt x="528" y="206"/>
                    <a:pt x="528" y="206"/>
                    <a:pt x="528" y="206"/>
                  </a:cubicBezTo>
                  <a:cubicBezTo>
                    <a:pt x="527" y="204"/>
                    <a:pt x="527" y="204"/>
                    <a:pt x="527" y="204"/>
                  </a:cubicBezTo>
                  <a:cubicBezTo>
                    <a:pt x="526" y="203"/>
                    <a:pt x="526" y="203"/>
                    <a:pt x="526" y="203"/>
                  </a:cubicBezTo>
                  <a:cubicBezTo>
                    <a:pt x="524" y="200"/>
                    <a:pt x="524" y="200"/>
                    <a:pt x="524" y="200"/>
                  </a:cubicBezTo>
                  <a:cubicBezTo>
                    <a:pt x="522" y="195"/>
                    <a:pt x="522" y="195"/>
                    <a:pt x="522" y="195"/>
                  </a:cubicBezTo>
                  <a:cubicBezTo>
                    <a:pt x="520" y="191"/>
                    <a:pt x="520" y="191"/>
                    <a:pt x="520" y="191"/>
                  </a:cubicBezTo>
                  <a:cubicBezTo>
                    <a:pt x="520" y="190"/>
                    <a:pt x="520" y="190"/>
                    <a:pt x="520" y="190"/>
                  </a:cubicBezTo>
                  <a:cubicBezTo>
                    <a:pt x="518" y="188"/>
                    <a:pt x="518" y="188"/>
                    <a:pt x="518" y="188"/>
                  </a:cubicBezTo>
                  <a:cubicBezTo>
                    <a:pt x="518" y="185"/>
                    <a:pt x="518" y="185"/>
                    <a:pt x="518" y="185"/>
                  </a:cubicBezTo>
                  <a:cubicBezTo>
                    <a:pt x="517" y="184"/>
                    <a:pt x="517" y="184"/>
                    <a:pt x="517" y="184"/>
                  </a:cubicBezTo>
                  <a:cubicBezTo>
                    <a:pt x="517" y="182"/>
                    <a:pt x="517" y="182"/>
                    <a:pt x="517" y="182"/>
                  </a:cubicBezTo>
                  <a:cubicBezTo>
                    <a:pt x="518" y="181"/>
                    <a:pt x="518" y="181"/>
                    <a:pt x="518" y="181"/>
                  </a:cubicBezTo>
                  <a:cubicBezTo>
                    <a:pt x="519" y="180"/>
                    <a:pt x="519" y="180"/>
                    <a:pt x="519" y="180"/>
                  </a:cubicBezTo>
                  <a:cubicBezTo>
                    <a:pt x="519" y="180"/>
                    <a:pt x="519" y="180"/>
                    <a:pt x="519" y="180"/>
                  </a:cubicBezTo>
                  <a:cubicBezTo>
                    <a:pt x="519" y="179"/>
                    <a:pt x="519" y="179"/>
                    <a:pt x="519" y="179"/>
                  </a:cubicBezTo>
                  <a:cubicBezTo>
                    <a:pt x="519" y="179"/>
                    <a:pt x="519" y="179"/>
                    <a:pt x="519" y="179"/>
                  </a:cubicBezTo>
                  <a:cubicBezTo>
                    <a:pt x="519" y="177"/>
                    <a:pt x="519" y="177"/>
                    <a:pt x="519" y="177"/>
                  </a:cubicBezTo>
                  <a:cubicBezTo>
                    <a:pt x="518" y="175"/>
                    <a:pt x="518" y="175"/>
                    <a:pt x="518" y="175"/>
                  </a:cubicBezTo>
                  <a:cubicBezTo>
                    <a:pt x="516" y="175"/>
                    <a:pt x="516" y="175"/>
                    <a:pt x="516" y="175"/>
                  </a:cubicBezTo>
                  <a:cubicBezTo>
                    <a:pt x="516" y="174"/>
                    <a:pt x="516" y="174"/>
                    <a:pt x="516" y="174"/>
                  </a:cubicBezTo>
                  <a:cubicBezTo>
                    <a:pt x="517" y="173"/>
                    <a:pt x="517" y="173"/>
                    <a:pt x="517" y="173"/>
                  </a:cubicBezTo>
                  <a:cubicBezTo>
                    <a:pt x="519" y="174"/>
                    <a:pt x="519" y="174"/>
                    <a:pt x="519" y="174"/>
                  </a:cubicBezTo>
                  <a:cubicBezTo>
                    <a:pt x="520" y="173"/>
                    <a:pt x="520" y="173"/>
                    <a:pt x="520" y="173"/>
                  </a:cubicBezTo>
                  <a:cubicBezTo>
                    <a:pt x="520" y="172"/>
                    <a:pt x="520" y="172"/>
                    <a:pt x="520" y="172"/>
                  </a:cubicBezTo>
                  <a:cubicBezTo>
                    <a:pt x="520" y="171"/>
                    <a:pt x="520" y="171"/>
                    <a:pt x="520" y="171"/>
                  </a:cubicBezTo>
                  <a:cubicBezTo>
                    <a:pt x="521" y="171"/>
                    <a:pt x="521" y="171"/>
                    <a:pt x="521" y="171"/>
                  </a:cubicBezTo>
                  <a:cubicBezTo>
                    <a:pt x="522" y="171"/>
                    <a:pt x="522" y="171"/>
                    <a:pt x="522" y="171"/>
                  </a:cubicBezTo>
                  <a:cubicBezTo>
                    <a:pt x="521" y="170"/>
                    <a:pt x="521" y="170"/>
                    <a:pt x="521" y="170"/>
                  </a:cubicBezTo>
                  <a:cubicBezTo>
                    <a:pt x="523" y="168"/>
                    <a:pt x="523" y="168"/>
                    <a:pt x="523" y="168"/>
                  </a:cubicBezTo>
                  <a:cubicBezTo>
                    <a:pt x="522" y="166"/>
                    <a:pt x="522" y="166"/>
                    <a:pt x="522" y="166"/>
                  </a:cubicBezTo>
                  <a:cubicBezTo>
                    <a:pt x="522" y="165"/>
                    <a:pt x="522" y="165"/>
                    <a:pt x="522" y="165"/>
                  </a:cubicBezTo>
                  <a:cubicBezTo>
                    <a:pt x="522" y="164"/>
                    <a:pt x="522" y="164"/>
                    <a:pt x="522" y="164"/>
                  </a:cubicBezTo>
                  <a:cubicBezTo>
                    <a:pt x="522" y="163"/>
                    <a:pt x="522" y="163"/>
                    <a:pt x="522" y="163"/>
                  </a:cubicBezTo>
                  <a:cubicBezTo>
                    <a:pt x="522" y="162"/>
                    <a:pt x="522" y="162"/>
                    <a:pt x="522" y="162"/>
                  </a:cubicBezTo>
                  <a:cubicBezTo>
                    <a:pt x="522" y="162"/>
                    <a:pt x="522" y="162"/>
                    <a:pt x="522" y="162"/>
                  </a:cubicBezTo>
                  <a:cubicBezTo>
                    <a:pt x="522" y="160"/>
                    <a:pt x="522" y="160"/>
                    <a:pt x="522" y="160"/>
                  </a:cubicBezTo>
                  <a:cubicBezTo>
                    <a:pt x="523" y="160"/>
                    <a:pt x="523" y="160"/>
                    <a:pt x="523" y="160"/>
                  </a:cubicBezTo>
                  <a:cubicBezTo>
                    <a:pt x="522" y="159"/>
                    <a:pt x="522" y="159"/>
                    <a:pt x="522" y="159"/>
                  </a:cubicBezTo>
                  <a:cubicBezTo>
                    <a:pt x="522" y="159"/>
                    <a:pt x="522" y="159"/>
                    <a:pt x="522" y="159"/>
                  </a:cubicBezTo>
                  <a:cubicBezTo>
                    <a:pt x="522" y="158"/>
                    <a:pt x="522" y="158"/>
                    <a:pt x="522" y="158"/>
                  </a:cubicBezTo>
                  <a:cubicBezTo>
                    <a:pt x="523" y="157"/>
                    <a:pt x="523" y="157"/>
                    <a:pt x="523" y="157"/>
                  </a:cubicBezTo>
                  <a:cubicBezTo>
                    <a:pt x="522" y="157"/>
                    <a:pt x="522" y="157"/>
                    <a:pt x="522" y="157"/>
                  </a:cubicBezTo>
                  <a:cubicBezTo>
                    <a:pt x="522" y="156"/>
                    <a:pt x="522" y="156"/>
                    <a:pt x="522" y="156"/>
                  </a:cubicBezTo>
                  <a:cubicBezTo>
                    <a:pt x="523" y="155"/>
                    <a:pt x="523" y="155"/>
                    <a:pt x="523" y="155"/>
                  </a:cubicBezTo>
                  <a:cubicBezTo>
                    <a:pt x="524" y="155"/>
                    <a:pt x="524" y="155"/>
                    <a:pt x="524" y="155"/>
                  </a:cubicBezTo>
                  <a:cubicBezTo>
                    <a:pt x="523" y="154"/>
                    <a:pt x="523" y="154"/>
                    <a:pt x="523" y="154"/>
                  </a:cubicBezTo>
                  <a:cubicBezTo>
                    <a:pt x="524" y="152"/>
                    <a:pt x="524" y="152"/>
                    <a:pt x="524" y="152"/>
                  </a:cubicBezTo>
                  <a:cubicBezTo>
                    <a:pt x="523" y="152"/>
                    <a:pt x="523" y="152"/>
                    <a:pt x="523" y="152"/>
                  </a:cubicBezTo>
                  <a:cubicBezTo>
                    <a:pt x="523" y="151"/>
                    <a:pt x="523" y="151"/>
                    <a:pt x="523" y="151"/>
                  </a:cubicBezTo>
                  <a:cubicBezTo>
                    <a:pt x="524" y="150"/>
                    <a:pt x="524" y="150"/>
                    <a:pt x="524" y="150"/>
                  </a:cubicBezTo>
                  <a:cubicBezTo>
                    <a:pt x="524" y="149"/>
                    <a:pt x="524" y="149"/>
                    <a:pt x="524" y="149"/>
                  </a:cubicBezTo>
                  <a:cubicBezTo>
                    <a:pt x="523" y="149"/>
                    <a:pt x="523" y="149"/>
                    <a:pt x="523" y="149"/>
                  </a:cubicBezTo>
                  <a:cubicBezTo>
                    <a:pt x="523" y="148"/>
                    <a:pt x="523" y="148"/>
                    <a:pt x="523" y="148"/>
                  </a:cubicBezTo>
                  <a:cubicBezTo>
                    <a:pt x="523" y="147"/>
                    <a:pt x="523" y="147"/>
                    <a:pt x="523" y="147"/>
                  </a:cubicBezTo>
                  <a:cubicBezTo>
                    <a:pt x="524" y="147"/>
                    <a:pt x="524" y="147"/>
                    <a:pt x="524" y="147"/>
                  </a:cubicBezTo>
                  <a:cubicBezTo>
                    <a:pt x="524" y="146"/>
                    <a:pt x="524" y="146"/>
                    <a:pt x="524" y="146"/>
                  </a:cubicBezTo>
                  <a:cubicBezTo>
                    <a:pt x="524" y="146"/>
                    <a:pt x="524" y="146"/>
                    <a:pt x="524" y="146"/>
                  </a:cubicBezTo>
                  <a:cubicBezTo>
                    <a:pt x="525" y="145"/>
                    <a:pt x="525" y="145"/>
                    <a:pt x="525" y="145"/>
                  </a:cubicBezTo>
                  <a:cubicBezTo>
                    <a:pt x="526" y="145"/>
                    <a:pt x="526" y="145"/>
                    <a:pt x="526" y="145"/>
                  </a:cubicBezTo>
                  <a:cubicBezTo>
                    <a:pt x="527" y="144"/>
                    <a:pt x="527" y="144"/>
                    <a:pt x="527" y="144"/>
                  </a:cubicBezTo>
                  <a:cubicBezTo>
                    <a:pt x="527" y="144"/>
                    <a:pt x="527" y="144"/>
                    <a:pt x="527" y="144"/>
                  </a:cubicBezTo>
                  <a:cubicBezTo>
                    <a:pt x="528" y="143"/>
                    <a:pt x="528" y="143"/>
                    <a:pt x="528" y="143"/>
                  </a:cubicBezTo>
                  <a:cubicBezTo>
                    <a:pt x="528" y="143"/>
                    <a:pt x="528" y="143"/>
                    <a:pt x="528" y="143"/>
                  </a:cubicBezTo>
                  <a:cubicBezTo>
                    <a:pt x="528" y="143"/>
                    <a:pt x="528" y="143"/>
                    <a:pt x="528" y="143"/>
                  </a:cubicBezTo>
                  <a:cubicBezTo>
                    <a:pt x="528" y="142"/>
                    <a:pt x="528" y="142"/>
                    <a:pt x="528" y="142"/>
                  </a:cubicBezTo>
                  <a:cubicBezTo>
                    <a:pt x="527" y="142"/>
                    <a:pt x="527" y="142"/>
                    <a:pt x="527" y="142"/>
                  </a:cubicBezTo>
                  <a:cubicBezTo>
                    <a:pt x="527" y="143"/>
                    <a:pt x="527" y="143"/>
                    <a:pt x="527" y="143"/>
                  </a:cubicBezTo>
                  <a:cubicBezTo>
                    <a:pt x="526" y="142"/>
                    <a:pt x="526" y="142"/>
                    <a:pt x="526" y="142"/>
                  </a:cubicBezTo>
                  <a:cubicBezTo>
                    <a:pt x="526" y="141"/>
                    <a:pt x="526" y="141"/>
                    <a:pt x="526" y="141"/>
                  </a:cubicBezTo>
                  <a:cubicBezTo>
                    <a:pt x="527" y="139"/>
                    <a:pt x="527" y="139"/>
                    <a:pt x="527" y="139"/>
                  </a:cubicBezTo>
                  <a:cubicBezTo>
                    <a:pt x="526" y="139"/>
                    <a:pt x="526" y="139"/>
                    <a:pt x="526" y="139"/>
                  </a:cubicBezTo>
                  <a:cubicBezTo>
                    <a:pt x="526" y="138"/>
                    <a:pt x="526" y="138"/>
                    <a:pt x="526" y="138"/>
                  </a:cubicBezTo>
                  <a:cubicBezTo>
                    <a:pt x="526" y="138"/>
                    <a:pt x="526" y="138"/>
                    <a:pt x="526" y="138"/>
                  </a:cubicBezTo>
                  <a:cubicBezTo>
                    <a:pt x="525" y="138"/>
                    <a:pt x="525" y="138"/>
                    <a:pt x="525" y="138"/>
                  </a:cubicBezTo>
                  <a:cubicBezTo>
                    <a:pt x="525" y="138"/>
                    <a:pt x="525" y="138"/>
                    <a:pt x="525" y="138"/>
                  </a:cubicBezTo>
                  <a:cubicBezTo>
                    <a:pt x="525" y="136"/>
                    <a:pt x="525" y="136"/>
                    <a:pt x="525" y="136"/>
                  </a:cubicBezTo>
                  <a:cubicBezTo>
                    <a:pt x="525" y="136"/>
                    <a:pt x="525" y="136"/>
                    <a:pt x="525" y="136"/>
                  </a:cubicBezTo>
                  <a:cubicBezTo>
                    <a:pt x="525" y="136"/>
                    <a:pt x="525" y="136"/>
                    <a:pt x="525" y="136"/>
                  </a:cubicBezTo>
                  <a:cubicBezTo>
                    <a:pt x="525" y="135"/>
                    <a:pt x="525" y="135"/>
                    <a:pt x="525" y="135"/>
                  </a:cubicBezTo>
                  <a:cubicBezTo>
                    <a:pt x="524" y="134"/>
                    <a:pt x="524" y="134"/>
                    <a:pt x="524" y="134"/>
                  </a:cubicBezTo>
                  <a:cubicBezTo>
                    <a:pt x="524" y="134"/>
                    <a:pt x="524" y="134"/>
                    <a:pt x="524" y="134"/>
                  </a:cubicBezTo>
                  <a:cubicBezTo>
                    <a:pt x="524" y="134"/>
                    <a:pt x="524" y="134"/>
                    <a:pt x="524" y="134"/>
                  </a:cubicBezTo>
                  <a:cubicBezTo>
                    <a:pt x="524" y="133"/>
                    <a:pt x="524" y="133"/>
                    <a:pt x="524" y="133"/>
                  </a:cubicBezTo>
                  <a:cubicBezTo>
                    <a:pt x="523" y="132"/>
                    <a:pt x="523" y="132"/>
                    <a:pt x="523" y="132"/>
                  </a:cubicBezTo>
                  <a:cubicBezTo>
                    <a:pt x="523" y="132"/>
                    <a:pt x="523" y="132"/>
                    <a:pt x="523" y="132"/>
                  </a:cubicBezTo>
                  <a:cubicBezTo>
                    <a:pt x="522" y="131"/>
                    <a:pt x="522" y="131"/>
                    <a:pt x="522" y="131"/>
                  </a:cubicBezTo>
                  <a:cubicBezTo>
                    <a:pt x="522" y="131"/>
                    <a:pt x="522" y="131"/>
                    <a:pt x="522" y="131"/>
                  </a:cubicBezTo>
                  <a:cubicBezTo>
                    <a:pt x="522" y="130"/>
                    <a:pt x="522" y="130"/>
                    <a:pt x="522" y="130"/>
                  </a:cubicBezTo>
                  <a:cubicBezTo>
                    <a:pt x="522" y="129"/>
                    <a:pt x="522" y="129"/>
                    <a:pt x="522" y="129"/>
                  </a:cubicBezTo>
                  <a:cubicBezTo>
                    <a:pt x="523" y="128"/>
                    <a:pt x="523" y="128"/>
                    <a:pt x="523" y="128"/>
                  </a:cubicBezTo>
                  <a:cubicBezTo>
                    <a:pt x="524" y="128"/>
                    <a:pt x="524" y="128"/>
                    <a:pt x="524" y="128"/>
                  </a:cubicBezTo>
                  <a:cubicBezTo>
                    <a:pt x="525" y="128"/>
                    <a:pt x="525" y="128"/>
                    <a:pt x="525" y="128"/>
                  </a:cubicBezTo>
                  <a:cubicBezTo>
                    <a:pt x="524" y="127"/>
                    <a:pt x="524" y="127"/>
                    <a:pt x="524" y="127"/>
                  </a:cubicBezTo>
                  <a:cubicBezTo>
                    <a:pt x="526" y="127"/>
                    <a:pt x="526" y="127"/>
                    <a:pt x="526" y="127"/>
                  </a:cubicBezTo>
                  <a:cubicBezTo>
                    <a:pt x="525" y="127"/>
                    <a:pt x="525" y="127"/>
                    <a:pt x="525" y="127"/>
                  </a:cubicBezTo>
                  <a:cubicBezTo>
                    <a:pt x="524" y="127"/>
                    <a:pt x="524" y="127"/>
                    <a:pt x="524" y="127"/>
                  </a:cubicBezTo>
                  <a:cubicBezTo>
                    <a:pt x="524" y="127"/>
                    <a:pt x="524" y="127"/>
                    <a:pt x="524" y="127"/>
                  </a:cubicBezTo>
                  <a:cubicBezTo>
                    <a:pt x="522" y="127"/>
                    <a:pt x="522" y="127"/>
                    <a:pt x="522" y="127"/>
                  </a:cubicBezTo>
                  <a:cubicBezTo>
                    <a:pt x="521" y="126"/>
                    <a:pt x="521" y="126"/>
                    <a:pt x="521" y="126"/>
                  </a:cubicBezTo>
                  <a:cubicBezTo>
                    <a:pt x="521" y="126"/>
                    <a:pt x="521" y="126"/>
                    <a:pt x="521" y="126"/>
                  </a:cubicBezTo>
                  <a:cubicBezTo>
                    <a:pt x="520" y="126"/>
                    <a:pt x="520" y="126"/>
                    <a:pt x="520" y="126"/>
                  </a:cubicBezTo>
                  <a:cubicBezTo>
                    <a:pt x="519" y="127"/>
                    <a:pt x="519" y="127"/>
                    <a:pt x="519" y="127"/>
                  </a:cubicBezTo>
                  <a:cubicBezTo>
                    <a:pt x="518" y="127"/>
                    <a:pt x="518" y="127"/>
                    <a:pt x="518" y="127"/>
                  </a:cubicBezTo>
                  <a:cubicBezTo>
                    <a:pt x="517" y="128"/>
                    <a:pt x="517" y="128"/>
                    <a:pt x="517" y="128"/>
                  </a:cubicBezTo>
                  <a:cubicBezTo>
                    <a:pt x="517" y="128"/>
                    <a:pt x="517" y="128"/>
                    <a:pt x="517" y="128"/>
                  </a:cubicBezTo>
                  <a:cubicBezTo>
                    <a:pt x="517" y="129"/>
                    <a:pt x="517" y="129"/>
                    <a:pt x="517" y="129"/>
                  </a:cubicBezTo>
                  <a:cubicBezTo>
                    <a:pt x="518" y="130"/>
                    <a:pt x="518" y="130"/>
                    <a:pt x="518" y="130"/>
                  </a:cubicBezTo>
                  <a:cubicBezTo>
                    <a:pt x="518" y="130"/>
                    <a:pt x="518" y="130"/>
                    <a:pt x="518" y="130"/>
                  </a:cubicBezTo>
                  <a:cubicBezTo>
                    <a:pt x="518" y="131"/>
                    <a:pt x="518" y="131"/>
                    <a:pt x="518" y="131"/>
                  </a:cubicBezTo>
                  <a:cubicBezTo>
                    <a:pt x="518" y="132"/>
                    <a:pt x="518" y="132"/>
                    <a:pt x="518" y="132"/>
                  </a:cubicBezTo>
                  <a:cubicBezTo>
                    <a:pt x="519" y="133"/>
                    <a:pt x="519" y="133"/>
                    <a:pt x="519" y="133"/>
                  </a:cubicBezTo>
                  <a:cubicBezTo>
                    <a:pt x="519" y="133"/>
                    <a:pt x="519" y="133"/>
                    <a:pt x="519" y="133"/>
                  </a:cubicBezTo>
                  <a:cubicBezTo>
                    <a:pt x="520" y="133"/>
                    <a:pt x="520" y="133"/>
                    <a:pt x="520" y="133"/>
                  </a:cubicBezTo>
                  <a:cubicBezTo>
                    <a:pt x="520" y="135"/>
                    <a:pt x="520" y="135"/>
                    <a:pt x="520" y="135"/>
                  </a:cubicBezTo>
                  <a:cubicBezTo>
                    <a:pt x="521" y="135"/>
                    <a:pt x="521" y="135"/>
                    <a:pt x="521" y="135"/>
                  </a:cubicBezTo>
                  <a:cubicBezTo>
                    <a:pt x="521" y="136"/>
                    <a:pt x="521" y="136"/>
                    <a:pt x="521" y="136"/>
                  </a:cubicBezTo>
                  <a:cubicBezTo>
                    <a:pt x="522" y="137"/>
                    <a:pt x="522" y="137"/>
                    <a:pt x="522" y="137"/>
                  </a:cubicBezTo>
                  <a:cubicBezTo>
                    <a:pt x="521" y="137"/>
                    <a:pt x="521" y="137"/>
                    <a:pt x="521" y="137"/>
                  </a:cubicBezTo>
                  <a:cubicBezTo>
                    <a:pt x="521" y="137"/>
                    <a:pt x="521" y="137"/>
                    <a:pt x="521" y="137"/>
                  </a:cubicBezTo>
                  <a:cubicBezTo>
                    <a:pt x="520" y="136"/>
                    <a:pt x="520" y="136"/>
                    <a:pt x="520" y="136"/>
                  </a:cubicBezTo>
                  <a:cubicBezTo>
                    <a:pt x="519" y="136"/>
                    <a:pt x="519" y="136"/>
                    <a:pt x="519" y="136"/>
                  </a:cubicBezTo>
                  <a:cubicBezTo>
                    <a:pt x="519" y="137"/>
                    <a:pt x="519" y="137"/>
                    <a:pt x="519" y="137"/>
                  </a:cubicBezTo>
                  <a:cubicBezTo>
                    <a:pt x="518" y="138"/>
                    <a:pt x="518" y="138"/>
                    <a:pt x="518" y="138"/>
                  </a:cubicBezTo>
                  <a:cubicBezTo>
                    <a:pt x="519" y="139"/>
                    <a:pt x="519" y="139"/>
                    <a:pt x="519" y="139"/>
                  </a:cubicBezTo>
                  <a:cubicBezTo>
                    <a:pt x="518" y="140"/>
                    <a:pt x="518" y="140"/>
                    <a:pt x="518" y="140"/>
                  </a:cubicBezTo>
                  <a:cubicBezTo>
                    <a:pt x="518" y="140"/>
                    <a:pt x="518" y="140"/>
                    <a:pt x="518" y="140"/>
                  </a:cubicBezTo>
                  <a:cubicBezTo>
                    <a:pt x="518" y="140"/>
                    <a:pt x="518" y="140"/>
                    <a:pt x="518" y="140"/>
                  </a:cubicBezTo>
                  <a:cubicBezTo>
                    <a:pt x="518" y="141"/>
                    <a:pt x="518" y="141"/>
                    <a:pt x="518" y="141"/>
                  </a:cubicBezTo>
                  <a:cubicBezTo>
                    <a:pt x="518" y="141"/>
                    <a:pt x="518" y="141"/>
                    <a:pt x="518" y="141"/>
                  </a:cubicBezTo>
                  <a:cubicBezTo>
                    <a:pt x="518" y="142"/>
                    <a:pt x="518" y="142"/>
                    <a:pt x="518" y="142"/>
                  </a:cubicBezTo>
                  <a:cubicBezTo>
                    <a:pt x="518" y="142"/>
                    <a:pt x="518" y="142"/>
                    <a:pt x="518" y="142"/>
                  </a:cubicBezTo>
                  <a:cubicBezTo>
                    <a:pt x="518" y="143"/>
                    <a:pt x="518" y="143"/>
                    <a:pt x="518" y="143"/>
                  </a:cubicBezTo>
                  <a:cubicBezTo>
                    <a:pt x="518" y="145"/>
                    <a:pt x="518" y="145"/>
                    <a:pt x="518" y="145"/>
                  </a:cubicBezTo>
                  <a:cubicBezTo>
                    <a:pt x="517" y="145"/>
                    <a:pt x="517" y="145"/>
                    <a:pt x="517" y="145"/>
                  </a:cubicBezTo>
                  <a:cubicBezTo>
                    <a:pt x="517" y="146"/>
                    <a:pt x="517" y="146"/>
                    <a:pt x="517" y="146"/>
                  </a:cubicBezTo>
                  <a:cubicBezTo>
                    <a:pt x="517" y="146"/>
                    <a:pt x="517" y="146"/>
                    <a:pt x="517" y="146"/>
                  </a:cubicBezTo>
                  <a:cubicBezTo>
                    <a:pt x="516" y="147"/>
                    <a:pt x="516" y="147"/>
                    <a:pt x="516" y="147"/>
                  </a:cubicBezTo>
                  <a:cubicBezTo>
                    <a:pt x="516" y="147"/>
                    <a:pt x="516" y="147"/>
                    <a:pt x="516" y="147"/>
                  </a:cubicBezTo>
                  <a:cubicBezTo>
                    <a:pt x="515" y="146"/>
                    <a:pt x="515" y="146"/>
                    <a:pt x="515" y="146"/>
                  </a:cubicBezTo>
                  <a:cubicBezTo>
                    <a:pt x="516" y="145"/>
                    <a:pt x="516" y="145"/>
                    <a:pt x="516" y="145"/>
                  </a:cubicBezTo>
                  <a:cubicBezTo>
                    <a:pt x="515" y="144"/>
                    <a:pt x="515" y="144"/>
                    <a:pt x="515" y="144"/>
                  </a:cubicBezTo>
                  <a:cubicBezTo>
                    <a:pt x="515" y="144"/>
                    <a:pt x="515" y="144"/>
                    <a:pt x="515" y="144"/>
                  </a:cubicBezTo>
                  <a:cubicBezTo>
                    <a:pt x="514" y="145"/>
                    <a:pt x="514" y="145"/>
                    <a:pt x="514" y="145"/>
                  </a:cubicBezTo>
                  <a:cubicBezTo>
                    <a:pt x="514" y="145"/>
                    <a:pt x="514" y="145"/>
                    <a:pt x="514" y="145"/>
                  </a:cubicBezTo>
                  <a:cubicBezTo>
                    <a:pt x="513" y="146"/>
                    <a:pt x="513" y="146"/>
                    <a:pt x="513" y="146"/>
                  </a:cubicBezTo>
                  <a:cubicBezTo>
                    <a:pt x="513" y="144"/>
                    <a:pt x="513" y="144"/>
                    <a:pt x="513" y="144"/>
                  </a:cubicBezTo>
                  <a:cubicBezTo>
                    <a:pt x="512" y="144"/>
                    <a:pt x="512" y="144"/>
                    <a:pt x="512" y="144"/>
                  </a:cubicBezTo>
                  <a:cubicBezTo>
                    <a:pt x="512" y="144"/>
                    <a:pt x="512" y="144"/>
                    <a:pt x="512" y="144"/>
                  </a:cubicBezTo>
                  <a:cubicBezTo>
                    <a:pt x="511" y="144"/>
                    <a:pt x="511" y="144"/>
                    <a:pt x="511" y="144"/>
                  </a:cubicBezTo>
                  <a:cubicBezTo>
                    <a:pt x="511" y="144"/>
                    <a:pt x="511" y="144"/>
                    <a:pt x="511" y="144"/>
                  </a:cubicBezTo>
                  <a:cubicBezTo>
                    <a:pt x="511" y="144"/>
                    <a:pt x="511" y="144"/>
                    <a:pt x="511" y="144"/>
                  </a:cubicBezTo>
                  <a:cubicBezTo>
                    <a:pt x="512" y="143"/>
                    <a:pt x="512" y="143"/>
                    <a:pt x="512" y="143"/>
                  </a:cubicBezTo>
                  <a:cubicBezTo>
                    <a:pt x="511" y="143"/>
                    <a:pt x="511" y="143"/>
                    <a:pt x="511" y="143"/>
                  </a:cubicBezTo>
                  <a:cubicBezTo>
                    <a:pt x="511" y="142"/>
                    <a:pt x="511" y="142"/>
                    <a:pt x="511" y="142"/>
                  </a:cubicBezTo>
                  <a:cubicBezTo>
                    <a:pt x="512" y="142"/>
                    <a:pt x="512" y="142"/>
                    <a:pt x="512" y="142"/>
                  </a:cubicBezTo>
                  <a:cubicBezTo>
                    <a:pt x="511" y="141"/>
                    <a:pt x="511" y="141"/>
                    <a:pt x="511" y="141"/>
                  </a:cubicBezTo>
                  <a:cubicBezTo>
                    <a:pt x="511" y="141"/>
                    <a:pt x="511" y="141"/>
                    <a:pt x="511" y="141"/>
                  </a:cubicBezTo>
                  <a:cubicBezTo>
                    <a:pt x="512" y="140"/>
                    <a:pt x="512" y="140"/>
                    <a:pt x="512" y="140"/>
                  </a:cubicBezTo>
                  <a:cubicBezTo>
                    <a:pt x="511" y="140"/>
                    <a:pt x="511" y="140"/>
                    <a:pt x="511" y="140"/>
                  </a:cubicBezTo>
                  <a:cubicBezTo>
                    <a:pt x="511" y="139"/>
                    <a:pt x="511" y="139"/>
                    <a:pt x="511" y="139"/>
                  </a:cubicBezTo>
                  <a:cubicBezTo>
                    <a:pt x="511" y="139"/>
                    <a:pt x="511" y="139"/>
                    <a:pt x="511" y="139"/>
                  </a:cubicBezTo>
                  <a:cubicBezTo>
                    <a:pt x="511" y="138"/>
                    <a:pt x="511" y="138"/>
                    <a:pt x="511" y="138"/>
                  </a:cubicBezTo>
                  <a:cubicBezTo>
                    <a:pt x="510" y="137"/>
                    <a:pt x="510" y="137"/>
                    <a:pt x="510" y="137"/>
                  </a:cubicBezTo>
                  <a:cubicBezTo>
                    <a:pt x="510" y="137"/>
                    <a:pt x="510" y="137"/>
                    <a:pt x="510" y="137"/>
                  </a:cubicBezTo>
                  <a:cubicBezTo>
                    <a:pt x="510" y="137"/>
                    <a:pt x="510" y="137"/>
                    <a:pt x="510" y="137"/>
                  </a:cubicBezTo>
                  <a:cubicBezTo>
                    <a:pt x="509" y="138"/>
                    <a:pt x="509" y="138"/>
                    <a:pt x="509" y="138"/>
                  </a:cubicBezTo>
                  <a:cubicBezTo>
                    <a:pt x="509" y="138"/>
                    <a:pt x="509" y="138"/>
                    <a:pt x="509" y="138"/>
                  </a:cubicBezTo>
                  <a:cubicBezTo>
                    <a:pt x="509" y="139"/>
                    <a:pt x="509" y="139"/>
                    <a:pt x="509" y="139"/>
                  </a:cubicBezTo>
                  <a:cubicBezTo>
                    <a:pt x="508" y="140"/>
                    <a:pt x="508" y="140"/>
                    <a:pt x="508" y="140"/>
                  </a:cubicBezTo>
                  <a:cubicBezTo>
                    <a:pt x="508" y="140"/>
                    <a:pt x="508" y="140"/>
                    <a:pt x="508" y="140"/>
                  </a:cubicBezTo>
                  <a:cubicBezTo>
                    <a:pt x="507" y="139"/>
                    <a:pt x="507" y="139"/>
                    <a:pt x="507" y="139"/>
                  </a:cubicBezTo>
                  <a:cubicBezTo>
                    <a:pt x="507" y="139"/>
                    <a:pt x="507" y="139"/>
                    <a:pt x="507" y="139"/>
                  </a:cubicBezTo>
                  <a:cubicBezTo>
                    <a:pt x="507" y="139"/>
                    <a:pt x="507" y="139"/>
                    <a:pt x="507" y="139"/>
                  </a:cubicBezTo>
                  <a:cubicBezTo>
                    <a:pt x="506" y="138"/>
                    <a:pt x="506" y="138"/>
                    <a:pt x="506" y="138"/>
                  </a:cubicBezTo>
                  <a:cubicBezTo>
                    <a:pt x="505" y="138"/>
                    <a:pt x="505" y="138"/>
                    <a:pt x="505" y="138"/>
                  </a:cubicBezTo>
                  <a:cubicBezTo>
                    <a:pt x="505" y="138"/>
                    <a:pt x="505" y="138"/>
                    <a:pt x="505" y="138"/>
                  </a:cubicBezTo>
                  <a:cubicBezTo>
                    <a:pt x="505" y="138"/>
                    <a:pt x="505" y="138"/>
                    <a:pt x="505" y="138"/>
                  </a:cubicBezTo>
                  <a:cubicBezTo>
                    <a:pt x="505" y="139"/>
                    <a:pt x="505" y="139"/>
                    <a:pt x="505" y="139"/>
                  </a:cubicBezTo>
                  <a:cubicBezTo>
                    <a:pt x="504" y="139"/>
                    <a:pt x="504" y="139"/>
                    <a:pt x="504" y="139"/>
                  </a:cubicBezTo>
                  <a:cubicBezTo>
                    <a:pt x="504" y="140"/>
                    <a:pt x="504" y="140"/>
                    <a:pt x="504" y="140"/>
                  </a:cubicBezTo>
                  <a:cubicBezTo>
                    <a:pt x="502" y="140"/>
                    <a:pt x="502" y="140"/>
                    <a:pt x="502" y="140"/>
                  </a:cubicBezTo>
                  <a:cubicBezTo>
                    <a:pt x="502" y="140"/>
                    <a:pt x="502" y="140"/>
                    <a:pt x="502" y="140"/>
                  </a:cubicBezTo>
                  <a:cubicBezTo>
                    <a:pt x="501" y="140"/>
                    <a:pt x="501" y="140"/>
                    <a:pt x="501" y="140"/>
                  </a:cubicBezTo>
                  <a:cubicBezTo>
                    <a:pt x="501" y="141"/>
                    <a:pt x="501" y="141"/>
                    <a:pt x="501" y="141"/>
                  </a:cubicBezTo>
                  <a:cubicBezTo>
                    <a:pt x="499" y="140"/>
                    <a:pt x="499" y="140"/>
                    <a:pt x="499" y="140"/>
                  </a:cubicBezTo>
                  <a:cubicBezTo>
                    <a:pt x="498" y="142"/>
                    <a:pt x="498" y="142"/>
                    <a:pt x="498" y="142"/>
                  </a:cubicBezTo>
                  <a:cubicBezTo>
                    <a:pt x="498" y="142"/>
                    <a:pt x="498" y="142"/>
                    <a:pt x="498" y="142"/>
                  </a:cubicBezTo>
                  <a:cubicBezTo>
                    <a:pt x="498" y="143"/>
                    <a:pt x="498" y="143"/>
                    <a:pt x="498" y="143"/>
                  </a:cubicBezTo>
                  <a:cubicBezTo>
                    <a:pt x="497" y="144"/>
                    <a:pt x="497" y="144"/>
                    <a:pt x="497" y="144"/>
                  </a:cubicBezTo>
                  <a:cubicBezTo>
                    <a:pt x="497" y="144"/>
                    <a:pt x="497" y="144"/>
                    <a:pt x="497" y="144"/>
                  </a:cubicBezTo>
                  <a:cubicBezTo>
                    <a:pt x="498" y="145"/>
                    <a:pt x="498" y="145"/>
                    <a:pt x="498" y="145"/>
                  </a:cubicBezTo>
                  <a:cubicBezTo>
                    <a:pt x="498" y="146"/>
                    <a:pt x="498" y="146"/>
                    <a:pt x="498" y="146"/>
                  </a:cubicBezTo>
                  <a:cubicBezTo>
                    <a:pt x="499" y="147"/>
                    <a:pt x="499" y="147"/>
                    <a:pt x="499" y="147"/>
                  </a:cubicBezTo>
                  <a:cubicBezTo>
                    <a:pt x="498" y="147"/>
                    <a:pt x="498" y="147"/>
                    <a:pt x="498" y="147"/>
                  </a:cubicBezTo>
                  <a:cubicBezTo>
                    <a:pt x="498" y="150"/>
                    <a:pt x="498" y="150"/>
                    <a:pt x="498" y="150"/>
                  </a:cubicBezTo>
                  <a:cubicBezTo>
                    <a:pt x="499" y="151"/>
                    <a:pt x="499" y="151"/>
                    <a:pt x="499" y="151"/>
                  </a:cubicBezTo>
                  <a:cubicBezTo>
                    <a:pt x="498" y="152"/>
                    <a:pt x="498" y="152"/>
                    <a:pt x="498" y="152"/>
                  </a:cubicBezTo>
                  <a:cubicBezTo>
                    <a:pt x="498" y="152"/>
                    <a:pt x="498" y="152"/>
                    <a:pt x="498" y="152"/>
                  </a:cubicBezTo>
                  <a:cubicBezTo>
                    <a:pt x="498" y="153"/>
                    <a:pt x="498" y="153"/>
                    <a:pt x="498" y="153"/>
                  </a:cubicBezTo>
                  <a:cubicBezTo>
                    <a:pt x="497" y="153"/>
                    <a:pt x="497" y="153"/>
                    <a:pt x="497" y="153"/>
                  </a:cubicBezTo>
                  <a:cubicBezTo>
                    <a:pt x="497" y="155"/>
                    <a:pt x="497" y="155"/>
                    <a:pt x="497" y="155"/>
                  </a:cubicBezTo>
                  <a:cubicBezTo>
                    <a:pt x="497" y="155"/>
                    <a:pt x="497" y="155"/>
                    <a:pt x="497" y="155"/>
                  </a:cubicBezTo>
                  <a:cubicBezTo>
                    <a:pt x="497" y="156"/>
                    <a:pt x="497" y="156"/>
                    <a:pt x="497" y="156"/>
                  </a:cubicBezTo>
                  <a:cubicBezTo>
                    <a:pt x="496" y="158"/>
                    <a:pt x="496" y="158"/>
                    <a:pt x="496" y="158"/>
                  </a:cubicBezTo>
                  <a:cubicBezTo>
                    <a:pt x="497" y="159"/>
                    <a:pt x="497" y="159"/>
                    <a:pt x="497" y="159"/>
                  </a:cubicBezTo>
                  <a:cubicBezTo>
                    <a:pt x="496" y="159"/>
                    <a:pt x="496" y="159"/>
                    <a:pt x="496" y="159"/>
                  </a:cubicBezTo>
                  <a:cubicBezTo>
                    <a:pt x="497" y="161"/>
                    <a:pt x="497" y="161"/>
                    <a:pt x="497" y="161"/>
                  </a:cubicBezTo>
                  <a:cubicBezTo>
                    <a:pt x="497" y="161"/>
                    <a:pt x="497" y="161"/>
                    <a:pt x="497" y="161"/>
                  </a:cubicBezTo>
                  <a:cubicBezTo>
                    <a:pt x="497" y="162"/>
                    <a:pt x="497" y="162"/>
                    <a:pt x="497" y="162"/>
                  </a:cubicBezTo>
                  <a:cubicBezTo>
                    <a:pt x="497" y="162"/>
                    <a:pt x="497" y="162"/>
                    <a:pt x="497" y="162"/>
                  </a:cubicBezTo>
                  <a:cubicBezTo>
                    <a:pt x="498" y="162"/>
                    <a:pt x="498" y="162"/>
                    <a:pt x="498" y="162"/>
                  </a:cubicBezTo>
                  <a:cubicBezTo>
                    <a:pt x="499" y="162"/>
                    <a:pt x="499" y="162"/>
                    <a:pt x="499" y="162"/>
                  </a:cubicBezTo>
                  <a:cubicBezTo>
                    <a:pt x="499" y="161"/>
                    <a:pt x="499" y="161"/>
                    <a:pt x="499" y="161"/>
                  </a:cubicBezTo>
                  <a:cubicBezTo>
                    <a:pt x="499" y="161"/>
                    <a:pt x="499" y="161"/>
                    <a:pt x="499" y="161"/>
                  </a:cubicBezTo>
                  <a:cubicBezTo>
                    <a:pt x="500" y="161"/>
                    <a:pt x="500" y="161"/>
                    <a:pt x="500" y="161"/>
                  </a:cubicBezTo>
                  <a:cubicBezTo>
                    <a:pt x="500" y="161"/>
                    <a:pt x="500" y="161"/>
                    <a:pt x="500" y="161"/>
                  </a:cubicBezTo>
                  <a:cubicBezTo>
                    <a:pt x="500" y="161"/>
                    <a:pt x="500" y="161"/>
                    <a:pt x="500" y="161"/>
                  </a:cubicBezTo>
                  <a:cubicBezTo>
                    <a:pt x="500" y="161"/>
                    <a:pt x="500" y="161"/>
                    <a:pt x="500" y="161"/>
                  </a:cubicBezTo>
                  <a:cubicBezTo>
                    <a:pt x="501" y="161"/>
                    <a:pt x="501" y="161"/>
                    <a:pt x="501" y="161"/>
                  </a:cubicBezTo>
                  <a:cubicBezTo>
                    <a:pt x="502" y="162"/>
                    <a:pt x="502" y="162"/>
                    <a:pt x="502" y="162"/>
                  </a:cubicBezTo>
                  <a:cubicBezTo>
                    <a:pt x="502" y="162"/>
                    <a:pt x="502" y="162"/>
                    <a:pt x="502" y="162"/>
                  </a:cubicBezTo>
                  <a:cubicBezTo>
                    <a:pt x="501" y="162"/>
                    <a:pt x="501" y="162"/>
                    <a:pt x="501" y="162"/>
                  </a:cubicBezTo>
                  <a:cubicBezTo>
                    <a:pt x="502" y="163"/>
                    <a:pt x="502" y="163"/>
                    <a:pt x="502" y="163"/>
                  </a:cubicBezTo>
                  <a:cubicBezTo>
                    <a:pt x="502" y="163"/>
                    <a:pt x="502" y="163"/>
                    <a:pt x="502" y="163"/>
                  </a:cubicBezTo>
                  <a:cubicBezTo>
                    <a:pt x="501" y="163"/>
                    <a:pt x="501" y="163"/>
                    <a:pt x="501" y="163"/>
                  </a:cubicBezTo>
                  <a:cubicBezTo>
                    <a:pt x="501" y="164"/>
                    <a:pt x="501" y="164"/>
                    <a:pt x="501" y="164"/>
                  </a:cubicBezTo>
                  <a:cubicBezTo>
                    <a:pt x="500" y="163"/>
                    <a:pt x="500" y="163"/>
                    <a:pt x="500" y="163"/>
                  </a:cubicBezTo>
                  <a:cubicBezTo>
                    <a:pt x="500" y="164"/>
                    <a:pt x="500" y="164"/>
                    <a:pt x="500" y="164"/>
                  </a:cubicBezTo>
                  <a:cubicBezTo>
                    <a:pt x="500" y="164"/>
                    <a:pt x="500" y="164"/>
                    <a:pt x="500" y="164"/>
                  </a:cubicBezTo>
                  <a:cubicBezTo>
                    <a:pt x="500" y="165"/>
                    <a:pt x="500" y="165"/>
                    <a:pt x="500" y="165"/>
                  </a:cubicBezTo>
                  <a:cubicBezTo>
                    <a:pt x="499" y="166"/>
                    <a:pt x="499" y="166"/>
                    <a:pt x="499" y="166"/>
                  </a:cubicBezTo>
                  <a:cubicBezTo>
                    <a:pt x="498" y="165"/>
                    <a:pt x="498" y="165"/>
                    <a:pt x="498" y="165"/>
                  </a:cubicBezTo>
                  <a:cubicBezTo>
                    <a:pt x="498" y="165"/>
                    <a:pt x="498" y="165"/>
                    <a:pt x="498" y="165"/>
                  </a:cubicBezTo>
                  <a:cubicBezTo>
                    <a:pt x="498" y="164"/>
                    <a:pt x="498" y="164"/>
                    <a:pt x="498" y="164"/>
                  </a:cubicBezTo>
                  <a:cubicBezTo>
                    <a:pt x="497" y="165"/>
                    <a:pt x="497" y="165"/>
                    <a:pt x="497" y="165"/>
                  </a:cubicBezTo>
                  <a:cubicBezTo>
                    <a:pt x="497" y="164"/>
                    <a:pt x="497" y="164"/>
                    <a:pt x="497" y="164"/>
                  </a:cubicBezTo>
                  <a:cubicBezTo>
                    <a:pt x="496" y="164"/>
                    <a:pt x="496" y="164"/>
                    <a:pt x="496" y="164"/>
                  </a:cubicBezTo>
                  <a:cubicBezTo>
                    <a:pt x="496" y="165"/>
                    <a:pt x="496" y="165"/>
                    <a:pt x="496" y="165"/>
                  </a:cubicBezTo>
                  <a:cubicBezTo>
                    <a:pt x="496" y="166"/>
                    <a:pt x="496" y="166"/>
                    <a:pt x="496" y="166"/>
                  </a:cubicBezTo>
                  <a:cubicBezTo>
                    <a:pt x="496" y="166"/>
                    <a:pt x="496" y="166"/>
                    <a:pt x="496" y="166"/>
                  </a:cubicBezTo>
                  <a:cubicBezTo>
                    <a:pt x="495" y="166"/>
                    <a:pt x="495" y="166"/>
                    <a:pt x="495" y="166"/>
                  </a:cubicBezTo>
                  <a:cubicBezTo>
                    <a:pt x="495" y="167"/>
                    <a:pt x="495" y="167"/>
                    <a:pt x="495" y="167"/>
                  </a:cubicBezTo>
                  <a:cubicBezTo>
                    <a:pt x="495" y="167"/>
                    <a:pt x="495" y="167"/>
                    <a:pt x="495" y="167"/>
                  </a:cubicBezTo>
                  <a:cubicBezTo>
                    <a:pt x="495" y="168"/>
                    <a:pt x="495" y="168"/>
                    <a:pt x="495" y="168"/>
                  </a:cubicBezTo>
                  <a:cubicBezTo>
                    <a:pt x="494" y="167"/>
                    <a:pt x="494" y="167"/>
                    <a:pt x="494" y="167"/>
                  </a:cubicBezTo>
                  <a:cubicBezTo>
                    <a:pt x="493" y="166"/>
                    <a:pt x="493" y="166"/>
                    <a:pt x="493" y="166"/>
                  </a:cubicBezTo>
                  <a:cubicBezTo>
                    <a:pt x="492" y="166"/>
                    <a:pt x="492" y="166"/>
                    <a:pt x="492" y="166"/>
                  </a:cubicBezTo>
                  <a:cubicBezTo>
                    <a:pt x="493" y="167"/>
                    <a:pt x="493" y="167"/>
                    <a:pt x="493" y="167"/>
                  </a:cubicBezTo>
                  <a:cubicBezTo>
                    <a:pt x="492" y="168"/>
                    <a:pt x="492" y="168"/>
                    <a:pt x="492" y="168"/>
                  </a:cubicBezTo>
                  <a:cubicBezTo>
                    <a:pt x="492" y="168"/>
                    <a:pt x="492" y="168"/>
                    <a:pt x="492" y="168"/>
                  </a:cubicBezTo>
                  <a:cubicBezTo>
                    <a:pt x="492" y="169"/>
                    <a:pt x="492" y="169"/>
                    <a:pt x="492" y="169"/>
                  </a:cubicBezTo>
                  <a:cubicBezTo>
                    <a:pt x="491" y="169"/>
                    <a:pt x="491" y="169"/>
                    <a:pt x="491" y="169"/>
                  </a:cubicBezTo>
                  <a:cubicBezTo>
                    <a:pt x="490" y="169"/>
                    <a:pt x="490" y="169"/>
                    <a:pt x="490" y="169"/>
                  </a:cubicBezTo>
                  <a:cubicBezTo>
                    <a:pt x="489" y="168"/>
                    <a:pt x="489" y="168"/>
                    <a:pt x="489" y="168"/>
                  </a:cubicBezTo>
                  <a:cubicBezTo>
                    <a:pt x="488" y="168"/>
                    <a:pt x="488" y="168"/>
                    <a:pt x="488" y="168"/>
                  </a:cubicBezTo>
                  <a:cubicBezTo>
                    <a:pt x="488" y="168"/>
                    <a:pt x="488" y="168"/>
                    <a:pt x="488" y="168"/>
                  </a:cubicBezTo>
                  <a:cubicBezTo>
                    <a:pt x="488" y="167"/>
                    <a:pt x="488" y="167"/>
                    <a:pt x="488" y="167"/>
                  </a:cubicBezTo>
                  <a:cubicBezTo>
                    <a:pt x="489" y="167"/>
                    <a:pt x="489" y="167"/>
                    <a:pt x="489" y="167"/>
                  </a:cubicBezTo>
                  <a:cubicBezTo>
                    <a:pt x="489" y="166"/>
                    <a:pt x="489" y="166"/>
                    <a:pt x="489" y="166"/>
                  </a:cubicBezTo>
                  <a:cubicBezTo>
                    <a:pt x="489" y="166"/>
                    <a:pt x="489" y="166"/>
                    <a:pt x="489" y="166"/>
                  </a:cubicBezTo>
                  <a:cubicBezTo>
                    <a:pt x="491" y="166"/>
                    <a:pt x="491" y="166"/>
                    <a:pt x="491" y="166"/>
                  </a:cubicBezTo>
                  <a:cubicBezTo>
                    <a:pt x="492" y="165"/>
                    <a:pt x="492" y="165"/>
                    <a:pt x="492" y="165"/>
                  </a:cubicBezTo>
                  <a:cubicBezTo>
                    <a:pt x="492" y="165"/>
                    <a:pt x="492" y="165"/>
                    <a:pt x="492" y="165"/>
                  </a:cubicBezTo>
                  <a:cubicBezTo>
                    <a:pt x="491" y="164"/>
                    <a:pt x="491" y="164"/>
                    <a:pt x="491" y="164"/>
                  </a:cubicBezTo>
                  <a:cubicBezTo>
                    <a:pt x="490" y="165"/>
                    <a:pt x="490" y="165"/>
                    <a:pt x="490" y="165"/>
                  </a:cubicBezTo>
                  <a:cubicBezTo>
                    <a:pt x="489" y="165"/>
                    <a:pt x="489" y="165"/>
                    <a:pt x="489" y="165"/>
                  </a:cubicBezTo>
                  <a:cubicBezTo>
                    <a:pt x="489" y="165"/>
                    <a:pt x="489" y="165"/>
                    <a:pt x="489" y="165"/>
                  </a:cubicBezTo>
                  <a:cubicBezTo>
                    <a:pt x="488" y="164"/>
                    <a:pt x="488" y="164"/>
                    <a:pt x="488" y="164"/>
                  </a:cubicBezTo>
                  <a:cubicBezTo>
                    <a:pt x="488" y="164"/>
                    <a:pt x="488" y="164"/>
                    <a:pt x="488" y="164"/>
                  </a:cubicBezTo>
                  <a:cubicBezTo>
                    <a:pt x="486" y="164"/>
                    <a:pt x="486" y="164"/>
                    <a:pt x="486" y="164"/>
                  </a:cubicBezTo>
                  <a:cubicBezTo>
                    <a:pt x="485" y="164"/>
                    <a:pt x="485" y="164"/>
                    <a:pt x="485" y="164"/>
                  </a:cubicBezTo>
                  <a:cubicBezTo>
                    <a:pt x="485" y="164"/>
                    <a:pt x="485" y="164"/>
                    <a:pt x="485" y="164"/>
                  </a:cubicBezTo>
                  <a:cubicBezTo>
                    <a:pt x="485" y="164"/>
                    <a:pt x="485" y="164"/>
                    <a:pt x="485" y="164"/>
                  </a:cubicBezTo>
                  <a:cubicBezTo>
                    <a:pt x="484" y="164"/>
                    <a:pt x="484" y="164"/>
                    <a:pt x="484" y="164"/>
                  </a:cubicBezTo>
                  <a:cubicBezTo>
                    <a:pt x="484" y="164"/>
                    <a:pt x="484" y="164"/>
                    <a:pt x="484" y="164"/>
                  </a:cubicBezTo>
                  <a:cubicBezTo>
                    <a:pt x="483" y="164"/>
                    <a:pt x="483" y="164"/>
                    <a:pt x="483" y="164"/>
                  </a:cubicBezTo>
                  <a:cubicBezTo>
                    <a:pt x="482" y="163"/>
                    <a:pt x="482" y="163"/>
                    <a:pt x="482" y="163"/>
                  </a:cubicBezTo>
                  <a:cubicBezTo>
                    <a:pt x="481" y="164"/>
                    <a:pt x="481" y="164"/>
                    <a:pt x="481" y="164"/>
                  </a:cubicBezTo>
                  <a:cubicBezTo>
                    <a:pt x="480" y="163"/>
                    <a:pt x="480" y="163"/>
                    <a:pt x="480" y="163"/>
                  </a:cubicBezTo>
                  <a:cubicBezTo>
                    <a:pt x="479" y="163"/>
                    <a:pt x="479" y="163"/>
                    <a:pt x="479" y="163"/>
                  </a:cubicBezTo>
                  <a:cubicBezTo>
                    <a:pt x="478" y="164"/>
                    <a:pt x="478" y="164"/>
                    <a:pt x="478" y="164"/>
                  </a:cubicBezTo>
                  <a:cubicBezTo>
                    <a:pt x="477" y="165"/>
                    <a:pt x="477" y="165"/>
                    <a:pt x="477" y="165"/>
                  </a:cubicBezTo>
                  <a:cubicBezTo>
                    <a:pt x="477" y="165"/>
                    <a:pt x="477" y="165"/>
                    <a:pt x="477" y="165"/>
                  </a:cubicBezTo>
                  <a:cubicBezTo>
                    <a:pt x="478" y="166"/>
                    <a:pt x="478" y="166"/>
                    <a:pt x="478" y="166"/>
                  </a:cubicBezTo>
                  <a:cubicBezTo>
                    <a:pt x="477" y="166"/>
                    <a:pt x="477" y="166"/>
                    <a:pt x="477" y="166"/>
                  </a:cubicBezTo>
                  <a:cubicBezTo>
                    <a:pt x="477" y="166"/>
                    <a:pt x="477" y="166"/>
                    <a:pt x="477" y="166"/>
                  </a:cubicBezTo>
                  <a:cubicBezTo>
                    <a:pt x="476" y="167"/>
                    <a:pt x="476" y="167"/>
                    <a:pt x="476" y="167"/>
                  </a:cubicBezTo>
                  <a:cubicBezTo>
                    <a:pt x="477" y="167"/>
                    <a:pt x="477" y="167"/>
                    <a:pt x="477" y="167"/>
                  </a:cubicBezTo>
                  <a:cubicBezTo>
                    <a:pt x="478" y="167"/>
                    <a:pt x="478" y="167"/>
                    <a:pt x="478" y="167"/>
                  </a:cubicBezTo>
                  <a:cubicBezTo>
                    <a:pt x="478" y="167"/>
                    <a:pt x="478" y="167"/>
                    <a:pt x="478" y="167"/>
                  </a:cubicBezTo>
                  <a:cubicBezTo>
                    <a:pt x="478" y="168"/>
                    <a:pt x="478" y="168"/>
                    <a:pt x="478" y="168"/>
                  </a:cubicBezTo>
                  <a:cubicBezTo>
                    <a:pt x="476" y="168"/>
                    <a:pt x="476" y="168"/>
                    <a:pt x="476" y="168"/>
                  </a:cubicBezTo>
                  <a:cubicBezTo>
                    <a:pt x="476" y="168"/>
                    <a:pt x="476" y="168"/>
                    <a:pt x="476" y="168"/>
                  </a:cubicBezTo>
                  <a:cubicBezTo>
                    <a:pt x="474" y="168"/>
                    <a:pt x="474" y="168"/>
                    <a:pt x="474" y="168"/>
                  </a:cubicBezTo>
                  <a:cubicBezTo>
                    <a:pt x="474" y="168"/>
                    <a:pt x="474" y="168"/>
                    <a:pt x="474" y="168"/>
                  </a:cubicBezTo>
                  <a:cubicBezTo>
                    <a:pt x="474" y="169"/>
                    <a:pt x="474" y="169"/>
                    <a:pt x="474" y="169"/>
                  </a:cubicBezTo>
                  <a:cubicBezTo>
                    <a:pt x="473" y="168"/>
                    <a:pt x="473" y="168"/>
                    <a:pt x="473" y="168"/>
                  </a:cubicBezTo>
                  <a:cubicBezTo>
                    <a:pt x="473" y="169"/>
                    <a:pt x="473" y="169"/>
                    <a:pt x="473" y="169"/>
                  </a:cubicBezTo>
                  <a:cubicBezTo>
                    <a:pt x="472" y="169"/>
                    <a:pt x="472" y="169"/>
                    <a:pt x="472" y="169"/>
                  </a:cubicBezTo>
                  <a:cubicBezTo>
                    <a:pt x="472" y="168"/>
                    <a:pt x="472" y="168"/>
                    <a:pt x="472" y="168"/>
                  </a:cubicBezTo>
                  <a:cubicBezTo>
                    <a:pt x="470" y="168"/>
                    <a:pt x="470" y="168"/>
                    <a:pt x="470" y="168"/>
                  </a:cubicBezTo>
                  <a:cubicBezTo>
                    <a:pt x="470" y="169"/>
                    <a:pt x="470" y="169"/>
                    <a:pt x="470" y="169"/>
                  </a:cubicBezTo>
                  <a:cubicBezTo>
                    <a:pt x="468" y="168"/>
                    <a:pt x="468" y="168"/>
                    <a:pt x="468" y="168"/>
                  </a:cubicBezTo>
                  <a:cubicBezTo>
                    <a:pt x="467" y="169"/>
                    <a:pt x="467" y="169"/>
                    <a:pt x="467" y="169"/>
                  </a:cubicBezTo>
                  <a:cubicBezTo>
                    <a:pt x="467" y="169"/>
                    <a:pt x="467" y="169"/>
                    <a:pt x="467" y="169"/>
                  </a:cubicBezTo>
                  <a:cubicBezTo>
                    <a:pt x="468" y="170"/>
                    <a:pt x="468" y="170"/>
                    <a:pt x="468" y="170"/>
                  </a:cubicBezTo>
                  <a:cubicBezTo>
                    <a:pt x="467" y="171"/>
                    <a:pt x="467" y="171"/>
                    <a:pt x="467" y="171"/>
                  </a:cubicBezTo>
                  <a:cubicBezTo>
                    <a:pt x="467" y="172"/>
                    <a:pt x="467" y="172"/>
                    <a:pt x="467" y="172"/>
                  </a:cubicBezTo>
                  <a:cubicBezTo>
                    <a:pt x="466" y="171"/>
                    <a:pt x="466" y="171"/>
                    <a:pt x="466" y="171"/>
                  </a:cubicBezTo>
                  <a:cubicBezTo>
                    <a:pt x="466" y="171"/>
                    <a:pt x="466" y="171"/>
                    <a:pt x="466" y="171"/>
                  </a:cubicBezTo>
                  <a:cubicBezTo>
                    <a:pt x="466" y="170"/>
                    <a:pt x="466" y="170"/>
                    <a:pt x="466" y="170"/>
                  </a:cubicBezTo>
                  <a:cubicBezTo>
                    <a:pt x="465" y="169"/>
                    <a:pt x="465" y="169"/>
                    <a:pt x="465" y="169"/>
                  </a:cubicBezTo>
                  <a:cubicBezTo>
                    <a:pt x="465" y="170"/>
                    <a:pt x="465" y="170"/>
                    <a:pt x="465" y="170"/>
                  </a:cubicBezTo>
                  <a:cubicBezTo>
                    <a:pt x="464" y="170"/>
                    <a:pt x="464" y="170"/>
                    <a:pt x="464" y="170"/>
                  </a:cubicBezTo>
                  <a:cubicBezTo>
                    <a:pt x="463" y="170"/>
                    <a:pt x="463" y="170"/>
                    <a:pt x="463" y="170"/>
                  </a:cubicBezTo>
                  <a:cubicBezTo>
                    <a:pt x="462" y="171"/>
                    <a:pt x="462" y="171"/>
                    <a:pt x="462" y="171"/>
                  </a:cubicBezTo>
                  <a:cubicBezTo>
                    <a:pt x="461" y="170"/>
                    <a:pt x="461" y="170"/>
                    <a:pt x="461" y="170"/>
                  </a:cubicBezTo>
                  <a:cubicBezTo>
                    <a:pt x="460" y="171"/>
                    <a:pt x="460" y="171"/>
                    <a:pt x="460" y="171"/>
                  </a:cubicBezTo>
                  <a:cubicBezTo>
                    <a:pt x="459" y="171"/>
                    <a:pt x="459" y="171"/>
                    <a:pt x="459" y="171"/>
                  </a:cubicBezTo>
                  <a:cubicBezTo>
                    <a:pt x="457" y="172"/>
                    <a:pt x="457" y="172"/>
                    <a:pt x="457" y="172"/>
                  </a:cubicBezTo>
                  <a:cubicBezTo>
                    <a:pt x="456" y="173"/>
                    <a:pt x="456" y="173"/>
                    <a:pt x="456" y="173"/>
                  </a:cubicBezTo>
                  <a:cubicBezTo>
                    <a:pt x="456" y="172"/>
                    <a:pt x="456" y="172"/>
                    <a:pt x="456" y="172"/>
                  </a:cubicBezTo>
                  <a:cubicBezTo>
                    <a:pt x="455" y="172"/>
                    <a:pt x="455" y="172"/>
                    <a:pt x="455" y="172"/>
                  </a:cubicBezTo>
                  <a:cubicBezTo>
                    <a:pt x="455" y="173"/>
                    <a:pt x="455" y="173"/>
                    <a:pt x="455" y="173"/>
                  </a:cubicBezTo>
                  <a:cubicBezTo>
                    <a:pt x="453" y="174"/>
                    <a:pt x="453" y="174"/>
                    <a:pt x="453" y="174"/>
                  </a:cubicBezTo>
                  <a:cubicBezTo>
                    <a:pt x="453" y="175"/>
                    <a:pt x="453" y="175"/>
                    <a:pt x="453" y="175"/>
                  </a:cubicBezTo>
                  <a:cubicBezTo>
                    <a:pt x="452" y="175"/>
                    <a:pt x="452" y="175"/>
                    <a:pt x="452" y="175"/>
                  </a:cubicBezTo>
                  <a:cubicBezTo>
                    <a:pt x="452" y="176"/>
                    <a:pt x="452" y="176"/>
                    <a:pt x="452" y="176"/>
                  </a:cubicBezTo>
                  <a:cubicBezTo>
                    <a:pt x="453" y="178"/>
                    <a:pt x="453" y="178"/>
                    <a:pt x="453" y="178"/>
                  </a:cubicBezTo>
                  <a:cubicBezTo>
                    <a:pt x="453" y="180"/>
                    <a:pt x="453" y="180"/>
                    <a:pt x="453" y="180"/>
                  </a:cubicBezTo>
                  <a:cubicBezTo>
                    <a:pt x="452" y="181"/>
                    <a:pt x="452" y="181"/>
                    <a:pt x="452" y="181"/>
                  </a:cubicBezTo>
                  <a:cubicBezTo>
                    <a:pt x="451" y="182"/>
                    <a:pt x="451" y="182"/>
                    <a:pt x="451" y="182"/>
                  </a:cubicBezTo>
                  <a:cubicBezTo>
                    <a:pt x="451" y="183"/>
                    <a:pt x="451" y="183"/>
                    <a:pt x="451" y="183"/>
                  </a:cubicBezTo>
                  <a:cubicBezTo>
                    <a:pt x="451" y="185"/>
                    <a:pt x="451" y="185"/>
                    <a:pt x="451" y="185"/>
                  </a:cubicBezTo>
                  <a:cubicBezTo>
                    <a:pt x="452" y="185"/>
                    <a:pt x="452" y="185"/>
                    <a:pt x="452" y="185"/>
                  </a:cubicBezTo>
                  <a:cubicBezTo>
                    <a:pt x="452" y="186"/>
                    <a:pt x="452" y="186"/>
                    <a:pt x="452" y="186"/>
                  </a:cubicBezTo>
                  <a:cubicBezTo>
                    <a:pt x="451" y="186"/>
                    <a:pt x="451" y="186"/>
                    <a:pt x="451" y="186"/>
                  </a:cubicBezTo>
                  <a:cubicBezTo>
                    <a:pt x="451" y="186"/>
                    <a:pt x="451" y="186"/>
                    <a:pt x="451" y="186"/>
                  </a:cubicBezTo>
                  <a:cubicBezTo>
                    <a:pt x="451" y="187"/>
                    <a:pt x="451" y="187"/>
                    <a:pt x="451" y="187"/>
                  </a:cubicBezTo>
                  <a:cubicBezTo>
                    <a:pt x="450" y="188"/>
                    <a:pt x="450" y="188"/>
                    <a:pt x="450" y="188"/>
                  </a:cubicBezTo>
                  <a:cubicBezTo>
                    <a:pt x="451" y="189"/>
                    <a:pt x="451" y="189"/>
                    <a:pt x="451" y="189"/>
                  </a:cubicBezTo>
                  <a:cubicBezTo>
                    <a:pt x="450" y="190"/>
                    <a:pt x="450" y="190"/>
                    <a:pt x="450" y="190"/>
                  </a:cubicBezTo>
                  <a:cubicBezTo>
                    <a:pt x="450" y="191"/>
                    <a:pt x="450" y="191"/>
                    <a:pt x="450" y="191"/>
                  </a:cubicBezTo>
                  <a:cubicBezTo>
                    <a:pt x="448" y="192"/>
                    <a:pt x="448" y="192"/>
                    <a:pt x="448" y="192"/>
                  </a:cubicBezTo>
                  <a:cubicBezTo>
                    <a:pt x="449" y="193"/>
                    <a:pt x="449" y="193"/>
                    <a:pt x="449" y="193"/>
                  </a:cubicBezTo>
                  <a:cubicBezTo>
                    <a:pt x="448" y="193"/>
                    <a:pt x="448" y="193"/>
                    <a:pt x="448" y="193"/>
                  </a:cubicBezTo>
                  <a:cubicBezTo>
                    <a:pt x="448" y="195"/>
                    <a:pt x="448" y="195"/>
                    <a:pt x="448" y="195"/>
                  </a:cubicBezTo>
                  <a:cubicBezTo>
                    <a:pt x="447" y="195"/>
                    <a:pt x="447" y="195"/>
                    <a:pt x="447" y="195"/>
                  </a:cubicBezTo>
                  <a:cubicBezTo>
                    <a:pt x="447" y="197"/>
                    <a:pt x="447" y="197"/>
                    <a:pt x="447" y="197"/>
                  </a:cubicBezTo>
                  <a:cubicBezTo>
                    <a:pt x="447" y="198"/>
                    <a:pt x="447" y="198"/>
                    <a:pt x="447" y="198"/>
                  </a:cubicBezTo>
                  <a:cubicBezTo>
                    <a:pt x="447" y="199"/>
                    <a:pt x="447" y="199"/>
                    <a:pt x="447" y="199"/>
                  </a:cubicBezTo>
                  <a:cubicBezTo>
                    <a:pt x="447" y="200"/>
                    <a:pt x="447" y="200"/>
                    <a:pt x="447" y="200"/>
                  </a:cubicBezTo>
                  <a:cubicBezTo>
                    <a:pt x="446" y="200"/>
                    <a:pt x="446" y="200"/>
                    <a:pt x="446" y="200"/>
                  </a:cubicBezTo>
                  <a:cubicBezTo>
                    <a:pt x="446" y="201"/>
                    <a:pt x="446" y="201"/>
                    <a:pt x="446" y="201"/>
                  </a:cubicBezTo>
                  <a:cubicBezTo>
                    <a:pt x="445" y="202"/>
                    <a:pt x="445" y="202"/>
                    <a:pt x="445" y="202"/>
                  </a:cubicBezTo>
                  <a:cubicBezTo>
                    <a:pt x="445" y="203"/>
                    <a:pt x="445" y="203"/>
                    <a:pt x="445" y="203"/>
                  </a:cubicBezTo>
                  <a:cubicBezTo>
                    <a:pt x="445" y="203"/>
                    <a:pt x="445" y="203"/>
                    <a:pt x="445" y="203"/>
                  </a:cubicBezTo>
                  <a:cubicBezTo>
                    <a:pt x="445" y="204"/>
                    <a:pt x="445" y="204"/>
                    <a:pt x="445" y="204"/>
                  </a:cubicBezTo>
                  <a:cubicBezTo>
                    <a:pt x="444" y="205"/>
                    <a:pt x="444" y="205"/>
                    <a:pt x="444" y="205"/>
                  </a:cubicBezTo>
                  <a:cubicBezTo>
                    <a:pt x="444" y="206"/>
                    <a:pt x="444" y="206"/>
                    <a:pt x="444" y="206"/>
                  </a:cubicBezTo>
                  <a:cubicBezTo>
                    <a:pt x="442" y="207"/>
                    <a:pt x="442" y="207"/>
                    <a:pt x="442" y="207"/>
                  </a:cubicBezTo>
                  <a:cubicBezTo>
                    <a:pt x="442" y="208"/>
                    <a:pt x="442" y="208"/>
                    <a:pt x="442" y="208"/>
                  </a:cubicBezTo>
                  <a:cubicBezTo>
                    <a:pt x="441" y="209"/>
                    <a:pt x="441" y="209"/>
                    <a:pt x="441" y="209"/>
                  </a:cubicBezTo>
                  <a:cubicBezTo>
                    <a:pt x="441" y="210"/>
                    <a:pt x="441" y="210"/>
                    <a:pt x="441" y="210"/>
                  </a:cubicBezTo>
                  <a:cubicBezTo>
                    <a:pt x="441" y="211"/>
                    <a:pt x="441" y="211"/>
                    <a:pt x="441" y="211"/>
                  </a:cubicBezTo>
                  <a:cubicBezTo>
                    <a:pt x="441" y="212"/>
                    <a:pt x="441" y="212"/>
                    <a:pt x="441" y="212"/>
                  </a:cubicBezTo>
                  <a:cubicBezTo>
                    <a:pt x="442" y="212"/>
                    <a:pt x="442" y="212"/>
                    <a:pt x="442" y="212"/>
                  </a:cubicBezTo>
                  <a:cubicBezTo>
                    <a:pt x="443" y="212"/>
                    <a:pt x="443" y="212"/>
                    <a:pt x="443" y="212"/>
                  </a:cubicBezTo>
                  <a:cubicBezTo>
                    <a:pt x="444" y="212"/>
                    <a:pt x="444" y="212"/>
                    <a:pt x="444" y="212"/>
                  </a:cubicBezTo>
                  <a:cubicBezTo>
                    <a:pt x="444" y="212"/>
                    <a:pt x="444" y="212"/>
                    <a:pt x="444" y="212"/>
                  </a:cubicBezTo>
                  <a:cubicBezTo>
                    <a:pt x="446" y="212"/>
                    <a:pt x="446" y="212"/>
                    <a:pt x="446" y="212"/>
                  </a:cubicBezTo>
                  <a:cubicBezTo>
                    <a:pt x="446" y="212"/>
                    <a:pt x="446" y="212"/>
                    <a:pt x="446" y="212"/>
                  </a:cubicBezTo>
                  <a:cubicBezTo>
                    <a:pt x="447" y="211"/>
                    <a:pt x="447" y="211"/>
                    <a:pt x="447" y="211"/>
                  </a:cubicBezTo>
                  <a:cubicBezTo>
                    <a:pt x="447" y="211"/>
                    <a:pt x="447" y="211"/>
                    <a:pt x="447" y="211"/>
                  </a:cubicBezTo>
                  <a:cubicBezTo>
                    <a:pt x="448" y="211"/>
                    <a:pt x="448" y="211"/>
                    <a:pt x="448" y="211"/>
                  </a:cubicBezTo>
                  <a:cubicBezTo>
                    <a:pt x="448" y="213"/>
                    <a:pt x="448" y="213"/>
                    <a:pt x="448" y="213"/>
                  </a:cubicBezTo>
                  <a:cubicBezTo>
                    <a:pt x="449" y="214"/>
                    <a:pt x="449" y="214"/>
                    <a:pt x="449" y="214"/>
                  </a:cubicBezTo>
                  <a:cubicBezTo>
                    <a:pt x="450" y="215"/>
                    <a:pt x="450" y="215"/>
                    <a:pt x="450" y="215"/>
                  </a:cubicBezTo>
                  <a:cubicBezTo>
                    <a:pt x="450" y="216"/>
                    <a:pt x="450" y="216"/>
                    <a:pt x="450" y="216"/>
                  </a:cubicBezTo>
                  <a:cubicBezTo>
                    <a:pt x="451" y="217"/>
                    <a:pt x="451" y="217"/>
                    <a:pt x="451" y="217"/>
                  </a:cubicBezTo>
                  <a:cubicBezTo>
                    <a:pt x="451" y="217"/>
                    <a:pt x="451" y="217"/>
                    <a:pt x="451" y="217"/>
                  </a:cubicBezTo>
                  <a:cubicBezTo>
                    <a:pt x="452" y="217"/>
                    <a:pt x="452" y="217"/>
                    <a:pt x="452" y="217"/>
                  </a:cubicBezTo>
                  <a:cubicBezTo>
                    <a:pt x="452" y="216"/>
                    <a:pt x="452" y="216"/>
                    <a:pt x="452" y="216"/>
                  </a:cubicBezTo>
                  <a:cubicBezTo>
                    <a:pt x="453" y="216"/>
                    <a:pt x="453" y="216"/>
                    <a:pt x="453" y="216"/>
                  </a:cubicBezTo>
                  <a:cubicBezTo>
                    <a:pt x="453" y="215"/>
                    <a:pt x="453" y="215"/>
                    <a:pt x="453" y="215"/>
                  </a:cubicBezTo>
                  <a:cubicBezTo>
                    <a:pt x="453" y="216"/>
                    <a:pt x="453" y="216"/>
                    <a:pt x="453" y="216"/>
                  </a:cubicBezTo>
                  <a:cubicBezTo>
                    <a:pt x="454" y="215"/>
                    <a:pt x="454" y="215"/>
                    <a:pt x="454" y="215"/>
                  </a:cubicBezTo>
                  <a:cubicBezTo>
                    <a:pt x="455" y="216"/>
                    <a:pt x="455" y="216"/>
                    <a:pt x="455" y="216"/>
                  </a:cubicBezTo>
                  <a:cubicBezTo>
                    <a:pt x="455" y="216"/>
                    <a:pt x="455" y="216"/>
                    <a:pt x="455" y="216"/>
                  </a:cubicBezTo>
                  <a:cubicBezTo>
                    <a:pt x="454" y="216"/>
                    <a:pt x="454" y="216"/>
                    <a:pt x="454" y="216"/>
                  </a:cubicBezTo>
                  <a:cubicBezTo>
                    <a:pt x="454" y="218"/>
                    <a:pt x="454" y="218"/>
                    <a:pt x="454" y="218"/>
                  </a:cubicBezTo>
                  <a:cubicBezTo>
                    <a:pt x="454" y="218"/>
                    <a:pt x="454" y="218"/>
                    <a:pt x="454" y="218"/>
                  </a:cubicBezTo>
                  <a:cubicBezTo>
                    <a:pt x="453" y="218"/>
                    <a:pt x="453" y="218"/>
                    <a:pt x="453" y="218"/>
                  </a:cubicBezTo>
                  <a:cubicBezTo>
                    <a:pt x="453" y="219"/>
                    <a:pt x="453" y="219"/>
                    <a:pt x="453" y="219"/>
                  </a:cubicBezTo>
                  <a:cubicBezTo>
                    <a:pt x="455" y="218"/>
                    <a:pt x="455" y="218"/>
                    <a:pt x="455" y="218"/>
                  </a:cubicBezTo>
                  <a:cubicBezTo>
                    <a:pt x="456" y="218"/>
                    <a:pt x="456" y="218"/>
                    <a:pt x="456" y="218"/>
                  </a:cubicBezTo>
                  <a:cubicBezTo>
                    <a:pt x="457" y="217"/>
                    <a:pt x="457" y="217"/>
                    <a:pt x="457" y="217"/>
                  </a:cubicBezTo>
                  <a:cubicBezTo>
                    <a:pt x="457" y="216"/>
                    <a:pt x="457" y="216"/>
                    <a:pt x="457" y="216"/>
                  </a:cubicBezTo>
                  <a:cubicBezTo>
                    <a:pt x="457" y="215"/>
                    <a:pt x="457" y="215"/>
                    <a:pt x="457" y="215"/>
                  </a:cubicBezTo>
                  <a:cubicBezTo>
                    <a:pt x="457" y="216"/>
                    <a:pt x="457" y="216"/>
                    <a:pt x="457" y="216"/>
                  </a:cubicBezTo>
                  <a:cubicBezTo>
                    <a:pt x="457" y="217"/>
                    <a:pt x="457" y="217"/>
                    <a:pt x="457" y="217"/>
                  </a:cubicBezTo>
                  <a:cubicBezTo>
                    <a:pt x="457" y="218"/>
                    <a:pt x="457" y="218"/>
                    <a:pt x="457" y="218"/>
                  </a:cubicBezTo>
                  <a:cubicBezTo>
                    <a:pt x="458" y="218"/>
                    <a:pt x="458" y="218"/>
                    <a:pt x="458" y="218"/>
                  </a:cubicBezTo>
                  <a:cubicBezTo>
                    <a:pt x="458" y="217"/>
                    <a:pt x="458" y="217"/>
                    <a:pt x="458" y="217"/>
                  </a:cubicBezTo>
                  <a:cubicBezTo>
                    <a:pt x="458" y="215"/>
                    <a:pt x="458" y="215"/>
                    <a:pt x="458" y="215"/>
                  </a:cubicBezTo>
                  <a:cubicBezTo>
                    <a:pt x="458" y="215"/>
                    <a:pt x="458" y="215"/>
                    <a:pt x="458" y="215"/>
                  </a:cubicBezTo>
                  <a:cubicBezTo>
                    <a:pt x="457" y="214"/>
                    <a:pt x="457" y="214"/>
                    <a:pt x="457" y="214"/>
                  </a:cubicBezTo>
                  <a:cubicBezTo>
                    <a:pt x="457" y="213"/>
                    <a:pt x="457" y="213"/>
                    <a:pt x="457" y="213"/>
                  </a:cubicBezTo>
                  <a:cubicBezTo>
                    <a:pt x="458" y="213"/>
                    <a:pt x="458" y="213"/>
                    <a:pt x="458" y="213"/>
                  </a:cubicBezTo>
                  <a:cubicBezTo>
                    <a:pt x="459" y="213"/>
                    <a:pt x="459" y="213"/>
                    <a:pt x="459" y="213"/>
                  </a:cubicBezTo>
                  <a:cubicBezTo>
                    <a:pt x="459" y="213"/>
                    <a:pt x="459" y="213"/>
                    <a:pt x="459" y="213"/>
                  </a:cubicBezTo>
                  <a:cubicBezTo>
                    <a:pt x="459" y="214"/>
                    <a:pt x="459" y="214"/>
                    <a:pt x="459" y="214"/>
                  </a:cubicBezTo>
                  <a:cubicBezTo>
                    <a:pt x="459" y="214"/>
                    <a:pt x="459" y="214"/>
                    <a:pt x="459" y="214"/>
                  </a:cubicBezTo>
                  <a:cubicBezTo>
                    <a:pt x="460" y="213"/>
                    <a:pt x="460" y="213"/>
                    <a:pt x="460" y="213"/>
                  </a:cubicBezTo>
                  <a:cubicBezTo>
                    <a:pt x="461" y="213"/>
                    <a:pt x="461" y="213"/>
                    <a:pt x="461" y="213"/>
                  </a:cubicBezTo>
                  <a:cubicBezTo>
                    <a:pt x="462" y="213"/>
                    <a:pt x="462" y="213"/>
                    <a:pt x="462" y="213"/>
                  </a:cubicBezTo>
                  <a:cubicBezTo>
                    <a:pt x="463" y="213"/>
                    <a:pt x="463" y="213"/>
                    <a:pt x="463" y="213"/>
                  </a:cubicBezTo>
                  <a:cubicBezTo>
                    <a:pt x="464" y="213"/>
                    <a:pt x="464" y="213"/>
                    <a:pt x="464" y="213"/>
                  </a:cubicBezTo>
                  <a:cubicBezTo>
                    <a:pt x="464" y="214"/>
                    <a:pt x="464" y="214"/>
                    <a:pt x="464" y="214"/>
                  </a:cubicBezTo>
                  <a:cubicBezTo>
                    <a:pt x="465" y="215"/>
                    <a:pt x="465" y="215"/>
                    <a:pt x="465" y="215"/>
                  </a:cubicBezTo>
                  <a:cubicBezTo>
                    <a:pt x="465" y="215"/>
                    <a:pt x="465" y="215"/>
                    <a:pt x="465" y="215"/>
                  </a:cubicBezTo>
                  <a:cubicBezTo>
                    <a:pt x="467" y="215"/>
                    <a:pt x="467" y="215"/>
                    <a:pt x="467" y="215"/>
                  </a:cubicBezTo>
                  <a:cubicBezTo>
                    <a:pt x="467" y="216"/>
                    <a:pt x="467" y="216"/>
                    <a:pt x="467" y="216"/>
                  </a:cubicBezTo>
                  <a:cubicBezTo>
                    <a:pt x="469" y="216"/>
                    <a:pt x="469" y="216"/>
                    <a:pt x="469" y="216"/>
                  </a:cubicBezTo>
                  <a:cubicBezTo>
                    <a:pt x="469" y="217"/>
                    <a:pt x="469" y="217"/>
                    <a:pt x="469" y="217"/>
                  </a:cubicBezTo>
                  <a:cubicBezTo>
                    <a:pt x="470" y="217"/>
                    <a:pt x="470" y="217"/>
                    <a:pt x="470" y="217"/>
                  </a:cubicBezTo>
                  <a:cubicBezTo>
                    <a:pt x="470" y="218"/>
                    <a:pt x="470" y="218"/>
                    <a:pt x="470" y="218"/>
                  </a:cubicBezTo>
                  <a:cubicBezTo>
                    <a:pt x="471" y="218"/>
                    <a:pt x="471" y="218"/>
                    <a:pt x="471" y="218"/>
                  </a:cubicBezTo>
                  <a:cubicBezTo>
                    <a:pt x="472" y="219"/>
                    <a:pt x="472" y="219"/>
                    <a:pt x="472" y="219"/>
                  </a:cubicBezTo>
                  <a:cubicBezTo>
                    <a:pt x="471" y="220"/>
                    <a:pt x="471" y="220"/>
                    <a:pt x="471" y="220"/>
                  </a:cubicBezTo>
                  <a:cubicBezTo>
                    <a:pt x="471" y="220"/>
                    <a:pt x="471" y="220"/>
                    <a:pt x="471" y="220"/>
                  </a:cubicBezTo>
                  <a:cubicBezTo>
                    <a:pt x="471" y="221"/>
                    <a:pt x="471" y="221"/>
                    <a:pt x="471" y="221"/>
                  </a:cubicBezTo>
                  <a:cubicBezTo>
                    <a:pt x="471" y="222"/>
                    <a:pt x="471" y="222"/>
                    <a:pt x="471" y="222"/>
                  </a:cubicBezTo>
                  <a:cubicBezTo>
                    <a:pt x="472" y="222"/>
                    <a:pt x="472" y="222"/>
                    <a:pt x="472" y="222"/>
                  </a:cubicBezTo>
                  <a:cubicBezTo>
                    <a:pt x="473" y="223"/>
                    <a:pt x="473" y="223"/>
                    <a:pt x="473" y="223"/>
                  </a:cubicBezTo>
                  <a:cubicBezTo>
                    <a:pt x="473" y="224"/>
                    <a:pt x="473" y="224"/>
                    <a:pt x="473" y="224"/>
                  </a:cubicBezTo>
                  <a:cubicBezTo>
                    <a:pt x="473" y="224"/>
                    <a:pt x="473" y="224"/>
                    <a:pt x="473" y="224"/>
                  </a:cubicBezTo>
                  <a:cubicBezTo>
                    <a:pt x="473" y="225"/>
                    <a:pt x="473" y="225"/>
                    <a:pt x="473" y="225"/>
                  </a:cubicBezTo>
                  <a:cubicBezTo>
                    <a:pt x="474" y="226"/>
                    <a:pt x="474" y="226"/>
                    <a:pt x="474" y="226"/>
                  </a:cubicBezTo>
                  <a:cubicBezTo>
                    <a:pt x="474" y="226"/>
                    <a:pt x="474" y="226"/>
                    <a:pt x="474" y="226"/>
                  </a:cubicBezTo>
                  <a:cubicBezTo>
                    <a:pt x="475" y="225"/>
                    <a:pt x="475" y="225"/>
                    <a:pt x="475" y="225"/>
                  </a:cubicBezTo>
                  <a:cubicBezTo>
                    <a:pt x="475" y="226"/>
                    <a:pt x="475" y="226"/>
                    <a:pt x="475" y="226"/>
                  </a:cubicBezTo>
                  <a:cubicBezTo>
                    <a:pt x="475" y="227"/>
                    <a:pt x="475" y="227"/>
                    <a:pt x="475" y="227"/>
                  </a:cubicBezTo>
                  <a:cubicBezTo>
                    <a:pt x="475" y="228"/>
                    <a:pt x="475" y="228"/>
                    <a:pt x="475" y="228"/>
                  </a:cubicBezTo>
                  <a:cubicBezTo>
                    <a:pt x="476" y="228"/>
                    <a:pt x="476" y="228"/>
                    <a:pt x="476" y="228"/>
                  </a:cubicBezTo>
                  <a:cubicBezTo>
                    <a:pt x="475" y="229"/>
                    <a:pt x="475" y="229"/>
                    <a:pt x="475" y="229"/>
                  </a:cubicBezTo>
                  <a:cubicBezTo>
                    <a:pt x="475" y="229"/>
                    <a:pt x="475" y="229"/>
                    <a:pt x="475" y="229"/>
                  </a:cubicBezTo>
                  <a:cubicBezTo>
                    <a:pt x="475" y="230"/>
                    <a:pt x="475" y="230"/>
                    <a:pt x="475" y="230"/>
                  </a:cubicBezTo>
                  <a:cubicBezTo>
                    <a:pt x="475" y="231"/>
                    <a:pt x="475" y="231"/>
                    <a:pt x="475" y="231"/>
                  </a:cubicBezTo>
                  <a:cubicBezTo>
                    <a:pt x="475" y="231"/>
                    <a:pt x="475" y="231"/>
                    <a:pt x="475" y="231"/>
                  </a:cubicBezTo>
                  <a:cubicBezTo>
                    <a:pt x="475" y="231"/>
                    <a:pt x="475" y="231"/>
                    <a:pt x="475" y="231"/>
                  </a:cubicBezTo>
                  <a:cubicBezTo>
                    <a:pt x="475" y="232"/>
                    <a:pt x="475" y="232"/>
                    <a:pt x="475" y="232"/>
                  </a:cubicBezTo>
                  <a:cubicBezTo>
                    <a:pt x="475" y="232"/>
                    <a:pt x="475" y="232"/>
                    <a:pt x="475" y="232"/>
                  </a:cubicBezTo>
                  <a:cubicBezTo>
                    <a:pt x="475" y="233"/>
                    <a:pt x="475" y="233"/>
                    <a:pt x="475" y="233"/>
                  </a:cubicBezTo>
                  <a:cubicBezTo>
                    <a:pt x="476" y="235"/>
                    <a:pt x="476" y="235"/>
                    <a:pt x="476" y="235"/>
                  </a:cubicBezTo>
                  <a:cubicBezTo>
                    <a:pt x="475" y="235"/>
                    <a:pt x="475" y="235"/>
                    <a:pt x="475" y="235"/>
                  </a:cubicBezTo>
                  <a:cubicBezTo>
                    <a:pt x="476" y="237"/>
                    <a:pt x="476" y="237"/>
                    <a:pt x="476" y="237"/>
                  </a:cubicBezTo>
                  <a:cubicBezTo>
                    <a:pt x="476" y="237"/>
                    <a:pt x="476" y="237"/>
                    <a:pt x="476" y="237"/>
                  </a:cubicBezTo>
                  <a:cubicBezTo>
                    <a:pt x="476" y="238"/>
                    <a:pt x="476" y="238"/>
                    <a:pt x="476" y="238"/>
                  </a:cubicBezTo>
                  <a:cubicBezTo>
                    <a:pt x="477" y="241"/>
                    <a:pt x="477" y="241"/>
                    <a:pt x="477" y="241"/>
                  </a:cubicBezTo>
                  <a:cubicBezTo>
                    <a:pt x="477" y="241"/>
                    <a:pt x="477" y="241"/>
                    <a:pt x="477" y="241"/>
                  </a:cubicBezTo>
                  <a:cubicBezTo>
                    <a:pt x="478" y="240"/>
                    <a:pt x="478" y="240"/>
                    <a:pt x="478" y="240"/>
                  </a:cubicBezTo>
                  <a:cubicBezTo>
                    <a:pt x="478" y="241"/>
                    <a:pt x="478" y="241"/>
                    <a:pt x="478" y="241"/>
                  </a:cubicBezTo>
                  <a:cubicBezTo>
                    <a:pt x="477" y="242"/>
                    <a:pt x="477" y="242"/>
                    <a:pt x="477" y="242"/>
                  </a:cubicBezTo>
                  <a:cubicBezTo>
                    <a:pt x="477" y="242"/>
                    <a:pt x="477" y="242"/>
                    <a:pt x="477" y="242"/>
                  </a:cubicBezTo>
                  <a:cubicBezTo>
                    <a:pt x="478" y="243"/>
                    <a:pt x="478" y="243"/>
                    <a:pt x="478" y="243"/>
                  </a:cubicBezTo>
                  <a:cubicBezTo>
                    <a:pt x="478" y="243"/>
                    <a:pt x="478" y="243"/>
                    <a:pt x="478" y="243"/>
                  </a:cubicBezTo>
                  <a:cubicBezTo>
                    <a:pt x="479" y="244"/>
                    <a:pt x="479" y="244"/>
                    <a:pt x="479" y="244"/>
                  </a:cubicBezTo>
                  <a:cubicBezTo>
                    <a:pt x="479" y="245"/>
                    <a:pt x="479" y="245"/>
                    <a:pt x="479" y="245"/>
                  </a:cubicBezTo>
                  <a:cubicBezTo>
                    <a:pt x="479" y="246"/>
                    <a:pt x="479" y="246"/>
                    <a:pt x="479" y="246"/>
                  </a:cubicBezTo>
                  <a:cubicBezTo>
                    <a:pt x="479" y="246"/>
                    <a:pt x="479" y="246"/>
                    <a:pt x="479" y="246"/>
                  </a:cubicBezTo>
                  <a:cubicBezTo>
                    <a:pt x="480" y="248"/>
                    <a:pt x="480" y="248"/>
                    <a:pt x="480" y="248"/>
                  </a:cubicBezTo>
                  <a:cubicBezTo>
                    <a:pt x="480" y="248"/>
                    <a:pt x="480" y="248"/>
                    <a:pt x="480" y="248"/>
                  </a:cubicBezTo>
                  <a:cubicBezTo>
                    <a:pt x="480" y="249"/>
                    <a:pt x="480" y="249"/>
                    <a:pt x="480" y="249"/>
                  </a:cubicBezTo>
                  <a:cubicBezTo>
                    <a:pt x="480" y="250"/>
                    <a:pt x="480" y="250"/>
                    <a:pt x="480" y="250"/>
                  </a:cubicBezTo>
                  <a:cubicBezTo>
                    <a:pt x="480" y="251"/>
                    <a:pt x="480" y="251"/>
                    <a:pt x="480" y="251"/>
                  </a:cubicBezTo>
                  <a:cubicBezTo>
                    <a:pt x="480" y="252"/>
                    <a:pt x="480" y="252"/>
                    <a:pt x="480" y="252"/>
                  </a:cubicBezTo>
                  <a:cubicBezTo>
                    <a:pt x="480" y="253"/>
                    <a:pt x="480" y="253"/>
                    <a:pt x="480" y="253"/>
                  </a:cubicBezTo>
                  <a:cubicBezTo>
                    <a:pt x="479" y="254"/>
                    <a:pt x="479" y="254"/>
                    <a:pt x="479" y="254"/>
                  </a:cubicBezTo>
                  <a:cubicBezTo>
                    <a:pt x="479" y="255"/>
                    <a:pt x="479" y="255"/>
                    <a:pt x="479" y="255"/>
                  </a:cubicBezTo>
                  <a:cubicBezTo>
                    <a:pt x="479" y="256"/>
                    <a:pt x="479" y="256"/>
                    <a:pt x="479" y="256"/>
                  </a:cubicBezTo>
                  <a:cubicBezTo>
                    <a:pt x="479" y="258"/>
                    <a:pt x="479" y="258"/>
                    <a:pt x="479" y="258"/>
                  </a:cubicBezTo>
                  <a:cubicBezTo>
                    <a:pt x="479" y="258"/>
                    <a:pt x="479" y="258"/>
                    <a:pt x="479" y="258"/>
                  </a:cubicBezTo>
                  <a:cubicBezTo>
                    <a:pt x="479" y="259"/>
                    <a:pt x="479" y="259"/>
                    <a:pt x="479" y="259"/>
                  </a:cubicBezTo>
                  <a:cubicBezTo>
                    <a:pt x="478" y="260"/>
                    <a:pt x="478" y="260"/>
                    <a:pt x="478" y="260"/>
                  </a:cubicBezTo>
                  <a:cubicBezTo>
                    <a:pt x="478" y="261"/>
                    <a:pt x="478" y="261"/>
                    <a:pt x="478" y="261"/>
                  </a:cubicBezTo>
                  <a:cubicBezTo>
                    <a:pt x="477" y="262"/>
                    <a:pt x="477" y="262"/>
                    <a:pt x="477" y="262"/>
                  </a:cubicBezTo>
                  <a:cubicBezTo>
                    <a:pt x="478" y="262"/>
                    <a:pt x="478" y="262"/>
                    <a:pt x="478" y="262"/>
                  </a:cubicBezTo>
                  <a:cubicBezTo>
                    <a:pt x="478" y="263"/>
                    <a:pt x="478" y="263"/>
                    <a:pt x="478" y="263"/>
                  </a:cubicBezTo>
                  <a:cubicBezTo>
                    <a:pt x="477" y="263"/>
                    <a:pt x="477" y="263"/>
                    <a:pt x="477" y="263"/>
                  </a:cubicBezTo>
                  <a:cubicBezTo>
                    <a:pt x="478" y="265"/>
                    <a:pt x="478" y="265"/>
                    <a:pt x="478" y="265"/>
                  </a:cubicBezTo>
                  <a:cubicBezTo>
                    <a:pt x="477" y="266"/>
                    <a:pt x="477" y="266"/>
                    <a:pt x="477" y="266"/>
                  </a:cubicBezTo>
                  <a:cubicBezTo>
                    <a:pt x="477" y="267"/>
                    <a:pt x="477" y="267"/>
                    <a:pt x="477" y="267"/>
                  </a:cubicBezTo>
                  <a:cubicBezTo>
                    <a:pt x="477" y="267"/>
                    <a:pt x="477" y="267"/>
                    <a:pt x="477" y="267"/>
                  </a:cubicBezTo>
                  <a:cubicBezTo>
                    <a:pt x="477" y="268"/>
                    <a:pt x="477" y="268"/>
                    <a:pt x="477" y="268"/>
                  </a:cubicBezTo>
                  <a:cubicBezTo>
                    <a:pt x="476" y="269"/>
                    <a:pt x="476" y="269"/>
                    <a:pt x="476" y="269"/>
                  </a:cubicBezTo>
                  <a:cubicBezTo>
                    <a:pt x="476" y="270"/>
                    <a:pt x="476" y="270"/>
                    <a:pt x="476" y="270"/>
                  </a:cubicBezTo>
                  <a:cubicBezTo>
                    <a:pt x="475" y="271"/>
                    <a:pt x="475" y="271"/>
                    <a:pt x="475" y="271"/>
                  </a:cubicBezTo>
                  <a:cubicBezTo>
                    <a:pt x="475" y="272"/>
                    <a:pt x="475" y="272"/>
                    <a:pt x="475" y="272"/>
                  </a:cubicBezTo>
                  <a:cubicBezTo>
                    <a:pt x="474" y="273"/>
                    <a:pt x="474" y="273"/>
                    <a:pt x="474" y="273"/>
                  </a:cubicBezTo>
                  <a:cubicBezTo>
                    <a:pt x="473" y="276"/>
                    <a:pt x="473" y="276"/>
                    <a:pt x="473" y="276"/>
                  </a:cubicBezTo>
                  <a:cubicBezTo>
                    <a:pt x="473" y="276"/>
                    <a:pt x="473" y="276"/>
                    <a:pt x="473" y="276"/>
                  </a:cubicBezTo>
                  <a:cubicBezTo>
                    <a:pt x="473" y="277"/>
                    <a:pt x="473" y="277"/>
                    <a:pt x="473" y="277"/>
                  </a:cubicBezTo>
                  <a:cubicBezTo>
                    <a:pt x="473" y="278"/>
                    <a:pt x="473" y="278"/>
                    <a:pt x="473" y="278"/>
                  </a:cubicBezTo>
                  <a:cubicBezTo>
                    <a:pt x="473" y="278"/>
                    <a:pt x="473" y="278"/>
                    <a:pt x="473" y="278"/>
                  </a:cubicBezTo>
                  <a:cubicBezTo>
                    <a:pt x="472" y="279"/>
                    <a:pt x="472" y="279"/>
                    <a:pt x="472" y="279"/>
                  </a:cubicBezTo>
                  <a:cubicBezTo>
                    <a:pt x="472" y="280"/>
                    <a:pt x="472" y="280"/>
                    <a:pt x="472" y="280"/>
                  </a:cubicBezTo>
                  <a:cubicBezTo>
                    <a:pt x="471" y="280"/>
                    <a:pt x="471" y="280"/>
                    <a:pt x="471" y="280"/>
                  </a:cubicBezTo>
                  <a:cubicBezTo>
                    <a:pt x="471" y="281"/>
                    <a:pt x="471" y="281"/>
                    <a:pt x="471" y="281"/>
                  </a:cubicBezTo>
                  <a:cubicBezTo>
                    <a:pt x="470" y="281"/>
                    <a:pt x="470" y="281"/>
                    <a:pt x="470" y="281"/>
                  </a:cubicBezTo>
                  <a:cubicBezTo>
                    <a:pt x="471" y="282"/>
                    <a:pt x="471" y="282"/>
                    <a:pt x="471" y="282"/>
                  </a:cubicBezTo>
                  <a:cubicBezTo>
                    <a:pt x="470" y="283"/>
                    <a:pt x="470" y="283"/>
                    <a:pt x="470" y="283"/>
                  </a:cubicBezTo>
                  <a:cubicBezTo>
                    <a:pt x="470" y="283"/>
                    <a:pt x="470" y="283"/>
                    <a:pt x="470" y="283"/>
                  </a:cubicBezTo>
                  <a:cubicBezTo>
                    <a:pt x="469" y="283"/>
                    <a:pt x="469" y="283"/>
                    <a:pt x="469" y="283"/>
                  </a:cubicBezTo>
                  <a:cubicBezTo>
                    <a:pt x="469" y="284"/>
                    <a:pt x="469" y="284"/>
                    <a:pt x="469" y="284"/>
                  </a:cubicBezTo>
                  <a:cubicBezTo>
                    <a:pt x="469" y="285"/>
                    <a:pt x="469" y="285"/>
                    <a:pt x="469" y="285"/>
                  </a:cubicBezTo>
                  <a:cubicBezTo>
                    <a:pt x="468" y="285"/>
                    <a:pt x="468" y="285"/>
                    <a:pt x="468" y="285"/>
                  </a:cubicBezTo>
                  <a:cubicBezTo>
                    <a:pt x="469" y="286"/>
                    <a:pt x="469" y="286"/>
                    <a:pt x="469" y="286"/>
                  </a:cubicBezTo>
                  <a:cubicBezTo>
                    <a:pt x="467" y="287"/>
                    <a:pt x="467" y="287"/>
                    <a:pt x="467" y="287"/>
                  </a:cubicBezTo>
                  <a:cubicBezTo>
                    <a:pt x="466" y="288"/>
                    <a:pt x="466" y="288"/>
                    <a:pt x="466" y="288"/>
                  </a:cubicBezTo>
                  <a:cubicBezTo>
                    <a:pt x="466" y="288"/>
                    <a:pt x="466" y="288"/>
                    <a:pt x="466" y="288"/>
                  </a:cubicBezTo>
                  <a:cubicBezTo>
                    <a:pt x="466" y="289"/>
                    <a:pt x="466" y="289"/>
                    <a:pt x="466" y="289"/>
                  </a:cubicBezTo>
                  <a:cubicBezTo>
                    <a:pt x="464" y="289"/>
                    <a:pt x="464" y="289"/>
                    <a:pt x="464" y="289"/>
                  </a:cubicBezTo>
                  <a:cubicBezTo>
                    <a:pt x="463" y="290"/>
                    <a:pt x="463" y="290"/>
                    <a:pt x="463" y="290"/>
                  </a:cubicBezTo>
                  <a:cubicBezTo>
                    <a:pt x="463" y="290"/>
                    <a:pt x="463" y="290"/>
                    <a:pt x="463" y="290"/>
                  </a:cubicBezTo>
                  <a:cubicBezTo>
                    <a:pt x="462" y="290"/>
                    <a:pt x="462" y="290"/>
                    <a:pt x="462" y="290"/>
                  </a:cubicBezTo>
                  <a:cubicBezTo>
                    <a:pt x="461" y="289"/>
                    <a:pt x="461" y="289"/>
                    <a:pt x="461" y="289"/>
                  </a:cubicBezTo>
                  <a:cubicBezTo>
                    <a:pt x="460" y="289"/>
                    <a:pt x="460" y="289"/>
                    <a:pt x="460" y="289"/>
                  </a:cubicBezTo>
                  <a:cubicBezTo>
                    <a:pt x="460" y="287"/>
                    <a:pt x="460" y="287"/>
                    <a:pt x="460" y="287"/>
                  </a:cubicBezTo>
                  <a:cubicBezTo>
                    <a:pt x="459" y="287"/>
                    <a:pt x="459" y="287"/>
                    <a:pt x="459" y="287"/>
                  </a:cubicBezTo>
                  <a:cubicBezTo>
                    <a:pt x="458" y="287"/>
                    <a:pt x="458" y="287"/>
                    <a:pt x="458" y="287"/>
                  </a:cubicBezTo>
                  <a:cubicBezTo>
                    <a:pt x="457" y="287"/>
                    <a:pt x="457" y="287"/>
                    <a:pt x="457" y="287"/>
                  </a:cubicBezTo>
                  <a:cubicBezTo>
                    <a:pt x="457" y="287"/>
                    <a:pt x="457" y="287"/>
                    <a:pt x="457" y="287"/>
                  </a:cubicBezTo>
                  <a:cubicBezTo>
                    <a:pt x="457" y="288"/>
                    <a:pt x="457" y="288"/>
                    <a:pt x="457" y="288"/>
                  </a:cubicBezTo>
                  <a:cubicBezTo>
                    <a:pt x="456" y="289"/>
                    <a:pt x="456" y="289"/>
                    <a:pt x="456" y="289"/>
                  </a:cubicBezTo>
                  <a:cubicBezTo>
                    <a:pt x="456" y="290"/>
                    <a:pt x="456" y="290"/>
                    <a:pt x="456" y="290"/>
                  </a:cubicBezTo>
                  <a:cubicBezTo>
                    <a:pt x="455" y="290"/>
                    <a:pt x="455" y="290"/>
                    <a:pt x="455" y="290"/>
                  </a:cubicBezTo>
                  <a:cubicBezTo>
                    <a:pt x="455" y="292"/>
                    <a:pt x="455" y="292"/>
                    <a:pt x="455" y="292"/>
                  </a:cubicBezTo>
                  <a:cubicBezTo>
                    <a:pt x="455" y="291"/>
                    <a:pt x="455" y="291"/>
                    <a:pt x="455" y="291"/>
                  </a:cubicBezTo>
                  <a:cubicBezTo>
                    <a:pt x="453" y="292"/>
                    <a:pt x="453" y="292"/>
                    <a:pt x="453" y="292"/>
                  </a:cubicBezTo>
                  <a:cubicBezTo>
                    <a:pt x="453" y="293"/>
                    <a:pt x="453" y="293"/>
                    <a:pt x="453" y="293"/>
                  </a:cubicBezTo>
                  <a:cubicBezTo>
                    <a:pt x="453" y="293"/>
                    <a:pt x="453" y="293"/>
                    <a:pt x="453" y="293"/>
                  </a:cubicBezTo>
                  <a:close/>
                  <a:moveTo>
                    <a:pt x="147" y="296"/>
                  </a:moveTo>
                  <a:cubicBezTo>
                    <a:pt x="146" y="295"/>
                    <a:pt x="146" y="295"/>
                    <a:pt x="146" y="295"/>
                  </a:cubicBezTo>
                  <a:cubicBezTo>
                    <a:pt x="140" y="296"/>
                    <a:pt x="140" y="296"/>
                    <a:pt x="140" y="296"/>
                  </a:cubicBezTo>
                  <a:cubicBezTo>
                    <a:pt x="147" y="296"/>
                    <a:pt x="147" y="296"/>
                    <a:pt x="147" y="296"/>
                  </a:cubicBezTo>
                  <a:close/>
                  <a:moveTo>
                    <a:pt x="518" y="279"/>
                  </a:moveTo>
                  <a:cubicBezTo>
                    <a:pt x="519" y="279"/>
                    <a:pt x="519" y="279"/>
                    <a:pt x="519" y="279"/>
                  </a:cubicBezTo>
                  <a:cubicBezTo>
                    <a:pt x="519" y="278"/>
                    <a:pt x="519" y="278"/>
                    <a:pt x="519" y="278"/>
                  </a:cubicBezTo>
                  <a:cubicBezTo>
                    <a:pt x="520" y="278"/>
                    <a:pt x="520" y="278"/>
                    <a:pt x="520" y="278"/>
                  </a:cubicBezTo>
                  <a:cubicBezTo>
                    <a:pt x="519" y="278"/>
                    <a:pt x="519" y="278"/>
                    <a:pt x="519" y="278"/>
                  </a:cubicBezTo>
                  <a:cubicBezTo>
                    <a:pt x="518" y="279"/>
                    <a:pt x="518" y="279"/>
                    <a:pt x="518" y="279"/>
                  </a:cubicBezTo>
                  <a:close/>
                  <a:moveTo>
                    <a:pt x="29" y="41"/>
                  </a:moveTo>
                  <a:cubicBezTo>
                    <a:pt x="28" y="40"/>
                    <a:pt x="28" y="40"/>
                    <a:pt x="28" y="40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3" y="36"/>
                    <a:pt x="33" y="36"/>
                    <a:pt x="33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lose/>
                  <a:moveTo>
                    <a:pt x="36" y="29"/>
                  </a:moveTo>
                  <a:cubicBezTo>
                    <a:pt x="36" y="29"/>
                    <a:pt x="36" y="29"/>
                    <a:pt x="36" y="29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36" y="29"/>
                    <a:pt x="36" y="29"/>
                  </a:cubicBezTo>
                  <a:close/>
                  <a:moveTo>
                    <a:pt x="34" y="45"/>
                  </a:moveTo>
                  <a:cubicBezTo>
                    <a:pt x="34" y="45"/>
                    <a:pt x="34" y="45"/>
                    <a:pt x="34" y="45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6" y="44"/>
                    <a:pt x="36" y="44"/>
                    <a:pt x="36" y="44"/>
                  </a:cubicBezTo>
                  <a:cubicBezTo>
                    <a:pt x="36" y="43"/>
                    <a:pt x="36" y="43"/>
                    <a:pt x="36" y="43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6" y="41"/>
                    <a:pt x="36" y="41"/>
                    <a:pt x="36" y="41"/>
                  </a:cubicBezTo>
                  <a:cubicBezTo>
                    <a:pt x="36" y="41"/>
                    <a:pt x="36" y="41"/>
                    <a:pt x="36" y="41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0"/>
                    <a:pt x="37" y="40"/>
                    <a:pt x="37" y="40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9" y="37"/>
                    <a:pt x="39" y="37"/>
                    <a:pt x="39" y="37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1" y="35"/>
                    <a:pt x="41" y="35"/>
                    <a:pt x="41" y="35"/>
                  </a:cubicBezTo>
                  <a:cubicBezTo>
                    <a:pt x="41" y="35"/>
                    <a:pt x="41" y="35"/>
                    <a:pt x="41" y="35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8" y="31"/>
                    <a:pt x="38" y="31"/>
                    <a:pt x="38" y="31"/>
                  </a:cubicBezTo>
                  <a:cubicBezTo>
                    <a:pt x="38" y="31"/>
                    <a:pt x="38" y="31"/>
                    <a:pt x="38" y="31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6" y="34"/>
                    <a:pt x="36" y="34"/>
                    <a:pt x="36" y="34"/>
                  </a:cubicBezTo>
                  <a:cubicBezTo>
                    <a:pt x="36" y="34"/>
                    <a:pt x="36" y="34"/>
                    <a:pt x="36" y="34"/>
                  </a:cubicBezTo>
                  <a:cubicBezTo>
                    <a:pt x="36" y="35"/>
                    <a:pt x="36" y="35"/>
                    <a:pt x="36" y="35"/>
                  </a:cubicBezTo>
                  <a:cubicBezTo>
                    <a:pt x="36" y="35"/>
                    <a:pt x="36" y="35"/>
                    <a:pt x="36" y="35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5" y="37"/>
                    <a:pt x="35" y="37"/>
                    <a:pt x="35" y="37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4" y="38"/>
                    <a:pt x="34" y="38"/>
                    <a:pt x="34" y="38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5"/>
                    <a:pt x="34" y="45"/>
                    <a:pt x="34" y="45"/>
                  </a:cubicBezTo>
                  <a:close/>
                  <a:moveTo>
                    <a:pt x="40" y="44"/>
                  </a:moveTo>
                  <a:cubicBezTo>
                    <a:pt x="40" y="43"/>
                    <a:pt x="40" y="43"/>
                    <a:pt x="40" y="43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40" y="42"/>
                    <a:pt x="40" y="42"/>
                    <a:pt x="40" y="42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40" y="44"/>
                    <a:pt x="40" y="44"/>
                    <a:pt x="40" y="44"/>
                  </a:cubicBezTo>
                  <a:close/>
                  <a:moveTo>
                    <a:pt x="41" y="46"/>
                  </a:moveTo>
                  <a:cubicBezTo>
                    <a:pt x="41" y="46"/>
                    <a:pt x="42" y="46"/>
                    <a:pt x="42" y="46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3" y="44"/>
                    <a:pt x="43" y="44"/>
                    <a:pt x="43" y="44"/>
                  </a:cubicBezTo>
                  <a:cubicBezTo>
                    <a:pt x="43" y="44"/>
                    <a:pt x="43" y="44"/>
                    <a:pt x="43" y="44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6"/>
                    <a:pt x="41" y="46"/>
                    <a:pt x="41" y="46"/>
                  </a:cubicBezTo>
                  <a:close/>
                  <a:moveTo>
                    <a:pt x="52" y="18"/>
                  </a:moveTo>
                  <a:cubicBezTo>
                    <a:pt x="53" y="17"/>
                    <a:pt x="53" y="17"/>
                    <a:pt x="53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54" y="16"/>
                    <a:pt x="54" y="16"/>
                    <a:pt x="54" y="16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8"/>
                    <a:pt x="52" y="18"/>
                  </a:cubicBezTo>
                  <a:close/>
                  <a:moveTo>
                    <a:pt x="53" y="19"/>
                  </a:moveTo>
                  <a:cubicBezTo>
                    <a:pt x="53" y="19"/>
                    <a:pt x="53" y="19"/>
                    <a:pt x="53" y="19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3" y="19"/>
                    <a:pt x="53" y="19"/>
                    <a:pt x="53" y="19"/>
                  </a:cubicBezTo>
                  <a:close/>
                  <a:moveTo>
                    <a:pt x="54" y="22"/>
                  </a:moveTo>
                  <a:cubicBezTo>
                    <a:pt x="54" y="21"/>
                    <a:pt x="54" y="21"/>
                    <a:pt x="54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51" y="20"/>
                    <a:pt x="51" y="20"/>
                    <a:pt x="51" y="20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51" y="22"/>
                    <a:pt x="51" y="22"/>
                    <a:pt x="51" y="22"/>
                  </a:cubicBezTo>
                  <a:cubicBezTo>
                    <a:pt x="52" y="22"/>
                    <a:pt x="52" y="22"/>
                    <a:pt x="52" y="22"/>
                  </a:cubicBezTo>
                  <a:cubicBezTo>
                    <a:pt x="53" y="22"/>
                    <a:pt x="53" y="22"/>
                    <a:pt x="53" y="22"/>
                  </a:cubicBezTo>
                  <a:cubicBezTo>
                    <a:pt x="53" y="22"/>
                    <a:pt x="53" y="22"/>
                    <a:pt x="53" y="22"/>
                  </a:cubicBezTo>
                  <a:cubicBezTo>
                    <a:pt x="54" y="22"/>
                    <a:pt x="54" y="22"/>
                    <a:pt x="54" y="22"/>
                  </a:cubicBezTo>
                  <a:close/>
                  <a:moveTo>
                    <a:pt x="56" y="22"/>
                  </a:moveTo>
                  <a:cubicBezTo>
                    <a:pt x="55" y="21"/>
                    <a:pt x="55" y="21"/>
                    <a:pt x="55" y="21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57" y="22"/>
                    <a:pt x="57" y="22"/>
                    <a:pt x="57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lose/>
                  <a:moveTo>
                    <a:pt x="52" y="26"/>
                  </a:moveTo>
                  <a:cubicBezTo>
                    <a:pt x="53" y="25"/>
                    <a:pt x="53" y="25"/>
                    <a:pt x="53" y="25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3" y="23"/>
                    <a:pt x="53" y="23"/>
                    <a:pt x="53" y="23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26"/>
                    <a:pt x="52" y="26"/>
                    <a:pt x="52" y="26"/>
                  </a:cubicBezTo>
                  <a:close/>
                  <a:moveTo>
                    <a:pt x="55" y="26"/>
                  </a:moveTo>
                  <a:cubicBezTo>
                    <a:pt x="54" y="26"/>
                    <a:pt x="54" y="26"/>
                    <a:pt x="54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5"/>
                    <a:pt x="53" y="25"/>
                    <a:pt x="53" y="25"/>
                  </a:cubicBezTo>
                  <a:cubicBezTo>
                    <a:pt x="54" y="25"/>
                    <a:pt x="54" y="25"/>
                    <a:pt x="54" y="25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55" y="25"/>
                    <a:pt x="55" y="25"/>
                    <a:pt x="55" y="25"/>
                  </a:cubicBezTo>
                  <a:cubicBezTo>
                    <a:pt x="55" y="25"/>
                    <a:pt x="55" y="25"/>
                    <a:pt x="55" y="25"/>
                  </a:cubicBezTo>
                  <a:cubicBezTo>
                    <a:pt x="55" y="26"/>
                    <a:pt x="55" y="26"/>
                    <a:pt x="55" y="26"/>
                  </a:cubicBezTo>
                  <a:close/>
                  <a:moveTo>
                    <a:pt x="57" y="28"/>
                  </a:moveTo>
                  <a:cubicBezTo>
                    <a:pt x="56" y="27"/>
                    <a:pt x="56" y="27"/>
                    <a:pt x="56" y="27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58" y="27"/>
                    <a:pt x="58" y="27"/>
                    <a:pt x="58" y="27"/>
                  </a:cubicBezTo>
                  <a:cubicBezTo>
                    <a:pt x="58" y="27"/>
                    <a:pt x="58" y="27"/>
                    <a:pt x="58" y="27"/>
                  </a:cubicBezTo>
                  <a:cubicBezTo>
                    <a:pt x="57" y="28"/>
                    <a:pt x="57" y="28"/>
                    <a:pt x="57" y="28"/>
                  </a:cubicBezTo>
                  <a:close/>
                  <a:moveTo>
                    <a:pt x="56" y="30"/>
                  </a:moveTo>
                  <a:cubicBezTo>
                    <a:pt x="55" y="29"/>
                    <a:pt x="55" y="29"/>
                    <a:pt x="55" y="29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lose/>
                  <a:moveTo>
                    <a:pt x="57" y="32"/>
                  </a:moveTo>
                  <a:cubicBezTo>
                    <a:pt x="57" y="31"/>
                    <a:pt x="57" y="31"/>
                    <a:pt x="57" y="31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54" y="30"/>
                    <a:pt x="54" y="30"/>
                    <a:pt x="54" y="30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1" y="28"/>
                    <a:pt x="51" y="28"/>
                    <a:pt x="51" y="28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54" y="32"/>
                    <a:pt x="54" y="32"/>
                    <a:pt x="54" y="32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57" y="32"/>
                    <a:pt x="57" y="32"/>
                    <a:pt x="57" y="32"/>
                  </a:cubicBezTo>
                  <a:close/>
                  <a:moveTo>
                    <a:pt x="50" y="33"/>
                  </a:moveTo>
                  <a:cubicBezTo>
                    <a:pt x="50" y="33"/>
                    <a:pt x="50" y="33"/>
                    <a:pt x="50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0" y="33"/>
                    <a:pt x="50" y="33"/>
                    <a:pt x="50" y="33"/>
                  </a:cubicBezTo>
                  <a:close/>
                  <a:moveTo>
                    <a:pt x="48" y="38"/>
                  </a:moveTo>
                  <a:cubicBezTo>
                    <a:pt x="48" y="37"/>
                    <a:pt x="48" y="37"/>
                    <a:pt x="48" y="37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lose/>
                  <a:moveTo>
                    <a:pt x="49" y="37"/>
                  </a:moveTo>
                  <a:cubicBezTo>
                    <a:pt x="49" y="37"/>
                    <a:pt x="49" y="37"/>
                    <a:pt x="49" y="37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9" y="37"/>
                    <a:pt x="49" y="37"/>
                    <a:pt x="49" y="37"/>
                  </a:cubicBezTo>
                  <a:close/>
                  <a:moveTo>
                    <a:pt x="51" y="37"/>
                  </a:moveTo>
                  <a:cubicBezTo>
                    <a:pt x="51" y="37"/>
                    <a:pt x="52" y="37"/>
                    <a:pt x="52" y="37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1" y="37"/>
                    <a:pt x="51" y="37"/>
                    <a:pt x="51" y="37"/>
                  </a:cubicBezTo>
                  <a:close/>
                  <a:moveTo>
                    <a:pt x="51" y="39"/>
                  </a:moveTo>
                  <a:cubicBezTo>
                    <a:pt x="51" y="38"/>
                    <a:pt x="51" y="38"/>
                    <a:pt x="51" y="38"/>
                  </a:cubicBezTo>
                  <a:cubicBezTo>
                    <a:pt x="51" y="38"/>
                    <a:pt x="51" y="38"/>
                    <a:pt x="51" y="38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50" y="38"/>
                    <a:pt x="50" y="38"/>
                    <a:pt x="50" y="38"/>
                  </a:cubicBezTo>
                  <a:cubicBezTo>
                    <a:pt x="50" y="38"/>
                    <a:pt x="50" y="38"/>
                    <a:pt x="50" y="38"/>
                  </a:cubicBezTo>
                  <a:cubicBezTo>
                    <a:pt x="51" y="39"/>
                    <a:pt x="51" y="39"/>
                    <a:pt x="51" y="39"/>
                  </a:cubicBezTo>
                  <a:close/>
                  <a:moveTo>
                    <a:pt x="49" y="41"/>
                  </a:moveTo>
                  <a:cubicBezTo>
                    <a:pt x="49" y="40"/>
                    <a:pt x="49" y="40"/>
                    <a:pt x="49" y="40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7" y="42"/>
                    <a:pt x="47" y="42"/>
                    <a:pt x="47" y="42"/>
                  </a:cubicBezTo>
                  <a:cubicBezTo>
                    <a:pt x="48" y="42"/>
                    <a:pt x="48" y="42"/>
                    <a:pt x="48" y="42"/>
                  </a:cubicBezTo>
                  <a:cubicBezTo>
                    <a:pt x="49" y="42"/>
                    <a:pt x="49" y="42"/>
                    <a:pt x="49" y="42"/>
                  </a:cubicBezTo>
                  <a:cubicBezTo>
                    <a:pt x="49" y="41"/>
                    <a:pt x="49" y="41"/>
                    <a:pt x="49" y="41"/>
                  </a:cubicBezTo>
                  <a:close/>
                  <a:moveTo>
                    <a:pt x="50" y="39"/>
                  </a:moveTo>
                  <a:cubicBezTo>
                    <a:pt x="50" y="40"/>
                    <a:pt x="50" y="40"/>
                    <a:pt x="50" y="40"/>
                  </a:cubicBezTo>
                  <a:cubicBezTo>
                    <a:pt x="50" y="41"/>
                    <a:pt x="50" y="41"/>
                    <a:pt x="50" y="41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1" y="40"/>
                    <a:pt x="51" y="40"/>
                    <a:pt x="51" y="40"/>
                  </a:cubicBezTo>
                  <a:cubicBezTo>
                    <a:pt x="51" y="40"/>
                    <a:pt x="51" y="40"/>
                    <a:pt x="51" y="40"/>
                  </a:cubicBezTo>
                  <a:cubicBezTo>
                    <a:pt x="50" y="39"/>
                    <a:pt x="50" y="39"/>
                    <a:pt x="50" y="39"/>
                  </a:cubicBezTo>
                  <a:close/>
                  <a:moveTo>
                    <a:pt x="57" y="30"/>
                  </a:moveTo>
                  <a:cubicBezTo>
                    <a:pt x="57" y="30"/>
                    <a:pt x="57" y="30"/>
                    <a:pt x="57" y="30"/>
                  </a:cubicBezTo>
                  <a:cubicBezTo>
                    <a:pt x="58" y="30"/>
                    <a:pt x="58" y="30"/>
                    <a:pt x="58" y="30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9" y="28"/>
                    <a:pt x="59" y="28"/>
                    <a:pt x="59" y="28"/>
                  </a:cubicBezTo>
                  <a:cubicBezTo>
                    <a:pt x="59" y="29"/>
                    <a:pt x="59" y="29"/>
                    <a:pt x="59" y="29"/>
                  </a:cubicBezTo>
                  <a:cubicBezTo>
                    <a:pt x="59" y="30"/>
                    <a:pt x="59" y="30"/>
                    <a:pt x="59" y="30"/>
                  </a:cubicBezTo>
                  <a:cubicBezTo>
                    <a:pt x="59" y="30"/>
                    <a:pt x="59" y="30"/>
                    <a:pt x="59" y="30"/>
                  </a:cubicBezTo>
                  <a:cubicBezTo>
                    <a:pt x="59" y="30"/>
                    <a:pt x="59" y="30"/>
                    <a:pt x="59" y="30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7" y="31"/>
                    <a:pt x="57" y="31"/>
                    <a:pt x="57" y="31"/>
                  </a:cubicBezTo>
                  <a:cubicBezTo>
                    <a:pt x="57" y="30"/>
                    <a:pt x="57" y="30"/>
                    <a:pt x="57" y="30"/>
                  </a:cubicBezTo>
                  <a:close/>
                  <a:moveTo>
                    <a:pt x="52" y="39"/>
                  </a:moveTo>
                  <a:cubicBezTo>
                    <a:pt x="52" y="40"/>
                    <a:pt x="52" y="40"/>
                    <a:pt x="52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3" y="38"/>
                    <a:pt x="53" y="38"/>
                    <a:pt x="53" y="38"/>
                  </a:cubicBezTo>
                  <a:cubicBezTo>
                    <a:pt x="53" y="38"/>
                    <a:pt x="53" y="38"/>
                    <a:pt x="53" y="38"/>
                  </a:cubicBezTo>
                  <a:cubicBezTo>
                    <a:pt x="52" y="39"/>
                    <a:pt x="52" y="39"/>
                    <a:pt x="52" y="39"/>
                  </a:cubicBezTo>
                  <a:cubicBezTo>
                    <a:pt x="52" y="39"/>
                    <a:pt x="52" y="39"/>
                    <a:pt x="52" y="39"/>
                  </a:cubicBezTo>
                  <a:close/>
                  <a:moveTo>
                    <a:pt x="52" y="38"/>
                  </a:moveTo>
                  <a:cubicBezTo>
                    <a:pt x="53" y="38"/>
                    <a:pt x="53" y="38"/>
                    <a:pt x="53" y="38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2" y="38"/>
                    <a:pt x="52" y="38"/>
                    <a:pt x="52" y="38"/>
                  </a:cubicBezTo>
                  <a:close/>
                  <a:moveTo>
                    <a:pt x="54" y="37"/>
                  </a:moveTo>
                  <a:cubicBezTo>
                    <a:pt x="54" y="37"/>
                    <a:pt x="54" y="37"/>
                    <a:pt x="54" y="37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4" y="37"/>
                    <a:pt x="54" y="37"/>
                    <a:pt x="54" y="37"/>
                  </a:cubicBezTo>
                  <a:close/>
                  <a:moveTo>
                    <a:pt x="54" y="34"/>
                  </a:moveTo>
                  <a:cubicBezTo>
                    <a:pt x="53" y="34"/>
                    <a:pt x="53" y="34"/>
                    <a:pt x="53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2" y="34"/>
                    <a:pt x="52" y="34"/>
                    <a:pt x="52" y="34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54" y="32"/>
                    <a:pt x="54" y="32"/>
                    <a:pt x="54" y="32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4" y="34"/>
                    <a:pt x="54" y="34"/>
                    <a:pt x="54" y="34"/>
                  </a:cubicBezTo>
                  <a:cubicBezTo>
                    <a:pt x="54" y="34"/>
                    <a:pt x="54" y="34"/>
                    <a:pt x="54" y="34"/>
                  </a:cubicBezTo>
                  <a:close/>
                  <a:moveTo>
                    <a:pt x="57" y="33"/>
                  </a:moveTo>
                  <a:cubicBezTo>
                    <a:pt x="58" y="34"/>
                    <a:pt x="58" y="34"/>
                    <a:pt x="58" y="34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9" y="34"/>
                    <a:pt x="59" y="34"/>
                    <a:pt x="59" y="34"/>
                  </a:cubicBezTo>
                  <a:cubicBezTo>
                    <a:pt x="59" y="33"/>
                    <a:pt x="59" y="33"/>
                    <a:pt x="59" y="33"/>
                  </a:cubicBezTo>
                  <a:cubicBezTo>
                    <a:pt x="59" y="33"/>
                    <a:pt x="59" y="33"/>
                    <a:pt x="59" y="33"/>
                  </a:cubicBezTo>
                  <a:cubicBezTo>
                    <a:pt x="58" y="33"/>
                    <a:pt x="58" y="33"/>
                    <a:pt x="58" y="33"/>
                  </a:cubicBezTo>
                  <a:cubicBezTo>
                    <a:pt x="58" y="33"/>
                    <a:pt x="58" y="33"/>
                    <a:pt x="58" y="33"/>
                  </a:cubicBezTo>
                  <a:cubicBezTo>
                    <a:pt x="57" y="33"/>
                    <a:pt x="57" y="33"/>
                    <a:pt x="57" y="33"/>
                  </a:cubicBezTo>
                  <a:close/>
                  <a:moveTo>
                    <a:pt x="59" y="41"/>
                  </a:moveTo>
                  <a:cubicBezTo>
                    <a:pt x="59" y="41"/>
                    <a:pt x="59" y="41"/>
                    <a:pt x="59" y="41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9" y="38"/>
                    <a:pt x="59" y="38"/>
                    <a:pt x="59" y="38"/>
                  </a:cubicBezTo>
                  <a:cubicBezTo>
                    <a:pt x="58" y="37"/>
                    <a:pt x="58" y="37"/>
                    <a:pt x="58" y="37"/>
                  </a:cubicBezTo>
                  <a:cubicBezTo>
                    <a:pt x="57" y="37"/>
                    <a:pt x="57" y="37"/>
                    <a:pt x="57" y="37"/>
                  </a:cubicBezTo>
                  <a:cubicBezTo>
                    <a:pt x="57" y="37"/>
                    <a:pt x="57" y="37"/>
                    <a:pt x="57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6" y="41"/>
                    <a:pt x="56" y="41"/>
                    <a:pt x="56" y="41"/>
                  </a:cubicBezTo>
                  <a:cubicBezTo>
                    <a:pt x="56" y="41"/>
                    <a:pt x="56" y="41"/>
                    <a:pt x="56" y="41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8" y="41"/>
                    <a:pt x="58" y="41"/>
                    <a:pt x="58" y="41"/>
                  </a:cubicBezTo>
                  <a:cubicBezTo>
                    <a:pt x="59" y="41"/>
                    <a:pt x="59" y="41"/>
                    <a:pt x="59" y="41"/>
                  </a:cubicBezTo>
                  <a:close/>
                  <a:moveTo>
                    <a:pt x="61" y="40"/>
                  </a:moveTo>
                  <a:cubicBezTo>
                    <a:pt x="61" y="40"/>
                    <a:pt x="61" y="40"/>
                    <a:pt x="61" y="40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2" y="38"/>
                    <a:pt x="62" y="38"/>
                    <a:pt x="62" y="38"/>
                  </a:cubicBezTo>
                  <a:cubicBezTo>
                    <a:pt x="62" y="37"/>
                    <a:pt x="62" y="37"/>
                    <a:pt x="62" y="37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4" y="37"/>
                    <a:pt x="64" y="37"/>
                    <a:pt x="64" y="37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8" y="35"/>
                    <a:pt x="58" y="35"/>
                    <a:pt x="58" y="35"/>
                  </a:cubicBezTo>
                  <a:cubicBezTo>
                    <a:pt x="58" y="35"/>
                    <a:pt x="58" y="35"/>
                    <a:pt x="58" y="35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9" y="37"/>
                    <a:pt x="59" y="37"/>
                    <a:pt x="59" y="37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60" y="40"/>
                    <a:pt x="60" y="40"/>
                    <a:pt x="60" y="40"/>
                  </a:cubicBezTo>
                  <a:cubicBezTo>
                    <a:pt x="61" y="40"/>
                    <a:pt x="61" y="40"/>
                    <a:pt x="61" y="40"/>
                  </a:cubicBezTo>
                  <a:cubicBezTo>
                    <a:pt x="61" y="40"/>
                    <a:pt x="61" y="40"/>
                    <a:pt x="61" y="40"/>
                  </a:cubicBezTo>
                  <a:close/>
                  <a:moveTo>
                    <a:pt x="64" y="40"/>
                  </a:moveTo>
                  <a:cubicBezTo>
                    <a:pt x="64" y="41"/>
                    <a:pt x="64" y="41"/>
                    <a:pt x="64" y="41"/>
                  </a:cubicBezTo>
                  <a:cubicBezTo>
                    <a:pt x="65" y="41"/>
                    <a:pt x="65" y="41"/>
                    <a:pt x="65" y="41"/>
                  </a:cubicBezTo>
                  <a:cubicBezTo>
                    <a:pt x="66" y="42"/>
                    <a:pt x="66" y="42"/>
                    <a:pt x="66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7" y="39"/>
                    <a:pt x="67" y="39"/>
                    <a:pt x="67" y="39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64" y="40"/>
                    <a:pt x="64" y="40"/>
                    <a:pt x="64" y="40"/>
                  </a:cubicBezTo>
                  <a:close/>
                  <a:moveTo>
                    <a:pt x="64" y="42"/>
                  </a:moveTo>
                  <a:cubicBezTo>
                    <a:pt x="64" y="43"/>
                    <a:pt x="64" y="43"/>
                    <a:pt x="64" y="43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66" y="43"/>
                    <a:pt x="66" y="43"/>
                    <a:pt x="66" y="43"/>
                  </a:cubicBezTo>
                  <a:cubicBezTo>
                    <a:pt x="65" y="42"/>
                    <a:pt x="65" y="42"/>
                    <a:pt x="65" y="42"/>
                  </a:cubicBezTo>
                  <a:cubicBezTo>
                    <a:pt x="64" y="42"/>
                    <a:pt x="64" y="42"/>
                    <a:pt x="64" y="42"/>
                  </a:cubicBezTo>
                  <a:close/>
                  <a:moveTo>
                    <a:pt x="64" y="16"/>
                  </a:moveTo>
                  <a:cubicBezTo>
                    <a:pt x="65" y="16"/>
                    <a:pt x="65" y="16"/>
                    <a:pt x="65" y="16"/>
                  </a:cubicBezTo>
                  <a:cubicBezTo>
                    <a:pt x="65" y="16"/>
                    <a:pt x="65" y="16"/>
                    <a:pt x="65" y="16"/>
                  </a:cubicBezTo>
                  <a:cubicBezTo>
                    <a:pt x="66" y="15"/>
                    <a:pt x="66" y="15"/>
                    <a:pt x="66" y="15"/>
                  </a:cubicBezTo>
                  <a:cubicBezTo>
                    <a:pt x="66" y="16"/>
                    <a:pt x="66" y="16"/>
                    <a:pt x="66" y="16"/>
                  </a:cubicBezTo>
                  <a:cubicBezTo>
                    <a:pt x="67" y="16"/>
                    <a:pt x="67" y="16"/>
                    <a:pt x="67" y="16"/>
                  </a:cubicBezTo>
                  <a:cubicBezTo>
                    <a:pt x="67" y="16"/>
                    <a:pt x="67" y="16"/>
                    <a:pt x="67" y="1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4" y="16"/>
                    <a:pt x="64" y="16"/>
                    <a:pt x="64" y="16"/>
                  </a:cubicBezTo>
                  <a:close/>
                  <a:moveTo>
                    <a:pt x="66" y="28"/>
                  </a:moveTo>
                  <a:cubicBezTo>
                    <a:pt x="66" y="27"/>
                    <a:pt x="66" y="27"/>
                    <a:pt x="66" y="27"/>
                  </a:cubicBezTo>
                  <a:cubicBezTo>
                    <a:pt x="67" y="26"/>
                    <a:pt x="67" y="26"/>
                    <a:pt x="67" y="26"/>
                  </a:cubicBezTo>
                  <a:cubicBezTo>
                    <a:pt x="67" y="26"/>
                    <a:pt x="67" y="26"/>
                    <a:pt x="67" y="26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4" y="25"/>
                    <a:pt x="64" y="25"/>
                    <a:pt x="64" y="25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2" y="26"/>
                    <a:pt x="62" y="26"/>
                    <a:pt x="62" y="26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4" y="28"/>
                    <a:pt x="64" y="28"/>
                    <a:pt x="64" y="28"/>
                  </a:cubicBezTo>
                  <a:cubicBezTo>
                    <a:pt x="65" y="28"/>
                    <a:pt x="65" y="28"/>
                    <a:pt x="65" y="28"/>
                  </a:cubicBezTo>
                  <a:cubicBezTo>
                    <a:pt x="66" y="28"/>
                    <a:pt x="66" y="28"/>
                    <a:pt x="66" y="28"/>
                  </a:cubicBezTo>
                  <a:close/>
                  <a:moveTo>
                    <a:pt x="68" y="26"/>
                  </a:moveTo>
                  <a:cubicBezTo>
                    <a:pt x="68" y="27"/>
                    <a:pt x="68" y="27"/>
                    <a:pt x="68" y="27"/>
                  </a:cubicBezTo>
                  <a:cubicBezTo>
                    <a:pt x="68" y="28"/>
                    <a:pt x="68" y="28"/>
                    <a:pt x="68" y="28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8"/>
                    <a:pt x="66" y="28"/>
                    <a:pt x="66" y="28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4" y="29"/>
                    <a:pt x="64" y="29"/>
                    <a:pt x="64" y="29"/>
                  </a:cubicBezTo>
                  <a:cubicBezTo>
                    <a:pt x="63" y="29"/>
                    <a:pt x="63" y="29"/>
                    <a:pt x="63" y="29"/>
                  </a:cubicBezTo>
                  <a:cubicBezTo>
                    <a:pt x="63" y="29"/>
                    <a:pt x="63" y="29"/>
                    <a:pt x="63" y="29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7" y="35"/>
                    <a:pt x="67" y="35"/>
                    <a:pt x="67" y="35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69" y="34"/>
                    <a:pt x="69" y="34"/>
                    <a:pt x="69" y="34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70" y="33"/>
                    <a:pt x="70" y="33"/>
                    <a:pt x="70" y="33"/>
                  </a:cubicBezTo>
                  <a:cubicBezTo>
                    <a:pt x="69" y="33"/>
                    <a:pt x="69" y="33"/>
                    <a:pt x="69" y="33"/>
                  </a:cubicBezTo>
                  <a:cubicBezTo>
                    <a:pt x="69" y="32"/>
                    <a:pt x="69" y="32"/>
                    <a:pt x="69" y="32"/>
                  </a:cubicBezTo>
                  <a:cubicBezTo>
                    <a:pt x="68" y="32"/>
                    <a:pt x="68" y="32"/>
                    <a:pt x="68" y="32"/>
                  </a:cubicBezTo>
                  <a:cubicBezTo>
                    <a:pt x="67" y="31"/>
                    <a:pt x="67" y="31"/>
                    <a:pt x="67" y="31"/>
                  </a:cubicBezTo>
                  <a:cubicBezTo>
                    <a:pt x="67" y="30"/>
                    <a:pt x="67" y="30"/>
                    <a:pt x="67" y="30"/>
                  </a:cubicBezTo>
                  <a:cubicBezTo>
                    <a:pt x="68" y="30"/>
                    <a:pt x="68" y="30"/>
                    <a:pt x="68" y="30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70" y="29"/>
                    <a:pt x="70" y="29"/>
                    <a:pt x="70" y="29"/>
                  </a:cubicBezTo>
                  <a:cubicBezTo>
                    <a:pt x="70" y="29"/>
                    <a:pt x="70" y="29"/>
                    <a:pt x="70" y="29"/>
                  </a:cubicBezTo>
                  <a:cubicBezTo>
                    <a:pt x="69" y="28"/>
                    <a:pt x="69" y="28"/>
                    <a:pt x="69" y="28"/>
                  </a:cubicBezTo>
                  <a:cubicBezTo>
                    <a:pt x="68" y="27"/>
                    <a:pt x="68" y="27"/>
                    <a:pt x="68" y="27"/>
                  </a:cubicBezTo>
                  <a:cubicBezTo>
                    <a:pt x="68" y="26"/>
                    <a:pt x="68" y="26"/>
                    <a:pt x="68" y="26"/>
                  </a:cubicBezTo>
                  <a:close/>
                  <a:moveTo>
                    <a:pt x="72" y="28"/>
                  </a:moveTo>
                  <a:cubicBezTo>
                    <a:pt x="71" y="27"/>
                    <a:pt x="71" y="27"/>
                    <a:pt x="71" y="27"/>
                  </a:cubicBezTo>
                  <a:cubicBezTo>
                    <a:pt x="71" y="27"/>
                    <a:pt x="71" y="27"/>
                    <a:pt x="71" y="27"/>
                  </a:cubicBezTo>
                  <a:cubicBezTo>
                    <a:pt x="71" y="26"/>
                    <a:pt x="71" y="26"/>
                    <a:pt x="71" y="26"/>
                  </a:cubicBezTo>
                  <a:cubicBezTo>
                    <a:pt x="70" y="26"/>
                    <a:pt x="70" y="26"/>
                    <a:pt x="70" y="26"/>
                  </a:cubicBezTo>
                  <a:cubicBezTo>
                    <a:pt x="69" y="26"/>
                    <a:pt x="69" y="26"/>
                    <a:pt x="69" y="26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9" y="21"/>
                    <a:pt x="69" y="21"/>
                    <a:pt x="69" y="21"/>
                  </a:cubicBezTo>
                  <a:cubicBezTo>
                    <a:pt x="70" y="21"/>
                    <a:pt x="70" y="21"/>
                    <a:pt x="70" y="21"/>
                  </a:cubicBezTo>
                  <a:cubicBezTo>
                    <a:pt x="71" y="20"/>
                    <a:pt x="71" y="20"/>
                    <a:pt x="71" y="20"/>
                  </a:cubicBezTo>
                  <a:cubicBezTo>
                    <a:pt x="71" y="20"/>
                    <a:pt x="71" y="20"/>
                    <a:pt x="71" y="20"/>
                  </a:cubicBezTo>
                  <a:cubicBezTo>
                    <a:pt x="71" y="19"/>
                    <a:pt x="71" y="19"/>
                    <a:pt x="71" y="19"/>
                  </a:cubicBezTo>
                  <a:cubicBezTo>
                    <a:pt x="71" y="19"/>
                    <a:pt x="71" y="19"/>
                    <a:pt x="71" y="19"/>
                  </a:cubicBezTo>
                  <a:cubicBezTo>
                    <a:pt x="72" y="19"/>
                    <a:pt x="72" y="19"/>
                    <a:pt x="72" y="19"/>
                  </a:cubicBezTo>
                  <a:cubicBezTo>
                    <a:pt x="73" y="19"/>
                    <a:pt x="73" y="19"/>
                    <a:pt x="73" y="19"/>
                  </a:cubicBezTo>
                  <a:cubicBezTo>
                    <a:pt x="73" y="20"/>
                    <a:pt x="73" y="20"/>
                    <a:pt x="73" y="20"/>
                  </a:cubicBezTo>
                  <a:cubicBezTo>
                    <a:pt x="73" y="21"/>
                    <a:pt x="73" y="21"/>
                    <a:pt x="73" y="21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3" y="25"/>
                    <a:pt x="73" y="25"/>
                    <a:pt x="73" y="25"/>
                  </a:cubicBezTo>
                  <a:cubicBezTo>
                    <a:pt x="73" y="25"/>
                    <a:pt x="73" y="25"/>
                    <a:pt x="73" y="25"/>
                  </a:cubicBezTo>
                  <a:cubicBezTo>
                    <a:pt x="73" y="26"/>
                    <a:pt x="73" y="26"/>
                    <a:pt x="73" y="26"/>
                  </a:cubicBezTo>
                  <a:cubicBezTo>
                    <a:pt x="73" y="27"/>
                    <a:pt x="73" y="27"/>
                    <a:pt x="73" y="27"/>
                  </a:cubicBezTo>
                  <a:cubicBezTo>
                    <a:pt x="72" y="28"/>
                    <a:pt x="72" y="28"/>
                    <a:pt x="72" y="28"/>
                  </a:cubicBezTo>
                  <a:close/>
                  <a:moveTo>
                    <a:pt x="453" y="50"/>
                  </a:moveTo>
                  <a:cubicBezTo>
                    <a:pt x="453" y="50"/>
                    <a:pt x="453" y="50"/>
                    <a:pt x="453" y="50"/>
                  </a:cubicBezTo>
                  <a:cubicBezTo>
                    <a:pt x="453" y="50"/>
                    <a:pt x="453" y="50"/>
                    <a:pt x="453" y="50"/>
                  </a:cubicBezTo>
                  <a:cubicBezTo>
                    <a:pt x="453" y="50"/>
                    <a:pt x="453" y="50"/>
                    <a:pt x="453" y="50"/>
                  </a:cubicBezTo>
                  <a:cubicBezTo>
                    <a:pt x="452" y="50"/>
                    <a:pt x="452" y="50"/>
                    <a:pt x="452" y="50"/>
                  </a:cubicBezTo>
                  <a:cubicBezTo>
                    <a:pt x="453" y="50"/>
                    <a:pt x="453" y="50"/>
                    <a:pt x="453" y="50"/>
                  </a:cubicBezTo>
                  <a:close/>
                  <a:moveTo>
                    <a:pt x="449" y="50"/>
                  </a:moveTo>
                  <a:cubicBezTo>
                    <a:pt x="450" y="50"/>
                    <a:pt x="450" y="50"/>
                    <a:pt x="450" y="50"/>
                  </a:cubicBezTo>
                  <a:cubicBezTo>
                    <a:pt x="450" y="49"/>
                    <a:pt x="450" y="49"/>
                    <a:pt x="450" y="49"/>
                  </a:cubicBezTo>
                  <a:cubicBezTo>
                    <a:pt x="449" y="49"/>
                    <a:pt x="449" y="49"/>
                    <a:pt x="449" y="49"/>
                  </a:cubicBezTo>
                  <a:cubicBezTo>
                    <a:pt x="449" y="49"/>
                    <a:pt x="449" y="49"/>
                    <a:pt x="449" y="49"/>
                  </a:cubicBezTo>
                  <a:cubicBezTo>
                    <a:pt x="449" y="50"/>
                    <a:pt x="449" y="50"/>
                    <a:pt x="449" y="50"/>
                  </a:cubicBezTo>
                  <a:close/>
                  <a:moveTo>
                    <a:pt x="446" y="51"/>
                  </a:moveTo>
                  <a:cubicBezTo>
                    <a:pt x="446" y="51"/>
                    <a:pt x="446" y="51"/>
                    <a:pt x="446" y="51"/>
                  </a:cubicBezTo>
                  <a:cubicBezTo>
                    <a:pt x="446" y="51"/>
                    <a:pt x="446" y="51"/>
                    <a:pt x="446" y="51"/>
                  </a:cubicBezTo>
                  <a:cubicBezTo>
                    <a:pt x="446" y="50"/>
                    <a:pt x="446" y="50"/>
                    <a:pt x="446" y="50"/>
                  </a:cubicBezTo>
                  <a:cubicBezTo>
                    <a:pt x="446" y="50"/>
                    <a:pt x="446" y="50"/>
                    <a:pt x="446" y="50"/>
                  </a:cubicBezTo>
                  <a:cubicBezTo>
                    <a:pt x="445" y="50"/>
                    <a:pt x="445" y="50"/>
                    <a:pt x="445" y="50"/>
                  </a:cubicBezTo>
                  <a:cubicBezTo>
                    <a:pt x="446" y="51"/>
                    <a:pt x="446" y="51"/>
                    <a:pt x="446" y="51"/>
                  </a:cubicBezTo>
                  <a:close/>
                  <a:moveTo>
                    <a:pt x="523" y="136"/>
                  </a:moveTo>
                  <a:cubicBezTo>
                    <a:pt x="522" y="136"/>
                    <a:pt x="522" y="136"/>
                    <a:pt x="522" y="136"/>
                  </a:cubicBezTo>
                  <a:cubicBezTo>
                    <a:pt x="523" y="137"/>
                    <a:pt x="523" y="137"/>
                    <a:pt x="523" y="137"/>
                  </a:cubicBezTo>
                  <a:cubicBezTo>
                    <a:pt x="523" y="137"/>
                    <a:pt x="523" y="137"/>
                    <a:pt x="523" y="137"/>
                  </a:cubicBezTo>
                  <a:cubicBezTo>
                    <a:pt x="523" y="136"/>
                    <a:pt x="523" y="136"/>
                    <a:pt x="523" y="136"/>
                  </a:cubicBezTo>
                  <a:cubicBezTo>
                    <a:pt x="523" y="136"/>
                    <a:pt x="523" y="136"/>
                    <a:pt x="523" y="136"/>
                  </a:cubicBezTo>
                  <a:cubicBezTo>
                    <a:pt x="523" y="136"/>
                    <a:pt x="523" y="136"/>
                    <a:pt x="523" y="136"/>
                  </a:cubicBezTo>
                  <a:close/>
                  <a:moveTo>
                    <a:pt x="522" y="134"/>
                  </a:moveTo>
                  <a:cubicBezTo>
                    <a:pt x="522" y="135"/>
                    <a:pt x="522" y="135"/>
                    <a:pt x="522" y="135"/>
                  </a:cubicBezTo>
                  <a:cubicBezTo>
                    <a:pt x="523" y="135"/>
                    <a:pt x="523" y="135"/>
                    <a:pt x="523" y="135"/>
                  </a:cubicBezTo>
                  <a:cubicBezTo>
                    <a:pt x="523" y="135"/>
                    <a:pt x="523" y="135"/>
                    <a:pt x="523" y="135"/>
                  </a:cubicBezTo>
                  <a:cubicBezTo>
                    <a:pt x="522" y="134"/>
                    <a:pt x="522" y="134"/>
                    <a:pt x="522" y="134"/>
                  </a:cubicBezTo>
                  <a:cubicBezTo>
                    <a:pt x="522" y="134"/>
                    <a:pt x="522" y="134"/>
                    <a:pt x="522" y="134"/>
                  </a:cubicBezTo>
                  <a:cubicBezTo>
                    <a:pt x="522" y="134"/>
                    <a:pt x="522" y="134"/>
                    <a:pt x="522" y="134"/>
                  </a:cubicBezTo>
                  <a:close/>
                  <a:moveTo>
                    <a:pt x="83" y="86"/>
                  </a:moveTo>
                  <a:cubicBezTo>
                    <a:pt x="83" y="86"/>
                    <a:pt x="83" y="86"/>
                    <a:pt x="83" y="86"/>
                  </a:cubicBezTo>
                  <a:cubicBezTo>
                    <a:pt x="83" y="85"/>
                    <a:pt x="83" y="85"/>
                    <a:pt x="83" y="85"/>
                  </a:cubicBezTo>
                  <a:cubicBezTo>
                    <a:pt x="85" y="85"/>
                    <a:pt x="85" y="85"/>
                    <a:pt x="85" y="85"/>
                  </a:cubicBezTo>
                  <a:cubicBezTo>
                    <a:pt x="85" y="84"/>
                    <a:pt x="85" y="84"/>
                    <a:pt x="85" y="84"/>
                  </a:cubicBezTo>
                  <a:cubicBezTo>
                    <a:pt x="84" y="84"/>
                    <a:pt x="84" y="84"/>
                    <a:pt x="84" y="84"/>
                  </a:cubicBezTo>
                  <a:cubicBezTo>
                    <a:pt x="83" y="85"/>
                    <a:pt x="83" y="85"/>
                    <a:pt x="83" y="85"/>
                  </a:cubicBezTo>
                  <a:cubicBezTo>
                    <a:pt x="83" y="85"/>
                    <a:pt x="83" y="85"/>
                    <a:pt x="83" y="85"/>
                  </a:cubicBezTo>
                  <a:cubicBezTo>
                    <a:pt x="82" y="85"/>
                    <a:pt x="82" y="85"/>
                    <a:pt x="82" y="85"/>
                  </a:cubicBezTo>
                  <a:cubicBezTo>
                    <a:pt x="83" y="86"/>
                    <a:pt x="83" y="86"/>
                    <a:pt x="83" y="86"/>
                  </a:cubicBezTo>
                  <a:close/>
                  <a:moveTo>
                    <a:pt x="77" y="111"/>
                  </a:moveTo>
                  <a:cubicBezTo>
                    <a:pt x="79" y="112"/>
                    <a:pt x="79" y="112"/>
                    <a:pt x="79" y="112"/>
                  </a:cubicBezTo>
                  <a:cubicBezTo>
                    <a:pt x="80" y="111"/>
                    <a:pt x="80" y="111"/>
                    <a:pt x="80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2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2" y="111"/>
                  </a:cubicBezTo>
                  <a:cubicBezTo>
                    <a:pt x="83" y="111"/>
                    <a:pt x="83" y="111"/>
                    <a:pt x="83" y="111"/>
                  </a:cubicBezTo>
                  <a:cubicBezTo>
                    <a:pt x="84" y="111"/>
                    <a:pt x="84" y="111"/>
                    <a:pt x="84" y="111"/>
                  </a:cubicBezTo>
                  <a:cubicBezTo>
                    <a:pt x="84" y="111"/>
                    <a:pt x="84" y="111"/>
                    <a:pt x="84" y="111"/>
                  </a:cubicBezTo>
                  <a:cubicBezTo>
                    <a:pt x="84" y="110"/>
                    <a:pt x="84" y="110"/>
                    <a:pt x="84" y="110"/>
                  </a:cubicBezTo>
                  <a:cubicBezTo>
                    <a:pt x="84" y="110"/>
                    <a:pt x="84" y="110"/>
                    <a:pt x="84" y="110"/>
                  </a:cubicBezTo>
                  <a:cubicBezTo>
                    <a:pt x="84" y="111"/>
                    <a:pt x="84" y="111"/>
                    <a:pt x="84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7" y="111"/>
                    <a:pt x="87" y="111"/>
                    <a:pt x="87" y="111"/>
                  </a:cubicBezTo>
                  <a:cubicBezTo>
                    <a:pt x="87" y="111"/>
                    <a:pt x="87" y="111"/>
                    <a:pt x="87" y="111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8" y="109"/>
                    <a:pt x="88" y="109"/>
                    <a:pt x="88" y="109"/>
                  </a:cubicBezTo>
                  <a:cubicBezTo>
                    <a:pt x="88" y="108"/>
                    <a:pt x="88" y="108"/>
                    <a:pt x="88" y="108"/>
                  </a:cubicBezTo>
                  <a:cubicBezTo>
                    <a:pt x="88" y="107"/>
                    <a:pt x="88" y="107"/>
                    <a:pt x="88" y="107"/>
                  </a:cubicBezTo>
                  <a:cubicBezTo>
                    <a:pt x="88" y="107"/>
                    <a:pt x="88" y="107"/>
                    <a:pt x="88" y="107"/>
                  </a:cubicBezTo>
                  <a:cubicBezTo>
                    <a:pt x="87" y="106"/>
                    <a:pt x="87" y="106"/>
                    <a:pt x="87" y="106"/>
                  </a:cubicBezTo>
                  <a:cubicBezTo>
                    <a:pt x="86" y="106"/>
                    <a:pt x="86" y="106"/>
                    <a:pt x="86" y="106"/>
                  </a:cubicBezTo>
                  <a:cubicBezTo>
                    <a:pt x="86" y="106"/>
                    <a:pt x="86" y="106"/>
                    <a:pt x="86" y="106"/>
                  </a:cubicBezTo>
                  <a:cubicBezTo>
                    <a:pt x="86" y="105"/>
                    <a:pt x="86" y="105"/>
                    <a:pt x="86" y="105"/>
                  </a:cubicBezTo>
                  <a:cubicBezTo>
                    <a:pt x="86" y="105"/>
                    <a:pt x="86" y="105"/>
                    <a:pt x="86" y="105"/>
                  </a:cubicBezTo>
                  <a:cubicBezTo>
                    <a:pt x="87" y="105"/>
                    <a:pt x="87" y="105"/>
                    <a:pt x="87" y="105"/>
                  </a:cubicBezTo>
                  <a:cubicBezTo>
                    <a:pt x="87" y="105"/>
                    <a:pt x="87" y="105"/>
                    <a:pt x="87" y="105"/>
                  </a:cubicBezTo>
                  <a:cubicBezTo>
                    <a:pt x="88" y="106"/>
                    <a:pt x="88" y="106"/>
                    <a:pt x="88" y="106"/>
                  </a:cubicBezTo>
                  <a:cubicBezTo>
                    <a:pt x="88" y="106"/>
                    <a:pt x="88" y="106"/>
                    <a:pt x="88" y="106"/>
                  </a:cubicBezTo>
                  <a:cubicBezTo>
                    <a:pt x="88" y="106"/>
                    <a:pt x="88" y="106"/>
                    <a:pt x="88" y="106"/>
                  </a:cubicBezTo>
                  <a:cubicBezTo>
                    <a:pt x="89" y="106"/>
                    <a:pt x="89" y="106"/>
                    <a:pt x="89" y="106"/>
                  </a:cubicBezTo>
                  <a:cubicBezTo>
                    <a:pt x="88" y="105"/>
                    <a:pt x="88" y="105"/>
                    <a:pt x="88" y="105"/>
                  </a:cubicBezTo>
                  <a:cubicBezTo>
                    <a:pt x="87" y="103"/>
                    <a:pt x="87" y="103"/>
                    <a:pt x="87" y="103"/>
                  </a:cubicBezTo>
                  <a:cubicBezTo>
                    <a:pt x="87" y="102"/>
                    <a:pt x="87" y="102"/>
                    <a:pt x="87" y="102"/>
                  </a:cubicBezTo>
                  <a:cubicBezTo>
                    <a:pt x="87" y="102"/>
                    <a:pt x="87" y="102"/>
                    <a:pt x="87" y="102"/>
                  </a:cubicBezTo>
                  <a:cubicBezTo>
                    <a:pt x="87" y="103"/>
                    <a:pt x="87" y="103"/>
                    <a:pt x="87" y="103"/>
                  </a:cubicBezTo>
                  <a:cubicBezTo>
                    <a:pt x="88" y="103"/>
                    <a:pt x="88" y="103"/>
                    <a:pt x="88" y="103"/>
                  </a:cubicBezTo>
                  <a:cubicBezTo>
                    <a:pt x="88" y="104"/>
                    <a:pt x="88" y="104"/>
                    <a:pt x="88" y="104"/>
                  </a:cubicBezTo>
                  <a:cubicBezTo>
                    <a:pt x="89" y="104"/>
                    <a:pt x="89" y="104"/>
                    <a:pt x="89" y="104"/>
                  </a:cubicBezTo>
                  <a:cubicBezTo>
                    <a:pt x="89" y="103"/>
                    <a:pt x="89" y="103"/>
                    <a:pt x="89" y="103"/>
                  </a:cubicBezTo>
                  <a:cubicBezTo>
                    <a:pt x="89" y="103"/>
                    <a:pt x="89" y="103"/>
                    <a:pt x="89" y="103"/>
                  </a:cubicBezTo>
                  <a:cubicBezTo>
                    <a:pt x="89" y="102"/>
                    <a:pt x="89" y="102"/>
                    <a:pt x="89" y="102"/>
                  </a:cubicBezTo>
                  <a:cubicBezTo>
                    <a:pt x="89" y="102"/>
                    <a:pt x="89" y="102"/>
                    <a:pt x="89" y="102"/>
                  </a:cubicBezTo>
                  <a:cubicBezTo>
                    <a:pt x="89" y="101"/>
                    <a:pt x="89" y="101"/>
                    <a:pt x="89" y="101"/>
                  </a:cubicBezTo>
                  <a:cubicBezTo>
                    <a:pt x="89" y="100"/>
                    <a:pt x="89" y="100"/>
                    <a:pt x="89" y="100"/>
                  </a:cubicBezTo>
                  <a:cubicBezTo>
                    <a:pt x="89" y="100"/>
                    <a:pt x="89" y="100"/>
                    <a:pt x="89" y="100"/>
                  </a:cubicBezTo>
                  <a:cubicBezTo>
                    <a:pt x="88" y="99"/>
                    <a:pt x="88" y="99"/>
                    <a:pt x="88" y="99"/>
                  </a:cubicBezTo>
                  <a:cubicBezTo>
                    <a:pt x="88" y="98"/>
                    <a:pt x="88" y="98"/>
                    <a:pt x="88" y="98"/>
                  </a:cubicBezTo>
                  <a:cubicBezTo>
                    <a:pt x="89" y="99"/>
                    <a:pt x="89" y="99"/>
                    <a:pt x="89" y="99"/>
                  </a:cubicBezTo>
                  <a:cubicBezTo>
                    <a:pt x="90" y="99"/>
                    <a:pt x="90" y="99"/>
                    <a:pt x="90" y="99"/>
                  </a:cubicBezTo>
                  <a:cubicBezTo>
                    <a:pt x="90" y="98"/>
                    <a:pt x="90" y="98"/>
                    <a:pt x="90" y="98"/>
                  </a:cubicBezTo>
                  <a:cubicBezTo>
                    <a:pt x="90" y="98"/>
                    <a:pt x="90" y="98"/>
                    <a:pt x="90" y="98"/>
                  </a:cubicBezTo>
                  <a:cubicBezTo>
                    <a:pt x="89" y="98"/>
                    <a:pt x="89" y="98"/>
                    <a:pt x="89" y="98"/>
                  </a:cubicBezTo>
                  <a:cubicBezTo>
                    <a:pt x="89" y="97"/>
                    <a:pt x="89" y="97"/>
                    <a:pt x="89" y="97"/>
                  </a:cubicBezTo>
                  <a:cubicBezTo>
                    <a:pt x="90" y="97"/>
                    <a:pt x="90" y="97"/>
                    <a:pt x="90" y="97"/>
                  </a:cubicBezTo>
                  <a:cubicBezTo>
                    <a:pt x="91" y="97"/>
                    <a:pt x="91" y="97"/>
                    <a:pt x="91" y="97"/>
                  </a:cubicBezTo>
                  <a:cubicBezTo>
                    <a:pt x="92" y="98"/>
                    <a:pt x="92" y="98"/>
                    <a:pt x="92" y="98"/>
                  </a:cubicBezTo>
                  <a:cubicBezTo>
                    <a:pt x="92" y="97"/>
                    <a:pt x="92" y="97"/>
                    <a:pt x="92" y="97"/>
                  </a:cubicBezTo>
                  <a:cubicBezTo>
                    <a:pt x="92" y="97"/>
                    <a:pt x="92" y="97"/>
                    <a:pt x="92" y="97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2" y="96"/>
                    <a:pt x="92" y="96"/>
                    <a:pt x="92" y="96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93" y="96"/>
                    <a:pt x="93" y="96"/>
                    <a:pt x="93" y="96"/>
                  </a:cubicBezTo>
                  <a:cubicBezTo>
                    <a:pt x="93" y="95"/>
                    <a:pt x="93" y="95"/>
                    <a:pt x="93" y="95"/>
                  </a:cubicBezTo>
                  <a:cubicBezTo>
                    <a:pt x="93" y="95"/>
                    <a:pt x="93" y="95"/>
                    <a:pt x="93" y="95"/>
                  </a:cubicBezTo>
                  <a:cubicBezTo>
                    <a:pt x="93" y="95"/>
                    <a:pt x="93" y="95"/>
                    <a:pt x="93" y="95"/>
                  </a:cubicBezTo>
                  <a:cubicBezTo>
                    <a:pt x="94" y="94"/>
                    <a:pt x="94" y="94"/>
                    <a:pt x="94" y="94"/>
                  </a:cubicBezTo>
                  <a:cubicBezTo>
                    <a:pt x="95" y="94"/>
                    <a:pt x="95" y="94"/>
                    <a:pt x="95" y="94"/>
                  </a:cubicBezTo>
                  <a:cubicBezTo>
                    <a:pt x="94" y="93"/>
                    <a:pt x="94" y="93"/>
                    <a:pt x="94" y="93"/>
                  </a:cubicBezTo>
                  <a:cubicBezTo>
                    <a:pt x="94" y="93"/>
                    <a:pt x="94" y="93"/>
                    <a:pt x="94" y="93"/>
                  </a:cubicBezTo>
                  <a:cubicBezTo>
                    <a:pt x="94" y="92"/>
                    <a:pt x="94" y="92"/>
                    <a:pt x="94" y="92"/>
                  </a:cubicBezTo>
                  <a:cubicBezTo>
                    <a:pt x="94" y="93"/>
                    <a:pt x="94" y="93"/>
                    <a:pt x="94" y="93"/>
                  </a:cubicBezTo>
                  <a:cubicBezTo>
                    <a:pt x="95" y="92"/>
                    <a:pt x="95" y="92"/>
                    <a:pt x="95" y="92"/>
                  </a:cubicBezTo>
                  <a:cubicBezTo>
                    <a:pt x="96" y="91"/>
                    <a:pt x="96" y="91"/>
                    <a:pt x="96" y="91"/>
                  </a:cubicBezTo>
                  <a:cubicBezTo>
                    <a:pt x="96" y="90"/>
                    <a:pt x="96" y="90"/>
                    <a:pt x="96" y="90"/>
                  </a:cubicBezTo>
                  <a:cubicBezTo>
                    <a:pt x="97" y="89"/>
                    <a:pt x="97" y="89"/>
                    <a:pt x="97" y="89"/>
                  </a:cubicBezTo>
                  <a:cubicBezTo>
                    <a:pt x="97" y="88"/>
                    <a:pt x="97" y="88"/>
                    <a:pt x="97" y="88"/>
                  </a:cubicBezTo>
                  <a:cubicBezTo>
                    <a:pt x="98" y="88"/>
                    <a:pt x="98" y="88"/>
                    <a:pt x="98" y="88"/>
                  </a:cubicBezTo>
                  <a:cubicBezTo>
                    <a:pt x="99" y="87"/>
                    <a:pt x="99" y="87"/>
                    <a:pt x="99" y="87"/>
                  </a:cubicBezTo>
                  <a:cubicBezTo>
                    <a:pt x="100" y="85"/>
                    <a:pt x="100" y="85"/>
                    <a:pt x="100" y="85"/>
                  </a:cubicBezTo>
                  <a:cubicBezTo>
                    <a:pt x="100" y="85"/>
                    <a:pt x="100" y="85"/>
                    <a:pt x="100" y="85"/>
                  </a:cubicBezTo>
                  <a:cubicBezTo>
                    <a:pt x="102" y="84"/>
                    <a:pt x="102" y="84"/>
                    <a:pt x="102" y="84"/>
                  </a:cubicBezTo>
                  <a:cubicBezTo>
                    <a:pt x="104" y="82"/>
                    <a:pt x="104" y="82"/>
                    <a:pt x="104" y="82"/>
                  </a:cubicBezTo>
                  <a:cubicBezTo>
                    <a:pt x="105" y="81"/>
                    <a:pt x="105" y="81"/>
                    <a:pt x="105" y="81"/>
                  </a:cubicBezTo>
                  <a:cubicBezTo>
                    <a:pt x="106" y="81"/>
                    <a:pt x="106" y="81"/>
                    <a:pt x="106" y="81"/>
                  </a:cubicBezTo>
                  <a:cubicBezTo>
                    <a:pt x="107" y="80"/>
                    <a:pt x="107" y="80"/>
                    <a:pt x="107" y="80"/>
                  </a:cubicBezTo>
                  <a:cubicBezTo>
                    <a:pt x="108" y="80"/>
                    <a:pt x="108" y="80"/>
                    <a:pt x="108" y="80"/>
                  </a:cubicBezTo>
                  <a:cubicBezTo>
                    <a:pt x="109" y="79"/>
                    <a:pt x="109" y="79"/>
                    <a:pt x="109" y="79"/>
                  </a:cubicBezTo>
                  <a:cubicBezTo>
                    <a:pt x="110" y="78"/>
                    <a:pt x="110" y="78"/>
                    <a:pt x="110" y="78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2" y="77"/>
                    <a:pt x="112" y="77"/>
                    <a:pt x="112" y="77"/>
                  </a:cubicBezTo>
                  <a:cubicBezTo>
                    <a:pt x="112" y="77"/>
                    <a:pt x="112" y="77"/>
                    <a:pt x="112" y="77"/>
                  </a:cubicBezTo>
                  <a:cubicBezTo>
                    <a:pt x="112" y="77"/>
                    <a:pt x="112" y="77"/>
                    <a:pt x="112" y="77"/>
                  </a:cubicBezTo>
                  <a:cubicBezTo>
                    <a:pt x="112" y="76"/>
                    <a:pt x="112" y="76"/>
                    <a:pt x="112" y="76"/>
                  </a:cubicBezTo>
                  <a:cubicBezTo>
                    <a:pt x="112" y="75"/>
                    <a:pt x="112" y="75"/>
                    <a:pt x="112" y="75"/>
                  </a:cubicBezTo>
                  <a:cubicBezTo>
                    <a:pt x="112" y="75"/>
                    <a:pt x="112" y="75"/>
                    <a:pt x="112" y="75"/>
                  </a:cubicBezTo>
                  <a:cubicBezTo>
                    <a:pt x="112" y="74"/>
                    <a:pt x="112" y="74"/>
                    <a:pt x="112" y="74"/>
                  </a:cubicBezTo>
                  <a:cubicBezTo>
                    <a:pt x="112" y="73"/>
                    <a:pt x="112" y="73"/>
                    <a:pt x="112" y="73"/>
                  </a:cubicBezTo>
                  <a:cubicBezTo>
                    <a:pt x="111" y="73"/>
                    <a:pt x="111" y="73"/>
                    <a:pt x="111" y="73"/>
                  </a:cubicBezTo>
                  <a:cubicBezTo>
                    <a:pt x="111" y="72"/>
                    <a:pt x="111" y="72"/>
                    <a:pt x="111" y="72"/>
                  </a:cubicBezTo>
                  <a:cubicBezTo>
                    <a:pt x="112" y="71"/>
                    <a:pt x="112" y="71"/>
                    <a:pt x="112" y="71"/>
                  </a:cubicBezTo>
                  <a:cubicBezTo>
                    <a:pt x="112" y="71"/>
                    <a:pt x="112" y="71"/>
                    <a:pt x="112" y="71"/>
                  </a:cubicBezTo>
                  <a:cubicBezTo>
                    <a:pt x="111" y="71"/>
                    <a:pt x="111" y="71"/>
                    <a:pt x="111" y="71"/>
                  </a:cubicBezTo>
                  <a:cubicBezTo>
                    <a:pt x="110" y="70"/>
                    <a:pt x="110" y="70"/>
                    <a:pt x="110" y="70"/>
                  </a:cubicBezTo>
                  <a:cubicBezTo>
                    <a:pt x="109" y="70"/>
                    <a:pt x="109" y="70"/>
                    <a:pt x="109" y="70"/>
                  </a:cubicBezTo>
                  <a:cubicBezTo>
                    <a:pt x="109" y="70"/>
                    <a:pt x="109" y="70"/>
                    <a:pt x="109" y="70"/>
                  </a:cubicBezTo>
                  <a:cubicBezTo>
                    <a:pt x="109" y="69"/>
                    <a:pt x="109" y="69"/>
                    <a:pt x="109" y="69"/>
                  </a:cubicBezTo>
                  <a:cubicBezTo>
                    <a:pt x="108" y="69"/>
                    <a:pt x="108" y="69"/>
                    <a:pt x="108" y="69"/>
                  </a:cubicBezTo>
                  <a:cubicBezTo>
                    <a:pt x="107" y="69"/>
                    <a:pt x="107" y="69"/>
                    <a:pt x="107" y="69"/>
                  </a:cubicBezTo>
                  <a:cubicBezTo>
                    <a:pt x="107" y="70"/>
                    <a:pt x="107" y="70"/>
                    <a:pt x="107" y="70"/>
                  </a:cubicBezTo>
                  <a:cubicBezTo>
                    <a:pt x="107" y="70"/>
                    <a:pt x="107" y="70"/>
                    <a:pt x="107" y="70"/>
                  </a:cubicBezTo>
                  <a:cubicBezTo>
                    <a:pt x="106" y="69"/>
                    <a:pt x="106" y="69"/>
                    <a:pt x="106" y="69"/>
                  </a:cubicBezTo>
                  <a:cubicBezTo>
                    <a:pt x="105" y="69"/>
                    <a:pt x="105" y="69"/>
                    <a:pt x="105" y="69"/>
                  </a:cubicBezTo>
                  <a:cubicBezTo>
                    <a:pt x="104" y="70"/>
                    <a:pt x="104" y="70"/>
                    <a:pt x="104" y="70"/>
                  </a:cubicBezTo>
                  <a:cubicBezTo>
                    <a:pt x="104" y="71"/>
                    <a:pt x="104" y="71"/>
                    <a:pt x="104" y="71"/>
                  </a:cubicBezTo>
                  <a:cubicBezTo>
                    <a:pt x="103" y="71"/>
                    <a:pt x="103" y="71"/>
                    <a:pt x="103" y="71"/>
                  </a:cubicBezTo>
                  <a:cubicBezTo>
                    <a:pt x="103" y="71"/>
                    <a:pt x="103" y="71"/>
                    <a:pt x="103" y="71"/>
                  </a:cubicBezTo>
                  <a:cubicBezTo>
                    <a:pt x="102" y="72"/>
                    <a:pt x="102" y="72"/>
                    <a:pt x="102" y="72"/>
                  </a:cubicBezTo>
                  <a:cubicBezTo>
                    <a:pt x="102" y="72"/>
                    <a:pt x="102" y="72"/>
                    <a:pt x="102" y="72"/>
                  </a:cubicBezTo>
                  <a:cubicBezTo>
                    <a:pt x="102" y="73"/>
                    <a:pt x="102" y="73"/>
                    <a:pt x="102" y="73"/>
                  </a:cubicBezTo>
                  <a:cubicBezTo>
                    <a:pt x="101" y="73"/>
                    <a:pt x="101" y="73"/>
                    <a:pt x="101" y="73"/>
                  </a:cubicBezTo>
                  <a:cubicBezTo>
                    <a:pt x="102" y="74"/>
                    <a:pt x="102" y="74"/>
                    <a:pt x="102" y="74"/>
                  </a:cubicBezTo>
                  <a:cubicBezTo>
                    <a:pt x="102" y="75"/>
                    <a:pt x="102" y="75"/>
                    <a:pt x="102" y="75"/>
                  </a:cubicBezTo>
                  <a:cubicBezTo>
                    <a:pt x="101" y="75"/>
                    <a:pt x="101" y="75"/>
                    <a:pt x="101" y="75"/>
                  </a:cubicBezTo>
                  <a:cubicBezTo>
                    <a:pt x="101" y="75"/>
                    <a:pt x="101" y="75"/>
                    <a:pt x="101" y="75"/>
                  </a:cubicBezTo>
                  <a:cubicBezTo>
                    <a:pt x="101" y="76"/>
                    <a:pt x="101" y="76"/>
                    <a:pt x="101" y="76"/>
                  </a:cubicBezTo>
                  <a:cubicBezTo>
                    <a:pt x="100" y="76"/>
                    <a:pt x="100" y="76"/>
                    <a:pt x="100" y="76"/>
                  </a:cubicBezTo>
                  <a:cubicBezTo>
                    <a:pt x="100" y="77"/>
                    <a:pt x="100" y="77"/>
                    <a:pt x="100" y="77"/>
                  </a:cubicBezTo>
                  <a:cubicBezTo>
                    <a:pt x="98" y="77"/>
                    <a:pt x="98" y="77"/>
                    <a:pt x="98" y="77"/>
                  </a:cubicBezTo>
                  <a:cubicBezTo>
                    <a:pt x="98" y="78"/>
                    <a:pt x="98" y="78"/>
                    <a:pt x="98" y="78"/>
                  </a:cubicBezTo>
                  <a:cubicBezTo>
                    <a:pt x="98" y="78"/>
                    <a:pt x="98" y="78"/>
                    <a:pt x="98" y="78"/>
                  </a:cubicBezTo>
                  <a:cubicBezTo>
                    <a:pt x="97" y="78"/>
                    <a:pt x="97" y="78"/>
                    <a:pt x="97" y="78"/>
                  </a:cubicBezTo>
                  <a:cubicBezTo>
                    <a:pt x="96" y="78"/>
                    <a:pt x="96" y="78"/>
                    <a:pt x="96" y="78"/>
                  </a:cubicBezTo>
                  <a:cubicBezTo>
                    <a:pt x="95" y="79"/>
                    <a:pt x="95" y="79"/>
                    <a:pt x="95" y="79"/>
                  </a:cubicBezTo>
                  <a:cubicBezTo>
                    <a:pt x="95" y="80"/>
                    <a:pt x="95" y="80"/>
                    <a:pt x="95" y="80"/>
                  </a:cubicBezTo>
                  <a:cubicBezTo>
                    <a:pt x="94" y="79"/>
                    <a:pt x="94" y="79"/>
                    <a:pt x="94" y="79"/>
                  </a:cubicBezTo>
                  <a:cubicBezTo>
                    <a:pt x="94" y="79"/>
                    <a:pt x="94" y="79"/>
                    <a:pt x="94" y="79"/>
                  </a:cubicBezTo>
                  <a:cubicBezTo>
                    <a:pt x="94" y="79"/>
                    <a:pt x="94" y="79"/>
                    <a:pt x="94" y="79"/>
                  </a:cubicBezTo>
                  <a:cubicBezTo>
                    <a:pt x="94" y="79"/>
                    <a:pt x="94" y="79"/>
                    <a:pt x="94" y="79"/>
                  </a:cubicBezTo>
                  <a:cubicBezTo>
                    <a:pt x="94" y="80"/>
                    <a:pt x="94" y="80"/>
                    <a:pt x="94" y="80"/>
                  </a:cubicBezTo>
                  <a:cubicBezTo>
                    <a:pt x="93" y="80"/>
                    <a:pt x="93" y="80"/>
                    <a:pt x="93" y="80"/>
                  </a:cubicBezTo>
                  <a:cubicBezTo>
                    <a:pt x="93" y="80"/>
                    <a:pt x="93" y="80"/>
                    <a:pt x="93" y="80"/>
                  </a:cubicBezTo>
                  <a:cubicBezTo>
                    <a:pt x="93" y="79"/>
                    <a:pt x="93" y="79"/>
                    <a:pt x="93" y="79"/>
                  </a:cubicBezTo>
                  <a:cubicBezTo>
                    <a:pt x="91" y="79"/>
                    <a:pt x="91" y="79"/>
                    <a:pt x="91" y="79"/>
                  </a:cubicBezTo>
                  <a:cubicBezTo>
                    <a:pt x="90" y="80"/>
                    <a:pt x="90" y="80"/>
                    <a:pt x="90" y="80"/>
                  </a:cubicBezTo>
                  <a:cubicBezTo>
                    <a:pt x="89" y="80"/>
                    <a:pt x="89" y="80"/>
                    <a:pt x="89" y="80"/>
                  </a:cubicBezTo>
                  <a:cubicBezTo>
                    <a:pt x="89" y="80"/>
                    <a:pt x="89" y="80"/>
                    <a:pt x="89" y="80"/>
                  </a:cubicBezTo>
                  <a:cubicBezTo>
                    <a:pt x="89" y="80"/>
                    <a:pt x="89" y="80"/>
                    <a:pt x="89" y="80"/>
                  </a:cubicBezTo>
                  <a:cubicBezTo>
                    <a:pt x="89" y="81"/>
                    <a:pt x="89" y="81"/>
                    <a:pt x="89" y="81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87" y="82"/>
                    <a:pt x="87" y="82"/>
                    <a:pt x="87" y="82"/>
                  </a:cubicBezTo>
                  <a:cubicBezTo>
                    <a:pt x="86" y="83"/>
                    <a:pt x="86" y="83"/>
                    <a:pt x="86" y="83"/>
                  </a:cubicBezTo>
                  <a:cubicBezTo>
                    <a:pt x="86" y="83"/>
                    <a:pt x="86" y="83"/>
                    <a:pt x="86" y="83"/>
                  </a:cubicBezTo>
                  <a:cubicBezTo>
                    <a:pt x="87" y="84"/>
                    <a:pt x="87" y="84"/>
                    <a:pt x="87" y="84"/>
                  </a:cubicBezTo>
                  <a:cubicBezTo>
                    <a:pt x="87" y="84"/>
                    <a:pt x="87" y="84"/>
                    <a:pt x="87" y="84"/>
                  </a:cubicBezTo>
                  <a:cubicBezTo>
                    <a:pt x="86" y="85"/>
                    <a:pt x="86" y="85"/>
                    <a:pt x="86" y="85"/>
                  </a:cubicBezTo>
                  <a:cubicBezTo>
                    <a:pt x="85" y="85"/>
                    <a:pt x="85" y="85"/>
                    <a:pt x="85" y="85"/>
                  </a:cubicBezTo>
                  <a:cubicBezTo>
                    <a:pt x="85" y="85"/>
                    <a:pt x="85" y="85"/>
                    <a:pt x="85" y="85"/>
                  </a:cubicBezTo>
                  <a:cubicBezTo>
                    <a:pt x="85" y="86"/>
                    <a:pt x="85" y="86"/>
                    <a:pt x="85" y="86"/>
                  </a:cubicBezTo>
                  <a:cubicBezTo>
                    <a:pt x="84" y="86"/>
                    <a:pt x="84" y="86"/>
                    <a:pt x="84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7"/>
                    <a:pt x="83" y="87"/>
                    <a:pt x="83" y="87"/>
                  </a:cubicBezTo>
                  <a:cubicBezTo>
                    <a:pt x="83" y="88"/>
                    <a:pt x="83" y="88"/>
                    <a:pt x="83" y="88"/>
                  </a:cubicBezTo>
                  <a:cubicBezTo>
                    <a:pt x="84" y="88"/>
                    <a:pt x="84" y="88"/>
                    <a:pt x="84" y="88"/>
                  </a:cubicBezTo>
                  <a:cubicBezTo>
                    <a:pt x="83" y="88"/>
                    <a:pt x="83" y="88"/>
                    <a:pt x="83" y="88"/>
                  </a:cubicBezTo>
                  <a:cubicBezTo>
                    <a:pt x="82" y="88"/>
                    <a:pt x="82" y="88"/>
                    <a:pt x="82" y="88"/>
                  </a:cubicBezTo>
                  <a:cubicBezTo>
                    <a:pt x="81" y="89"/>
                    <a:pt x="81" y="89"/>
                    <a:pt x="81" y="89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83" y="91"/>
                    <a:pt x="83" y="91"/>
                    <a:pt x="83" y="91"/>
                  </a:cubicBezTo>
                  <a:cubicBezTo>
                    <a:pt x="83" y="91"/>
                    <a:pt x="83" y="91"/>
                    <a:pt x="83" y="91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82" y="92"/>
                    <a:pt x="82" y="92"/>
                    <a:pt x="82" y="92"/>
                  </a:cubicBezTo>
                  <a:cubicBezTo>
                    <a:pt x="82" y="92"/>
                    <a:pt x="82" y="92"/>
                    <a:pt x="82" y="92"/>
                  </a:cubicBezTo>
                  <a:cubicBezTo>
                    <a:pt x="81" y="92"/>
                    <a:pt x="81" y="92"/>
                    <a:pt x="81" y="92"/>
                  </a:cubicBezTo>
                  <a:cubicBezTo>
                    <a:pt x="80" y="92"/>
                    <a:pt x="80" y="92"/>
                    <a:pt x="80" y="92"/>
                  </a:cubicBezTo>
                  <a:cubicBezTo>
                    <a:pt x="79" y="93"/>
                    <a:pt x="79" y="93"/>
                    <a:pt x="79" y="93"/>
                  </a:cubicBezTo>
                  <a:cubicBezTo>
                    <a:pt x="79" y="93"/>
                    <a:pt x="79" y="93"/>
                    <a:pt x="79" y="93"/>
                  </a:cubicBezTo>
                  <a:cubicBezTo>
                    <a:pt x="79" y="94"/>
                    <a:pt x="79" y="94"/>
                    <a:pt x="79" y="94"/>
                  </a:cubicBezTo>
                  <a:cubicBezTo>
                    <a:pt x="78" y="94"/>
                    <a:pt x="78" y="94"/>
                    <a:pt x="78" y="94"/>
                  </a:cubicBezTo>
                  <a:cubicBezTo>
                    <a:pt x="78" y="94"/>
                    <a:pt x="78" y="94"/>
                    <a:pt x="78" y="94"/>
                  </a:cubicBezTo>
                  <a:cubicBezTo>
                    <a:pt x="77" y="94"/>
                    <a:pt x="77" y="94"/>
                    <a:pt x="77" y="94"/>
                  </a:cubicBezTo>
                  <a:cubicBezTo>
                    <a:pt x="77" y="93"/>
                    <a:pt x="77" y="93"/>
                    <a:pt x="77" y="93"/>
                  </a:cubicBezTo>
                  <a:cubicBezTo>
                    <a:pt x="77" y="93"/>
                    <a:pt x="77" y="93"/>
                    <a:pt x="77" y="93"/>
                  </a:cubicBezTo>
                  <a:cubicBezTo>
                    <a:pt x="76" y="94"/>
                    <a:pt x="76" y="94"/>
                    <a:pt x="76" y="94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77" y="96"/>
                    <a:pt x="77" y="96"/>
                    <a:pt x="77" y="96"/>
                  </a:cubicBezTo>
                  <a:cubicBezTo>
                    <a:pt x="78" y="96"/>
                    <a:pt x="78" y="96"/>
                    <a:pt x="78" y="96"/>
                  </a:cubicBezTo>
                  <a:cubicBezTo>
                    <a:pt x="78" y="96"/>
                    <a:pt x="78" y="96"/>
                    <a:pt x="78" y="96"/>
                  </a:cubicBezTo>
                  <a:cubicBezTo>
                    <a:pt x="78" y="96"/>
                    <a:pt x="78" y="96"/>
                    <a:pt x="78" y="96"/>
                  </a:cubicBezTo>
                  <a:cubicBezTo>
                    <a:pt x="78" y="97"/>
                    <a:pt x="78" y="97"/>
                    <a:pt x="78" y="97"/>
                  </a:cubicBezTo>
                  <a:cubicBezTo>
                    <a:pt x="78" y="97"/>
                    <a:pt x="78" y="97"/>
                    <a:pt x="78" y="97"/>
                  </a:cubicBezTo>
                  <a:cubicBezTo>
                    <a:pt x="78" y="98"/>
                    <a:pt x="78" y="98"/>
                    <a:pt x="78" y="98"/>
                  </a:cubicBezTo>
                  <a:cubicBezTo>
                    <a:pt x="79" y="97"/>
                    <a:pt x="79" y="97"/>
                    <a:pt x="79" y="97"/>
                  </a:cubicBezTo>
                  <a:cubicBezTo>
                    <a:pt x="79" y="97"/>
                    <a:pt x="79" y="97"/>
                    <a:pt x="79" y="97"/>
                  </a:cubicBezTo>
                  <a:cubicBezTo>
                    <a:pt x="80" y="97"/>
                    <a:pt x="80" y="97"/>
                    <a:pt x="80" y="97"/>
                  </a:cubicBezTo>
                  <a:cubicBezTo>
                    <a:pt x="80" y="97"/>
                    <a:pt x="80" y="97"/>
                    <a:pt x="80" y="97"/>
                  </a:cubicBezTo>
                  <a:cubicBezTo>
                    <a:pt x="81" y="97"/>
                    <a:pt x="81" y="97"/>
                    <a:pt x="81" y="97"/>
                  </a:cubicBezTo>
                  <a:cubicBezTo>
                    <a:pt x="81" y="97"/>
                    <a:pt x="81" y="97"/>
                    <a:pt x="81" y="97"/>
                  </a:cubicBezTo>
                  <a:cubicBezTo>
                    <a:pt x="81" y="98"/>
                    <a:pt x="81" y="98"/>
                    <a:pt x="81" y="98"/>
                  </a:cubicBezTo>
                  <a:cubicBezTo>
                    <a:pt x="80" y="98"/>
                    <a:pt x="80" y="98"/>
                    <a:pt x="80" y="98"/>
                  </a:cubicBezTo>
                  <a:cubicBezTo>
                    <a:pt x="79" y="98"/>
                    <a:pt x="79" y="98"/>
                    <a:pt x="79" y="98"/>
                  </a:cubicBezTo>
                  <a:cubicBezTo>
                    <a:pt x="79" y="98"/>
                    <a:pt x="79" y="98"/>
                    <a:pt x="79" y="98"/>
                  </a:cubicBezTo>
                  <a:cubicBezTo>
                    <a:pt x="78" y="98"/>
                    <a:pt x="78" y="98"/>
                    <a:pt x="78" y="98"/>
                  </a:cubicBezTo>
                  <a:cubicBezTo>
                    <a:pt x="78" y="99"/>
                    <a:pt x="78" y="99"/>
                    <a:pt x="78" y="99"/>
                  </a:cubicBezTo>
                  <a:cubicBezTo>
                    <a:pt x="78" y="100"/>
                    <a:pt x="78" y="100"/>
                    <a:pt x="78" y="100"/>
                  </a:cubicBezTo>
                  <a:cubicBezTo>
                    <a:pt x="79" y="100"/>
                    <a:pt x="79" y="100"/>
                    <a:pt x="79" y="100"/>
                  </a:cubicBezTo>
                  <a:cubicBezTo>
                    <a:pt x="80" y="100"/>
                    <a:pt x="80" y="100"/>
                    <a:pt x="80" y="100"/>
                  </a:cubicBezTo>
                  <a:cubicBezTo>
                    <a:pt x="80" y="100"/>
                    <a:pt x="80" y="100"/>
                    <a:pt x="80" y="100"/>
                  </a:cubicBezTo>
                  <a:cubicBezTo>
                    <a:pt x="80" y="100"/>
                    <a:pt x="80" y="100"/>
                    <a:pt x="80" y="100"/>
                  </a:cubicBezTo>
                  <a:cubicBezTo>
                    <a:pt x="80" y="100"/>
                    <a:pt x="80" y="100"/>
                    <a:pt x="80" y="100"/>
                  </a:cubicBezTo>
                  <a:cubicBezTo>
                    <a:pt x="79" y="101"/>
                    <a:pt x="79" y="101"/>
                    <a:pt x="79" y="101"/>
                  </a:cubicBezTo>
                  <a:cubicBezTo>
                    <a:pt x="78" y="101"/>
                    <a:pt x="78" y="101"/>
                    <a:pt x="78" y="101"/>
                  </a:cubicBezTo>
                  <a:cubicBezTo>
                    <a:pt x="78" y="101"/>
                    <a:pt x="78" y="101"/>
                    <a:pt x="78" y="101"/>
                  </a:cubicBezTo>
                  <a:cubicBezTo>
                    <a:pt x="78" y="102"/>
                    <a:pt x="78" y="102"/>
                    <a:pt x="78" y="102"/>
                  </a:cubicBezTo>
                  <a:cubicBezTo>
                    <a:pt x="78" y="102"/>
                    <a:pt x="78" y="102"/>
                    <a:pt x="78" y="102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80" y="102"/>
                    <a:pt x="80" y="102"/>
                    <a:pt x="80" y="102"/>
                  </a:cubicBezTo>
                  <a:cubicBezTo>
                    <a:pt x="80" y="102"/>
                    <a:pt x="80" y="102"/>
                    <a:pt x="80" y="102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78" y="102"/>
                    <a:pt x="78" y="102"/>
                    <a:pt x="78" y="102"/>
                  </a:cubicBezTo>
                  <a:cubicBezTo>
                    <a:pt x="78" y="103"/>
                    <a:pt x="78" y="103"/>
                    <a:pt x="78" y="103"/>
                  </a:cubicBezTo>
                  <a:cubicBezTo>
                    <a:pt x="79" y="103"/>
                    <a:pt x="79" y="103"/>
                    <a:pt x="79" y="103"/>
                  </a:cubicBezTo>
                  <a:cubicBezTo>
                    <a:pt x="80" y="103"/>
                    <a:pt x="80" y="103"/>
                    <a:pt x="80" y="103"/>
                  </a:cubicBezTo>
                  <a:cubicBezTo>
                    <a:pt x="81" y="104"/>
                    <a:pt x="81" y="104"/>
                    <a:pt x="81" y="104"/>
                  </a:cubicBezTo>
                  <a:cubicBezTo>
                    <a:pt x="82" y="104"/>
                    <a:pt x="82" y="104"/>
                    <a:pt x="82" y="104"/>
                  </a:cubicBezTo>
                  <a:cubicBezTo>
                    <a:pt x="82" y="104"/>
                    <a:pt x="82" y="104"/>
                    <a:pt x="82" y="104"/>
                  </a:cubicBezTo>
                  <a:cubicBezTo>
                    <a:pt x="82" y="105"/>
                    <a:pt x="82" y="105"/>
                    <a:pt x="82" y="105"/>
                  </a:cubicBezTo>
                  <a:cubicBezTo>
                    <a:pt x="81" y="104"/>
                    <a:pt x="81" y="104"/>
                    <a:pt x="81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79" y="104"/>
                    <a:pt x="79" y="104"/>
                    <a:pt x="79" y="104"/>
                  </a:cubicBezTo>
                  <a:cubicBezTo>
                    <a:pt x="79" y="103"/>
                    <a:pt x="79" y="103"/>
                    <a:pt x="79" y="103"/>
                  </a:cubicBezTo>
                  <a:cubicBezTo>
                    <a:pt x="78" y="103"/>
                    <a:pt x="78" y="103"/>
                    <a:pt x="78" y="103"/>
                  </a:cubicBezTo>
                  <a:cubicBezTo>
                    <a:pt x="77" y="104"/>
                    <a:pt x="77" y="104"/>
                    <a:pt x="77" y="104"/>
                  </a:cubicBezTo>
                  <a:cubicBezTo>
                    <a:pt x="77" y="104"/>
                    <a:pt x="77" y="104"/>
                    <a:pt x="77" y="104"/>
                  </a:cubicBezTo>
                  <a:cubicBezTo>
                    <a:pt x="77" y="105"/>
                    <a:pt x="77" y="105"/>
                    <a:pt x="77" y="105"/>
                  </a:cubicBezTo>
                  <a:cubicBezTo>
                    <a:pt x="77" y="105"/>
                    <a:pt x="77" y="105"/>
                    <a:pt x="77" y="105"/>
                  </a:cubicBezTo>
                  <a:cubicBezTo>
                    <a:pt x="77" y="105"/>
                    <a:pt x="77" y="105"/>
                    <a:pt x="77" y="105"/>
                  </a:cubicBezTo>
                  <a:cubicBezTo>
                    <a:pt x="77" y="106"/>
                    <a:pt x="77" y="106"/>
                    <a:pt x="77" y="106"/>
                  </a:cubicBezTo>
                  <a:cubicBezTo>
                    <a:pt x="77" y="106"/>
                    <a:pt x="77" y="106"/>
                    <a:pt x="77" y="106"/>
                  </a:cubicBezTo>
                  <a:cubicBezTo>
                    <a:pt x="76" y="106"/>
                    <a:pt x="76" y="106"/>
                    <a:pt x="76" y="106"/>
                  </a:cubicBezTo>
                  <a:cubicBezTo>
                    <a:pt x="76" y="106"/>
                    <a:pt x="76" y="106"/>
                    <a:pt x="76" y="106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5" y="108"/>
                    <a:pt x="75" y="108"/>
                    <a:pt x="75" y="108"/>
                  </a:cubicBezTo>
                  <a:cubicBezTo>
                    <a:pt x="75" y="108"/>
                    <a:pt x="75" y="108"/>
                    <a:pt x="75" y="108"/>
                  </a:cubicBezTo>
                  <a:cubicBezTo>
                    <a:pt x="75" y="108"/>
                    <a:pt x="75" y="108"/>
                    <a:pt x="75" y="108"/>
                  </a:cubicBezTo>
                  <a:cubicBezTo>
                    <a:pt x="76" y="109"/>
                    <a:pt x="76" y="109"/>
                    <a:pt x="76" y="109"/>
                  </a:cubicBezTo>
                  <a:cubicBezTo>
                    <a:pt x="76" y="109"/>
                    <a:pt x="76" y="109"/>
                    <a:pt x="76" y="109"/>
                  </a:cubicBezTo>
                  <a:cubicBezTo>
                    <a:pt x="77" y="109"/>
                    <a:pt x="77" y="109"/>
                    <a:pt x="77" y="109"/>
                  </a:cubicBezTo>
                  <a:cubicBezTo>
                    <a:pt x="77" y="109"/>
                    <a:pt x="77" y="109"/>
                    <a:pt x="77" y="109"/>
                  </a:cubicBezTo>
                  <a:cubicBezTo>
                    <a:pt x="78" y="108"/>
                    <a:pt x="78" y="108"/>
                    <a:pt x="78" y="108"/>
                  </a:cubicBezTo>
                  <a:cubicBezTo>
                    <a:pt x="79" y="108"/>
                    <a:pt x="79" y="108"/>
                    <a:pt x="79" y="108"/>
                  </a:cubicBezTo>
                  <a:cubicBezTo>
                    <a:pt x="80" y="107"/>
                    <a:pt x="80" y="107"/>
                    <a:pt x="80" y="107"/>
                  </a:cubicBezTo>
                  <a:cubicBezTo>
                    <a:pt x="81" y="107"/>
                    <a:pt x="81" y="107"/>
                    <a:pt x="81" y="107"/>
                  </a:cubicBezTo>
                  <a:cubicBezTo>
                    <a:pt x="81" y="108"/>
                    <a:pt x="81" y="108"/>
                    <a:pt x="81" y="108"/>
                  </a:cubicBezTo>
                  <a:cubicBezTo>
                    <a:pt x="81" y="108"/>
                    <a:pt x="81" y="108"/>
                    <a:pt x="81" y="108"/>
                  </a:cubicBezTo>
                  <a:cubicBezTo>
                    <a:pt x="81" y="108"/>
                    <a:pt x="81" y="108"/>
                    <a:pt x="81" y="108"/>
                  </a:cubicBezTo>
                  <a:cubicBezTo>
                    <a:pt x="80" y="108"/>
                    <a:pt x="80" y="108"/>
                    <a:pt x="80" y="108"/>
                  </a:cubicBezTo>
                  <a:cubicBezTo>
                    <a:pt x="80" y="108"/>
                    <a:pt x="80" y="108"/>
                    <a:pt x="80" y="108"/>
                  </a:cubicBezTo>
                  <a:cubicBezTo>
                    <a:pt x="79" y="108"/>
                    <a:pt x="79" y="108"/>
                    <a:pt x="79" y="108"/>
                  </a:cubicBezTo>
                  <a:cubicBezTo>
                    <a:pt x="78" y="109"/>
                    <a:pt x="78" y="109"/>
                    <a:pt x="78" y="109"/>
                  </a:cubicBezTo>
                  <a:cubicBezTo>
                    <a:pt x="78" y="109"/>
                    <a:pt x="78" y="109"/>
                    <a:pt x="78" y="109"/>
                  </a:cubicBezTo>
                  <a:cubicBezTo>
                    <a:pt x="77" y="110"/>
                    <a:pt x="77" y="110"/>
                    <a:pt x="77" y="110"/>
                  </a:cubicBezTo>
                  <a:cubicBezTo>
                    <a:pt x="78" y="111"/>
                    <a:pt x="78" y="111"/>
                    <a:pt x="78" y="111"/>
                  </a:cubicBezTo>
                  <a:cubicBezTo>
                    <a:pt x="77" y="111"/>
                    <a:pt x="77" y="111"/>
                    <a:pt x="77" y="111"/>
                  </a:cubicBezTo>
                  <a:cubicBezTo>
                    <a:pt x="77" y="111"/>
                    <a:pt x="77" y="112"/>
                    <a:pt x="77" y="111"/>
                  </a:cubicBezTo>
                  <a:close/>
                  <a:moveTo>
                    <a:pt x="81" y="133"/>
                  </a:moveTo>
                  <a:cubicBezTo>
                    <a:pt x="82" y="133"/>
                    <a:pt x="82" y="133"/>
                    <a:pt x="82" y="133"/>
                  </a:cubicBezTo>
                  <a:cubicBezTo>
                    <a:pt x="82" y="133"/>
                    <a:pt x="82" y="133"/>
                    <a:pt x="82" y="133"/>
                  </a:cubicBezTo>
                  <a:cubicBezTo>
                    <a:pt x="81" y="132"/>
                    <a:pt x="81" y="132"/>
                    <a:pt x="81" y="132"/>
                  </a:cubicBezTo>
                  <a:cubicBezTo>
                    <a:pt x="82" y="132"/>
                    <a:pt x="82" y="132"/>
                    <a:pt x="82" y="132"/>
                  </a:cubicBezTo>
                  <a:cubicBezTo>
                    <a:pt x="81" y="131"/>
                    <a:pt x="81" y="131"/>
                    <a:pt x="81" y="131"/>
                  </a:cubicBezTo>
                  <a:cubicBezTo>
                    <a:pt x="80" y="131"/>
                    <a:pt x="80" y="131"/>
                    <a:pt x="80" y="131"/>
                  </a:cubicBezTo>
                  <a:cubicBezTo>
                    <a:pt x="80" y="130"/>
                    <a:pt x="80" y="130"/>
                    <a:pt x="80" y="130"/>
                  </a:cubicBezTo>
                  <a:cubicBezTo>
                    <a:pt x="80" y="130"/>
                    <a:pt x="80" y="130"/>
                    <a:pt x="80" y="130"/>
                  </a:cubicBezTo>
                  <a:cubicBezTo>
                    <a:pt x="79" y="130"/>
                    <a:pt x="79" y="130"/>
                    <a:pt x="79" y="130"/>
                  </a:cubicBezTo>
                  <a:cubicBezTo>
                    <a:pt x="78" y="131"/>
                    <a:pt x="78" y="131"/>
                    <a:pt x="78" y="131"/>
                  </a:cubicBezTo>
                  <a:cubicBezTo>
                    <a:pt x="78" y="131"/>
                    <a:pt x="78" y="131"/>
                    <a:pt x="78" y="131"/>
                  </a:cubicBezTo>
                  <a:cubicBezTo>
                    <a:pt x="79" y="131"/>
                    <a:pt x="79" y="131"/>
                    <a:pt x="79" y="131"/>
                  </a:cubicBezTo>
                  <a:cubicBezTo>
                    <a:pt x="79" y="131"/>
                    <a:pt x="79" y="131"/>
                    <a:pt x="79" y="131"/>
                  </a:cubicBezTo>
                  <a:cubicBezTo>
                    <a:pt x="80" y="131"/>
                    <a:pt x="80" y="131"/>
                    <a:pt x="80" y="131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1" y="132"/>
                    <a:pt x="81" y="132"/>
                    <a:pt x="81" y="132"/>
                  </a:cubicBezTo>
                  <a:cubicBezTo>
                    <a:pt x="81" y="133"/>
                    <a:pt x="81" y="133"/>
                    <a:pt x="81" y="133"/>
                  </a:cubicBezTo>
                  <a:close/>
                  <a:moveTo>
                    <a:pt x="97" y="133"/>
                  </a:moveTo>
                  <a:cubicBezTo>
                    <a:pt x="96" y="132"/>
                    <a:pt x="96" y="132"/>
                    <a:pt x="96" y="132"/>
                  </a:cubicBezTo>
                  <a:cubicBezTo>
                    <a:pt x="96" y="133"/>
                    <a:pt x="96" y="133"/>
                    <a:pt x="96" y="133"/>
                  </a:cubicBezTo>
                  <a:cubicBezTo>
                    <a:pt x="95" y="133"/>
                    <a:pt x="95" y="133"/>
                    <a:pt x="95" y="133"/>
                  </a:cubicBezTo>
                  <a:cubicBezTo>
                    <a:pt x="94" y="131"/>
                    <a:pt x="94" y="131"/>
                    <a:pt x="94" y="131"/>
                  </a:cubicBezTo>
                  <a:cubicBezTo>
                    <a:pt x="94" y="131"/>
                    <a:pt x="94" y="131"/>
                    <a:pt x="94" y="131"/>
                  </a:cubicBezTo>
                  <a:cubicBezTo>
                    <a:pt x="92" y="130"/>
                    <a:pt x="92" y="130"/>
                    <a:pt x="92" y="130"/>
                  </a:cubicBezTo>
                  <a:cubicBezTo>
                    <a:pt x="92" y="130"/>
                    <a:pt x="92" y="130"/>
                    <a:pt x="92" y="130"/>
                  </a:cubicBezTo>
                  <a:cubicBezTo>
                    <a:pt x="91" y="130"/>
                    <a:pt x="91" y="130"/>
                    <a:pt x="91" y="130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88" y="126"/>
                    <a:pt x="88" y="126"/>
                    <a:pt x="88" y="126"/>
                  </a:cubicBezTo>
                  <a:cubicBezTo>
                    <a:pt x="87" y="124"/>
                    <a:pt x="87" y="124"/>
                    <a:pt x="87" y="124"/>
                  </a:cubicBezTo>
                  <a:cubicBezTo>
                    <a:pt x="87" y="123"/>
                    <a:pt x="87" y="123"/>
                    <a:pt x="87" y="123"/>
                  </a:cubicBezTo>
                  <a:cubicBezTo>
                    <a:pt x="87" y="121"/>
                    <a:pt x="87" y="121"/>
                    <a:pt x="87" y="121"/>
                  </a:cubicBezTo>
                  <a:cubicBezTo>
                    <a:pt x="86" y="120"/>
                    <a:pt x="86" y="120"/>
                    <a:pt x="86" y="120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5" y="117"/>
                    <a:pt x="85" y="117"/>
                    <a:pt x="85" y="117"/>
                  </a:cubicBezTo>
                  <a:cubicBezTo>
                    <a:pt x="86" y="117"/>
                    <a:pt x="86" y="117"/>
                    <a:pt x="86" y="117"/>
                  </a:cubicBezTo>
                  <a:cubicBezTo>
                    <a:pt x="86" y="116"/>
                    <a:pt x="86" y="116"/>
                    <a:pt x="86" y="116"/>
                  </a:cubicBezTo>
                  <a:cubicBezTo>
                    <a:pt x="85" y="116"/>
                    <a:pt x="85" y="116"/>
                    <a:pt x="85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85" y="116"/>
                    <a:pt x="85" y="116"/>
                    <a:pt x="85" y="116"/>
                  </a:cubicBezTo>
                  <a:cubicBezTo>
                    <a:pt x="86" y="115"/>
                    <a:pt x="86" y="115"/>
                    <a:pt x="86" y="115"/>
                  </a:cubicBezTo>
                  <a:cubicBezTo>
                    <a:pt x="86" y="114"/>
                    <a:pt x="86" y="114"/>
                    <a:pt x="86" y="114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4" y="113"/>
                    <a:pt x="84" y="113"/>
                    <a:pt x="84" y="113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4" y="112"/>
                    <a:pt x="84" y="112"/>
                    <a:pt x="84" y="112"/>
                  </a:cubicBezTo>
                  <a:cubicBezTo>
                    <a:pt x="82" y="111"/>
                    <a:pt x="82" y="111"/>
                    <a:pt x="82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0" y="111"/>
                    <a:pt x="80" y="111"/>
                    <a:pt x="80" y="111"/>
                  </a:cubicBezTo>
                  <a:cubicBezTo>
                    <a:pt x="79" y="112"/>
                    <a:pt x="79" y="112"/>
                    <a:pt x="79" y="112"/>
                  </a:cubicBezTo>
                  <a:cubicBezTo>
                    <a:pt x="77" y="112"/>
                    <a:pt x="77" y="112"/>
                    <a:pt x="77" y="112"/>
                  </a:cubicBezTo>
                  <a:cubicBezTo>
                    <a:pt x="77" y="112"/>
                    <a:pt x="77" y="112"/>
                    <a:pt x="77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6" y="114"/>
                    <a:pt x="76" y="114"/>
                  </a:cubicBezTo>
                  <a:cubicBezTo>
                    <a:pt x="75" y="114"/>
                    <a:pt x="75" y="114"/>
                    <a:pt x="75" y="114"/>
                  </a:cubicBezTo>
                  <a:cubicBezTo>
                    <a:pt x="76" y="115"/>
                    <a:pt x="76" y="115"/>
                    <a:pt x="76" y="115"/>
                  </a:cubicBezTo>
                  <a:cubicBezTo>
                    <a:pt x="76" y="115"/>
                    <a:pt x="76" y="115"/>
                    <a:pt x="76" y="115"/>
                  </a:cubicBezTo>
                  <a:cubicBezTo>
                    <a:pt x="77" y="116"/>
                    <a:pt x="77" y="116"/>
                    <a:pt x="77" y="116"/>
                  </a:cubicBezTo>
                  <a:cubicBezTo>
                    <a:pt x="76" y="116"/>
                    <a:pt x="76" y="116"/>
                    <a:pt x="76" y="116"/>
                  </a:cubicBezTo>
                  <a:cubicBezTo>
                    <a:pt x="76" y="116"/>
                    <a:pt x="76" y="116"/>
                    <a:pt x="76" y="116"/>
                  </a:cubicBezTo>
                  <a:cubicBezTo>
                    <a:pt x="75" y="116"/>
                    <a:pt x="75" y="116"/>
                    <a:pt x="75" y="116"/>
                  </a:cubicBezTo>
                  <a:cubicBezTo>
                    <a:pt x="74" y="117"/>
                    <a:pt x="74" y="117"/>
                    <a:pt x="74" y="117"/>
                  </a:cubicBezTo>
                  <a:cubicBezTo>
                    <a:pt x="74" y="118"/>
                    <a:pt x="74" y="118"/>
                    <a:pt x="74" y="118"/>
                  </a:cubicBezTo>
                  <a:cubicBezTo>
                    <a:pt x="74" y="119"/>
                    <a:pt x="74" y="119"/>
                    <a:pt x="74" y="119"/>
                  </a:cubicBezTo>
                  <a:cubicBezTo>
                    <a:pt x="75" y="119"/>
                    <a:pt x="75" y="119"/>
                    <a:pt x="75" y="119"/>
                  </a:cubicBezTo>
                  <a:cubicBezTo>
                    <a:pt x="76" y="118"/>
                    <a:pt x="76" y="118"/>
                    <a:pt x="76" y="118"/>
                  </a:cubicBezTo>
                  <a:cubicBezTo>
                    <a:pt x="76" y="118"/>
                    <a:pt x="76" y="118"/>
                    <a:pt x="76" y="118"/>
                  </a:cubicBezTo>
                  <a:cubicBezTo>
                    <a:pt x="76" y="119"/>
                    <a:pt x="76" y="119"/>
                    <a:pt x="76" y="119"/>
                  </a:cubicBezTo>
                  <a:cubicBezTo>
                    <a:pt x="75" y="120"/>
                    <a:pt x="75" y="120"/>
                    <a:pt x="75" y="120"/>
                  </a:cubicBezTo>
                  <a:cubicBezTo>
                    <a:pt x="76" y="120"/>
                    <a:pt x="76" y="120"/>
                    <a:pt x="76" y="120"/>
                  </a:cubicBezTo>
                  <a:cubicBezTo>
                    <a:pt x="76" y="119"/>
                    <a:pt x="76" y="119"/>
                    <a:pt x="76" y="119"/>
                  </a:cubicBezTo>
                  <a:cubicBezTo>
                    <a:pt x="77" y="119"/>
                    <a:pt x="77" y="119"/>
                    <a:pt x="77" y="119"/>
                  </a:cubicBezTo>
                  <a:cubicBezTo>
                    <a:pt x="77" y="119"/>
                    <a:pt x="77" y="119"/>
                    <a:pt x="77" y="119"/>
                  </a:cubicBezTo>
                  <a:cubicBezTo>
                    <a:pt x="77" y="120"/>
                    <a:pt x="77" y="120"/>
                    <a:pt x="77" y="120"/>
                  </a:cubicBezTo>
                  <a:cubicBezTo>
                    <a:pt x="76" y="120"/>
                    <a:pt x="76" y="120"/>
                    <a:pt x="76" y="120"/>
                  </a:cubicBezTo>
                  <a:cubicBezTo>
                    <a:pt x="77" y="121"/>
                    <a:pt x="77" y="121"/>
                    <a:pt x="77" y="121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1"/>
                    <a:pt x="77" y="121"/>
                    <a:pt x="77" y="121"/>
                  </a:cubicBezTo>
                  <a:cubicBezTo>
                    <a:pt x="77" y="121"/>
                    <a:pt x="77" y="121"/>
                    <a:pt x="77" y="121"/>
                  </a:cubicBezTo>
                  <a:cubicBezTo>
                    <a:pt x="76" y="122"/>
                    <a:pt x="76" y="122"/>
                    <a:pt x="76" y="122"/>
                  </a:cubicBezTo>
                  <a:cubicBezTo>
                    <a:pt x="76" y="122"/>
                    <a:pt x="76" y="122"/>
                    <a:pt x="76" y="122"/>
                  </a:cubicBezTo>
                  <a:cubicBezTo>
                    <a:pt x="77" y="123"/>
                    <a:pt x="77" y="123"/>
                    <a:pt x="77" y="123"/>
                  </a:cubicBezTo>
                  <a:cubicBezTo>
                    <a:pt x="76" y="123"/>
                    <a:pt x="76" y="123"/>
                    <a:pt x="76" y="123"/>
                  </a:cubicBezTo>
                  <a:cubicBezTo>
                    <a:pt x="76" y="123"/>
                    <a:pt x="76" y="123"/>
                    <a:pt x="76" y="123"/>
                  </a:cubicBezTo>
                  <a:cubicBezTo>
                    <a:pt x="75" y="123"/>
                    <a:pt x="75" y="123"/>
                    <a:pt x="75" y="123"/>
                  </a:cubicBezTo>
                  <a:cubicBezTo>
                    <a:pt x="74" y="123"/>
                    <a:pt x="74" y="123"/>
                    <a:pt x="74" y="123"/>
                  </a:cubicBezTo>
                  <a:cubicBezTo>
                    <a:pt x="74" y="123"/>
                    <a:pt x="74" y="123"/>
                    <a:pt x="74" y="123"/>
                  </a:cubicBezTo>
                  <a:cubicBezTo>
                    <a:pt x="73" y="124"/>
                    <a:pt x="73" y="124"/>
                    <a:pt x="73" y="124"/>
                  </a:cubicBezTo>
                  <a:cubicBezTo>
                    <a:pt x="73" y="125"/>
                    <a:pt x="73" y="125"/>
                    <a:pt x="73" y="125"/>
                  </a:cubicBezTo>
                  <a:cubicBezTo>
                    <a:pt x="73" y="126"/>
                    <a:pt x="73" y="126"/>
                    <a:pt x="73" y="126"/>
                  </a:cubicBezTo>
                  <a:cubicBezTo>
                    <a:pt x="73" y="127"/>
                    <a:pt x="73" y="127"/>
                    <a:pt x="73" y="127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5" y="128"/>
                    <a:pt x="75" y="128"/>
                    <a:pt x="75" y="128"/>
                  </a:cubicBezTo>
                  <a:cubicBezTo>
                    <a:pt x="75" y="129"/>
                    <a:pt x="75" y="129"/>
                    <a:pt x="75" y="129"/>
                  </a:cubicBezTo>
                  <a:cubicBezTo>
                    <a:pt x="76" y="130"/>
                    <a:pt x="76" y="130"/>
                    <a:pt x="76" y="130"/>
                  </a:cubicBezTo>
                  <a:cubicBezTo>
                    <a:pt x="77" y="130"/>
                    <a:pt x="77" y="130"/>
                    <a:pt x="77" y="130"/>
                  </a:cubicBezTo>
                  <a:cubicBezTo>
                    <a:pt x="77" y="130"/>
                    <a:pt x="77" y="130"/>
                    <a:pt x="77" y="130"/>
                  </a:cubicBezTo>
                  <a:cubicBezTo>
                    <a:pt x="78" y="130"/>
                    <a:pt x="78" y="130"/>
                    <a:pt x="78" y="130"/>
                  </a:cubicBezTo>
                  <a:cubicBezTo>
                    <a:pt x="79" y="129"/>
                    <a:pt x="79" y="129"/>
                    <a:pt x="79" y="129"/>
                  </a:cubicBezTo>
                  <a:cubicBezTo>
                    <a:pt x="78" y="128"/>
                    <a:pt x="78" y="128"/>
                    <a:pt x="78" y="128"/>
                  </a:cubicBezTo>
                  <a:cubicBezTo>
                    <a:pt x="78" y="127"/>
                    <a:pt x="78" y="127"/>
                    <a:pt x="78" y="127"/>
                  </a:cubicBezTo>
                  <a:cubicBezTo>
                    <a:pt x="79" y="126"/>
                    <a:pt x="79" y="126"/>
                    <a:pt x="79" y="126"/>
                  </a:cubicBezTo>
                  <a:cubicBezTo>
                    <a:pt x="79" y="127"/>
                    <a:pt x="79" y="127"/>
                    <a:pt x="79" y="127"/>
                  </a:cubicBezTo>
                  <a:cubicBezTo>
                    <a:pt x="79" y="128"/>
                    <a:pt x="79" y="128"/>
                    <a:pt x="79" y="128"/>
                  </a:cubicBezTo>
                  <a:cubicBezTo>
                    <a:pt x="79" y="128"/>
                    <a:pt x="79" y="128"/>
                    <a:pt x="79" y="128"/>
                  </a:cubicBezTo>
                  <a:cubicBezTo>
                    <a:pt x="79" y="129"/>
                    <a:pt x="79" y="129"/>
                    <a:pt x="79" y="129"/>
                  </a:cubicBezTo>
                  <a:cubicBezTo>
                    <a:pt x="80" y="129"/>
                    <a:pt x="80" y="129"/>
                    <a:pt x="80" y="129"/>
                  </a:cubicBezTo>
                  <a:cubicBezTo>
                    <a:pt x="80" y="129"/>
                    <a:pt x="80" y="129"/>
                    <a:pt x="80" y="129"/>
                  </a:cubicBezTo>
                  <a:cubicBezTo>
                    <a:pt x="80" y="128"/>
                    <a:pt x="80" y="128"/>
                    <a:pt x="80" y="128"/>
                  </a:cubicBezTo>
                  <a:cubicBezTo>
                    <a:pt x="81" y="128"/>
                    <a:pt x="81" y="128"/>
                    <a:pt x="81" y="128"/>
                  </a:cubicBezTo>
                  <a:cubicBezTo>
                    <a:pt x="81" y="128"/>
                    <a:pt x="81" y="128"/>
                    <a:pt x="81" y="128"/>
                  </a:cubicBezTo>
                  <a:cubicBezTo>
                    <a:pt x="81" y="128"/>
                    <a:pt x="81" y="128"/>
                    <a:pt x="81" y="128"/>
                  </a:cubicBezTo>
                  <a:cubicBezTo>
                    <a:pt x="81" y="129"/>
                    <a:pt x="81" y="129"/>
                    <a:pt x="81" y="129"/>
                  </a:cubicBezTo>
                  <a:cubicBezTo>
                    <a:pt x="82" y="130"/>
                    <a:pt x="82" y="130"/>
                    <a:pt x="82" y="130"/>
                  </a:cubicBezTo>
                  <a:cubicBezTo>
                    <a:pt x="83" y="131"/>
                    <a:pt x="83" y="131"/>
                    <a:pt x="83" y="131"/>
                  </a:cubicBezTo>
                  <a:cubicBezTo>
                    <a:pt x="84" y="131"/>
                    <a:pt x="84" y="131"/>
                    <a:pt x="84" y="131"/>
                  </a:cubicBezTo>
                  <a:cubicBezTo>
                    <a:pt x="84" y="130"/>
                    <a:pt x="84" y="130"/>
                    <a:pt x="84" y="130"/>
                  </a:cubicBezTo>
                  <a:cubicBezTo>
                    <a:pt x="85" y="131"/>
                    <a:pt x="85" y="131"/>
                    <a:pt x="85" y="131"/>
                  </a:cubicBezTo>
                  <a:cubicBezTo>
                    <a:pt x="84" y="131"/>
                    <a:pt x="84" y="131"/>
                    <a:pt x="84" y="131"/>
                  </a:cubicBezTo>
                  <a:cubicBezTo>
                    <a:pt x="84" y="131"/>
                    <a:pt x="84" y="131"/>
                    <a:pt x="84" y="131"/>
                  </a:cubicBezTo>
                  <a:cubicBezTo>
                    <a:pt x="84" y="131"/>
                    <a:pt x="84" y="131"/>
                    <a:pt x="84" y="131"/>
                  </a:cubicBezTo>
                  <a:cubicBezTo>
                    <a:pt x="83" y="132"/>
                    <a:pt x="83" y="132"/>
                    <a:pt x="83" y="132"/>
                  </a:cubicBezTo>
                  <a:cubicBezTo>
                    <a:pt x="83" y="132"/>
                    <a:pt x="83" y="132"/>
                    <a:pt x="83" y="132"/>
                  </a:cubicBezTo>
                  <a:cubicBezTo>
                    <a:pt x="84" y="133"/>
                    <a:pt x="84" y="133"/>
                    <a:pt x="84" y="133"/>
                  </a:cubicBezTo>
                  <a:cubicBezTo>
                    <a:pt x="84" y="133"/>
                    <a:pt x="84" y="133"/>
                    <a:pt x="84" y="133"/>
                  </a:cubicBezTo>
                  <a:cubicBezTo>
                    <a:pt x="83" y="133"/>
                    <a:pt x="83" y="133"/>
                    <a:pt x="83" y="133"/>
                  </a:cubicBezTo>
                  <a:cubicBezTo>
                    <a:pt x="83" y="133"/>
                    <a:pt x="83" y="133"/>
                    <a:pt x="83" y="133"/>
                  </a:cubicBezTo>
                  <a:cubicBezTo>
                    <a:pt x="83" y="134"/>
                    <a:pt x="83" y="134"/>
                    <a:pt x="83" y="134"/>
                  </a:cubicBezTo>
                  <a:cubicBezTo>
                    <a:pt x="83" y="134"/>
                    <a:pt x="83" y="134"/>
                    <a:pt x="83" y="134"/>
                  </a:cubicBezTo>
                  <a:cubicBezTo>
                    <a:pt x="84" y="134"/>
                    <a:pt x="84" y="134"/>
                    <a:pt x="84" y="134"/>
                  </a:cubicBezTo>
                  <a:cubicBezTo>
                    <a:pt x="85" y="135"/>
                    <a:pt x="85" y="135"/>
                    <a:pt x="85" y="135"/>
                  </a:cubicBezTo>
                  <a:cubicBezTo>
                    <a:pt x="86" y="135"/>
                    <a:pt x="86" y="135"/>
                    <a:pt x="86" y="135"/>
                  </a:cubicBezTo>
                  <a:cubicBezTo>
                    <a:pt x="87" y="135"/>
                    <a:pt x="87" y="135"/>
                    <a:pt x="87" y="135"/>
                  </a:cubicBezTo>
                  <a:cubicBezTo>
                    <a:pt x="87" y="134"/>
                    <a:pt x="87" y="134"/>
                    <a:pt x="87" y="134"/>
                  </a:cubicBezTo>
                  <a:cubicBezTo>
                    <a:pt x="88" y="134"/>
                    <a:pt x="88" y="134"/>
                    <a:pt x="88" y="134"/>
                  </a:cubicBezTo>
                  <a:cubicBezTo>
                    <a:pt x="88" y="135"/>
                    <a:pt x="88" y="135"/>
                    <a:pt x="88" y="135"/>
                  </a:cubicBezTo>
                  <a:cubicBezTo>
                    <a:pt x="88" y="136"/>
                    <a:pt x="88" y="136"/>
                    <a:pt x="88" y="136"/>
                  </a:cubicBezTo>
                  <a:cubicBezTo>
                    <a:pt x="89" y="136"/>
                    <a:pt x="89" y="136"/>
                    <a:pt x="89" y="136"/>
                  </a:cubicBezTo>
                  <a:cubicBezTo>
                    <a:pt x="90" y="136"/>
                    <a:pt x="90" y="136"/>
                    <a:pt x="90" y="136"/>
                  </a:cubicBezTo>
                  <a:cubicBezTo>
                    <a:pt x="90" y="136"/>
                    <a:pt x="90" y="136"/>
                    <a:pt x="90" y="136"/>
                  </a:cubicBezTo>
                  <a:cubicBezTo>
                    <a:pt x="90" y="135"/>
                    <a:pt x="90" y="135"/>
                    <a:pt x="90" y="135"/>
                  </a:cubicBezTo>
                  <a:cubicBezTo>
                    <a:pt x="89" y="134"/>
                    <a:pt x="89" y="134"/>
                    <a:pt x="89" y="134"/>
                  </a:cubicBezTo>
                  <a:cubicBezTo>
                    <a:pt x="89" y="134"/>
                    <a:pt x="89" y="134"/>
                    <a:pt x="89" y="134"/>
                  </a:cubicBezTo>
                  <a:cubicBezTo>
                    <a:pt x="89" y="134"/>
                    <a:pt x="89" y="134"/>
                    <a:pt x="89" y="134"/>
                  </a:cubicBezTo>
                  <a:cubicBezTo>
                    <a:pt x="90" y="134"/>
                    <a:pt x="90" y="134"/>
                    <a:pt x="90" y="134"/>
                  </a:cubicBezTo>
                  <a:cubicBezTo>
                    <a:pt x="90" y="135"/>
                    <a:pt x="90" y="135"/>
                    <a:pt x="90" y="135"/>
                  </a:cubicBezTo>
                  <a:cubicBezTo>
                    <a:pt x="91" y="135"/>
                    <a:pt x="91" y="135"/>
                    <a:pt x="91" y="135"/>
                  </a:cubicBezTo>
                  <a:cubicBezTo>
                    <a:pt x="91" y="136"/>
                    <a:pt x="91" y="136"/>
                    <a:pt x="91" y="136"/>
                  </a:cubicBezTo>
                  <a:cubicBezTo>
                    <a:pt x="92" y="136"/>
                    <a:pt x="92" y="136"/>
                    <a:pt x="92" y="136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4" y="136"/>
                    <a:pt x="94" y="136"/>
                    <a:pt x="94" y="136"/>
                  </a:cubicBezTo>
                  <a:cubicBezTo>
                    <a:pt x="94" y="136"/>
                    <a:pt x="94" y="136"/>
                    <a:pt x="94" y="136"/>
                  </a:cubicBezTo>
                  <a:cubicBezTo>
                    <a:pt x="94" y="136"/>
                    <a:pt x="94" y="136"/>
                    <a:pt x="94" y="136"/>
                  </a:cubicBezTo>
                  <a:cubicBezTo>
                    <a:pt x="94" y="135"/>
                    <a:pt x="94" y="135"/>
                    <a:pt x="94" y="135"/>
                  </a:cubicBezTo>
                  <a:cubicBezTo>
                    <a:pt x="94" y="135"/>
                    <a:pt x="94" y="135"/>
                    <a:pt x="94" y="135"/>
                  </a:cubicBezTo>
                  <a:cubicBezTo>
                    <a:pt x="94" y="135"/>
                    <a:pt x="94" y="135"/>
                    <a:pt x="94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6" y="136"/>
                    <a:pt x="96" y="136"/>
                    <a:pt x="96" y="136"/>
                  </a:cubicBezTo>
                  <a:cubicBezTo>
                    <a:pt x="96" y="137"/>
                    <a:pt x="96" y="137"/>
                    <a:pt x="96" y="137"/>
                  </a:cubicBezTo>
                  <a:cubicBezTo>
                    <a:pt x="97" y="136"/>
                    <a:pt x="97" y="136"/>
                    <a:pt x="97" y="136"/>
                  </a:cubicBezTo>
                  <a:cubicBezTo>
                    <a:pt x="97" y="136"/>
                    <a:pt x="97" y="136"/>
                    <a:pt x="97" y="136"/>
                  </a:cubicBezTo>
                  <a:cubicBezTo>
                    <a:pt x="96" y="135"/>
                    <a:pt x="96" y="135"/>
                    <a:pt x="96" y="135"/>
                  </a:cubicBezTo>
                  <a:cubicBezTo>
                    <a:pt x="96" y="135"/>
                    <a:pt x="96" y="135"/>
                    <a:pt x="96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6" y="135"/>
                    <a:pt x="96" y="135"/>
                    <a:pt x="96" y="135"/>
                  </a:cubicBezTo>
                  <a:cubicBezTo>
                    <a:pt x="96" y="135"/>
                    <a:pt x="96" y="135"/>
                    <a:pt x="96" y="135"/>
                  </a:cubicBezTo>
                  <a:cubicBezTo>
                    <a:pt x="96" y="135"/>
                    <a:pt x="96" y="135"/>
                    <a:pt x="96" y="135"/>
                  </a:cubicBezTo>
                  <a:cubicBezTo>
                    <a:pt x="97" y="134"/>
                    <a:pt x="97" y="134"/>
                    <a:pt x="97" y="134"/>
                  </a:cubicBezTo>
                  <a:cubicBezTo>
                    <a:pt x="97" y="134"/>
                    <a:pt x="97" y="134"/>
                    <a:pt x="97" y="134"/>
                  </a:cubicBezTo>
                  <a:cubicBezTo>
                    <a:pt x="97" y="133"/>
                    <a:pt x="97" y="133"/>
                    <a:pt x="97" y="133"/>
                  </a:cubicBezTo>
                  <a:close/>
                  <a:moveTo>
                    <a:pt x="31" y="183"/>
                  </a:moveTo>
                  <a:cubicBezTo>
                    <a:pt x="30" y="183"/>
                    <a:pt x="30" y="183"/>
                    <a:pt x="30" y="183"/>
                  </a:cubicBezTo>
                  <a:cubicBezTo>
                    <a:pt x="31" y="182"/>
                    <a:pt x="31" y="182"/>
                    <a:pt x="31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29" y="182"/>
                    <a:pt x="29" y="182"/>
                    <a:pt x="29" y="18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4"/>
                    <a:pt x="30" y="184"/>
                    <a:pt x="30" y="184"/>
                  </a:cubicBezTo>
                  <a:cubicBezTo>
                    <a:pt x="31" y="184"/>
                    <a:pt x="31" y="184"/>
                    <a:pt x="31" y="184"/>
                  </a:cubicBezTo>
                  <a:cubicBezTo>
                    <a:pt x="31" y="183"/>
                    <a:pt x="31" y="183"/>
                    <a:pt x="31" y="183"/>
                  </a:cubicBezTo>
                  <a:close/>
                  <a:moveTo>
                    <a:pt x="54" y="170"/>
                  </a:moveTo>
                  <a:cubicBezTo>
                    <a:pt x="54" y="170"/>
                    <a:pt x="54" y="170"/>
                    <a:pt x="54" y="170"/>
                  </a:cubicBezTo>
                  <a:cubicBezTo>
                    <a:pt x="54" y="170"/>
                    <a:pt x="54" y="170"/>
                    <a:pt x="54" y="170"/>
                  </a:cubicBezTo>
                  <a:cubicBezTo>
                    <a:pt x="53" y="169"/>
                    <a:pt x="53" y="169"/>
                    <a:pt x="53" y="169"/>
                  </a:cubicBezTo>
                  <a:cubicBezTo>
                    <a:pt x="53" y="169"/>
                    <a:pt x="53" y="169"/>
                    <a:pt x="53" y="169"/>
                  </a:cubicBezTo>
                  <a:cubicBezTo>
                    <a:pt x="53" y="170"/>
                    <a:pt x="53" y="170"/>
                    <a:pt x="53" y="170"/>
                  </a:cubicBezTo>
                  <a:cubicBezTo>
                    <a:pt x="54" y="170"/>
                    <a:pt x="54" y="170"/>
                    <a:pt x="54" y="170"/>
                  </a:cubicBezTo>
                  <a:close/>
                  <a:moveTo>
                    <a:pt x="71" y="153"/>
                  </a:moveTo>
                  <a:cubicBezTo>
                    <a:pt x="72" y="153"/>
                    <a:pt x="72" y="153"/>
                    <a:pt x="72" y="153"/>
                  </a:cubicBezTo>
                  <a:cubicBezTo>
                    <a:pt x="74" y="152"/>
                    <a:pt x="74" y="152"/>
                    <a:pt x="74" y="152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49"/>
                    <a:pt x="74" y="149"/>
                    <a:pt x="74" y="149"/>
                  </a:cubicBezTo>
                  <a:cubicBezTo>
                    <a:pt x="75" y="149"/>
                    <a:pt x="75" y="149"/>
                    <a:pt x="75" y="149"/>
                  </a:cubicBezTo>
                  <a:cubicBezTo>
                    <a:pt x="75" y="150"/>
                    <a:pt x="75" y="150"/>
                    <a:pt x="75" y="150"/>
                  </a:cubicBezTo>
                  <a:cubicBezTo>
                    <a:pt x="75" y="151"/>
                    <a:pt x="75" y="151"/>
                    <a:pt x="75" y="151"/>
                  </a:cubicBezTo>
                  <a:cubicBezTo>
                    <a:pt x="76" y="150"/>
                    <a:pt x="76" y="150"/>
                    <a:pt x="76" y="150"/>
                  </a:cubicBezTo>
                  <a:cubicBezTo>
                    <a:pt x="76" y="149"/>
                    <a:pt x="76" y="149"/>
                    <a:pt x="76" y="149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2" y="147"/>
                    <a:pt x="72" y="147"/>
                    <a:pt x="72" y="147"/>
                  </a:cubicBezTo>
                  <a:cubicBezTo>
                    <a:pt x="70" y="146"/>
                    <a:pt x="70" y="146"/>
                    <a:pt x="70" y="146"/>
                  </a:cubicBezTo>
                  <a:cubicBezTo>
                    <a:pt x="69" y="147"/>
                    <a:pt x="69" y="147"/>
                    <a:pt x="69" y="147"/>
                  </a:cubicBezTo>
                  <a:cubicBezTo>
                    <a:pt x="69" y="149"/>
                    <a:pt x="69" y="149"/>
                    <a:pt x="69" y="149"/>
                  </a:cubicBezTo>
                  <a:cubicBezTo>
                    <a:pt x="69" y="151"/>
                    <a:pt x="69" y="151"/>
                    <a:pt x="69" y="151"/>
                  </a:cubicBezTo>
                  <a:cubicBezTo>
                    <a:pt x="69" y="151"/>
                    <a:pt x="69" y="151"/>
                    <a:pt x="69" y="151"/>
                  </a:cubicBezTo>
                  <a:cubicBezTo>
                    <a:pt x="69" y="153"/>
                    <a:pt x="69" y="153"/>
                    <a:pt x="69" y="153"/>
                  </a:cubicBezTo>
                  <a:cubicBezTo>
                    <a:pt x="70" y="152"/>
                    <a:pt x="70" y="152"/>
                    <a:pt x="70" y="152"/>
                  </a:cubicBezTo>
                  <a:cubicBezTo>
                    <a:pt x="70" y="153"/>
                    <a:pt x="70" y="153"/>
                    <a:pt x="70" y="153"/>
                  </a:cubicBezTo>
                  <a:cubicBezTo>
                    <a:pt x="70" y="153"/>
                    <a:pt x="70" y="153"/>
                    <a:pt x="70" y="153"/>
                  </a:cubicBezTo>
                  <a:cubicBezTo>
                    <a:pt x="71" y="153"/>
                    <a:pt x="71" y="153"/>
                    <a:pt x="71" y="153"/>
                  </a:cubicBezTo>
                  <a:cubicBezTo>
                    <a:pt x="71" y="153"/>
                    <a:pt x="71" y="153"/>
                    <a:pt x="71" y="153"/>
                  </a:cubicBezTo>
                  <a:close/>
                  <a:moveTo>
                    <a:pt x="79" y="154"/>
                  </a:moveTo>
                  <a:cubicBezTo>
                    <a:pt x="80" y="154"/>
                    <a:pt x="80" y="154"/>
                    <a:pt x="80" y="154"/>
                  </a:cubicBezTo>
                  <a:cubicBezTo>
                    <a:pt x="80" y="154"/>
                    <a:pt x="80" y="154"/>
                    <a:pt x="80" y="154"/>
                  </a:cubicBezTo>
                  <a:cubicBezTo>
                    <a:pt x="81" y="154"/>
                    <a:pt x="81" y="154"/>
                    <a:pt x="81" y="154"/>
                  </a:cubicBezTo>
                  <a:cubicBezTo>
                    <a:pt x="81" y="153"/>
                    <a:pt x="81" y="153"/>
                    <a:pt x="81" y="153"/>
                  </a:cubicBezTo>
                  <a:cubicBezTo>
                    <a:pt x="80" y="153"/>
                    <a:pt x="80" y="153"/>
                    <a:pt x="80" y="153"/>
                  </a:cubicBezTo>
                  <a:cubicBezTo>
                    <a:pt x="79" y="154"/>
                    <a:pt x="79" y="154"/>
                    <a:pt x="79" y="154"/>
                  </a:cubicBezTo>
                  <a:cubicBezTo>
                    <a:pt x="79" y="154"/>
                    <a:pt x="79" y="154"/>
                    <a:pt x="79" y="154"/>
                  </a:cubicBezTo>
                  <a:close/>
                  <a:moveTo>
                    <a:pt x="92" y="154"/>
                  </a:moveTo>
                  <a:cubicBezTo>
                    <a:pt x="92" y="154"/>
                    <a:pt x="92" y="154"/>
                    <a:pt x="92" y="154"/>
                  </a:cubicBezTo>
                  <a:cubicBezTo>
                    <a:pt x="93" y="153"/>
                    <a:pt x="93" y="153"/>
                    <a:pt x="93" y="153"/>
                  </a:cubicBezTo>
                  <a:cubicBezTo>
                    <a:pt x="93" y="153"/>
                    <a:pt x="93" y="153"/>
                    <a:pt x="93" y="153"/>
                  </a:cubicBezTo>
                  <a:cubicBezTo>
                    <a:pt x="92" y="153"/>
                    <a:pt x="92" y="153"/>
                    <a:pt x="92" y="153"/>
                  </a:cubicBezTo>
                  <a:cubicBezTo>
                    <a:pt x="92" y="154"/>
                    <a:pt x="92" y="154"/>
                    <a:pt x="92" y="154"/>
                  </a:cubicBezTo>
                  <a:cubicBezTo>
                    <a:pt x="92" y="154"/>
                    <a:pt x="92" y="154"/>
                    <a:pt x="92" y="154"/>
                  </a:cubicBezTo>
                  <a:close/>
                  <a:moveTo>
                    <a:pt x="90" y="154"/>
                  </a:moveTo>
                  <a:cubicBezTo>
                    <a:pt x="91" y="154"/>
                    <a:pt x="91" y="154"/>
                    <a:pt x="91" y="154"/>
                  </a:cubicBezTo>
                  <a:cubicBezTo>
                    <a:pt x="92" y="154"/>
                    <a:pt x="92" y="154"/>
                    <a:pt x="92" y="154"/>
                  </a:cubicBezTo>
                  <a:cubicBezTo>
                    <a:pt x="91" y="153"/>
                    <a:pt x="91" y="153"/>
                    <a:pt x="91" y="153"/>
                  </a:cubicBezTo>
                  <a:cubicBezTo>
                    <a:pt x="91" y="153"/>
                    <a:pt x="91" y="153"/>
                    <a:pt x="91" y="153"/>
                  </a:cubicBezTo>
                  <a:cubicBezTo>
                    <a:pt x="90" y="154"/>
                    <a:pt x="90" y="154"/>
                    <a:pt x="90" y="154"/>
                  </a:cubicBezTo>
                  <a:close/>
                  <a:moveTo>
                    <a:pt x="101" y="150"/>
                  </a:moveTo>
                  <a:cubicBezTo>
                    <a:pt x="101" y="150"/>
                    <a:pt x="101" y="150"/>
                    <a:pt x="101" y="150"/>
                  </a:cubicBezTo>
                  <a:cubicBezTo>
                    <a:pt x="102" y="150"/>
                    <a:pt x="102" y="150"/>
                    <a:pt x="102" y="150"/>
                  </a:cubicBezTo>
                  <a:cubicBezTo>
                    <a:pt x="103" y="149"/>
                    <a:pt x="103" y="149"/>
                    <a:pt x="103" y="149"/>
                  </a:cubicBezTo>
                  <a:cubicBezTo>
                    <a:pt x="103" y="149"/>
                    <a:pt x="103" y="149"/>
                    <a:pt x="103" y="149"/>
                  </a:cubicBezTo>
                  <a:cubicBezTo>
                    <a:pt x="103" y="149"/>
                    <a:pt x="103" y="149"/>
                    <a:pt x="103" y="149"/>
                  </a:cubicBezTo>
                  <a:cubicBezTo>
                    <a:pt x="101" y="149"/>
                    <a:pt x="101" y="149"/>
                    <a:pt x="101" y="149"/>
                  </a:cubicBezTo>
                  <a:cubicBezTo>
                    <a:pt x="101" y="150"/>
                    <a:pt x="101" y="150"/>
                    <a:pt x="101" y="150"/>
                  </a:cubicBezTo>
                  <a:close/>
                  <a:moveTo>
                    <a:pt x="97" y="149"/>
                  </a:moveTo>
                  <a:cubicBezTo>
                    <a:pt x="97" y="150"/>
                    <a:pt x="97" y="150"/>
                    <a:pt x="97" y="150"/>
                  </a:cubicBezTo>
                  <a:cubicBezTo>
                    <a:pt x="98" y="150"/>
                    <a:pt x="98" y="150"/>
                    <a:pt x="98" y="150"/>
                  </a:cubicBezTo>
                  <a:cubicBezTo>
                    <a:pt x="98" y="149"/>
                    <a:pt x="98" y="149"/>
                    <a:pt x="98" y="149"/>
                  </a:cubicBezTo>
                  <a:cubicBezTo>
                    <a:pt x="97" y="149"/>
                    <a:pt x="97" y="149"/>
                    <a:pt x="97" y="149"/>
                  </a:cubicBezTo>
                  <a:cubicBezTo>
                    <a:pt x="97" y="149"/>
                    <a:pt x="97" y="149"/>
                    <a:pt x="97" y="149"/>
                  </a:cubicBezTo>
                  <a:close/>
                  <a:moveTo>
                    <a:pt x="94" y="149"/>
                  </a:moveTo>
                  <a:cubicBezTo>
                    <a:pt x="95" y="149"/>
                    <a:pt x="95" y="149"/>
                    <a:pt x="95" y="149"/>
                  </a:cubicBezTo>
                  <a:cubicBezTo>
                    <a:pt x="95" y="150"/>
                    <a:pt x="95" y="150"/>
                    <a:pt x="95" y="150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49"/>
                    <a:pt x="96" y="149"/>
                    <a:pt x="96" y="149"/>
                  </a:cubicBezTo>
                  <a:cubicBezTo>
                    <a:pt x="95" y="149"/>
                    <a:pt x="95" y="149"/>
                    <a:pt x="95" y="149"/>
                  </a:cubicBezTo>
                  <a:cubicBezTo>
                    <a:pt x="94" y="149"/>
                    <a:pt x="94" y="149"/>
                    <a:pt x="94" y="149"/>
                  </a:cubicBezTo>
                  <a:close/>
                  <a:moveTo>
                    <a:pt x="93" y="149"/>
                  </a:moveTo>
                  <a:cubicBezTo>
                    <a:pt x="93" y="149"/>
                    <a:pt x="93" y="149"/>
                    <a:pt x="93" y="149"/>
                  </a:cubicBezTo>
                  <a:cubicBezTo>
                    <a:pt x="93" y="149"/>
                    <a:pt x="93" y="149"/>
                    <a:pt x="93" y="149"/>
                  </a:cubicBezTo>
                  <a:cubicBezTo>
                    <a:pt x="94" y="149"/>
                    <a:pt x="94" y="149"/>
                    <a:pt x="94" y="149"/>
                  </a:cubicBezTo>
                  <a:cubicBezTo>
                    <a:pt x="93" y="149"/>
                    <a:pt x="93" y="149"/>
                    <a:pt x="93" y="149"/>
                  </a:cubicBezTo>
                  <a:cubicBezTo>
                    <a:pt x="93" y="149"/>
                    <a:pt x="93" y="149"/>
                    <a:pt x="93" y="149"/>
                  </a:cubicBezTo>
                  <a:close/>
                  <a:moveTo>
                    <a:pt x="188" y="123"/>
                  </a:moveTo>
                  <a:cubicBezTo>
                    <a:pt x="188" y="124"/>
                    <a:pt x="188" y="124"/>
                    <a:pt x="188" y="124"/>
                  </a:cubicBezTo>
                  <a:cubicBezTo>
                    <a:pt x="188" y="124"/>
                    <a:pt x="188" y="124"/>
                    <a:pt x="188" y="124"/>
                  </a:cubicBezTo>
                  <a:cubicBezTo>
                    <a:pt x="188" y="124"/>
                    <a:pt x="188" y="124"/>
                    <a:pt x="188" y="124"/>
                  </a:cubicBezTo>
                  <a:cubicBezTo>
                    <a:pt x="188" y="123"/>
                    <a:pt x="188" y="123"/>
                    <a:pt x="188" y="123"/>
                  </a:cubicBezTo>
                  <a:cubicBezTo>
                    <a:pt x="188" y="123"/>
                    <a:pt x="188" y="123"/>
                    <a:pt x="188" y="123"/>
                  </a:cubicBezTo>
                  <a:close/>
                  <a:moveTo>
                    <a:pt x="186" y="121"/>
                  </a:moveTo>
                  <a:cubicBezTo>
                    <a:pt x="186" y="122"/>
                    <a:pt x="186" y="122"/>
                    <a:pt x="186" y="122"/>
                  </a:cubicBezTo>
                  <a:cubicBezTo>
                    <a:pt x="186" y="123"/>
                    <a:pt x="186" y="123"/>
                    <a:pt x="186" y="123"/>
                  </a:cubicBezTo>
                  <a:cubicBezTo>
                    <a:pt x="186" y="124"/>
                    <a:pt x="186" y="124"/>
                    <a:pt x="186" y="124"/>
                  </a:cubicBezTo>
                  <a:cubicBezTo>
                    <a:pt x="186" y="124"/>
                    <a:pt x="186" y="124"/>
                    <a:pt x="186" y="124"/>
                  </a:cubicBezTo>
                  <a:cubicBezTo>
                    <a:pt x="187" y="124"/>
                    <a:pt x="187" y="124"/>
                    <a:pt x="187" y="124"/>
                  </a:cubicBezTo>
                  <a:cubicBezTo>
                    <a:pt x="187" y="122"/>
                    <a:pt x="187" y="122"/>
                    <a:pt x="187" y="122"/>
                  </a:cubicBezTo>
                  <a:cubicBezTo>
                    <a:pt x="186" y="121"/>
                    <a:pt x="186" y="121"/>
                    <a:pt x="186" y="121"/>
                  </a:cubicBezTo>
                  <a:cubicBezTo>
                    <a:pt x="186" y="121"/>
                    <a:pt x="186" y="121"/>
                    <a:pt x="186" y="121"/>
                  </a:cubicBezTo>
                  <a:close/>
                  <a:moveTo>
                    <a:pt x="185" y="119"/>
                  </a:moveTo>
                  <a:cubicBezTo>
                    <a:pt x="185" y="120"/>
                    <a:pt x="185" y="120"/>
                    <a:pt x="185" y="120"/>
                  </a:cubicBezTo>
                  <a:cubicBezTo>
                    <a:pt x="185" y="120"/>
                    <a:pt x="185" y="120"/>
                    <a:pt x="185" y="120"/>
                  </a:cubicBezTo>
                  <a:cubicBezTo>
                    <a:pt x="186" y="119"/>
                    <a:pt x="186" y="119"/>
                    <a:pt x="186" y="119"/>
                  </a:cubicBezTo>
                  <a:cubicBezTo>
                    <a:pt x="185" y="119"/>
                    <a:pt x="185" y="119"/>
                    <a:pt x="185" y="119"/>
                  </a:cubicBezTo>
                  <a:cubicBezTo>
                    <a:pt x="185" y="119"/>
                    <a:pt x="185" y="119"/>
                    <a:pt x="185" y="119"/>
                  </a:cubicBezTo>
                  <a:close/>
                  <a:moveTo>
                    <a:pt x="104" y="143"/>
                  </a:moveTo>
                  <a:cubicBezTo>
                    <a:pt x="104" y="143"/>
                    <a:pt x="104" y="143"/>
                    <a:pt x="104" y="143"/>
                  </a:cubicBezTo>
                  <a:cubicBezTo>
                    <a:pt x="104" y="142"/>
                    <a:pt x="104" y="142"/>
                    <a:pt x="104" y="142"/>
                  </a:cubicBezTo>
                  <a:cubicBezTo>
                    <a:pt x="104" y="142"/>
                    <a:pt x="104" y="142"/>
                    <a:pt x="104" y="142"/>
                  </a:cubicBezTo>
                  <a:cubicBezTo>
                    <a:pt x="104" y="143"/>
                    <a:pt x="104" y="143"/>
                    <a:pt x="104" y="143"/>
                  </a:cubicBezTo>
                  <a:close/>
                  <a:moveTo>
                    <a:pt x="108" y="146"/>
                  </a:moveTo>
                  <a:cubicBezTo>
                    <a:pt x="108" y="146"/>
                    <a:pt x="109" y="146"/>
                    <a:pt x="109" y="146"/>
                  </a:cubicBezTo>
                  <a:cubicBezTo>
                    <a:pt x="108" y="146"/>
                    <a:pt x="108" y="146"/>
                    <a:pt x="108" y="146"/>
                  </a:cubicBezTo>
                  <a:cubicBezTo>
                    <a:pt x="108" y="146"/>
                    <a:pt x="108" y="146"/>
                    <a:pt x="108" y="146"/>
                  </a:cubicBezTo>
                  <a:close/>
                  <a:moveTo>
                    <a:pt x="107" y="145"/>
                  </a:moveTo>
                  <a:cubicBezTo>
                    <a:pt x="107" y="144"/>
                    <a:pt x="107" y="144"/>
                    <a:pt x="107" y="144"/>
                  </a:cubicBezTo>
                  <a:cubicBezTo>
                    <a:pt x="106" y="144"/>
                    <a:pt x="106" y="144"/>
                    <a:pt x="106" y="144"/>
                  </a:cubicBezTo>
                  <a:cubicBezTo>
                    <a:pt x="105" y="143"/>
                    <a:pt x="105" y="143"/>
                    <a:pt x="105" y="143"/>
                  </a:cubicBezTo>
                  <a:cubicBezTo>
                    <a:pt x="105" y="144"/>
                    <a:pt x="105" y="144"/>
                    <a:pt x="105" y="144"/>
                  </a:cubicBezTo>
                  <a:cubicBezTo>
                    <a:pt x="106" y="144"/>
                    <a:pt x="106" y="144"/>
                    <a:pt x="106" y="144"/>
                  </a:cubicBezTo>
                  <a:cubicBezTo>
                    <a:pt x="107" y="145"/>
                    <a:pt x="107" y="145"/>
                    <a:pt x="107" y="145"/>
                  </a:cubicBezTo>
                  <a:close/>
                  <a:moveTo>
                    <a:pt x="110" y="141"/>
                  </a:moveTo>
                  <a:cubicBezTo>
                    <a:pt x="110" y="141"/>
                    <a:pt x="110" y="141"/>
                    <a:pt x="110" y="141"/>
                  </a:cubicBezTo>
                  <a:cubicBezTo>
                    <a:pt x="110" y="139"/>
                    <a:pt x="110" y="139"/>
                    <a:pt x="110" y="139"/>
                  </a:cubicBezTo>
                  <a:cubicBezTo>
                    <a:pt x="108" y="138"/>
                    <a:pt x="108" y="138"/>
                    <a:pt x="108" y="138"/>
                  </a:cubicBezTo>
                  <a:cubicBezTo>
                    <a:pt x="107" y="137"/>
                    <a:pt x="107" y="137"/>
                    <a:pt x="107" y="137"/>
                  </a:cubicBezTo>
                  <a:cubicBezTo>
                    <a:pt x="106" y="137"/>
                    <a:pt x="106" y="137"/>
                    <a:pt x="106" y="137"/>
                  </a:cubicBezTo>
                  <a:cubicBezTo>
                    <a:pt x="105" y="136"/>
                    <a:pt x="105" y="136"/>
                    <a:pt x="105" y="136"/>
                  </a:cubicBezTo>
                  <a:cubicBezTo>
                    <a:pt x="104" y="136"/>
                    <a:pt x="104" y="136"/>
                    <a:pt x="104" y="136"/>
                  </a:cubicBezTo>
                  <a:cubicBezTo>
                    <a:pt x="104" y="135"/>
                    <a:pt x="104" y="135"/>
                    <a:pt x="104" y="135"/>
                  </a:cubicBezTo>
                  <a:cubicBezTo>
                    <a:pt x="103" y="135"/>
                    <a:pt x="103" y="135"/>
                    <a:pt x="103" y="135"/>
                  </a:cubicBezTo>
                  <a:cubicBezTo>
                    <a:pt x="102" y="135"/>
                    <a:pt x="102" y="135"/>
                    <a:pt x="102" y="135"/>
                  </a:cubicBezTo>
                  <a:cubicBezTo>
                    <a:pt x="102" y="135"/>
                    <a:pt x="102" y="135"/>
                    <a:pt x="102" y="135"/>
                  </a:cubicBezTo>
                  <a:cubicBezTo>
                    <a:pt x="102" y="135"/>
                    <a:pt x="102" y="135"/>
                    <a:pt x="102" y="135"/>
                  </a:cubicBezTo>
                  <a:cubicBezTo>
                    <a:pt x="101" y="136"/>
                    <a:pt x="101" y="136"/>
                    <a:pt x="101" y="136"/>
                  </a:cubicBezTo>
                  <a:cubicBezTo>
                    <a:pt x="102" y="137"/>
                    <a:pt x="102" y="137"/>
                    <a:pt x="102" y="137"/>
                  </a:cubicBezTo>
                  <a:cubicBezTo>
                    <a:pt x="103" y="137"/>
                    <a:pt x="103" y="137"/>
                    <a:pt x="103" y="137"/>
                  </a:cubicBezTo>
                  <a:cubicBezTo>
                    <a:pt x="103" y="137"/>
                    <a:pt x="103" y="137"/>
                    <a:pt x="103" y="137"/>
                  </a:cubicBezTo>
                  <a:cubicBezTo>
                    <a:pt x="102" y="137"/>
                    <a:pt x="102" y="137"/>
                    <a:pt x="102" y="137"/>
                  </a:cubicBezTo>
                  <a:cubicBezTo>
                    <a:pt x="101" y="137"/>
                    <a:pt x="101" y="137"/>
                    <a:pt x="101" y="137"/>
                  </a:cubicBezTo>
                  <a:cubicBezTo>
                    <a:pt x="101" y="137"/>
                    <a:pt x="101" y="137"/>
                    <a:pt x="101" y="137"/>
                  </a:cubicBezTo>
                  <a:cubicBezTo>
                    <a:pt x="101" y="137"/>
                    <a:pt x="101" y="137"/>
                    <a:pt x="101" y="137"/>
                  </a:cubicBezTo>
                  <a:cubicBezTo>
                    <a:pt x="103" y="139"/>
                    <a:pt x="103" y="139"/>
                    <a:pt x="103" y="139"/>
                  </a:cubicBezTo>
                  <a:cubicBezTo>
                    <a:pt x="104" y="139"/>
                    <a:pt x="104" y="139"/>
                    <a:pt x="104" y="139"/>
                  </a:cubicBezTo>
                  <a:cubicBezTo>
                    <a:pt x="104" y="140"/>
                    <a:pt x="104" y="140"/>
                    <a:pt x="104" y="140"/>
                  </a:cubicBezTo>
                  <a:cubicBezTo>
                    <a:pt x="105" y="140"/>
                    <a:pt x="105" y="140"/>
                    <a:pt x="105" y="140"/>
                  </a:cubicBezTo>
                  <a:cubicBezTo>
                    <a:pt x="105" y="139"/>
                    <a:pt x="105" y="139"/>
                    <a:pt x="105" y="139"/>
                  </a:cubicBezTo>
                  <a:cubicBezTo>
                    <a:pt x="106" y="140"/>
                    <a:pt x="106" y="140"/>
                    <a:pt x="106" y="140"/>
                  </a:cubicBezTo>
                  <a:cubicBezTo>
                    <a:pt x="106" y="139"/>
                    <a:pt x="106" y="139"/>
                    <a:pt x="106" y="139"/>
                  </a:cubicBezTo>
                  <a:cubicBezTo>
                    <a:pt x="107" y="140"/>
                    <a:pt x="107" y="140"/>
                    <a:pt x="107" y="140"/>
                  </a:cubicBezTo>
                  <a:cubicBezTo>
                    <a:pt x="107" y="141"/>
                    <a:pt x="107" y="141"/>
                    <a:pt x="107" y="141"/>
                  </a:cubicBezTo>
                  <a:cubicBezTo>
                    <a:pt x="107" y="141"/>
                    <a:pt x="107" y="141"/>
                    <a:pt x="107" y="141"/>
                  </a:cubicBezTo>
                  <a:cubicBezTo>
                    <a:pt x="107" y="142"/>
                    <a:pt x="107" y="142"/>
                    <a:pt x="107" y="142"/>
                  </a:cubicBezTo>
                  <a:cubicBezTo>
                    <a:pt x="108" y="142"/>
                    <a:pt x="108" y="142"/>
                    <a:pt x="108" y="142"/>
                  </a:cubicBezTo>
                  <a:cubicBezTo>
                    <a:pt x="109" y="141"/>
                    <a:pt x="109" y="141"/>
                    <a:pt x="109" y="141"/>
                  </a:cubicBezTo>
                  <a:cubicBezTo>
                    <a:pt x="110" y="141"/>
                    <a:pt x="110" y="141"/>
                    <a:pt x="110" y="141"/>
                  </a:cubicBezTo>
                  <a:close/>
                  <a:moveTo>
                    <a:pt x="131" y="107"/>
                  </a:moveTo>
                  <a:cubicBezTo>
                    <a:pt x="131" y="107"/>
                    <a:pt x="131" y="107"/>
                    <a:pt x="131" y="107"/>
                  </a:cubicBezTo>
                  <a:cubicBezTo>
                    <a:pt x="131" y="107"/>
                    <a:pt x="131" y="107"/>
                    <a:pt x="131" y="107"/>
                  </a:cubicBezTo>
                  <a:cubicBezTo>
                    <a:pt x="131" y="106"/>
                    <a:pt x="131" y="106"/>
                    <a:pt x="131" y="106"/>
                  </a:cubicBezTo>
                  <a:cubicBezTo>
                    <a:pt x="131" y="106"/>
                    <a:pt x="131" y="106"/>
                    <a:pt x="131" y="106"/>
                  </a:cubicBezTo>
                  <a:cubicBezTo>
                    <a:pt x="132" y="107"/>
                    <a:pt x="132" y="107"/>
                    <a:pt x="132" y="107"/>
                  </a:cubicBezTo>
                  <a:cubicBezTo>
                    <a:pt x="132" y="107"/>
                    <a:pt x="132" y="107"/>
                    <a:pt x="132" y="107"/>
                  </a:cubicBezTo>
                  <a:cubicBezTo>
                    <a:pt x="133" y="107"/>
                    <a:pt x="133" y="107"/>
                    <a:pt x="133" y="107"/>
                  </a:cubicBezTo>
                  <a:cubicBezTo>
                    <a:pt x="133" y="107"/>
                    <a:pt x="133" y="107"/>
                    <a:pt x="133" y="107"/>
                  </a:cubicBezTo>
                  <a:cubicBezTo>
                    <a:pt x="134" y="106"/>
                    <a:pt x="134" y="106"/>
                    <a:pt x="134" y="106"/>
                  </a:cubicBezTo>
                  <a:cubicBezTo>
                    <a:pt x="134" y="106"/>
                    <a:pt x="134" y="106"/>
                    <a:pt x="134" y="106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135" y="104"/>
                    <a:pt x="135" y="104"/>
                    <a:pt x="135" y="104"/>
                  </a:cubicBezTo>
                  <a:cubicBezTo>
                    <a:pt x="134" y="104"/>
                    <a:pt x="134" y="104"/>
                    <a:pt x="134" y="104"/>
                  </a:cubicBezTo>
                  <a:cubicBezTo>
                    <a:pt x="134" y="103"/>
                    <a:pt x="134" y="103"/>
                    <a:pt x="134" y="103"/>
                  </a:cubicBezTo>
                  <a:cubicBezTo>
                    <a:pt x="133" y="102"/>
                    <a:pt x="133" y="102"/>
                    <a:pt x="133" y="102"/>
                  </a:cubicBezTo>
                  <a:cubicBezTo>
                    <a:pt x="132" y="102"/>
                    <a:pt x="132" y="102"/>
                    <a:pt x="132" y="102"/>
                  </a:cubicBezTo>
                  <a:cubicBezTo>
                    <a:pt x="132" y="102"/>
                    <a:pt x="132" y="102"/>
                    <a:pt x="132" y="102"/>
                  </a:cubicBezTo>
                  <a:cubicBezTo>
                    <a:pt x="131" y="103"/>
                    <a:pt x="131" y="103"/>
                    <a:pt x="131" y="103"/>
                  </a:cubicBezTo>
                  <a:cubicBezTo>
                    <a:pt x="130" y="103"/>
                    <a:pt x="130" y="103"/>
                    <a:pt x="130" y="103"/>
                  </a:cubicBezTo>
                  <a:cubicBezTo>
                    <a:pt x="129" y="104"/>
                    <a:pt x="129" y="104"/>
                    <a:pt x="129" y="104"/>
                  </a:cubicBezTo>
                  <a:cubicBezTo>
                    <a:pt x="129" y="104"/>
                    <a:pt x="129" y="104"/>
                    <a:pt x="129" y="104"/>
                  </a:cubicBezTo>
                  <a:cubicBezTo>
                    <a:pt x="130" y="105"/>
                    <a:pt x="130" y="105"/>
                    <a:pt x="130" y="105"/>
                  </a:cubicBezTo>
                  <a:cubicBezTo>
                    <a:pt x="130" y="106"/>
                    <a:pt x="130" y="106"/>
                    <a:pt x="130" y="106"/>
                  </a:cubicBezTo>
                  <a:cubicBezTo>
                    <a:pt x="130" y="107"/>
                    <a:pt x="130" y="107"/>
                    <a:pt x="130" y="107"/>
                  </a:cubicBezTo>
                  <a:cubicBezTo>
                    <a:pt x="131" y="107"/>
                    <a:pt x="131" y="107"/>
                    <a:pt x="131" y="107"/>
                  </a:cubicBezTo>
                  <a:close/>
                  <a:moveTo>
                    <a:pt x="133" y="141"/>
                  </a:moveTo>
                  <a:cubicBezTo>
                    <a:pt x="133" y="141"/>
                    <a:pt x="134" y="141"/>
                    <a:pt x="134" y="141"/>
                  </a:cubicBezTo>
                  <a:cubicBezTo>
                    <a:pt x="134" y="142"/>
                    <a:pt x="134" y="142"/>
                    <a:pt x="134" y="142"/>
                  </a:cubicBezTo>
                  <a:cubicBezTo>
                    <a:pt x="135" y="141"/>
                    <a:pt x="135" y="141"/>
                    <a:pt x="135" y="141"/>
                  </a:cubicBezTo>
                  <a:cubicBezTo>
                    <a:pt x="135" y="140"/>
                    <a:pt x="135" y="140"/>
                    <a:pt x="135" y="140"/>
                  </a:cubicBezTo>
                  <a:cubicBezTo>
                    <a:pt x="134" y="140"/>
                    <a:pt x="134" y="140"/>
                    <a:pt x="134" y="140"/>
                  </a:cubicBezTo>
                  <a:cubicBezTo>
                    <a:pt x="134" y="140"/>
                    <a:pt x="134" y="140"/>
                    <a:pt x="134" y="140"/>
                  </a:cubicBezTo>
                  <a:cubicBezTo>
                    <a:pt x="134" y="141"/>
                    <a:pt x="134" y="141"/>
                    <a:pt x="134" y="141"/>
                  </a:cubicBezTo>
                  <a:cubicBezTo>
                    <a:pt x="133" y="141"/>
                    <a:pt x="133" y="141"/>
                    <a:pt x="133" y="141"/>
                  </a:cubicBezTo>
                  <a:close/>
                  <a:moveTo>
                    <a:pt x="150" y="160"/>
                  </a:moveTo>
                  <a:cubicBezTo>
                    <a:pt x="150" y="161"/>
                    <a:pt x="150" y="161"/>
                    <a:pt x="150" y="161"/>
                  </a:cubicBezTo>
                  <a:cubicBezTo>
                    <a:pt x="151" y="161"/>
                    <a:pt x="151" y="161"/>
                    <a:pt x="151" y="161"/>
                  </a:cubicBezTo>
                  <a:cubicBezTo>
                    <a:pt x="151" y="161"/>
                    <a:pt x="151" y="161"/>
                    <a:pt x="151" y="161"/>
                  </a:cubicBezTo>
                  <a:cubicBezTo>
                    <a:pt x="152" y="162"/>
                    <a:pt x="152" y="162"/>
                    <a:pt x="152" y="162"/>
                  </a:cubicBezTo>
                  <a:cubicBezTo>
                    <a:pt x="153" y="161"/>
                    <a:pt x="153" y="161"/>
                    <a:pt x="153" y="161"/>
                  </a:cubicBezTo>
                  <a:cubicBezTo>
                    <a:pt x="153" y="161"/>
                    <a:pt x="153" y="161"/>
                    <a:pt x="153" y="161"/>
                  </a:cubicBezTo>
                  <a:cubicBezTo>
                    <a:pt x="153" y="160"/>
                    <a:pt x="153" y="160"/>
                    <a:pt x="153" y="160"/>
                  </a:cubicBezTo>
                  <a:cubicBezTo>
                    <a:pt x="152" y="160"/>
                    <a:pt x="152" y="160"/>
                    <a:pt x="152" y="160"/>
                  </a:cubicBezTo>
                  <a:cubicBezTo>
                    <a:pt x="151" y="160"/>
                    <a:pt x="151" y="160"/>
                    <a:pt x="151" y="160"/>
                  </a:cubicBezTo>
                  <a:cubicBezTo>
                    <a:pt x="151" y="160"/>
                    <a:pt x="151" y="160"/>
                    <a:pt x="151" y="160"/>
                  </a:cubicBezTo>
                  <a:cubicBezTo>
                    <a:pt x="150" y="160"/>
                    <a:pt x="150" y="160"/>
                    <a:pt x="150" y="160"/>
                  </a:cubicBezTo>
                  <a:close/>
                  <a:moveTo>
                    <a:pt x="147" y="107"/>
                  </a:moveTo>
                  <a:cubicBezTo>
                    <a:pt x="147" y="106"/>
                    <a:pt x="147" y="106"/>
                    <a:pt x="147" y="106"/>
                  </a:cubicBezTo>
                  <a:cubicBezTo>
                    <a:pt x="146" y="106"/>
                    <a:pt x="146" y="106"/>
                    <a:pt x="146" y="106"/>
                  </a:cubicBezTo>
                  <a:cubicBezTo>
                    <a:pt x="146" y="105"/>
                    <a:pt x="146" y="105"/>
                    <a:pt x="146" y="105"/>
                  </a:cubicBezTo>
                  <a:cubicBezTo>
                    <a:pt x="147" y="105"/>
                    <a:pt x="147" y="105"/>
                    <a:pt x="147" y="105"/>
                  </a:cubicBezTo>
                  <a:cubicBezTo>
                    <a:pt x="147" y="104"/>
                    <a:pt x="147" y="104"/>
                    <a:pt x="147" y="104"/>
                  </a:cubicBezTo>
                  <a:cubicBezTo>
                    <a:pt x="146" y="104"/>
                    <a:pt x="146" y="104"/>
                    <a:pt x="146" y="104"/>
                  </a:cubicBezTo>
                  <a:cubicBezTo>
                    <a:pt x="145" y="104"/>
                    <a:pt x="145" y="104"/>
                    <a:pt x="145" y="104"/>
                  </a:cubicBezTo>
                  <a:cubicBezTo>
                    <a:pt x="145" y="106"/>
                    <a:pt x="145" y="106"/>
                    <a:pt x="145" y="106"/>
                  </a:cubicBezTo>
                  <a:cubicBezTo>
                    <a:pt x="145" y="106"/>
                    <a:pt x="145" y="106"/>
                    <a:pt x="145" y="106"/>
                  </a:cubicBezTo>
                  <a:cubicBezTo>
                    <a:pt x="146" y="106"/>
                    <a:pt x="146" y="106"/>
                    <a:pt x="146" y="106"/>
                  </a:cubicBezTo>
                  <a:cubicBezTo>
                    <a:pt x="146" y="107"/>
                    <a:pt x="146" y="107"/>
                    <a:pt x="146" y="107"/>
                  </a:cubicBezTo>
                  <a:cubicBezTo>
                    <a:pt x="147" y="107"/>
                    <a:pt x="147" y="107"/>
                    <a:pt x="147" y="107"/>
                  </a:cubicBezTo>
                  <a:close/>
                  <a:moveTo>
                    <a:pt x="146" y="101"/>
                  </a:moveTo>
                  <a:cubicBezTo>
                    <a:pt x="146" y="100"/>
                    <a:pt x="146" y="100"/>
                    <a:pt x="146" y="100"/>
                  </a:cubicBezTo>
                  <a:cubicBezTo>
                    <a:pt x="147" y="101"/>
                    <a:pt x="147" y="101"/>
                    <a:pt x="147" y="101"/>
                  </a:cubicBezTo>
                  <a:cubicBezTo>
                    <a:pt x="148" y="100"/>
                    <a:pt x="148" y="100"/>
                    <a:pt x="148" y="100"/>
                  </a:cubicBezTo>
                  <a:cubicBezTo>
                    <a:pt x="147" y="100"/>
                    <a:pt x="147" y="100"/>
                    <a:pt x="147" y="100"/>
                  </a:cubicBezTo>
                  <a:cubicBezTo>
                    <a:pt x="148" y="99"/>
                    <a:pt x="148" y="99"/>
                    <a:pt x="148" y="99"/>
                  </a:cubicBezTo>
                  <a:cubicBezTo>
                    <a:pt x="148" y="99"/>
                    <a:pt x="148" y="99"/>
                    <a:pt x="148" y="99"/>
                  </a:cubicBezTo>
                  <a:cubicBezTo>
                    <a:pt x="148" y="99"/>
                    <a:pt x="148" y="99"/>
                    <a:pt x="148" y="99"/>
                  </a:cubicBezTo>
                  <a:cubicBezTo>
                    <a:pt x="147" y="99"/>
                    <a:pt x="147" y="99"/>
                    <a:pt x="147" y="99"/>
                  </a:cubicBezTo>
                  <a:cubicBezTo>
                    <a:pt x="146" y="100"/>
                    <a:pt x="146" y="100"/>
                    <a:pt x="146" y="100"/>
                  </a:cubicBezTo>
                  <a:cubicBezTo>
                    <a:pt x="146" y="100"/>
                    <a:pt x="146" y="100"/>
                    <a:pt x="146" y="100"/>
                  </a:cubicBezTo>
                  <a:cubicBezTo>
                    <a:pt x="146" y="101"/>
                    <a:pt x="146" y="101"/>
                    <a:pt x="146" y="101"/>
                  </a:cubicBezTo>
                  <a:close/>
                  <a:moveTo>
                    <a:pt x="149" y="102"/>
                  </a:moveTo>
                  <a:cubicBezTo>
                    <a:pt x="150" y="103"/>
                    <a:pt x="150" y="103"/>
                    <a:pt x="150" y="103"/>
                  </a:cubicBezTo>
                  <a:cubicBezTo>
                    <a:pt x="151" y="103"/>
                    <a:pt x="151" y="103"/>
                    <a:pt x="151" y="103"/>
                  </a:cubicBezTo>
                  <a:cubicBezTo>
                    <a:pt x="152" y="103"/>
                    <a:pt x="152" y="103"/>
                    <a:pt x="152" y="103"/>
                  </a:cubicBezTo>
                  <a:cubicBezTo>
                    <a:pt x="152" y="102"/>
                    <a:pt x="152" y="102"/>
                    <a:pt x="152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49" y="102"/>
                    <a:pt x="149" y="102"/>
                    <a:pt x="149" y="102"/>
                  </a:cubicBezTo>
                  <a:close/>
                  <a:moveTo>
                    <a:pt x="158" y="108"/>
                  </a:moveTo>
                  <a:cubicBezTo>
                    <a:pt x="158" y="109"/>
                    <a:pt x="158" y="109"/>
                    <a:pt x="158" y="109"/>
                  </a:cubicBezTo>
                  <a:cubicBezTo>
                    <a:pt x="157" y="109"/>
                    <a:pt x="157" y="109"/>
                    <a:pt x="157" y="109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1"/>
                    <a:pt x="157" y="111"/>
                    <a:pt x="157" y="111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9" y="110"/>
                    <a:pt x="159" y="110"/>
                    <a:pt x="159" y="110"/>
                  </a:cubicBezTo>
                  <a:cubicBezTo>
                    <a:pt x="159" y="110"/>
                    <a:pt x="159" y="110"/>
                    <a:pt x="159" y="110"/>
                  </a:cubicBezTo>
                  <a:cubicBezTo>
                    <a:pt x="160" y="109"/>
                    <a:pt x="160" y="109"/>
                    <a:pt x="160" y="109"/>
                  </a:cubicBezTo>
                  <a:cubicBezTo>
                    <a:pt x="160" y="109"/>
                    <a:pt x="160" y="109"/>
                    <a:pt x="160" y="109"/>
                  </a:cubicBezTo>
                  <a:cubicBezTo>
                    <a:pt x="161" y="108"/>
                    <a:pt x="161" y="108"/>
                    <a:pt x="161" y="108"/>
                  </a:cubicBezTo>
                  <a:cubicBezTo>
                    <a:pt x="161" y="107"/>
                    <a:pt x="161" y="107"/>
                    <a:pt x="161" y="107"/>
                  </a:cubicBezTo>
                  <a:cubicBezTo>
                    <a:pt x="161" y="107"/>
                    <a:pt x="161" y="107"/>
                    <a:pt x="161" y="107"/>
                  </a:cubicBezTo>
                  <a:cubicBezTo>
                    <a:pt x="160" y="107"/>
                    <a:pt x="160" y="107"/>
                    <a:pt x="160" y="107"/>
                  </a:cubicBezTo>
                  <a:cubicBezTo>
                    <a:pt x="159" y="107"/>
                    <a:pt x="159" y="107"/>
                    <a:pt x="159" y="107"/>
                  </a:cubicBezTo>
                  <a:cubicBezTo>
                    <a:pt x="158" y="108"/>
                    <a:pt x="158" y="108"/>
                    <a:pt x="158" y="108"/>
                  </a:cubicBezTo>
                  <a:close/>
                  <a:moveTo>
                    <a:pt x="161" y="100"/>
                  </a:moveTo>
                  <a:cubicBezTo>
                    <a:pt x="160" y="101"/>
                    <a:pt x="160" y="101"/>
                    <a:pt x="160" y="101"/>
                  </a:cubicBezTo>
                  <a:cubicBezTo>
                    <a:pt x="160" y="103"/>
                    <a:pt x="160" y="103"/>
                    <a:pt x="160" y="103"/>
                  </a:cubicBezTo>
                  <a:cubicBezTo>
                    <a:pt x="160" y="104"/>
                    <a:pt x="160" y="104"/>
                    <a:pt x="160" y="104"/>
                  </a:cubicBezTo>
                  <a:cubicBezTo>
                    <a:pt x="160" y="104"/>
                    <a:pt x="160" y="104"/>
                    <a:pt x="160" y="104"/>
                  </a:cubicBezTo>
                  <a:cubicBezTo>
                    <a:pt x="161" y="104"/>
                    <a:pt x="161" y="104"/>
                    <a:pt x="161" y="104"/>
                  </a:cubicBezTo>
                  <a:cubicBezTo>
                    <a:pt x="161" y="105"/>
                    <a:pt x="161" y="105"/>
                    <a:pt x="161" y="105"/>
                  </a:cubicBezTo>
                  <a:cubicBezTo>
                    <a:pt x="162" y="105"/>
                    <a:pt x="162" y="105"/>
                    <a:pt x="162" y="105"/>
                  </a:cubicBezTo>
                  <a:cubicBezTo>
                    <a:pt x="163" y="105"/>
                    <a:pt x="163" y="105"/>
                    <a:pt x="163" y="105"/>
                  </a:cubicBezTo>
                  <a:cubicBezTo>
                    <a:pt x="163" y="105"/>
                    <a:pt x="163" y="105"/>
                    <a:pt x="163" y="105"/>
                  </a:cubicBezTo>
                  <a:cubicBezTo>
                    <a:pt x="164" y="104"/>
                    <a:pt x="164" y="104"/>
                    <a:pt x="164" y="104"/>
                  </a:cubicBezTo>
                  <a:cubicBezTo>
                    <a:pt x="163" y="103"/>
                    <a:pt x="163" y="103"/>
                    <a:pt x="163" y="103"/>
                  </a:cubicBezTo>
                  <a:cubicBezTo>
                    <a:pt x="163" y="102"/>
                    <a:pt x="163" y="102"/>
                    <a:pt x="163" y="102"/>
                  </a:cubicBezTo>
                  <a:cubicBezTo>
                    <a:pt x="162" y="101"/>
                    <a:pt x="162" y="101"/>
                    <a:pt x="162" y="101"/>
                  </a:cubicBezTo>
                  <a:cubicBezTo>
                    <a:pt x="161" y="100"/>
                    <a:pt x="161" y="100"/>
                    <a:pt x="161" y="100"/>
                  </a:cubicBezTo>
                  <a:close/>
                  <a:moveTo>
                    <a:pt x="155" y="87"/>
                  </a:moveTo>
                  <a:cubicBezTo>
                    <a:pt x="155" y="86"/>
                    <a:pt x="155" y="86"/>
                    <a:pt x="155" y="86"/>
                  </a:cubicBezTo>
                  <a:cubicBezTo>
                    <a:pt x="155" y="86"/>
                    <a:pt x="155" y="86"/>
                    <a:pt x="155" y="86"/>
                  </a:cubicBezTo>
                  <a:cubicBezTo>
                    <a:pt x="154" y="86"/>
                    <a:pt x="154" y="86"/>
                    <a:pt x="154" y="86"/>
                  </a:cubicBezTo>
                  <a:cubicBezTo>
                    <a:pt x="153" y="86"/>
                    <a:pt x="153" y="86"/>
                    <a:pt x="153" y="86"/>
                  </a:cubicBezTo>
                  <a:cubicBezTo>
                    <a:pt x="153" y="86"/>
                    <a:pt x="153" y="86"/>
                    <a:pt x="153" y="86"/>
                  </a:cubicBezTo>
                  <a:cubicBezTo>
                    <a:pt x="154" y="86"/>
                    <a:pt x="154" y="86"/>
                    <a:pt x="154" y="86"/>
                  </a:cubicBezTo>
                  <a:cubicBezTo>
                    <a:pt x="154" y="87"/>
                    <a:pt x="154" y="87"/>
                    <a:pt x="154" y="87"/>
                  </a:cubicBezTo>
                  <a:cubicBezTo>
                    <a:pt x="154" y="87"/>
                    <a:pt x="154" y="87"/>
                    <a:pt x="154" y="87"/>
                  </a:cubicBezTo>
                  <a:cubicBezTo>
                    <a:pt x="155" y="87"/>
                    <a:pt x="155" y="87"/>
                    <a:pt x="155" y="87"/>
                  </a:cubicBezTo>
                  <a:close/>
                  <a:moveTo>
                    <a:pt x="158" y="77"/>
                  </a:moveTo>
                  <a:cubicBezTo>
                    <a:pt x="157" y="77"/>
                    <a:pt x="157" y="77"/>
                    <a:pt x="157" y="77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7" y="78"/>
                    <a:pt x="157" y="78"/>
                    <a:pt x="157" y="78"/>
                  </a:cubicBezTo>
                  <a:cubicBezTo>
                    <a:pt x="158" y="78"/>
                    <a:pt x="158" y="78"/>
                    <a:pt x="158" y="78"/>
                  </a:cubicBezTo>
                  <a:cubicBezTo>
                    <a:pt x="158" y="78"/>
                    <a:pt x="158" y="78"/>
                    <a:pt x="158" y="78"/>
                  </a:cubicBezTo>
                  <a:cubicBezTo>
                    <a:pt x="158" y="78"/>
                    <a:pt x="158" y="78"/>
                    <a:pt x="158" y="78"/>
                  </a:cubicBezTo>
                  <a:cubicBezTo>
                    <a:pt x="159" y="79"/>
                    <a:pt x="159" y="79"/>
                    <a:pt x="159" y="79"/>
                  </a:cubicBezTo>
                  <a:cubicBezTo>
                    <a:pt x="159" y="79"/>
                    <a:pt x="159" y="79"/>
                    <a:pt x="159" y="79"/>
                  </a:cubicBezTo>
                  <a:cubicBezTo>
                    <a:pt x="159" y="79"/>
                    <a:pt x="159" y="79"/>
                    <a:pt x="159" y="79"/>
                  </a:cubicBezTo>
                  <a:cubicBezTo>
                    <a:pt x="159" y="78"/>
                    <a:pt x="159" y="78"/>
                    <a:pt x="159" y="78"/>
                  </a:cubicBezTo>
                  <a:cubicBezTo>
                    <a:pt x="159" y="77"/>
                    <a:pt x="159" y="77"/>
                    <a:pt x="159" y="77"/>
                  </a:cubicBezTo>
                  <a:cubicBezTo>
                    <a:pt x="159" y="77"/>
                    <a:pt x="159" y="77"/>
                    <a:pt x="159" y="77"/>
                  </a:cubicBezTo>
                  <a:cubicBezTo>
                    <a:pt x="159" y="76"/>
                    <a:pt x="159" y="76"/>
                    <a:pt x="159" y="76"/>
                  </a:cubicBezTo>
                  <a:cubicBezTo>
                    <a:pt x="159" y="76"/>
                    <a:pt x="159" y="76"/>
                    <a:pt x="159" y="76"/>
                  </a:cubicBezTo>
                  <a:cubicBezTo>
                    <a:pt x="159" y="75"/>
                    <a:pt x="159" y="75"/>
                    <a:pt x="159" y="75"/>
                  </a:cubicBezTo>
                  <a:cubicBezTo>
                    <a:pt x="158" y="75"/>
                    <a:pt x="158" y="75"/>
                    <a:pt x="158" y="75"/>
                  </a:cubicBezTo>
                  <a:cubicBezTo>
                    <a:pt x="158" y="75"/>
                    <a:pt x="158" y="75"/>
                    <a:pt x="158" y="75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8" y="76"/>
                    <a:pt x="158" y="76"/>
                    <a:pt x="158" y="76"/>
                  </a:cubicBezTo>
                  <a:cubicBezTo>
                    <a:pt x="158" y="77"/>
                    <a:pt x="158" y="77"/>
                    <a:pt x="158" y="77"/>
                  </a:cubicBezTo>
                  <a:close/>
                  <a:moveTo>
                    <a:pt x="156" y="72"/>
                  </a:moveTo>
                  <a:cubicBezTo>
                    <a:pt x="155" y="72"/>
                    <a:pt x="155" y="72"/>
                    <a:pt x="155" y="72"/>
                  </a:cubicBezTo>
                  <a:cubicBezTo>
                    <a:pt x="155" y="72"/>
                    <a:pt x="155" y="72"/>
                    <a:pt x="155" y="72"/>
                  </a:cubicBezTo>
                  <a:cubicBezTo>
                    <a:pt x="154" y="71"/>
                    <a:pt x="154" y="71"/>
                    <a:pt x="154" y="71"/>
                  </a:cubicBezTo>
                  <a:cubicBezTo>
                    <a:pt x="154" y="72"/>
                    <a:pt x="154" y="72"/>
                    <a:pt x="154" y="72"/>
                  </a:cubicBezTo>
                  <a:cubicBezTo>
                    <a:pt x="154" y="72"/>
                    <a:pt x="154" y="72"/>
                    <a:pt x="154" y="72"/>
                  </a:cubicBezTo>
                  <a:cubicBezTo>
                    <a:pt x="155" y="73"/>
                    <a:pt x="155" y="73"/>
                    <a:pt x="155" y="73"/>
                  </a:cubicBezTo>
                  <a:cubicBezTo>
                    <a:pt x="156" y="73"/>
                    <a:pt x="156" y="73"/>
                    <a:pt x="156" y="73"/>
                  </a:cubicBezTo>
                  <a:cubicBezTo>
                    <a:pt x="156" y="72"/>
                    <a:pt x="156" y="72"/>
                    <a:pt x="156" y="72"/>
                  </a:cubicBezTo>
                  <a:close/>
                  <a:moveTo>
                    <a:pt x="156" y="71"/>
                  </a:moveTo>
                  <a:cubicBezTo>
                    <a:pt x="156" y="71"/>
                    <a:pt x="157" y="72"/>
                    <a:pt x="157" y="72"/>
                  </a:cubicBezTo>
                  <a:cubicBezTo>
                    <a:pt x="158" y="71"/>
                    <a:pt x="158" y="71"/>
                    <a:pt x="158" y="71"/>
                  </a:cubicBezTo>
                  <a:cubicBezTo>
                    <a:pt x="159" y="72"/>
                    <a:pt x="159" y="72"/>
                    <a:pt x="159" y="72"/>
                  </a:cubicBezTo>
                  <a:cubicBezTo>
                    <a:pt x="159" y="71"/>
                    <a:pt x="159" y="71"/>
                    <a:pt x="159" y="71"/>
                  </a:cubicBezTo>
                  <a:cubicBezTo>
                    <a:pt x="159" y="71"/>
                    <a:pt x="159" y="71"/>
                    <a:pt x="159" y="71"/>
                  </a:cubicBezTo>
                  <a:cubicBezTo>
                    <a:pt x="158" y="71"/>
                    <a:pt x="158" y="71"/>
                    <a:pt x="158" y="71"/>
                  </a:cubicBezTo>
                  <a:cubicBezTo>
                    <a:pt x="158" y="70"/>
                    <a:pt x="158" y="70"/>
                    <a:pt x="158" y="70"/>
                  </a:cubicBezTo>
                  <a:cubicBezTo>
                    <a:pt x="157" y="71"/>
                    <a:pt x="157" y="71"/>
                    <a:pt x="157" y="71"/>
                  </a:cubicBezTo>
                  <a:cubicBezTo>
                    <a:pt x="156" y="71"/>
                    <a:pt x="156" y="71"/>
                    <a:pt x="156" y="71"/>
                  </a:cubicBezTo>
                  <a:close/>
                  <a:moveTo>
                    <a:pt x="167" y="91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7" y="89"/>
                    <a:pt x="167" y="89"/>
                    <a:pt x="167" y="89"/>
                  </a:cubicBezTo>
                  <a:cubicBezTo>
                    <a:pt x="166" y="90"/>
                    <a:pt x="166" y="90"/>
                    <a:pt x="166" y="90"/>
                  </a:cubicBezTo>
                  <a:cubicBezTo>
                    <a:pt x="166" y="90"/>
                    <a:pt x="166" y="90"/>
                    <a:pt x="166" y="90"/>
                  </a:cubicBezTo>
                  <a:cubicBezTo>
                    <a:pt x="166" y="91"/>
                    <a:pt x="166" y="91"/>
                    <a:pt x="166" y="91"/>
                  </a:cubicBezTo>
                  <a:cubicBezTo>
                    <a:pt x="167" y="91"/>
                    <a:pt x="167" y="91"/>
                    <a:pt x="167" y="91"/>
                  </a:cubicBezTo>
                  <a:close/>
                  <a:moveTo>
                    <a:pt x="169" y="90"/>
                  </a:moveTo>
                  <a:cubicBezTo>
                    <a:pt x="170" y="90"/>
                    <a:pt x="170" y="90"/>
                    <a:pt x="170" y="90"/>
                  </a:cubicBezTo>
                  <a:cubicBezTo>
                    <a:pt x="170" y="89"/>
                    <a:pt x="170" y="89"/>
                    <a:pt x="170" y="89"/>
                  </a:cubicBezTo>
                  <a:cubicBezTo>
                    <a:pt x="169" y="89"/>
                    <a:pt x="169" y="89"/>
                    <a:pt x="169" y="89"/>
                  </a:cubicBezTo>
                  <a:cubicBezTo>
                    <a:pt x="169" y="89"/>
                    <a:pt x="169" y="89"/>
                    <a:pt x="169" y="89"/>
                  </a:cubicBezTo>
                  <a:cubicBezTo>
                    <a:pt x="168" y="89"/>
                    <a:pt x="168" y="89"/>
                    <a:pt x="168" y="89"/>
                  </a:cubicBezTo>
                  <a:cubicBezTo>
                    <a:pt x="168" y="90"/>
                    <a:pt x="168" y="90"/>
                    <a:pt x="168" y="90"/>
                  </a:cubicBezTo>
                  <a:cubicBezTo>
                    <a:pt x="169" y="90"/>
                    <a:pt x="169" y="90"/>
                    <a:pt x="169" y="90"/>
                  </a:cubicBezTo>
                  <a:close/>
                  <a:moveTo>
                    <a:pt x="173" y="91"/>
                  </a:moveTo>
                  <a:cubicBezTo>
                    <a:pt x="174" y="90"/>
                    <a:pt x="174" y="90"/>
                    <a:pt x="174" y="90"/>
                  </a:cubicBezTo>
                  <a:cubicBezTo>
                    <a:pt x="173" y="90"/>
                    <a:pt x="173" y="90"/>
                    <a:pt x="173" y="90"/>
                  </a:cubicBezTo>
                  <a:cubicBezTo>
                    <a:pt x="172" y="90"/>
                    <a:pt x="172" y="90"/>
                    <a:pt x="172" y="90"/>
                  </a:cubicBezTo>
                  <a:cubicBezTo>
                    <a:pt x="172" y="91"/>
                    <a:pt x="172" y="91"/>
                    <a:pt x="172" y="91"/>
                  </a:cubicBezTo>
                  <a:cubicBezTo>
                    <a:pt x="173" y="91"/>
                    <a:pt x="173" y="91"/>
                    <a:pt x="173" y="91"/>
                  </a:cubicBezTo>
                  <a:close/>
                  <a:moveTo>
                    <a:pt x="179" y="89"/>
                  </a:moveTo>
                  <a:cubicBezTo>
                    <a:pt x="180" y="90"/>
                    <a:pt x="180" y="90"/>
                    <a:pt x="180" y="90"/>
                  </a:cubicBezTo>
                  <a:cubicBezTo>
                    <a:pt x="180" y="90"/>
                    <a:pt x="180" y="90"/>
                    <a:pt x="180" y="90"/>
                  </a:cubicBezTo>
                  <a:cubicBezTo>
                    <a:pt x="181" y="90"/>
                    <a:pt x="181" y="90"/>
                    <a:pt x="181" y="90"/>
                  </a:cubicBezTo>
                  <a:cubicBezTo>
                    <a:pt x="180" y="89"/>
                    <a:pt x="180" y="89"/>
                    <a:pt x="180" y="89"/>
                  </a:cubicBezTo>
                  <a:cubicBezTo>
                    <a:pt x="179" y="89"/>
                    <a:pt x="179" y="89"/>
                    <a:pt x="179" y="89"/>
                  </a:cubicBezTo>
                  <a:close/>
                  <a:moveTo>
                    <a:pt x="176" y="88"/>
                  </a:moveTo>
                  <a:cubicBezTo>
                    <a:pt x="177" y="88"/>
                    <a:pt x="177" y="88"/>
                    <a:pt x="177" y="88"/>
                  </a:cubicBezTo>
                  <a:cubicBezTo>
                    <a:pt x="177" y="88"/>
                    <a:pt x="177" y="88"/>
                    <a:pt x="177" y="88"/>
                  </a:cubicBezTo>
                  <a:cubicBezTo>
                    <a:pt x="176" y="87"/>
                    <a:pt x="176" y="87"/>
                    <a:pt x="176" y="87"/>
                  </a:cubicBezTo>
                  <a:cubicBezTo>
                    <a:pt x="176" y="87"/>
                    <a:pt x="176" y="87"/>
                    <a:pt x="176" y="87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76" y="88"/>
                    <a:pt x="176" y="88"/>
                    <a:pt x="176" y="88"/>
                  </a:cubicBezTo>
                  <a:close/>
                  <a:moveTo>
                    <a:pt x="173" y="85"/>
                  </a:moveTo>
                  <a:cubicBezTo>
                    <a:pt x="173" y="84"/>
                    <a:pt x="173" y="84"/>
                    <a:pt x="173" y="84"/>
                  </a:cubicBezTo>
                  <a:cubicBezTo>
                    <a:pt x="172" y="84"/>
                    <a:pt x="172" y="84"/>
                    <a:pt x="172" y="84"/>
                  </a:cubicBezTo>
                  <a:cubicBezTo>
                    <a:pt x="171" y="85"/>
                    <a:pt x="171" y="85"/>
                    <a:pt x="171" y="85"/>
                  </a:cubicBezTo>
                  <a:cubicBezTo>
                    <a:pt x="171" y="86"/>
                    <a:pt x="171" y="86"/>
                    <a:pt x="171" y="86"/>
                  </a:cubicBezTo>
                  <a:cubicBezTo>
                    <a:pt x="172" y="86"/>
                    <a:pt x="172" y="86"/>
                    <a:pt x="172" y="86"/>
                  </a:cubicBezTo>
                  <a:cubicBezTo>
                    <a:pt x="172" y="86"/>
                    <a:pt x="172" y="86"/>
                    <a:pt x="172" y="86"/>
                  </a:cubicBezTo>
                  <a:cubicBezTo>
                    <a:pt x="172" y="85"/>
                    <a:pt x="172" y="85"/>
                    <a:pt x="172" y="85"/>
                  </a:cubicBezTo>
                  <a:cubicBezTo>
                    <a:pt x="172" y="85"/>
                    <a:pt x="172" y="85"/>
                    <a:pt x="172" y="85"/>
                  </a:cubicBezTo>
                  <a:cubicBezTo>
                    <a:pt x="173" y="85"/>
                    <a:pt x="173" y="85"/>
                    <a:pt x="173" y="85"/>
                  </a:cubicBezTo>
                  <a:close/>
                  <a:moveTo>
                    <a:pt x="175" y="84"/>
                  </a:moveTo>
                  <a:cubicBezTo>
                    <a:pt x="175" y="84"/>
                    <a:pt x="175" y="84"/>
                    <a:pt x="175" y="84"/>
                  </a:cubicBezTo>
                  <a:cubicBezTo>
                    <a:pt x="174" y="84"/>
                    <a:pt x="174" y="84"/>
                    <a:pt x="174" y="84"/>
                  </a:cubicBezTo>
                  <a:cubicBezTo>
                    <a:pt x="174" y="84"/>
                    <a:pt x="174" y="84"/>
                    <a:pt x="174" y="84"/>
                  </a:cubicBezTo>
                  <a:cubicBezTo>
                    <a:pt x="174" y="85"/>
                    <a:pt x="174" y="85"/>
                    <a:pt x="174" y="85"/>
                  </a:cubicBezTo>
                  <a:cubicBezTo>
                    <a:pt x="175" y="85"/>
                    <a:pt x="175" y="85"/>
                    <a:pt x="175" y="85"/>
                  </a:cubicBezTo>
                  <a:cubicBezTo>
                    <a:pt x="175" y="85"/>
                    <a:pt x="175" y="85"/>
                    <a:pt x="175" y="85"/>
                  </a:cubicBezTo>
                  <a:cubicBezTo>
                    <a:pt x="175" y="84"/>
                    <a:pt x="175" y="84"/>
                    <a:pt x="175" y="84"/>
                  </a:cubicBezTo>
                  <a:close/>
                  <a:moveTo>
                    <a:pt x="176" y="85"/>
                  </a:moveTo>
                  <a:cubicBezTo>
                    <a:pt x="176" y="85"/>
                    <a:pt x="176" y="85"/>
                    <a:pt x="176" y="85"/>
                  </a:cubicBezTo>
                  <a:cubicBezTo>
                    <a:pt x="176" y="85"/>
                    <a:pt x="176" y="85"/>
                    <a:pt x="176" y="85"/>
                  </a:cubicBezTo>
                  <a:cubicBezTo>
                    <a:pt x="177" y="84"/>
                    <a:pt x="177" y="84"/>
                    <a:pt x="177" y="84"/>
                  </a:cubicBezTo>
                  <a:cubicBezTo>
                    <a:pt x="177" y="84"/>
                    <a:pt x="177" y="84"/>
                    <a:pt x="177" y="84"/>
                  </a:cubicBezTo>
                  <a:cubicBezTo>
                    <a:pt x="177" y="83"/>
                    <a:pt x="177" y="83"/>
                    <a:pt x="177" y="83"/>
                  </a:cubicBezTo>
                  <a:cubicBezTo>
                    <a:pt x="176" y="83"/>
                    <a:pt x="176" y="83"/>
                    <a:pt x="176" y="83"/>
                  </a:cubicBezTo>
                  <a:cubicBezTo>
                    <a:pt x="176" y="84"/>
                    <a:pt x="176" y="84"/>
                    <a:pt x="176" y="84"/>
                  </a:cubicBezTo>
                  <a:cubicBezTo>
                    <a:pt x="176" y="84"/>
                    <a:pt x="176" y="84"/>
                    <a:pt x="176" y="84"/>
                  </a:cubicBezTo>
                  <a:cubicBezTo>
                    <a:pt x="176" y="85"/>
                    <a:pt x="176" y="85"/>
                    <a:pt x="176" y="85"/>
                  </a:cubicBezTo>
                  <a:close/>
                  <a:moveTo>
                    <a:pt x="173" y="82"/>
                  </a:moveTo>
                  <a:cubicBezTo>
                    <a:pt x="174" y="81"/>
                    <a:pt x="174" y="81"/>
                    <a:pt x="174" y="81"/>
                  </a:cubicBezTo>
                  <a:cubicBezTo>
                    <a:pt x="173" y="81"/>
                    <a:pt x="173" y="81"/>
                    <a:pt x="173" y="81"/>
                  </a:cubicBezTo>
                  <a:cubicBezTo>
                    <a:pt x="173" y="81"/>
                    <a:pt x="173" y="81"/>
                    <a:pt x="173" y="81"/>
                  </a:cubicBezTo>
                  <a:cubicBezTo>
                    <a:pt x="172" y="81"/>
                    <a:pt x="172" y="81"/>
                    <a:pt x="172" y="81"/>
                  </a:cubicBezTo>
                  <a:cubicBezTo>
                    <a:pt x="171" y="81"/>
                    <a:pt x="171" y="81"/>
                    <a:pt x="171" y="81"/>
                  </a:cubicBezTo>
                  <a:cubicBezTo>
                    <a:pt x="171" y="82"/>
                    <a:pt x="171" y="82"/>
                    <a:pt x="171" y="82"/>
                  </a:cubicBezTo>
                  <a:cubicBezTo>
                    <a:pt x="173" y="82"/>
                    <a:pt x="173" y="82"/>
                    <a:pt x="173" y="82"/>
                  </a:cubicBezTo>
                  <a:cubicBezTo>
                    <a:pt x="173" y="82"/>
                    <a:pt x="173" y="82"/>
                    <a:pt x="173" y="82"/>
                  </a:cubicBezTo>
                  <a:close/>
                  <a:moveTo>
                    <a:pt x="177" y="80"/>
                  </a:moveTo>
                  <a:cubicBezTo>
                    <a:pt x="177" y="80"/>
                    <a:pt x="177" y="80"/>
                    <a:pt x="177" y="80"/>
                  </a:cubicBezTo>
                  <a:cubicBezTo>
                    <a:pt x="177" y="80"/>
                    <a:pt x="177" y="80"/>
                    <a:pt x="177" y="80"/>
                  </a:cubicBezTo>
                  <a:cubicBezTo>
                    <a:pt x="177" y="79"/>
                    <a:pt x="177" y="79"/>
                    <a:pt x="177" y="79"/>
                  </a:cubicBezTo>
                  <a:cubicBezTo>
                    <a:pt x="178" y="79"/>
                    <a:pt x="178" y="79"/>
                    <a:pt x="178" y="79"/>
                  </a:cubicBezTo>
                  <a:cubicBezTo>
                    <a:pt x="178" y="79"/>
                    <a:pt x="178" y="79"/>
                    <a:pt x="178" y="79"/>
                  </a:cubicBezTo>
                  <a:cubicBezTo>
                    <a:pt x="177" y="78"/>
                    <a:pt x="177" y="78"/>
                    <a:pt x="177" y="78"/>
                  </a:cubicBezTo>
                  <a:cubicBezTo>
                    <a:pt x="176" y="78"/>
                    <a:pt x="176" y="78"/>
                    <a:pt x="176" y="78"/>
                  </a:cubicBezTo>
                  <a:cubicBezTo>
                    <a:pt x="176" y="79"/>
                    <a:pt x="176" y="79"/>
                    <a:pt x="176" y="79"/>
                  </a:cubicBezTo>
                  <a:cubicBezTo>
                    <a:pt x="176" y="79"/>
                    <a:pt x="176" y="79"/>
                    <a:pt x="176" y="79"/>
                  </a:cubicBezTo>
                  <a:cubicBezTo>
                    <a:pt x="176" y="79"/>
                    <a:pt x="176" y="79"/>
                    <a:pt x="176" y="79"/>
                  </a:cubicBezTo>
                  <a:cubicBezTo>
                    <a:pt x="175" y="79"/>
                    <a:pt x="175" y="79"/>
                    <a:pt x="175" y="79"/>
                  </a:cubicBezTo>
                  <a:cubicBezTo>
                    <a:pt x="175" y="79"/>
                    <a:pt x="175" y="79"/>
                    <a:pt x="175" y="79"/>
                  </a:cubicBezTo>
                  <a:cubicBezTo>
                    <a:pt x="175" y="80"/>
                    <a:pt x="175" y="80"/>
                    <a:pt x="175" y="80"/>
                  </a:cubicBezTo>
                  <a:cubicBezTo>
                    <a:pt x="176" y="80"/>
                    <a:pt x="176" y="80"/>
                    <a:pt x="176" y="80"/>
                  </a:cubicBezTo>
                  <a:cubicBezTo>
                    <a:pt x="176" y="80"/>
                    <a:pt x="176" y="80"/>
                    <a:pt x="176" y="80"/>
                  </a:cubicBezTo>
                  <a:cubicBezTo>
                    <a:pt x="177" y="80"/>
                    <a:pt x="177" y="80"/>
                    <a:pt x="177" y="80"/>
                  </a:cubicBezTo>
                  <a:close/>
                  <a:moveTo>
                    <a:pt x="174" y="46"/>
                  </a:moveTo>
                  <a:cubicBezTo>
                    <a:pt x="174" y="46"/>
                    <a:pt x="174" y="46"/>
                    <a:pt x="174" y="46"/>
                  </a:cubicBezTo>
                  <a:cubicBezTo>
                    <a:pt x="174" y="45"/>
                    <a:pt x="174" y="45"/>
                    <a:pt x="174" y="45"/>
                  </a:cubicBezTo>
                  <a:cubicBezTo>
                    <a:pt x="174" y="45"/>
                    <a:pt x="174" y="45"/>
                    <a:pt x="174" y="45"/>
                  </a:cubicBezTo>
                  <a:cubicBezTo>
                    <a:pt x="173" y="45"/>
                    <a:pt x="173" y="45"/>
                    <a:pt x="173" y="45"/>
                  </a:cubicBezTo>
                  <a:cubicBezTo>
                    <a:pt x="174" y="46"/>
                    <a:pt x="174" y="46"/>
                    <a:pt x="174" y="46"/>
                  </a:cubicBezTo>
                  <a:close/>
                  <a:moveTo>
                    <a:pt x="169" y="53"/>
                  </a:moveTo>
                  <a:cubicBezTo>
                    <a:pt x="169" y="53"/>
                    <a:pt x="169" y="53"/>
                    <a:pt x="169" y="53"/>
                  </a:cubicBezTo>
                  <a:cubicBezTo>
                    <a:pt x="170" y="53"/>
                    <a:pt x="170" y="53"/>
                    <a:pt x="170" y="53"/>
                  </a:cubicBezTo>
                  <a:cubicBezTo>
                    <a:pt x="170" y="53"/>
                    <a:pt x="170" y="53"/>
                    <a:pt x="170" y="53"/>
                  </a:cubicBezTo>
                  <a:cubicBezTo>
                    <a:pt x="171" y="53"/>
                    <a:pt x="171" y="53"/>
                    <a:pt x="171" y="53"/>
                  </a:cubicBezTo>
                  <a:cubicBezTo>
                    <a:pt x="171" y="52"/>
                    <a:pt x="171" y="52"/>
                    <a:pt x="171" y="52"/>
                  </a:cubicBezTo>
                  <a:cubicBezTo>
                    <a:pt x="170" y="51"/>
                    <a:pt x="170" y="51"/>
                    <a:pt x="170" y="51"/>
                  </a:cubicBezTo>
                  <a:cubicBezTo>
                    <a:pt x="169" y="51"/>
                    <a:pt x="169" y="51"/>
                    <a:pt x="169" y="51"/>
                  </a:cubicBezTo>
                  <a:cubicBezTo>
                    <a:pt x="169" y="51"/>
                    <a:pt x="169" y="51"/>
                    <a:pt x="169" y="51"/>
                  </a:cubicBezTo>
                  <a:cubicBezTo>
                    <a:pt x="169" y="52"/>
                    <a:pt x="169" y="52"/>
                    <a:pt x="169" y="52"/>
                  </a:cubicBezTo>
                  <a:cubicBezTo>
                    <a:pt x="169" y="53"/>
                    <a:pt x="169" y="53"/>
                    <a:pt x="169" y="53"/>
                  </a:cubicBezTo>
                  <a:close/>
                  <a:moveTo>
                    <a:pt x="189" y="51"/>
                  </a:moveTo>
                  <a:cubicBezTo>
                    <a:pt x="189" y="51"/>
                    <a:pt x="189" y="51"/>
                    <a:pt x="189" y="51"/>
                  </a:cubicBezTo>
                  <a:cubicBezTo>
                    <a:pt x="190" y="51"/>
                    <a:pt x="190" y="51"/>
                    <a:pt x="190" y="51"/>
                  </a:cubicBezTo>
                  <a:cubicBezTo>
                    <a:pt x="190" y="51"/>
                    <a:pt x="190" y="51"/>
                    <a:pt x="190" y="51"/>
                  </a:cubicBezTo>
                  <a:cubicBezTo>
                    <a:pt x="191" y="51"/>
                    <a:pt x="191" y="51"/>
                    <a:pt x="191" y="51"/>
                  </a:cubicBezTo>
                  <a:cubicBezTo>
                    <a:pt x="191" y="51"/>
                    <a:pt x="191" y="51"/>
                    <a:pt x="191" y="51"/>
                  </a:cubicBezTo>
                  <a:cubicBezTo>
                    <a:pt x="191" y="51"/>
                    <a:pt x="191" y="51"/>
                    <a:pt x="191" y="51"/>
                  </a:cubicBezTo>
                  <a:cubicBezTo>
                    <a:pt x="192" y="51"/>
                    <a:pt x="192" y="51"/>
                    <a:pt x="192" y="51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192" y="49"/>
                    <a:pt x="192" y="49"/>
                    <a:pt x="192" y="49"/>
                  </a:cubicBezTo>
                  <a:cubicBezTo>
                    <a:pt x="193" y="49"/>
                    <a:pt x="193" y="49"/>
                    <a:pt x="193" y="49"/>
                  </a:cubicBezTo>
                  <a:cubicBezTo>
                    <a:pt x="193" y="48"/>
                    <a:pt x="193" y="48"/>
                    <a:pt x="193" y="48"/>
                  </a:cubicBezTo>
                  <a:cubicBezTo>
                    <a:pt x="193" y="48"/>
                    <a:pt x="193" y="48"/>
                    <a:pt x="193" y="48"/>
                  </a:cubicBezTo>
                  <a:cubicBezTo>
                    <a:pt x="192" y="48"/>
                    <a:pt x="192" y="48"/>
                    <a:pt x="192" y="48"/>
                  </a:cubicBezTo>
                  <a:cubicBezTo>
                    <a:pt x="192" y="48"/>
                    <a:pt x="192" y="48"/>
                    <a:pt x="192" y="48"/>
                  </a:cubicBezTo>
                  <a:cubicBezTo>
                    <a:pt x="191" y="49"/>
                    <a:pt x="191" y="49"/>
                    <a:pt x="191" y="49"/>
                  </a:cubicBezTo>
                  <a:cubicBezTo>
                    <a:pt x="190" y="49"/>
                    <a:pt x="190" y="49"/>
                    <a:pt x="190" y="49"/>
                  </a:cubicBezTo>
                  <a:cubicBezTo>
                    <a:pt x="189" y="51"/>
                    <a:pt x="189" y="51"/>
                    <a:pt x="189" y="51"/>
                  </a:cubicBezTo>
                  <a:cubicBezTo>
                    <a:pt x="189" y="51"/>
                    <a:pt x="189" y="51"/>
                    <a:pt x="189" y="51"/>
                  </a:cubicBezTo>
                  <a:close/>
                  <a:moveTo>
                    <a:pt x="197" y="52"/>
                  </a:moveTo>
                  <a:cubicBezTo>
                    <a:pt x="198" y="52"/>
                    <a:pt x="198" y="52"/>
                    <a:pt x="198" y="52"/>
                  </a:cubicBezTo>
                  <a:cubicBezTo>
                    <a:pt x="199" y="51"/>
                    <a:pt x="199" y="51"/>
                    <a:pt x="199" y="51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197" y="51"/>
                    <a:pt x="197" y="51"/>
                    <a:pt x="197" y="51"/>
                  </a:cubicBezTo>
                  <a:cubicBezTo>
                    <a:pt x="197" y="52"/>
                    <a:pt x="197" y="52"/>
                    <a:pt x="197" y="52"/>
                  </a:cubicBezTo>
                  <a:cubicBezTo>
                    <a:pt x="197" y="52"/>
                    <a:pt x="197" y="52"/>
                    <a:pt x="197" y="52"/>
                  </a:cubicBezTo>
                  <a:close/>
                  <a:moveTo>
                    <a:pt x="199" y="54"/>
                  </a:moveTo>
                  <a:cubicBezTo>
                    <a:pt x="199" y="54"/>
                    <a:pt x="199" y="54"/>
                    <a:pt x="199" y="54"/>
                  </a:cubicBezTo>
                  <a:cubicBezTo>
                    <a:pt x="199" y="54"/>
                    <a:pt x="199" y="54"/>
                    <a:pt x="199" y="54"/>
                  </a:cubicBezTo>
                  <a:cubicBezTo>
                    <a:pt x="200" y="53"/>
                    <a:pt x="200" y="53"/>
                    <a:pt x="200" y="53"/>
                  </a:cubicBezTo>
                  <a:cubicBezTo>
                    <a:pt x="199" y="53"/>
                    <a:pt x="199" y="53"/>
                    <a:pt x="199" y="53"/>
                  </a:cubicBezTo>
                  <a:cubicBezTo>
                    <a:pt x="199" y="52"/>
                    <a:pt x="199" y="52"/>
                    <a:pt x="199" y="52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9" y="53"/>
                    <a:pt x="199" y="53"/>
                    <a:pt x="199" y="53"/>
                  </a:cubicBezTo>
                  <a:cubicBezTo>
                    <a:pt x="199" y="54"/>
                    <a:pt x="199" y="54"/>
                    <a:pt x="199" y="54"/>
                  </a:cubicBezTo>
                  <a:close/>
                  <a:moveTo>
                    <a:pt x="191" y="56"/>
                  </a:moveTo>
                  <a:cubicBezTo>
                    <a:pt x="192" y="55"/>
                    <a:pt x="192" y="55"/>
                    <a:pt x="192" y="55"/>
                  </a:cubicBezTo>
                  <a:cubicBezTo>
                    <a:pt x="192" y="55"/>
                    <a:pt x="192" y="55"/>
                    <a:pt x="192" y="55"/>
                  </a:cubicBezTo>
                  <a:cubicBezTo>
                    <a:pt x="191" y="55"/>
                    <a:pt x="191" y="55"/>
                    <a:pt x="191" y="55"/>
                  </a:cubicBezTo>
                  <a:cubicBezTo>
                    <a:pt x="191" y="55"/>
                    <a:pt x="191" y="55"/>
                    <a:pt x="191" y="55"/>
                  </a:cubicBezTo>
                  <a:cubicBezTo>
                    <a:pt x="190" y="55"/>
                    <a:pt x="190" y="55"/>
                    <a:pt x="190" y="55"/>
                  </a:cubicBezTo>
                  <a:cubicBezTo>
                    <a:pt x="190" y="56"/>
                    <a:pt x="190" y="56"/>
                    <a:pt x="190" y="56"/>
                  </a:cubicBezTo>
                  <a:cubicBezTo>
                    <a:pt x="191" y="56"/>
                    <a:pt x="191" y="56"/>
                    <a:pt x="191" y="56"/>
                  </a:cubicBezTo>
                  <a:close/>
                  <a:moveTo>
                    <a:pt x="195" y="56"/>
                  </a:moveTo>
                  <a:cubicBezTo>
                    <a:pt x="196" y="55"/>
                    <a:pt x="196" y="55"/>
                    <a:pt x="196" y="55"/>
                  </a:cubicBezTo>
                  <a:cubicBezTo>
                    <a:pt x="196" y="55"/>
                    <a:pt x="196" y="55"/>
                    <a:pt x="196" y="55"/>
                  </a:cubicBezTo>
                  <a:cubicBezTo>
                    <a:pt x="196" y="55"/>
                    <a:pt x="196" y="55"/>
                    <a:pt x="196" y="55"/>
                  </a:cubicBezTo>
                  <a:cubicBezTo>
                    <a:pt x="196" y="54"/>
                    <a:pt x="196" y="54"/>
                    <a:pt x="196" y="54"/>
                  </a:cubicBezTo>
                  <a:cubicBezTo>
                    <a:pt x="195" y="54"/>
                    <a:pt x="195" y="54"/>
                    <a:pt x="195" y="54"/>
                  </a:cubicBezTo>
                  <a:cubicBezTo>
                    <a:pt x="195" y="54"/>
                    <a:pt x="195" y="54"/>
                    <a:pt x="195" y="54"/>
                  </a:cubicBezTo>
                  <a:cubicBezTo>
                    <a:pt x="194" y="55"/>
                    <a:pt x="194" y="55"/>
                    <a:pt x="194" y="55"/>
                  </a:cubicBezTo>
                  <a:cubicBezTo>
                    <a:pt x="194" y="55"/>
                    <a:pt x="194" y="55"/>
                    <a:pt x="194" y="55"/>
                  </a:cubicBezTo>
                  <a:cubicBezTo>
                    <a:pt x="194" y="55"/>
                    <a:pt x="194" y="55"/>
                    <a:pt x="194" y="55"/>
                  </a:cubicBezTo>
                  <a:cubicBezTo>
                    <a:pt x="194" y="55"/>
                    <a:pt x="194" y="55"/>
                    <a:pt x="194" y="55"/>
                  </a:cubicBezTo>
                  <a:cubicBezTo>
                    <a:pt x="195" y="55"/>
                    <a:pt x="195" y="55"/>
                    <a:pt x="195" y="55"/>
                  </a:cubicBezTo>
                  <a:cubicBezTo>
                    <a:pt x="195" y="55"/>
                    <a:pt x="195" y="55"/>
                    <a:pt x="195" y="55"/>
                  </a:cubicBezTo>
                  <a:cubicBezTo>
                    <a:pt x="195" y="56"/>
                    <a:pt x="195" y="56"/>
                    <a:pt x="195" y="56"/>
                  </a:cubicBezTo>
                  <a:close/>
                  <a:moveTo>
                    <a:pt x="196" y="60"/>
                  </a:moveTo>
                  <a:cubicBezTo>
                    <a:pt x="196" y="60"/>
                    <a:pt x="196" y="60"/>
                    <a:pt x="196" y="60"/>
                  </a:cubicBezTo>
                  <a:cubicBezTo>
                    <a:pt x="197" y="60"/>
                    <a:pt x="197" y="60"/>
                    <a:pt x="197" y="60"/>
                  </a:cubicBezTo>
                  <a:cubicBezTo>
                    <a:pt x="198" y="60"/>
                    <a:pt x="198" y="60"/>
                    <a:pt x="198" y="60"/>
                  </a:cubicBezTo>
                  <a:cubicBezTo>
                    <a:pt x="198" y="60"/>
                    <a:pt x="198" y="60"/>
                    <a:pt x="198" y="60"/>
                  </a:cubicBezTo>
                  <a:cubicBezTo>
                    <a:pt x="199" y="60"/>
                    <a:pt x="199" y="60"/>
                    <a:pt x="199" y="60"/>
                  </a:cubicBezTo>
                  <a:cubicBezTo>
                    <a:pt x="200" y="60"/>
                    <a:pt x="200" y="60"/>
                    <a:pt x="200" y="60"/>
                  </a:cubicBezTo>
                  <a:cubicBezTo>
                    <a:pt x="200" y="59"/>
                    <a:pt x="200" y="59"/>
                    <a:pt x="200" y="59"/>
                  </a:cubicBezTo>
                  <a:cubicBezTo>
                    <a:pt x="200" y="59"/>
                    <a:pt x="200" y="59"/>
                    <a:pt x="200" y="59"/>
                  </a:cubicBezTo>
                  <a:cubicBezTo>
                    <a:pt x="200" y="59"/>
                    <a:pt x="200" y="59"/>
                    <a:pt x="200" y="59"/>
                  </a:cubicBezTo>
                  <a:cubicBezTo>
                    <a:pt x="200" y="59"/>
                    <a:pt x="200" y="59"/>
                    <a:pt x="200" y="59"/>
                  </a:cubicBezTo>
                  <a:cubicBezTo>
                    <a:pt x="200" y="58"/>
                    <a:pt x="200" y="58"/>
                    <a:pt x="200" y="58"/>
                  </a:cubicBezTo>
                  <a:cubicBezTo>
                    <a:pt x="199" y="58"/>
                    <a:pt x="199" y="58"/>
                    <a:pt x="199" y="58"/>
                  </a:cubicBezTo>
                  <a:cubicBezTo>
                    <a:pt x="199" y="58"/>
                    <a:pt x="199" y="58"/>
                    <a:pt x="199" y="58"/>
                  </a:cubicBezTo>
                  <a:cubicBezTo>
                    <a:pt x="199" y="59"/>
                    <a:pt x="199" y="59"/>
                    <a:pt x="199" y="59"/>
                  </a:cubicBezTo>
                  <a:cubicBezTo>
                    <a:pt x="198" y="59"/>
                    <a:pt x="198" y="59"/>
                    <a:pt x="198" y="59"/>
                  </a:cubicBezTo>
                  <a:cubicBezTo>
                    <a:pt x="198" y="59"/>
                    <a:pt x="198" y="59"/>
                    <a:pt x="198" y="59"/>
                  </a:cubicBezTo>
                  <a:cubicBezTo>
                    <a:pt x="198" y="58"/>
                    <a:pt x="198" y="58"/>
                    <a:pt x="198" y="58"/>
                  </a:cubicBezTo>
                  <a:cubicBezTo>
                    <a:pt x="197" y="58"/>
                    <a:pt x="197" y="58"/>
                    <a:pt x="197" y="58"/>
                  </a:cubicBezTo>
                  <a:cubicBezTo>
                    <a:pt x="197" y="59"/>
                    <a:pt x="197" y="59"/>
                    <a:pt x="197" y="59"/>
                  </a:cubicBezTo>
                  <a:cubicBezTo>
                    <a:pt x="197" y="59"/>
                    <a:pt x="197" y="59"/>
                    <a:pt x="197" y="59"/>
                  </a:cubicBezTo>
                  <a:cubicBezTo>
                    <a:pt x="196" y="59"/>
                    <a:pt x="196" y="59"/>
                    <a:pt x="196" y="59"/>
                  </a:cubicBezTo>
                  <a:cubicBezTo>
                    <a:pt x="196" y="60"/>
                    <a:pt x="196" y="60"/>
                    <a:pt x="196" y="60"/>
                  </a:cubicBezTo>
                  <a:cubicBezTo>
                    <a:pt x="196" y="60"/>
                    <a:pt x="196" y="60"/>
                    <a:pt x="196" y="60"/>
                  </a:cubicBezTo>
                  <a:close/>
                  <a:moveTo>
                    <a:pt x="116" y="36"/>
                  </a:moveTo>
                  <a:cubicBezTo>
                    <a:pt x="117" y="36"/>
                    <a:pt x="117" y="36"/>
                    <a:pt x="117" y="36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120" y="36"/>
                    <a:pt x="120" y="36"/>
                    <a:pt x="120" y="36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35"/>
                    <a:pt x="117" y="35"/>
                    <a:pt x="117" y="35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16" y="36"/>
                    <a:pt x="116" y="36"/>
                    <a:pt x="116" y="36"/>
                  </a:cubicBezTo>
                  <a:close/>
                  <a:moveTo>
                    <a:pt x="114" y="19"/>
                  </a:moveTo>
                  <a:cubicBezTo>
                    <a:pt x="114" y="19"/>
                    <a:pt x="114" y="19"/>
                    <a:pt x="114" y="19"/>
                  </a:cubicBezTo>
                  <a:cubicBezTo>
                    <a:pt x="114" y="18"/>
                    <a:pt x="114" y="18"/>
                    <a:pt x="114" y="18"/>
                  </a:cubicBezTo>
                  <a:cubicBezTo>
                    <a:pt x="115" y="17"/>
                    <a:pt x="115" y="17"/>
                    <a:pt x="115" y="17"/>
                  </a:cubicBezTo>
                  <a:cubicBezTo>
                    <a:pt x="116" y="17"/>
                    <a:pt x="116" y="17"/>
                    <a:pt x="116" y="17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17" y="19"/>
                    <a:pt x="117" y="19"/>
                    <a:pt x="117" y="19"/>
                  </a:cubicBezTo>
                  <a:cubicBezTo>
                    <a:pt x="116" y="19"/>
                    <a:pt x="116" y="19"/>
                    <a:pt x="116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5" y="19"/>
                    <a:pt x="114" y="19"/>
                    <a:pt x="114" y="19"/>
                  </a:cubicBezTo>
                  <a:close/>
                  <a:moveTo>
                    <a:pt x="142" y="6"/>
                  </a:moveTo>
                  <a:cubicBezTo>
                    <a:pt x="142" y="5"/>
                    <a:pt x="142" y="5"/>
                    <a:pt x="142" y="5"/>
                  </a:cubicBezTo>
                  <a:cubicBezTo>
                    <a:pt x="143" y="5"/>
                    <a:pt x="143" y="5"/>
                    <a:pt x="143" y="5"/>
                  </a:cubicBezTo>
                  <a:cubicBezTo>
                    <a:pt x="144" y="5"/>
                    <a:pt x="144" y="5"/>
                    <a:pt x="144" y="5"/>
                  </a:cubicBezTo>
                  <a:cubicBezTo>
                    <a:pt x="145" y="5"/>
                    <a:pt x="145" y="5"/>
                    <a:pt x="145" y="5"/>
                  </a:cubicBezTo>
                  <a:cubicBezTo>
                    <a:pt x="145" y="5"/>
                    <a:pt x="145" y="5"/>
                    <a:pt x="145" y="5"/>
                  </a:cubicBezTo>
                  <a:cubicBezTo>
                    <a:pt x="145" y="6"/>
                    <a:pt x="145" y="6"/>
                    <a:pt x="145" y="6"/>
                  </a:cubicBezTo>
                  <a:cubicBezTo>
                    <a:pt x="144" y="7"/>
                    <a:pt x="144" y="7"/>
                    <a:pt x="144" y="7"/>
                  </a:cubicBezTo>
                  <a:cubicBezTo>
                    <a:pt x="143" y="7"/>
                    <a:pt x="143" y="7"/>
                    <a:pt x="143" y="7"/>
                  </a:cubicBezTo>
                  <a:cubicBezTo>
                    <a:pt x="142" y="7"/>
                    <a:pt x="142" y="7"/>
                    <a:pt x="142" y="7"/>
                  </a:cubicBezTo>
                  <a:cubicBezTo>
                    <a:pt x="142" y="6"/>
                    <a:pt x="142" y="6"/>
                    <a:pt x="142" y="6"/>
                  </a:cubicBezTo>
                  <a:close/>
                  <a:moveTo>
                    <a:pt x="161" y="18"/>
                  </a:moveTo>
                  <a:cubicBezTo>
                    <a:pt x="163" y="17"/>
                    <a:pt x="163" y="17"/>
                    <a:pt x="163" y="17"/>
                  </a:cubicBezTo>
                  <a:cubicBezTo>
                    <a:pt x="164" y="16"/>
                    <a:pt x="164" y="16"/>
                    <a:pt x="164" y="16"/>
                  </a:cubicBezTo>
                  <a:cubicBezTo>
                    <a:pt x="164" y="15"/>
                    <a:pt x="164" y="15"/>
                    <a:pt x="164" y="15"/>
                  </a:cubicBezTo>
                  <a:cubicBezTo>
                    <a:pt x="165" y="14"/>
                    <a:pt x="165" y="14"/>
                    <a:pt x="165" y="14"/>
                  </a:cubicBezTo>
                  <a:cubicBezTo>
                    <a:pt x="166" y="13"/>
                    <a:pt x="166" y="13"/>
                    <a:pt x="166" y="13"/>
                  </a:cubicBezTo>
                  <a:cubicBezTo>
                    <a:pt x="168" y="12"/>
                    <a:pt x="168" y="12"/>
                    <a:pt x="168" y="12"/>
                  </a:cubicBezTo>
                  <a:cubicBezTo>
                    <a:pt x="168" y="12"/>
                    <a:pt x="168" y="12"/>
                    <a:pt x="168" y="12"/>
                  </a:cubicBezTo>
                  <a:cubicBezTo>
                    <a:pt x="168" y="11"/>
                    <a:pt x="168" y="11"/>
                    <a:pt x="168" y="11"/>
                  </a:cubicBezTo>
                  <a:cubicBezTo>
                    <a:pt x="166" y="10"/>
                    <a:pt x="166" y="10"/>
                    <a:pt x="166" y="10"/>
                  </a:cubicBezTo>
                  <a:cubicBezTo>
                    <a:pt x="165" y="9"/>
                    <a:pt x="165" y="9"/>
                    <a:pt x="165" y="9"/>
                  </a:cubicBezTo>
                  <a:cubicBezTo>
                    <a:pt x="164" y="8"/>
                    <a:pt x="164" y="8"/>
                    <a:pt x="164" y="8"/>
                  </a:cubicBezTo>
                  <a:cubicBezTo>
                    <a:pt x="164" y="7"/>
                    <a:pt x="164" y="7"/>
                    <a:pt x="164" y="7"/>
                  </a:cubicBezTo>
                  <a:cubicBezTo>
                    <a:pt x="165" y="6"/>
                    <a:pt x="165" y="6"/>
                    <a:pt x="165" y="6"/>
                  </a:cubicBezTo>
                  <a:cubicBezTo>
                    <a:pt x="165" y="5"/>
                    <a:pt x="165" y="5"/>
                    <a:pt x="165" y="5"/>
                  </a:cubicBezTo>
                  <a:cubicBezTo>
                    <a:pt x="165" y="5"/>
                    <a:pt x="165" y="5"/>
                    <a:pt x="165" y="5"/>
                  </a:cubicBezTo>
                  <a:cubicBezTo>
                    <a:pt x="162" y="5"/>
                    <a:pt x="162" y="5"/>
                    <a:pt x="162" y="5"/>
                  </a:cubicBezTo>
                  <a:cubicBezTo>
                    <a:pt x="161" y="5"/>
                    <a:pt x="161" y="5"/>
                    <a:pt x="161" y="5"/>
                  </a:cubicBezTo>
                  <a:cubicBezTo>
                    <a:pt x="159" y="4"/>
                    <a:pt x="159" y="4"/>
                    <a:pt x="159" y="4"/>
                  </a:cubicBezTo>
                  <a:cubicBezTo>
                    <a:pt x="158" y="2"/>
                    <a:pt x="158" y="2"/>
                    <a:pt x="158" y="2"/>
                  </a:cubicBezTo>
                  <a:cubicBezTo>
                    <a:pt x="156" y="1"/>
                    <a:pt x="156" y="1"/>
                    <a:pt x="156" y="1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54" y="1"/>
                    <a:pt x="154" y="1"/>
                    <a:pt x="154" y="1"/>
                  </a:cubicBezTo>
                  <a:cubicBezTo>
                    <a:pt x="154" y="1"/>
                    <a:pt x="154" y="1"/>
                    <a:pt x="154" y="1"/>
                  </a:cubicBezTo>
                  <a:cubicBezTo>
                    <a:pt x="154" y="2"/>
                    <a:pt x="154" y="2"/>
                    <a:pt x="154" y="2"/>
                  </a:cubicBezTo>
                  <a:cubicBezTo>
                    <a:pt x="154" y="3"/>
                    <a:pt x="154" y="3"/>
                    <a:pt x="154" y="3"/>
                  </a:cubicBezTo>
                  <a:cubicBezTo>
                    <a:pt x="153" y="4"/>
                    <a:pt x="153" y="4"/>
                    <a:pt x="153" y="4"/>
                  </a:cubicBezTo>
                  <a:cubicBezTo>
                    <a:pt x="152" y="5"/>
                    <a:pt x="152" y="5"/>
                    <a:pt x="152" y="5"/>
                  </a:cubicBezTo>
                  <a:cubicBezTo>
                    <a:pt x="152" y="6"/>
                    <a:pt x="152" y="6"/>
                    <a:pt x="152" y="6"/>
                  </a:cubicBezTo>
                  <a:cubicBezTo>
                    <a:pt x="151" y="7"/>
                    <a:pt x="151" y="7"/>
                    <a:pt x="151" y="7"/>
                  </a:cubicBezTo>
                  <a:cubicBezTo>
                    <a:pt x="152" y="10"/>
                    <a:pt x="152" y="10"/>
                    <a:pt x="152" y="10"/>
                  </a:cubicBezTo>
                  <a:cubicBezTo>
                    <a:pt x="152" y="11"/>
                    <a:pt x="152" y="11"/>
                    <a:pt x="152" y="11"/>
                  </a:cubicBezTo>
                  <a:cubicBezTo>
                    <a:pt x="153" y="12"/>
                    <a:pt x="153" y="12"/>
                    <a:pt x="153" y="12"/>
                  </a:cubicBezTo>
                  <a:cubicBezTo>
                    <a:pt x="153" y="12"/>
                    <a:pt x="153" y="12"/>
                    <a:pt x="153" y="12"/>
                  </a:cubicBezTo>
                  <a:cubicBezTo>
                    <a:pt x="153" y="14"/>
                    <a:pt x="153" y="14"/>
                    <a:pt x="153" y="14"/>
                  </a:cubicBezTo>
                  <a:cubicBezTo>
                    <a:pt x="152" y="15"/>
                    <a:pt x="152" y="15"/>
                    <a:pt x="152" y="15"/>
                  </a:cubicBezTo>
                  <a:cubicBezTo>
                    <a:pt x="152" y="16"/>
                    <a:pt x="152" y="16"/>
                    <a:pt x="152" y="16"/>
                  </a:cubicBezTo>
                  <a:cubicBezTo>
                    <a:pt x="152" y="17"/>
                    <a:pt x="152" y="17"/>
                    <a:pt x="152" y="17"/>
                  </a:cubicBezTo>
                  <a:cubicBezTo>
                    <a:pt x="153" y="16"/>
                    <a:pt x="153" y="16"/>
                    <a:pt x="153" y="16"/>
                  </a:cubicBezTo>
                  <a:cubicBezTo>
                    <a:pt x="153" y="16"/>
                    <a:pt x="153" y="16"/>
                    <a:pt x="153" y="16"/>
                  </a:cubicBezTo>
                  <a:cubicBezTo>
                    <a:pt x="154" y="15"/>
                    <a:pt x="154" y="15"/>
                    <a:pt x="154" y="15"/>
                  </a:cubicBezTo>
                  <a:cubicBezTo>
                    <a:pt x="155" y="16"/>
                    <a:pt x="155" y="16"/>
                    <a:pt x="155" y="16"/>
                  </a:cubicBezTo>
                  <a:cubicBezTo>
                    <a:pt x="155" y="16"/>
                    <a:pt x="155" y="16"/>
                    <a:pt x="155" y="16"/>
                  </a:cubicBezTo>
                  <a:cubicBezTo>
                    <a:pt x="156" y="17"/>
                    <a:pt x="156" y="17"/>
                    <a:pt x="156" y="17"/>
                  </a:cubicBezTo>
                  <a:cubicBezTo>
                    <a:pt x="157" y="17"/>
                    <a:pt x="157" y="17"/>
                    <a:pt x="157" y="17"/>
                  </a:cubicBezTo>
                  <a:cubicBezTo>
                    <a:pt x="157" y="17"/>
                    <a:pt x="157" y="17"/>
                    <a:pt x="157" y="17"/>
                  </a:cubicBezTo>
                  <a:cubicBezTo>
                    <a:pt x="158" y="17"/>
                    <a:pt x="158" y="17"/>
                    <a:pt x="158" y="17"/>
                  </a:cubicBezTo>
                  <a:cubicBezTo>
                    <a:pt x="159" y="18"/>
                    <a:pt x="159" y="18"/>
                    <a:pt x="159" y="18"/>
                  </a:cubicBezTo>
                  <a:cubicBezTo>
                    <a:pt x="160" y="18"/>
                    <a:pt x="160" y="18"/>
                    <a:pt x="160" y="18"/>
                  </a:cubicBezTo>
                  <a:cubicBezTo>
                    <a:pt x="161" y="18"/>
                    <a:pt x="161" y="18"/>
                    <a:pt x="161" y="18"/>
                  </a:cubicBezTo>
                  <a:close/>
                  <a:moveTo>
                    <a:pt x="157" y="23"/>
                  </a:moveTo>
                  <a:cubicBezTo>
                    <a:pt x="157" y="23"/>
                    <a:pt x="157" y="23"/>
                    <a:pt x="157" y="23"/>
                  </a:cubicBezTo>
                  <a:cubicBezTo>
                    <a:pt x="158" y="24"/>
                    <a:pt x="158" y="24"/>
                    <a:pt x="158" y="24"/>
                  </a:cubicBezTo>
                  <a:cubicBezTo>
                    <a:pt x="159" y="24"/>
                    <a:pt x="159" y="24"/>
                    <a:pt x="159" y="24"/>
                  </a:cubicBezTo>
                  <a:cubicBezTo>
                    <a:pt x="160" y="23"/>
                    <a:pt x="160" y="23"/>
                    <a:pt x="160" y="23"/>
                  </a:cubicBezTo>
                  <a:cubicBezTo>
                    <a:pt x="161" y="23"/>
                    <a:pt x="161" y="23"/>
                    <a:pt x="161" y="23"/>
                  </a:cubicBezTo>
                  <a:cubicBezTo>
                    <a:pt x="162" y="22"/>
                    <a:pt x="162" y="22"/>
                    <a:pt x="162" y="22"/>
                  </a:cubicBezTo>
                  <a:cubicBezTo>
                    <a:pt x="162" y="21"/>
                    <a:pt x="162" y="21"/>
                    <a:pt x="162" y="21"/>
                  </a:cubicBezTo>
                  <a:cubicBezTo>
                    <a:pt x="163" y="20"/>
                    <a:pt x="163" y="20"/>
                    <a:pt x="163" y="20"/>
                  </a:cubicBezTo>
                  <a:cubicBezTo>
                    <a:pt x="162" y="19"/>
                    <a:pt x="162" y="19"/>
                    <a:pt x="162" y="19"/>
                  </a:cubicBezTo>
                  <a:cubicBezTo>
                    <a:pt x="161" y="19"/>
                    <a:pt x="161" y="19"/>
                    <a:pt x="161" y="19"/>
                  </a:cubicBezTo>
                  <a:cubicBezTo>
                    <a:pt x="159" y="18"/>
                    <a:pt x="159" y="18"/>
                    <a:pt x="159" y="18"/>
                  </a:cubicBezTo>
                  <a:cubicBezTo>
                    <a:pt x="158" y="19"/>
                    <a:pt x="158" y="19"/>
                    <a:pt x="158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6" y="19"/>
                    <a:pt x="156" y="19"/>
                    <a:pt x="156" y="19"/>
                  </a:cubicBezTo>
                  <a:cubicBezTo>
                    <a:pt x="155" y="19"/>
                    <a:pt x="155" y="19"/>
                    <a:pt x="155" y="19"/>
                  </a:cubicBezTo>
                  <a:cubicBezTo>
                    <a:pt x="155" y="19"/>
                    <a:pt x="155" y="19"/>
                    <a:pt x="155" y="19"/>
                  </a:cubicBezTo>
                  <a:cubicBezTo>
                    <a:pt x="154" y="19"/>
                    <a:pt x="154" y="19"/>
                    <a:pt x="154" y="19"/>
                  </a:cubicBezTo>
                  <a:cubicBezTo>
                    <a:pt x="153" y="19"/>
                    <a:pt x="153" y="19"/>
                    <a:pt x="153" y="19"/>
                  </a:cubicBezTo>
                  <a:cubicBezTo>
                    <a:pt x="154" y="20"/>
                    <a:pt x="154" y="20"/>
                    <a:pt x="154" y="20"/>
                  </a:cubicBezTo>
                  <a:cubicBezTo>
                    <a:pt x="155" y="20"/>
                    <a:pt x="155" y="20"/>
                    <a:pt x="155" y="20"/>
                  </a:cubicBezTo>
                  <a:cubicBezTo>
                    <a:pt x="155" y="21"/>
                    <a:pt x="155" y="21"/>
                    <a:pt x="155" y="21"/>
                  </a:cubicBezTo>
                  <a:cubicBezTo>
                    <a:pt x="156" y="21"/>
                    <a:pt x="156" y="21"/>
                    <a:pt x="156" y="21"/>
                  </a:cubicBezTo>
                  <a:cubicBezTo>
                    <a:pt x="157" y="22"/>
                    <a:pt x="157" y="22"/>
                    <a:pt x="157" y="22"/>
                  </a:cubicBezTo>
                  <a:cubicBezTo>
                    <a:pt x="158" y="22"/>
                    <a:pt x="158" y="22"/>
                    <a:pt x="158" y="22"/>
                  </a:cubicBezTo>
                  <a:cubicBezTo>
                    <a:pt x="159" y="22"/>
                    <a:pt x="159" y="22"/>
                    <a:pt x="159" y="22"/>
                  </a:cubicBezTo>
                  <a:cubicBezTo>
                    <a:pt x="160" y="23"/>
                    <a:pt x="160" y="23"/>
                    <a:pt x="160" y="23"/>
                  </a:cubicBezTo>
                  <a:cubicBezTo>
                    <a:pt x="160" y="23"/>
                    <a:pt x="160" y="23"/>
                    <a:pt x="160" y="23"/>
                  </a:cubicBezTo>
                  <a:cubicBezTo>
                    <a:pt x="158" y="23"/>
                    <a:pt x="158" y="23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lose/>
                  <a:moveTo>
                    <a:pt x="187" y="26"/>
                  </a:moveTo>
                  <a:cubicBezTo>
                    <a:pt x="187" y="26"/>
                    <a:pt x="187" y="26"/>
                    <a:pt x="187" y="26"/>
                  </a:cubicBezTo>
                  <a:cubicBezTo>
                    <a:pt x="186" y="27"/>
                    <a:pt x="186" y="27"/>
                    <a:pt x="186" y="27"/>
                  </a:cubicBezTo>
                  <a:cubicBezTo>
                    <a:pt x="185" y="28"/>
                    <a:pt x="185" y="28"/>
                    <a:pt x="185" y="28"/>
                  </a:cubicBezTo>
                  <a:cubicBezTo>
                    <a:pt x="184" y="29"/>
                    <a:pt x="184" y="29"/>
                    <a:pt x="184" y="29"/>
                  </a:cubicBezTo>
                  <a:cubicBezTo>
                    <a:pt x="183" y="29"/>
                    <a:pt x="183" y="29"/>
                    <a:pt x="183" y="29"/>
                  </a:cubicBezTo>
                  <a:cubicBezTo>
                    <a:pt x="182" y="29"/>
                    <a:pt x="182" y="29"/>
                    <a:pt x="182" y="29"/>
                  </a:cubicBezTo>
                  <a:cubicBezTo>
                    <a:pt x="182" y="29"/>
                    <a:pt x="182" y="29"/>
                    <a:pt x="182" y="29"/>
                  </a:cubicBezTo>
                  <a:cubicBezTo>
                    <a:pt x="181" y="28"/>
                    <a:pt x="181" y="28"/>
                    <a:pt x="181" y="28"/>
                  </a:cubicBezTo>
                  <a:cubicBezTo>
                    <a:pt x="180" y="28"/>
                    <a:pt x="180" y="28"/>
                    <a:pt x="180" y="28"/>
                  </a:cubicBezTo>
                  <a:cubicBezTo>
                    <a:pt x="179" y="28"/>
                    <a:pt x="179" y="28"/>
                    <a:pt x="179" y="28"/>
                  </a:cubicBezTo>
                  <a:cubicBezTo>
                    <a:pt x="179" y="28"/>
                    <a:pt x="179" y="28"/>
                    <a:pt x="179" y="28"/>
                  </a:cubicBezTo>
                  <a:cubicBezTo>
                    <a:pt x="176" y="28"/>
                    <a:pt x="176" y="28"/>
                    <a:pt x="176" y="28"/>
                  </a:cubicBezTo>
                  <a:cubicBezTo>
                    <a:pt x="175" y="28"/>
                    <a:pt x="175" y="28"/>
                    <a:pt x="175" y="28"/>
                  </a:cubicBezTo>
                  <a:cubicBezTo>
                    <a:pt x="175" y="27"/>
                    <a:pt x="175" y="27"/>
                    <a:pt x="175" y="27"/>
                  </a:cubicBezTo>
                  <a:cubicBezTo>
                    <a:pt x="174" y="28"/>
                    <a:pt x="174" y="28"/>
                    <a:pt x="174" y="28"/>
                  </a:cubicBezTo>
                  <a:cubicBezTo>
                    <a:pt x="172" y="28"/>
                    <a:pt x="172" y="28"/>
                    <a:pt x="172" y="28"/>
                  </a:cubicBezTo>
                  <a:cubicBezTo>
                    <a:pt x="172" y="28"/>
                    <a:pt x="172" y="28"/>
                    <a:pt x="172" y="28"/>
                  </a:cubicBezTo>
                  <a:cubicBezTo>
                    <a:pt x="171" y="27"/>
                    <a:pt x="171" y="27"/>
                    <a:pt x="171" y="27"/>
                  </a:cubicBezTo>
                  <a:cubicBezTo>
                    <a:pt x="170" y="27"/>
                    <a:pt x="170" y="27"/>
                    <a:pt x="170" y="27"/>
                  </a:cubicBezTo>
                  <a:cubicBezTo>
                    <a:pt x="169" y="27"/>
                    <a:pt x="169" y="27"/>
                    <a:pt x="169" y="27"/>
                  </a:cubicBezTo>
                  <a:cubicBezTo>
                    <a:pt x="168" y="25"/>
                    <a:pt x="168" y="25"/>
                    <a:pt x="168" y="25"/>
                  </a:cubicBezTo>
                  <a:cubicBezTo>
                    <a:pt x="168" y="24"/>
                    <a:pt x="168" y="24"/>
                    <a:pt x="168" y="24"/>
                  </a:cubicBezTo>
                  <a:cubicBezTo>
                    <a:pt x="167" y="24"/>
                    <a:pt x="167" y="24"/>
                    <a:pt x="167" y="24"/>
                  </a:cubicBezTo>
                  <a:cubicBezTo>
                    <a:pt x="166" y="25"/>
                    <a:pt x="166" y="25"/>
                    <a:pt x="166" y="25"/>
                  </a:cubicBezTo>
                  <a:cubicBezTo>
                    <a:pt x="166" y="24"/>
                    <a:pt x="166" y="24"/>
                    <a:pt x="166" y="24"/>
                  </a:cubicBezTo>
                  <a:cubicBezTo>
                    <a:pt x="165" y="24"/>
                    <a:pt x="165" y="24"/>
                    <a:pt x="165" y="24"/>
                  </a:cubicBezTo>
                  <a:cubicBezTo>
                    <a:pt x="165" y="24"/>
                    <a:pt x="165" y="24"/>
                    <a:pt x="165" y="24"/>
                  </a:cubicBezTo>
                  <a:cubicBezTo>
                    <a:pt x="165" y="25"/>
                    <a:pt x="165" y="25"/>
                    <a:pt x="165" y="25"/>
                  </a:cubicBezTo>
                  <a:cubicBezTo>
                    <a:pt x="164" y="25"/>
                    <a:pt x="164" y="25"/>
                    <a:pt x="164" y="25"/>
                  </a:cubicBezTo>
                  <a:cubicBezTo>
                    <a:pt x="164" y="25"/>
                    <a:pt x="164" y="25"/>
                    <a:pt x="164" y="25"/>
                  </a:cubicBezTo>
                  <a:cubicBezTo>
                    <a:pt x="163" y="24"/>
                    <a:pt x="163" y="24"/>
                    <a:pt x="163" y="24"/>
                  </a:cubicBezTo>
                  <a:cubicBezTo>
                    <a:pt x="163" y="24"/>
                    <a:pt x="163" y="24"/>
                    <a:pt x="163" y="24"/>
                  </a:cubicBezTo>
                  <a:cubicBezTo>
                    <a:pt x="164" y="23"/>
                    <a:pt x="164" y="23"/>
                    <a:pt x="164" y="23"/>
                  </a:cubicBezTo>
                  <a:cubicBezTo>
                    <a:pt x="165" y="23"/>
                    <a:pt x="165" y="23"/>
                    <a:pt x="165" y="23"/>
                  </a:cubicBezTo>
                  <a:cubicBezTo>
                    <a:pt x="164" y="21"/>
                    <a:pt x="164" y="21"/>
                    <a:pt x="164" y="21"/>
                  </a:cubicBezTo>
                  <a:cubicBezTo>
                    <a:pt x="164" y="21"/>
                    <a:pt x="164" y="21"/>
                    <a:pt x="164" y="21"/>
                  </a:cubicBezTo>
                  <a:cubicBezTo>
                    <a:pt x="165" y="20"/>
                    <a:pt x="165" y="20"/>
                    <a:pt x="165" y="20"/>
                  </a:cubicBezTo>
                  <a:cubicBezTo>
                    <a:pt x="165" y="19"/>
                    <a:pt x="165" y="19"/>
                    <a:pt x="165" y="19"/>
                  </a:cubicBezTo>
                  <a:cubicBezTo>
                    <a:pt x="165" y="19"/>
                    <a:pt x="165" y="19"/>
                    <a:pt x="165" y="19"/>
                  </a:cubicBezTo>
                  <a:cubicBezTo>
                    <a:pt x="164" y="19"/>
                    <a:pt x="164" y="19"/>
                    <a:pt x="164" y="19"/>
                  </a:cubicBezTo>
                  <a:cubicBezTo>
                    <a:pt x="164" y="18"/>
                    <a:pt x="164" y="18"/>
                    <a:pt x="164" y="18"/>
                  </a:cubicBezTo>
                  <a:cubicBezTo>
                    <a:pt x="164" y="17"/>
                    <a:pt x="164" y="17"/>
                    <a:pt x="164" y="17"/>
                  </a:cubicBezTo>
                  <a:cubicBezTo>
                    <a:pt x="165" y="16"/>
                    <a:pt x="165" y="16"/>
                    <a:pt x="165" y="16"/>
                  </a:cubicBezTo>
                  <a:cubicBezTo>
                    <a:pt x="166" y="16"/>
                    <a:pt x="166" y="16"/>
                    <a:pt x="166" y="16"/>
                  </a:cubicBezTo>
                  <a:cubicBezTo>
                    <a:pt x="166" y="15"/>
                    <a:pt x="166" y="15"/>
                    <a:pt x="166" y="15"/>
                  </a:cubicBezTo>
                  <a:cubicBezTo>
                    <a:pt x="166" y="15"/>
                    <a:pt x="166" y="15"/>
                    <a:pt x="166" y="15"/>
                  </a:cubicBezTo>
                  <a:cubicBezTo>
                    <a:pt x="168" y="14"/>
                    <a:pt x="168" y="14"/>
                    <a:pt x="168" y="14"/>
                  </a:cubicBezTo>
                  <a:cubicBezTo>
                    <a:pt x="169" y="14"/>
                    <a:pt x="169" y="14"/>
                    <a:pt x="169" y="14"/>
                  </a:cubicBezTo>
                  <a:cubicBezTo>
                    <a:pt x="169" y="13"/>
                    <a:pt x="169" y="13"/>
                    <a:pt x="169" y="13"/>
                  </a:cubicBezTo>
                  <a:cubicBezTo>
                    <a:pt x="170" y="12"/>
                    <a:pt x="170" y="12"/>
                    <a:pt x="170" y="12"/>
                  </a:cubicBezTo>
                  <a:cubicBezTo>
                    <a:pt x="171" y="12"/>
                    <a:pt x="171" y="12"/>
                    <a:pt x="171" y="12"/>
                  </a:cubicBezTo>
                  <a:cubicBezTo>
                    <a:pt x="173" y="13"/>
                    <a:pt x="173" y="13"/>
                    <a:pt x="173" y="13"/>
                  </a:cubicBezTo>
                  <a:cubicBezTo>
                    <a:pt x="174" y="15"/>
                    <a:pt x="174" y="15"/>
                    <a:pt x="174" y="15"/>
                  </a:cubicBezTo>
                  <a:cubicBezTo>
                    <a:pt x="174" y="16"/>
                    <a:pt x="174" y="16"/>
                    <a:pt x="174" y="16"/>
                  </a:cubicBezTo>
                  <a:cubicBezTo>
                    <a:pt x="174" y="17"/>
                    <a:pt x="174" y="17"/>
                    <a:pt x="174" y="17"/>
                  </a:cubicBezTo>
                  <a:cubicBezTo>
                    <a:pt x="174" y="17"/>
                    <a:pt x="174" y="17"/>
                    <a:pt x="174" y="17"/>
                  </a:cubicBezTo>
                  <a:cubicBezTo>
                    <a:pt x="174" y="18"/>
                    <a:pt x="174" y="18"/>
                    <a:pt x="174" y="18"/>
                  </a:cubicBezTo>
                  <a:cubicBezTo>
                    <a:pt x="174" y="19"/>
                    <a:pt x="174" y="19"/>
                    <a:pt x="174" y="19"/>
                  </a:cubicBezTo>
                  <a:cubicBezTo>
                    <a:pt x="174" y="19"/>
                    <a:pt x="174" y="19"/>
                    <a:pt x="174" y="19"/>
                  </a:cubicBezTo>
                  <a:cubicBezTo>
                    <a:pt x="174" y="19"/>
                    <a:pt x="174" y="19"/>
                    <a:pt x="174" y="19"/>
                  </a:cubicBezTo>
                  <a:cubicBezTo>
                    <a:pt x="175" y="18"/>
                    <a:pt x="175" y="18"/>
                    <a:pt x="175" y="18"/>
                  </a:cubicBezTo>
                  <a:cubicBezTo>
                    <a:pt x="175" y="17"/>
                    <a:pt x="175" y="17"/>
                    <a:pt x="175" y="17"/>
                  </a:cubicBezTo>
                  <a:cubicBezTo>
                    <a:pt x="175" y="16"/>
                    <a:pt x="175" y="16"/>
                    <a:pt x="175" y="16"/>
                  </a:cubicBezTo>
                  <a:cubicBezTo>
                    <a:pt x="175" y="16"/>
                    <a:pt x="175" y="16"/>
                    <a:pt x="175" y="16"/>
                  </a:cubicBezTo>
                  <a:cubicBezTo>
                    <a:pt x="175" y="15"/>
                    <a:pt x="175" y="15"/>
                    <a:pt x="175" y="15"/>
                  </a:cubicBezTo>
                  <a:cubicBezTo>
                    <a:pt x="174" y="14"/>
                    <a:pt x="174" y="14"/>
                    <a:pt x="174" y="14"/>
                  </a:cubicBezTo>
                  <a:cubicBezTo>
                    <a:pt x="174" y="13"/>
                    <a:pt x="174" y="13"/>
                    <a:pt x="174" y="13"/>
                  </a:cubicBezTo>
                  <a:cubicBezTo>
                    <a:pt x="174" y="13"/>
                    <a:pt x="174" y="13"/>
                    <a:pt x="174" y="13"/>
                  </a:cubicBezTo>
                  <a:cubicBezTo>
                    <a:pt x="176" y="13"/>
                    <a:pt x="176" y="13"/>
                    <a:pt x="176" y="13"/>
                  </a:cubicBezTo>
                  <a:cubicBezTo>
                    <a:pt x="177" y="13"/>
                    <a:pt x="177" y="13"/>
                    <a:pt x="177" y="13"/>
                  </a:cubicBezTo>
                  <a:cubicBezTo>
                    <a:pt x="180" y="15"/>
                    <a:pt x="180" y="15"/>
                    <a:pt x="180" y="15"/>
                  </a:cubicBezTo>
                  <a:cubicBezTo>
                    <a:pt x="181" y="15"/>
                    <a:pt x="181" y="15"/>
                    <a:pt x="181" y="15"/>
                  </a:cubicBezTo>
                  <a:cubicBezTo>
                    <a:pt x="181" y="15"/>
                    <a:pt x="181" y="15"/>
                    <a:pt x="181" y="15"/>
                  </a:cubicBezTo>
                  <a:cubicBezTo>
                    <a:pt x="181" y="16"/>
                    <a:pt x="181" y="16"/>
                    <a:pt x="181" y="16"/>
                  </a:cubicBezTo>
                  <a:cubicBezTo>
                    <a:pt x="182" y="17"/>
                    <a:pt x="182" y="17"/>
                    <a:pt x="182" y="17"/>
                  </a:cubicBezTo>
                  <a:cubicBezTo>
                    <a:pt x="182" y="18"/>
                    <a:pt x="182" y="18"/>
                    <a:pt x="182" y="18"/>
                  </a:cubicBezTo>
                  <a:cubicBezTo>
                    <a:pt x="182" y="19"/>
                    <a:pt x="182" y="19"/>
                    <a:pt x="182" y="19"/>
                  </a:cubicBezTo>
                  <a:cubicBezTo>
                    <a:pt x="183" y="20"/>
                    <a:pt x="183" y="20"/>
                    <a:pt x="183" y="20"/>
                  </a:cubicBezTo>
                  <a:cubicBezTo>
                    <a:pt x="184" y="21"/>
                    <a:pt x="184" y="21"/>
                    <a:pt x="184" y="21"/>
                  </a:cubicBezTo>
                  <a:cubicBezTo>
                    <a:pt x="184" y="22"/>
                    <a:pt x="184" y="22"/>
                    <a:pt x="184" y="22"/>
                  </a:cubicBezTo>
                  <a:cubicBezTo>
                    <a:pt x="183" y="22"/>
                    <a:pt x="183" y="22"/>
                    <a:pt x="183" y="22"/>
                  </a:cubicBezTo>
                  <a:cubicBezTo>
                    <a:pt x="183" y="21"/>
                    <a:pt x="183" y="21"/>
                    <a:pt x="183" y="21"/>
                  </a:cubicBezTo>
                  <a:cubicBezTo>
                    <a:pt x="182" y="22"/>
                    <a:pt x="182" y="22"/>
                    <a:pt x="182" y="22"/>
                  </a:cubicBezTo>
                  <a:cubicBezTo>
                    <a:pt x="182" y="22"/>
                    <a:pt x="182" y="22"/>
                    <a:pt x="182" y="22"/>
                  </a:cubicBezTo>
                  <a:cubicBezTo>
                    <a:pt x="183" y="23"/>
                    <a:pt x="183" y="23"/>
                    <a:pt x="183" y="23"/>
                  </a:cubicBezTo>
                  <a:cubicBezTo>
                    <a:pt x="185" y="23"/>
                    <a:pt x="185" y="23"/>
                    <a:pt x="185" y="23"/>
                  </a:cubicBezTo>
                  <a:cubicBezTo>
                    <a:pt x="186" y="24"/>
                    <a:pt x="186" y="24"/>
                    <a:pt x="186" y="24"/>
                  </a:cubicBezTo>
                  <a:cubicBezTo>
                    <a:pt x="186" y="24"/>
                    <a:pt x="186" y="24"/>
                    <a:pt x="186" y="24"/>
                  </a:cubicBezTo>
                  <a:cubicBezTo>
                    <a:pt x="187" y="26"/>
                    <a:pt x="187" y="26"/>
                    <a:pt x="187" y="26"/>
                  </a:cubicBezTo>
                  <a:close/>
                  <a:moveTo>
                    <a:pt x="350" y="3"/>
                  </a:moveTo>
                  <a:cubicBezTo>
                    <a:pt x="350" y="2"/>
                    <a:pt x="350" y="2"/>
                    <a:pt x="350" y="2"/>
                  </a:cubicBezTo>
                  <a:cubicBezTo>
                    <a:pt x="351" y="1"/>
                    <a:pt x="351" y="1"/>
                    <a:pt x="351" y="1"/>
                  </a:cubicBezTo>
                  <a:cubicBezTo>
                    <a:pt x="351" y="1"/>
                    <a:pt x="351" y="1"/>
                    <a:pt x="351" y="1"/>
                  </a:cubicBezTo>
                  <a:cubicBezTo>
                    <a:pt x="352" y="1"/>
                    <a:pt x="352" y="1"/>
                    <a:pt x="352" y="1"/>
                  </a:cubicBezTo>
                  <a:cubicBezTo>
                    <a:pt x="352" y="2"/>
                    <a:pt x="352" y="2"/>
                    <a:pt x="352" y="2"/>
                  </a:cubicBezTo>
                  <a:cubicBezTo>
                    <a:pt x="351" y="2"/>
                    <a:pt x="351" y="2"/>
                    <a:pt x="351" y="2"/>
                  </a:cubicBezTo>
                  <a:cubicBezTo>
                    <a:pt x="351" y="3"/>
                    <a:pt x="351" y="3"/>
                    <a:pt x="351" y="3"/>
                  </a:cubicBezTo>
                  <a:cubicBezTo>
                    <a:pt x="350" y="3"/>
                    <a:pt x="350" y="3"/>
                    <a:pt x="350" y="3"/>
                  </a:cubicBezTo>
                  <a:close/>
                  <a:moveTo>
                    <a:pt x="359" y="17"/>
                  </a:moveTo>
                  <a:cubicBezTo>
                    <a:pt x="359" y="18"/>
                    <a:pt x="359" y="18"/>
                    <a:pt x="359" y="18"/>
                  </a:cubicBezTo>
                  <a:cubicBezTo>
                    <a:pt x="361" y="20"/>
                    <a:pt x="361" y="20"/>
                    <a:pt x="361" y="20"/>
                  </a:cubicBezTo>
                  <a:cubicBezTo>
                    <a:pt x="361" y="21"/>
                    <a:pt x="361" y="21"/>
                    <a:pt x="361" y="21"/>
                  </a:cubicBezTo>
                  <a:cubicBezTo>
                    <a:pt x="364" y="22"/>
                    <a:pt x="364" y="22"/>
                    <a:pt x="364" y="22"/>
                  </a:cubicBezTo>
                  <a:cubicBezTo>
                    <a:pt x="367" y="22"/>
                    <a:pt x="367" y="22"/>
                    <a:pt x="367" y="22"/>
                  </a:cubicBezTo>
                  <a:cubicBezTo>
                    <a:pt x="368" y="23"/>
                    <a:pt x="368" y="23"/>
                    <a:pt x="368" y="23"/>
                  </a:cubicBezTo>
                  <a:cubicBezTo>
                    <a:pt x="370" y="23"/>
                    <a:pt x="370" y="23"/>
                    <a:pt x="370" y="23"/>
                  </a:cubicBezTo>
                  <a:cubicBezTo>
                    <a:pt x="371" y="22"/>
                    <a:pt x="371" y="22"/>
                    <a:pt x="371" y="22"/>
                  </a:cubicBezTo>
                  <a:cubicBezTo>
                    <a:pt x="372" y="23"/>
                    <a:pt x="372" y="23"/>
                    <a:pt x="372" y="23"/>
                  </a:cubicBezTo>
                  <a:cubicBezTo>
                    <a:pt x="373" y="23"/>
                    <a:pt x="373" y="23"/>
                    <a:pt x="373" y="23"/>
                  </a:cubicBezTo>
                  <a:cubicBezTo>
                    <a:pt x="375" y="22"/>
                    <a:pt x="375" y="22"/>
                    <a:pt x="375" y="22"/>
                  </a:cubicBezTo>
                  <a:cubicBezTo>
                    <a:pt x="375" y="21"/>
                    <a:pt x="375" y="21"/>
                    <a:pt x="375" y="21"/>
                  </a:cubicBezTo>
                  <a:cubicBezTo>
                    <a:pt x="376" y="20"/>
                    <a:pt x="376" y="20"/>
                    <a:pt x="376" y="20"/>
                  </a:cubicBezTo>
                  <a:cubicBezTo>
                    <a:pt x="375" y="19"/>
                    <a:pt x="375" y="19"/>
                    <a:pt x="375" y="19"/>
                  </a:cubicBezTo>
                  <a:cubicBezTo>
                    <a:pt x="375" y="18"/>
                    <a:pt x="375" y="18"/>
                    <a:pt x="375" y="18"/>
                  </a:cubicBezTo>
                  <a:cubicBezTo>
                    <a:pt x="374" y="18"/>
                    <a:pt x="374" y="18"/>
                    <a:pt x="374" y="18"/>
                  </a:cubicBezTo>
                  <a:cubicBezTo>
                    <a:pt x="374" y="18"/>
                    <a:pt x="374" y="18"/>
                    <a:pt x="374" y="18"/>
                  </a:cubicBezTo>
                  <a:cubicBezTo>
                    <a:pt x="374" y="17"/>
                    <a:pt x="374" y="17"/>
                    <a:pt x="374" y="17"/>
                  </a:cubicBezTo>
                  <a:cubicBezTo>
                    <a:pt x="373" y="17"/>
                    <a:pt x="373" y="17"/>
                    <a:pt x="373" y="17"/>
                  </a:cubicBezTo>
                  <a:cubicBezTo>
                    <a:pt x="373" y="17"/>
                    <a:pt x="373" y="17"/>
                    <a:pt x="373" y="17"/>
                  </a:cubicBezTo>
                  <a:cubicBezTo>
                    <a:pt x="371" y="17"/>
                    <a:pt x="371" y="17"/>
                    <a:pt x="371" y="17"/>
                  </a:cubicBezTo>
                  <a:cubicBezTo>
                    <a:pt x="369" y="17"/>
                    <a:pt x="369" y="17"/>
                    <a:pt x="369" y="17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67" y="18"/>
                    <a:pt x="367" y="18"/>
                    <a:pt x="367" y="18"/>
                  </a:cubicBezTo>
                  <a:cubicBezTo>
                    <a:pt x="367" y="18"/>
                    <a:pt x="367" y="18"/>
                    <a:pt x="367" y="18"/>
                  </a:cubicBezTo>
                  <a:cubicBezTo>
                    <a:pt x="366" y="17"/>
                    <a:pt x="366" y="17"/>
                    <a:pt x="366" y="17"/>
                  </a:cubicBezTo>
                  <a:cubicBezTo>
                    <a:pt x="366" y="17"/>
                    <a:pt x="366" y="17"/>
                    <a:pt x="366" y="17"/>
                  </a:cubicBezTo>
                  <a:cubicBezTo>
                    <a:pt x="365" y="17"/>
                    <a:pt x="365" y="17"/>
                    <a:pt x="365" y="17"/>
                  </a:cubicBezTo>
                  <a:cubicBezTo>
                    <a:pt x="363" y="17"/>
                    <a:pt x="363" y="17"/>
                    <a:pt x="363" y="17"/>
                  </a:cubicBezTo>
                  <a:cubicBezTo>
                    <a:pt x="363" y="17"/>
                    <a:pt x="363" y="17"/>
                    <a:pt x="363" y="17"/>
                  </a:cubicBezTo>
                  <a:cubicBezTo>
                    <a:pt x="363" y="18"/>
                    <a:pt x="363" y="18"/>
                    <a:pt x="363" y="18"/>
                  </a:cubicBezTo>
                  <a:cubicBezTo>
                    <a:pt x="362" y="18"/>
                    <a:pt x="362" y="18"/>
                    <a:pt x="362" y="18"/>
                  </a:cubicBezTo>
                  <a:cubicBezTo>
                    <a:pt x="361" y="18"/>
                    <a:pt x="361" y="18"/>
                    <a:pt x="361" y="18"/>
                  </a:cubicBezTo>
                  <a:cubicBezTo>
                    <a:pt x="360" y="18"/>
                    <a:pt x="360" y="18"/>
                    <a:pt x="360" y="18"/>
                  </a:cubicBezTo>
                  <a:cubicBezTo>
                    <a:pt x="360" y="17"/>
                    <a:pt x="360" y="17"/>
                    <a:pt x="360" y="17"/>
                  </a:cubicBezTo>
                  <a:cubicBezTo>
                    <a:pt x="359" y="17"/>
                    <a:pt x="359" y="17"/>
                    <a:pt x="359" y="17"/>
                  </a:cubicBezTo>
                  <a:close/>
                  <a:moveTo>
                    <a:pt x="325" y="31"/>
                  </a:moveTo>
                  <a:cubicBezTo>
                    <a:pt x="324" y="29"/>
                    <a:pt x="324" y="29"/>
                    <a:pt x="324" y="29"/>
                  </a:cubicBezTo>
                  <a:cubicBezTo>
                    <a:pt x="324" y="28"/>
                    <a:pt x="324" y="28"/>
                    <a:pt x="324" y="28"/>
                  </a:cubicBezTo>
                  <a:cubicBezTo>
                    <a:pt x="323" y="27"/>
                    <a:pt x="323" y="27"/>
                    <a:pt x="323" y="27"/>
                  </a:cubicBezTo>
                  <a:cubicBezTo>
                    <a:pt x="321" y="27"/>
                    <a:pt x="321" y="27"/>
                    <a:pt x="321" y="27"/>
                  </a:cubicBezTo>
                  <a:cubicBezTo>
                    <a:pt x="321" y="26"/>
                    <a:pt x="321" y="26"/>
                    <a:pt x="321" y="26"/>
                  </a:cubicBezTo>
                  <a:cubicBezTo>
                    <a:pt x="320" y="26"/>
                    <a:pt x="320" y="26"/>
                    <a:pt x="320" y="26"/>
                  </a:cubicBezTo>
                  <a:cubicBezTo>
                    <a:pt x="319" y="25"/>
                    <a:pt x="319" y="25"/>
                    <a:pt x="319" y="25"/>
                  </a:cubicBezTo>
                  <a:cubicBezTo>
                    <a:pt x="320" y="26"/>
                    <a:pt x="320" y="26"/>
                    <a:pt x="320" y="26"/>
                  </a:cubicBezTo>
                  <a:cubicBezTo>
                    <a:pt x="320" y="27"/>
                    <a:pt x="320" y="27"/>
                    <a:pt x="320" y="27"/>
                  </a:cubicBezTo>
                  <a:cubicBezTo>
                    <a:pt x="322" y="28"/>
                    <a:pt x="322" y="28"/>
                    <a:pt x="322" y="28"/>
                  </a:cubicBezTo>
                  <a:cubicBezTo>
                    <a:pt x="323" y="30"/>
                    <a:pt x="323" y="30"/>
                    <a:pt x="323" y="30"/>
                  </a:cubicBezTo>
                  <a:cubicBezTo>
                    <a:pt x="324" y="32"/>
                    <a:pt x="324" y="32"/>
                    <a:pt x="324" y="32"/>
                  </a:cubicBezTo>
                  <a:cubicBezTo>
                    <a:pt x="324" y="32"/>
                    <a:pt x="324" y="32"/>
                    <a:pt x="324" y="32"/>
                  </a:cubicBezTo>
                  <a:cubicBezTo>
                    <a:pt x="325" y="32"/>
                    <a:pt x="325" y="32"/>
                    <a:pt x="325" y="32"/>
                  </a:cubicBezTo>
                  <a:cubicBezTo>
                    <a:pt x="325" y="31"/>
                    <a:pt x="325" y="31"/>
                    <a:pt x="325" y="31"/>
                  </a:cubicBezTo>
                  <a:close/>
                  <a:moveTo>
                    <a:pt x="342" y="32"/>
                  </a:moveTo>
                  <a:cubicBezTo>
                    <a:pt x="342" y="32"/>
                    <a:pt x="342" y="32"/>
                    <a:pt x="342" y="32"/>
                  </a:cubicBezTo>
                  <a:cubicBezTo>
                    <a:pt x="341" y="32"/>
                    <a:pt x="341" y="32"/>
                    <a:pt x="341" y="32"/>
                  </a:cubicBezTo>
                  <a:cubicBezTo>
                    <a:pt x="341" y="32"/>
                    <a:pt x="341" y="32"/>
                    <a:pt x="341" y="32"/>
                  </a:cubicBezTo>
                  <a:cubicBezTo>
                    <a:pt x="341" y="31"/>
                    <a:pt x="341" y="31"/>
                    <a:pt x="341" y="31"/>
                  </a:cubicBezTo>
                  <a:cubicBezTo>
                    <a:pt x="342" y="31"/>
                    <a:pt x="342" y="31"/>
                    <a:pt x="342" y="31"/>
                  </a:cubicBezTo>
                  <a:cubicBezTo>
                    <a:pt x="342" y="32"/>
                    <a:pt x="342" y="32"/>
                    <a:pt x="342" y="32"/>
                  </a:cubicBezTo>
                  <a:cubicBezTo>
                    <a:pt x="343" y="32"/>
                    <a:pt x="343" y="32"/>
                    <a:pt x="343" y="32"/>
                  </a:cubicBezTo>
                  <a:cubicBezTo>
                    <a:pt x="343" y="33"/>
                    <a:pt x="343" y="33"/>
                    <a:pt x="343" y="33"/>
                  </a:cubicBezTo>
                  <a:cubicBezTo>
                    <a:pt x="343" y="33"/>
                    <a:pt x="343" y="33"/>
                    <a:pt x="343" y="33"/>
                  </a:cubicBezTo>
                  <a:cubicBezTo>
                    <a:pt x="344" y="33"/>
                    <a:pt x="344" y="33"/>
                    <a:pt x="344" y="33"/>
                  </a:cubicBezTo>
                  <a:cubicBezTo>
                    <a:pt x="345" y="32"/>
                    <a:pt x="345" y="32"/>
                    <a:pt x="345" y="32"/>
                  </a:cubicBezTo>
                  <a:cubicBezTo>
                    <a:pt x="346" y="30"/>
                    <a:pt x="346" y="30"/>
                    <a:pt x="346" y="30"/>
                  </a:cubicBezTo>
                  <a:cubicBezTo>
                    <a:pt x="347" y="29"/>
                    <a:pt x="347" y="29"/>
                    <a:pt x="347" y="29"/>
                  </a:cubicBezTo>
                  <a:cubicBezTo>
                    <a:pt x="348" y="29"/>
                    <a:pt x="348" y="29"/>
                    <a:pt x="348" y="29"/>
                  </a:cubicBezTo>
                  <a:cubicBezTo>
                    <a:pt x="349" y="28"/>
                    <a:pt x="349" y="28"/>
                    <a:pt x="349" y="28"/>
                  </a:cubicBezTo>
                  <a:cubicBezTo>
                    <a:pt x="349" y="29"/>
                    <a:pt x="349" y="29"/>
                    <a:pt x="349" y="29"/>
                  </a:cubicBezTo>
                  <a:cubicBezTo>
                    <a:pt x="349" y="29"/>
                    <a:pt x="349" y="29"/>
                    <a:pt x="349" y="29"/>
                  </a:cubicBezTo>
                  <a:cubicBezTo>
                    <a:pt x="350" y="29"/>
                    <a:pt x="350" y="29"/>
                    <a:pt x="350" y="29"/>
                  </a:cubicBezTo>
                  <a:cubicBezTo>
                    <a:pt x="350" y="30"/>
                    <a:pt x="350" y="30"/>
                    <a:pt x="350" y="30"/>
                  </a:cubicBezTo>
                  <a:cubicBezTo>
                    <a:pt x="351" y="29"/>
                    <a:pt x="351" y="29"/>
                    <a:pt x="351" y="29"/>
                  </a:cubicBezTo>
                  <a:cubicBezTo>
                    <a:pt x="351" y="29"/>
                    <a:pt x="351" y="29"/>
                    <a:pt x="351" y="29"/>
                  </a:cubicBezTo>
                  <a:cubicBezTo>
                    <a:pt x="353" y="28"/>
                    <a:pt x="353" y="28"/>
                    <a:pt x="353" y="28"/>
                  </a:cubicBezTo>
                  <a:cubicBezTo>
                    <a:pt x="353" y="27"/>
                    <a:pt x="353" y="27"/>
                    <a:pt x="353" y="27"/>
                  </a:cubicBezTo>
                  <a:cubicBezTo>
                    <a:pt x="353" y="27"/>
                    <a:pt x="353" y="27"/>
                    <a:pt x="353" y="27"/>
                  </a:cubicBezTo>
                  <a:cubicBezTo>
                    <a:pt x="352" y="27"/>
                    <a:pt x="352" y="27"/>
                    <a:pt x="352" y="27"/>
                  </a:cubicBezTo>
                  <a:cubicBezTo>
                    <a:pt x="350" y="28"/>
                    <a:pt x="350" y="28"/>
                    <a:pt x="350" y="28"/>
                  </a:cubicBezTo>
                  <a:cubicBezTo>
                    <a:pt x="349" y="27"/>
                    <a:pt x="349" y="27"/>
                    <a:pt x="349" y="27"/>
                  </a:cubicBezTo>
                  <a:cubicBezTo>
                    <a:pt x="348" y="26"/>
                    <a:pt x="348" y="26"/>
                    <a:pt x="348" y="26"/>
                  </a:cubicBezTo>
                  <a:cubicBezTo>
                    <a:pt x="347" y="26"/>
                    <a:pt x="347" y="26"/>
                    <a:pt x="347" y="26"/>
                  </a:cubicBezTo>
                  <a:cubicBezTo>
                    <a:pt x="346" y="26"/>
                    <a:pt x="346" y="26"/>
                    <a:pt x="346" y="26"/>
                  </a:cubicBezTo>
                  <a:cubicBezTo>
                    <a:pt x="346" y="25"/>
                    <a:pt x="346" y="25"/>
                    <a:pt x="346" y="25"/>
                  </a:cubicBezTo>
                  <a:cubicBezTo>
                    <a:pt x="345" y="24"/>
                    <a:pt x="345" y="24"/>
                    <a:pt x="345" y="24"/>
                  </a:cubicBezTo>
                  <a:cubicBezTo>
                    <a:pt x="344" y="24"/>
                    <a:pt x="344" y="24"/>
                    <a:pt x="344" y="24"/>
                  </a:cubicBezTo>
                  <a:cubicBezTo>
                    <a:pt x="343" y="23"/>
                    <a:pt x="343" y="23"/>
                    <a:pt x="343" y="23"/>
                  </a:cubicBezTo>
                  <a:cubicBezTo>
                    <a:pt x="343" y="22"/>
                    <a:pt x="343" y="22"/>
                    <a:pt x="343" y="22"/>
                  </a:cubicBezTo>
                  <a:cubicBezTo>
                    <a:pt x="343" y="21"/>
                    <a:pt x="343" y="21"/>
                    <a:pt x="343" y="21"/>
                  </a:cubicBezTo>
                  <a:cubicBezTo>
                    <a:pt x="342" y="20"/>
                    <a:pt x="342" y="20"/>
                    <a:pt x="342" y="20"/>
                  </a:cubicBezTo>
                  <a:cubicBezTo>
                    <a:pt x="341" y="20"/>
                    <a:pt x="341" y="20"/>
                    <a:pt x="341" y="20"/>
                  </a:cubicBezTo>
                  <a:cubicBezTo>
                    <a:pt x="341" y="20"/>
                    <a:pt x="341" y="20"/>
                    <a:pt x="341" y="20"/>
                  </a:cubicBezTo>
                  <a:cubicBezTo>
                    <a:pt x="342" y="19"/>
                    <a:pt x="342" y="19"/>
                    <a:pt x="342" y="19"/>
                  </a:cubicBezTo>
                  <a:cubicBezTo>
                    <a:pt x="342" y="19"/>
                    <a:pt x="342" y="19"/>
                    <a:pt x="342" y="19"/>
                  </a:cubicBezTo>
                  <a:cubicBezTo>
                    <a:pt x="342" y="18"/>
                    <a:pt x="342" y="18"/>
                    <a:pt x="342" y="18"/>
                  </a:cubicBezTo>
                  <a:cubicBezTo>
                    <a:pt x="342" y="18"/>
                    <a:pt x="342" y="18"/>
                    <a:pt x="342" y="18"/>
                  </a:cubicBezTo>
                  <a:cubicBezTo>
                    <a:pt x="342" y="18"/>
                    <a:pt x="342" y="18"/>
                    <a:pt x="342" y="18"/>
                  </a:cubicBezTo>
                  <a:cubicBezTo>
                    <a:pt x="342" y="17"/>
                    <a:pt x="342" y="17"/>
                    <a:pt x="342" y="17"/>
                  </a:cubicBezTo>
                  <a:cubicBezTo>
                    <a:pt x="341" y="17"/>
                    <a:pt x="341" y="17"/>
                    <a:pt x="341" y="17"/>
                  </a:cubicBezTo>
                  <a:cubicBezTo>
                    <a:pt x="339" y="17"/>
                    <a:pt x="339" y="17"/>
                    <a:pt x="339" y="17"/>
                  </a:cubicBezTo>
                  <a:cubicBezTo>
                    <a:pt x="338" y="17"/>
                    <a:pt x="338" y="17"/>
                    <a:pt x="338" y="17"/>
                  </a:cubicBezTo>
                  <a:cubicBezTo>
                    <a:pt x="338" y="16"/>
                    <a:pt x="338" y="16"/>
                    <a:pt x="338" y="16"/>
                  </a:cubicBezTo>
                  <a:cubicBezTo>
                    <a:pt x="337" y="16"/>
                    <a:pt x="337" y="16"/>
                    <a:pt x="337" y="16"/>
                  </a:cubicBezTo>
                  <a:cubicBezTo>
                    <a:pt x="336" y="16"/>
                    <a:pt x="336" y="16"/>
                    <a:pt x="336" y="16"/>
                  </a:cubicBezTo>
                  <a:cubicBezTo>
                    <a:pt x="335" y="16"/>
                    <a:pt x="335" y="16"/>
                    <a:pt x="335" y="16"/>
                  </a:cubicBezTo>
                  <a:cubicBezTo>
                    <a:pt x="337" y="17"/>
                    <a:pt x="337" y="17"/>
                    <a:pt x="337" y="17"/>
                  </a:cubicBezTo>
                  <a:cubicBezTo>
                    <a:pt x="338" y="17"/>
                    <a:pt x="338" y="17"/>
                    <a:pt x="338" y="17"/>
                  </a:cubicBezTo>
                  <a:cubicBezTo>
                    <a:pt x="338" y="18"/>
                    <a:pt x="338" y="18"/>
                    <a:pt x="338" y="18"/>
                  </a:cubicBezTo>
                  <a:cubicBezTo>
                    <a:pt x="337" y="18"/>
                    <a:pt x="337" y="18"/>
                    <a:pt x="337" y="18"/>
                  </a:cubicBezTo>
                  <a:cubicBezTo>
                    <a:pt x="337" y="18"/>
                    <a:pt x="337" y="18"/>
                    <a:pt x="337" y="18"/>
                  </a:cubicBezTo>
                  <a:cubicBezTo>
                    <a:pt x="336" y="18"/>
                    <a:pt x="336" y="18"/>
                    <a:pt x="336" y="18"/>
                  </a:cubicBezTo>
                  <a:cubicBezTo>
                    <a:pt x="335" y="18"/>
                    <a:pt x="335" y="18"/>
                    <a:pt x="335" y="18"/>
                  </a:cubicBezTo>
                  <a:cubicBezTo>
                    <a:pt x="336" y="19"/>
                    <a:pt x="336" y="19"/>
                    <a:pt x="336" y="19"/>
                  </a:cubicBezTo>
                  <a:cubicBezTo>
                    <a:pt x="336" y="20"/>
                    <a:pt x="336" y="20"/>
                    <a:pt x="336" y="20"/>
                  </a:cubicBezTo>
                  <a:cubicBezTo>
                    <a:pt x="336" y="21"/>
                    <a:pt x="336" y="21"/>
                    <a:pt x="336" y="21"/>
                  </a:cubicBezTo>
                  <a:cubicBezTo>
                    <a:pt x="338" y="22"/>
                    <a:pt x="338" y="22"/>
                    <a:pt x="338" y="22"/>
                  </a:cubicBezTo>
                  <a:cubicBezTo>
                    <a:pt x="338" y="23"/>
                    <a:pt x="338" y="23"/>
                    <a:pt x="338" y="23"/>
                  </a:cubicBezTo>
                  <a:cubicBezTo>
                    <a:pt x="338" y="23"/>
                    <a:pt x="338" y="23"/>
                    <a:pt x="338" y="23"/>
                  </a:cubicBezTo>
                  <a:cubicBezTo>
                    <a:pt x="337" y="23"/>
                    <a:pt x="337" y="23"/>
                    <a:pt x="337" y="23"/>
                  </a:cubicBezTo>
                  <a:cubicBezTo>
                    <a:pt x="336" y="22"/>
                    <a:pt x="336" y="22"/>
                    <a:pt x="336" y="22"/>
                  </a:cubicBezTo>
                  <a:cubicBezTo>
                    <a:pt x="335" y="21"/>
                    <a:pt x="335" y="21"/>
                    <a:pt x="335" y="21"/>
                  </a:cubicBezTo>
                  <a:cubicBezTo>
                    <a:pt x="334" y="21"/>
                    <a:pt x="334" y="21"/>
                    <a:pt x="334" y="21"/>
                  </a:cubicBezTo>
                  <a:cubicBezTo>
                    <a:pt x="334" y="21"/>
                    <a:pt x="334" y="21"/>
                    <a:pt x="334" y="21"/>
                  </a:cubicBezTo>
                  <a:cubicBezTo>
                    <a:pt x="333" y="21"/>
                    <a:pt x="333" y="21"/>
                    <a:pt x="333" y="21"/>
                  </a:cubicBezTo>
                  <a:cubicBezTo>
                    <a:pt x="333" y="21"/>
                    <a:pt x="333" y="21"/>
                    <a:pt x="333" y="21"/>
                  </a:cubicBezTo>
                  <a:cubicBezTo>
                    <a:pt x="332" y="21"/>
                    <a:pt x="332" y="21"/>
                    <a:pt x="332" y="21"/>
                  </a:cubicBezTo>
                  <a:cubicBezTo>
                    <a:pt x="332" y="20"/>
                    <a:pt x="332" y="20"/>
                    <a:pt x="332" y="20"/>
                  </a:cubicBezTo>
                  <a:cubicBezTo>
                    <a:pt x="332" y="19"/>
                    <a:pt x="332" y="19"/>
                    <a:pt x="332" y="19"/>
                  </a:cubicBezTo>
                  <a:cubicBezTo>
                    <a:pt x="331" y="19"/>
                    <a:pt x="331" y="19"/>
                    <a:pt x="331" y="19"/>
                  </a:cubicBezTo>
                  <a:cubicBezTo>
                    <a:pt x="330" y="18"/>
                    <a:pt x="330" y="18"/>
                    <a:pt x="330" y="18"/>
                  </a:cubicBezTo>
                  <a:cubicBezTo>
                    <a:pt x="329" y="18"/>
                    <a:pt x="329" y="18"/>
                    <a:pt x="329" y="18"/>
                  </a:cubicBezTo>
                  <a:cubicBezTo>
                    <a:pt x="328" y="18"/>
                    <a:pt x="328" y="18"/>
                    <a:pt x="328" y="18"/>
                  </a:cubicBezTo>
                  <a:cubicBezTo>
                    <a:pt x="328" y="17"/>
                    <a:pt x="328" y="17"/>
                    <a:pt x="328" y="17"/>
                  </a:cubicBezTo>
                  <a:cubicBezTo>
                    <a:pt x="327" y="18"/>
                    <a:pt x="327" y="18"/>
                    <a:pt x="327" y="18"/>
                  </a:cubicBezTo>
                  <a:cubicBezTo>
                    <a:pt x="326" y="18"/>
                    <a:pt x="326" y="18"/>
                    <a:pt x="326" y="18"/>
                  </a:cubicBezTo>
                  <a:cubicBezTo>
                    <a:pt x="326" y="19"/>
                    <a:pt x="326" y="19"/>
                    <a:pt x="326" y="19"/>
                  </a:cubicBezTo>
                  <a:cubicBezTo>
                    <a:pt x="326" y="20"/>
                    <a:pt x="326" y="20"/>
                    <a:pt x="326" y="20"/>
                  </a:cubicBezTo>
                  <a:cubicBezTo>
                    <a:pt x="326" y="21"/>
                    <a:pt x="326" y="21"/>
                    <a:pt x="326" y="21"/>
                  </a:cubicBezTo>
                  <a:cubicBezTo>
                    <a:pt x="325" y="22"/>
                    <a:pt x="325" y="22"/>
                    <a:pt x="325" y="22"/>
                  </a:cubicBezTo>
                  <a:cubicBezTo>
                    <a:pt x="324" y="22"/>
                    <a:pt x="324" y="22"/>
                    <a:pt x="324" y="22"/>
                  </a:cubicBezTo>
                  <a:cubicBezTo>
                    <a:pt x="324" y="23"/>
                    <a:pt x="324" y="23"/>
                    <a:pt x="324" y="23"/>
                  </a:cubicBezTo>
                  <a:cubicBezTo>
                    <a:pt x="325" y="24"/>
                    <a:pt x="325" y="24"/>
                    <a:pt x="325" y="24"/>
                  </a:cubicBezTo>
                  <a:cubicBezTo>
                    <a:pt x="326" y="24"/>
                    <a:pt x="326" y="24"/>
                    <a:pt x="326" y="24"/>
                  </a:cubicBezTo>
                  <a:cubicBezTo>
                    <a:pt x="327" y="25"/>
                    <a:pt x="327" y="25"/>
                    <a:pt x="327" y="25"/>
                  </a:cubicBezTo>
                  <a:cubicBezTo>
                    <a:pt x="326" y="25"/>
                    <a:pt x="326" y="25"/>
                    <a:pt x="326" y="25"/>
                  </a:cubicBezTo>
                  <a:cubicBezTo>
                    <a:pt x="326" y="25"/>
                    <a:pt x="326" y="25"/>
                    <a:pt x="326" y="25"/>
                  </a:cubicBezTo>
                  <a:cubicBezTo>
                    <a:pt x="326" y="26"/>
                    <a:pt x="326" y="26"/>
                    <a:pt x="326" y="26"/>
                  </a:cubicBezTo>
                  <a:cubicBezTo>
                    <a:pt x="327" y="26"/>
                    <a:pt x="327" y="26"/>
                    <a:pt x="327" y="26"/>
                  </a:cubicBezTo>
                  <a:cubicBezTo>
                    <a:pt x="327" y="27"/>
                    <a:pt x="327" y="27"/>
                    <a:pt x="327" y="27"/>
                  </a:cubicBezTo>
                  <a:cubicBezTo>
                    <a:pt x="327" y="27"/>
                    <a:pt x="327" y="27"/>
                    <a:pt x="327" y="27"/>
                  </a:cubicBezTo>
                  <a:cubicBezTo>
                    <a:pt x="327" y="28"/>
                    <a:pt x="327" y="28"/>
                    <a:pt x="327" y="28"/>
                  </a:cubicBezTo>
                  <a:cubicBezTo>
                    <a:pt x="328" y="28"/>
                    <a:pt x="328" y="28"/>
                    <a:pt x="328" y="28"/>
                  </a:cubicBezTo>
                  <a:cubicBezTo>
                    <a:pt x="329" y="29"/>
                    <a:pt x="329" y="29"/>
                    <a:pt x="329" y="29"/>
                  </a:cubicBezTo>
                  <a:cubicBezTo>
                    <a:pt x="329" y="29"/>
                    <a:pt x="329" y="29"/>
                    <a:pt x="329" y="29"/>
                  </a:cubicBezTo>
                  <a:cubicBezTo>
                    <a:pt x="329" y="29"/>
                    <a:pt x="329" y="29"/>
                    <a:pt x="329" y="29"/>
                  </a:cubicBezTo>
                  <a:cubicBezTo>
                    <a:pt x="329" y="29"/>
                    <a:pt x="329" y="29"/>
                    <a:pt x="329" y="29"/>
                  </a:cubicBezTo>
                  <a:cubicBezTo>
                    <a:pt x="330" y="29"/>
                    <a:pt x="330" y="29"/>
                    <a:pt x="330" y="29"/>
                  </a:cubicBezTo>
                  <a:cubicBezTo>
                    <a:pt x="330" y="30"/>
                    <a:pt x="330" y="30"/>
                    <a:pt x="330" y="30"/>
                  </a:cubicBezTo>
                  <a:cubicBezTo>
                    <a:pt x="330" y="30"/>
                    <a:pt x="330" y="30"/>
                    <a:pt x="330" y="30"/>
                  </a:cubicBezTo>
                  <a:cubicBezTo>
                    <a:pt x="329" y="30"/>
                    <a:pt x="329" y="30"/>
                    <a:pt x="329" y="30"/>
                  </a:cubicBezTo>
                  <a:cubicBezTo>
                    <a:pt x="329" y="30"/>
                    <a:pt x="329" y="30"/>
                    <a:pt x="329" y="30"/>
                  </a:cubicBezTo>
                  <a:cubicBezTo>
                    <a:pt x="329" y="30"/>
                    <a:pt x="329" y="30"/>
                    <a:pt x="329" y="30"/>
                  </a:cubicBezTo>
                  <a:cubicBezTo>
                    <a:pt x="329" y="31"/>
                    <a:pt x="329" y="31"/>
                    <a:pt x="329" y="31"/>
                  </a:cubicBezTo>
                  <a:cubicBezTo>
                    <a:pt x="332" y="33"/>
                    <a:pt x="332" y="33"/>
                    <a:pt x="332" y="33"/>
                  </a:cubicBezTo>
                  <a:cubicBezTo>
                    <a:pt x="333" y="33"/>
                    <a:pt x="333" y="33"/>
                    <a:pt x="333" y="33"/>
                  </a:cubicBezTo>
                  <a:cubicBezTo>
                    <a:pt x="334" y="33"/>
                    <a:pt x="334" y="33"/>
                    <a:pt x="334" y="33"/>
                  </a:cubicBezTo>
                  <a:cubicBezTo>
                    <a:pt x="335" y="34"/>
                    <a:pt x="335" y="34"/>
                    <a:pt x="335" y="34"/>
                  </a:cubicBezTo>
                  <a:cubicBezTo>
                    <a:pt x="336" y="34"/>
                    <a:pt x="336" y="34"/>
                    <a:pt x="336" y="34"/>
                  </a:cubicBezTo>
                  <a:cubicBezTo>
                    <a:pt x="336" y="35"/>
                    <a:pt x="336" y="35"/>
                    <a:pt x="336" y="35"/>
                  </a:cubicBezTo>
                  <a:cubicBezTo>
                    <a:pt x="337" y="35"/>
                    <a:pt x="337" y="35"/>
                    <a:pt x="337" y="35"/>
                  </a:cubicBezTo>
                  <a:cubicBezTo>
                    <a:pt x="338" y="35"/>
                    <a:pt x="338" y="35"/>
                    <a:pt x="338" y="35"/>
                  </a:cubicBezTo>
                  <a:cubicBezTo>
                    <a:pt x="339" y="35"/>
                    <a:pt x="339" y="35"/>
                    <a:pt x="339" y="35"/>
                  </a:cubicBezTo>
                  <a:cubicBezTo>
                    <a:pt x="341" y="35"/>
                    <a:pt x="341" y="35"/>
                    <a:pt x="341" y="35"/>
                  </a:cubicBezTo>
                  <a:cubicBezTo>
                    <a:pt x="342" y="36"/>
                    <a:pt x="342" y="36"/>
                    <a:pt x="342" y="36"/>
                  </a:cubicBezTo>
                  <a:cubicBezTo>
                    <a:pt x="342" y="35"/>
                    <a:pt x="342" y="35"/>
                    <a:pt x="342" y="35"/>
                  </a:cubicBezTo>
                  <a:cubicBezTo>
                    <a:pt x="343" y="35"/>
                    <a:pt x="343" y="35"/>
                    <a:pt x="343" y="35"/>
                  </a:cubicBezTo>
                  <a:cubicBezTo>
                    <a:pt x="343" y="34"/>
                    <a:pt x="343" y="34"/>
                    <a:pt x="343" y="34"/>
                  </a:cubicBezTo>
                  <a:cubicBezTo>
                    <a:pt x="342" y="33"/>
                    <a:pt x="342" y="33"/>
                    <a:pt x="342" y="33"/>
                  </a:cubicBezTo>
                  <a:cubicBezTo>
                    <a:pt x="342" y="32"/>
                    <a:pt x="342" y="32"/>
                    <a:pt x="342" y="32"/>
                  </a:cubicBezTo>
                  <a:close/>
                  <a:moveTo>
                    <a:pt x="343" y="17"/>
                  </a:moveTo>
                  <a:cubicBezTo>
                    <a:pt x="344" y="17"/>
                    <a:pt x="344" y="17"/>
                    <a:pt x="344" y="17"/>
                  </a:cubicBezTo>
                  <a:cubicBezTo>
                    <a:pt x="345" y="17"/>
                    <a:pt x="345" y="17"/>
                    <a:pt x="345" y="17"/>
                  </a:cubicBezTo>
                  <a:cubicBezTo>
                    <a:pt x="346" y="17"/>
                    <a:pt x="346" y="17"/>
                    <a:pt x="346" y="17"/>
                  </a:cubicBezTo>
                  <a:cubicBezTo>
                    <a:pt x="348" y="18"/>
                    <a:pt x="348" y="18"/>
                    <a:pt x="348" y="18"/>
                  </a:cubicBezTo>
                  <a:cubicBezTo>
                    <a:pt x="349" y="18"/>
                    <a:pt x="349" y="18"/>
                    <a:pt x="349" y="18"/>
                  </a:cubicBezTo>
                  <a:cubicBezTo>
                    <a:pt x="350" y="18"/>
                    <a:pt x="350" y="18"/>
                    <a:pt x="350" y="18"/>
                  </a:cubicBezTo>
                  <a:cubicBezTo>
                    <a:pt x="352" y="18"/>
                    <a:pt x="352" y="18"/>
                    <a:pt x="352" y="18"/>
                  </a:cubicBezTo>
                  <a:cubicBezTo>
                    <a:pt x="355" y="19"/>
                    <a:pt x="355" y="19"/>
                    <a:pt x="355" y="19"/>
                  </a:cubicBezTo>
                  <a:cubicBezTo>
                    <a:pt x="355" y="19"/>
                    <a:pt x="355" y="19"/>
                    <a:pt x="355" y="19"/>
                  </a:cubicBezTo>
                  <a:cubicBezTo>
                    <a:pt x="354" y="19"/>
                    <a:pt x="354" y="19"/>
                    <a:pt x="354" y="19"/>
                  </a:cubicBezTo>
                  <a:cubicBezTo>
                    <a:pt x="353" y="20"/>
                    <a:pt x="353" y="20"/>
                    <a:pt x="353" y="20"/>
                  </a:cubicBezTo>
                  <a:cubicBezTo>
                    <a:pt x="353" y="21"/>
                    <a:pt x="353" y="21"/>
                    <a:pt x="353" y="21"/>
                  </a:cubicBezTo>
                  <a:cubicBezTo>
                    <a:pt x="354" y="22"/>
                    <a:pt x="354" y="22"/>
                    <a:pt x="354" y="22"/>
                  </a:cubicBezTo>
                  <a:cubicBezTo>
                    <a:pt x="355" y="22"/>
                    <a:pt x="355" y="22"/>
                    <a:pt x="355" y="22"/>
                  </a:cubicBezTo>
                  <a:cubicBezTo>
                    <a:pt x="355" y="23"/>
                    <a:pt x="355" y="23"/>
                    <a:pt x="355" y="23"/>
                  </a:cubicBezTo>
                  <a:cubicBezTo>
                    <a:pt x="355" y="23"/>
                    <a:pt x="355" y="23"/>
                    <a:pt x="355" y="23"/>
                  </a:cubicBezTo>
                  <a:cubicBezTo>
                    <a:pt x="355" y="24"/>
                    <a:pt x="355" y="24"/>
                    <a:pt x="355" y="24"/>
                  </a:cubicBezTo>
                  <a:cubicBezTo>
                    <a:pt x="355" y="25"/>
                    <a:pt x="355" y="25"/>
                    <a:pt x="355" y="25"/>
                  </a:cubicBezTo>
                  <a:cubicBezTo>
                    <a:pt x="354" y="26"/>
                    <a:pt x="354" y="26"/>
                    <a:pt x="354" y="26"/>
                  </a:cubicBezTo>
                  <a:cubicBezTo>
                    <a:pt x="353" y="26"/>
                    <a:pt x="353" y="26"/>
                    <a:pt x="353" y="26"/>
                  </a:cubicBezTo>
                  <a:cubicBezTo>
                    <a:pt x="353" y="26"/>
                    <a:pt x="353" y="26"/>
                    <a:pt x="353" y="26"/>
                  </a:cubicBezTo>
                  <a:cubicBezTo>
                    <a:pt x="352" y="26"/>
                    <a:pt x="352" y="26"/>
                    <a:pt x="352" y="26"/>
                  </a:cubicBezTo>
                  <a:cubicBezTo>
                    <a:pt x="351" y="26"/>
                    <a:pt x="351" y="26"/>
                    <a:pt x="351" y="26"/>
                  </a:cubicBezTo>
                  <a:cubicBezTo>
                    <a:pt x="350" y="27"/>
                    <a:pt x="350" y="27"/>
                    <a:pt x="350" y="27"/>
                  </a:cubicBezTo>
                  <a:cubicBezTo>
                    <a:pt x="348" y="26"/>
                    <a:pt x="348" y="26"/>
                    <a:pt x="348" y="26"/>
                  </a:cubicBezTo>
                  <a:cubicBezTo>
                    <a:pt x="347" y="25"/>
                    <a:pt x="347" y="25"/>
                    <a:pt x="347" y="25"/>
                  </a:cubicBezTo>
                  <a:cubicBezTo>
                    <a:pt x="345" y="23"/>
                    <a:pt x="345" y="23"/>
                    <a:pt x="345" y="23"/>
                  </a:cubicBezTo>
                  <a:cubicBezTo>
                    <a:pt x="345" y="22"/>
                    <a:pt x="345" y="22"/>
                    <a:pt x="345" y="22"/>
                  </a:cubicBezTo>
                  <a:cubicBezTo>
                    <a:pt x="345" y="21"/>
                    <a:pt x="345" y="21"/>
                    <a:pt x="345" y="21"/>
                  </a:cubicBezTo>
                  <a:cubicBezTo>
                    <a:pt x="345" y="21"/>
                    <a:pt x="345" y="21"/>
                    <a:pt x="345" y="21"/>
                  </a:cubicBezTo>
                  <a:cubicBezTo>
                    <a:pt x="346" y="20"/>
                    <a:pt x="346" y="20"/>
                    <a:pt x="346" y="20"/>
                  </a:cubicBezTo>
                  <a:cubicBezTo>
                    <a:pt x="345" y="20"/>
                    <a:pt x="345" y="20"/>
                    <a:pt x="345" y="20"/>
                  </a:cubicBezTo>
                  <a:cubicBezTo>
                    <a:pt x="345" y="19"/>
                    <a:pt x="345" y="19"/>
                    <a:pt x="345" y="19"/>
                  </a:cubicBezTo>
                  <a:cubicBezTo>
                    <a:pt x="344" y="19"/>
                    <a:pt x="344" y="19"/>
                    <a:pt x="344" y="19"/>
                  </a:cubicBezTo>
                  <a:cubicBezTo>
                    <a:pt x="344" y="18"/>
                    <a:pt x="344" y="18"/>
                    <a:pt x="344" y="18"/>
                  </a:cubicBezTo>
                  <a:cubicBezTo>
                    <a:pt x="343" y="18"/>
                    <a:pt x="343" y="18"/>
                    <a:pt x="343" y="18"/>
                  </a:cubicBezTo>
                  <a:cubicBezTo>
                    <a:pt x="343" y="17"/>
                    <a:pt x="343" y="17"/>
                    <a:pt x="343" y="17"/>
                  </a:cubicBezTo>
                  <a:close/>
                  <a:moveTo>
                    <a:pt x="195" y="38"/>
                  </a:moveTo>
                  <a:cubicBezTo>
                    <a:pt x="195" y="38"/>
                    <a:pt x="196" y="37"/>
                    <a:pt x="196" y="37"/>
                  </a:cubicBezTo>
                  <a:cubicBezTo>
                    <a:pt x="197" y="36"/>
                    <a:pt x="197" y="36"/>
                    <a:pt x="197" y="36"/>
                  </a:cubicBezTo>
                  <a:cubicBezTo>
                    <a:pt x="198" y="35"/>
                    <a:pt x="198" y="35"/>
                    <a:pt x="198" y="35"/>
                  </a:cubicBezTo>
                  <a:cubicBezTo>
                    <a:pt x="199" y="35"/>
                    <a:pt x="199" y="35"/>
                    <a:pt x="199" y="35"/>
                  </a:cubicBezTo>
                  <a:cubicBezTo>
                    <a:pt x="198" y="34"/>
                    <a:pt x="198" y="34"/>
                    <a:pt x="198" y="34"/>
                  </a:cubicBezTo>
                  <a:cubicBezTo>
                    <a:pt x="199" y="33"/>
                    <a:pt x="199" y="33"/>
                    <a:pt x="199" y="33"/>
                  </a:cubicBezTo>
                  <a:cubicBezTo>
                    <a:pt x="200" y="32"/>
                    <a:pt x="200" y="32"/>
                    <a:pt x="200" y="32"/>
                  </a:cubicBezTo>
                  <a:cubicBezTo>
                    <a:pt x="201" y="32"/>
                    <a:pt x="201" y="32"/>
                    <a:pt x="201" y="32"/>
                  </a:cubicBezTo>
                  <a:cubicBezTo>
                    <a:pt x="202" y="33"/>
                    <a:pt x="202" y="33"/>
                    <a:pt x="202" y="33"/>
                  </a:cubicBezTo>
                  <a:cubicBezTo>
                    <a:pt x="202" y="32"/>
                    <a:pt x="202" y="32"/>
                    <a:pt x="202" y="32"/>
                  </a:cubicBezTo>
                  <a:cubicBezTo>
                    <a:pt x="203" y="32"/>
                    <a:pt x="203" y="32"/>
                    <a:pt x="203" y="32"/>
                  </a:cubicBezTo>
                  <a:cubicBezTo>
                    <a:pt x="203" y="31"/>
                    <a:pt x="203" y="31"/>
                    <a:pt x="203" y="31"/>
                  </a:cubicBezTo>
                  <a:cubicBezTo>
                    <a:pt x="204" y="31"/>
                    <a:pt x="204" y="31"/>
                    <a:pt x="204" y="31"/>
                  </a:cubicBezTo>
                  <a:cubicBezTo>
                    <a:pt x="206" y="30"/>
                    <a:pt x="206" y="30"/>
                    <a:pt x="206" y="30"/>
                  </a:cubicBezTo>
                  <a:cubicBezTo>
                    <a:pt x="206" y="29"/>
                    <a:pt x="206" y="29"/>
                    <a:pt x="206" y="29"/>
                  </a:cubicBezTo>
                  <a:cubicBezTo>
                    <a:pt x="206" y="29"/>
                    <a:pt x="206" y="29"/>
                    <a:pt x="206" y="29"/>
                  </a:cubicBezTo>
                  <a:cubicBezTo>
                    <a:pt x="207" y="27"/>
                    <a:pt x="207" y="27"/>
                    <a:pt x="207" y="27"/>
                  </a:cubicBezTo>
                  <a:cubicBezTo>
                    <a:pt x="207" y="26"/>
                    <a:pt x="207" y="26"/>
                    <a:pt x="207" y="26"/>
                  </a:cubicBezTo>
                  <a:cubicBezTo>
                    <a:pt x="206" y="25"/>
                    <a:pt x="206" y="25"/>
                    <a:pt x="206" y="25"/>
                  </a:cubicBezTo>
                  <a:cubicBezTo>
                    <a:pt x="205" y="24"/>
                    <a:pt x="205" y="24"/>
                    <a:pt x="205" y="24"/>
                  </a:cubicBezTo>
                  <a:cubicBezTo>
                    <a:pt x="205" y="23"/>
                    <a:pt x="205" y="23"/>
                    <a:pt x="205" y="23"/>
                  </a:cubicBezTo>
                  <a:cubicBezTo>
                    <a:pt x="204" y="23"/>
                    <a:pt x="204" y="23"/>
                    <a:pt x="204" y="23"/>
                  </a:cubicBezTo>
                  <a:cubicBezTo>
                    <a:pt x="203" y="22"/>
                    <a:pt x="203" y="22"/>
                    <a:pt x="203" y="22"/>
                  </a:cubicBezTo>
                  <a:cubicBezTo>
                    <a:pt x="203" y="23"/>
                    <a:pt x="203" y="23"/>
                    <a:pt x="203" y="23"/>
                  </a:cubicBezTo>
                  <a:cubicBezTo>
                    <a:pt x="202" y="22"/>
                    <a:pt x="202" y="22"/>
                    <a:pt x="202" y="22"/>
                  </a:cubicBezTo>
                  <a:cubicBezTo>
                    <a:pt x="201" y="22"/>
                    <a:pt x="201" y="22"/>
                    <a:pt x="201" y="22"/>
                  </a:cubicBezTo>
                  <a:cubicBezTo>
                    <a:pt x="200" y="21"/>
                    <a:pt x="200" y="21"/>
                    <a:pt x="200" y="21"/>
                  </a:cubicBezTo>
                  <a:cubicBezTo>
                    <a:pt x="199" y="21"/>
                    <a:pt x="199" y="21"/>
                    <a:pt x="199" y="21"/>
                  </a:cubicBezTo>
                  <a:cubicBezTo>
                    <a:pt x="199" y="21"/>
                    <a:pt x="199" y="21"/>
                    <a:pt x="199" y="21"/>
                  </a:cubicBezTo>
                  <a:cubicBezTo>
                    <a:pt x="198" y="21"/>
                    <a:pt x="198" y="21"/>
                    <a:pt x="198" y="21"/>
                  </a:cubicBezTo>
                  <a:cubicBezTo>
                    <a:pt x="198" y="20"/>
                    <a:pt x="198" y="20"/>
                    <a:pt x="198" y="20"/>
                  </a:cubicBezTo>
                  <a:cubicBezTo>
                    <a:pt x="198" y="20"/>
                    <a:pt x="198" y="20"/>
                    <a:pt x="198" y="20"/>
                  </a:cubicBezTo>
                  <a:cubicBezTo>
                    <a:pt x="197" y="20"/>
                    <a:pt x="197" y="20"/>
                    <a:pt x="197" y="20"/>
                  </a:cubicBezTo>
                  <a:cubicBezTo>
                    <a:pt x="197" y="20"/>
                    <a:pt x="197" y="20"/>
                    <a:pt x="197" y="20"/>
                  </a:cubicBezTo>
                  <a:cubicBezTo>
                    <a:pt x="196" y="20"/>
                    <a:pt x="196" y="20"/>
                    <a:pt x="196" y="20"/>
                  </a:cubicBezTo>
                  <a:cubicBezTo>
                    <a:pt x="195" y="19"/>
                    <a:pt x="195" y="19"/>
                    <a:pt x="195" y="19"/>
                  </a:cubicBezTo>
                  <a:cubicBezTo>
                    <a:pt x="195" y="19"/>
                    <a:pt x="195" y="19"/>
                    <a:pt x="195" y="19"/>
                  </a:cubicBezTo>
                  <a:cubicBezTo>
                    <a:pt x="195" y="20"/>
                    <a:pt x="195" y="20"/>
                    <a:pt x="195" y="20"/>
                  </a:cubicBezTo>
                  <a:cubicBezTo>
                    <a:pt x="196" y="20"/>
                    <a:pt x="196" y="20"/>
                    <a:pt x="196" y="20"/>
                  </a:cubicBezTo>
                  <a:cubicBezTo>
                    <a:pt x="196" y="21"/>
                    <a:pt x="196" y="21"/>
                    <a:pt x="196" y="21"/>
                  </a:cubicBezTo>
                  <a:cubicBezTo>
                    <a:pt x="195" y="21"/>
                    <a:pt x="195" y="21"/>
                    <a:pt x="195" y="21"/>
                  </a:cubicBezTo>
                  <a:cubicBezTo>
                    <a:pt x="195" y="22"/>
                    <a:pt x="195" y="22"/>
                    <a:pt x="195" y="22"/>
                  </a:cubicBezTo>
                  <a:cubicBezTo>
                    <a:pt x="195" y="22"/>
                    <a:pt x="195" y="22"/>
                    <a:pt x="195" y="22"/>
                  </a:cubicBezTo>
                  <a:cubicBezTo>
                    <a:pt x="194" y="21"/>
                    <a:pt x="194" y="21"/>
                    <a:pt x="194" y="21"/>
                  </a:cubicBezTo>
                  <a:cubicBezTo>
                    <a:pt x="194" y="19"/>
                    <a:pt x="194" y="19"/>
                    <a:pt x="194" y="19"/>
                  </a:cubicBezTo>
                  <a:cubicBezTo>
                    <a:pt x="193" y="18"/>
                    <a:pt x="193" y="18"/>
                    <a:pt x="193" y="18"/>
                  </a:cubicBezTo>
                  <a:cubicBezTo>
                    <a:pt x="192" y="18"/>
                    <a:pt x="192" y="18"/>
                    <a:pt x="192" y="18"/>
                  </a:cubicBezTo>
                  <a:cubicBezTo>
                    <a:pt x="191" y="18"/>
                    <a:pt x="191" y="18"/>
                    <a:pt x="191" y="18"/>
                  </a:cubicBezTo>
                  <a:cubicBezTo>
                    <a:pt x="191" y="18"/>
                    <a:pt x="191" y="18"/>
                    <a:pt x="191" y="18"/>
                  </a:cubicBezTo>
                  <a:cubicBezTo>
                    <a:pt x="190" y="18"/>
                    <a:pt x="190" y="18"/>
                    <a:pt x="190" y="18"/>
                  </a:cubicBezTo>
                  <a:cubicBezTo>
                    <a:pt x="190" y="19"/>
                    <a:pt x="190" y="19"/>
                    <a:pt x="190" y="19"/>
                  </a:cubicBezTo>
                  <a:cubicBezTo>
                    <a:pt x="191" y="20"/>
                    <a:pt x="191" y="20"/>
                    <a:pt x="191" y="20"/>
                  </a:cubicBezTo>
                  <a:cubicBezTo>
                    <a:pt x="192" y="20"/>
                    <a:pt x="192" y="20"/>
                    <a:pt x="192" y="20"/>
                  </a:cubicBezTo>
                  <a:cubicBezTo>
                    <a:pt x="191" y="21"/>
                    <a:pt x="191" y="21"/>
                    <a:pt x="191" y="21"/>
                  </a:cubicBezTo>
                  <a:cubicBezTo>
                    <a:pt x="191" y="21"/>
                    <a:pt x="191" y="21"/>
                    <a:pt x="191" y="21"/>
                  </a:cubicBezTo>
                  <a:cubicBezTo>
                    <a:pt x="190" y="20"/>
                    <a:pt x="190" y="20"/>
                    <a:pt x="190" y="20"/>
                  </a:cubicBezTo>
                  <a:cubicBezTo>
                    <a:pt x="190" y="20"/>
                    <a:pt x="190" y="20"/>
                    <a:pt x="190" y="20"/>
                  </a:cubicBezTo>
                  <a:cubicBezTo>
                    <a:pt x="189" y="20"/>
                    <a:pt x="189" y="20"/>
                    <a:pt x="189" y="20"/>
                  </a:cubicBezTo>
                  <a:cubicBezTo>
                    <a:pt x="190" y="20"/>
                    <a:pt x="190" y="20"/>
                    <a:pt x="190" y="20"/>
                  </a:cubicBezTo>
                  <a:cubicBezTo>
                    <a:pt x="190" y="21"/>
                    <a:pt x="190" y="21"/>
                    <a:pt x="190" y="21"/>
                  </a:cubicBezTo>
                  <a:cubicBezTo>
                    <a:pt x="190" y="21"/>
                    <a:pt x="190" y="21"/>
                    <a:pt x="190" y="21"/>
                  </a:cubicBezTo>
                  <a:cubicBezTo>
                    <a:pt x="190" y="22"/>
                    <a:pt x="190" y="22"/>
                    <a:pt x="190" y="22"/>
                  </a:cubicBezTo>
                  <a:cubicBezTo>
                    <a:pt x="190" y="22"/>
                    <a:pt x="190" y="22"/>
                    <a:pt x="190" y="22"/>
                  </a:cubicBezTo>
                  <a:cubicBezTo>
                    <a:pt x="191" y="23"/>
                    <a:pt x="191" y="23"/>
                    <a:pt x="191" y="23"/>
                  </a:cubicBezTo>
                  <a:cubicBezTo>
                    <a:pt x="191" y="23"/>
                    <a:pt x="191" y="23"/>
                    <a:pt x="191" y="23"/>
                  </a:cubicBezTo>
                  <a:cubicBezTo>
                    <a:pt x="191" y="24"/>
                    <a:pt x="191" y="24"/>
                    <a:pt x="191" y="24"/>
                  </a:cubicBezTo>
                  <a:cubicBezTo>
                    <a:pt x="192" y="26"/>
                    <a:pt x="192" y="26"/>
                    <a:pt x="192" y="26"/>
                  </a:cubicBezTo>
                  <a:cubicBezTo>
                    <a:pt x="193" y="26"/>
                    <a:pt x="193" y="26"/>
                    <a:pt x="193" y="26"/>
                  </a:cubicBezTo>
                  <a:cubicBezTo>
                    <a:pt x="193" y="26"/>
                    <a:pt x="193" y="26"/>
                    <a:pt x="193" y="26"/>
                  </a:cubicBezTo>
                  <a:cubicBezTo>
                    <a:pt x="193" y="27"/>
                    <a:pt x="193" y="27"/>
                    <a:pt x="193" y="27"/>
                  </a:cubicBezTo>
                  <a:cubicBezTo>
                    <a:pt x="192" y="27"/>
                    <a:pt x="192" y="27"/>
                    <a:pt x="192" y="27"/>
                  </a:cubicBezTo>
                  <a:cubicBezTo>
                    <a:pt x="192" y="28"/>
                    <a:pt x="192" y="28"/>
                    <a:pt x="192" y="28"/>
                  </a:cubicBezTo>
                  <a:cubicBezTo>
                    <a:pt x="192" y="30"/>
                    <a:pt x="192" y="30"/>
                    <a:pt x="192" y="30"/>
                  </a:cubicBezTo>
                  <a:cubicBezTo>
                    <a:pt x="193" y="31"/>
                    <a:pt x="193" y="31"/>
                    <a:pt x="193" y="31"/>
                  </a:cubicBezTo>
                  <a:cubicBezTo>
                    <a:pt x="193" y="32"/>
                    <a:pt x="193" y="32"/>
                    <a:pt x="193" y="32"/>
                  </a:cubicBezTo>
                  <a:cubicBezTo>
                    <a:pt x="193" y="32"/>
                    <a:pt x="193" y="32"/>
                    <a:pt x="193" y="32"/>
                  </a:cubicBezTo>
                  <a:cubicBezTo>
                    <a:pt x="193" y="33"/>
                    <a:pt x="193" y="33"/>
                    <a:pt x="193" y="33"/>
                  </a:cubicBezTo>
                  <a:cubicBezTo>
                    <a:pt x="193" y="33"/>
                    <a:pt x="193" y="33"/>
                    <a:pt x="193" y="33"/>
                  </a:cubicBezTo>
                  <a:cubicBezTo>
                    <a:pt x="193" y="34"/>
                    <a:pt x="193" y="34"/>
                    <a:pt x="193" y="34"/>
                  </a:cubicBezTo>
                  <a:cubicBezTo>
                    <a:pt x="194" y="36"/>
                    <a:pt x="194" y="36"/>
                    <a:pt x="194" y="36"/>
                  </a:cubicBezTo>
                  <a:cubicBezTo>
                    <a:pt x="195" y="36"/>
                    <a:pt x="195" y="36"/>
                    <a:pt x="195" y="36"/>
                  </a:cubicBezTo>
                  <a:cubicBezTo>
                    <a:pt x="195" y="37"/>
                    <a:pt x="195" y="37"/>
                    <a:pt x="195" y="37"/>
                  </a:cubicBezTo>
                  <a:cubicBezTo>
                    <a:pt x="195" y="38"/>
                    <a:pt x="195" y="38"/>
                    <a:pt x="195" y="38"/>
                  </a:cubicBezTo>
                  <a:close/>
                  <a:moveTo>
                    <a:pt x="212" y="29"/>
                  </a:moveTo>
                  <a:cubicBezTo>
                    <a:pt x="213" y="28"/>
                    <a:pt x="213" y="28"/>
                    <a:pt x="213" y="28"/>
                  </a:cubicBezTo>
                  <a:cubicBezTo>
                    <a:pt x="213" y="28"/>
                    <a:pt x="213" y="28"/>
                    <a:pt x="213" y="28"/>
                  </a:cubicBezTo>
                  <a:cubicBezTo>
                    <a:pt x="213" y="28"/>
                    <a:pt x="213" y="28"/>
                    <a:pt x="213" y="28"/>
                  </a:cubicBezTo>
                  <a:cubicBezTo>
                    <a:pt x="213" y="27"/>
                    <a:pt x="213" y="27"/>
                    <a:pt x="213" y="27"/>
                  </a:cubicBezTo>
                  <a:cubicBezTo>
                    <a:pt x="214" y="27"/>
                    <a:pt x="214" y="27"/>
                    <a:pt x="214" y="27"/>
                  </a:cubicBezTo>
                  <a:cubicBezTo>
                    <a:pt x="213" y="26"/>
                    <a:pt x="213" y="26"/>
                    <a:pt x="213" y="26"/>
                  </a:cubicBezTo>
                  <a:cubicBezTo>
                    <a:pt x="213" y="27"/>
                    <a:pt x="213" y="27"/>
                    <a:pt x="213" y="27"/>
                  </a:cubicBezTo>
                  <a:cubicBezTo>
                    <a:pt x="212" y="27"/>
                    <a:pt x="212" y="27"/>
                    <a:pt x="212" y="27"/>
                  </a:cubicBezTo>
                  <a:cubicBezTo>
                    <a:pt x="212" y="28"/>
                    <a:pt x="212" y="28"/>
                    <a:pt x="212" y="28"/>
                  </a:cubicBezTo>
                  <a:cubicBezTo>
                    <a:pt x="212" y="28"/>
                    <a:pt x="212" y="28"/>
                    <a:pt x="212" y="28"/>
                  </a:cubicBezTo>
                  <a:cubicBezTo>
                    <a:pt x="211" y="29"/>
                    <a:pt x="211" y="29"/>
                    <a:pt x="211" y="29"/>
                  </a:cubicBezTo>
                  <a:cubicBezTo>
                    <a:pt x="212" y="29"/>
                    <a:pt x="212" y="29"/>
                    <a:pt x="212" y="29"/>
                  </a:cubicBezTo>
                  <a:cubicBezTo>
                    <a:pt x="212" y="29"/>
                    <a:pt x="212" y="29"/>
                    <a:pt x="212" y="29"/>
                  </a:cubicBezTo>
                  <a:close/>
                  <a:moveTo>
                    <a:pt x="213" y="29"/>
                  </a:moveTo>
                  <a:cubicBezTo>
                    <a:pt x="214" y="28"/>
                    <a:pt x="214" y="28"/>
                    <a:pt x="214" y="28"/>
                  </a:cubicBezTo>
                  <a:cubicBezTo>
                    <a:pt x="215" y="28"/>
                    <a:pt x="215" y="28"/>
                    <a:pt x="215" y="28"/>
                  </a:cubicBezTo>
                  <a:cubicBezTo>
                    <a:pt x="216" y="28"/>
                    <a:pt x="216" y="28"/>
                    <a:pt x="216" y="28"/>
                  </a:cubicBezTo>
                  <a:cubicBezTo>
                    <a:pt x="216" y="28"/>
                    <a:pt x="216" y="28"/>
                    <a:pt x="216" y="28"/>
                  </a:cubicBezTo>
                  <a:cubicBezTo>
                    <a:pt x="217" y="27"/>
                    <a:pt x="217" y="27"/>
                    <a:pt x="217" y="27"/>
                  </a:cubicBezTo>
                  <a:cubicBezTo>
                    <a:pt x="217" y="27"/>
                    <a:pt x="217" y="27"/>
                    <a:pt x="217" y="27"/>
                  </a:cubicBezTo>
                  <a:cubicBezTo>
                    <a:pt x="218" y="28"/>
                    <a:pt x="218" y="28"/>
                    <a:pt x="218" y="28"/>
                  </a:cubicBezTo>
                  <a:cubicBezTo>
                    <a:pt x="217" y="29"/>
                    <a:pt x="217" y="29"/>
                    <a:pt x="217" y="29"/>
                  </a:cubicBezTo>
                  <a:cubicBezTo>
                    <a:pt x="216" y="29"/>
                    <a:pt x="216" y="29"/>
                    <a:pt x="216" y="29"/>
                  </a:cubicBezTo>
                  <a:cubicBezTo>
                    <a:pt x="216" y="29"/>
                    <a:pt x="216" y="29"/>
                    <a:pt x="216" y="29"/>
                  </a:cubicBezTo>
                  <a:cubicBezTo>
                    <a:pt x="215" y="29"/>
                    <a:pt x="215" y="29"/>
                    <a:pt x="215" y="29"/>
                  </a:cubicBezTo>
                  <a:cubicBezTo>
                    <a:pt x="213" y="29"/>
                    <a:pt x="213" y="29"/>
                    <a:pt x="213" y="29"/>
                  </a:cubicBezTo>
                  <a:cubicBezTo>
                    <a:pt x="213" y="29"/>
                    <a:pt x="213" y="29"/>
                    <a:pt x="213" y="29"/>
                  </a:cubicBezTo>
                  <a:close/>
                  <a:moveTo>
                    <a:pt x="222" y="36"/>
                  </a:moveTo>
                  <a:cubicBezTo>
                    <a:pt x="222" y="37"/>
                    <a:pt x="222" y="37"/>
                    <a:pt x="222" y="37"/>
                  </a:cubicBezTo>
                  <a:cubicBezTo>
                    <a:pt x="223" y="38"/>
                    <a:pt x="223" y="38"/>
                    <a:pt x="223" y="38"/>
                  </a:cubicBezTo>
                  <a:cubicBezTo>
                    <a:pt x="223" y="38"/>
                    <a:pt x="223" y="38"/>
                    <a:pt x="223" y="38"/>
                  </a:cubicBezTo>
                  <a:cubicBezTo>
                    <a:pt x="223" y="39"/>
                    <a:pt x="223" y="39"/>
                    <a:pt x="223" y="39"/>
                  </a:cubicBezTo>
                  <a:cubicBezTo>
                    <a:pt x="224" y="38"/>
                    <a:pt x="224" y="38"/>
                    <a:pt x="224" y="38"/>
                  </a:cubicBezTo>
                  <a:cubicBezTo>
                    <a:pt x="224" y="37"/>
                    <a:pt x="224" y="37"/>
                    <a:pt x="224" y="37"/>
                  </a:cubicBezTo>
                  <a:cubicBezTo>
                    <a:pt x="224" y="36"/>
                    <a:pt x="224" y="36"/>
                    <a:pt x="224" y="36"/>
                  </a:cubicBezTo>
                  <a:cubicBezTo>
                    <a:pt x="223" y="36"/>
                    <a:pt x="223" y="36"/>
                    <a:pt x="223" y="36"/>
                  </a:cubicBezTo>
                  <a:cubicBezTo>
                    <a:pt x="222" y="36"/>
                    <a:pt x="222" y="36"/>
                    <a:pt x="222" y="36"/>
                  </a:cubicBezTo>
                  <a:close/>
                  <a:moveTo>
                    <a:pt x="305" y="61"/>
                  </a:moveTo>
                  <a:cubicBezTo>
                    <a:pt x="305" y="60"/>
                    <a:pt x="305" y="60"/>
                    <a:pt x="305" y="60"/>
                  </a:cubicBezTo>
                  <a:cubicBezTo>
                    <a:pt x="306" y="59"/>
                    <a:pt x="306" y="59"/>
                    <a:pt x="306" y="59"/>
                  </a:cubicBezTo>
                  <a:cubicBezTo>
                    <a:pt x="306" y="59"/>
                    <a:pt x="306" y="59"/>
                    <a:pt x="306" y="59"/>
                  </a:cubicBezTo>
                  <a:cubicBezTo>
                    <a:pt x="304" y="59"/>
                    <a:pt x="304" y="59"/>
                    <a:pt x="304" y="59"/>
                  </a:cubicBezTo>
                  <a:cubicBezTo>
                    <a:pt x="304" y="60"/>
                    <a:pt x="304" y="60"/>
                    <a:pt x="304" y="60"/>
                  </a:cubicBezTo>
                  <a:cubicBezTo>
                    <a:pt x="304" y="60"/>
                    <a:pt x="304" y="60"/>
                    <a:pt x="304" y="60"/>
                  </a:cubicBezTo>
                  <a:cubicBezTo>
                    <a:pt x="305" y="60"/>
                    <a:pt x="305" y="60"/>
                    <a:pt x="305" y="60"/>
                  </a:cubicBezTo>
                  <a:cubicBezTo>
                    <a:pt x="305" y="61"/>
                    <a:pt x="305" y="61"/>
                    <a:pt x="305" y="61"/>
                  </a:cubicBezTo>
                  <a:close/>
                  <a:moveTo>
                    <a:pt x="294" y="72"/>
                  </a:moveTo>
                  <a:cubicBezTo>
                    <a:pt x="295" y="72"/>
                    <a:pt x="295" y="72"/>
                    <a:pt x="295" y="72"/>
                  </a:cubicBezTo>
                  <a:cubicBezTo>
                    <a:pt x="295" y="71"/>
                    <a:pt x="295" y="71"/>
                    <a:pt x="295" y="71"/>
                  </a:cubicBezTo>
                  <a:cubicBezTo>
                    <a:pt x="296" y="72"/>
                    <a:pt x="296" y="72"/>
                    <a:pt x="296" y="72"/>
                  </a:cubicBezTo>
                  <a:cubicBezTo>
                    <a:pt x="296" y="71"/>
                    <a:pt x="296" y="71"/>
                    <a:pt x="296" y="71"/>
                  </a:cubicBezTo>
                  <a:cubicBezTo>
                    <a:pt x="295" y="71"/>
                    <a:pt x="295" y="71"/>
                    <a:pt x="295" y="71"/>
                  </a:cubicBezTo>
                  <a:cubicBezTo>
                    <a:pt x="294" y="70"/>
                    <a:pt x="294" y="70"/>
                    <a:pt x="294" y="70"/>
                  </a:cubicBezTo>
                  <a:cubicBezTo>
                    <a:pt x="294" y="70"/>
                    <a:pt x="294" y="70"/>
                    <a:pt x="294" y="70"/>
                  </a:cubicBezTo>
                  <a:cubicBezTo>
                    <a:pt x="293" y="70"/>
                    <a:pt x="293" y="70"/>
                    <a:pt x="293" y="70"/>
                  </a:cubicBezTo>
                  <a:cubicBezTo>
                    <a:pt x="293" y="71"/>
                    <a:pt x="293" y="71"/>
                    <a:pt x="293" y="71"/>
                  </a:cubicBezTo>
                  <a:cubicBezTo>
                    <a:pt x="294" y="71"/>
                    <a:pt x="294" y="71"/>
                    <a:pt x="294" y="71"/>
                  </a:cubicBezTo>
                  <a:cubicBezTo>
                    <a:pt x="294" y="71"/>
                    <a:pt x="294" y="72"/>
                    <a:pt x="294" y="72"/>
                  </a:cubicBezTo>
                  <a:close/>
                  <a:moveTo>
                    <a:pt x="263" y="67"/>
                  </a:moveTo>
                  <a:cubicBezTo>
                    <a:pt x="264" y="67"/>
                    <a:pt x="264" y="67"/>
                    <a:pt x="264" y="67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6"/>
                    <a:pt x="265" y="66"/>
                    <a:pt x="265" y="66"/>
                  </a:cubicBezTo>
                  <a:cubicBezTo>
                    <a:pt x="266" y="66"/>
                    <a:pt x="266" y="66"/>
                    <a:pt x="266" y="66"/>
                  </a:cubicBezTo>
                  <a:cubicBezTo>
                    <a:pt x="266" y="65"/>
                    <a:pt x="266" y="65"/>
                    <a:pt x="266" y="65"/>
                  </a:cubicBezTo>
                  <a:cubicBezTo>
                    <a:pt x="265" y="65"/>
                    <a:pt x="265" y="65"/>
                    <a:pt x="265" y="65"/>
                  </a:cubicBezTo>
                  <a:cubicBezTo>
                    <a:pt x="265" y="64"/>
                    <a:pt x="265" y="64"/>
                    <a:pt x="265" y="64"/>
                  </a:cubicBezTo>
                  <a:cubicBezTo>
                    <a:pt x="265" y="63"/>
                    <a:pt x="265" y="63"/>
                    <a:pt x="265" y="63"/>
                  </a:cubicBezTo>
                  <a:cubicBezTo>
                    <a:pt x="264" y="62"/>
                    <a:pt x="264" y="62"/>
                    <a:pt x="264" y="62"/>
                  </a:cubicBezTo>
                  <a:cubicBezTo>
                    <a:pt x="264" y="62"/>
                    <a:pt x="264" y="62"/>
                    <a:pt x="264" y="62"/>
                  </a:cubicBezTo>
                  <a:cubicBezTo>
                    <a:pt x="264" y="62"/>
                    <a:pt x="264" y="62"/>
                    <a:pt x="264" y="62"/>
                  </a:cubicBezTo>
                  <a:cubicBezTo>
                    <a:pt x="262" y="62"/>
                    <a:pt x="262" y="62"/>
                    <a:pt x="262" y="62"/>
                  </a:cubicBezTo>
                  <a:cubicBezTo>
                    <a:pt x="261" y="63"/>
                    <a:pt x="261" y="63"/>
                    <a:pt x="261" y="63"/>
                  </a:cubicBezTo>
                  <a:cubicBezTo>
                    <a:pt x="260" y="63"/>
                    <a:pt x="260" y="63"/>
                    <a:pt x="260" y="63"/>
                  </a:cubicBezTo>
                  <a:cubicBezTo>
                    <a:pt x="259" y="63"/>
                    <a:pt x="259" y="63"/>
                    <a:pt x="259" y="63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260" y="65"/>
                    <a:pt x="260" y="65"/>
                    <a:pt x="260" y="65"/>
                  </a:cubicBezTo>
                  <a:cubicBezTo>
                    <a:pt x="261" y="65"/>
                    <a:pt x="261" y="65"/>
                    <a:pt x="261" y="65"/>
                  </a:cubicBezTo>
                  <a:cubicBezTo>
                    <a:pt x="260" y="66"/>
                    <a:pt x="260" y="66"/>
                    <a:pt x="260" y="66"/>
                  </a:cubicBezTo>
                  <a:cubicBezTo>
                    <a:pt x="259" y="66"/>
                    <a:pt x="259" y="66"/>
                    <a:pt x="259" y="66"/>
                  </a:cubicBezTo>
                  <a:cubicBezTo>
                    <a:pt x="259" y="66"/>
                    <a:pt x="259" y="66"/>
                    <a:pt x="259" y="66"/>
                  </a:cubicBezTo>
                  <a:cubicBezTo>
                    <a:pt x="260" y="66"/>
                    <a:pt x="260" y="66"/>
                    <a:pt x="260" y="66"/>
                  </a:cubicBezTo>
                  <a:cubicBezTo>
                    <a:pt x="261" y="66"/>
                    <a:pt x="261" y="66"/>
                    <a:pt x="261" y="66"/>
                  </a:cubicBezTo>
                  <a:cubicBezTo>
                    <a:pt x="263" y="67"/>
                    <a:pt x="263" y="67"/>
                    <a:pt x="263" y="67"/>
                  </a:cubicBezTo>
                  <a:close/>
                  <a:moveTo>
                    <a:pt x="353" y="42"/>
                  </a:moveTo>
                  <a:cubicBezTo>
                    <a:pt x="354" y="42"/>
                    <a:pt x="354" y="42"/>
                    <a:pt x="354" y="42"/>
                  </a:cubicBezTo>
                  <a:cubicBezTo>
                    <a:pt x="354" y="42"/>
                    <a:pt x="354" y="42"/>
                    <a:pt x="354" y="42"/>
                  </a:cubicBezTo>
                  <a:cubicBezTo>
                    <a:pt x="354" y="41"/>
                    <a:pt x="354" y="41"/>
                    <a:pt x="354" y="41"/>
                  </a:cubicBezTo>
                  <a:cubicBezTo>
                    <a:pt x="354" y="40"/>
                    <a:pt x="354" y="40"/>
                    <a:pt x="354" y="40"/>
                  </a:cubicBezTo>
                  <a:cubicBezTo>
                    <a:pt x="354" y="40"/>
                    <a:pt x="354" y="40"/>
                    <a:pt x="354" y="40"/>
                  </a:cubicBezTo>
                  <a:cubicBezTo>
                    <a:pt x="353" y="39"/>
                    <a:pt x="353" y="39"/>
                    <a:pt x="353" y="39"/>
                  </a:cubicBezTo>
                  <a:cubicBezTo>
                    <a:pt x="353" y="38"/>
                    <a:pt x="353" y="38"/>
                    <a:pt x="353" y="38"/>
                  </a:cubicBezTo>
                  <a:cubicBezTo>
                    <a:pt x="352" y="37"/>
                    <a:pt x="352" y="37"/>
                    <a:pt x="352" y="37"/>
                  </a:cubicBezTo>
                  <a:cubicBezTo>
                    <a:pt x="351" y="38"/>
                    <a:pt x="351" y="38"/>
                    <a:pt x="351" y="38"/>
                  </a:cubicBezTo>
                  <a:cubicBezTo>
                    <a:pt x="350" y="38"/>
                    <a:pt x="350" y="38"/>
                    <a:pt x="350" y="38"/>
                  </a:cubicBezTo>
                  <a:cubicBezTo>
                    <a:pt x="350" y="39"/>
                    <a:pt x="350" y="39"/>
                    <a:pt x="350" y="39"/>
                  </a:cubicBezTo>
                  <a:cubicBezTo>
                    <a:pt x="351" y="40"/>
                    <a:pt x="351" y="40"/>
                    <a:pt x="351" y="40"/>
                  </a:cubicBezTo>
                  <a:cubicBezTo>
                    <a:pt x="351" y="40"/>
                    <a:pt x="351" y="40"/>
                    <a:pt x="351" y="40"/>
                  </a:cubicBezTo>
                  <a:cubicBezTo>
                    <a:pt x="351" y="41"/>
                    <a:pt x="351" y="41"/>
                    <a:pt x="351" y="41"/>
                  </a:cubicBezTo>
                  <a:cubicBezTo>
                    <a:pt x="352" y="41"/>
                    <a:pt x="352" y="41"/>
                    <a:pt x="352" y="41"/>
                  </a:cubicBezTo>
                  <a:cubicBezTo>
                    <a:pt x="353" y="42"/>
                    <a:pt x="353" y="42"/>
                    <a:pt x="353" y="42"/>
                  </a:cubicBezTo>
                  <a:cubicBezTo>
                    <a:pt x="353" y="42"/>
                    <a:pt x="353" y="42"/>
                    <a:pt x="353" y="42"/>
                  </a:cubicBezTo>
                  <a:close/>
                  <a:moveTo>
                    <a:pt x="356" y="48"/>
                  </a:moveTo>
                  <a:cubicBezTo>
                    <a:pt x="357" y="48"/>
                    <a:pt x="357" y="48"/>
                    <a:pt x="357" y="48"/>
                  </a:cubicBezTo>
                  <a:cubicBezTo>
                    <a:pt x="357" y="47"/>
                    <a:pt x="357" y="47"/>
                    <a:pt x="357" y="47"/>
                  </a:cubicBezTo>
                  <a:cubicBezTo>
                    <a:pt x="359" y="47"/>
                    <a:pt x="359" y="47"/>
                    <a:pt x="359" y="47"/>
                  </a:cubicBezTo>
                  <a:cubicBezTo>
                    <a:pt x="360" y="47"/>
                    <a:pt x="360" y="47"/>
                    <a:pt x="360" y="47"/>
                  </a:cubicBezTo>
                  <a:cubicBezTo>
                    <a:pt x="362" y="47"/>
                    <a:pt x="362" y="47"/>
                    <a:pt x="362" y="47"/>
                  </a:cubicBezTo>
                  <a:cubicBezTo>
                    <a:pt x="363" y="47"/>
                    <a:pt x="363" y="47"/>
                    <a:pt x="363" y="47"/>
                  </a:cubicBezTo>
                  <a:cubicBezTo>
                    <a:pt x="365" y="47"/>
                    <a:pt x="365" y="47"/>
                    <a:pt x="365" y="47"/>
                  </a:cubicBezTo>
                  <a:cubicBezTo>
                    <a:pt x="366" y="46"/>
                    <a:pt x="366" y="46"/>
                    <a:pt x="366" y="46"/>
                  </a:cubicBezTo>
                  <a:cubicBezTo>
                    <a:pt x="367" y="46"/>
                    <a:pt x="367" y="46"/>
                    <a:pt x="367" y="46"/>
                  </a:cubicBezTo>
                  <a:cubicBezTo>
                    <a:pt x="368" y="46"/>
                    <a:pt x="368" y="46"/>
                    <a:pt x="368" y="46"/>
                  </a:cubicBezTo>
                  <a:cubicBezTo>
                    <a:pt x="369" y="46"/>
                    <a:pt x="369" y="46"/>
                    <a:pt x="369" y="46"/>
                  </a:cubicBezTo>
                  <a:cubicBezTo>
                    <a:pt x="368" y="45"/>
                    <a:pt x="368" y="45"/>
                    <a:pt x="368" y="45"/>
                  </a:cubicBezTo>
                  <a:cubicBezTo>
                    <a:pt x="368" y="44"/>
                    <a:pt x="368" y="44"/>
                    <a:pt x="368" y="44"/>
                  </a:cubicBezTo>
                  <a:cubicBezTo>
                    <a:pt x="367" y="43"/>
                    <a:pt x="367" y="43"/>
                    <a:pt x="367" y="43"/>
                  </a:cubicBezTo>
                  <a:cubicBezTo>
                    <a:pt x="365" y="42"/>
                    <a:pt x="365" y="42"/>
                    <a:pt x="365" y="42"/>
                  </a:cubicBezTo>
                  <a:cubicBezTo>
                    <a:pt x="364" y="42"/>
                    <a:pt x="364" y="42"/>
                    <a:pt x="364" y="42"/>
                  </a:cubicBezTo>
                  <a:cubicBezTo>
                    <a:pt x="363" y="41"/>
                    <a:pt x="363" y="41"/>
                    <a:pt x="363" y="41"/>
                  </a:cubicBezTo>
                  <a:cubicBezTo>
                    <a:pt x="362" y="41"/>
                    <a:pt x="362" y="41"/>
                    <a:pt x="362" y="41"/>
                  </a:cubicBezTo>
                  <a:cubicBezTo>
                    <a:pt x="361" y="41"/>
                    <a:pt x="361" y="41"/>
                    <a:pt x="361" y="41"/>
                  </a:cubicBezTo>
                  <a:cubicBezTo>
                    <a:pt x="360" y="41"/>
                    <a:pt x="360" y="41"/>
                    <a:pt x="360" y="41"/>
                  </a:cubicBezTo>
                  <a:cubicBezTo>
                    <a:pt x="359" y="40"/>
                    <a:pt x="359" y="40"/>
                    <a:pt x="359" y="40"/>
                  </a:cubicBezTo>
                  <a:cubicBezTo>
                    <a:pt x="358" y="40"/>
                    <a:pt x="358" y="40"/>
                    <a:pt x="358" y="40"/>
                  </a:cubicBezTo>
                  <a:cubicBezTo>
                    <a:pt x="358" y="41"/>
                    <a:pt x="358" y="41"/>
                    <a:pt x="358" y="41"/>
                  </a:cubicBezTo>
                  <a:cubicBezTo>
                    <a:pt x="357" y="43"/>
                    <a:pt x="357" y="43"/>
                    <a:pt x="357" y="43"/>
                  </a:cubicBezTo>
                  <a:cubicBezTo>
                    <a:pt x="357" y="43"/>
                    <a:pt x="357" y="43"/>
                    <a:pt x="357" y="43"/>
                  </a:cubicBezTo>
                  <a:cubicBezTo>
                    <a:pt x="357" y="45"/>
                    <a:pt x="357" y="45"/>
                    <a:pt x="357" y="45"/>
                  </a:cubicBezTo>
                  <a:cubicBezTo>
                    <a:pt x="356" y="47"/>
                    <a:pt x="356" y="47"/>
                    <a:pt x="356" y="47"/>
                  </a:cubicBezTo>
                  <a:cubicBezTo>
                    <a:pt x="355" y="48"/>
                    <a:pt x="355" y="48"/>
                    <a:pt x="355" y="48"/>
                  </a:cubicBezTo>
                  <a:cubicBezTo>
                    <a:pt x="355" y="48"/>
                    <a:pt x="355" y="48"/>
                    <a:pt x="355" y="48"/>
                  </a:cubicBezTo>
                  <a:cubicBezTo>
                    <a:pt x="356" y="48"/>
                    <a:pt x="356" y="48"/>
                    <a:pt x="356" y="48"/>
                  </a:cubicBezTo>
                  <a:close/>
                  <a:moveTo>
                    <a:pt x="335" y="44"/>
                  </a:moveTo>
                  <a:cubicBezTo>
                    <a:pt x="335" y="45"/>
                    <a:pt x="335" y="45"/>
                    <a:pt x="335" y="45"/>
                  </a:cubicBezTo>
                  <a:cubicBezTo>
                    <a:pt x="336" y="46"/>
                    <a:pt x="336" y="46"/>
                    <a:pt x="336" y="46"/>
                  </a:cubicBezTo>
                  <a:cubicBezTo>
                    <a:pt x="337" y="46"/>
                    <a:pt x="337" y="46"/>
                    <a:pt x="337" y="46"/>
                  </a:cubicBezTo>
                  <a:cubicBezTo>
                    <a:pt x="337" y="46"/>
                    <a:pt x="337" y="46"/>
                    <a:pt x="337" y="46"/>
                  </a:cubicBezTo>
                  <a:cubicBezTo>
                    <a:pt x="339" y="46"/>
                    <a:pt x="339" y="46"/>
                    <a:pt x="339" y="46"/>
                  </a:cubicBezTo>
                  <a:cubicBezTo>
                    <a:pt x="339" y="47"/>
                    <a:pt x="339" y="47"/>
                    <a:pt x="339" y="47"/>
                  </a:cubicBezTo>
                  <a:cubicBezTo>
                    <a:pt x="340" y="47"/>
                    <a:pt x="340" y="47"/>
                    <a:pt x="340" y="47"/>
                  </a:cubicBezTo>
                  <a:cubicBezTo>
                    <a:pt x="340" y="47"/>
                    <a:pt x="340" y="47"/>
                    <a:pt x="340" y="47"/>
                  </a:cubicBezTo>
                  <a:cubicBezTo>
                    <a:pt x="339" y="46"/>
                    <a:pt x="339" y="46"/>
                    <a:pt x="339" y="46"/>
                  </a:cubicBezTo>
                  <a:cubicBezTo>
                    <a:pt x="338" y="45"/>
                    <a:pt x="338" y="45"/>
                    <a:pt x="338" y="45"/>
                  </a:cubicBezTo>
                  <a:cubicBezTo>
                    <a:pt x="337" y="45"/>
                    <a:pt x="337" y="45"/>
                    <a:pt x="337" y="45"/>
                  </a:cubicBezTo>
                  <a:cubicBezTo>
                    <a:pt x="336" y="44"/>
                    <a:pt x="336" y="44"/>
                    <a:pt x="336" y="44"/>
                  </a:cubicBezTo>
                  <a:cubicBezTo>
                    <a:pt x="335" y="44"/>
                    <a:pt x="335" y="44"/>
                    <a:pt x="335" y="44"/>
                  </a:cubicBezTo>
                  <a:cubicBezTo>
                    <a:pt x="335" y="44"/>
                    <a:pt x="335" y="44"/>
                    <a:pt x="335" y="44"/>
                  </a:cubicBezTo>
                  <a:close/>
                  <a:moveTo>
                    <a:pt x="363" y="70"/>
                  </a:moveTo>
                  <a:cubicBezTo>
                    <a:pt x="364" y="71"/>
                    <a:pt x="364" y="71"/>
                    <a:pt x="364" y="71"/>
                  </a:cubicBezTo>
                  <a:cubicBezTo>
                    <a:pt x="365" y="71"/>
                    <a:pt x="365" y="71"/>
                    <a:pt x="365" y="71"/>
                  </a:cubicBezTo>
                  <a:cubicBezTo>
                    <a:pt x="365" y="71"/>
                    <a:pt x="365" y="71"/>
                    <a:pt x="365" y="71"/>
                  </a:cubicBezTo>
                  <a:cubicBezTo>
                    <a:pt x="366" y="70"/>
                    <a:pt x="366" y="70"/>
                    <a:pt x="366" y="70"/>
                  </a:cubicBezTo>
                  <a:cubicBezTo>
                    <a:pt x="366" y="70"/>
                    <a:pt x="366" y="70"/>
                    <a:pt x="366" y="70"/>
                  </a:cubicBezTo>
                  <a:cubicBezTo>
                    <a:pt x="366" y="69"/>
                    <a:pt x="366" y="69"/>
                    <a:pt x="366" y="69"/>
                  </a:cubicBezTo>
                  <a:cubicBezTo>
                    <a:pt x="365" y="68"/>
                    <a:pt x="365" y="68"/>
                    <a:pt x="365" y="68"/>
                  </a:cubicBezTo>
                  <a:cubicBezTo>
                    <a:pt x="365" y="69"/>
                    <a:pt x="365" y="69"/>
                    <a:pt x="365" y="69"/>
                  </a:cubicBezTo>
                  <a:cubicBezTo>
                    <a:pt x="365" y="69"/>
                    <a:pt x="365" y="69"/>
                    <a:pt x="365" y="69"/>
                  </a:cubicBezTo>
                  <a:cubicBezTo>
                    <a:pt x="364" y="70"/>
                    <a:pt x="364" y="70"/>
                    <a:pt x="364" y="70"/>
                  </a:cubicBezTo>
                  <a:cubicBezTo>
                    <a:pt x="364" y="70"/>
                    <a:pt x="363" y="70"/>
                    <a:pt x="363" y="70"/>
                  </a:cubicBezTo>
                  <a:close/>
                  <a:moveTo>
                    <a:pt x="462" y="63"/>
                  </a:moveTo>
                  <a:cubicBezTo>
                    <a:pt x="462" y="63"/>
                    <a:pt x="462" y="63"/>
                    <a:pt x="462" y="63"/>
                  </a:cubicBezTo>
                  <a:cubicBezTo>
                    <a:pt x="463" y="62"/>
                    <a:pt x="463" y="62"/>
                    <a:pt x="463" y="62"/>
                  </a:cubicBezTo>
                  <a:cubicBezTo>
                    <a:pt x="462" y="62"/>
                    <a:pt x="462" y="62"/>
                    <a:pt x="462" y="62"/>
                  </a:cubicBezTo>
                  <a:cubicBezTo>
                    <a:pt x="462" y="62"/>
                    <a:pt x="462" y="62"/>
                    <a:pt x="462" y="62"/>
                  </a:cubicBezTo>
                  <a:cubicBezTo>
                    <a:pt x="462" y="62"/>
                    <a:pt x="462" y="62"/>
                    <a:pt x="462" y="62"/>
                  </a:cubicBezTo>
                  <a:cubicBezTo>
                    <a:pt x="462" y="63"/>
                    <a:pt x="462" y="63"/>
                    <a:pt x="462" y="63"/>
                  </a:cubicBezTo>
                  <a:close/>
                  <a:moveTo>
                    <a:pt x="461" y="64"/>
                  </a:moveTo>
                  <a:cubicBezTo>
                    <a:pt x="462" y="64"/>
                    <a:pt x="462" y="64"/>
                    <a:pt x="462" y="64"/>
                  </a:cubicBezTo>
                  <a:cubicBezTo>
                    <a:pt x="462" y="63"/>
                    <a:pt x="462" y="63"/>
                    <a:pt x="462" y="63"/>
                  </a:cubicBezTo>
                  <a:cubicBezTo>
                    <a:pt x="461" y="62"/>
                    <a:pt x="461" y="62"/>
                    <a:pt x="461" y="62"/>
                  </a:cubicBezTo>
                  <a:cubicBezTo>
                    <a:pt x="461" y="62"/>
                    <a:pt x="461" y="62"/>
                    <a:pt x="461" y="62"/>
                  </a:cubicBezTo>
                  <a:cubicBezTo>
                    <a:pt x="461" y="63"/>
                    <a:pt x="461" y="63"/>
                    <a:pt x="461" y="63"/>
                  </a:cubicBezTo>
                  <a:cubicBezTo>
                    <a:pt x="461" y="64"/>
                    <a:pt x="461" y="64"/>
                    <a:pt x="461" y="64"/>
                  </a:cubicBezTo>
                  <a:close/>
                  <a:moveTo>
                    <a:pt x="461" y="64"/>
                  </a:moveTo>
                  <a:cubicBezTo>
                    <a:pt x="461" y="65"/>
                    <a:pt x="461" y="65"/>
                    <a:pt x="461" y="65"/>
                  </a:cubicBezTo>
                  <a:cubicBezTo>
                    <a:pt x="462" y="66"/>
                    <a:pt x="462" y="66"/>
                    <a:pt x="462" y="66"/>
                  </a:cubicBezTo>
                  <a:cubicBezTo>
                    <a:pt x="462" y="65"/>
                    <a:pt x="462" y="65"/>
                    <a:pt x="462" y="65"/>
                  </a:cubicBezTo>
                  <a:cubicBezTo>
                    <a:pt x="462" y="64"/>
                    <a:pt x="462" y="64"/>
                    <a:pt x="462" y="64"/>
                  </a:cubicBezTo>
                  <a:cubicBezTo>
                    <a:pt x="461" y="64"/>
                    <a:pt x="461" y="64"/>
                    <a:pt x="461" y="64"/>
                  </a:cubicBezTo>
                  <a:cubicBezTo>
                    <a:pt x="461" y="64"/>
                    <a:pt x="461" y="64"/>
                    <a:pt x="461" y="64"/>
                  </a:cubicBezTo>
                  <a:cubicBezTo>
                    <a:pt x="461" y="64"/>
                    <a:pt x="461" y="64"/>
                    <a:pt x="461" y="64"/>
                  </a:cubicBezTo>
                  <a:close/>
                  <a:moveTo>
                    <a:pt x="458" y="63"/>
                  </a:moveTo>
                  <a:cubicBezTo>
                    <a:pt x="459" y="64"/>
                    <a:pt x="459" y="64"/>
                    <a:pt x="459" y="64"/>
                  </a:cubicBezTo>
                  <a:cubicBezTo>
                    <a:pt x="460" y="65"/>
                    <a:pt x="460" y="65"/>
                    <a:pt x="460" y="65"/>
                  </a:cubicBezTo>
                  <a:cubicBezTo>
                    <a:pt x="460" y="64"/>
                    <a:pt x="460" y="64"/>
                    <a:pt x="460" y="64"/>
                  </a:cubicBezTo>
                  <a:cubicBezTo>
                    <a:pt x="460" y="64"/>
                    <a:pt x="460" y="64"/>
                    <a:pt x="460" y="64"/>
                  </a:cubicBezTo>
                  <a:cubicBezTo>
                    <a:pt x="460" y="63"/>
                    <a:pt x="460" y="63"/>
                    <a:pt x="460" y="63"/>
                  </a:cubicBezTo>
                  <a:cubicBezTo>
                    <a:pt x="459" y="63"/>
                    <a:pt x="459" y="63"/>
                    <a:pt x="459" y="63"/>
                  </a:cubicBezTo>
                  <a:cubicBezTo>
                    <a:pt x="459" y="63"/>
                    <a:pt x="459" y="63"/>
                    <a:pt x="459" y="63"/>
                  </a:cubicBezTo>
                  <a:cubicBezTo>
                    <a:pt x="458" y="63"/>
                    <a:pt x="458" y="63"/>
                    <a:pt x="458" y="63"/>
                  </a:cubicBezTo>
                  <a:close/>
                  <a:moveTo>
                    <a:pt x="483" y="54"/>
                  </a:moveTo>
                  <a:cubicBezTo>
                    <a:pt x="484" y="55"/>
                    <a:pt x="484" y="55"/>
                    <a:pt x="484" y="55"/>
                  </a:cubicBezTo>
                  <a:cubicBezTo>
                    <a:pt x="485" y="54"/>
                    <a:pt x="485" y="54"/>
                    <a:pt x="485" y="54"/>
                  </a:cubicBezTo>
                  <a:cubicBezTo>
                    <a:pt x="486" y="54"/>
                    <a:pt x="486" y="54"/>
                    <a:pt x="486" y="54"/>
                  </a:cubicBezTo>
                  <a:cubicBezTo>
                    <a:pt x="485" y="53"/>
                    <a:pt x="485" y="53"/>
                    <a:pt x="485" y="53"/>
                  </a:cubicBezTo>
                  <a:cubicBezTo>
                    <a:pt x="485" y="52"/>
                    <a:pt x="485" y="52"/>
                    <a:pt x="485" y="52"/>
                  </a:cubicBezTo>
                  <a:cubicBezTo>
                    <a:pt x="485" y="52"/>
                    <a:pt x="485" y="52"/>
                    <a:pt x="485" y="52"/>
                  </a:cubicBezTo>
                  <a:cubicBezTo>
                    <a:pt x="485" y="51"/>
                    <a:pt x="485" y="51"/>
                    <a:pt x="485" y="51"/>
                  </a:cubicBezTo>
                  <a:cubicBezTo>
                    <a:pt x="484" y="50"/>
                    <a:pt x="484" y="50"/>
                    <a:pt x="484" y="50"/>
                  </a:cubicBezTo>
                  <a:cubicBezTo>
                    <a:pt x="484" y="51"/>
                    <a:pt x="484" y="51"/>
                    <a:pt x="484" y="51"/>
                  </a:cubicBezTo>
                  <a:cubicBezTo>
                    <a:pt x="483" y="51"/>
                    <a:pt x="483" y="51"/>
                    <a:pt x="483" y="51"/>
                  </a:cubicBezTo>
                  <a:cubicBezTo>
                    <a:pt x="482" y="50"/>
                    <a:pt x="482" y="50"/>
                    <a:pt x="482" y="50"/>
                  </a:cubicBezTo>
                  <a:cubicBezTo>
                    <a:pt x="481" y="50"/>
                    <a:pt x="481" y="50"/>
                    <a:pt x="481" y="50"/>
                  </a:cubicBezTo>
                  <a:cubicBezTo>
                    <a:pt x="481" y="51"/>
                    <a:pt x="481" y="51"/>
                    <a:pt x="481" y="51"/>
                  </a:cubicBezTo>
                  <a:cubicBezTo>
                    <a:pt x="480" y="51"/>
                    <a:pt x="480" y="51"/>
                    <a:pt x="480" y="51"/>
                  </a:cubicBezTo>
                  <a:cubicBezTo>
                    <a:pt x="481" y="51"/>
                    <a:pt x="481" y="51"/>
                    <a:pt x="481" y="51"/>
                  </a:cubicBezTo>
                  <a:cubicBezTo>
                    <a:pt x="480" y="51"/>
                    <a:pt x="480" y="51"/>
                    <a:pt x="480" y="51"/>
                  </a:cubicBezTo>
                  <a:cubicBezTo>
                    <a:pt x="480" y="52"/>
                    <a:pt x="480" y="52"/>
                    <a:pt x="480" y="52"/>
                  </a:cubicBezTo>
                  <a:cubicBezTo>
                    <a:pt x="480" y="53"/>
                    <a:pt x="480" y="53"/>
                    <a:pt x="480" y="53"/>
                  </a:cubicBezTo>
                  <a:cubicBezTo>
                    <a:pt x="480" y="53"/>
                    <a:pt x="480" y="53"/>
                    <a:pt x="480" y="53"/>
                  </a:cubicBezTo>
                  <a:cubicBezTo>
                    <a:pt x="481" y="53"/>
                    <a:pt x="481" y="53"/>
                    <a:pt x="481" y="53"/>
                  </a:cubicBezTo>
                  <a:cubicBezTo>
                    <a:pt x="482" y="54"/>
                    <a:pt x="482" y="54"/>
                    <a:pt x="482" y="54"/>
                  </a:cubicBezTo>
                  <a:cubicBezTo>
                    <a:pt x="483" y="54"/>
                    <a:pt x="483" y="54"/>
                    <a:pt x="483" y="54"/>
                  </a:cubicBezTo>
                  <a:close/>
                  <a:moveTo>
                    <a:pt x="489" y="52"/>
                  </a:moveTo>
                  <a:cubicBezTo>
                    <a:pt x="489" y="52"/>
                    <a:pt x="489" y="52"/>
                    <a:pt x="489" y="52"/>
                  </a:cubicBezTo>
                  <a:cubicBezTo>
                    <a:pt x="489" y="51"/>
                    <a:pt x="489" y="51"/>
                    <a:pt x="489" y="51"/>
                  </a:cubicBezTo>
                  <a:cubicBezTo>
                    <a:pt x="489" y="52"/>
                    <a:pt x="489" y="52"/>
                    <a:pt x="489" y="52"/>
                  </a:cubicBezTo>
                  <a:cubicBezTo>
                    <a:pt x="488" y="52"/>
                    <a:pt x="488" y="52"/>
                    <a:pt x="488" y="52"/>
                  </a:cubicBezTo>
                  <a:cubicBezTo>
                    <a:pt x="489" y="52"/>
                    <a:pt x="489" y="52"/>
                    <a:pt x="489" y="52"/>
                  </a:cubicBezTo>
                  <a:close/>
                  <a:moveTo>
                    <a:pt x="495" y="267"/>
                  </a:moveTo>
                  <a:cubicBezTo>
                    <a:pt x="495" y="267"/>
                    <a:pt x="495" y="267"/>
                    <a:pt x="495" y="267"/>
                  </a:cubicBezTo>
                  <a:cubicBezTo>
                    <a:pt x="495" y="266"/>
                    <a:pt x="495" y="266"/>
                    <a:pt x="495" y="266"/>
                  </a:cubicBezTo>
                  <a:cubicBezTo>
                    <a:pt x="494" y="265"/>
                    <a:pt x="494" y="265"/>
                    <a:pt x="494" y="265"/>
                  </a:cubicBezTo>
                  <a:cubicBezTo>
                    <a:pt x="494" y="264"/>
                    <a:pt x="494" y="264"/>
                    <a:pt x="494" y="264"/>
                  </a:cubicBezTo>
                  <a:cubicBezTo>
                    <a:pt x="494" y="263"/>
                    <a:pt x="494" y="263"/>
                    <a:pt x="494" y="263"/>
                  </a:cubicBezTo>
                  <a:cubicBezTo>
                    <a:pt x="495" y="262"/>
                    <a:pt x="495" y="262"/>
                    <a:pt x="495" y="262"/>
                  </a:cubicBezTo>
                  <a:cubicBezTo>
                    <a:pt x="496" y="262"/>
                    <a:pt x="496" y="262"/>
                    <a:pt x="496" y="262"/>
                  </a:cubicBezTo>
                  <a:cubicBezTo>
                    <a:pt x="496" y="263"/>
                    <a:pt x="496" y="263"/>
                    <a:pt x="496" y="263"/>
                  </a:cubicBezTo>
                  <a:cubicBezTo>
                    <a:pt x="496" y="263"/>
                    <a:pt x="496" y="263"/>
                    <a:pt x="496" y="263"/>
                  </a:cubicBezTo>
                  <a:cubicBezTo>
                    <a:pt x="498" y="263"/>
                    <a:pt x="498" y="263"/>
                    <a:pt x="498" y="263"/>
                  </a:cubicBezTo>
                  <a:cubicBezTo>
                    <a:pt x="498" y="263"/>
                    <a:pt x="498" y="263"/>
                    <a:pt x="498" y="263"/>
                  </a:cubicBezTo>
                  <a:cubicBezTo>
                    <a:pt x="498" y="263"/>
                    <a:pt x="498" y="263"/>
                    <a:pt x="498" y="263"/>
                  </a:cubicBezTo>
                  <a:cubicBezTo>
                    <a:pt x="499" y="263"/>
                    <a:pt x="499" y="263"/>
                    <a:pt x="499" y="263"/>
                  </a:cubicBezTo>
                  <a:cubicBezTo>
                    <a:pt x="498" y="263"/>
                    <a:pt x="498" y="263"/>
                    <a:pt x="498" y="263"/>
                  </a:cubicBezTo>
                  <a:cubicBezTo>
                    <a:pt x="498" y="264"/>
                    <a:pt x="498" y="264"/>
                    <a:pt x="498" y="264"/>
                  </a:cubicBezTo>
                  <a:cubicBezTo>
                    <a:pt x="499" y="265"/>
                    <a:pt x="499" y="265"/>
                    <a:pt x="499" y="265"/>
                  </a:cubicBezTo>
                  <a:cubicBezTo>
                    <a:pt x="500" y="265"/>
                    <a:pt x="500" y="265"/>
                    <a:pt x="500" y="265"/>
                  </a:cubicBezTo>
                  <a:cubicBezTo>
                    <a:pt x="500" y="266"/>
                    <a:pt x="500" y="266"/>
                    <a:pt x="500" y="266"/>
                  </a:cubicBezTo>
                  <a:cubicBezTo>
                    <a:pt x="500" y="265"/>
                    <a:pt x="500" y="265"/>
                    <a:pt x="500" y="265"/>
                  </a:cubicBezTo>
                  <a:cubicBezTo>
                    <a:pt x="500" y="265"/>
                    <a:pt x="500" y="265"/>
                    <a:pt x="500" y="265"/>
                  </a:cubicBezTo>
                  <a:cubicBezTo>
                    <a:pt x="500" y="264"/>
                    <a:pt x="500" y="264"/>
                    <a:pt x="500" y="264"/>
                  </a:cubicBezTo>
                  <a:cubicBezTo>
                    <a:pt x="500" y="263"/>
                    <a:pt x="500" y="263"/>
                    <a:pt x="500" y="263"/>
                  </a:cubicBezTo>
                  <a:cubicBezTo>
                    <a:pt x="499" y="263"/>
                    <a:pt x="499" y="263"/>
                    <a:pt x="499" y="263"/>
                  </a:cubicBezTo>
                  <a:cubicBezTo>
                    <a:pt x="499" y="261"/>
                    <a:pt x="499" y="261"/>
                    <a:pt x="499" y="261"/>
                  </a:cubicBezTo>
                  <a:cubicBezTo>
                    <a:pt x="499" y="261"/>
                    <a:pt x="499" y="261"/>
                    <a:pt x="499" y="261"/>
                  </a:cubicBezTo>
                  <a:cubicBezTo>
                    <a:pt x="498" y="261"/>
                    <a:pt x="498" y="261"/>
                    <a:pt x="498" y="261"/>
                  </a:cubicBezTo>
                  <a:cubicBezTo>
                    <a:pt x="497" y="261"/>
                    <a:pt x="497" y="261"/>
                    <a:pt x="497" y="261"/>
                  </a:cubicBezTo>
                  <a:cubicBezTo>
                    <a:pt x="496" y="260"/>
                    <a:pt x="496" y="260"/>
                    <a:pt x="496" y="260"/>
                  </a:cubicBezTo>
                  <a:cubicBezTo>
                    <a:pt x="496" y="259"/>
                    <a:pt x="496" y="259"/>
                    <a:pt x="496" y="259"/>
                  </a:cubicBezTo>
                  <a:cubicBezTo>
                    <a:pt x="495" y="258"/>
                    <a:pt x="495" y="258"/>
                    <a:pt x="495" y="258"/>
                  </a:cubicBezTo>
                  <a:cubicBezTo>
                    <a:pt x="494" y="257"/>
                    <a:pt x="494" y="257"/>
                    <a:pt x="494" y="257"/>
                  </a:cubicBezTo>
                  <a:cubicBezTo>
                    <a:pt x="494" y="257"/>
                    <a:pt x="494" y="257"/>
                    <a:pt x="494" y="257"/>
                  </a:cubicBezTo>
                  <a:cubicBezTo>
                    <a:pt x="493" y="256"/>
                    <a:pt x="493" y="256"/>
                    <a:pt x="493" y="256"/>
                  </a:cubicBezTo>
                  <a:cubicBezTo>
                    <a:pt x="493" y="255"/>
                    <a:pt x="493" y="255"/>
                    <a:pt x="493" y="255"/>
                  </a:cubicBezTo>
                  <a:cubicBezTo>
                    <a:pt x="492" y="254"/>
                    <a:pt x="492" y="254"/>
                    <a:pt x="492" y="254"/>
                  </a:cubicBezTo>
                  <a:cubicBezTo>
                    <a:pt x="492" y="253"/>
                    <a:pt x="492" y="253"/>
                    <a:pt x="492" y="253"/>
                  </a:cubicBezTo>
                  <a:cubicBezTo>
                    <a:pt x="492" y="252"/>
                    <a:pt x="492" y="252"/>
                    <a:pt x="492" y="252"/>
                  </a:cubicBezTo>
                  <a:cubicBezTo>
                    <a:pt x="491" y="250"/>
                    <a:pt x="491" y="250"/>
                    <a:pt x="491" y="250"/>
                  </a:cubicBezTo>
                  <a:cubicBezTo>
                    <a:pt x="491" y="249"/>
                    <a:pt x="491" y="249"/>
                    <a:pt x="491" y="249"/>
                  </a:cubicBezTo>
                  <a:cubicBezTo>
                    <a:pt x="491" y="248"/>
                    <a:pt x="491" y="248"/>
                    <a:pt x="491" y="248"/>
                  </a:cubicBezTo>
                  <a:cubicBezTo>
                    <a:pt x="491" y="247"/>
                    <a:pt x="491" y="247"/>
                    <a:pt x="491" y="247"/>
                  </a:cubicBezTo>
                  <a:cubicBezTo>
                    <a:pt x="490" y="246"/>
                    <a:pt x="490" y="246"/>
                    <a:pt x="490" y="246"/>
                  </a:cubicBezTo>
                  <a:cubicBezTo>
                    <a:pt x="491" y="246"/>
                    <a:pt x="491" y="246"/>
                    <a:pt x="491" y="246"/>
                  </a:cubicBezTo>
                  <a:cubicBezTo>
                    <a:pt x="491" y="245"/>
                    <a:pt x="491" y="245"/>
                    <a:pt x="491" y="245"/>
                  </a:cubicBezTo>
                  <a:cubicBezTo>
                    <a:pt x="491" y="245"/>
                    <a:pt x="491" y="245"/>
                    <a:pt x="491" y="245"/>
                  </a:cubicBezTo>
                  <a:cubicBezTo>
                    <a:pt x="491" y="245"/>
                    <a:pt x="491" y="245"/>
                    <a:pt x="491" y="245"/>
                  </a:cubicBezTo>
                  <a:cubicBezTo>
                    <a:pt x="492" y="245"/>
                    <a:pt x="492" y="245"/>
                    <a:pt x="492" y="245"/>
                  </a:cubicBezTo>
                  <a:cubicBezTo>
                    <a:pt x="493" y="245"/>
                    <a:pt x="493" y="245"/>
                    <a:pt x="493" y="245"/>
                  </a:cubicBezTo>
                  <a:cubicBezTo>
                    <a:pt x="494" y="245"/>
                    <a:pt x="494" y="245"/>
                    <a:pt x="494" y="245"/>
                  </a:cubicBezTo>
                  <a:cubicBezTo>
                    <a:pt x="495" y="245"/>
                    <a:pt x="495" y="245"/>
                    <a:pt x="495" y="245"/>
                  </a:cubicBezTo>
                  <a:cubicBezTo>
                    <a:pt x="495" y="246"/>
                    <a:pt x="495" y="246"/>
                    <a:pt x="495" y="246"/>
                  </a:cubicBezTo>
                  <a:cubicBezTo>
                    <a:pt x="496" y="247"/>
                    <a:pt x="496" y="247"/>
                    <a:pt x="496" y="247"/>
                  </a:cubicBezTo>
                  <a:cubicBezTo>
                    <a:pt x="497" y="247"/>
                    <a:pt x="497" y="247"/>
                    <a:pt x="497" y="247"/>
                  </a:cubicBezTo>
                  <a:cubicBezTo>
                    <a:pt x="498" y="248"/>
                    <a:pt x="498" y="248"/>
                    <a:pt x="498" y="248"/>
                  </a:cubicBezTo>
                  <a:cubicBezTo>
                    <a:pt x="499" y="248"/>
                    <a:pt x="499" y="248"/>
                    <a:pt x="499" y="248"/>
                  </a:cubicBezTo>
                  <a:cubicBezTo>
                    <a:pt x="498" y="247"/>
                    <a:pt x="498" y="247"/>
                    <a:pt x="498" y="247"/>
                  </a:cubicBezTo>
                  <a:cubicBezTo>
                    <a:pt x="497" y="246"/>
                    <a:pt x="497" y="246"/>
                    <a:pt x="497" y="246"/>
                  </a:cubicBezTo>
                  <a:cubicBezTo>
                    <a:pt x="496" y="246"/>
                    <a:pt x="496" y="246"/>
                    <a:pt x="496" y="246"/>
                  </a:cubicBezTo>
                  <a:cubicBezTo>
                    <a:pt x="495" y="244"/>
                    <a:pt x="495" y="244"/>
                    <a:pt x="495" y="244"/>
                  </a:cubicBezTo>
                  <a:cubicBezTo>
                    <a:pt x="494" y="243"/>
                    <a:pt x="494" y="243"/>
                    <a:pt x="494" y="243"/>
                  </a:cubicBezTo>
                  <a:cubicBezTo>
                    <a:pt x="494" y="243"/>
                    <a:pt x="494" y="243"/>
                    <a:pt x="494" y="243"/>
                  </a:cubicBezTo>
                  <a:cubicBezTo>
                    <a:pt x="494" y="243"/>
                    <a:pt x="494" y="243"/>
                    <a:pt x="494" y="243"/>
                  </a:cubicBezTo>
                  <a:cubicBezTo>
                    <a:pt x="493" y="241"/>
                    <a:pt x="493" y="241"/>
                    <a:pt x="493" y="241"/>
                  </a:cubicBezTo>
                  <a:cubicBezTo>
                    <a:pt x="493" y="240"/>
                    <a:pt x="493" y="240"/>
                    <a:pt x="493" y="240"/>
                  </a:cubicBezTo>
                  <a:cubicBezTo>
                    <a:pt x="492" y="240"/>
                    <a:pt x="492" y="240"/>
                    <a:pt x="492" y="240"/>
                  </a:cubicBezTo>
                  <a:cubicBezTo>
                    <a:pt x="492" y="239"/>
                    <a:pt x="492" y="239"/>
                    <a:pt x="492" y="239"/>
                  </a:cubicBezTo>
                  <a:cubicBezTo>
                    <a:pt x="491" y="238"/>
                    <a:pt x="491" y="238"/>
                    <a:pt x="491" y="238"/>
                  </a:cubicBezTo>
                  <a:cubicBezTo>
                    <a:pt x="489" y="236"/>
                    <a:pt x="489" y="236"/>
                    <a:pt x="489" y="236"/>
                  </a:cubicBezTo>
                  <a:cubicBezTo>
                    <a:pt x="489" y="235"/>
                    <a:pt x="489" y="235"/>
                    <a:pt x="489" y="235"/>
                  </a:cubicBezTo>
                  <a:cubicBezTo>
                    <a:pt x="488" y="233"/>
                    <a:pt x="488" y="233"/>
                    <a:pt x="488" y="233"/>
                  </a:cubicBezTo>
                  <a:cubicBezTo>
                    <a:pt x="487" y="232"/>
                    <a:pt x="487" y="232"/>
                    <a:pt x="487" y="232"/>
                  </a:cubicBezTo>
                  <a:cubicBezTo>
                    <a:pt x="486" y="231"/>
                    <a:pt x="486" y="231"/>
                    <a:pt x="486" y="231"/>
                  </a:cubicBezTo>
                  <a:cubicBezTo>
                    <a:pt x="486" y="230"/>
                    <a:pt x="486" y="230"/>
                    <a:pt x="486" y="230"/>
                  </a:cubicBezTo>
                  <a:cubicBezTo>
                    <a:pt x="486" y="230"/>
                    <a:pt x="486" y="230"/>
                    <a:pt x="486" y="230"/>
                  </a:cubicBezTo>
                  <a:cubicBezTo>
                    <a:pt x="485" y="229"/>
                    <a:pt x="485" y="229"/>
                    <a:pt x="485" y="229"/>
                  </a:cubicBezTo>
                  <a:cubicBezTo>
                    <a:pt x="485" y="230"/>
                    <a:pt x="485" y="230"/>
                    <a:pt x="485" y="230"/>
                  </a:cubicBezTo>
                  <a:cubicBezTo>
                    <a:pt x="485" y="230"/>
                    <a:pt x="485" y="230"/>
                    <a:pt x="485" y="230"/>
                  </a:cubicBezTo>
                  <a:cubicBezTo>
                    <a:pt x="484" y="229"/>
                    <a:pt x="484" y="229"/>
                    <a:pt x="484" y="229"/>
                  </a:cubicBezTo>
                  <a:cubicBezTo>
                    <a:pt x="485" y="229"/>
                    <a:pt x="485" y="229"/>
                    <a:pt x="485" y="229"/>
                  </a:cubicBezTo>
                  <a:cubicBezTo>
                    <a:pt x="484" y="228"/>
                    <a:pt x="484" y="228"/>
                    <a:pt x="484" y="228"/>
                  </a:cubicBezTo>
                  <a:cubicBezTo>
                    <a:pt x="483" y="228"/>
                    <a:pt x="483" y="228"/>
                    <a:pt x="483" y="228"/>
                  </a:cubicBezTo>
                  <a:cubicBezTo>
                    <a:pt x="483" y="227"/>
                    <a:pt x="483" y="227"/>
                    <a:pt x="483" y="227"/>
                  </a:cubicBezTo>
                  <a:cubicBezTo>
                    <a:pt x="482" y="226"/>
                    <a:pt x="482" y="226"/>
                    <a:pt x="482" y="226"/>
                  </a:cubicBezTo>
                  <a:cubicBezTo>
                    <a:pt x="482" y="225"/>
                    <a:pt x="482" y="225"/>
                    <a:pt x="482" y="225"/>
                  </a:cubicBezTo>
                  <a:cubicBezTo>
                    <a:pt x="482" y="224"/>
                    <a:pt x="482" y="224"/>
                    <a:pt x="482" y="224"/>
                  </a:cubicBezTo>
                  <a:cubicBezTo>
                    <a:pt x="482" y="224"/>
                    <a:pt x="482" y="224"/>
                    <a:pt x="482" y="224"/>
                  </a:cubicBezTo>
                  <a:cubicBezTo>
                    <a:pt x="482" y="224"/>
                    <a:pt x="482" y="224"/>
                    <a:pt x="482" y="224"/>
                  </a:cubicBezTo>
                  <a:cubicBezTo>
                    <a:pt x="482" y="223"/>
                    <a:pt x="482" y="223"/>
                    <a:pt x="482" y="223"/>
                  </a:cubicBezTo>
                  <a:cubicBezTo>
                    <a:pt x="482" y="221"/>
                    <a:pt x="482" y="221"/>
                    <a:pt x="482" y="221"/>
                  </a:cubicBezTo>
                  <a:cubicBezTo>
                    <a:pt x="481" y="220"/>
                    <a:pt x="481" y="220"/>
                    <a:pt x="481" y="220"/>
                  </a:cubicBezTo>
                  <a:cubicBezTo>
                    <a:pt x="480" y="220"/>
                    <a:pt x="480" y="220"/>
                    <a:pt x="480" y="220"/>
                  </a:cubicBezTo>
                  <a:cubicBezTo>
                    <a:pt x="480" y="219"/>
                    <a:pt x="480" y="219"/>
                    <a:pt x="480" y="219"/>
                  </a:cubicBezTo>
                  <a:cubicBezTo>
                    <a:pt x="479" y="219"/>
                    <a:pt x="479" y="219"/>
                    <a:pt x="479" y="219"/>
                  </a:cubicBezTo>
                  <a:cubicBezTo>
                    <a:pt x="479" y="218"/>
                    <a:pt x="479" y="218"/>
                    <a:pt x="479" y="218"/>
                  </a:cubicBezTo>
                  <a:cubicBezTo>
                    <a:pt x="479" y="218"/>
                    <a:pt x="479" y="218"/>
                    <a:pt x="479" y="218"/>
                  </a:cubicBezTo>
                  <a:cubicBezTo>
                    <a:pt x="479" y="218"/>
                    <a:pt x="479" y="218"/>
                    <a:pt x="479" y="218"/>
                  </a:cubicBezTo>
                  <a:cubicBezTo>
                    <a:pt x="480" y="218"/>
                    <a:pt x="480" y="218"/>
                    <a:pt x="480" y="218"/>
                  </a:cubicBezTo>
                  <a:cubicBezTo>
                    <a:pt x="481" y="219"/>
                    <a:pt x="481" y="219"/>
                    <a:pt x="481" y="219"/>
                  </a:cubicBezTo>
                  <a:cubicBezTo>
                    <a:pt x="481" y="218"/>
                    <a:pt x="481" y="218"/>
                    <a:pt x="481" y="218"/>
                  </a:cubicBezTo>
                  <a:cubicBezTo>
                    <a:pt x="480" y="217"/>
                    <a:pt x="480" y="217"/>
                    <a:pt x="480" y="217"/>
                  </a:cubicBezTo>
                  <a:cubicBezTo>
                    <a:pt x="479" y="216"/>
                    <a:pt x="479" y="216"/>
                    <a:pt x="479" y="216"/>
                  </a:cubicBezTo>
                  <a:cubicBezTo>
                    <a:pt x="478" y="216"/>
                    <a:pt x="478" y="216"/>
                    <a:pt x="478" y="216"/>
                  </a:cubicBezTo>
                  <a:cubicBezTo>
                    <a:pt x="478" y="215"/>
                    <a:pt x="478" y="215"/>
                    <a:pt x="478" y="215"/>
                  </a:cubicBezTo>
                  <a:cubicBezTo>
                    <a:pt x="476" y="214"/>
                    <a:pt x="476" y="214"/>
                    <a:pt x="476" y="214"/>
                  </a:cubicBezTo>
                  <a:cubicBezTo>
                    <a:pt x="476" y="213"/>
                    <a:pt x="476" y="213"/>
                    <a:pt x="476" y="213"/>
                  </a:cubicBezTo>
                  <a:cubicBezTo>
                    <a:pt x="476" y="212"/>
                    <a:pt x="476" y="212"/>
                    <a:pt x="476" y="212"/>
                  </a:cubicBezTo>
                  <a:cubicBezTo>
                    <a:pt x="475" y="211"/>
                    <a:pt x="475" y="211"/>
                    <a:pt x="475" y="211"/>
                  </a:cubicBezTo>
                  <a:cubicBezTo>
                    <a:pt x="474" y="211"/>
                    <a:pt x="474" y="211"/>
                    <a:pt x="474" y="211"/>
                  </a:cubicBezTo>
                  <a:cubicBezTo>
                    <a:pt x="473" y="210"/>
                    <a:pt x="473" y="210"/>
                    <a:pt x="473" y="210"/>
                  </a:cubicBezTo>
                  <a:cubicBezTo>
                    <a:pt x="473" y="209"/>
                    <a:pt x="473" y="209"/>
                    <a:pt x="473" y="209"/>
                  </a:cubicBezTo>
                  <a:cubicBezTo>
                    <a:pt x="473" y="210"/>
                    <a:pt x="473" y="210"/>
                    <a:pt x="473" y="210"/>
                  </a:cubicBezTo>
                  <a:cubicBezTo>
                    <a:pt x="473" y="210"/>
                    <a:pt x="473" y="210"/>
                    <a:pt x="473" y="210"/>
                  </a:cubicBezTo>
                  <a:cubicBezTo>
                    <a:pt x="473" y="211"/>
                    <a:pt x="473" y="211"/>
                    <a:pt x="473" y="211"/>
                  </a:cubicBezTo>
                  <a:cubicBezTo>
                    <a:pt x="472" y="211"/>
                    <a:pt x="472" y="211"/>
                    <a:pt x="472" y="211"/>
                  </a:cubicBezTo>
                  <a:cubicBezTo>
                    <a:pt x="472" y="211"/>
                    <a:pt x="472" y="211"/>
                    <a:pt x="472" y="211"/>
                  </a:cubicBezTo>
                  <a:cubicBezTo>
                    <a:pt x="471" y="211"/>
                    <a:pt x="471" y="211"/>
                    <a:pt x="471" y="211"/>
                  </a:cubicBezTo>
                  <a:cubicBezTo>
                    <a:pt x="472" y="212"/>
                    <a:pt x="472" y="212"/>
                    <a:pt x="472" y="212"/>
                  </a:cubicBezTo>
                  <a:cubicBezTo>
                    <a:pt x="474" y="212"/>
                    <a:pt x="474" y="212"/>
                    <a:pt x="474" y="212"/>
                  </a:cubicBezTo>
                  <a:cubicBezTo>
                    <a:pt x="474" y="213"/>
                    <a:pt x="474" y="213"/>
                    <a:pt x="474" y="213"/>
                  </a:cubicBezTo>
                  <a:cubicBezTo>
                    <a:pt x="474" y="214"/>
                    <a:pt x="474" y="214"/>
                    <a:pt x="474" y="214"/>
                  </a:cubicBezTo>
                  <a:cubicBezTo>
                    <a:pt x="474" y="214"/>
                    <a:pt x="474" y="214"/>
                    <a:pt x="474" y="214"/>
                  </a:cubicBezTo>
                  <a:cubicBezTo>
                    <a:pt x="475" y="214"/>
                    <a:pt x="475" y="214"/>
                    <a:pt x="475" y="214"/>
                  </a:cubicBezTo>
                  <a:cubicBezTo>
                    <a:pt x="475" y="214"/>
                    <a:pt x="475" y="214"/>
                    <a:pt x="475" y="214"/>
                  </a:cubicBezTo>
                  <a:cubicBezTo>
                    <a:pt x="475" y="215"/>
                    <a:pt x="475" y="215"/>
                    <a:pt x="475" y="215"/>
                  </a:cubicBezTo>
                  <a:cubicBezTo>
                    <a:pt x="474" y="215"/>
                    <a:pt x="474" y="215"/>
                    <a:pt x="474" y="215"/>
                  </a:cubicBezTo>
                  <a:cubicBezTo>
                    <a:pt x="474" y="215"/>
                    <a:pt x="474" y="215"/>
                    <a:pt x="474" y="215"/>
                  </a:cubicBezTo>
                  <a:cubicBezTo>
                    <a:pt x="475" y="215"/>
                    <a:pt x="475" y="215"/>
                    <a:pt x="475" y="215"/>
                  </a:cubicBezTo>
                  <a:cubicBezTo>
                    <a:pt x="475" y="216"/>
                    <a:pt x="475" y="216"/>
                    <a:pt x="475" y="216"/>
                  </a:cubicBezTo>
                  <a:cubicBezTo>
                    <a:pt x="475" y="216"/>
                    <a:pt x="475" y="216"/>
                    <a:pt x="475" y="216"/>
                  </a:cubicBezTo>
                  <a:cubicBezTo>
                    <a:pt x="474" y="216"/>
                    <a:pt x="474" y="216"/>
                    <a:pt x="474" y="216"/>
                  </a:cubicBezTo>
                  <a:cubicBezTo>
                    <a:pt x="473" y="216"/>
                    <a:pt x="473" y="216"/>
                    <a:pt x="473" y="216"/>
                  </a:cubicBezTo>
                  <a:cubicBezTo>
                    <a:pt x="473" y="216"/>
                    <a:pt x="473" y="216"/>
                    <a:pt x="473" y="216"/>
                  </a:cubicBezTo>
                  <a:cubicBezTo>
                    <a:pt x="472" y="217"/>
                    <a:pt x="472" y="217"/>
                    <a:pt x="472" y="217"/>
                  </a:cubicBezTo>
                  <a:cubicBezTo>
                    <a:pt x="473" y="218"/>
                    <a:pt x="473" y="218"/>
                    <a:pt x="473" y="218"/>
                  </a:cubicBezTo>
                  <a:cubicBezTo>
                    <a:pt x="473" y="219"/>
                    <a:pt x="473" y="219"/>
                    <a:pt x="473" y="219"/>
                  </a:cubicBezTo>
                  <a:cubicBezTo>
                    <a:pt x="474" y="220"/>
                    <a:pt x="474" y="220"/>
                    <a:pt x="474" y="220"/>
                  </a:cubicBezTo>
                  <a:cubicBezTo>
                    <a:pt x="475" y="221"/>
                    <a:pt x="475" y="221"/>
                    <a:pt x="475" y="221"/>
                  </a:cubicBezTo>
                  <a:cubicBezTo>
                    <a:pt x="475" y="223"/>
                    <a:pt x="475" y="223"/>
                    <a:pt x="475" y="223"/>
                  </a:cubicBezTo>
                  <a:cubicBezTo>
                    <a:pt x="475" y="223"/>
                    <a:pt x="475" y="223"/>
                    <a:pt x="475" y="223"/>
                  </a:cubicBezTo>
                  <a:cubicBezTo>
                    <a:pt x="476" y="225"/>
                    <a:pt x="476" y="225"/>
                    <a:pt x="476" y="225"/>
                  </a:cubicBezTo>
                  <a:cubicBezTo>
                    <a:pt x="476" y="227"/>
                    <a:pt x="476" y="227"/>
                    <a:pt x="476" y="227"/>
                  </a:cubicBezTo>
                  <a:cubicBezTo>
                    <a:pt x="477" y="228"/>
                    <a:pt x="477" y="228"/>
                    <a:pt x="477" y="228"/>
                  </a:cubicBezTo>
                  <a:cubicBezTo>
                    <a:pt x="478" y="228"/>
                    <a:pt x="478" y="228"/>
                    <a:pt x="478" y="228"/>
                  </a:cubicBezTo>
                  <a:cubicBezTo>
                    <a:pt x="478" y="229"/>
                    <a:pt x="478" y="229"/>
                    <a:pt x="478" y="229"/>
                  </a:cubicBezTo>
                  <a:cubicBezTo>
                    <a:pt x="478" y="229"/>
                    <a:pt x="478" y="229"/>
                    <a:pt x="478" y="229"/>
                  </a:cubicBezTo>
                  <a:cubicBezTo>
                    <a:pt x="480" y="231"/>
                    <a:pt x="480" y="231"/>
                    <a:pt x="480" y="231"/>
                  </a:cubicBezTo>
                  <a:cubicBezTo>
                    <a:pt x="480" y="231"/>
                    <a:pt x="480" y="231"/>
                    <a:pt x="480" y="231"/>
                  </a:cubicBezTo>
                  <a:cubicBezTo>
                    <a:pt x="481" y="232"/>
                    <a:pt x="481" y="232"/>
                    <a:pt x="481" y="232"/>
                  </a:cubicBezTo>
                  <a:cubicBezTo>
                    <a:pt x="482" y="234"/>
                    <a:pt x="482" y="234"/>
                    <a:pt x="482" y="234"/>
                  </a:cubicBezTo>
                  <a:cubicBezTo>
                    <a:pt x="482" y="235"/>
                    <a:pt x="482" y="235"/>
                    <a:pt x="482" y="235"/>
                  </a:cubicBezTo>
                  <a:cubicBezTo>
                    <a:pt x="482" y="236"/>
                    <a:pt x="482" y="236"/>
                    <a:pt x="482" y="236"/>
                  </a:cubicBezTo>
                  <a:cubicBezTo>
                    <a:pt x="482" y="237"/>
                    <a:pt x="482" y="237"/>
                    <a:pt x="482" y="237"/>
                  </a:cubicBezTo>
                  <a:cubicBezTo>
                    <a:pt x="483" y="237"/>
                    <a:pt x="483" y="237"/>
                    <a:pt x="483" y="237"/>
                  </a:cubicBezTo>
                  <a:cubicBezTo>
                    <a:pt x="484" y="238"/>
                    <a:pt x="484" y="238"/>
                    <a:pt x="484" y="238"/>
                  </a:cubicBezTo>
                  <a:cubicBezTo>
                    <a:pt x="484" y="238"/>
                    <a:pt x="484" y="238"/>
                    <a:pt x="484" y="238"/>
                  </a:cubicBezTo>
                  <a:cubicBezTo>
                    <a:pt x="484" y="239"/>
                    <a:pt x="484" y="239"/>
                    <a:pt x="484" y="239"/>
                  </a:cubicBezTo>
                  <a:cubicBezTo>
                    <a:pt x="485" y="240"/>
                    <a:pt x="485" y="240"/>
                    <a:pt x="485" y="240"/>
                  </a:cubicBezTo>
                  <a:cubicBezTo>
                    <a:pt x="485" y="241"/>
                    <a:pt x="485" y="241"/>
                    <a:pt x="485" y="241"/>
                  </a:cubicBezTo>
                  <a:cubicBezTo>
                    <a:pt x="485" y="242"/>
                    <a:pt x="485" y="242"/>
                    <a:pt x="485" y="242"/>
                  </a:cubicBezTo>
                  <a:cubicBezTo>
                    <a:pt x="486" y="244"/>
                    <a:pt x="486" y="244"/>
                    <a:pt x="486" y="244"/>
                  </a:cubicBezTo>
                  <a:cubicBezTo>
                    <a:pt x="486" y="244"/>
                    <a:pt x="486" y="244"/>
                    <a:pt x="486" y="244"/>
                  </a:cubicBezTo>
                  <a:cubicBezTo>
                    <a:pt x="486" y="245"/>
                    <a:pt x="486" y="245"/>
                    <a:pt x="486" y="245"/>
                  </a:cubicBezTo>
                  <a:cubicBezTo>
                    <a:pt x="486" y="246"/>
                    <a:pt x="486" y="246"/>
                    <a:pt x="486" y="246"/>
                  </a:cubicBezTo>
                  <a:cubicBezTo>
                    <a:pt x="487" y="248"/>
                    <a:pt x="487" y="248"/>
                    <a:pt x="487" y="248"/>
                  </a:cubicBezTo>
                  <a:cubicBezTo>
                    <a:pt x="486" y="248"/>
                    <a:pt x="486" y="248"/>
                    <a:pt x="486" y="248"/>
                  </a:cubicBezTo>
                  <a:cubicBezTo>
                    <a:pt x="487" y="250"/>
                    <a:pt x="487" y="250"/>
                    <a:pt x="487" y="250"/>
                  </a:cubicBezTo>
                  <a:cubicBezTo>
                    <a:pt x="487" y="250"/>
                    <a:pt x="487" y="250"/>
                    <a:pt x="487" y="250"/>
                  </a:cubicBezTo>
                  <a:cubicBezTo>
                    <a:pt x="489" y="252"/>
                    <a:pt x="489" y="252"/>
                    <a:pt x="489" y="252"/>
                  </a:cubicBezTo>
                  <a:cubicBezTo>
                    <a:pt x="489" y="253"/>
                    <a:pt x="489" y="253"/>
                    <a:pt x="489" y="253"/>
                  </a:cubicBezTo>
                  <a:cubicBezTo>
                    <a:pt x="490" y="254"/>
                    <a:pt x="490" y="254"/>
                    <a:pt x="490" y="254"/>
                  </a:cubicBezTo>
                  <a:cubicBezTo>
                    <a:pt x="490" y="256"/>
                    <a:pt x="490" y="256"/>
                    <a:pt x="490" y="256"/>
                  </a:cubicBezTo>
                  <a:cubicBezTo>
                    <a:pt x="490" y="257"/>
                    <a:pt x="490" y="257"/>
                    <a:pt x="490" y="257"/>
                  </a:cubicBezTo>
                  <a:cubicBezTo>
                    <a:pt x="491" y="258"/>
                    <a:pt x="491" y="258"/>
                    <a:pt x="491" y="258"/>
                  </a:cubicBezTo>
                  <a:cubicBezTo>
                    <a:pt x="491" y="259"/>
                    <a:pt x="491" y="259"/>
                    <a:pt x="491" y="259"/>
                  </a:cubicBezTo>
                  <a:cubicBezTo>
                    <a:pt x="492" y="260"/>
                    <a:pt x="492" y="260"/>
                    <a:pt x="492" y="260"/>
                  </a:cubicBezTo>
                  <a:cubicBezTo>
                    <a:pt x="492" y="261"/>
                    <a:pt x="492" y="261"/>
                    <a:pt x="492" y="261"/>
                  </a:cubicBezTo>
                  <a:cubicBezTo>
                    <a:pt x="492" y="262"/>
                    <a:pt x="492" y="262"/>
                    <a:pt x="492" y="262"/>
                  </a:cubicBezTo>
                  <a:cubicBezTo>
                    <a:pt x="492" y="264"/>
                    <a:pt x="492" y="264"/>
                    <a:pt x="492" y="264"/>
                  </a:cubicBezTo>
                  <a:cubicBezTo>
                    <a:pt x="492" y="265"/>
                    <a:pt x="492" y="265"/>
                    <a:pt x="492" y="265"/>
                  </a:cubicBezTo>
                  <a:cubicBezTo>
                    <a:pt x="493" y="266"/>
                    <a:pt x="493" y="266"/>
                    <a:pt x="493" y="266"/>
                  </a:cubicBezTo>
                  <a:cubicBezTo>
                    <a:pt x="494" y="267"/>
                    <a:pt x="494" y="267"/>
                    <a:pt x="494" y="267"/>
                  </a:cubicBezTo>
                  <a:cubicBezTo>
                    <a:pt x="495" y="267"/>
                    <a:pt x="495" y="267"/>
                    <a:pt x="495" y="267"/>
                  </a:cubicBezTo>
                  <a:close/>
                  <a:moveTo>
                    <a:pt x="450" y="211"/>
                  </a:moveTo>
                  <a:cubicBezTo>
                    <a:pt x="450" y="211"/>
                    <a:pt x="450" y="211"/>
                    <a:pt x="450" y="211"/>
                  </a:cubicBezTo>
                  <a:cubicBezTo>
                    <a:pt x="450" y="210"/>
                    <a:pt x="450" y="210"/>
                    <a:pt x="450" y="210"/>
                  </a:cubicBezTo>
                  <a:cubicBezTo>
                    <a:pt x="450" y="210"/>
                    <a:pt x="450" y="210"/>
                    <a:pt x="450" y="210"/>
                  </a:cubicBezTo>
                  <a:cubicBezTo>
                    <a:pt x="451" y="210"/>
                    <a:pt x="451" y="210"/>
                    <a:pt x="451" y="210"/>
                  </a:cubicBezTo>
                  <a:cubicBezTo>
                    <a:pt x="451" y="211"/>
                    <a:pt x="451" y="211"/>
                    <a:pt x="451" y="211"/>
                  </a:cubicBezTo>
                  <a:cubicBezTo>
                    <a:pt x="452" y="211"/>
                    <a:pt x="452" y="211"/>
                    <a:pt x="452" y="211"/>
                  </a:cubicBezTo>
                  <a:cubicBezTo>
                    <a:pt x="452" y="210"/>
                    <a:pt x="452" y="210"/>
                    <a:pt x="452" y="210"/>
                  </a:cubicBezTo>
                  <a:cubicBezTo>
                    <a:pt x="453" y="210"/>
                    <a:pt x="453" y="210"/>
                    <a:pt x="453" y="210"/>
                  </a:cubicBezTo>
                  <a:cubicBezTo>
                    <a:pt x="452" y="209"/>
                    <a:pt x="452" y="209"/>
                    <a:pt x="452" y="209"/>
                  </a:cubicBezTo>
                  <a:cubicBezTo>
                    <a:pt x="452" y="209"/>
                    <a:pt x="452" y="209"/>
                    <a:pt x="452" y="209"/>
                  </a:cubicBezTo>
                  <a:cubicBezTo>
                    <a:pt x="453" y="209"/>
                    <a:pt x="453" y="209"/>
                    <a:pt x="453" y="209"/>
                  </a:cubicBezTo>
                  <a:cubicBezTo>
                    <a:pt x="453" y="208"/>
                    <a:pt x="453" y="208"/>
                    <a:pt x="453" y="208"/>
                  </a:cubicBezTo>
                  <a:cubicBezTo>
                    <a:pt x="452" y="208"/>
                    <a:pt x="452" y="208"/>
                    <a:pt x="452" y="208"/>
                  </a:cubicBezTo>
                  <a:cubicBezTo>
                    <a:pt x="452" y="208"/>
                    <a:pt x="452" y="208"/>
                    <a:pt x="452" y="208"/>
                  </a:cubicBezTo>
                  <a:cubicBezTo>
                    <a:pt x="452" y="209"/>
                    <a:pt x="452" y="209"/>
                    <a:pt x="452" y="209"/>
                  </a:cubicBezTo>
                  <a:cubicBezTo>
                    <a:pt x="451" y="209"/>
                    <a:pt x="451" y="209"/>
                    <a:pt x="451" y="209"/>
                  </a:cubicBezTo>
                  <a:cubicBezTo>
                    <a:pt x="452" y="208"/>
                    <a:pt x="452" y="208"/>
                    <a:pt x="452" y="208"/>
                  </a:cubicBezTo>
                  <a:cubicBezTo>
                    <a:pt x="452" y="208"/>
                    <a:pt x="452" y="208"/>
                    <a:pt x="452" y="208"/>
                  </a:cubicBezTo>
                  <a:cubicBezTo>
                    <a:pt x="452" y="208"/>
                    <a:pt x="452" y="208"/>
                    <a:pt x="452" y="208"/>
                  </a:cubicBezTo>
                  <a:cubicBezTo>
                    <a:pt x="451" y="208"/>
                    <a:pt x="451" y="208"/>
                    <a:pt x="451" y="208"/>
                  </a:cubicBezTo>
                  <a:cubicBezTo>
                    <a:pt x="450" y="207"/>
                    <a:pt x="450" y="207"/>
                    <a:pt x="450" y="207"/>
                  </a:cubicBezTo>
                  <a:cubicBezTo>
                    <a:pt x="450" y="208"/>
                    <a:pt x="450" y="208"/>
                    <a:pt x="450" y="208"/>
                  </a:cubicBezTo>
                  <a:cubicBezTo>
                    <a:pt x="449" y="209"/>
                    <a:pt x="449" y="209"/>
                    <a:pt x="449" y="209"/>
                  </a:cubicBezTo>
                  <a:cubicBezTo>
                    <a:pt x="449" y="209"/>
                    <a:pt x="449" y="209"/>
                    <a:pt x="449" y="209"/>
                  </a:cubicBezTo>
                  <a:cubicBezTo>
                    <a:pt x="449" y="210"/>
                    <a:pt x="449" y="210"/>
                    <a:pt x="449" y="210"/>
                  </a:cubicBezTo>
                  <a:cubicBezTo>
                    <a:pt x="450" y="211"/>
                    <a:pt x="450" y="211"/>
                    <a:pt x="450" y="211"/>
                  </a:cubicBezTo>
                  <a:close/>
                  <a:moveTo>
                    <a:pt x="447" y="210"/>
                  </a:moveTo>
                  <a:cubicBezTo>
                    <a:pt x="447" y="210"/>
                    <a:pt x="447" y="210"/>
                    <a:pt x="447" y="210"/>
                  </a:cubicBezTo>
                  <a:cubicBezTo>
                    <a:pt x="447" y="210"/>
                    <a:pt x="447" y="210"/>
                    <a:pt x="447" y="210"/>
                  </a:cubicBezTo>
                  <a:cubicBezTo>
                    <a:pt x="447" y="209"/>
                    <a:pt x="447" y="209"/>
                    <a:pt x="447" y="209"/>
                  </a:cubicBezTo>
                  <a:cubicBezTo>
                    <a:pt x="448" y="210"/>
                    <a:pt x="448" y="210"/>
                    <a:pt x="448" y="210"/>
                  </a:cubicBezTo>
                  <a:cubicBezTo>
                    <a:pt x="448" y="210"/>
                    <a:pt x="448" y="210"/>
                    <a:pt x="448" y="210"/>
                  </a:cubicBezTo>
                  <a:cubicBezTo>
                    <a:pt x="448" y="209"/>
                    <a:pt x="448" y="209"/>
                    <a:pt x="448" y="209"/>
                  </a:cubicBezTo>
                  <a:cubicBezTo>
                    <a:pt x="448" y="209"/>
                    <a:pt x="448" y="209"/>
                    <a:pt x="448" y="209"/>
                  </a:cubicBezTo>
                  <a:cubicBezTo>
                    <a:pt x="448" y="208"/>
                    <a:pt x="448" y="208"/>
                    <a:pt x="448" y="208"/>
                  </a:cubicBezTo>
                  <a:cubicBezTo>
                    <a:pt x="448" y="208"/>
                    <a:pt x="448" y="208"/>
                    <a:pt x="448" y="208"/>
                  </a:cubicBezTo>
                  <a:cubicBezTo>
                    <a:pt x="447" y="209"/>
                    <a:pt x="447" y="209"/>
                    <a:pt x="447" y="209"/>
                  </a:cubicBezTo>
                  <a:cubicBezTo>
                    <a:pt x="446" y="209"/>
                    <a:pt x="446" y="209"/>
                    <a:pt x="446" y="209"/>
                  </a:cubicBezTo>
                  <a:cubicBezTo>
                    <a:pt x="446" y="210"/>
                    <a:pt x="446" y="210"/>
                    <a:pt x="446" y="210"/>
                  </a:cubicBezTo>
                  <a:cubicBezTo>
                    <a:pt x="447" y="210"/>
                    <a:pt x="447" y="210"/>
                    <a:pt x="447" y="210"/>
                  </a:cubicBezTo>
                  <a:close/>
                  <a:moveTo>
                    <a:pt x="453" y="213"/>
                  </a:moveTo>
                  <a:cubicBezTo>
                    <a:pt x="453" y="213"/>
                    <a:pt x="453" y="213"/>
                    <a:pt x="453" y="213"/>
                  </a:cubicBezTo>
                  <a:cubicBezTo>
                    <a:pt x="453" y="213"/>
                    <a:pt x="453" y="213"/>
                    <a:pt x="453" y="213"/>
                  </a:cubicBezTo>
                  <a:cubicBezTo>
                    <a:pt x="454" y="212"/>
                    <a:pt x="454" y="212"/>
                    <a:pt x="454" y="212"/>
                  </a:cubicBezTo>
                  <a:cubicBezTo>
                    <a:pt x="453" y="212"/>
                    <a:pt x="453" y="212"/>
                    <a:pt x="453" y="212"/>
                  </a:cubicBezTo>
                  <a:cubicBezTo>
                    <a:pt x="453" y="212"/>
                    <a:pt x="453" y="212"/>
                    <a:pt x="453" y="212"/>
                  </a:cubicBezTo>
                  <a:cubicBezTo>
                    <a:pt x="453" y="212"/>
                    <a:pt x="453" y="212"/>
                    <a:pt x="453" y="212"/>
                  </a:cubicBezTo>
                  <a:cubicBezTo>
                    <a:pt x="453" y="213"/>
                    <a:pt x="453" y="213"/>
                    <a:pt x="453" y="213"/>
                  </a:cubicBezTo>
                  <a:close/>
                  <a:moveTo>
                    <a:pt x="452" y="212"/>
                  </a:moveTo>
                  <a:cubicBezTo>
                    <a:pt x="452" y="212"/>
                    <a:pt x="452" y="212"/>
                    <a:pt x="452" y="212"/>
                  </a:cubicBezTo>
                  <a:cubicBezTo>
                    <a:pt x="452" y="213"/>
                    <a:pt x="452" y="213"/>
                    <a:pt x="452" y="213"/>
                  </a:cubicBezTo>
                  <a:cubicBezTo>
                    <a:pt x="452" y="212"/>
                    <a:pt x="452" y="212"/>
                    <a:pt x="452" y="212"/>
                  </a:cubicBezTo>
                  <a:cubicBezTo>
                    <a:pt x="452" y="212"/>
                    <a:pt x="452" y="212"/>
                    <a:pt x="452" y="212"/>
                  </a:cubicBezTo>
                  <a:cubicBezTo>
                    <a:pt x="452" y="212"/>
                    <a:pt x="452" y="212"/>
                    <a:pt x="452" y="212"/>
                  </a:cubicBezTo>
                  <a:cubicBezTo>
                    <a:pt x="452" y="212"/>
                    <a:pt x="452" y="212"/>
                    <a:pt x="452" y="212"/>
                  </a:cubicBezTo>
                  <a:close/>
                  <a:moveTo>
                    <a:pt x="452" y="215"/>
                  </a:moveTo>
                  <a:cubicBezTo>
                    <a:pt x="452" y="215"/>
                    <a:pt x="452" y="215"/>
                    <a:pt x="452" y="215"/>
                  </a:cubicBezTo>
                  <a:cubicBezTo>
                    <a:pt x="453" y="215"/>
                    <a:pt x="453" y="215"/>
                    <a:pt x="453" y="215"/>
                  </a:cubicBezTo>
                  <a:cubicBezTo>
                    <a:pt x="453" y="214"/>
                    <a:pt x="453" y="214"/>
                    <a:pt x="453" y="214"/>
                  </a:cubicBezTo>
                  <a:cubicBezTo>
                    <a:pt x="453" y="214"/>
                    <a:pt x="453" y="214"/>
                    <a:pt x="453" y="214"/>
                  </a:cubicBezTo>
                  <a:cubicBezTo>
                    <a:pt x="453" y="213"/>
                    <a:pt x="453" y="213"/>
                    <a:pt x="453" y="213"/>
                  </a:cubicBezTo>
                  <a:cubicBezTo>
                    <a:pt x="452" y="214"/>
                    <a:pt x="452" y="214"/>
                    <a:pt x="452" y="214"/>
                  </a:cubicBezTo>
                  <a:cubicBezTo>
                    <a:pt x="451" y="214"/>
                    <a:pt x="451" y="214"/>
                    <a:pt x="451" y="214"/>
                  </a:cubicBezTo>
                  <a:cubicBezTo>
                    <a:pt x="451" y="215"/>
                    <a:pt x="451" y="215"/>
                    <a:pt x="451" y="215"/>
                  </a:cubicBezTo>
                  <a:cubicBezTo>
                    <a:pt x="452" y="215"/>
                    <a:pt x="452" y="215"/>
                    <a:pt x="452" y="215"/>
                  </a:cubicBezTo>
                  <a:close/>
                  <a:moveTo>
                    <a:pt x="486" y="169"/>
                  </a:moveTo>
                  <a:cubicBezTo>
                    <a:pt x="486" y="169"/>
                    <a:pt x="486" y="169"/>
                    <a:pt x="486" y="169"/>
                  </a:cubicBezTo>
                  <a:cubicBezTo>
                    <a:pt x="487" y="168"/>
                    <a:pt x="487" y="168"/>
                    <a:pt x="487" y="168"/>
                  </a:cubicBezTo>
                  <a:cubicBezTo>
                    <a:pt x="487" y="167"/>
                    <a:pt x="487" y="167"/>
                    <a:pt x="487" y="167"/>
                  </a:cubicBezTo>
                  <a:cubicBezTo>
                    <a:pt x="486" y="167"/>
                    <a:pt x="486" y="167"/>
                    <a:pt x="486" y="167"/>
                  </a:cubicBezTo>
                  <a:cubicBezTo>
                    <a:pt x="486" y="168"/>
                    <a:pt x="486" y="168"/>
                    <a:pt x="486" y="168"/>
                  </a:cubicBezTo>
                  <a:cubicBezTo>
                    <a:pt x="486" y="169"/>
                    <a:pt x="486" y="169"/>
                    <a:pt x="486" y="169"/>
                  </a:cubicBezTo>
                  <a:close/>
                  <a:moveTo>
                    <a:pt x="540" y="163"/>
                  </a:moveTo>
                  <a:cubicBezTo>
                    <a:pt x="540" y="164"/>
                    <a:pt x="540" y="164"/>
                    <a:pt x="540" y="164"/>
                  </a:cubicBezTo>
                  <a:cubicBezTo>
                    <a:pt x="540" y="163"/>
                    <a:pt x="540" y="163"/>
                    <a:pt x="540" y="163"/>
                  </a:cubicBezTo>
                  <a:cubicBezTo>
                    <a:pt x="540" y="162"/>
                    <a:pt x="540" y="162"/>
                    <a:pt x="540" y="162"/>
                  </a:cubicBezTo>
                  <a:cubicBezTo>
                    <a:pt x="540" y="162"/>
                    <a:pt x="540" y="162"/>
                    <a:pt x="540" y="162"/>
                  </a:cubicBezTo>
                  <a:cubicBezTo>
                    <a:pt x="540" y="161"/>
                    <a:pt x="540" y="161"/>
                    <a:pt x="540" y="161"/>
                  </a:cubicBezTo>
                  <a:cubicBezTo>
                    <a:pt x="541" y="160"/>
                    <a:pt x="541" y="160"/>
                    <a:pt x="541" y="160"/>
                  </a:cubicBezTo>
                  <a:cubicBezTo>
                    <a:pt x="541" y="159"/>
                    <a:pt x="541" y="159"/>
                    <a:pt x="541" y="159"/>
                  </a:cubicBezTo>
                  <a:cubicBezTo>
                    <a:pt x="542" y="159"/>
                    <a:pt x="542" y="159"/>
                    <a:pt x="542" y="159"/>
                  </a:cubicBezTo>
                  <a:cubicBezTo>
                    <a:pt x="543" y="158"/>
                    <a:pt x="543" y="158"/>
                    <a:pt x="543" y="158"/>
                  </a:cubicBezTo>
                  <a:cubicBezTo>
                    <a:pt x="543" y="158"/>
                    <a:pt x="543" y="158"/>
                    <a:pt x="543" y="158"/>
                  </a:cubicBezTo>
                  <a:cubicBezTo>
                    <a:pt x="542" y="157"/>
                    <a:pt x="542" y="157"/>
                    <a:pt x="542" y="157"/>
                  </a:cubicBezTo>
                  <a:cubicBezTo>
                    <a:pt x="541" y="155"/>
                    <a:pt x="541" y="155"/>
                    <a:pt x="541" y="155"/>
                  </a:cubicBezTo>
                  <a:cubicBezTo>
                    <a:pt x="541" y="155"/>
                    <a:pt x="541" y="155"/>
                    <a:pt x="541" y="155"/>
                  </a:cubicBezTo>
                  <a:cubicBezTo>
                    <a:pt x="540" y="156"/>
                    <a:pt x="540" y="156"/>
                    <a:pt x="540" y="156"/>
                  </a:cubicBezTo>
                  <a:cubicBezTo>
                    <a:pt x="540" y="156"/>
                    <a:pt x="540" y="156"/>
                    <a:pt x="540" y="156"/>
                  </a:cubicBezTo>
                  <a:cubicBezTo>
                    <a:pt x="540" y="156"/>
                    <a:pt x="540" y="156"/>
                    <a:pt x="540" y="156"/>
                  </a:cubicBezTo>
                  <a:cubicBezTo>
                    <a:pt x="539" y="158"/>
                    <a:pt x="539" y="158"/>
                    <a:pt x="539" y="158"/>
                  </a:cubicBezTo>
                  <a:cubicBezTo>
                    <a:pt x="538" y="158"/>
                    <a:pt x="538" y="158"/>
                    <a:pt x="538" y="158"/>
                  </a:cubicBezTo>
                  <a:cubicBezTo>
                    <a:pt x="538" y="159"/>
                    <a:pt x="538" y="159"/>
                    <a:pt x="538" y="159"/>
                  </a:cubicBezTo>
                  <a:cubicBezTo>
                    <a:pt x="538" y="158"/>
                    <a:pt x="538" y="158"/>
                    <a:pt x="538" y="158"/>
                  </a:cubicBezTo>
                  <a:cubicBezTo>
                    <a:pt x="539" y="158"/>
                    <a:pt x="539" y="158"/>
                    <a:pt x="539" y="158"/>
                  </a:cubicBezTo>
                  <a:cubicBezTo>
                    <a:pt x="539" y="158"/>
                    <a:pt x="539" y="158"/>
                    <a:pt x="539" y="158"/>
                  </a:cubicBezTo>
                  <a:cubicBezTo>
                    <a:pt x="539" y="159"/>
                    <a:pt x="539" y="159"/>
                    <a:pt x="539" y="159"/>
                  </a:cubicBezTo>
                  <a:cubicBezTo>
                    <a:pt x="539" y="160"/>
                    <a:pt x="539" y="160"/>
                    <a:pt x="539" y="160"/>
                  </a:cubicBezTo>
                  <a:cubicBezTo>
                    <a:pt x="540" y="161"/>
                    <a:pt x="540" y="161"/>
                    <a:pt x="540" y="161"/>
                  </a:cubicBezTo>
                  <a:cubicBezTo>
                    <a:pt x="540" y="162"/>
                    <a:pt x="540" y="162"/>
                    <a:pt x="540" y="162"/>
                  </a:cubicBezTo>
                  <a:cubicBezTo>
                    <a:pt x="539" y="162"/>
                    <a:pt x="539" y="162"/>
                    <a:pt x="539" y="162"/>
                  </a:cubicBezTo>
                  <a:cubicBezTo>
                    <a:pt x="539" y="163"/>
                    <a:pt x="539" y="163"/>
                    <a:pt x="539" y="163"/>
                  </a:cubicBezTo>
                  <a:cubicBezTo>
                    <a:pt x="540" y="163"/>
                    <a:pt x="540" y="163"/>
                    <a:pt x="540" y="163"/>
                  </a:cubicBezTo>
                  <a:close/>
                  <a:moveTo>
                    <a:pt x="572" y="189"/>
                  </a:moveTo>
                  <a:cubicBezTo>
                    <a:pt x="572" y="189"/>
                    <a:pt x="572" y="189"/>
                    <a:pt x="572" y="189"/>
                  </a:cubicBezTo>
                  <a:cubicBezTo>
                    <a:pt x="573" y="189"/>
                    <a:pt x="573" y="189"/>
                    <a:pt x="573" y="189"/>
                  </a:cubicBezTo>
                  <a:cubicBezTo>
                    <a:pt x="574" y="190"/>
                    <a:pt x="574" y="190"/>
                    <a:pt x="574" y="190"/>
                  </a:cubicBezTo>
                  <a:cubicBezTo>
                    <a:pt x="576" y="191"/>
                    <a:pt x="576" y="191"/>
                    <a:pt x="576" y="191"/>
                  </a:cubicBezTo>
                  <a:cubicBezTo>
                    <a:pt x="576" y="191"/>
                    <a:pt x="576" y="191"/>
                    <a:pt x="576" y="191"/>
                  </a:cubicBezTo>
                  <a:cubicBezTo>
                    <a:pt x="577" y="191"/>
                    <a:pt x="577" y="191"/>
                    <a:pt x="577" y="191"/>
                  </a:cubicBezTo>
                  <a:cubicBezTo>
                    <a:pt x="577" y="190"/>
                    <a:pt x="577" y="190"/>
                    <a:pt x="577" y="190"/>
                  </a:cubicBezTo>
                  <a:cubicBezTo>
                    <a:pt x="576" y="190"/>
                    <a:pt x="576" y="190"/>
                    <a:pt x="576" y="190"/>
                  </a:cubicBezTo>
                  <a:cubicBezTo>
                    <a:pt x="575" y="190"/>
                    <a:pt x="575" y="190"/>
                    <a:pt x="575" y="190"/>
                  </a:cubicBezTo>
                  <a:cubicBezTo>
                    <a:pt x="574" y="189"/>
                    <a:pt x="574" y="189"/>
                    <a:pt x="574" y="189"/>
                  </a:cubicBezTo>
                  <a:cubicBezTo>
                    <a:pt x="574" y="189"/>
                    <a:pt x="574" y="189"/>
                    <a:pt x="574" y="189"/>
                  </a:cubicBezTo>
                  <a:cubicBezTo>
                    <a:pt x="572" y="189"/>
                    <a:pt x="572" y="189"/>
                    <a:pt x="572" y="189"/>
                  </a:cubicBezTo>
                  <a:cubicBezTo>
                    <a:pt x="572" y="189"/>
                    <a:pt x="572" y="189"/>
                    <a:pt x="572" y="189"/>
                  </a:cubicBezTo>
                  <a:close/>
                  <a:moveTo>
                    <a:pt x="563" y="187"/>
                  </a:moveTo>
                  <a:cubicBezTo>
                    <a:pt x="564" y="187"/>
                    <a:pt x="564" y="187"/>
                    <a:pt x="564" y="187"/>
                  </a:cubicBezTo>
                  <a:cubicBezTo>
                    <a:pt x="564" y="187"/>
                    <a:pt x="564" y="187"/>
                    <a:pt x="564" y="187"/>
                  </a:cubicBezTo>
                  <a:cubicBezTo>
                    <a:pt x="565" y="188"/>
                    <a:pt x="565" y="188"/>
                    <a:pt x="565" y="188"/>
                  </a:cubicBezTo>
                  <a:cubicBezTo>
                    <a:pt x="565" y="188"/>
                    <a:pt x="565" y="188"/>
                    <a:pt x="565" y="188"/>
                  </a:cubicBezTo>
                  <a:cubicBezTo>
                    <a:pt x="566" y="189"/>
                    <a:pt x="566" y="189"/>
                    <a:pt x="566" y="189"/>
                  </a:cubicBezTo>
                  <a:cubicBezTo>
                    <a:pt x="566" y="189"/>
                    <a:pt x="566" y="189"/>
                    <a:pt x="566" y="189"/>
                  </a:cubicBezTo>
                  <a:cubicBezTo>
                    <a:pt x="567" y="190"/>
                    <a:pt x="567" y="190"/>
                    <a:pt x="567" y="190"/>
                  </a:cubicBezTo>
                  <a:cubicBezTo>
                    <a:pt x="567" y="190"/>
                    <a:pt x="567" y="190"/>
                    <a:pt x="567" y="190"/>
                  </a:cubicBezTo>
                  <a:cubicBezTo>
                    <a:pt x="568" y="190"/>
                    <a:pt x="568" y="190"/>
                    <a:pt x="568" y="190"/>
                  </a:cubicBezTo>
                  <a:cubicBezTo>
                    <a:pt x="569" y="190"/>
                    <a:pt x="569" y="190"/>
                    <a:pt x="569" y="190"/>
                  </a:cubicBezTo>
                  <a:cubicBezTo>
                    <a:pt x="570" y="190"/>
                    <a:pt x="570" y="190"/>
                    <a:pt x="570" y="190"/>
                  </a:cubicBezTo>
                  <a:cubicBezTo>
                    <a:pt x="570" y="190"/>
                    <a:pt x="570" y="190"/>
                    <a:pt x="570" y="190"/>
                  </a:cubicBezTo>
                  <a:cubicBezTo>
                    <a:pt x="569" y="189"/>
                    <a:pt x="569" y="189"/>
                    <a:pt x="569" y="189"/>
                  </a:cubicBezTo>
                  <a:cubicBezTo>
                    <a:pt x="568" y="189"/>
                    <a:pt x="568" y="189"/>
                    <a:pt x="568" y="189"/>
                  </a:cubicBezTo>
                  <a:cubicBezTo>
                    <a:pt x="567" y="188"/>
                    <a:pt x="567" y="188"/>
                    <a:pt x="567" y="188"/>
                  </a:cubicBezTo>
                  <a:cubicBezTo>
                    <a:pt x="567" y="187"/>
                    <a:pt x="567" y="187"/>
                    <a:pt x="567" y="187"/>
                  </a:cubicBezTo>
                  <a:cubicBezTo>
                    <a:pt x="566" y="187"/>
                    <a:pt x="566" y="187"/>
                    <a:pt x="566" y="187"/>
                  </a:cubicBezTo>
                  <a:cubicBezTo>
                    <a:pt x="565" y="186"/>
                    <a:pt x="565" y="186"/>
                    <a:pt x="565" y="186"/>
                  </a:cubicBezTo>
                  <a:cubicBezTo>
                    <a:pt x="565" y="186"/>
                    <a:pt x="565" y="186"/>
                    <a:pt x="565" y="186"/>
                  </a:cubicBezTo>
                  <a:cubicBezTo>
                    <a:pt x="566" y="186"/>
                    <a:pt x="566" y="186"/>
                    <a:pt x="566" y="186"/>
                  </a:cubicBezTo>
                  <a:cubicBezTo>
                    <a:pt x="565" y="186"/>
                    <a:pt x="565" y="186"/>
                    <a:pt x="565" y="186"/>
                  </a:cubicBezTo>
                  <a:cubicBezTo>
                    <a:pt x="564" y="186"/>
                    <a:pt x="564" y="186"/>
                    <a:pt x="564" y="186"/>
                  </a:cubicBezTo>
                  <a:cubicBezTo>
                    <a:pt x="563" y="186"/>
                    <a:pt x="563" y="186"/>
                    <a:pt x="563" y="186"/>
                  </a:cubicBezTo>
                  <a:cubicBezTo>
                    <a:pt x="563" y="186"/>
                    <a:pt x="563" y="186"/>
                    <a:pt x="563" y="186"/>
                  </a:cubicBezTo>
                  <a:cubicBezTo>
                    <a:pt x="563" y="187"/>
                    <a:pt x="563" y="187"/>
                    <a:pt x="563" y="187"/>
                  </a:cubicBezTo>
                  <a:close/>
                  <a:moveTo>
                    <a:pt x="541" y="228"/>
                  </a:moveTo>
                  <a:cubicBezTo>
                    <a:pt x="541" y="228"/>
                    <a:pt x="541" y="228"/>
                    <a:pt x="541" y="228"/>
                  </a:cubicBezTo>
                  <a:cubicBezTo>
                    <a:pt x="542" y="228"/>
                    <a:pt x="542" y="228"/>
                    <a:pt x="542" y="228"/>
                  </a:cubicBezTo>
                  <a:cubicBezTo>
                    <a:pt x="542" y="227"/>
                    <a:pt x="542" y="227"/>
                    <a:pt x="542" y="227"/>
                  </a:cubicBezTo>
                  <a:cubicBezTo>
                    <a:pt x="541" y="227"/>
                    <a:pt x="541" y="227"/>
                    <a:pt x="541" y="227"/>
                  </a:cubicBezTo>
                  <a:cubicBezTo>
                    <a:pt x="540" y="227"/>
                    <a:pt x="540" y="227"/>
                    <a:pt x="540" y="227"/>
                  </a:cubicBezTo>
                  <a:cubicBezTo>
                    <a:pt x="540" y="228"/>
                    <a:pt x="540" y="228"/>
                    <a:pt x="540" y="228"/>
                  </a:cubicBezTo>
                  <a:cubicBezTo>
                    <a:pt x="541" y="228"/>
                    <a:pt x="541" y="228"/>
                    <a:pt x="541" y="228"/>
                  </a:cubicBezTo>
                  <a:close/>
                  <a:moveTo>
                    <a:pt x="536" y="227"/>
                  </a:moveTo>
                  <a:cubicBezTo>
                    <a:pt x="536" y="228"/>
                    <a:pt x="536" y="228"/>
                    <a:pt x="536" y="228"/>
                  </a:cubicBezTo>
                  <a:cubicBezTo>
                    <a:pt x="537" y="228"/>
                    <a:pt x="537" y="228"/>
                    <a:pt x="537" y="228"/>
                  </a:cubicBezTo>
                  <a:cubicBezTo>
                    <a:pt x="538" y="228"/>
                    <a:pt x="538" y="228"/>
                    <a:pt x="538" y="228"/>
                  </a:cubicBezTo>
                  <a:cubicBezTo>
                    <a:pt x="538" y="228"/>
                    <a:pt x="538" y="228"/>
                    <a:pt x="538" y="228"/>
                  </a:cubicBezTo>
                  <a:cubicBezTo>
                    <a:pt x="537" y="227"/>
                    <a:pt x="537" y="227"/>
                    <a:pt x="537" y="227"/>
                  </a:cubicBezTo>
                  <a:cubicBezTo>
                    <a:pt x="536" y="227"/>
                    <a:pt x="536" y="227"/>
                    <a:pt x="536" y="227"/>
                  </a:cubicBezTo>
                  <a:close/>
                  <a:moveTo>
                    <a:pt x="539" y="234"/>
                  </a:moveTo>
                  <a:cubicBezTo>
                    <a:pt x="539" y="234"/>
                    <a:pt x="539" y="234"/>
                    <a:pt x="539" y="234"/>
                  </a:cubicBezTo>
                  <a:cubicBezTo>
                    <a:pt x="539" y="233"/>
                    <a:pt x="539" y="233"/>
                    <a:pt x="539" y="233"/>
                  </a:cubicBezTo>
                  <a:cubicBezTo>
                    <a:pt x="539" y="232"/>
                    <a:pt x="539" y="232"/>
                    <a:pt x="539" y="232"/>
                  </a:cubicBezTo>
                  <a:cubicBezTo>
                    <a:pt x="540" y="232"/>
                    <a:pt x="540" y="232"/>
                    <a:pt x="540" y="232"/>
                  </a:cubicBezTo>
                  <a:cubicBezTo>
                    <a:pt x="541" y="231"/>
                    <a:pt x="541" y="231"/>
                    <a:pt x="541" y="231"/>
                  </a:cubicBezTo>
                  <a:cubicBezTo>
                    <a:pt x="540" y="230"/>
                    <a:pt x="540" y="230"/>
                    <a:pt x="540" y="230"/>
                  </a:cubicBezTo>
                  <a:cubicBezTo>
                    <a:pt x="541" y="230"/>
                    <a:pt x="541" y="230"/>
                    <a:pt x="541" y="230"/>
                  </a:cubicBezTo>
                  <a:cubicBezTo>
                    <a:pt x="541" y="229"/>
                    <a:pt x="541" y="229"/>
                    <a:pt x="541" y="229"/>
                  </a:cubicBezTo>
                  <a:cubicBezTo>
                    <a:pt x="541" y="229"/>
                    <a:pt x="541" y="229"/>
                    <a:pt x="541" y="229"/>
                  </a:cubicBezTo>
                  <a:cubicBezTo>
                    <a:pt x="539" y="228"/>
                    <a:pt x="539" y="228"/>
                    <a:pt x="539" y="228"/>
                  </a:cubicBezTo>
                  <a:cubicBezTo>
                    <a:pt x="539" y="228"/>
                    <a:pt x="539" y="228"/>
                    <a:pt x="539" y="228"/>
                  </a:cubicBezTo>
                  <a:cubicBezTo>
                    <a:pt x="539" y="230"/>
                    <a:pt x="539" y="230"/>
                    <a:pt x="539" y="230"/>
                  </a:cubicBezTo>
                  <a:cubicBezTo>
                    <a:pt x="539" y="230"/>
                    <a:pt x="539" y="230"/>
                    <a:pt x="539" y="230"/>
                  </a:cubicBezTo>
                  <a:cubicBezTo>
                    <a:pt x="538" y="231"/>
                    <a:pt x="538" y="231"/>
                    <a:pt x="538" y="231"/>
                  </a:cubicBezTo>
                  <a:cubicBezTo>
                    <a:pt x="538" y="231"/>
                    <a:pt x="538" y="231"/>
                    <a:pt x="538" y="231"/>
                  </a:cubicBezTo>
                  <a:cubicBezTo>
                    <a:pt x="537" y="231"/>
                    <a:pt x="537" y="231"/>
                    <a:pt x="537" y="231"/>
                  </a:cubicBezTo>
                  <a:cubicBezTo>
                    <a:pt x="537" y="232"/>
                    <a:pt x="537" y="232"/>
                    <a:pt x="537" y="232"/>
                  </a:cubicBezTo>
                  <a:cubicBezTo>
                    <a:pt x="538" y="232"/>
                    <a:pt x="538" y="232"/>
                    <a:pt x="538" y="232"/>
                  </a:cubicBezTo>
                  <a:cubicBezTo>
                    <a:pt x="538" y="233"/>
                    <a:pt x="538" y="233"/>
                    <a:pt x="538" y="233"/>
                  </a:cubicBezTo>
                  <a:cubicBezTo>
                    <a:pt x="538" y="233"/>
                    <a:pt x="538" y="233"/>
                    <a:pt x="538" y="233"/>
                  </a:cubicBezTo>
                  <a:cubicBezTo>
                    <a:pt x="538" y="233"/>
                    <a:pt x="538" y="233"/>
                    <a:pt x="538" y="233"/>
                  </a:cubicBezTo>
                  <a:cubicBezTo>
                    <a:pt x="539" y="233"/>
                    <a:pt x="539" y="233"/>
                    <a:pt x="539" y="233"/>
                  </a:cubicBezTo>
                  <a:cubicBezTo>
                    <a:pt x="539" y="234"/>
                    <a:pt x="539" y="234"/>
                    <a:pt x="539" y="234"/>
                  </a:cubicBezTo>
                  <a:close/>
                  <a:moveTo>
                    <a:pt x="538" y="239"/>
                  </a:moveTo>
                  <a:cubicBezTo>
                    <a:pt x="538" y="239"/>
                    <a:pt x="538" y="238"/>
                    <a:pt x="538" y="238"/>
                  </a:cubicBezTo>
                  <a:cubicBezTo>
                    <a:pt x="538" y="238"/>
                    <a:pt x="538" y="238"/>
                    <a:pt x="538" y="238"/>
                  </a:cubicBezTo>
                  <a:cubicBezTo>
                    <a:pt x="538" y="237"/>
                    <a:pt x="538" y="237"/>
                    <a:pt x="538" y="237"/>
                  </a:cubicBezTo>
                  <a:cubicBezTo>
                    <a:pt x="538" y="237"/>
                    <a:pt x="538" y="237"/>
                    <a:pt x="538" y="237"/>
                  </a:cubicBezTo>
                  <a:cubicBezTo>
                    <a:pt x="538" y="237"/>
                    <a:pt x="538" y="237"/>
                    <a:pt x="538" y="237"/>
                  </a:cubicBezTo>
                  <a:cubicBezTo>
                    <a:pt x="537" y="238"/>
                    <a:pt x="537" y="238"/>
                    <a:pt x="537" y="238"/>
                  </a:cubicBezTo>
                  <a:cubicBezTo>
                    <a:pt x="538" y="239"/>
                    <a:pt x="538" y="239"/>
                    <a:pt x="538" y="239"/>
                  </a:cubicBezTo>
                  <a:close/>
                  <a:moveTo>
                    <a:pt x="538" y="240"/>
                  </a:moveTo>
                  <a:cubicBezTo>
                    <a:pt x="539" y="240"/>
                    <a:pt x="539" y="240"/>
                    <a:pt x="539" y="240"/>
                  </a:cubicBezTo>
                  <a:cubicBezTo>
                    <a:pt x="538" y="240"/>
                    <a:pt x="538" y="240"/>
                    <a:pt x="538" y="240"/>
                  </a:cubicBezTo>
                  <a:cubicBezTo>
                    <a:pt x="538" y="239"/>
                    <a:pt x="538" y="239"/>
                    <a:pt x="538" y="239"/>
                  </a:cubicBezTo>
                  <a:cubicBezTo>
                    <a:pt x="538" y="240"/>
                    <a:pt x="538" y="240"/>
                    <a:pt x="538" y="240"/>
                  </a:cubicBezTo>
                  <a:cubicBezTo>
                    <a:pt x="538" y="240"/>
                    <a:pt x="538" y="240"/>
                    <a:pt x="538" y="240"/>
                  </a:cubicBezTo>
                  <a:cubicBezTo>
                    <a:pt x="538" y="240"/>
                    <a:pt x="538" y="240"/>
                    <a:pt x="538" y="240"/>
                  </a:cubicBezTo>
                  <a:close/>
                  <a:moveTo>
                    <a:pt x="537" y="241"/>
                  </a:moveTo>
                  <a:cubicBezTo>
                    <a:pt x="537" y="241"/>
                    <a:pt x="537" y="241"/>
                    <a:pt x="537" y="241"/>
                  </a:cubicBezTo>
                  <a:cubicBezTo>
                    <a:pt x="537" y="241"/>
                    <a:pt x="537" y="241"/>
                    <a:pt x="537" y="241"/>
                  </a:cubicBezTo>
                  <a:cubicBezTo>
                    <a:pt x="536" y="241"/>
                    <a:pt x="536" y="241"/>
                    <a:pt x="536" y="241"/>
                  </a:cubicBezTo>
                  <a:cubicBezTo>
                    <a:pt x="536" y="241"/>
                    <a:pt x="536" y="241"/>
                    <a:pt x="536" y="241"/>
                  </a:cubicBezTo>
                  <a:cubicBezTo>
                    <a:pt x="537" y="241"/>
                    <a:pt x="537" y="241"/>
                    <a:pt x="537" y="241"/>
                  </a:cubicBezTo>
                  <a:close/>
                  <a:moveTo>
                    <a:pt x="537" y="243"/>
                  </a:moveTo>
                  <a:cubicBezTo>
                    <a:pt x="538" y="243"/>
                    <a:pt x="538" y="243"/>
                    <a:pt x="538" y="243"/>
                  </a:cubicBezTo>
                  <a:cubicBezTo>
                    <a:pt x="538" y="243"/>
                    <a:pt x="538" y="243"/>
                    <a:pt x="538" y="243"/>
                  </a:cubicBezTo>
                  <a:cubicBezTo>
                    <a:pt x="538" y="242"/>
                    <a:pt x="538" y="242"/>
                    <a:pt x="538" y="242"/>
                  </a:cubicBezTo>
                  <a:cubicBezTo>
                    <a:pt x="538" y="242"/>
                    <a:pt x="538" y="242"/>
                    <a:pt x="538" y="242"/>
                  </a:cubicBezTo>
                  <a:cubicBezTo>
                    <a:pt x="537" y="242"/>
                    <a:pt x="537" y="242"/>
                    <a:pt x="537" y="242"/>
                  </a:cubicBezTo>
                  <a:cubicBezTo>
                    <a:pt x="537" y="243"/>
                    <a:pt x="537" y="243"/>
                    <a:pt x="537" y="243"/>
                  </a:cubicBezTo>
                  <a:close/>
                  <a:moveTo>
                    <a:pt x="536" y="248"/>
                  </a:moveTo>
                  <a:cubicBezTo>
                    <a:pt x="536" y="248"/>
                    <a:pt x="536" y="248"/>
                    <a:pt x="536" y="248"/>
                  </a:cubicBezTo>
                  <a:cubicBezTo>
                    <a:pt x="536" y="248"/>
                    <a:pt x="536" y="248"/>
                    <a:pt x="536" y="248"/>
                  </a:cubicBezTo>
                  <a:cubicBezTo>
                    <a:pt x="536" y="248"/>
                    <a:pt x="536" y="248"/>
                    <a:pt x="536" y="248"/>
                  </a:cubicBezTo>
                  <a:cubicBezTo>
                    <a:pt x="536" y="248"/>
                    <a:pt x="536" y="248"/>
                    <a:pt x="536" y="248"/>
                  </a:cubicBezTo>
                  <a:close/>
                  <a:moveTo>
                    <a:pt x="536" y="251"/>
                  </a:moveTo>
                  <a:cubicBezTo>
                    <a:pt x="536" y="250"/>
                    <a:pt x="536" y="250"/>
                    <a:pt x="536" y="250"/>
                  </a:cubicBezTo>
                  <a:cubicBezTo>
                    <a:pt x="536" y="250"/>
                    <a:pt x="536" y="250"/>
                    <a:pt x="536" y="250"/>
                  </a:cubicBezTo>
                  <a:cubicBezTo>
                    <a:pt x="536" y="250"/>
                    <a:pt x="536" y="250"/>
                    <a:pt x="536" y="250"/>
                  </a:cubicBezTo>
                  <a:cubicBezTo>
                    <a:pt x="536" y="251"/>
                    <a:pt x="536" y="251"/>
                    <a:pt x="536" y="251"/>
                  </a:cubicBezTo>
                  <a:close/>
                  <a:moveTo>
                    <a:pt x="536" y="252"/>
                  </a:moveTo>
                  <a:cubicBezTo>
                    <a:pt x="536" y="252"/>
                    <a:pt x="536" y="252"/>
                    <a:pt x="536" y="252"/>
                  </a:cubicBezTo>
                  <a:cubicBezTo>
                    <a:pt x="536" y="252"/>
                    <a:pt x="536" y="252"/>
                    <a:pt x="536" y="252"/>
                  </a:cubicBezTo>
                  <a:cubicBezTo>
                    <a:pt x="536" y="252"/>
                    <a:pt x="536" y="252"/>
                    <a:pt x="536" y="252"/>
                  </a:cubicBezTo>
                  <a:close/>
                  <a:moveTo>
                    <a:pt x="535" y="253"/>
                  </a:moveTo>
                  <a:cubicBezTo>
                    <a:pt x="535" y="253"/>
                    <a:pt x="535" y="253"/>
                    <a:pt x="535" y="253"/>
                  </a:cubicBezTo>
                  <a:cubicBezTo>
                    <a:pt x="535" y="253"/>
                    <a:pt x="535" y="253"/>
                    <a:pt x="535" y="253"/>
                  </a:cubicBezTo>
                  <a:cubicBezTo>
                    <a:pt x="535" y="253"/>
                    <a:pt x="535" y="253"/>
                    <a:pt x="535" y="253"/>
                  </a:cubicBezTo>
                  <a:cubicBezTo>
                    <a:pt x="535" y="253"/>
                    <a:pt x="535" y="253"/>
                    <a:pt x="535" y="253"/>
                  </a:cubicBezTo>
                  <a:cubicBezTo>
                    <a:pt x="535" y="253"/>
                    <a:pt x="535" y="253"/>
                    <a:pt x="535" y="253"/>
                  </a:cubicBezTo>
                  <a:close/>
                  <a:moveTo>
                    <a:pt x="534" y="256"/>
                  </a:moveTo>
                  <a:cubicBezTo>
                    <a:pt x="534" y="256"/>
                    <a:pt x="534" y="256"/>
                    <a:pt x="534" y="256"/>
                  </a:cubicBezTo>
                  <a:cubicBezTo>
                    <a:pt x="534" y="255"/>
                    <a:pt x="534" y="255"/>
                    <a:pt x="534" y="255"/>
                  </a:cubicBezTo>
                  <a:cubicBezTo>
                    <a:pt x="534" y="255"/>
                    <a:pt x="534" y="255"/>
                    <a:pt x="534" y="255"/>
                  </a:cubicBezTo>
                  <a:cubicBezTo>
                    <a:pt x="534" y="255"/>
                    <a:pt x="534" y="255"/>
                    <a:pt x="534" y="255"/>
                  </a:cubicBezTo>
                  <a:cubicBezTo>
                    <a:pt x="534" y="256"/>
                    <a:pt x="534" y="256"/>
                    <a:pt x="534" y="256"/>
                  </a:cubicBezTo>
                  <a:cubicBezTo>
                    <a:pt x="534" y="256"/>
                    <a:pt x="534" y="256"/>
                    <a:pt x="534" y="256"/>
                  </a:cubicBezTo>
                  <a:close/>
                  <a:moveTo>
                    <a:pt x="526" y="266"/>
                  </a:moveTo>
                  <a:cubicBezTo>
                    <a:pt x="527" y="266"/>
                    <a:pt x="527" y="266"/>
                    <a:pt x="527" y="266"/>
                  </a:cubicBezTo>
                  <a:cubicBezTo>
                    <a:pt x="528" y="265"/>
                    <a:pt x="528" y="265"/>
                    <a:pt x="528" y="265"/>
                  </a:cubicBezTo>
                  <a:cubicBezTo>
                    <a:pt x="528" y="264"/>
                    <a:pt x="528" y="264"/>
                    <a:pt x="528" y="264"/>
                  </a:cubicBezTo>
                  <a:cubicBezTo>
                    <a:pt x="529" y="264"/>
                    <a:pt x="529" y="264"/>
                    <a:pt x="529" y="264"/>
                  </a:cubicBezTo>
                  <a:cubicBezTo>
                    <a:pt x="529" y="263"/>
                    <a:pt x="529" y="263"/>
                    <a:pt x="529" y="263"/>
                  </a:cubicBezTo>
                  <a:cubicBezTo>
                    <a:pt x="529" y="262"/>
                    <a:pt x="529" y="262"/>
                    <a:pt x="529" y="262"/>
                  </a:cubicBezTo>
                  <a:cubicBezTo>
                    <a:pt x="530" y="261"/>
                    <a:pt x="530" y="261"/>
                    <a:pt x="530" y="261"/>
                  </a:cubicBezTo>
                  <a:cubicBezTo>
                    <a:pt x="530" y="261"/>
                    <a:pt x="530" y="261"/>
                    <a:pt x="530" y="261"/>
                  </a:cubicBezTo>
                  <a:cubicBezTo>
                    <a:pt x="529" y="261"/>
                    <a:pt x="529" y="261"/>
                    <a:pt x="529" y="261"/>
                  </a:cubicBezTo>
                  <a:cubicBezTo>
                    <a:pt x="528" y="262"/>
                    <a:pt x="528" y="262"/>
                    <a:pt x="528" y="262"/>
                  </a:cubicBezTo>
                  <a:cubicBezTo>
                    <a:pt x="528" y="262"/>
                    <a:pt x="528" y="262"/>
                    <a:pt x="528" y="262"/>
                  </a:cubicBezTo>
                  <a:cubicBezTo>
                    <a:pt x="528" y="263"/>
                    <a:pt x="528" y="263"/>
                    <a:pt x="528" y="263"/>
                  </a:cubicBezTo>
                  <a:cubicBezTo>
                    <a:pt x="527" y="263"/>
                    <a:pt x="527" y="263"/>
                    <a:pt x="527" y="263"/>
                  </a:cubicBezTo>
                  <a:cubicBezTo>
                    <a:pt x="527" y="264"/>
                    <a:pt x="527" y="264"/>
                    <a:pt x="527" y="264"/>
                  </a:cubicBezTo>
                  <a:cubicBezTo>
                    <a:pt x="527" y="264"/>
                    <a:pt x="527" y="264"/>
                    <a:pt x="527" y="264"/>
                  </a:cubicBezTo>
                  <a:cubicBezTo>
                    <a:pt x="526" y="266"/>
                    <a:pt x="526" y="266"/>
                    <a:pt x="526" y="266"/>
                  </a:cubicBezTo>
                  <a:close/>
                  <a:moveTo>
                    <a:pt x="518" y="274"/>
                  </a:moveTo>
                  <a:cubicBezTo>
                    <a:pt x="519" y="274"/>
                    <a:pt x="519" y="274"/>
                    <a:pt x="519" y="274"/>
                  </a:cubicBezTo>
                  <a:cubicBezTo>
                    <a:pt x="519" y="273"/>
                    <a:pt x="519" y="273"/>
                    <a:pt x="519" y="273"/>
                  </a:cubicBezTo>
                  <a:cubicBezTo>
                    <a:pt x="519" y="273"/>
                    <a:pt x="519" y="273"/>
                    <a:pt x="519" y="273"/>
                  </a:cubicBezTo>
                  <a:cubicBezTo>
                    <a:pt x="519" y="272"/>
                    <a:pt x="519" y="272"/>
                    <a:pt x="519" y="272"/>
                  </a:cubicBezTo>
                  <a:cubicBezTo>
                    <a:pt x="520" y="272"/>
                    <a:pt x="520" y="272"/>
                    <a:pt x="520" y="272"/>
                  </a:cubicBezTo>
                  <a:cubicBezTo>
                    <a:pt x="520" y="271"/>
                    <a:pt x="520" y="271"/>
                    <a:pt x="520" y="271"/>
                  </a:cubicBezTo>
                  <a:cubicBezTo>
                    <a:pt x="520" y="271"/>
                    <a:pt x="520" y="271"/>
                    <a:pt x="520" y="271"/>
                  </a:cubicBezTo>
                  <a:cubicBezTo>
                    <a:pt x="521" y="271"/>
                    <a:pt x="521" y="271"/>
                    <a:pt x="521" y="271"/>
                  </a:cubicBezTo>
                  <a:cubicBezTo>
                    <a:pt x="521" y="270"/>
                    <a:pt x="521" y="270"/>
                    <a:pt x="521" y="270"/>
                  </a:cubicBezTo>
                  <a:cubicBezTo>
                    <a:pt x="522" y="269"/>
                    <a:pt x="522" y="269"/>
                    <a:pt x="522" y="269"/>
                  </a:cubicBezTo>
                  <a:cubicBezTo>
                    <a:pt x="523" y="268"/>
                    <a:pt x="523" y="268"/>
                    <a:pt x="523" y="268"/>
                  </a:cubicBezTo>
                  <a:cubicBezTo>
                    <a:pt x="524" y="268"/>
                    <a:pt x="524" y="268"/>
                    <a:pt x="524" y="268"/>
                  </a:cubicBezTo>
                  <a:cubicBezTo>
                    <a:pt x="524" y="268"/>
                    <a:pt x="524" y="268"/>
                    <a:pt x="524" y="268"/>
                  </a:cubicBezTo>
                  <a:cubicBezTo>
                    <a:pt x="524" y="267"/>
                    <a:pt x="524" y="267"/>
                    <a:pt x="524" y="267"/>
                  </a:cubicBezTo>
                  <a:cubicBezTo>
                    <a:pt x="524" y="266"/>
                    <a:pt x="524" y="266"/>
                    <a:pt x="524" y="266"/>
                  </a:cubicBezTo>
                  <a:cubicBezTo>
                    <a:pt x="523" y="266"/>
                    <a:pt x="523" y="266"/>
                    <a:pt x="523" y="266"/>
                  </a:cubicBezTo>
                  <a:cubicBezTo>
                    <a:pt x="523" y="267"/>
                    <a:pt x="523" y="267"/>
                    <a:pt x="523" y="267"/>
                  </a:cubicBezTo>
                  <a:cubicBezTo>
                    <a:pt x="522" y="268"/>
                    <a:pt x="522" y="268"/>
                    <a:pt x="522" y="268"/>
                  </a:cubicBezTo>
                  <a:cubicBezTo>
                    <a:pt x="522" y="268"/>
                    <a:pt x="522" y="268"/>
                    <a:pt x="522" y="268"/>
                  </a:cubicBezTo>
                  <a:cubicBezTo>
                    <a:pt x="521" y="268"/>
                    <a:pt x="521" y="268"/>
                    <a:pt x="521" y="268"/>
                  </a:cubicBezTo>
                  <a:cubicBezTo>
                    <a:pt x="521" y="268"/>
                    <a:pt x="521" y="268"/>
                    <a:pt x="521" y="268"/>
                  </a:cubicBezTo>
                  <a:cubicBezTo>
                    <a:pt x="520" y="268"/>
                    <a:pt x="520" y="268"/>
                    <a:pt x="520" y="268"/>
                  </a:cubicBezTo>
                  <a:cubicBezTo>
                    <a:pt x="520" y="268"/>
                    <a:pt x="520" y="268"/>
                    <a:pt x="520" y="268"/>
                  </a:cubicBezTo>
                  <a:cubicBezTo>
                    <a:pt x="520" y="268"/>
                    <a:pt x="520" y="268"/>
                    <a:pt x="520" y="268"/>
                  </a:cubicBezTo>
                  <a:cubicBezTo>
                    <a:pt x="520" y="269"/>
                    <a:pt x="520" y="269"/>
                    <a:pt x="520" y="269"/>
                  </a:cubicBezTo>
                  <a:cubicBezTo>
                    <a:pt x="520" y="269"/>
                    <a:pt x="520" y="269"/>
                    <a:pt x="520" y="269"/>
                  </a:cubicBezTo>
                  <a:cubicBezTo>
                    <a:pt x="519" y="270"/>
                    <a:pt x="519" y="270"/>
                    <a:pt x="519" y="270"/>
                  </a:cubicBezTo>
                  <a:cubicBezTo>
                    <a:pt x="519" y="270"/>
                    <a:pt x="519" y="270"/>
                    <a:pt x="519" y="270"/>
                  </a:cubicBezTo>
                  <a:cubicBezTo>
                    <a:pt x="519" y="271"/>
                    <a:pt x="519" y="271"/>
                    <a:pt x="519" y="271"/>
                  </a:cubicBezTo>
                  <a:cubicBezTo>
                    <a:pt x="519" y="271"/>
                    <a:pt x="519" y="271"/>
                    <a:pt x="519" y="271"/>
                  </a:cubicBezTo>
                  <a:cubicBezTo>
                    <a:pt x="518" y="272"/>
                    <a:pt x="518" y="272"/>
                    <a:pt x="518" y="272"/>
                  </a:cubicBezTo>
                  <a:cubicBezTo>
                    <a:pt x="518" y="272"/>
                    <a:pt x="518" y="272"/>
                    <a:pt x="518" y="272"/>
                  </a:cubicBezTo>
                  <a:cubicBezTo>
                    <a:pt x="518" y="273"/>
                    <a:pt x="518" y="273"/>
                    <a:pt x="518" y="273"/>
                  </a:cubicBezTo>
                  <a:cubicBezTo>
                    <a:pt x="518" y="273"/>
                    <a:pt x="518" y="273"/>
                    <a:pt x="518" y="273"/>
                  </a:cubicBezTo>
                  <a:cubicBezTo>
                    <a:pt x="518" y="274"/>
                    <a:pt x="518" y="274"/>
                    <a:pt x="518" y="274"/>
                  </a:cubicBezTo>
                  <a:cubicBezTo>
                    <a:pt x="518" y="274"/>
                    <a:pt x="518" y="274"/>
                    <a:pt x="518" y="274"/>
                  </a:cubicBezTo>
                  <a:close/>
                  <a:moveTo>
                    <a:pt x="514" y="280"/>
                  </a:moveTo>
                  <a:cubicBezTo>
                    <a:pt x="514" y="280"/>
                    <a:pt x="514" y="279"/>
                    <a:pt x="514" y="279"/>
                  </a:cubicBezTo>
                  <a:cubicBezTo>
                    <a:pt x="515" y="277"/>
                    <a:pt x="515" y="277"/>
                    <a:pt x="515" y="277"/>
                  </a:cubicBezTo>
                  <a:cubicBezTo>
                    <a:pt x="515" y="277"/>
                    <a:pt x="515" y="277"/>
                    <a:pt x="515" y="277"/>
                  </a:cubicBezTo>
                  <a:cubicBezTo>
                    <a:pt x="516" y="276"/>
                    <a:pt x="516" y="276"/>
                    <a:pt x="516" y="276"/>
                  </a:cubicBezTo>
                  <a:cubicBezTo>
                    <a:pt x="516" y="275"/>
                    <a:pt x="516" y="275"/>
                    <a:pt x="516" y="275"/>
                  </a:cubicBezTo>
                  <a:cubicBezTo>
                    <a:pt x="516" y="275"/>
                    <a:pt x="516" y="275"/>
                    <a:pt x="516" y="275"/>
                  </a:cubicBezTo>
                  <a:cubicBezTo>
                    <a:pt x="516" y="275"/>
                    <a:pt x="516" y="275"/>
                    <a:pt x="516" y="275"/>
                  </a:cubicBezTo>
                  <a:cubicBezTo>
                    <a:pt x="515" y="275"/>
                    <a:pt x="515" y="275"/>
                    <a:pt x="515" y="275"/>
                  </a:cubicBezTo>
                  <a:cubicBezTo>
                    <a:pt x="515" y="274"/>
                    <a:pt x="515" y="274"/>
                    <a:pt x="515" y="274"/>
                  </a:cubicBezTo>
                  <a:cubicBezTo>
                    <a:pt x="514" y="275"/>
                    <a:pt x="514" y="275"/>
                    <a:pt x="514" y="275"/>
                  </a:cubicBezTo>
                  <a:cubicBezTo>
                    <a:pt x="514" y="276"/>
                    <a:pt x="514" y="276"/>
                    <a:pt x="514" y="276"/>
                  </a:cubicBezTo>
                  <a:cubicBezTo>
                    <a:pt x="514" y="276"/>
                    <a:pt x="514" y="276"/>
                    <a:pt x="514" y="276"/>
                  </a:cubicBezTo>
                  <a:cubicBezTo>
                    <a:pt x="514" y="278"/>
                    <a:pt x="514" y="278"/>
                    <a:pt x="514" y="278"/>
                  </a:cubicBezTo>
                  <a:cubicBezTo>
                    <a:pt x="513" y="278"/>
                    <a:pt x="513" y="278"/>
                    <a:pt x="513" y="278"/>
                  </a:cubicBezTo>
                  <a:cubicBezTo>
                    <a:pt x="514" y="279"/>
                    <a:pt x="514" y="279"/>
                    <a:pt x="514" y="279"/>
                  </a:cubicBezTo>
                  <a:cubicBezTo>
                    <a:pt x="514" y="280"/>
                    <a:pt x="514" y="280"/>
                    <a:pt x="514" y="280"/>
                  </a:cubicBezTo>
                  <a:close/>
                  <a:moveTo>
                    <a:pt x="9" y="215"/>
                  </a:moveTo>
                  <a:cubicBezTo>
                    <a:pt x="9" y="215"/>
                    <a:pt x="8" y="216"/>
                    <a:pt x="8" y="216"/>
                  </a:cubicBezTo>
                  <a:cubicBezTo>
                    <a:pt x="9" y="217"/>
                    <a:pt x="9" y="217"/>
                    <a:pt x="9" y="217"/>
                  </a:cubicBezTo>
                  <a:cubicBezTo>
                    <a:pt x="10" y="216"/>
                    <a:pt x="10" y="216"/>
                    <a:pt x="10" y="216"/>
                  </a:cubicBezTo>
                  <a:lnTo>
                    <a:pt x="9" y="2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9" name="Freeform 11"/>
            <p:cNvSpPr>
              <a:spLocks noEditPoints="1"/>
            </p:cNvSpPr>
            <p:nvPr/>
          </p:nvSpPr>
          <p:spPr bwMode="auto">
            <a:xfrm>
              <a:off x="4426829" y="1014430"/>
              <a:ext cx="299785" cy="329377"/>
            </a:xfrm>
            <a:custGeom>
              <a:avLst/>
              <a:gdLst>
                <a:gd name="T0" fmla="*/ 60 w 63"/>
                <a:gd name="T1" fmla="*/ 6 h 69"/>
                <a:gd name="T2" fmla="*/ 26 w 63"/>
                <a:gd name="T3" fmla="*/ 0 h 69"/>
                <a:gd name="T4" fmla="*/ 21 w 63"/>
                <a:gd name="T5" fmla="*/ 7 h 69"/>
                <a:gd name="T6" fmla="*/ 28 w 63"/>
                <a:gd name="T7" fmla="*/ 13 h 69"/>
                <a:gd name="T8" fmla="*/ 28 w 63"/>
                <a:gd name="T9" fmla="*/ 13 h 69"/>
                <a:gd name="T10" fmla="*/ 25 w 63"/>
                <a:gd name="T11" fmla="*/ 14 h 69"/>
                <a:gd name="T12" fmla="*/ 33 w 63"/>
                <a:gd name="T13" fmla="*/ 17 h 69"/>
                <a:gd name="T14" fmla="*/ 39 w 63"/>
                <a:gd name="T15" fmla="*/ 17 h 69"/>
                <a:gd name="T16" fmla="*/ 45 w 63"/>
                <a:gd name="T17" fmla="*/ 12 h 69"/>
                <a:gd name="T18" fmla="*/ 44 w 63"/>
                <a:gd name="T19" fmla="*/ 7 h 69"/>
                <a:gd name="T20" fmla="*/ 38 w 63"/>
                <a:gd name="T21" fmla="*/ 5 h 69"/>
                <a:gd name="T22" fmla="*/ 35 w 63"/>
                <a:gd name="T23" fmla="*/ 7 h 69"/>
                <a:gd name="T24" fmla="*/ 33 w 63"/>
                <a:gd name="T25" fmla="*/ 3 h 69"/>
                <a:gd name="T26" fmla="*/ 33 w 63"/>
                <a:gd name="T27" fmla="*/ 10 h 69"/>
                <a:gd name="T28" fmla="*/ 28 w 63"/>
                <a:gd name="T29" fmla="*/ 7 h 69"/>
                <a:gd name="T30" fmla="*/ 25 w 63"/>
                <a:gd name="T31" fmla="*/ 3 h 69"/>
                <a:gd name="T32" fmla="*/ 24 w 63"/>
                <a:gd name="T33" fmla="*/ 8 h 69"/>
                <a:gd name="T34" fmla="*/ 21 w 63"/>
                <a:gd name="T35" fmla="*/ 10 h 69"/>
                <a:gd name="T36" fmla="*/ 51 w 63"/>
                <a:gd name="T37" fmla="*/ 22 h 69"/>
                <a:gd name="T38" fmla="*/ 52 w 63"/>
                <a:gd name="T39" fmla="*/ 22 h 69"/>
                <a:gd name="T40" fmla="*/ 49 w 63"/>
                <a:gd name="T41" fmla="*/ 24 h 69"/>
                <a:gd name="T42" fmla="*/ 39 w 63"/>
                <a:gd name="T43" fmla="*/ 30 h 69"/>
                <a:gd name="T44" fmla="*/ 44 w 63"/>
                <a:gd name="T45" fmla="*/ 34 h 69"/>
                <a:gd name="T46" fmla="*/ 38 w 63"/>
                <a:gd name="T47" fmla="*/ 39 h 69"/>
                <a:gd name="T48" fmla="*/ 33 w 63"/>
                <a:gd name="T49" fmla="*/ 39 h 69"/>
                <a:gd name="T50" fmla="*/ 33 w 63"/>
                <a:gd name="T51" fmla="*/ 32 h 69"/>
                <a:gd name="T52" fmla="*/ 29 w 63"/>
                <a:gd name="T53" fmla="*/ 27 h 69"/>
                <a:gd name="T54" fmla="*/ 35 w 63"/>
                <a:gd name="T55" fmla="*/ 29 h 69"/>
                <a:gd name="T56" fmla="*/ 33 w 63"/>
                <a:gd name="T57" fmla="*/ 25 h 69"/>
                <a:gd name="T58" fmla="*/ 3 w 63"/>
                <a:gd name="T59" fmla="*/ 28 h 69"/>
                <a:gd name="T60" fmla="*/ 3 w 63"/>
                <a:gd name="T61" fmla="*/ 27 h 69"/>
                <a:gd name="T62" fmla="*/ 21 w 63"/>
                <a:gd name="T63" fmla="*/ 48 h 69"/>
                <a:gd name="T64" fmla="*/ 19 w 63"/>
                <a:gd name="T65" fmla="*/ 44 h 69"/>
                <a:gd name="T66" fmla="*/ 14 w 63"/>
                <a:gd name="T67" fmla="*/ 42 h 69"/>
                <a:gd name="T68" fmla="*/ 12 w 63"/>
                <a:gd name="T69" fmla="*/ 39 h 69"/>
                <a:gd name="T70" fmla="*/ 16 w 63"/>
                <a:gd name="T71" fmla="*/ 38 h 69"/>
                <a:gd name="T72" fmla="*/ 19 w 63"/>
                <a:gd name="T73" fmla="*/ 35 h 69"/>
                <a:gd name="T74" fmla="*/ 17 w 63"/>
                <a:gd name="T75" fmla="*/ 34 h 69"/>
                <a:gd name="T76" fmla="*/ 11 w 63"/>
                <a:gd name="T77" fmla="*/ 35 h 69"/>
                <a:gd name="T78" fmla="*/ 14 w 63"/>
                <a:gd name="T79" fmla="*/ 31 h 69"/>
                <a:gd name="T80" fmla="*/ 19 w 63"/>
                <a:gd name="T81" fmla="*/ 28 h 69"/>
                <a:gd name="T82" fmla="*/ 15 w 63"/>
                <a:gd name="T83" fmla="*/ 28 h 69"/>
                <a:gd name="T84" fmla="*/ 14 w 63"/>
                <a:gd name="T85" fmla="*/ 26 h 69"/>
                <a:gd name="T86" fmla="*/ 13 w 63"/>
                <a:gd name="T87" fmla="*/ 29 h 69"/>
                <a:gd name="T88" fmla="*/ 7 w 63"/>
                <a:gd name="T89" fmla="*/ 29 h 69"/>
                <a:gd name="T90" fmla="*/ 4 w 63"/>
                <a:gd name="T91" fmla="*/ 25 h 69"/>
                <a:gd name="T92" fmla="*/ 5 w 63"/>
                <a:gd name="T93" fmla="*/ 24 h 69"/>
                <a:gd name="T94" fmla="*/ 4 w 63"/>
                <a:gd name="T95" fmla="*/ 19 h 69"/>
                <a:gd name="T96" fmla="*/ 0 w 63"/>
                <a:gd name="T97" fmla="*/ 17 h 69"/>
                <a:gd name="T98" fmla="*/ 5 w 63"/>
                <a:gd name="T99" fmla="*/ 15 h 69"/>
                <a:gd name="T100" fmla="*/ 9 w 63"/>
                <a:gd name="T101" fmla="*/ 14 h 69"/>
                <a:gd name="T102" fmla="*/ 9 w 63"/>
                <a:gd name="T103" fmla="*/ 15 h 69"/>
                <a:gd name="T104" fmla="*/ 10 w 63"/>
                <a:gd name="T105" fmla="*/ 19 h 69"/>
                <a:gd name="T106" fmla="*/ 13 w 63"/>
                <a:gd name="T107" fmla="*/ 17 h 69"/>
                <a:gd name="T108" fmla="*/ 17 w 63"/>
                <a:gd name="T109" fmla="*/ 23 h 69"/>
                <a:gd name="T110" fmla="*/ 15 w 63"/>
                <a:gd name="T111" fmla="*/ 12 h 69"/>
                <a:gd name="T112" fmla="*/ 21 w 63"/>
                <a:gd name="T113" fmla="*/ 13 h 69"/>
                <a:gd name="T114" fmla="*/ 23 w 63"/>
                <a:gd name="T115" fmla="*/ 15 h 69"/>
                <a:gd name="T116" fmla="*/ 32 w 63"/>
                <a:gd name="T117" fmla="*/ 23 h 69"/>
                <a:gd name="T118" fmla="*/ 27 w 63"/>
                <a:gd name="T119" fmla="*/ 27 h 69"/>
                <a:gd name="T120" fmla="*/ 26 w 63"/>
                <a:gd name="T121" fmla="*/ 34 h 69"/>
                <a:gd name="T122" fmla="*/ 23 w 63"/>
                <a:gd name="T123" fmla="*/ 41 h 69"/>
                <a:gd name="T124" fmla="*/ 32 w 63"/>
                <a:gd name="T125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3" h="69">
                  <a:moveTo>
                    <a:pt x="58" y="6"/>
                  </a:moveTo>
                  <a:cubicBezTo>
                    <a:pt x="59" y="6"/>
                    <a:pt x="59" y="5"/>
                    <a:pt x="59" y="5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61" y="5"/>
                    <a:pt x="61" y="5"/>
                    <a:pt x="61" y="5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62" y="3"/>
                    <a:pt x="62" y="3"/>
                    <a:pt x="62" y="3"/>
                  </a:cubicBezTo>
                  <a:cubicBezTo>
                    <a:pt x="63" y="3"/>
                    <a:pt x="63" y="3"/>
                    <a:pt x="63" y="3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62" y="5"/>
                    <a:pt x="62" y="5"/>
                    <a:pt x="62" y="5"/>
                  </a:cubicBezTo>
                  <a:cubicBezTo>
                    <a:pt x="61" y="5"/>
                    <a:pt x="61" y="5"/>
                    <a:pt x="61" y="5"/>
                  </a:cubicBezTo>
                  <a:cubicBezTo>
                    <a:pt x="60" y="6"/>
                    <a:pt x="60" y="6"/>
                    <a:pt x="60" y="6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8" y="6"/>
                    <a:pt x="58" y="6"/>
                    <a:pt x="58" y="6"/>
                  </a:cubicBezTo>
                  <a:close/>
                  <a:moveTo>
                    <a:pt x="47" y="7"/>
                  </a:moveTo>
                  <a:cubicBezTo>
                    <a:pt x="48" y="7"/>
                    <a:pt x="48" y="7"/>
                    <a:pt x="48" y="7"/>
                  </a:cubicBezTo>
                  <a:cubicBezTo>
                    <a:pt x="48" y="7"/>
                    <a:pt x="48" y="7"/>
                    <a:pt x="48" y="7"/>
                  </a:cubicBezTo>
                  <a:cubicBezTo>
                    <a:pt x="49" y="7"/>
                    <a:pt x="49" y="7"/>
                    <a:pt x="49" y="7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7" y="6"/>
                    <a:pt x="47" y="6"/>
                    <a:pt x="47" y="6"/>
                  </a:cubicBezTo>
                  <a:cubicBezTo>
                    <a:pt x="47" y="7"/>
                    <a:pt x="47" y="7"/>
                    <a:pt x="47" y="7"/>
                  </a:cubicBezTo>
                  <a:close/>
                  <a:moveTo>
                    <a:pt x="26" y="0"/>
                  </a:moveTo>
                  <a:cubicBezTo>
                    <a:pt x="27" y="1"/>
                    <a:pt x="27" y="1"/>
                    <a:pt x="27" y="1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lose/>
                  <a:moveTo>
                    <a:pt x="22" y="7"/>
                  </a:moveTo>
                  <a:cubicBezTo>
                    <a:pt x="21" y="7"/>
                    <a:pt x="21" y="7"/>
                    <a:pt x="21" y="7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2" y="7"/>
                    <a:pt x="22" y="7"/>
                    <a:pt x="22" y="7"/>
                  </a:cubicBezTo>
                  <a:close/>
                  <a:moveTo>
                    <a:pt x="26" y="13"/>
                  </a:moveTo>
                  <a:cubicBezTo>
                    <a:pt x="26" y="13"/>
                    <a:pt x="26" y="13"/>
                    <a:pt x="26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4" y="17"/>
                    <a:pt x="34" y="17"/>
                    <a:pt x="34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43" y="17"/>
                    <a:pt x="43" y="17"/>
                    <a:pt x="43" y="17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4" y="16"/>
                    <a:pt x="44" y="16"/>
                    <a:pt x="44" y="16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45" y="14"/>
                    <a:pt x="45" y="14"/>
                    <a:pt x="45" y="14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6" y="12"/>
                    <a:pt x="46" y="12"/>
                    <a:pt x="46" y="12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8"/>
                    <a:pt x="47" y="8"/>
                    <a:pt x="47" y="8"/>
                  </a:cubicBezTo>
                  <a:cubicBezTo>
                    <a:pt x="47" y="8"/>
                    <a:pt x="47" y="8"/>
                    <a:pt x="47" y="8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4" y="7"/>
                    <a:pt x="44" y="7"/>
                    <a:pt x="44" y="7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6"/>
                    <a:pt x="37" y="6"/>
                    <a:pt x="37" y="6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33" y="10"/>
                    <a:pt x="33" y="10"/>
                    <a:pt x="33" y="10"/>
                  </a:cubicBezTo>
                  <a:cubicBezTo>
                    <a:pt x="33" y="10"/>
                    <a:pt x="33" y="10"/>
                    <a:pt x="33" y="10"/>
                  </a:cubicBezTo>
                  <a:cubicBezTo>
                    <a:pt x="32" y="9"/>
                    <a:pt x="32" y="9"/>
                    <a:pt x="32" y="9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6" y="13"/>
                    <a:pt x="26" y="13"/>
                    <a:pt x="26" y="13"/>
                  </a:cubicBezTo>
                  <a:close/>
                  <a:moveTo>
                    <a:pt x="51" y="22"/>
                  </a:moveTo>
                  <a:cubicBezTo>
                    <a:pt x="52" y="21"/>
                    <a:pt x="52" y="21"/>
                    <a:pt x="52" y="21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3" y="21"/>
                    <a:pt x="53" y="21"/>
                    <a:pt x="53" y="21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3" y="21"/>
                    <a:pt x="53" y="21"/>
                    <a:pt x="53" y="21"/>
                  </a:cubicBezTo>
                  <a:cubicBezTo>
                    <a:pt x="53" y="21"/>
                    <a:pt x="53" y="21"/>
                    <a:pt x="53" y="21"/>
                  </a:cubicBezTo>
                  <a:cubicBezTo>
                    <a:pt x="52" y="22"/>
                    <a:pt x="52" y="22"/>
                    <a:pt x="52" y="22"/>
                  </a:cubicBezTo>
                  <a:cubicBezTo>
                    <a:pt x="52" y="22"/>
                    <a:pt x="52" y="22"/>
                    <a:pt x="52" y="22"/>
                  </a:cubicBezTo>
                  <a:cubicBezTo>
                    <a:pt x="51" y="22"/>
                    <a:pt x="51" y="22"/>
                    <a:pt x="51" y="22"/>
                  </a:cubicBezTo>
                  <a:cubicBezTo>
                    <a:pt x="51" y="22"/>
                    <a:pt x="51" y="22"/>
                    <a:pt x="51" y="22"/>
                  </a:cubicBezTo>
                  <a:close/>
                  <a:moveTo>
                    <a:pt x="48" y="25"/>
                  </a:moveTo>
                  <a:cubicBezTo>
                    <a:pt x="48" y="24"/>
                    <a:pt x="48" y="24"/>
                    <a:pt x="48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lose/>
                  <a:moveTo>
                    <a:pt x="32" y="32"/>
                  </a:moveTo>
                  <a:cubicBezTo>
                    <a:pt x="32" y="31"/>
                    <a:pt x="32" y="31"/>
                    <a:pt x="32" y="31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8" y="31"/>
                    <a:pt x="38" y="31"/>
                    <a:pt x="38" y="31"/>
                  </a:cubicBezTo>
                  <a:cubicBezTo>
                    <a:pt x="38" y="31"/>
                    <a:pt x="38" y="31"/>
                    <a:pt x="38" y="31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1" y="33"/>
                    <a:pt x="41" y="33"/>
                    <a:pt x="41" y="33"/>
                  </a:cubicBezTo>
                  <a:cubicBezTo>
                    <a:pt x="42" y="33"/>
                    <a:pt x="42" y="33"/>
                    <a:pt x="42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8" y="40"/>
                    <a:pt x="38" y="40"/>
                    <a:pt x="38" y="40"/>
                  </a:cubicBezTo>
                  <a:cubicBezTo>
                    <a:pt x="38" y="40"/>
                    <a:pt x="38" y="40"/>
                    <a:pt x="38" y="40"/>
                  </a:cubicBezTo>
                  <a:cubicBezTo>
                    <a:pt x="38" y="40"/>
                    <a:pt x="38" y="40"/>
                    <a:pt x="38" y="40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5" y="38"/>
                    <a:pt x="35" y="38"/>
                    <a:pt x="35" y="38"/>
                  </a:cubicBezTo>
                  <a:cubicBezTo>
                    <a:pt x="34" y="39"/>
                    <a:pt x="34" y="39"/>
                    <a:pt x="34" y="39"/>
                  </a:cubicBezTo>
                  <a:cubicBezTo>
                    <a:pt x="33" y="39"/>
                    <a:pt x="33" y="39"/>
                    <a:pt x="33" y="39"/>
                  </a:cubicBezTo>
                  <a:cubicBezTo>
                    <a:pt x="33" y="39"/>
                    <a:pt x="33" y="39"/>
                    <a:pt x="33" y="39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36"/>
                    <a:pt x="33" y="36"/>
                    <a:pt x="33" y="36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32" y="32"/>
                    <a:pt x="32" y="32"/>
                    <a:pt x="32" y="32"/>
                  </a:cubicBezTo>
                  <a:close/>
                  <a:moveTo>
                    <a:pt x="28" y="20"/>
                  </a:moveTo>
                  <a:cubicBezTo>
                    <a:pt x="28" y="21"/>
                    <a:pt x="28" y="21"/>
                    <a:pt x="28" y="2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8" y="20"/>
                    <a:pt x="28" y="20"/>
                    <a:pt x="28" y="20"/>
                  </a:cubicBezTo>
                  <a:close/>
                  <a:moveTo>
                    <a:pt x="29" y="27"/>
                  </a:moveTo>
                  <a:cubicBezTo>
                    <a:pt x="30" y="28"/>
                    <a:pt x="30" y="28"/>
                    <a:pt x="30" y="2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4" y="29"/>
                    <a:pt x="34" y="29"/>
                    <a:pt x="34" y="29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29" y="27"/>
                    <a:pt x="29" y="27"/>
                    <a:pt x="29" y="27"/>
                  </a:cubicBezTo>
                  <a:close/>
                  <a:moveTo>
                    <a:pt x="5" y="31"/>
                  </a:moveTo>
                  <a:cubicBezTo>
                    <a:pt x="4" y="30"/>
                    <a:pt x="4" y="30"/>
                    <a:pt x="4" y="3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lose/>
                  <a:moveTo>
                    <a:pt x="21" y="49"/>
                  </a:moveTo>
                  <a:cubicBezTo>
                    <a:pt x="21" y="48"/>
                    <a:pt x="21" y="48"/>
                    <a:pt x="21" y="48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0" y="47"/>
                    <a:pt x="20" y="47"/>
                    <a:pt x="20" y="47"/>
                  </a:cubicBezTo>
                  <a:cubicBezTo>
                    <a:pt x="20" y="47"/>
                    <a:pt x="20" y="47"/>
                    <a:pt x="20" y="47"/>
                  </a:cubicBezTo>
                  <a:cubicBezTo>
                    <a:pt x="19" y="47"/>
                    <a:pt x="19" y="47"/>
                    <a:pt x="19" y="47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7" y="44"/>
                    <a:pt x="17" y="44"/>
                    <a:pt x="17" y="44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4" y="42"/>
                    <a:pt x="14" y="42"/>
                    <a:pt x="14" y="42"/>
                  </a:cubicBezTo>
                  <a:cubicBezTo>
                    <a:pt x="14" y="42"/>
                    <a:pt x="14" y="42"/>
                    <a:pt x="14" y="42"/>
                  </a:cubicBezTo>
                  <a:cubicBezTo>
                    <a:pt x="14" y="42"/>
                    <a:pt x="14" y="42"/>
                    <a:pt x="14" y="42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2" y="14"/>
                    <a:pt x="22" y="14"/>
                    <a:pt x="22" y="14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2" y="45"/>
                    <a:pt x="22" y="45"/>
                    <a:pt x="22" y="45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3" y="48"/>
                    <a:pt x="23" y="48"/>
                    <a:pt x="23" y="48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21" y="49"/>
                    <a:pt x="21" y="49"/>
                    <a:pt x="21" y="49"/>
                  </a:cubicBezTo>
                  <a:close/>
                  <a:moveTo>
                    <a:pt x="31" y="69"/>
                  </a:moveTo>
                  <a:cubicBezTo>
                    <a:pt x="32" y="69"/>
                    <a:pt x="32" y="69"/>
                    <a:pt x="32" y="69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0" name="Freeform 12"/>
            <p:cNvSpPr>
              <a:spLocks noEditPoints="1"/>
            </p:cNvSpPr>
            <p:nvPr/>
          </p:nvSpPr>
          <p:spPr bwMode="auto">
            <a:xfrm>
              <a:off x="6884296" y="2097772"/>
              <a:ext cx="333238" cy="582844"/>
            </a:xfrm>
            <a:custGeom>
              <a:avLst/>
              <a:gdLst>
                <a:gd name="T0" fmla="*/ 108 w 259"/>
                <a:gd name="T1" fmla="*/ 219 h 453"/>
                <a:gd name="T2" fmla="*/ 11 w 259"/>
                <a:gd name="T3" fmla="*/ 449 h 453"/>
                <a:gd name="T4" fmla="*/ 60 w 259"/>
                <a:gd name="T5" fmla="*/ 412 h 453"/>
                <a:gd name="T6" fmla="*/ 60 w 259"/>
                <a:gd name="T7" fmla="*/ 412 h 453"/>
                <a:gd name="T8" fmla="*/ 74 w 259"/>
                <a:gd name="T9" fmla="*/ 375 h 453"/>
                <a:gd name="T10" fmla="*/ 78 w 259"/>
                <a:gd name="T11" fmla="*/ 378 h 453"/>
                <a:gd name="T12" fmla="*/ 182 w 259"/>
                <a:gd name="T13" fmla="*/ 93 h 453"/>
                <a:gd name="T14" fmla="*/ 174 w 259"/>
                <a:gd name="T15" fmla="*/ 63 h 453"/>
                <a:gd name="T16" fmla="*/ 185 w 259"/>
                <a:gd name="T17" fmla="*/ 56 h 453"/>
                <a:gd name="T18" fmla="*/ 185 w 259"/>
                <a:gd name="T19" fmla="*/ 33 h 453"/>
                <a:gd name="T20" fmla="*/ 185 w 259"/>
                <a:gd name="T21" fmla="*/ 0 h 453"/>
                <a:gd name="T22" fmla="*/ 230 w 259"/>
                <a:gd name="T23" fmla="*/ 33 h 453"/>
                <a:gd name="T24" fmla="*/ 245 w 259"/>
                <a:gd name="T25" fmla="*/ 33 h 453"/>
                <a:gd name="T26" fmla="*/ 256 w 259"/>
                <a:gd name="T27" fmla="*/ 48 h 453"/>
                <a:gd name="T28" fmla="*/ 230 w 259"/>
                <a:gd name="T29" fmla="*/ 67 h 453"/>
                <a:gd name="T30" fmla="*/ 200 w 259"/>
                <a:gd name="T31" fmla="*/ 67 h 453"/>
                <a:gd name="T32" fmla="*/ 189 w 259"/>
                <a:gd name="T33" fmla="*/ 78 h 453"/>
                <a:gd name="T34" fmla="*/ 185 w 259"/>
                <a:gd name="T35" fmla="*/ 96 h 453"/>
                <a:gd name="T36" fmla="*/ 182 w 259"/>
                <a:gd name="T37" fmla="*/ 171 h 453"/>
                <a:gd name="T38" fmla="*/ 60 w 259"/>
                <a:gd name="T39" fmla="*/ 278 h 453"/>
                <a:gd name="T40" fmla="*/ 52 w 259"/>
                <a:gd name="T41" fmla="*/ 286 h 453"/>
                <a:gd name="T42" fmla="*/ 52 w 259"/>
                <a:gd name="T43" fmla="*/ 293 h 453"/>
                <a:gd name="T44" fmla="*/ 74 w 259"/>
                <a:gd name="T45" fmla="*/ 300 h 453"/>
                <a:gd name="T46" fmla="*/ 71 w 259"/>
                <a:gd name="T47" fmla="*/ 289 h 453"/>
                <a:gd name="T48" fmla="*/ 130 w 259"/>
                <a:gd name="T49" fmla="*/ 252 h 453"/>
                <a:gd name="T50" fmla="*/ 122 w 259"/>
                <a:gd name="T51" fmla="*/ 282 h 453"/>
                <a:gd name="T52" fmla="*/ 145 w 259"/>
                <a:gd name="T53" fmla="*/ 260 h 453"/>
                <a:gd name="T54" fmla="*/ 115 w 259"/>
                <a:gd name="T55" fmla="*/ 263 h 453"/>
                <a:gd name="T56" fmla="*/ 115 w 259"/>
                <a:gd name="T57" fmla="*/ 282 h 453"/>
                <a:gd name="T58" fmla="*/ 97 w 259"/>
                <a:gd name="T59" fmla="*/ 330 h 453"/>
                <a:gd name="T60" fmla="*/ 93 w 259"/>
                <a:gd name="T61" fmla="*/ 312 h 453"/>
                <a:gd name="T62" fmla="*/ 100 w 259"/>
                <a:gd name="T63" fmla="*/ 282 h 453"/>
                <a:gd name="T64" fmla="*/ 89 w 259"/>
                <a:gd name="T65" fmla="*/ 271 h 453"/>
                <a:gd name="T66" fmla="*/ 104 w 259"/>
                <a:gd name="T67" fmla="*/ 252 h 453"/>
                <a:gd name="T68" fmla="*/ 134 w 259"/>
                <a:gd name="T69" fmla="*/ 249 h 453"/>
                <a:gd name="T70" fmla="*/ 148 w 259"/>
                <a:gd name="T71" fmla="*/ 260 h 453"/>
                <a:gd name="T72" fmla="*/ 171 w 259"/>
                <a:gd name="T73" fmla="*/ 252 h 453"/>
                <a:gd name="T74" fmla="*/ 171 w 259"/>
                <a:gd name="T75" fmla="*/ 241 h 453"/>
                <a:gd name="T76" fmla="*/ 185 w 259"/>
                <a:gd name="T77" fmla="*/ 241 h 453"/>
                <a:gd name="T78" fmla="*/ 208 w 259"/>
                <a:gd name="T79" fmla="*/ 237 h 453"/>
                <a:gd name="T80" fmla="*/ 219 w 259"/>
                <a:gd name="T81" fmla="*/ 226 h 453"/>
                <a:gd name="T82" fmla="*/ 226 w 259"/>
                <a:gd name="T83" fmla="*/ 211 h 453"/>
                <a:gd name="T84" fmla="*/ 230 w 259"/>
                <a:gd name="T85" fmla="*/ 163 h 453"/>
                <a:gd name="T86" fmla="*/ 226 w 259"/>
                <a:gd name="T87" fmla="*/ 137 h 453"/>
                <a:gd name="T88" fmla="*/ 204 w 259"/>
                <a:gd name="T89" fmla="*/ 93 h 453"/>
                <a:gd name="T90" fmla="*/ 204 w 259"/>
                <a:gd name="T91" fmla="*/ 100 h 453"/>
                <a:gd name="T92" fmla="*/ 189 w 259"/>
                <a:gd name="T93" fmla="*/ 100 h 453"/>
                <a:gd name="T94" fmla="*/ 185 w 259"/>
                <a:gd name="T95" fmla="*/ 126 h 453"/>
                <a:gd name="T96" fmla="*/ 185 w 259"/>
                <a:gd name="T97" fmla="*/ 178 h 453"/>
                <a:gd name="T98" fmla="*/ 163 w 259"/>
                <a:gd name="T99" fmla="*/ 189 h 453"/>
                <a:gd name="T100" fmla="*/ 152 w 259"/>
                <a:gd name="T101" fmla="*/ 211 h 453"/>
                <a:gd name="T102" fmla="*/ 145 w 259"/>
                <a:gd name="T103" fmla="*/ 226 h 453"/>
                <a:gd name="T104" fmla="*/ 111 w 259"/>
                <a:gd name="T105" fmla="*/ 230 h 453"/>
                <a:gd name="T106" fmla="*/ 78 w 259"/>
                <a:gd name="T107" fmla="*/ 256 h 453"/>
                <a:gd name="T108" fmla="*/ 63 w 259"/>
                <a:gd name="T109" fmla="*/ 278 h 453"/>
                <a:gd name="T110" fmla="*/ 67 w 259"/>
                <a:gd name="T111" fmla="*/ 289 h 453"/>
                <a:gd name="T112" fmla="*/ 71 w 259"/>
                <a:gd name="T113" fmla="*/ 282 h 453"/>
                <a:gd name="T114" fmla="*/ 78 w 259"/>
                <a:gd name="T115" fmla="*/ 308 h 453"/>
                <a:gd name="T116" fmla="*/ 89 w 259"/>
                <a:gd name="T117" fmla="*/ 308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9" h="453">
                  <a:moveTo>
                    <a:pt x="104" y="219"/>
                  </a:moveTo>
                  <a:lnTo>
                    <a:pt x="108" y="219"/>
                  </a:lnTo>
                  <a:lnTo>
                    <a:pt x="104" y="219"/>
                  </a:lnTo>
                  <a:lnTo>
                    <a:pt x="104" y="219"/>
                  </a:lnTo>
                  <a:lnTo>
                    <a:pt x="104" y="219"/>
                  </a:lnTo>
                  <a:lnTo>
                    <a:pt x="104" y="219"/>
                  </a:lnTo>
                  <a:close/>
                  <a:moveTo>
                    <a:pt x="108" y="219"/>
                  </a:moveTo>
                  <a:lnTo>
                    <a:pt x="108" y="215"/>
                  </a:lnTo>
                  <a:lnTo>
                    <a:pt x="108" y="215"/>
                  </a:lnTo>
                  <a:lnTo>
                    <a:pt x="111" y="215"/>
                  </a:lnTo>
                  <a:lnTo>
                    <a:pt x="111" y="215"/>
                  </a:lnTo>
                  <a:lnTo>
                    <a:pt x="108" y="219"/>
                  </a:lnTo>
                  <a:lnTo>
                    <a:pt x="108" y="219"/>
                  </a:lnTo>
                  <a:lnTo>
                    <a:pt x="108" y="219"/>
                  </a:lnTo>
                  <a:close/>
                  <a:moveTo>
                    <a:pt x="4" y="453"/>
                  </a:moveTo>
                  <a:lnTo>
                    <a:pt x="4" y="449"/>
                  </a:lnTo>
                  <a:lnTo>
                    <a:pt x="0" y="449"/>
                  </a:lnTo>
                  <a:lnTo>
                    <a:pt x="0" y="453"/>
                  </a:lnTo>
                  <a:lnTo>
                    <a:pt x="4" y="453"/>
                  </a:lnTo>
                  <a:lnTo>
                    <a:pt x="4" y="453"/>
                  </a:lnTo>
                  <a:lnTo>
                    <a:pt x="4" y="453"/>
                  </a:lnTo>
                  <a:close/>
                  <a:moveTo>
                    <a:pt x="8" y="449"/>
                  </a:moveTo>
                  <a:lnTo>
                    <a:pt x="8" y="445"/>
                  </a:lnTo>
                  <a:lnTo>
                    <a:pt x="11" y="449"/>
                  </a:lnTo>
                  <a:lnTo>
                    <a:pt x="8" y="453"/>
                  </a:lnTo>
                  <a:lnTo>
                    <a:pt x="8" y="449"/>
                  </a:lnTo>
                  <a:lnTo>
                    <a:pt x="8" y="449"/>
                  </a:lnTo>
                  <a:lnTo>
                    <a:pt x="8" y="449"/>
                  </a:lnTo>
                  <a:close/>
                  <a:moveTo>
                    <a:pt x="22" y="438"/>
                  </a:moveTo>
                  <a:lnTo>
                    <a:pt x="22" y="441"/>
                  </a:lnTo>
                  <a:lnTo>
                    <a:pt x="22" y="441"/>
                  </a:lnTo>
                  <a:lnTo>
                    <a:pt x="26" y="441"/>
                  </a:lnTo>
                  <a:lnTo>
                    <a:pt x="26" y="441"/>
                  </a:lnTo>
                  <a:lnTo>
                    <a:pt x="22" y="438"/>
                  </a:lnTo>
                  <a:lnTo>
                    <a:pt x="22" y="438"/>
                  </a:lnTo>
                  <a:close/>
                  <a:moveTo>
                    <a:pt x="60" y="412"/>
                  </a:moveTo>
                  <a:lnTo>
                    <a:pt x="56" y="408"/>
                  </a:lnTo>
                  <a:lnTo>
                    <a:pt x="60" y="408"/>
                  </a:lnTo>
                  <a:lnTo>
                    <a:pt x="60" y="404"/>
                  </a:lnTo>
                  <a:lnTo>
                    <a:pt x="60" y="404"/>
                  </a:lnTo>
                  <a:lnTo>
                    <a:pt x="63" y="401"/>
                  </a:lnTo>
                  <a:lnTo>
                    <a:pt x="63" y="401"/>
                  </a:lnTo>
                  <a:lnTo>
                    <a:pt x="67" y="401"/>
                  </a:lnTo>
                  <a:lnTo>
                    <a:pt x="63" y="404"/>
                  </a:lnTo>
                  <a:lnTo>
                    <a:pt x="63" y="408"/>
                  </a:lnTo>
                  <a:lnTo>
                    <a:pt x="60" y="408"/>
                  </a:lnTo>
                  <a:lnTo>
                    <a:pt x="60" y="412"/>
                  </a:lnTo>
                  <a:lnTo>
                    <a:pt x="60" y="412"/>
                  </a:lnTo>
                  <a:lnTo>
                    <a:pt x="60" y="412"/>
                  </a:lnTo>
                  <a:close/>
                  <a:moveTo>
                    <a:pt x="74" y="382"/>
                  </a:moveTo>
                  <a:lnTo>
                    <a:pt x="74" y="382"/>
                  </a:lnTo>
                  <a:lnTo>
                    <a:pt x="74" y="386"/>
                  </a:lnTo>
                  <a:lnTo>
                    <a:pt x="74" y="386"/>
                  </a:lnTo>
                  <a:lnTo>
                    <a:pt x="71" y="386"/>
                  </a:lnTo>
                  <a:lnTo>
                    <a:pt x="71" y="382"/>
                  </a:lnTo>
                  <a:lnTo>
                    <a:pt x="74" y="382"/>
                  </a:lnTo>
                  <a:lnTo>
                    <a:pt x="74" y="382"/>
                  </a:lnTo>
                  <a:close/>
                  <a:moveTo>
                    <a:pt x="78" y="378"/>
                  </a:moveTo>
                  <a:lnTo>
                    <a:pt x="78" y="375"/>
                  </a:lnTo>
                  <a:lnTo>
                    <a:pt x="74" y="375"/>
                  </a:lnTo>
                  <a:lnTo>
                    <a:pt x="74" y="375"/>
                  </a:lnTo>
                  <a:lnTo>
                    <a:pt x="74" y="375"/>
                  </a:lnTo>
                  <a:lnTo>
                    <a:pt x="78" y="371"/>
                  </a:lnTo>
                  <a:lnTo>
                    <a:pt x="78" y="371"/>
                  </a:lnTo>
                  <a:lnTo>
                    <a:pt x="82" y="371"/>
                  </a:lnTo>
                  <a:lnTo>
                    <a:pt x="82" y="371"/>
                  </a:lnTo>
                  <a:lnTo>
                    <a:pt x="82" y="371"/>
                  </a:lnTo>
                  <a:lnTo>
                    <a:pt x="85" y="371"/>
                  </a:lnTo>
                  <a:lnTo>
                    <a:pt x="82" y="371"/>
                  </a:lnTo>
                  <a:lnTo>
                    <a:pt x="82" y="375"/>
                  </a:lnTo>
                  <a:lnTo>
                    <a:pt x="82" y="375"/>
                  </a:lnTo>
                  <a:lnTo>
                    <a:pt x="78" y="378"/>
                  </a:lnTo>
                  <a:lnTo>
                    <a:pt x="78" y="378"/>
                  </a:lnTo>
                  <a:close/>
                  <a:moveTo>
                    <a:pt x="163" y="82"/>
                  </a:moveTo>
                  <a:lnTo>
                    <a:pt x="163" y="82"/>
                  </a:lnTo>
                  <a:lnTo>
                    <a:pt x="163" y="78"/>
                  </a:lnTo>
                  <a:lnTo>
                    <a:pt x="167" y="74"/>
                  </a:lnTo>
                  <a:lnTo>
                    <a:pt x="167" y="74"/>
                  </a:lnTo>
                  <a:lnTo>
                    <a:pt x="167" y="78"/>
                  </a:lnTo>
                  <a:lnTo>
                    <a:pt x="167" y="82"/>
                  </a:lnTo>
                  <a:lnTo>
                    <a:pt x="163" y="82"/>
                  </a:lnTo>
                  <a:lnTo>
                    <a:pt x="163" y="82"/>
                  </a:lnTo>
                  <a:close/>
                  <a:moveTo>
                    <a:pt x="185" y="96"/>
                  </a:moveTo>
                  <a:lnTo>
                    <a:pt x="182" y="93"/>
                  </a:lnTo>
                  <a:lnTo>
                    <a:pt x="182" y="93"/>
                  </a:lnTo>
                  <a:lnTo>
                    <a:pt x="182" y="93"/>
                  </a:lnTo>
                  <a:lnTo>
                    <a:pt x="182" y="85"/>
                  </a:lnTo>
                  <a:lnTo>
                    <a:pt x="178" y="82"/>
                  </a:lnTo>
                  <a:lnTo>
                    <a:pt x="174" y="78"/>
                  </a:lnTo>
                  <a:lnTo>
                    <a:pt x="174" y="78"/>
                  </a:lnTo>
                  <a:lnTo>
                    <a:pt x="171" y="78"/>
                  </a:lnTo>
                  <a:lnTo>
                    <a:pt x="171" y="74"/>
                  </a:lnTo>
                  <a:lnTo>
                    <a:pt x="171" y="71"/>
                  </a:lnTo>
                  <a:lnTo>
                    <a:pt x="171" y="67"/>
                  </a:lnTo>
                  <a:lnTo>
                    <a:pt x="171" y="67"/>
                  </a:lnTo>
                  <a:lnTo>
                    <a:pt x="174" y="63"/>
                  </a:lnTo>
                  <a:lnTo>
                    <a:pt x="174" y="63"/>
                  </a:lnTo>
                  <a:lnTo>
                    <a:pt x="174" y="63"/>
                  </a:lnTo>
                  <a:lnTo>
                    <a:pt x="178" y="59"/>
                  </a:lnTo>
                  <a:lnTo>
                    <a:pt x="178" y="59"/>
                  </a:lnTo>
                  <a:lnTo>
                    <a:pt x="178" y="56"/>
                  </a:lnTo>
                  <a:lnTo>
                    <a:pt x="174" y="56"/>
                  </a:lnTo>
                  <a:lnTo>
                    <a:pt x="174" y="56"/>
                  </a:lnTo>
                  <a:lnTo>
                    <a:pt x="174" y="56"/>
                  </a:lnTo>
                  <a:lnTo>
                    <a:pt x="174" y="52"/>
                  </a:lnTo>
                  <a:lnTo>
                    <a:pt x="178" y="52"/>
                  </a:lnTo>
                  <a:lnTo>
                    <a:pt x="182" y="52"/>
                  </a:lnTo>
                  <a:lnTo>
                    <a:pt x="185" y="56"/>
                  </a:lnTo>
                  <a:lnTo>
                    <a:pt x="189" y="52"/>
                  </a:lnTo>
                  <a:lnTo>
                    <a:pt x="189" y="52"/>
                  </a:lnTo>
                  <a:lnTo>
                    <a:pt x="189" y="48"/>
                  </a:lnTo>
                  <a:lnTo>
                    <a:pt x="189" y="48"/>
                  </a:lnTo>
                  <a:lnTo>
                    <a:pt x="189" y="48"/>
                  </a:lnTo>
                  <a:lnTo>
                    <a:pt x="185" y="45"/>
                  </a:lnTo>
                  <a:lnTo>
                    <a:pt x="185" y="45"/>
                  </a:lnTo>
                  <a:lnTo>
                    <a:pt x="185" y="41"/>
                  </a:lnTo>
                  <a:lnTo>
                    <a:pt x="185" y="37"/>
                  </a:lnTo>
                  <a:lnTo>
                    <a:pt x="189" y="37"/>
                  </a:lnTo>
                  <a:lnTo>
                    <a:pt x="189" y="37"/>
                  </a:lnTo>
                  <a:lnTo>
                    <a:pt x="185" y="33"/>
                  </a:lnTo>
                  <a:lnTo>
                    <a:pt x="185" y="30"/>
                  </a:lnTo>
                  <a:lnTo>
                    <a:pt x="185" y="26"/>
                  </a:lnTo>
                  <a:lnTo>
                    <a:pt x="185" y="22"/>
                  </a:lnTo>
                  <a:lnTo>
                    <a:pt x="185" y="19"/>
                  </a:lnTo>
                  <a:lnTo>
                    <a:pt x="178" y="11"/>
                  </a:lnTo>
                  <a:lnTo>
                    <a:pt x="178" y="7"/>
                  </a:lnTo>
                  <a:lnTo>
                    <a:pt x="178" y="4"/>
                  </a:lnTo>
                  <a:lnTo>
                    <a:pt x="178" y="4"/>
                  </a:lnTo>
                  <a:lnTo>
                    <a:pt x="178" y="4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85" y="0"/>
                  </a:lnTo>
                  <a:lnTo>
                    <a:pt x="185" y="4"/>
                  </a:lnTo>
                  <a:lnTo>
                    <a:pt x="189" y="7"/>
                  </a:lnTo>
                  <a:lnTo>
                    <a:pt x="197" y="7"/>
                  </a:lnTo>
                  <a:lnTo>
                    <a:pt x="197" y="11"/>
                  </a:lnTo>
                  <a:lnTo>
                    <a:pt x="204" y="19"/>
                  </a:lnTo>
                  <a:lnTo>
                    <a:pt x="208" y="22"/>
                  </a:lnTo>
                  <a:lnTo>
                    <a:pt x="211" y="22"/>
                  </a:lnTo>
                  <a:lnTo>
                    <a:pt x="211" y="22"/>
                  </a:lnTo>
                  <a:lnTo>
                    <a:pt x="215" y="26"/>
                  </a:lnTo>
                  <a:lnTo>
                    <a:pt x="222" y="30"/>
                  </a:lnTo>
                  <a:lnTo>
                    <a:pt x="226" y="30"/>
                  </a:lnTo>
                  <a:lnTo>
                    <a:pt x="230" y="33"/>
                  </a:lnTo>
                  <a:lnTo>
                    <a:pt x="230" y="30"/>
                  </a:lnTo>
                  <a:lnTo>
                    <a:pt x="234" y="33"/>
                  </a:lnTo>
                  <a:lnTo>
                    <a:pt x="237" y="30"/>
                  </a:lnTo>
                  <a:lnTo>
                    <a:pt x="241" y="30"/>
                  </a:lnTo>
                  <a:lnTo>
                    <a:pt x="245" y="26"/>
                  </a:lnTo>
                  <a:lnTo>
                    <a:pt x="245" y="22"/>
                  </a:lnTo>
                  <a:lnTo>
                    <a:pt x="245" y="22"/>
                  </a:lnTo>
                  <a:lnTo>
                    <a:pt x="245" y="22"/>
                  </a:lnTo>
                  <a:lnTo>
                    <a:pt x="245" y="26"/>
                  </a:lnTo>
                  <a:lnTo>
                    <a:pt x="245" y="30"/>
                  </a:lnTo>
                  <a:lnTo>
                    <a:pt x="245" y="33"/>
                  </a:lnTo>
                  <a:lnTo>
                    <a:pt x="245" y="33"/>
                  </a:lnTo>
                  <a:lnTo>
                    <a:pt x="248" y="37"/>
                  </a:lnTo>
                  <a:lnTo>
                    <a:pt x="252" y="41"/>
                  </a:lnTo>
                  <a:lnTo>
                    <a:pt x="252" y="41"/>
                  </a:lnTo>
                  <a:lnTo>
                    <a:pt x="252" y="45"/>
                  </a:lnTo>
                  <a:lnTo>
                    <a:pt x="256" y="45"/>
                  </a:lnTo>
                  <a:lnTo>
                    <a:pt x="256" y="41"/>
                  </a:lnTo>
                  <a:lnTo>
                    <a:pt x="259" y="41"/>
                  </a:lnTo>
                  <a:lnTo>
                    <a:pt x="259" y="41"/>
                  </a:lnTo>
                  <a:lnTo>
                    <a:pt x="259" y="41"/>
                  </a:lnTo>
                  <a:lnTo>
                    <a:pt x="259" y="41"/>
                  </a:lnTo>
                  <a:lnTo>
                    <a:pt x="259" y="45"/>
                  </a:lnTo>
                  <a:lnTo>
                    <a:pt x="256" y="48"/>
                  </a:lnTo>
                  <a:lnTo>
                    <a:pt x="252" y="48"/>
                  </a:lnTo>
                  <a:lnTo>
                    <a:pt x="252" y="52"/>
                  </a:lnTo>
                  <a:lnTo>
                    <a:pt x="252" y="52"/>
                  </a:lnTo>
                  <a:lnTo>
                    <a:pt x="248" y="52"/>
                  </a:lnTo>
                  <a:lnTo>
                    <a:pt x="248" y="52"/>
                  </a:lnTo>
                  <a:lnTo>
                    <a:pt x="245" y="52"/>
                  </a:lnTo>
                  <a:lnTo>
                    <a:pt x="245" y="56"/>
                  </a:lnTo>
                  <a:lnTo>
                    <a:pt x="241" y="56"/>
                  </a:lnTo>
                  <a:lnTo>
                    <a:pt x="237" y="52"/>
                  </a:lnTo>
                  <a:lnTo>
                    <a:pt x="237" y="56"/>
                  </a:lnTo>
                  <a:lnTo>
                    <a:pt x="230" y="59"/>
                  </a:lnTo>
                  <a:lnTo>
                    <a:pt x="230" y="67"/>
                  </a:lnTo>
                  <a:lnTo>
                    <a:pt x="230" y="71"/>
                  </a:lnTo>
                  <a:lnTo>
                    <a:pt x="230" y="74"/>
                  </a:lnTo>
                  <a:lnTo>
                    <a:pt x="230" y="78"/>
                  </a:lnTo>
                  <a:lnTo>
                    <a:pt x="230" y="78"/>
                  </a:lnTo>
                  <a:lnTo>
                    <a:pt x="226" y="78"/>
                  </a:lnTo>
                  <a:lnTo>
                    <a:pt x="226" y="74"/>
                  </a:lnTo>
                  <a:lnTo>
                    <a:pt x="219" y="74"/>
                  </a:lnTo>
                  <a:lnTo>
                    <a:pt x="215" y="71"/>
                  </a:lnTo>
                  <a:lnTo>
                    <a:pt x="211" y="67"/>
                  </a:lnTo>
                  <a:lnTo>
                    <a:pt x="208" y="67"/>
                  </a:lnTo>
                  <a:lnTo>
                    <a:pt x="204" y="67"/>
                  </a:lnTo>
                  <a:lnTo>
                    <a:pt x="200" y="67"/>
                  </a:lnTo>
                  <a:lnTo>
                    <a:pt x="200" y="63"/>
                  </a:lnTo>
                  <a:lnTo>
                    <a:pt x="197" y="63"/>
                  </a:lnTo>
                  <a:lnTo>
                    <a:pt x="193" y="67"/>
                  </a:lnTo>
                  <a:lnTo>
                    <a:pt x="189" y="71"/>
                  </a:lnTo>
                  <a:lnTo>
                    <a:pt x="189" y="71"/>
                  </a:lnTo>
                  <a:lnTo>
                    <a:pt x="185" y="67"/>
                  </a:lnTo>
                  <a:lnTo>
                    <a:pt x="182" y="67"/>
                  </a:lnTo>
                  <a:lnTo>
                    <a:pt x="182" y="71"/>
                  </a:lnTo>
                  <a:lnTo>
                    <a:pt x="182" y="74"/>
                  </a:lnTo>
                  <a:lnTo>
                    <a:pt x="182" y="74"/>
                  </a:lnTo>
                  <a:lnTo>
                    <a:pt x="185" y="78"/>
                  </a:lnTo>
                  <a:lnTo>
                    <a:pt x="189" y="78"/>
                  </a:lnTo>
                  <a:lnTo>
                    <a:pt x="193" y="82"/>
                  </a:lnTo>
                  <a:lnTo>
                    <a:pt x="197" y="82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197" y="85"/>
                  </a:lnTo>
                  <a:lnTo>
                    <a:pt x="197" y="89"/>
                  </a:lnTo>
                  <a:lnTo>
                    <a:pt x="197" y="85"/>
                  </a:lnTo>
                  <a:lnTo>
                    <a:pt x="189" y="85"/>
                  </a:lnTo>
                  <a:lnTo>
                    <a:pt x="189" y="89"/>
                  </a:lnTo>
                  <a:lnTo>
                    <a:pt x="189" y="89"/>
                  </a:lnTo>
                  <a:lnTo>
                    <a:pt x="189" y="93"/>
                  </a:lnTo>
                  <a:lnTo>
                    <a:pt x="185" y="96"/>
                  </a:lnTo>
                  <a:lnTo>
                    <a:pt x="185" y="96"/>
                  </a:lnTo>
                  <a:close/>
                  <a:moveTo>
                    <a:pt x="178" y="178"/>
                  </a:moveTo>
                  <a:lnTo>
                    <a:pt x="178" y="174"/>
                  </a:lnTo>
                  <a:lnTo>
                    <a:pt x="182" y="174"/>
                  </a:lnTo>
                  <a:lnTo>
                    <a:pt x="178" y="174"/>
                  </a:lnTo>
                  <a:lnTo>
                    <a:pt x="178" y="174"/>
                  </a:lnTo>
                  <a:lnTo>
                    <a:pt x="178" y="174"/>
                  </a:lnTo>
                  <a:lnTo>
                    <a:pt x="178" y="167"/>
                  </a:lnTo>
                  <a:lnTo>
                    <a:pt x="178" y="167"/>
                  </a:lnTo>
                  <a:lnTo>
                    <a:pt x="182" y="167"/>
                  </a:lnTo>
                  <a:lnTo>
                    <a:pt x="182" y="171"/>
                  </a:lnTo>
                  <a:lnTo>
                    <a:pt x="182" y="171"/>
                  </a:lnTo>
                  <a:lnTo>
                    <a:pt x="182" y="174"/>
                  </a:lnTo>
                  <a:lnTo>
                    <a:pt x="182" y="178"/>
                  </a:lnTo>
                  <a:lnTo>
                    <a:pt x="182" y="178"/>
                  </a:lnTo>
                  <a:lnTo>
                    <a:pt x="178" y="178"/>
                  </a:lnTo>
                  <a:lnTo>
                    <a:pt x="178" y="178"/>
                  </a:lnTo>
                  <a:close/>
                  <a:moveTo>
                    <a:pt x="60" y="278"/>
                  </a:moveTo>
                  <a:lnTo>
                    <a:pt x="60" y="282"/>
                  </a:lnTo>
                  <a:lnTo>
                    <a:pt x="60" y="278"/>
                  </a:lnTo>
                  <a:lnTo>
                    <a:pt x="60" y="278"/>
                  </a:lnTo>
                  <a:lnTo>
                    <a:pt x="60" y="278"/>
                  </a:lnTo>
                  <a:lnTo>
                    <a:pt x="60" y="278"/>
                  </a:lnTo>
                  <a:lnTo>
                    <a:pt x="60" y="278"/>
                  </a:lnTo>
                  <a:close/>
                  <a:moveTo>
                    <a:pt x="56" y="282"/>
                  </a:moveTo>
                  <a:lnTo>
                    <a:pt x="60" y="282"/>
                  </a:lnTo>
                  <a:lnTo>
                    <a:pt x="60" y="282"/>
                  </a:lnTo>
                  <a:lnTo>
                    <a:pt x="56" y="282"/>
                  </a:lnTo>
                  <a:lnTo>
                    <a:pt x="56" y="282"/>
                  </a:lnTo>
                  <a:close/>
                  <a:moveTo>
                    <a:pt x="56" y="282"/>
                  </a:moveTo>
                  <a:lnTo>
                    <a:pt x="56" y="282"/>
                  </a:lnTo>
                  <a:lnTo>
                    <a:pt x="56" y="282"/>
                  </a:lnTo>
                  <a:lnTo>
                    <a:pt x="56" y="282"/>
                  </a:lnTo>
                  <a:lnTo>
                    <a:pt x="56" y="282"/>
                  </a:lnTo>
                  <a:close/>
                  <a:moveTo>
                    <a:pt x="52" y="286"/>
                  </a:moveTo>
                  <a:lnTo>
                    <a:pt x="52" y="286"/>
                  </a:lnTo>
                  <a:lnTo>
                    <a:pt x="56" y="286"/>
                  </a:lnTo>
                  <a:lnTo>
                    <a:pt x="52" y="286"/>
                  </a:lnTo>
                  <a:lnTo>
                    <a:pt x="52" y="286"/>
                  </a:lnTo>
                  <a:close/>
                  <a:moveTo>
                    <a:pt x="52" y="293"/>
                  </a:moveTo>
                  <a:lnTo>
                    <a:pt x="48" y="289"/>
                  </a:lnTo>
                  <a:lnTo>
                    <a:pt x="48" y="286"/>
                  </a:lnTo>
                  <a:lnTo>
                    <a:pt x="52" y="286"/>
                  </a:lnTo>
                  <a:lnTo>
                    <a:pt x="52" y="289"/>
                  </a:lnTo>
                  <a:lnTo>
                    <a:pt x="52" y="289"/>
                  </a:lnTo>
                  <a:lnTo>
                    <a:pt x="56" y="289"/>
                  </a:lnTo>
                  <a:lnTo>
                    <a:pt x="52" y="293"/>
                  </a:lnTo>
                  <a:lnTo>
                    <a:pt x="52" y="293"/>
                  </a:lnTo>
                  <a:lnTo>
                    <a:pt x="52" y="293"/>
                  </a:lnTo>
                  <a:close/>
                  <a:moveTo>
                    <a:pt x="74" y="293"/>
                  </a:moveTo>
                  <a:lnTo>
                    <a:pt x="74" y="293"/>
                  </a:lnTo>
                  <a:lnTo>
                    <a:pt x="78" y="289"/>
                  </a:lnTo>
                  <a:lnTo>
                    <a:pt x="78" y="293"/>
                  </a:lnTo>
                  <a:lnTo>
                    <a:pt x="78" y="293"/>
                  </a:lnTo>
                  <a:lnTo>
                    <a:pt x="74" y="293"/>
                  </a:lnTo>
                  <a:lnTo>
                    <a:pt x="74" y="293"/>
                  </a:lnTo>
                  <a:close/>
                  <a:moveTo>
                    <a:pt x="74" y="297"/>
                  </a:moveTo>
                  <a:lnTo>
                    <a:pt x="74" y="297"/>
                  </a:lnTo>
                  <a:lnTo>
                    <a:pt x="74" y="297"/>
                  </a:lnTo>
                  <a:lnTo>
                    <a:pt x="74" y="300"/>
                  </a:lnTo>
                  <a:lnTo>
                    <a:pt x="74" y="297"/>
                  </a:lnTo>
                  <a:lnTo>
                    <a:pt x="74" y="297"/>
                  </a:lnTo>
                  <a:close/>
                  <a:moveTo>
                    <a:pt x="71" y="289"/>
                  </a:moveTo>
                  <a:lnTo>
                    <a:pt x="71" y="293"/>
                  </a:lnTo>
                  <a:lnTo>
                    <a:pt x="71" y="293"/>
                  </a:lnTo>
                  <a:lnTo>
                    <a:pt x="71" y="297"/>
                  </a:lnTo>
                  <a:lnTo>
                    <a:pt x="74" y="297"/>
                  </a:lnTo>
                  <a:lnTo>
                    <a:pt x="74" y="293"/>
                  </a:lnTo>
                  <a:lnTo>
                    <a:pt x="74" y="293"/>
                  </a:lnTo>
                  <a:lnTo>
                    <a:pt x="74" y="289"/>
                  </a:lnTo>
                  <a:lnTo>
                    <a:pt x="71" y="289"/>
                  </a:lnTo>
                  <a:lnTo>
                    <a:pt x="71" y="289"/>
                  </a:lnTo>
                  <a:close/>
                  <a:moveTo>
                    <a:pt x="141" y="256"/>
                  </a:moveTo>
                  <a:lnTo>
                    <a:pt x="141" y="252"/>
                  </a:lnTo>
                  <a:lnTo>
                    <a:pt x="141" y="249"/>
                  </a:lnTo>
                  <a:lnTo>
                    <a:pt x="141" y="249"/>
                  </a:lnTo>
                  <a:lnTo>
                    <a:pt x="145" y="249"/>
                  </a:lnTo>
                  <a:lnTo>
                    <a:pt x="145" y="249"/>
                  </a:lnTo>
                  <a:lnTo>
                    <a:pt x="145" y="252"/>
                  </a:lnTo>
                  <a:lnTo>
                    <a:pt x="145" y="252"/>
                  </a:lnTo>
                  <a:lnTo>
                    <a:pt x="145" y="256"/>
                  </a:lnTo>
                  <a:lnTo>
                    <a:pt x="141" y="256"/>
                  </a:lnTo>
                  <a:lnTo>
                    <a:pt x="141" y="256"/>
                  </a:lnTo>
                  <a:close/>
                  <a:moveTo>
                    <a:pt x="130" y="252"/>
                  </a:moveTo>
                  <a:lnTo>
                    <a:pt x="134" y="249"/>
                  </a:lnTo>
                  <a:lnTo>
                    <a:pt x="137" y="249"/>
                  </a:lnTo>
                  <a:lnTo>
                    <a:pt x="134" y="252"/>
                  </a:lnTo>
                  <a:lnTo>
                    <a:pt x="134" y="252"/>
                  </a:lnTo>
                  <a:lnTo>
                    <a:pt x="130" y="252"/>
                  </a:lnTo>
                  <a:lnTo>
                    <a:pt x="130" y="252"/>
                  </a:lnTo>
                  <a:close/>
                  <a:moveTo>
                    <a:pt x="115" y="282"/>
                  </a:moveTo>
                  <a:lnTo>
                    <a:pt x="119" y="282"/>
                  </a:lnTo>
                  <a:lnTo>
                    <a:pt x="119" y="282"/>
                  </a:lnTo>
                  <a:lnTo>
                    <a:pt x="119" y="282"/>
                  </a:lnTo>
                  <a:lnTo>
                    <a:pt x="122" y="282"/>
                  </a:lnTo>
                  <a:lnTo>
                    <a:pt x="122" y="282"/>
                  </a:lnTo>
                  <a:lnTo>
                    <a:pt x="119" y="278"/>
                  </a:lnTo>
                  <a:lnTo>
                    <a:pt x="119" y="275"/>
                  </a:lnTo>
                  <a:lnTo>
                    <a:pt x="122" y="271"/>
                  </a:lnTo>
                  <a:lnTo>
                    <a:pt x="126" y="271"/>
                  </a:lnTo>
                  <a:lnTo>
                    <a:pt x="126" y="267"/>
                  </a:lnTo>
                  <a:lnTo>
                    <a:pt x="130" y="267"/>
                  </a:lnTo>
                  <a:lnTo>
                    <a:pt x="134" y="271"/>
                  </a:lnTo>
                  <a:lnTo>
                    <a:pt x="137" y="271"/>
                  </a:lnTo>
                  <a:lnTo>
                    <a:pt x="137" y="271"/>
                  </a:lnTo>
                  <a:lnTo>
                    <a:pt x="141" y="267"/>
                  </a:lnTo>
                  <a:lnTo>
                    <a:pt x="145" y="263"/>
                  </a:lnTo>
                  <a:lnTo>
                    <a:pt x="145" y="260"/>
                  </a:lnTo>
                  <a:lnTo>
                    <a:pt x="141" y="260"/>
                  </a:lnTo>
                  <a:lnTo>
                    <a:pt x="141" y="260"/>
                  </a:lnTo>
                  <a:lnTo>
                    <a:pt x="137" y="256"/>
                  </a:lnTo>
                  <a:lnTo>
                    <a:pt x="137" y="256"/>
                  </a:lnTo>
                  <a:lnTo>
                    <a:pt x="134" y="256"/>
                  </a:lnTo>
                  <a:lnTo>
                    <a:pt x="130" y="252"/>
                  </a:lnTo>
                  <a:lnTo>
                    <a:pt x="126" y="256"/>
                  </a:lnTo>
                  <a:lnTo>
                    <a:pt x="126" y="260"/>
                  </a:lnTo>
                  <a:lnTo>
                    <a:pt x="122" y="260"/>
                  </a:lnTo>
                  <a:lnTo>
                    <a:pt x="119" y="263"/>
                  </a:lnTo>
                  <a:lnTo>
                    <a:pt x="119" y="263"/>
                  </a:lnTo>
                  <a:lnTo>
                    <a:pt x="115" y="263"/>
                  </a:lnTo>
                  <a:lnTo>
                    <a:pt x="115" y="260"/>
                  </a:lnTo>
                  <a:lnTo>
                    <a:pt x="111" y="260"/>
                  </a:lnTo>
                  <a:lnTo>
                    <a:pt x="108" y="263"/>
                  </a:lnTo>
                  <a:lnTo>
                    <a:pt x="108" y="267"/>
                  </a:lnTo>
                  <a:lnTo>
                    <a:pt x="104" y="267"/>
                  </a:lnTo>
                  <a:lnTo>
                    <a:pt x="104" y="271"/>
                  </a:lnTo>
                  <a:lnTo>
                    <a:pt x="111" y="271"/>
                  </a:lnTo>
                  <a:lnTo>
                    <a:pt x="111" y="275"/>
                  </a:lnTo>
                  <a:lnTo>
                    <a:pt x="111" y="275"/>
                  </a:lnTo>
                  <a:lnTo>
                    <a:pt x="111" y="278"/>
                  </a:lnTo>
                  <a:lnTo>
                    <a:pt x="111" y="282"/>
                  </a:lnTo>
                  <a:lnTo>
                    <a:pt x="115" y="282"/>
                  </a:lnTo>
                  <a:lnTo>
                    <a:pt x="115" y="282"/>
                  </a:lnTo>
                  <a:lnTo>
                    <a:pt x="115" y="282"/>
                  </a:lnTo>
                  <a:close/>
                  <a:moveTo>
                    <a:pt x="93" y="334"/>
                  </a:moveTo>
                  <a:lnTo>
                    <a:pt x="93" y="330"/>
                  </a:lnTo>
                  <a:lnTo>
                    <a:pt x="89" y="330"/>
                  </a:lnTo>
                  <a:lnTo>
                    <a:pt x="89" y="334"/>
                  </a:lnTo>
                  <a:lnTo>
                    <a:pt x="93" y="338"/>
                  </a:lnTo>
                  <a:lnTo>
                    <a:pt x="93" y="338"/>
                  </a:lnTo>
                  <a:lnTo>
                    <a:pt x="97" y="334"/>
                  </a:lnTo>
                  <a:lnTo>
                    <a:pt x="93" y="334"/>
                  </a:lnTo>
                  <a:lnTo>
                    <a:pt x="93" y="334"/>
                  </a:lnTo>
                  <a:close/>
                  <a:moveTo>
                    <a:pt x="97" y="330"/>
                  </a:moveTo>
                  <a:lnTo>
                    <a:pt x="97" y="326"/>
                  </a:lnTo>
                  <a:lnTo>
                    <a:pt x="97" y="323"/>
                  </a:lnTo>
                  <a:lnTo>
                    <a:pt x="100" y="326"/>
                  </a:lnTo>
                  <a:lnTo>
                    <a:pt x="100" y="326"/>
                  </a:lnTo>
                  <a:lnTo>
                    <a:pt x="97" y="330"/>
                  </a:lnTo>
                  <a:lnTo>
                    <a:pt x="97" y="330"/>
                  </a:lnTo>
                  <a:lnTo>
                    <a:pt x="97" y="330"/>
                  </a:lnTo>
                  <a:close/>
                  <a:moveTo>
                    <a:pt x="93" y="323"/>
                  </a:moveTo>
                  <a:lnTo>
                    <a:pt x="93" y="319"/>
                  </a:lnTo>
                  <a:lnTo>
                    <a:pt x="97" y="315"/>
                  </a:lnTo>
                  <a:lnTo>
                    <a:pt x="97" y="312"/>
                  </a:lnTo>
                  <a:lnTo>
                    <a:pt x="93" y="312"/>
                  </a:lnTo>
                  <a:lnTo>
                    <a:pt x="97" y="312"/>
                  </a:lnTo>
                  <a:lnTo>
                    <a:pt x="100" y="312"/>
                  </a:lnTo>
                  <a:lnTo>
                    <a:pt x="100" y="312"/>
                  </a:lnTo>
                  <a:lnTo>
                    <a:pt x="100" y="312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0" y="293"/>
                  </a:lnTo>
                  <a:lnTo>
                    <a:pt x="100" y="289"/>
                  </a:lnTo>
                  <a:lnTo>
                    <a:pt x="100" y="286"/>
                  </a:lnTo>
                  <a:lnTo>
                    <a:pt x="104" y="286"/>
                  </a:lnTo>
                  <a:lnTo>
                    <a:pt x="104" y="282"/>
                  </a:lnTo>
                  <a:lnTo>
                    <a:pt x="100" y="282"/>
                  </a:lnTo>
                  <a:lnTo>
                    <a:pt x="100" y="278"/>
                  </a:lnTo>
                  <a:lnTo>
                    <a:pt x="100" y="278"/>
                  </a:lnTo>
                  <a:lnTo>
                    <a:pt x="100" y="278"/>
                  </a:lnTo>
                  <a:lnTo>
                    <a:pt x="97" y="278"/>
                  </a:lnTo>
                  <a:lnTo>
                    <a:pt x="93" y="275"/>
                  </a:lnTo>
                  <a:lnTo>
                    <a:pt x="97" y="275"/>
                  </a:lnTo>
                  <a:lnTo>
                    <a:pt x="97" y="271"/>
                  </a:lnTo>
                  <a:lnTo>
                    <a:pt x="97" y="267"/>
                  </a:lnTo>
                  <a:lnTo>
                    <a:pt x="97" y="267"/>
                  </a:lnTo>
                  <a:lnTo>
                    <a:pt x="93" y="267"/>
                  </a:lnTo>
                  <a:lnTo>
                    <a:pt x="93" y="267"/>
                  </a:lnTo>
                  <a:lnTo>
                    <a:pt x="89" y="271"/>
                  </a:lnTo>
                  <a:lnTo>
                    <a:pt x="89" y="271"/>
                  </a:lnTo>
                  <a:lnTo>
                    <a:pt x="85" y="267"/>
                  </a:lnTo>
                  <a:lnTo>
                    <a:pt x="85" y="263"/>
                  </a:lnTo>
                  <a:lnTo>
                    <a:pt x="89" y="263"/>
                  </a:lnTo>
                  <a:lnTo>
                    <a:pt x="93" y="260"/>
                  </a:lnTo>
                  <a:lnTo>
                    <a:pt x="100" y="263"/>
                  </a:lnTo>
                  <a:lnTo>
                    <a:pt x="100" y="263"/>
                  </a:lnTo>
                  <a:lnTo>
                    <a:pt x="104" y="263"/>
                  </a:lnTo>
                  <a:lnTo>
                    <a:pt x="104" y="260"/>
                  </a:lnTo>
                  <a:lnTo>
                    <a:pt x="104" y="256"/>
                  </a:lnTo>
                  <a:lnTo>
                    <a:pt x="100" y="256"/>
                  </a:lnTo>
                  <a:lnTo>
                    <a:pt x="104" y="252"/>
                  </a:lnTo>
                  <a:lnTo>
                    <a:pt x="104" y="252"/>
                  </a:lnTo>
                  <a:lnTo>
                    <a:pt x="108" y="256"/>
                  </a:lnTo>
                  <a:lnTo>
                    <a:pt x="108" y="256"/>
                  </a:lnTo>
                  <a:lnTo>
                    <a:pt x="111" y="252"/>
                  </a:lnTo>
                  <a:lnTo>
                    <a:pt x="115" y="252"/>
                  </a:lnTo>
                  <a:lnTo>
                    <a:pt x="122" y="252"/>
                  </a:lnTo>
                  <a:lnTo>
                    <a:pt x="126" y="252"/>
                  </a:lnTo>
                  <a:lnTo>
                    <a:pt x="126" y="252"/>
                  </a:lnTo>
                  <a:lnTo>
                    <a:pt x="130" y="252"/>
                  </a:lnTo>
                  <a:lnTo>
                    <a:pt x="130" y="249"/>
                  </a:lnTo>
                  <a:lnTo>
                    <a:pt x="134" y="249"/>
                  </a:lnTo>
                  <a:lnTo>
                    <a:pt x="134" y="249"/>
                  </a:lnTo>
                  <a:lnTo>
                    <a:pt x="137" y="245"/>
                  </a:lnTo>
                  <a:lnTo>
                    <a:pt x="141" y="241"/>
                  </a:lnTo>
                  <a:lnTo>
                    <a:pt x="145" y="245"/>
                  </a:lnTo>
                  <a:lnTo>
                    <a:pt x="148" y="245"/>
                  </a:lnTo>
                  <a:lnTo>
                    <a:pt x="148" y="245"/>
                  </a:lnTo>
                  <a:lnTo>
                    <a:pt x="148" y="245"/>
                  </a:lnTo>
                  <a:lnTo>
                    <a:pt x="148" y="249"/>
                  </a:lnTo>
                  <a:lnTo>
                    <a:pt x="145" y="252"/>
                  </a:lnTo>
                  <a:lnTo>
                    <a:pt x="148" y="252"/>
                  </a:lnTo>
                  <a:lnTo>
                    <a:pt x="148" y="256"/>
                  </a:lnTo>
                  <a:lnTo>
                    <a:pt x="148" y="260"/>
                  </a:lnTo>
                  <a:lnTo>
                    <a:pt x="148" y="260"/>
                  </a:lnTo>
                  <a:lnTo>
                    <a:pt x="148" y="263"/>
                  </a:lnTo>
                  <a:lnTo>
                    <a:pt x="152" y="263"/>
                  </a:lnTo>
                  <a:lnTo>
                    <a:pt x="156" y="267"/>
                  </a:lnTo>
                  <a:lnTo>
                    <a:pt x="159" y="267"/>
                  </a:lnTo>
                  <a:lnTo>
                    <a:pt x="163" y="267"/>
                  </a:lnTo>
                  <a:lnTo>
                    <a:pt x="163" y="263"/>
                  </a:lnTo>
                  <a:lnTo>
                    <a:pt x="167" y="260"/>
                  </a:lnTo>
                  <a:lnTo>
                    <a:pt x="167" y="260"/>
                  </a:lnTo>
                  <a:lnTo>
                    <a:pt x="167" y="260"/>
                  </a:lnTo>
                  <a:lnTo>
                    <a:pt x="167" y="256"/>
                  </a:lnTo>
                  <a:lnTo>
                    <a:pt x="171" y="252"/>
                  </a:lnTo>
                  <a:lnTo>
                    <a:pt x="171" y="252"/>
                  </a:lnTo>
                  <a:lnTo>
                    <a:pt x="174" y="252"/>
                  </a:lnTo>
                  <a:lnTo>
                    <a:pt x="174" y="252"/>
                  </a:lnTo>
                  <a:lnTo>
                    <a:pt x="174" y="249"/>
                  </a:lnTo>
                  <a:lnTo>
                    <a:pt x="174" y="245"/>
                  </a:lnTo>
                  <a:lnTo>
                    <a:pt x="167" y="245"/>
                  </a:lnTo>
                  <a:lnTo>
                    <a:pt x="167" y="241"/>
                  </a:lnTo>
                  <a:lnTo>
                    <a:pt x="167" y="237"/>
                  </a:lnTo>
                  <a:lnTo>
                    <a:pt x="171" y="237"/>
                  </a:lnTo>
                  <a:lnTo>
                    <a:pt x="171" y="237"/>
                  </a:lnTo>
                  <a:lnTo>
                    <a:pt x="171" y="237"/>
                  </a:lnTo>
                  <a:lnTo>
                    <a:pt x="171" y="241"/>
                  </a:lnTo>
                  <a:lnTo>
                    <a:pt x="171" y="241"/>
                  </a:lnTo>
                  <a:lnTo>
                    <a:pt x="174" y="241"/>
                  </a:lnTo>
                  <a:lnTo>
                    <a:pt x="174" y="241"/>
                  </a:lnTo>
                  <a:lnTo>
                    <a:pt x="178" y="241"/>
                  </a:lnTo>
                  <a:lnTo>
                    <a:pt x="178" y="241"/>
                  </a:lnTo>
                  <a:lnTo>
                    <a:pt x="182" y="241"/>
                  </a:lnTo>
                  <a:lnTo>
                    <a:pt x="182" y="241"/>
                  </a:lnTo>
                  <a:lnTo>
                    <a:pt x="182" y="241"/>
                  </a:lnTo>
                  <a:lnTo>
                    <a:pt x="178" y="245"/>
                  </a:lnTo>
                  <a:lnTo>
                    <a:pt x="178" y="245"/>
                  </a:lnTo>
                  <a:lnTo>
                    <a:pt x="178" y="245"/>
                  </a:lnTo>
                  <a:lnTo>
                    <a:pt x="182" y="245"/>
                  </a:lnTo>
                  <a:lnTo>
                    <a:pt x="185" y="241"/>
                  </a:lnTo>
                  <a:lnTo>
                    <a:pt x="193" y="241"/>
                  </a:lnTo>
                  <a:lnTo>
                    <a:pt x="197" y="241"/>
                  </a:lnTo>
                  <a:lnTo>
                    <a:pt x="197" y="241"/>
                  </a:lnTo>
                  <a:lnTo>
                    <a:pt x="197" y="237"/>
                  </a:lnTo>
                  <a:lnTo>
                    <a:pt x="197" y="234"/>
                  </a:lnTo>
                  <a:lnTo>
                    <a:pt x="200" y="234"/>
                  </a:lnTo>
                  <a:lnTo>
                    <a:pt x="204" y="234"/>
                  </a:lnTo>
                  <a:lnTo>
                    <a:pt x="204" y="237"/>
                  </a:lnTo>
                  <a:lnTo>
                    <a:pt x="204" y="241"/>
                  </a:lnTo>
                  <a:lnTo>
                    <a:pt x="204" y="241"/>
                  </a:lnTo>
                  <a:lnTo>
                    <a:pt x="208" y="241"/>
                  </a:lnTo>
                  <a:lnTo>
                    <a:pt x="208" y="237"/>
                  </a:lnTo>
                  <a:lnTo>
                    <a:pt x="208" y="234"/>
                  </a:lnTo>
                  <a:lnTo>
                    <a:pt x="208" y="230"/>
                  </a:lnTo>
                  <a:lnTo>
                    <a:pt x="211" y="226"/>
                  </a:lnTo>
                  <a:lnTo>
                    <a:pt x="215" y="226"/>
                  </a:lnTo>
                  <a:lnTo>
                    <a:pt x="215" y="226"/>
                  </a:lnTo>
                  <a:lnTo>
                    <a:pt x="211" y="223"/>
                  </a:lnTo>
                  <a:lnTo>
                    <a:pt x="215" y="219"/>
                  </a:lnTo>
                  <a:lnTo>
                    <a:pt x="215" y="219"/>
                  </a:lnTo>
                  <a:lnTo>
                    <a:pt x="219" y="219"/>
                  </a:lnTo>
                  <a:lnTo>
                    <a:pt x="219" y="223"/>
                  </a:lnTo>
                  <a:lnTo>
                    <a:pt x="219" y="223"/>
                  </a:lnTo>
                  <a:lnTo>
                    <a:pt x="219" y="226"/>
                  </a:lnTo>
                  <a:lnTo>
                    <a:pt x="219" y="237"/>
                  </a:lnTo>
                  <a:lnTo>
                    <a:pt x="219" y="237"/>
                  </a:lnTo>
                  <a:lnTo>
                    <a:pt x="222" y="234"/>
                  </a:lnTo>
                  <a:lnTo>
                    <a:pt x="222" y="234"/>
                  </a:lnTo>
                  <a:lnTo>
                    <a:pt x="226" y="234"/>
                  </a:lnTo>
                  <a:lnTo>
                    <a:pt x="230" y="230"/>
                  </a:lnTo>
                  <a:lnTo>
                    <a:pt x="230" y="226"/>
                  </a:lnTo>
                  <a:lnTo>
                    <a:pt x="230" y="223"/>
                  </a:lnTo>
                  <a:lnTo>
                    <a:pt x="234" y="219"/>
                  </a:lnTo>
                  <a:lnTo>
                    <a:pt x="234" y="219"/>
                  </a:lnTo>
                  <a:lnTo>
                    <a:pt x="230" y="215"/>
                  </a:lnTo>
                  <a:lnTo>
                    <a:pt x="226" y="211"/>
                  </a:lnTo>
                  <a:lnTo>
                    <a:pt x="226" y="208"/>
                  </a:lnTo>
                  <a:lnTo>
                    <a:pt x="226" y="200"/>
                  </a:lnTo>
                  <a:lnTo>
                    <a:pt x="226" y="193"/>
                  </a:lnTo>
                  <a:lnTo>
                    <a:pt x="226" y="186"/>
                  </a:lnTo>
                  <a:lnTo>
                    <a:pt x="222" y="178"/>
                  </a:lnTo>
                  <a:lnTo>
                    <a:pt x="219" y="171"/>
                  </a:lnTo>
                  <a:lnTo>
                    <a:pt x="219" y="167"/>
                  </a:lnTo>
                  <a:lnTo>
                    <a:pt x="219" y="163"/>
                  </a:lnTo>
                  <a:lnTo>
                    <a:pt x="226" y="160"/>
                  </a:lnTo>
                  <a:lnTo>
                    <a:pt x="226" y="160"/>
                  </a:lnTo>
                  <a:lnTo>
                    <a:pt x="230" y="163"/>
                  </a:lnTo>
                  <a:lnTo>
                    <a:pt x="230" y="163"/>
                  </a:lnTo>
                  <a:lnTo>
                    <a:pt x="230" y="160"/>
                  </a:lnTo>
                  <a:lnTo>
                    <a:pt x="230" y="156"/>
                  </a:lnTo>
                  <a:lnTo>
                    <a:pt x="226" y="156"/>
                  </a:lnTo>
                  <a:lnTo>
                    <a:pt x="226" y="152"/>
                  </a:lnTo>
                  <a:lnTo>
                    <a:pt x="226" y="152"/>
                  </a:lnTo>
                  <a:lnTo>
                    <a:pt x="226" y="148"/>
                  </a:lnTo>
                  <a:lnTo>
                    <a:pt x="226" y="148"/>
                  </a:lnTo>
                  <a:lnTo>
                    <a:pt x="226" y="145"/>
                  </a:lnTo>
                  <a:lnTo>
                    <a:pt x="226" y="145"/>
                  </a:lnTo>
                  <a:lnTo>
                    <a:pt x="226" y="141"/>
                  </a:lnTo>
                  <a:lnTo>
                    <a:pt x="226" y="137"/>
                  </a:lnTo>
                  <a:lnTo>
                    <a:pt x="226" y="137"/>
                  </a:lnTo>
                  <a:lnTo>
                    <a:pt x="226" y="134"/>
                  </a:lnTo>
                  <a:lnTo>
                    <a:pt x="226" y="130"/>
                  </a:lnTo>
                  <a:lnTo>
                    <a:pt x="222" y="122"/>
                  </a:lnTo>
                  <a:lnTo>
                    <a:pt x="222" y="122"/>
                  </a:lnTo>
                  <a:lnTo>
                    <a:pt x="219" y="122"/>
                  </a:lnTo>
                  <a:lnTo>
                    <a:pt x="219" y="115"/>
                  </a:lnTo>
                  <a:lnTo>
                    <a:pt x="215" y="115"/>
                  </a:lnTo>
                  <a:lnTo>
                    <a:pt x="208" y="108"/>
                  </a:lnTo>
                  <a:lnTo>
                    <a:pt x="208" y="104"/>
                  </a:lnTo>
                  <a:lnTo>
                    <a:pt x="204" y="100"/>
                  </a:lnTo>
                  <a:lnTo>
                    <a:pt x="204" y="96"/>
                  </a:lnTo>
                  <a:lnTo>
                    <a:pt x="204" y="93"/>
                  </a:lnTo>
                  <a:lnTo>
                    <a:pt x="204" y="96"/>
                  </a:lnTo>
                  <a:lnTo>
                    <a:pt x="204" y="96"/>
                  </a:lnTo>
                  <a:lnTo>
                    <a:pt x="200" y="93"/>
                  </a:lnTo>
                  <a:lnTo>
                    <a:pt x="200" y="93"/>
                  </a:lnTo>
                  <a:lnTo>
                    <a:pt x="197" y="93"/>
                  </a:lnTo>
                  <a:lnTo>
                    <a:pt x="197" y="93"/>
                  </a:lnTo>
                  <a:lnTo>
                    <a:pt x="197" y="96"/>
                  </a:lnTo>
                  <a:lnTo>
                    <a:pt x="197" y="100"/>
                  </a:lnTo>
                  <a:lnTo>
                    <a:pt x="197" y="100"/>
                  </a:lnTo>
                  <a:lnTo>
                    <a:pt x="200" y="100"/>
                  </a:lnTo>
                  <a:lnTo>
                    <a:pt x="204" y="96"/>
                  </a:lnTo>
                  <a:lnTo>
                    <a:pt x="204" y="100"/>
                  </a:lnTo>
                  <a:lnTo>
                    <a:pt x="204" y="104"/>
                  </a:lnTo>
                  <a:lnTo>
                    <a:pt x="200" y="104"/>
                  </a:lnTo>
                  <a:lnTo>
                    <a:pt x="200" y="104"/>
                  </a:lnTo>
                  <a:lnTo>
                    <a:pt x="197" y="104"/>
                  </a:lnTo>
                  <a:lnTo>
                    <a:pt x="200" y="108"/>
                  </a:lnTo>
                  <a:lnTo>
                    <a:pt x="197" y="108"/>
                  </a:lnTo>
                  <a:lnTo>
                    <a:pt x="197" y="108"/>
                  </a:lnTo>
                  <a:lnTo>
                    <a:pt x="193" y="104"/>
                  </a:lnTo>
                  <a:lnTo>
                    <a:pt x="193" y="104"/>
                  </a:lnTo>
                  <a:lnTo>
                    <a:pt x="193" y="100"/>
                  </a:lnTo>
                  <a:lnTo>
                    <a:pt x="189" y="100"/>
                  </a:lnTo>
                  <a:lnTo>
                    <a:pt x="189" y="100"/>
                  </a:lnTo>
                  <a:lnTo>
                    <a:pt x="189" y="104"/>
                  </a:lnTo>
                  <a:lnTo>
                    <a:pt x="189" y="108"/>
                  </a:lnTo>
                  <a:lnTo>
                    <a:pt x="189" y="111"/>
                  </a:lnTo>
                  <a:lnTo>
                    <a:pt x="189" y="111"/>
                  </a:lnTo>
                  <a:lnTo>
                    <a:pt x="185" y="115"/>
                  </a:lnTo>
                  <a:lnTo>
                    <a:pt x="185" y="115"/>
                  </a:lnTo>
                  <a:lnTo>
                    <a:pt x="189" y="119"/>
                  </a:lnTo>
                  <a:lnTo>
                    <a:pt x="193" y="122"/>
                  </a:lnTo>
                  <a:lnTo>
                    <a:pt x="189" y="126"/>
                  </a:lnTo>
                  <a:lnTo>
                    <a:pt x="189" y="126"/>
                  </a:lnTo>
                  <a:lnTo>
                    <a:pt x="185" y="126"/>
                  </a:lnTo>
                  <a:lnTo>
                    <a:pt x="185" y="126"/>
                  </a:lnTo>
                  <a:lnTo>
                    <a:pt x="185" y="130"/>
                  </a:lnTo>
                  <a:lnTo>
                    <a:pt x="189" y="130"/>
                  </a:lnTo>
                  <a:lnTo>
                    <a:pt x="193" y="126"/>
                  </a:lnTo>
                  <a:lnTo>
                    <a:pt x="197" y="134"/>
                  </a:lnTo>
                  <a:lnTo>
                    <a:pt x="197" y="141"/>
                  </a:lnTo>
                  <a:lnTo>
                    <a:pt x="197" y="145"/>
                  </a:lnTo>
                  <a:lnTo>
                    <a:pt x="197" y="152"/>
                  </a:lnTo>
                  <a:lnTo>
                    <a:pt x="193" y="163"/>
                  </a:lnTo>
                  <a:lnTo>
                    <a:pt x="193" y="167"/>
                  </a:lnTo>
                  <a:lnTo>
                    <a:pt x="193" y="171"/>
                  </a:lnTo>
                  <a:lnTo>
                    <a:pt x="189" y="174"/>
                  </a:lnTo>
                  <a:lnTo>
                    <a:pt x="185" y="178"/>
                  </a:lnTo>
                  <a:lnTo>
                    <a:pt x="185" y="182"/>
                  </a:lnTo>
                  <a:lnTo>
                    <a:pt x="185" y="186"/>
                  </a:lnTo>
                  <a:lnTo>
                    <a:pt x="185" y="189"/>
                  </a:lnTo>
                  <a:lnTo>
                    <a:pt x="182" y="193"/>
                  </a:lnTo>
                  <a:lnTo>
                    <a:pt x="171" y="197"/>
                  </a:lnTo>
                  <a:lnTo>
                    <a:pt x="171" y="197"/>
                  </a:lnTo>
                  <a:lnTo>
                    <a:pt x="167" y="200"/>
                  </a:lnTo>
                  <a:lnTo>
                    <a:pt x="163" y="197"/>
                  </a:lnTo>
                  <a:lnTo>
                    <a:pt x="159" y="193"/>
                  </a:lnTo>
                  <a:lnTo>
                    <a:pt x="159" y="193"/>
                  </a:lnTo>
                  <a:lnTo>
                    <a:pt x="163" y="189"/>
                  </a:lnTo>
                  <a:lnTo>
                    <a:pt x="163" y="189"/>
                  </a:lnTo>
                  <a:lnTo>
                    <a:pt x="163" y="186"/>
                  </a:lnTo>
                  <a:lnTo>
                    <a:pt x="167" y="186"/>
                  </a:lnTo>
                  <a:lnTo>
                    <a:pt x="167" y="182"/>
                  </a:lnTo>
                  <a:lnTo>
                    <a:pt x="159" y="186"/>
                  </a:lnTo>
                  <a:lnTo>
                    <a:pt x="159" y="186"/>
                  </a:lnTo>
                  <a:lnTo>
                    <a:pt x="156" y="189"/>
                  </a:lnTo>
                  <a:lnTo>
                    <a:pt x="156" y="193"/>
                  </a:lnTo>
                  <a:lnTo>
                    <a:pt x="156" y="193"/>
                  </a:lnTo>
                  <a:lnTo>
                    <a:pt x="156" y="200"/>
                  </a:lnTo>
                  <a:lnTo>
                    <a:pt x="156" y="204"/>
                  </a:lnTo>
                  <a:lnTo>
                    <a:pt x="152" y="208"/>
                  </a:lnTo>
                  <a:lnTo>
                    <a:pt x="152" y="211"/>
                  </a:lnTo>
                  <a:lnTo>
                    <a:pt x="152" y="211"/>
                  </a:lnTo>
                  <a:lnTo>
                    <a:pt x="152" y="219"/>
                  </a:lnTo>
                  <a:lnTo>
                    <a:pt x="152" y="219"/>
                  </a:lnTo>
                  <a:lnTo>
                    <a:pt x="152" y="219"/>
                  </a:lnTo>
                  <a:lnTo>
                    <a:pt x="152" y="223"/>
                  </a:lnTo>
                  <a:lnTo>
                    <a:pt x="152" y="223"/>
                  </a:lnTo>
                  <a:lnTo>
                    <a:pt x="152" y="223"/>
                  </a:lnTo>
                  <a:lnTo>
                    <a:pt x="148" y="223"/>
                  </a:lnTo>
                  <a:lnTo>
                    <a:pt x="152" y="226"/>
                  </a:lnTo>
                  <a:lnTo>
                    <a:pt x="148" y="226"/>
                  </a:lnTo>
                  <a:lnTo>
                    <a:pt x="148" y="226"/>
                  </a:lnTo>
                  <a:lnTo>
                    <a:pt x="145" y="226"/>
                  </a:lnTo>
                  <a:lnTo>
                    <a:pt x="145" y="226"/>
                  </a:lnTo>
                  <a:lnTo>
                    <a:pt x="141" y="223"/>
                  </a:lnTo>
                  <a:lnTo>
                    <a:pt x="141" y="223"/>
                  </a:lnTo>
                  <a:lnTo>
                    <a:pt x="141" y="223"/>
                  </a:lnTo>
                  <a:lnTo>
                    <a:pt x="137" y="223"/>
                  </a:lnTo>
                  <a:lnTo>
                    <a:pt x="137" y="223"/>
                  </a:lnTo>
                  <a:lnTo>
                    <a:pt x="130" y="226"/>
                  </a:lnTo>
                  <a:lnTo>
                    <a:pt x="126" y="226"/>
                  </a:lnTo>
                  <a:lnTo>
                    <a:pt x="122" y="230"/>
                  </a:lnTo>
                  <a:lnTo>
                    <a:pt x="119" y="230"/>
                  </a:lnTo>
                  <a:lnTo>
                    <a:pt x="115" y="230"/>
                  </a:lnTo>
                  <a:lnTo>
                    <a:pt x="111" y="230"/>
                  </a:lnTo>
                  <a:lnTo>
                    <a:pt x="108" y="230"/>
                  </a:lnTo>
                  <a:lnTo>
                    <a:pt x="104" y="234"/>
                  </a:lnTo>
                  <a:lnTo>
                    <a:pt x="100" y="237"/>
                  </a:lnTo>
                  <a:lnTo>
                    <a:pt x="100" y="237"/>
                  </a:lnTo>
                  <a:lnTo>
                    <a:pt x="100" y="241"/>
                  </a:lnTo>
                  <a:lnTo>
                    <a:pt x="93" y="245"/>
                  </a:lnTo>
                  <a:lnTo>
                    <a:pt x="93" y="245"/>
                  </a:lnTo>
                  <a:lnTo>
                    <a:pt x="89" y="249"/>
                  </a:lnTo>
                  <a:lnTo>
                    <a:pt x="89" y="252"/>
                  </a:lnTo>
                  <a:lnTo>
                    <a:pt x="85" y="252"/>
                  </a:lnTo>
                  <a:lnTo>
                    <a:pt x="82" y="252"/>
                  </a:lnTo>
                  <a:lnTo>
                    <a:pt x="78" y="256"/>
                  </a:lnTo>
                  <a:lnTo>
                    <a:pt x="82" y="260"/>
                  </a:lnTo>
                  <a:lnTo>
                    <a:pt x="82" y="260"/>
                  </a:lnTo>
                  <a:lnTo>
                    <a:pt x="82" y="263"/>
                  </a:lnTo>
                  <a:lnTo>
                    <a:pt x="82" y="263"/>
                  </a:lnTo>
                  <a:lnTo>
                    <a:pt x="78" y="263"/>
                  </a:lnTo>
                  <a:lnTo>
                    <a:pt x="74" y="267"/>
                  </a:lnTo>
                  <a:lnTo>
                    <a:pt x="74" y="271"/>
                  </a:lnTo>
                  <a:lnTo>
                    <a:pt x="74" y="271"/>
                  </a:lnTo>
                  <a:lnTo>
                    <a:pt x="71" y="275"/>
                  </a:lnTo>
                  <a:lnTo>
                    <a:pt x="67" y="275"/>
                  </a:lnTo>
                  <a:lnTo>
                    <a:pt x="67" y="275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7" y="278"/>
                  </a:lnTo>
                  <a:lnTo>
                    <a:pt x="67" y="282"/>
                  </a:lnTo>
                  <a:lnTo>
                    <a:pt x="67" y="282"/>
                  </a:lnTo>
                  <a:lnTo>
                    <a:pt x="67" y="286"/>
                  </a:lnTo>
                  <a:lnTo>
                    <a:pt x="67" y="282"/>
                  </a:lnTo>
                  <a:lnTo>
                    <a:pt x="67" y="282"/>
                  </a:lnTo>
                  <a:lnTo>
                    <a:pt x="63" y="282"/>
                  </a:lnTo>
                  <a:lnTo>
                    <a:pt x="67" y="286"/>
                  </a:lnTo>
                  <a:lnTo>
                    <a:pt x="67" y="286"/>
                  </a:lnTo>
                  <a:lnTo>
                    <a:pt x="67" y="289"/>
                  </a:lnTo>
                  <a:lnTo>
                    <a:pt x="67" y="289"/>
                  </a:lnTo>
                  <a:lnTo>
                    <a:pt x="67" y="289"/>
                  </a:lnTo>
                  <a:lnTo>
                    <a:pt x="71" y="286"/>
                  </a:lnTo>
                  <a:lnTo>
                    <a:pt x="71" y="286"/>
                  </a:lnTo>
                  <a:lnTo>
                    <a:pt x="74" y="286"/>
                  </a:lnTo>
                  <a:lnTo>
                    <a:pt x="74" y="289"/>
                  </a:lnTo>
                  <a:lnTo>
                    <a:pt x="74" y="289"/>
                  </a:lnTo>
                  <a:lnTo>
                    <a:pt x="78" y="289"/>
                  </a:lnTo>
                  <a:lnTo>
                    <a:pt x="74" y="286"/>
                  </a:lnTo>
                  <a:lnTo>
                    <a:pt x="74" y="286"/>
                  </a:lnTo>
                  <a:lnTo>
                    <a:pt x="71" y="286"/>
                  </a:lnTo>
                  <a:lnTo>
                    <a:pt x="71" y="282"/>
                  </a:lnTo>
                  <a:lnTo>
                    <a:pt x="71" y="282"/>
                  </a:lnTo>
                  <a:lnTo>
                    <a:pt x="71" y="278"/>
                  </a:lnTo>
                  <a:lnTo>
                    <a:pt x="74" y="278"/>
                  </a:lnTo>
                  <a:lnTo>
                    <a:pt x="74" y="278"/>
                  </a:lnTo>
                  <a:lnTo>
                    <a:pt x="78" y="282"/>
                  </a:lnTo>
                  <a:lnTo>
                    <a:pt x="78" y="286"/>
                  </a:lnTo>
                  <a:lnTo>
                    <a:pt x="82" y="289"/>
                  </a:lnTo>
                  <a:lnTo>
                    <a:pt x="82" y="293"/>
                  </a:lnTo>
                  <a:lnTo>
                    <a:pt x="78" y="297"/>
                  </a:lnTo>
                  <a:lnTo>
                    <a:pt x="74" y="297"/>
                  </a:lnTo>
                  <a:lnTo>
                    <a:pt x="74" y="300"/>
                  </a:lnTo>
                  <a:lnTo>
                    <a:pt x="78" y="304"/>
                  </a:lnTo>
                  <a:lnTo>
                    <a:pt x="78" y="308"/>
                  </a:lnTo>
                  <a:lnTo>
                    <a:pt x="82" y="312"/>
                  </a:lnTo>
                  <a:lnTo>
                    <a:pt x="82" y="315"/>
                  </a:lnTo>
                  <a:lnTo>
                    <a:pt x="82" y="315"/>
                  </a:lnTo>
                  <a:lnTo>
                    <a:pt x="82" y="319"/>
                  </a:lnTo>
                  <a:lnTo>
                    <a:pt x="85" y="319"/>
                  </a:lnTo>
                  <a:lnTo>
                    <a:pt x="89" y="319"/>
                  </a:lnTo>
                  <a:lnTo>
                    <a:pt x="89" y="319"/>
                  </a:lnTo>
                  <a:lnTo>
                    <a:pt x="89" y="315"/>
                  </a:lnTo>
                  <a:lnTo>
                    <a:pt x="85" y="312"/>
                  </a:lnTo>
                  <a:lnTo>
                    <a:pt x="85" y="308"/>
                  </a:lnTo>
                  <a:lnTo>
                    <a:pt x="89" y="308"/>
                  </a:lnTo>
                  <a:lnTo>
                    <a:pt x="89" y="308"/>
                  </a:lnTo>
                  <a:lnTo>
                    <a:pt x="89" y="308"/>
                  </a:lnTo>
                  <a:lnTo>
                    <a:pt x="89" y="312"/>
                  </a:lnTo>
                  <a:lnTo>
                    <a:pt x="89" y="312"/>
                  </a:lnTo>
                  <a:lnTo>
                    <a:pt x="93" y="319"/>
                  </a:lnTo>
                  <a:lnTo>
                    <a:pt x="93" y="319"/>
                  </a:lnTo>
                  <a:lnTo>
                    <a:pt x="93" y="3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1" name="Freeform 13"/>
            <p:cNvSpPr>
              <a:spLocks noEditPoints="1"/>
            </p:cNvSpPr>
            <p:nvPr/>
          </p:nvSpPr>
          <p:spPr bwMode="auto">
            <a:xfrm>
              <a:off x="6861137" y="2317785"/>
              <a:ext cx="95211" cy="137670"/>
            </a:xfrm>
            <a:custGeom>
              <a:avLst/>
              <a:gdLst>
                <a:gd name="T0" fmla="*/ 48 w 74"/>
                <a:gd name="T1" fmla="*/ 78 h 107"/>
                <a:gd name="T2" fmla="*/ 44 w 74"/>
                <a:gd name="T3" fmla="*/ 78 h 107"/>
                <a:gd name="T4" fmla="*/ 44 w 74"/>
                <a:gd name="T5" fmla="*/ 78 h 107"/>
                <a:gd name="T6" fmla="*/ 18 w 74"/>
                <a:gd name="T7" fmla="*/ 85 h 107"/>
                <a:gd name="T8" fmla="*/ 22 w 74"/>
                <a:gd name="T9" fmla="*/ 85 h 107"/>
                <a:gd name="T10" fmla="*/ 22 w 74"/>
                <a:gd name="T11" fmla="*/ 85 h 107"/>
                <a:gd name="T12" fmla="*/ 22 w 74"/>
                <a:gd name="T13" fmla="*/ 89 h 107"/>
                <a:gd name="T14" fmla="*/ 22 w 74"/>
                <a:gd name="T15" fmla="*/ 89 h 107"/>
                <a:gd name="T16" fmla="*/ 55 w 74"/>
                <a:gd name="T17" fmla="*/ 74 h 107"/>
                <a:gd name="T18" fmla="*/ 59 w 74"/>
                <a:gd name="T19" fmla="*/ 78 h 107"/>
                <a:gd name="T20" fmla="*/ 59 w 74"/>
                <a:gd name="T21" fmla="*/ 78 h 107"/>
                <a:gd name="T22" fmla="*/ 59 w 74"/>
                <a:gd name="T23" fmla="*/ 74 h 107"/>
                <a:gd name="T24" fmla="*/ 70 w 74"/>
                <a:gd name="T25" fmla="*/ 92 h 107"/>
                <a:gd name="T26" fmla="*/ 70 w 74"/>
                <a:gd name="T27" fmla="*/ 89 h 107"/>
                <a:gd name="T28" fmla="*/ 74 w 74"/>
                <a:gd name="T29" fmla="*/ 92 h 107"/>
                <a:gd name="T30" fmla="*/ 70 w 74"/>
                <a:gd name="T31" fmla="*/ 92 h 107"/>
                <a:gd name="T32" fmla="*/ 74 w 74"/>
                <a:gd name="T33" fmla="*/ 85 h 107"/>
                <a:gd name="T34" fmla="*/ 70 w 74"/>
                <a:gd name="T35" fmla="*/ 85 h 107"/>
                <a:gd name="T36" fmla="*/ 70 w 74"/>
                <a:gd name="T37" fmla="*/ 81 h 107"/>
                <a:gd name="T38" fmla="*/ 74 w 74"/>
                <a:gd name="T39" fmla="*/ 81 h 107"/>
                <a:gd name="T40" fmla="*/ 74 w 74"/>
                <a:gd name="T41" fmla="*/ 85 h 107"/>
                <a:gd name="T42" fmla="*/ 26 w 74"/>
                <a:gd name="T43" fmla="*/ 107 h 107"/>
                <a:gd name="T44" fmla="*/ 26 w 74"/>
                <a:gd name="T45" fmla="*/ 104 h 107"/>
                <a:gd name="T46" fmla="*/ 37 w 74"/>
                <a:gd name="T47" fmla="*/ 104 h 107"/>
                <a:gd name="T48" fmla="*/ 33 w 74"/>
                <a:gd name="T49" fmla="*/ 107 h 107"/>
                <a:gd name="T50" fmla="*/ 26 w 74"/>
                <a:gd name="T51" fmla="*/ 107 h 107"/>
                <a:gd name="T52" fmla="*/ 0 w 74"/>
                <a:gd name="T53" fmla="*/ 18 h 107"/>
                <a:gd name="T54" fmla="*/ 3 w 74"/>
                <a:gd name="T55" fmla="*/ 18 h 107"/>
                <a:gd name="T56" fmla="*/ 3 w 74"/>
                <a:gd name="T57" fmla="*/ 18 h 107"/>
                <a:gd name="T58" fmla="*/ 15 w 74"/>
                <a:gd name="T59" fmla="*/ 29 h 107"/>
                <a:gd name="T60" fmla="*/ 18 w 74"/>
                <a:gd name="T61" fmla="*/ 33 h 107"/>
                <a:gd name="T62" fmla="*/ 22 w 74"/>
                <a:gd name="T63" fmla="*/ 37 h 107"/>
                <a:gd name="T64" fmla="*/ 15 w 74"/>
                <a:gd name="T65" fmla="*/ 33 h 107"/>
                <a:gd name="T66" fmla="*/ 11 w 74"/>
                <a:gd name="T67" fmla="*/ 37 h 107"/>
                <a:gd name="T68" fmla="*/ 15 w 74"/>
                <a:gd name="T69" fmla="*/ 44 h 107"/>
                <a:gd name="T70" fmla="*/ 18 w 74"/>
                <a:gd name="T71" fmla="*/ 44 h 107"/>
                <a:gd name="T72" fmla="*/ 18 w 74"/>
                <a:gd name="T73" fmla="*/ 52 h 107"/>
                <a:gd name="T74" fmla="*/ 22 w 74"/>
                <a:gd name="T75" fmla="*/ 59 h 107"/>
                <a:gd name="T76" fmla="*/ 18 w 74"/>
                <a:gd name="T77" fmla="*/ 63 h 107"/>
                <a:gd name="T78" fmla="*/ 22 w 74"/>
                <a:gd name="T79" fmla="*/ 66 h 107"/>
                <a:gd name="T80" fmla="*/ 18 w 74"/>
                <a:gd name="T81" fmla="*/ 70 h 107"/>
                <a:gd name="T82" fmla="*/ 18 w 74"/>
                <a:gd name="T83" fmla="*/ 74 h 107"/>
                <a:gd name="T84" fmla="*/ 26 w 74"/>
                <a:gd name="T85" fmla="*/ 81 h 107"/>
                <a:gd name="T86" fmla="*/ 26 w 74"/>
                <a:gd name="T87" fmla="*/ 85 h 107"/>
                <a:gd name="T88" fmla="*/ 29 w 74"/>
                <a:gd name="T89" fmla="*/ 85 h 107"/>
                <a:gd name="T90" fmla="*/ 29 w 74"/>
                <a:gd name="T91" fmla="*/ 85 h 107"/>
                <a:gd name="T92" fmla="*/ 40 w 74"/>
                <a:gd name="T93" fmla="*/ 74 h 107"/>
                <a:gd name="T94" fmla="*/ 44 w 74"/>
                <a:gd name="T95" fmla="*/ 78 h 107"/>
                <a:gd name="T96" fmla="*/ 48 w 74"/>
                <a:gd name="T97" fmla="*/ 74 h 107"/>
                <a:gd name="T98" fmla="*/ 52 w 74"/>
                <a:gd name="T99" fmla="*/ 74 h 107"/>
                <a:gd name="T100" fmla="*/ 55 w 74"/>
                <a:gd name="T101" fmla="*/ 74 h 107"/>
                <a:gd name="T102" fmla="*/ 59 w 74"/>
                <a:gd name="T103" fmla="*/ 70 h 107"/>
                <a:gd name="T104" fmla="*/ 66 w 74"/>
                <a:gd name="T105" fmla="*/ 66 h 107"/>
                <a:gd name="T106" fmla="*/ 66 w 74"/>
                <a:gd name="T107" fmla="*/ 63 h 107"/>
                <a:gd name="T108" fmla="*/ 66 w 74"/>
                <a:gd name="T109" fmla="*/ 52 h 107"/>
                <a:gd name="T110" fmla="*/ 63 w 74"/>
                <a:gd name="T111" fmla="*/ 48 h 107"/>
                <a:gd name="T112" fmla="*/ 59 w 74"/>
                <a:gd name="T113" fmla="*/ 37 h 107"/>
                <a:gd name="T114" fmla="*/ 48 w 74"/>
                <a:gd name="T115" fmla="*/ 18 h 107"/>
                <a:gd name="T116" fmla="*/ 33 w 74"/>
                <a:gd name="T117" fmla="*/ 0 h 107"/>
                <a:gd name="T118" fmla="*/ 18 w 74"/>
                <a:gd name="T119" fmla="*/ 3 h 107"/>
                <a:gd name="T120" fmla="*/ 3 w 74"/>
                <a:gd name="T121" fmla="*/ 11 h 107"/>
                <a:gd name="T122" fmla="*/ 0 w 74"/>
                <a:gd name="T123" fmla="*/ 1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4" h="107">
                  <a:moveTo>
                    <a:pt x="44" y="78"/>
                  </a:moveTo>
                  <a:lnTo>
                    <a:pt x="48" y="78"/>
                  </a:lnTo>
                  <a:lnTo>
                    <a:pt x="48" y="78"/>
                  </a:lnTo>
                  <a:lnTo>
                    <a:pt x="44" y="78"/>
                  </a:lnTo>
                  <a:lnTo>
                    <a:pt x="44" y="78"/>
                  </a:lnTo>
                  <a:lnTo>
                    <a:pt x="44" y="78"/>
                  </a:lnTo>
                  <a:close/>
                  <a:moveTo>
                    <a:pt x="22" y="89"/>
                  </a:moveTo>
                  <a:lnTo>
                    <a:pt x="18" y="85"/>
                  </a:lnTo>
                  <a:lnTo>
                    <a:pt x="22" y="85"/>
                  </a:lnTo>
                  <a:lnTo>
                    <a:pt x="22" y="85"/>
                  </a:lnTo>
                  <a:lnTo>
                    <a:pt x="22" y="85"/>
                  </a:lnTo>
                  <a:lnTo>
                    <a:pt x="22" y="85"/>
                  </a:lnTo>
                  <a:lnTo>
                    <a:pt x="22" y="89"/>
                  </a:lnTo>
                  <a:lnTo>
                    <a:pt x="22" y="89"/>
                  </a:lnTo>
                  <a:lnTo>
                    <a:pt x="22" y="89"/>
                  </a:lnTo>
                  <a:lnTo>
                    <a:pt x="22" y="89"/>
                  </a:lnTo>
                  <a:close/>
                  <a:moveTo>
                    <a:pt x="59" y="74"/>
                  </a:moveTo>
                  <a:lnTo>
                    <a:pt x="55" y="74"/>
                  </a:lnTo>
                  <a:lnTo>
                    <a:pt x="55" y="78"/>
                  </a:lnTo>
                  <a:lnTo>
                    <a:pt x="59" y="78"/>
                  </a:lnTo>
                  <a:lnTo>
                    <a:pt x="59" y="78"/>
                  </a:lnTo>
                  <a:lnTo>
                    <a:pt x="59" y="78"/>
                  </a:lnTo>
                  <a:lnTo>
                    <a:pt x="59" y="74"/>
                  </a:lnTo>
                  <a:lnTo>
                    <a:pt x="59" y="74"/>
                  </a:lnTo>
                  <a:lnTo>
                    <a:pt x="59" y="74"/>
                  </a:lnTo>
                  <a:close/>
                  <a:moveTo>
                    <a:pt x="70" y="92"/>
                  </a:moveTo>
                  <a:lnTo>
                    <a:pt x="70" y="89"/>
                  </a:lnTo>
                  <a:lnTo>
                    <a:pt x="70" y="89"/>
                  </a:lnTo>
                  <a:lnTo>
                    <a:pt x="74" y="89"/>
                  </a:lnTo>
                  <a:lnTo>
                    <a:pt x="74" y="92"/>
                  </a:lnTo>
                  <a:lnTo>
                    <a:pt x="70" y="92"/>
                  </a:lnTo>
                  <a:lnTo>
                    <a:pt x="70" y="92"/>
                  </a:lnTo>
                  <a:lnTo>
                    <a:pt x="70" y="92"/>
                  </a:lnTo>
                  <a:close/>
                  <a:moveTo>
                    <a:pt x="74" y="85"/>
                  </a:moveTo>
                  <a:lnTo>
                    <a:pt x="70" y="89"/>
                  </a:lnTo>
                  <a:lnTo>
                    <a:pt x="70" y="85"/>
                  </a:lnTo>
                  <a:lnTo>
                    <a:pt x="70" y="81"/>
                  </a:lnTo>
                  <a:lnTo>
                    <a:pt x="70" y="81"/>
                  </a:lnTo>
                  <a:lnTo>
                    <a:pt x="74" y="81"/>
                  </a:lnTo>
                  <a:lnTo>
                    <a:pt x="74" y="81"/>
                  </a:lnTo>
                  <a:lnTo>
                    <a:pt x="74" y="81"/>
                  </a:lnTo>
                  <a:lnTo>
                    <a:pt x="74" y="85"/>
                  </a:lnTo>
                  <a:lnTo>
                    <a:pt x="74" y="85"/>
                  </a:lnTo>
                  <a:close/>
                  <a:moveTo>
                    <a:pt x="26" y="107"/>
                  </a:moveTo>
                  <a:lnTo>
                    <a:pt x="26" y="107"/>
                  </a:lnTo>
                  <a:lnTo>
                    <a:pt x="26" y="104"/>
                  </a:lnTo>
                  <a:lnTo>
                    <a:pt x="33" y="100"/>
                  </a:lnTo>
                  <a:lnTo>
                    <a:pt x="37" y="104"/>
                  </a:lnTo>
                  <a:lnTo>
                    <a:pt x="37" y="104"/>
                  </a:lnTo>
                  <a:lnTo>
                    <a:pt x="33" y="107"/>
                  </a:lnTo>
                  <a:lnTo>
                    <a:pt x="29" y="107"/>
                  </a:lnTo>
                  <a:lnTo>
                    <a:pt x="26" y="107"/>
                  </a:lnTo>
                  <a:lnTo>
                    <a:pt x="26" y="107"/>
                  </a:lnTo>
                  <a:close/>
                  <a:moveTo>
                    <a:pt x="0" y="18"/>
                  </a:moveTo>
                  <a:lnTo>
                    <a:pt x="0" y="18"/>
                  </a:lnTo>
                  <a:lnTo>
                    <a:pt x="3" y="18"/>
                  </a:lnTo>
                  <a:lnTo>
                    <a:pt x="7" y="18"/>
                  </a:lnTo>
                  <a:lnTo>
                    <a:pt x="3" y="18"/>
                  </a:lnTo>
                  <a:lnTo>
                    <a:pt x="11" y="26"/>
                  </a:lnTo>
                  <a:lnTo>
                    <a:pt x="15" y="29"/>
                  </a:lnTo>
                  <a:lnTo>
                    <a:pt x="18" y="29"/>
                  </a:lnTo>
                  <a:lnTo>
                    <a:pt x="18" y="33"/>
                  </a:lnTo>
                  <a:lnTo>
                    <a:pt x="18" y="33"/>
                  </a:lnTo>
                  <a:lnTo>
                    <a:pt x="22" y="37"/>
                  </a:lnTo>
                  <a:lnTo>
                    <a:pt x="15" y="37"/>
                  </a:lnTo>
                  <a:lnTo>
                    <a:pt x="15" y="33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7" y="40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8" y="4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22" y="52"/>
                  </a:lnTo>
                  <a:lnTo>
                    <a:pt x="22" y="59"/>
                  </a:lnTo>
                  <a:lnTo>
                    <a:pt x="18" y="59"/>
                  </a:lnTo>
                  <a:lnTo>
                    <a:pt x="18" y="63"/>
                  </a:lnTo>
                  <a:lnTo>
                    <a:pt x="22" y="63"/>
                  </a:lnTo>
                  <a:lnTo>
                    <a:pt x="22" y="66"/>
                  </a:lnTo>
                  <a:lnTo>
                    <a:pt x="18" y="66"/>
                  </a:lnTo>
                  <a:lnTo>
                    <a:pt x="18" y="70"/>
                  </a:lnTo>
                  <a:lnTo>
                    <a:pt x="22" y="74"/>
                  </a:lnTo>
                  <a:lnTo>
                    <a:pt x="18" y="74"/>
                  </a:lnTo>
                  <a:lnTo>
                    <a:pt x="22" y="81"/>
                  </a:lnTo>
                  <a:lnTo>
                    <a:pt x="26" y="81"/>
                  </a:lnTo>
                  <a:lnTo>
                    <a:pt x="26" y="85"/>
                  </a:lnTo>
                  <a:lnTo>
                    <a:pt x="26" y="85"/>
                  </a:lnTo>
                  <a:lnTo>
                    <a:pt x="26" y="89"/>
                  </a:lnTo>
                  <a:lnTo>
                    <a:pt x="29" y="85"/>
                  </a:lnTo>
                  <a:lnTo>
                    <a:pt x="29" y="81"/>
                  </a:lnTo>
                  <a:lnTo>
                    <a:pt x="29" y="85"/>
                  </a:lnTo>
                  <a:lnTo>
                    <a:pt x="33" y="81"/>
                  </a:lnTo>
                  <a:lnTo>
                    <a:pt x="40" y="74"/>
                  </a:lnTo>
                  <a:lnTo>
                    <a:pt x="44" y="74"/>
                  </a:lnTo>
                  <a:lnTo>
                    <a:pt x="44" y="78"/>
                  </a:lnTo>
                  <a:lnTo>
                    <a:pt x="44" y="74"/>
                  </a:lnTo>
                  <a:lnTo>
                    <a:pt x="48" y="74"/>
                  </a:lnTo>
                  <a:lnTo>
                    <a:pt x="48" y="78"/>
                  </a:lnTo>
                  <a:lnTo>
                    <a:pt x="52" y="74"/>
                  </a:lnTo>
                  <a:lnTo>
                    <a:pt x="55" y="78"/>
                  </a:lnTo>
                  <a:lnTo>
                    <a:pt x="55" y="74"/>
                  </a:lnTo>
                  <a:lnTo>
                    <a:pt x="55" y="74"/>
                  </a:lnTo>
                  <a:lnTo>
                    <a:pt x="59" y="70"/>
                  </a:lnTo>
                  <a:lnTo>
                    <a:pt x="63" y="70"/>
                  </a:lnTo>
                  <a:lnTo>
                    <a:pt x="66" y="66"/>
                  </a:lnTo>
                  <a:lnTo>
                    <a:pt x="66" y="63"/>
                  </a:lnTo>
                  <a:lnTo>
                    <a:pt x="66" y="63"/>
                  </a:lnTo>
                  <a:lnTo>
                    <a:pt x="66" y="52"/>
                  </a:lnTo>
                  <a:lnTo>
                    <a:pt x="66" y="52"/>
                  </a:lnTo>
                  <a:lnTo>
                    <a:pt x="63" y="52"/>
                  </a:lnTo>
                  <a:lnTo>
                    <a:pt x="63" y="48"/>
                  </a:lnTo>
                  <a:lnTo>
                    <a:pt x="63" y="40"/>
                  </a:lnTo>
                  <a:lnTo>
                    <a:pt x="59" y="37"/>
                  </a:lnTo>
                  <a:lnTo>
                    <a:pt x="59" y="29"/>
                  </a:lnTo>
                  <a:lnTo>
                    <a:pt x="48" y="18"/>
                  </a:lnTo>
                  <a:lnTo>
                    <a:pt x="40" y="11"/>
                  </a:lnTo>
                  <a:lnTo>
                    <a:pt x="33" y="0"/>
                  </a:lnTo>
                  <a:lnTo>
                    <a:pt x="29" y="3"/>
                  </a:lnTo>
                  <a:lnTo>
                    <a:pt x="18" y="3"/>
                  </a:lnTo>
                  <a:lnTo>
                    <a:pt x="11" y="11"/>
                  </a:lnTo>
                  <a:lnTo>
                    <a:pt x="3" y="11"/>
                  </a:lnTo>
                  <a:lnTo>
                    <a:pt x="0" y="15"/>
                  </a:lnTo>
                  <a:lnTo>
                    <a:pt x="0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2" name="Freeform 14"/>
            <p:cNvSpPr/>
            <p:nvPr/>
          </p:nvSpPr>
          <p:spPr bwMode="auto">
            <a:xfrm>
              <a:off x="6817391" y="2189123"/>
              <a:ext cx="100357" cy="156969"/>
            </a:xfrm>
            <a:custGeom>
              <a:avLst/>
              <a:gdLst>
                <a:gd name="T0" fmla="*/ 0 w 78"/>
                <a:gd name="T1" fmla="*/ 70 h 122"/>
                <a:gd name="T2" fmla="*/ 4 w 78"/>
                <a:gd name="T3" fmla="*/ 63 h 122"/>
                <a:gd name="T4" fmla="*/ 12 w 78"/>
                <a:gd name="T5" fmla="*/ 55 h 122"/>
                <a:gd name="T6" fmla="*/ 15 w 78"/>
                <a:gd name="T7" fmla="*/ 51 h 122"/>
                <a:gd name="T8" fmla="*/ 19 w 78"/>
                <a:gd name="T9" fmla="*/ 40 h 122"/>
                <a:gd name="T10" fmla="*/ 19 w 78"/>
                <a:gd name="T11" fmla="*/ 33 h 122"/>
                <a:gd name="T12" fmla="*/ 26 w 78"/>
                <a:gd name="T13" fmla="*/ 37 h 122"/>
                <a:gd name="T14" fmla="*/ 30 w 78"/>
                <a:gd name="T15" fmla="*/ 37 h 122"/>
                <a:gd name="T16" fmla="*/ 37 w 78"/>
                <a:gd name="T17" fmla="*/ 40 h 122"/>
                <a:gd name="T18" fmla="*/ 49 w 78"/>
                <a:gd name="T19" fmla="*/ 40 h 122"/>
                <a:gd name="T20" fmla="*/ 49 w 78"/>
                <a:gd name="T21" fmla="*/ 33 h 122"/>
                <a:gd name="T22" fmla="*/ 45 w 78"/>
                <a:gd name="T23" fmla="*/ 25 h 122"/>
                <a:gd name="T24" fmla="*/ 49 w 78"/>
                <a:gd name="T25" fmla="*/ 25 h 122"/>
                <a:gd name="T26" fmla="*/ 56 w 78"/>
                <a:gd name="T27" fmla="*/ 18 h 122"/>
                <a:gd name="T28" fmla="*/ 63 w 78"/>
                <a:gd name="T29" fmla="*/ 14 h 122"/>
                <a:gd name="T30" fmla="*/ 63 w 78"/>
                <a:gd name="T31" fmla="*/ 7 h 122"/>
                <a:gd name="T32" fmla="*/ 63 w 78"/>
                <a:gd name="T33" fmla="*/ 3 h 122"/>
                <a:gd name="T34" fmla="*/ 67 w 78"/>
                <a:gd name="T35" fmla="*/ 3 h 122"/>
                <a:gd name="T36" fmla="*/ 67 w 78"/>
                <a:gd name="T37" fmla="*/ 7 h 122"/>
                <a:gd name="T38" fmla="*/ 78 w 78"/>
                <a:gd name="T39" fmla="*/ 14 h 122"/>
                <a:gd name="T40" fmla="*/ 71 w 78"/>
                <a:gd name="T41" fmla="*/ 18 h 122"/>
                <a:gd name="T42" fmla="*/ 71 w 78"/>
                <a:gd name="T43" fmla="*/ 22 h 122"/>
                <a:gd name="T44" fmla="*/ 67 w 78"/>
                <a:gd name="T45" fmla="*/ 33 h 122"/>
                <a:gd name="T46" fmla="*/ 71 w 78"/>
                <a:gd name="T47" fmla="*/ 44 h 122"/>
                <a:gd name="T48" fmla="*/ 71 w 78"/>
                <a:gd name="T49" fmla="*/ 48 h 122"/>
                <a:gd name="T50" fmla="*/ 71 w 78"/>
                <a:gd name="T51" fmla="*/ 55 h 122"/>
                <a:gd name="T52" fmla="*/ 63 w 78"/>
                <a:gd name="T53" fmla="*/ 63 h 122"/>
                <a:gd name="T54" fmla="*/ 60 w 78"/>
                <a:gd name="T55" fmla="*/ 66 h 122"/>
                <a:gd name="T56" fmla="*/ 52 w 78"/>
                <a:gd name="T57" fmla="*/ 70 h 122"/>
                <a:gd name="T58" fmla="*/ 45 w 78"/>
                <a:gd name="T59" fmla="*/ 74 h 122"/>
                <a:gd name="T60" fmla="*/ 49 w 78"/>
                <a:gd name="T61" fmla="*/ 81 h 122"/>
                <a:gd name="T62" fmla="*/ 49 w 78"/>
                <a:gd name="T63" fmla="*/ 89 h 122"/>
                <a:gd name="T64" fmla="*/ 56 w 78"/>
                <a:gd name="T65" fmla="*/ 92 h 122"/>
                <a:gd name="T66" fmla="*/ 67 w 78"/>
                <a:gd name="T67" fmla="*/ 100 h 122"/>
                <a:gd name="T68" fmla="*/ 52 w 78"/>
                <a:gd name="T69" fmla="*/ 103 h 122"/>
                <a:gd name="T70" fmla="*/ 37 w 78"/>
                <a:gd name="T71" fmla="*/ 111 h 122"/>
                <a:gd name="T72" fmla="*/ 34 w 78"/>
                <a:gd name="T73" fmla="*/ 118 h 122"/>
                <a:gd name="T74" fmla="*/ 26 w 78"/>
                <a:gd name="T75" fmla="*/ 118 h 122"/>
                <a:gd name="T76" fmla="*/ 26 w 78"/>
                <a:gd name="T77" fmla="*/ 122 h 122"/>
                <a:gd name="T78" fmla="*/ 19 w 78"/>
                <a:gd name="T79" fmla="*/ 122 h 122"/>
                <a:gd name="T80" fmla="*/ 23 w 78"/>
                <a:gd name="T81" fmla="*/ 118 h 122"/>
                <a:gd name="T82" fmla="*/ 15 w 78"/>
                <a:gd name="T83" fmla="*/ 118 h 122"/>
                <a:gd name="T84" fmla="*/ 15 w 78"/>
                <a:gd name="T85" fmla="*/ 115 h 122"/>
                <a:gd name="T86" fmla="*/ 19 w 78"/>
                <a:gd name="T87" fmla="*/ 103 h 122"/>
                <a:gd name="T88" fmla="*/ 26 w 78"/>
                <a:gd name="T89" fmla="*/ 100 h 122"/>
                <a:gd name="T90" fmla="*/ 15 w 78"/>
                <a:gd name="T91" fmla="*/ 103 h 122"/>
                <a:gd name="T92" fmla="*/ 15 w 78"/>
                <a:gd name="T93" fmla="*/ 92 h 122"/>
                <a:gd name="T94" fmla="*/ 15 w 78"/>
                <a:gd name="T95" fmla="*/ 85 h 122"/>
                <a:gd name="T96" fmla="*/ 19 w 78"/>
                <a:gd name="T97" fmla="*/ 81 h 122"/>
                <a:gd name="T98" fmla="*/ 15 w 78"/>
                <a:gd name="T99" fmla="*/ 81 h 122"/>
                <a:gd name="T100" fmla="*/ 8 w 78"/>
                <a:gd name="T101" fmla="*/ 81 h 122"/>
                <a:gd name="T102" fmla="*/ 4 w 78"/>
                <a:gd name="T103" fmla="*/ 81 h 122"/>
                <a:gd name="T104" fmla="*/ 0 w 78"/>
                <a:gd name="T105" fmla="*/ 77 h 122"/>
                <a:gd name="T106" fmla="*/ 0 w 78"/>
                <a:gd name="T107" fmla="*/ 77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8" h="122">
                  <a:moveTo>
                    <a:pt x="0" y="77"/>
                  </a:moveTo>
                  <a:lnTo>
                    <a:pt x="0" y="70"/>
                  </a:lnTo>
                  <a:lnTo>
                    <a:pt x="4" y="66"/>
                  </a:lnTo>
                  <a:lnTo>
                    <a:pt x="4" y="63"/>
                  </a:lnTo>
                  <a:lnTo>
                    <a:pt x="4" y="59"/>
                  </a:lnTo>
                  <a:lnTo>
                    <a:pt x="12" y="55"/>
                  </a:lnTo>
                  <a:lnTo>
                    <a:pt x="12" y="51"/>
                  </a:lnTo>
                  <a:lnTo>
                    <a:pt x="15" y="51"/>
                  </a:lnTo>
                  <a:lnTo>
                    <a:pt x="19" y="44"/>
                  </a:lnTo>
                  <a:lnTo>
                    <a:pt x="19" y="40"/>
                  </a:lnTo>
                  <a:lnTo>
                    <a:pt x="19" y="40"/>
                  </a:lnTo>
                  <a:lnTo>
                    <a:pt x="19" y="33"/>
                  </a:lnTo>
                  <a:lnTo>
                    <a:pt x="23" y="29"/>
                  </a:lnTo>
                  <a:lnTo>
                    <a:pt x="26" y="37"/>
                  </a:lnTo>
                  <a:lnTo>
                    <a:pt x="30" y="37"/>
                  </a:lnTo>
                  <a:lnTo>
                    <a:pt x="30" y="37"/>
                  </a:lnTo>
                  <a:lnTo>
                    <a:pt x="34" y="37"/>
                  </a:lnTo>
                  <a:lnTo>
                    <a:pt x="37" y="40"/>
                  </a:lnTo>
                  <a:lnTo>
                    <a:pt x="45" y="37"/>
                  </a:lnTo>
                  <a:lnTo>
                    <a:pt x="49" y="40"/>
                  </a:lnTo>
                  <a:lnTo>
                    <a:pt x="52" y="33"/>
                  </a:lnTo>
                  <a:lnTo>
                    <a:pt x="49" y="33"/>
                  </a:lnTo>
                  <a:lnTo>
                    <a:pt x="49" y="29"/>
                  </a:lnTo>
                  <a:lnTo>
                    <a:pt x="45" y="25"/>
                  </a:lnTo>
                  <a:lnTo>
                    <a:pt x="45" y="25"/>
                  </a:lnTo>
                  <a:lnTo>
                    <a:pt x="49" y="25"/>
                  </a:lnTo>
                  <a:lnTo>
                    <a:pt x="56" y="22"/>
                  </a:lnTo>
                  <a:lnTo>
                    <a:pt x="56" y="18"/>
                  </a:lnTo>
                  <a:lnTo>
                    <a:pt x="60" y="14"/>
                  </a:lnTo>
                  <a:lnTo>
                    <a:pt x="63" y="14"/>
                  </a:lnTo>
                  <a:lnTo>
                    <a:pt x="63" y="11"/>
                  </a:lnTo>
                  <a:lnTo>
                    <a:pt x="63" y="7"/>
                  </a:lnTo>
                  <a:lnTo>
                    <a:pt x="63" y="7"/>
                  </a:lnTo>
                  <a:lnTo>
                    <a:pt x="63" y="3"/>
                  </a:lnTo>
                  <a:lnTo>
                    <a:pt x="63" y="0"/>
                  </a:lnTo>
                  <a:lnTo>
                    <a:pt x="67" y="3"/>
                  </a:lnTo>
                  <a:lnTo>
                    <a:pt x="67" y="7"/>
                  </a:lnTo>
                  <a:lnTo>
                    <a:pt x="67" y="7"/>
                  </a:lnTo>
                  <a:lnTo>
                    <a:pt x="74" y="11"/>
                  </a:lnTo>
                  <a:lnTo>
                    <a:pt x="78" y="14"/>
                  </a:lnTo>
                  <a:lnTo>
                    <a:pt x="78" y="14"/>
                  </a:lnTo>
                  <a:lnTo>
                    <a:pt x="71" y="18"/>
                  </a:lnTo>
                  <a:lnTo>
                    <a:pt x="71" y="18"/>
                  </a:lnTo>
                  <a:lnTo>
                    <a:pt x="71" y="22"/>
                  </a:lnTo>
                  <a:lnTo>
                    <a:pt x="67" y="29"/>
                  </a:lnTo>
                  <a:lnTo>
                    <a:pt x="67" y="33"/>
                  </a:lnTo>
                  <a:lnTo>
                    <a:pt x="71" y="37"/>
                  </a:lnTo>
                  <a:lnTo>
                    <a:pt x="71" y="44"/>
                  </a:lnTo>
                  <a:lnTo>
                    <a:pt x="74" y="48"/>
                  </a:lnTo>
                  <a:lnTo>
                    <a:pt x="71" y="48"/>
                  </a:lnTo>
                  <a:lnTo>
                    <a:pt x="67" y="51"/>
                  </a:lnTo>
                  <a:lnTo>
                    <a:pt x="71" y="55"/>
                  </a:lnTo>
                  <a:lnTo>
                    <a:pt x="60" y="63"/>
                  </a:lnTo>
                  <a:lnTo>
                    <a:pt x="63" y="63"/>
                  </a:lnTo>
                  <a:lnTo>
                    <a:pt x="60" y="66"/>
                  </a:lnTo>
                  <a:lnTo>
                    <a:pt x="60" y="66"/>
                  </a:lnTo>
                  <a:lnTo>
                    <a:pt x="56" y="66"/>
                  </a:lnTo>
                  <a:lnTo>
                    <a:pt x="52" y="70"/>
                  </a:lnTo>
                  <a:lnTo>
                    <a:pt x="52" y="74"/>
                  </a:lnTo>
                  <a:lnTo>
                    <a:pt x="45" y="74"/>
                  </a:lnTo>
                  <a:lnTo>
                    <a:pt x="45" y="77"/>
                  </a:lnTo>
                  <a:lnTo>
                    <a:pt x="49" y="81"/>
                  </a:lnTo>
                  <a:lnTo>
                    <a:pt x="45" y="85"/>
                  </a:lnTo>
                  <a:lnTo>
                    <a:pt x="49" y="89"/>
                  </a:lnTo>
                  <a:lnTo>
                    <a:pt x="52" y="89"/>
                  </a:lnTo>
                  <a:lnTo>
                    <a:pt x="56" y="92"/>
                  </a:lnTo>
                  <a:lnTo>
                    <a:pt x="67" y="96"/>
                  </a:lnTo>
                  <a:lnTo>
                    <a:pt x="67" y="100"/>
                  </a:lnTo>
                  <a:lnTo>
                    <a:pt x="63" y="103"/>
                  </a:lnTo>
                  <a:lnTo>
                    <a:pt x="52" y="103"/>
                  </a:lnTo>
                  <a:lnTo>
                    <a:pt x="45" y="111"/>
                  </a:lnTo>
                  <a:lnTo>
                    <a:pt x="37" y="111"/>
                  </a:lnTo>
                  <a:lnTo>
                    <a:pt x="34" y="115"/>
                  </a:lnTo>
                  <a:lnTo>
                    <a:pt x="34" y="118"/>
                  </a:lnTo>
                  <a:lnTo>
                    <a:pt x="30" y="115"/>
                  </a:lnTo>
                  <a:lnTo>
                    <a:pt x="26" y="118"/>
                  </a:lnTo>
                  <a:lnTo>
                    <a:pt x="30" y="118"/>
                  </a:lnTo>
                  <a:lnTo>
                    <a:pt x="26" y="122"/>
                  </a:lnTo>
                  <a:lnTo>
                    <a:pt x="23" y="122"/>
                  </a:lnTo>
                  <a:lnTo>
                    <a:pt x="19" y="122"/>
                  </a:lnTo>
                  <a:lnTo>
                    <a:pt x="19" y="122"/>
                  </a:lnTo>
                  <a:lnTo>
                    <a:pt x="23" y="118"/>
                  </a:lnTo>
                  <a:lnTo>
                    <a:pt x="19" y="115"/>
                  </a:lnTo>
                  <a:lnTo>
                    <a:pt x="15" y="118"/>
                  </a:lnTo>
                  <a:lnTo>
                    <a:pt x="15" y="118"/>
                  </a:lnTo>
                  <a:lnTo>
                    <a:pt x="15" y="115"/>
                  </a:lnTo>
                  <a:lnTo>
                    <a:pt x="15" y="107"/>
                  </a:lnTo>
                  <a:lnTo>
                    <a:pt x="19" y="103"/>
                  </a:lnTo>
                  <a:lnTo>
                    <a:pt x="23" y="103"/>
                  </a:lnTo>
                  <a:lnTo>
                    <a:pt x="26" y="100"/>
                  </a:lnTo>
                  <a:lnTo>
                    <a:pt x="23" y="103"/>
                  </a:lnTo>
                  <a:lnTo>
                    <a:pt x="15" y="103"/>
                  </a:lnTo>
                  <a:lnTo>
                    <a:pt x="15" y="100"/>
                  </a:lnTo>
                  <a:lnTo>
                    <a:pt x="15" y="92"/>
                  </a:lnTo>
                  <a:lnTo>
                    <a:pt x="19" y="89"/>
                  </a:lnTo>
                  <a:lnTo>
                    <a:pt x="15" y="85"/>
                  </a:lnTo>
                  <a:lnTo>
                    <a:pt x="19" y="85"/>
                  </a:lnTo>
                  <a:lnTo>
                    <a:pt x="19" y="81"/>
                  </a:lnTo>
                  <a:lnTo>
                    <a:pt x="19" y="81"/>
                  </a:lnTo>
                  <a:lnTo>
                    <a:pt x="15" y="81"/>
                  </a:lnTo>
                  <a:lnTo>
                    <a:pt x="12" y="85"/>
                  </a:lnTo>
                  <a:lnTo>
                    <a:pt x="8" y="81"/>
                  </a:lnTo>
                  <a:lnTo>
                    <a:pt x="4" y="81"/>
                  </a:lnTo>
                  <a:lnTo>
                    <a:pt x="4" y="81"/>
                  </a:lnTo>
                  <a:lnTo>
                    <a:pt x="4" y="85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7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3" name="Freeform 15"/>
            <p:cNvSpPr/>
            <p:nvPr/>
          </p:nvSpPr>
          <p:spPr bwMode="auto">
            <a:xfrm>
              <a:off x="6002952" y="1988409"/>
              <a:ext cx="653609" cy="276626"/>
            </a:xfrm>
            <a:custGeom>
              <a:avLst/>
              <a:gdLst>
                <a:gd name="T0" fmla="*/ 19 w 508"/>
                <a:gd name="T1" fmla="*/ 66 h 215"/>
                <a:gd name="T2" fmla="*/ 30 w 508"/>
                <a:gd name="T3" fmla="*/ 52 h 215"/>
                <a:gd name="T4" fmla="*/ 37 w 508"/>
                <a:gd name="T5" fmla="*/ 44 h 215"/>
                <a:gd name="T6" fmla="*/ 60 w 508"/>
                <a:gd name="T7" fmla="*/ 37 h 215"/>
                <a:gd name="T8" fmla="*/ 71 w 508"/>
                <a:gd name="T9" fmla="*/ 41 h 215"/>
                <a:gd name="T10" fmla="*/ 89 w 508"/>
                <a:gd name="T11" fmla="*/ 41 h 215"/>
                <a:gd name="T12" fmla="*/ 108 w 508"/>
                <a:gd name="T13" fmla="*/ 55 h 215"/>
                <a:gd name="T14" fmla="*/ 126 w 508"/>
                <a:gd name="T15" fmla="*/ 52 h 215"/>
                <a:gd name="T16" fmla="*/ 145 w 508"/>
                <a:gd name="T17" fmla="*/ 52 h 215"/>
                <a:gd name="T18" fmla="*/ 148 w 508"/>
                <a:gd name="T19" fmla="*/ 33 h 215"/>
                <a:gd name="T20" fmla="*/ 137 w 508"/>
                <a:gd name="T21" fmla="*/ 18 h 215"/>
                <a:gd name="T22" fmla="*/ 148 w 508"/>
                <a:gd name="T23" fmla="*/ 7 h 215"/>
                <a:gd name="T24" fmla="*/ 159 w 508"/>
                <a:gd name="T25" fmla="*/ 3 h 215"/>
                <a:gd name="T26" fmla="*/ 182 w 508"/>
                <a:gd name="T27" fmla="*/ 7 h 215"/>
                <a:gd name="T28" fmla="*/ 200 w 508"/>
                <a:gd name="T29" fmla="*/ 11 h 215"/>
                <a:gd name="T30" fmla="*/ 208 w 508"/>
                <a:gd name="T31" fmla="*/ 26 h 215"/>
                <a:gd name="T32" fmla="*/ 219 w 508"/>
                <a:gd name="T33" fmla="*/ 33 h 215"/>
                <a:gd name="T34" fmla="*/ 237 w 508"/>
                <a:gd name="T35" fmla="*/ 37 h 215"/>
                <a:gd name="T36" fmla="*/ 259 w 508"/>
                <a:gd name="T37" fmla="*/ 29 h 215"/>
                <a:gd name="T38" fmla="*/ 285 w 508"/>
                <a:gd name="T39" fmla="*/ 33 h 215"/>
                <a:gd name="T40" fmla="*/ 308 w 508"/>
                <a:gd name="T41" fmla="*/ 44 h 215"/>
                <a:gd name="T42" fmla="*/ 330 w 508"/>
                <a:gd name="T43" fmla="*/ 48 h 215"/>
                <a:gd name="T44" fmla="*/ 356 w 508"/>
                <a:gd name="T45" fmla="*/ 48 h 215"/>
                <a:gd name="T46" fmla="*/ 378 w 508"/>
                <a:gd name="T47" fmla="*/ 37 h 215"/>
                <a:gd name="T48" fmla="*/ 393 w 508"/>
                <a:gd name="T49" fmla="*/ 26 h 215"/>
                <a:gd name="T50" fmla="*/ 408 w 508"/>
                <a:gd name="T51" fmla="*/ 18 h 215"/>
                <a:gd name="T52" fmla="*/ 422 w 508"/>
                <a:gd name="T53" fmla="*/ 26 h 215"/>
                <a:gd name="T54" fmla="*/ 437 w 508"/>
                <a:gd name="T55" fmla="*/ 48 h 215"/>
                <a:gd name="T56" fmla="*/ 445 w 508"/>
                <a:gd name="T57" fmla="*/ 74 h 215"/>
                <a:gd name="T58" fmla="*/ 471 w 508"/>
                <a:gd name="T59" fmla="*/ 66 h 215"/>
                <a:gd name="T60" fmla="*/ 496 w 508"/>
                <a:gd name="T61" fmla="*/ 70 h 215"/>
                <a:gd name="T62" fmla="*/ 504 w 508"/>
                <a:gd name="T63" fmla="*/ 89 h 215"/>
                <a:gd name="T64" fmla="*/ 496 w 508"/>
                <a:gd name="T65" fmla="*/ 92 h 215"/>
                <a:gd name="T66" fmla="*/ 474 w 508"/>
                <a:gd name="T67" fmla="*/ 100 h 215"/>
                <a:gd name="T68" fmla="*/ 467 w 508"/>
                <a:gd name="T69" fmla="*/ 104 h 215"/>
                <a:gd name="T70" fmla="*/ 452 w 508"/>
                <a:gd name="T71" fmla="*/ 126 h 215"/>
                <a:gd name="T72" fmla="*/ 430 w 508"/>
                <a:gd name="T73" fmla="*/ 133 h 215"/>
                <a:gd name="T74" fmla="*/ 415 w 508"/>
                <a:gd name="T75" fmla="*/ 137 h 215"/>
                <a:gd name="T76" fmla="*/ 393 w 508"/>
                <a:gd name="T77" fmla="*/ 148 h 215"/>
                <a:gd name="T78" fmla="*/ 404 w 508"/>
                <a:gd name="T79" fmla="*/ 163 h 215"/>
                <a:gd name="T80" fmla="*/ 382 w 508"/>
                <a:gd name="T81" fmla="*/ 189 h 215"/>
                <a:gd name="T82" fmla="*/ 352 w 508"/>
                <a:gd name="T83" fmla="*/ 196 h 215"/>
                <a:gd name="T84" fmla="*/ 311 w 508"/>
                <a:gd name="T85" fmla="*/ 215 h 215"/>
                <a:gd name="T86" fmla="*/ 289 w 508"/>
                <a:gd name="T87" fmla="*/ 215 h 215"/>
                <a:gd name="T88" fmla="*/ 248 w 508"/>
                <a:gd name="T89" fmla="*/ 196 h 215"/>
                <a:gd name="T90" fmla="*/ 215 w 508"/>
                <a:gd name="T91" fmla="*/ 200 h 215"/>
                <a:gd name="T92" fmla="*/ 167 w 508"/>
                <a:gd name="T93" fmla="*/ 200 h 215"/>
                <a:gd name="T94" fmla="*/ 152 w 508"/>
                <a:gd name="T95" fmla="*/ 178 h 215"/>
                <a:gd name="T96" fmla="*/ 145 w 508"/>
                <a:gd name="T97" fmla="*/ 170 h 215"/>
                <a:gd name="T98" fmla="*/ 122 w 508"/>
                <a:gd name="T99" fmla="*/ 163 h 215"/>
                <a:gd name="T100" fmla="*/ 100 w 508"/>
                <a:gd name="T101" fmla="*/ 156 h 215"/>
                <a:gd name="T102" fmla="*/ 63 w 508"/>
                <a:gd name="T103" fmla="*/ 148 h 215"/>
                <a:gd name="T104" fmla="*/ 67 w 508"/>
                <a:gd name="T105" fmla="*/ 133 h 215"/>
                <a:gd name="T106" fmla="*/ 60 w 508"/>
                <a:gd name="T107" fmla="*/ 118 h 215"/>
                <a:gd name="T108" fmla="*/ 52 w 508"/>
                <a:gd name="T109" fmla="*/ 107 h 215"/>
                <a:gd name="T110" fmla="*/ 37 w 508"/>
                <a:gd name="T111" fmla="*/ 104 h 215"/>
                <a:gd name="T112" fmla="*/ 26 w 508"/>
                <a:gd name="T113" fmla="*/ 100 h 215"/>
                <a:gd name="T114" fmla="*/ 19 w 508"/>
                <a:gd name="T115" fmla="*/ 96 h 215"/>
                <a:gd name="T116" fmla="*/ 4 w 508"/>
                <a:gd name="T117" fmla="*/ 85 h 215"/>
                <a:gd name="T118" fmla="*/ 0 w 508"/>
                <a:gd name="T119" fmla="*/ 81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8" h="215">
                  <a:moveTo>
                    <a:pt x="0" y="78"/>
                  </a:moveTo>
                  <a:lnTo>
                    <a:pt x="4" y="70"/>
                  </a:lnTo>
                  <a:lnTo>
                    <a:pt x="8" y="70"/>
                  </a:lnTo>
                  <a:lnTo>
                    <a:pt x="15" y="70"/>
                  </a:lnTo>
                  <a:lnTo>
                    <a:pt x="15" y="70"/>
                  </a:lnTo>
                  <a:lnTo>
                    <a:pt x="19" y="66"/>
                  </a:lnTo>
                  <a:lnTo>
                    <a:pt x="22" y="63"/>
                  </a:lnTo>
                  <a:lnTo>
                    <a:pt x="22" y="63"/>
                  </a:lnTo>
                  <a:lnTo>
                    <a:pt x="22" y="59"/>
                  </a:lnTo>
                  <a:lnTo>
                    <a:pt x="30" y="55"/>
                  </a:lnTo>
                  <a:lnTo>
                    <a:pt x="30" y="55"/>
                  </a:lnTo>
                  <a:lnTo>
                    <a:pt x="30" y="52"/>
                  </a:lnTo>
                  <a:lnTo>
                    <a:pt x="34" y="52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41" y="44"/>
                  </a:lnTo>
                  <a:lnTo>
                    <a:pt x="45" y="44"/>
                  </a:lnTo>
                  <a:lnTo>
                    <a:pt x="45" y="41"/>
                  </a:lnTo>
                  <a:lnTo>
                    <a:pt x="48" y="37"/>
                  </a:lnTo>
                  <a:lnTo>
                    <a:pt x="56" y="37"/>
                  </a:lnTo>
                  <a:lnTo>
                    <a:pt x="60" y="37"/>
                  </a:lnTo>
                  <a:lnTo>
                    <a:pt x="60" y="37"/>
                  </a:lnTo>
                  <a:lnTo>
                    <a:pt x="63" y="37"/>
                  </a:lnTo>
                  <a:lnTo>
                    <a:pt x="67" y="37"/>
                  </a:lnTo>
                  <a:lnTo>
                    <a:pt x="67" y="37"/>
                  </a:lnTo>
                  <a:lnTo>
                    <a:pt x="71" y="37"/>
                  </a:lnTo>
                  <a:lnTo>
                    <a:pt x="71" y="41"/>
                  </a:lnTo>
                  <a:lnTo>
                    <a:pt x="71" y="41"/>
                  </a:lnTo>
                  <a:lnTo>
                    <a:pt x="74" y="41"/>
                  </a:lnTo>
                  <a:lnTo>
                    <a:pt x="78" y="41"/>
                  </a:lnTo>
                  <a:lnTo>
                    <a:pt x="82" y="41"/>
                  </a:lnTo>
                  <a:lnTo>
                    <a:pt x="82" y="41"/>
                  </a:lnTo>
                  <a:lnTo>
                    <a:pt x="89" y="41"/>
                  </a:lnTo>
                  <a:lnTo>
                    <a:pt x="89" y="41"/>
                  </a:lnTo>
                  <a:lnTo>
                    <a:pt x="89" y="44"/>
                  </a:lnTo>
                  <a:lnTo>
                    <a:pt x="89" y="44"/>
                  </a:lnTo>
                  <a:lnTo>
                    <a:pt x="97" y="52"/>
                  </a:lnTo>
                  <a:lnTo>
                    <a:pt x="100" y="52"/>
                  </a:lnTo>
                  <a:lnTo>
                    <a:pt x="108" y="55"/>
                  </a:lnTo>
                  <a:lnTo>
                    <a:pt x="108" y="55"/>
                  </a:lnTo>
                  <a:lnTo>
                    <a:pt x="111" y="52"/>
                  </a:lnTo>
                  <a:lnTo>
                    <a:pt x="115" y="52"/>
                  </a:lnTo>
                  <a:lnTo>
                    <a:pt x="119" y="52"/>
                  </a:lnTo>
                  <a:lnTo>
                    <a:pt x="122" y="52"/>
                  </a:lnTo>
                  <a:lnTo>
                    <a:pt x="126" y="52"/>
                  </a:lnTo>
                  <a:lnTo>
                    <a:pt x="126" y="52"/>
                  </a:lnTo>
                  <a:lnTo>
                    <a:pt x="134" y="52"/>
                  </a:lnTo>
                  <a:lnTo>
                    <a:pt x="137" y="52"/>
                  </a:lnTo>
                  <a:lnTo>
                    <a:pt x="141" y="52"/>
                  </a:lnTo>
                  <a:lnTo>
                    <a:pt x="141" y="52"/>
                  </a:lnTo>
                  <a:lnTo>
                    <a:pt x="145" y="52"/>
                  </a:lnTo>
                  <a:lnTo>
                    <a:pt x="148" y="52"/>
                  </a:lnTo>
                  <a:lnTo>
                    <a:pt x="152" y="48"/>
                  </a:lnTo>
                  <a:lnTo>
                    <a:pt x="152" y="44"/>
                  </a:lnTo>
                  <a:lnTo>
                    <a:pt x="148" y="44"/>
                  </a:lnTo>
                  <a:lnTo>
                    <a:pt x="148" y="41"/>
                  </a:lnTo>
                  <a:lnTo>
                    <a:pt x="148" y="33"/>
                  </a:lnTo>
                  <a:lnTo>
                    <a:pt x="148" y="33"/>
                  </a:lnTo>
                  <a:lnTo>
                    <a:pt x="145" y="29"/>
                  </a:lnTo>
                  <a:lnTo>
                    <a:pt x="145" y="29"/>
                  </a:lnTo>
                  <a:lnTo>
                    <a:pt x="137" y="29"/>
                  </a:lnTo>
                  <a:lnTo>
                    <a:pt x="137" y="26"/>
                  </a:lnTo>
                  <a:lnTo>
                    <a:pt x="137" y="18"/>
                  </a:lnTo>
                  <a:lnTo>
                    <a:pt x="141" y="15"/>
                  </a:lnTo>
                  <a:lnTo>
                    <a:pt x="141" y="11"/>
                  </a:lnTo>
                  <a:lnTo>
                    <a:pt x="141" y="7"/>
                  </a:lnTo>
                  <a:lnTo>
                    <a:pt x="145" y="7"/>
                  </a:lnTo>
                  <a:lnTo>
                    <a:pt x="148" y="7"/>
                  </a:lnTo>
                  <a:lnTo>
                    <a:pt x="148" y="7"/>
                  </a:lnTo>
                  <a:lnTo>
                    <a:pt x="148" y="3"/>
                  </a:lnTo>
                  <a:lnTo>
                    <a:pt x="148" y="0"/>
                  </a:lnTo>
                  <a:lnTo>
                    <a:pt x="148" y="0"/>
                  </a:lnTo>
                  <a:lnTo>
                    <a:pt x="152" y="0"/>
                  </a:lnTo>
                  <a:lnTo>
                    <a:pt x="156" y="0"/>
                  </a:lnTo>
                  <a:lnTo>
                    <a:pt x="159" y="3"/>
                  </a:lnTo>
                  <a:lnTo>
                    <a:pt x="163" y="3"/>
                  </a:lnTo>
                  <a:lnTo>
                    <a:pt x="163" y="3"/>
                  </a:lnTo>
                  <a:lnTo>
                    <a:pt x="167" y="7"/>
                  </a:lnTo>
                  <a:lnTo>
                    <a:pt x="171" y="7"/>
                  </a:lnTo>
                  <a:lnTo>
                    <a:pt x="178" y="7"/>
                  </a:lnTo>
                  <a:lnTo>
                    <a:pt x="182" y="7"/>
                  </a:lnTo>
                  <a:lnTo>
                    <a:pt x="182" y="11"/>
                  </a:lnTo>
                  <a:lnTo>
                    <a:pt x="185" y="11"/>
                  </a:lnTo>
                  <a:lnTo>
                    <a:pt x="189" y="11"/>
                  </a:lnTo>
                  <a:lnTo>
                    <a:pt x="193" y="11"/>
                  </a:lnTo>
                  <a:lnTo>
                    <a:pt x="197" y="11"/>
                  </a:lnTo>
                  <a:lnTo>
                    <a:pt x="200" y="11"/>
                  </a:lnTo>
                  <a:lnTo>
                    <a:pt x="200" y="15"/>
                  </a:lnTo>
                  <a:lnTo>
                    <a:pt x="200" y="15"/>
                  </a:lnTo>
                  <a:lnTo>
                    <a:pt x="204" y="18"/>
                  </a:lnTo>
                  <a:lnTo>
                    <a:pt x="204" y="22"/>
                  </a:lnTo>
                  <a:lnTo>
                    <a:pt x="204" y="22"/>
                  </a:lnTo>
                  <a:lnTo>
                    <a:pt x="208" y="26"/>
                  </a:lnTo>
                  <a:lnTo>
                    <a:pt x="208" y="29"/>
                  </a:lnTo>
                  <a:lnTo>
                    <a:pt x="208" y="29"/>
                  </a:lnTo>
                  <a:lnTo>
                    <a:pt x="211" y="29"/>
                  </a:lnTo>
                  <a:lnTo>
                    <a:pt x="215" y="33"/>
                  </a:lnTo>
                  <a:lnTo>
                    <a:pt x="215" y="33"/>
                  </a:lnTo>
                  <a:lnTo>
                    <a:pt x="219" y="33"/>
                  </a:lnTo>
                  <a:lnTo>
                    <a:pt x="226" y="37"/>
                  </a:lnTo>
                  <a:lnTo>
                    <a:pt x="226" y="37"/>
                  </a:lnTo>
                  <a:lnTo>
                    <a:pt x="230" y="37"/>
                  </a:lnTo>
                  <a:lnTo>
                    <a:pt x="234" y="37"/>
                  </a:lnTo>
                  <a:lnTo>
                    <a:pt x="234" y="37"/>
                  </a:lnTo>
                  <a:lnTo>
                    <a:pt x="237" y="37"/>
                  </a:lnTo>
                  <a:lnTo>
                    <a:pt x="241" y="37"/>
                  </a:lnTo>
                  <a:lnTo>
                    <a:pt x="241" y="37"/>
                  </a:lnTo>
                  <a:lnTo>
                    <a:pt x="245" y="33"/>
                  </a:lnTo>
                  <a:lnTo>
                    <a:pt x="248" y="29"/>
                  </a:lnTo>
                  <a:lnTo>
                    <a:pt x="256" y="29"/>
                  </a:lnTo>
                  <a:lnTo>
                    <a:pt x="259" y="29"/>
                  </a:lnTo>
                  <a:lnTo>
                    <a:pt x="263" y="29"/>
                  </a:lnTo>
                  <a:lnTo>
                    <a:pt x="267" y="29"/>
                  </a:lnTo>
                  <a:lnTo>
                    <a:pt x="271" y="29"/>
                  </a:lnTo>
                  <a:lnTo>
                    <a:pt x="278" y="29"/>
                  </a:lnTo>
                  <a:lnTo>
                    <a:pt x="282" y="29"/>
                  </a:lnTo>
                  <a:lnTo>
                    <a:pt x="285" y="33"/>
                  </a:lnTo>
                  <a:lnTo>
                    <a:pt x="293" y="37"/>
                  </a:lnTo>
                  <a:lnTo>
                    <a:pt x="296" y="37"/>
                  </a:lnTo>
                  <a:lnTo>
                    <a:pt x="300" y="37"/>
                  </a:lnTo>
                  <a:lnTo>
                    <a:pt x="300" y="37"/>
                  </a:lnTo>
                  <a:lnTo>
                    <a:pt x="304" y="41"/>
                  </a:lnTo>
                  <a:lnTo>
                    <a:pt x="308" y="44"/>
                  </a:lnTo>
                  <a:lnTo>
                    <a:pt x="308" y="44"/>
                  </a:lnTo>
                  <a:lnTo>
                    <a:pt x="311" y="44"/>
                  </a:lnTo>
                  <a:lnTo>
                    <a:pt x="315" y="48"/>
                  </a:lnTo>
                  <a:lnTo>
                    <a:pt x="315" y="48"/>
                  </a:lnTo>
                  <a:lnTo>
                    <a:pt x="322" y="48"/>
                  </a:lnTo>
                  <a:lnTo>
                    <a:pt x="330" y="48"/>
                  </a:lnTo>
                  <a:lnTo>
                    <a:pt x="341" y="48"/>
                  </a:lnTo>
                  <a:lnTo>
                    <a:pt x="345" y="48"/>
                  </a:lnTo>
                  <a:lnTo>
                    <a:pt x="345" y="48"/>
                  </a:lnTo>
                  <a:lnTo>
                    <a:pt x="348" y="48"/>
                  </a:lnTo>
                  <a:lnTo>
                    <a:pt x="352" y="48"/>
                  </a:lnTo>
                  <a:lnTo>
                    <a:pt x="356" y="48"/>
                  </a:lnTo>
                  <a:lnTo>
                    <a:pt x="356" y="44"/>
                  </a:lnTo>
                  <a:lnTo>
                    <a:pt x="363" y="41"/>
                  </a:lnTo>
                  <a:lnTo>
                    <a:pt x="367" y="41"/>
                  </a:lnTo>
                  <a:lnTo>
                    <a:pt x="371" y="41"/>
                  </a:lnTo>
                  <a:lnTo>
                    <a:pt x="371" y="37"/>
                  </a:lnTo>
                  <a:lnTo>
                    <a:pt x="378" y="37"/>
                  </a:lnTo>
                  <a:lnTo>
                    <a:pt x="382" y="37"/>
                  </a:lnTo>
                  <a:lnTo>
                    <a:pt x="385" y="33"/>
                  </a:lnTo>
                  <a:lnTo>
                    <a:pt x="385" y="33"/>
                  </a:lnTo>
                  <a:lnTo>
                    <a:pt x="385" y="29"/>
                  </a:lnTo>
                  <a:lnTo>
                    <a:pt x="389" y="26"/>
                  </a:lnTo>
                  <a:lnTo>
                    <a:pt x="393" y="26"/>
                  </a:lnTo>
                  <a:lnTo>
                    <a:pt x="393" y="22"/>
                  </a:lnTo>
                  <a:lnTo>
                    <a:pt x="396" y="18"/>
                  </a:lnTo>
                  <a:lnTo>
                    <a:pt x="400" y="18"/>
                  </a:lnTo>
                  <a:lnTo>
                    <a:pt x="400" y="22"/>
                  </a:lnTo>
                  <a:lnTo>
                    <a:pt x="404" y="18"/>
                  </a:lnTo>
                  <a:lnTo>
                    <a:pt x="408" y="18"/>
                  </a:lnTo>
                  <a:lnTo>
                    <a:pt x="411" y="22"/>
                  </a:lnTo>
                  <a:lnTo>
                    <a:pt x="415" y="26"/>
                  </a:lnTo>
                  <a:lnTo>
                    <a:pt x="415" y="26"/>
                  </a:lnTo>
                  <a:lnTo>
                    <a:pt x="419" y="26"/>
                  </a:lnTo>
                  <a:lnTo>
                    <a:pt x="419" y="26"/>
                  </a:lnTo>
                  <a:lnTo>
                    <a:pt x="422" y="26"/>
                  </a:lnTo>
                  <a:lnTo>
                    <a:pt x="426" y="22"/>
                  </a:lnTo>
                  <a:lnTo>
                    <a:pt x="426" y="22"/>
                  </a:lnTo>
                  <a:lnTo>
                    <a:pt x="433" y="22"/>
                  </a:lnTo>
                  <a:lnTo>
                    <a:pt x="437" y="22"/>
                  </a:lnTo>
                  <a:lnTo>
                    <a:pt x="441" y="26"/>
                  </a:lnTo>
                  <a:lnTo>
                    <a:pt x="437" y="48"/>
                  </a:lnTo>
                  <a:lnTo>
                    <a:pt x="437" y="52"/>
                  </a:lnTo>
                  <a:lnTo>
                    <a:pt x="437" y="55"/>
                  </a:lnTo>
                  <a:lnTo>
                    <a:pt x="437" y="59"/>
                  </a:lnTo>
                  <a:lnTo>
                    <a:pt x="433" y="66"/>
                  </a:lnTo>
                  <a:lnTo>
                    <a:pt x="437" y="70"/>
                  </a:lnTo>
                  <a:lnTo>
                    <a:pt x="445" y="74"/>
                  </a:lnTo>
                  <a:lnTo>
                    <a:pt x="452" y="70"/>
                  </a:lnTo>
                  <a:lnTo>
                    <a:pt x="456" y="70"/>
                  </a:lnTo>
                  <a:lnTo>
                    <a:pt x="463" y="70"/>
                  </a:lnTo>
                  <a:lnTo>
                    <a:pt x="467" y="74"/>
                  </a:lnTo>
                  <a:lnTo>
                    <a:pt x="471" y="70"/>
                  </a:lnTo>
                  <a:lnTo>
                    <a:pt x="471" y="66"/>
                  </a:lnTo>
                  <a:lnTo>
                    <a:pt x="471" y="63"/>
                  </a:lnTo>
                  <a:lnTo>
                    <a:pt x="474" y="63"/>
                  </a:lnTo>
                  <a:lnTo>
                    <a:pt x="478" y="59"/>
                  </a:lnTo>
                  <a:lnTo>
                    <a:pt x="485" y="63"/>
                  </a:lnTo>
                  <a:lnTo>
                    <a:pt x="489" y="66"/>
                  </a:lnTo>
                  <a:lnTo>
                    <a:pt x="496" y="70"/>
                  </a:lnTo>
                  <a:lnTo>
                    <a:pt x="500" y="78"/>
                  </a:lnTo>
                  <a:lnTo>
                    <a:pt x="504" y="81"/>
                  </a:lnTo>
                  <a:lnTo>
                    <a:pt x="508" y="85"/>
                  </a:lnTo>
                  <a:lnTo>
                    <a:pt x="508" y="85"/>
                  </a:lnTo>
                  <a:lnTo>
                    <a:pt x="508" y="89"/>
                  </a:lnTo>
                  <a:lnTo>
                    <a:pt x="504" y="89"/>
                  </a:lnTo>
                  <a:lnTo>
                    <a:pt x="504" y="92"/>
                  </a:lnTo>
                  <a:lnTo>
                    <a:pt x="504" y="9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496" y="92"/>
                  </a:lnTo>
                  <a:lnTo>
                    <a:pt x="496" y="92"/>
                  </a:lnTo>
                  <a:lnTo>
                    <a:pt x="489" y="92"/>
                  </a:lnTo>
                  <a:lnTo>
                    <a:pt x="489" y="92"/>
                  </a:lnTo>
                  <a:lnTo>
                    <a:pt x="485" y="96"/>
                  </a:lnTo>
                  <a:lnTo>
                    <a:pt x="482" y="100"/>
                  </a:lnTo>
                  <a:lnTo>
                    <a:pt x="478" y="100"/>
                  </a:lnTo>
                  <a:lnTo>
                    <a:pt x="474" y="100"/>
                  </a:lnTo>
                  <a:lnTo>
                    <a:pt x="474" y="100"/>
                  </a:lnTo>
                  <a:lnTo>
                    <a:pt x="474" y="104"/>
                  </a:lnTo>
                  <a:lnTo>
                    <a:pt x="471" y="104"/>
                  </a:lnTo>
                  <a:lnTo>
                    <a:pt x="471" y="104"/>
                  </a:lnTo>
                  <a:lnTo>
                    <a:pt x="467" y="104"/>
                  </a:lnTo>
                  <a:lnTo>
                    <a:pt x="467" y="104"/>
                  </a:lnTo>
                  <a:lnTo>
                    <a:pt x="463" y="111"/>
                  </a:lnTo>
                  <a:lnTo>
                    <a:pt x="463" y="115"/>
                  </a:lnTo>
                  <a:lnTo>
                    <a:pt x="463" y="118"/>
                  </a:lnTo>
                  <a:lnTo>
                    <a:pt x="463" y="118"/>
                  </a:lnTo>
                  <a:lnTo>
                    <a:pt x="459" y="118"/>
                  </a:lnTo>
                  <a:lnTo>
                    <a:pt x="452" y="126"/>
                  </a:lnTo>
                  <a:lnTo>
                    <a:pt x="448" y="126"/>
                  </a:lnTo>
                  <a:lnTo>
                    <a:pt x="441" y="122"/>
                  </a:lnTo>
                  <a:lnTo>
                    <a:pt x="441" y="126"/>
                  </a:lnTo>
                  <a:lnTo>
                    <a:pt x="437" y="130"/>
                  </a:lnTo>
                  <a:lnTo>
                    <a:pt x="433" y="133"/>
                  </a:lnTo>
                  <a:lnTo>
                    <a:pt x="430" y="133"/>
                  </a:lnTo>
                  <a:lnTo>
                    <a:pt x="430" y="137"/>
                  </a:lnTo>
                  <a:lnTo>
                    <a:pt x="426" y="141"/>
                  </a:lnTo>
                  <a:lnTo>
                    <a:pt x="426" y="141"/>
                  </a:lnTo>
                  <a:lnTo>
                    <a:pt x="422" y="137"/>
                  </a:lnTo>
                  <a:lnTo>
                    <a:pt x="419" y="137"/>
                  </a:lnTo>
                  <a:lnTo>
                    <a:pt x="415" y="137"/>
                  </a:lnTo>
                  <a:lnTo>
                    <a:pt x="411" y="133"/>
                  </a:lnTo>
                  <a:lnTo>
                    <a:pt x="404" y="133"/>
                  </a:lnTo>
                  <a:lnTo>
                    <a:pt x="400" y="133"/>
                  </a:lnTo>
                  <a:lnTo>
                    <a:pt x="396" y="137"/>
                  </a:lnTo>
                  <a:lnTo>
                    <a:pt x="393" y="141"/>
                  </a:lnTo>
                  <a:lnTo>
                    <a:pt x="393" y="148"/>
                  </a:lnTo>
                  <a:lnTo>
                    <a:pt x="393" y="152"/>
                  </a:lnTo>
                  <a:lnTo>
                    <a:pt x="393" y="152"/>
                  </a:lnTo>
                  <a:lnTo>
                    <a:pt x="400" y="156"/>
                  </a:lnTo>
                  <a:lnTo>
                    <a:pt x="408" y="159"/>
                  </a:lnTo>
                  <a:lnTo>
                    <a:pt x="408" y="163"/>
                  </a:lnTo>
                  <a:lnTo>
                    <a:pt x="404" y="163"/>
                  </a:lnTo>
                  <a:lnTo>
                    <a:pt x="404" y="167"/>
                  </a:lnTo>
                  <a:lnTo>
                    <a:pt x="396" y="174"/>
                  </a:lnTo>
                  <a:lnTo>
                    <a:pt x="393" y="181"/>
                  </a:lnTo>
                  <a:lnTo>
                    <a:pt x="389" y="185"/>
                  </a:lnTo>
                  <a:lnTo>
                    <a:pt x="385" y="185"/>
                  </a:lnTo>
                  <a:lnTo>
                    <a:pt x="382" y="189"/>
                  </a:lnTo>
                  <a:lnTo>
                    <a:pt x="378" y="189"/>
                  </a:lnTo>
                  <a:lnTo>
                    <a:pt x="374" y="189"/>
                  </a:lnTo>
                  <a:lnTo>
                    <a:pt x="371" y="193"/>
                  </a:lnTo>
                  <a:lnTo>
                    <a:pt x="363" y="193"/>
                  </a:lnTo>
                  <a:lnTo>
                    <a:pt x="356" y="193"/>
                  </a:lnTo>
                  <a:lnTo>
                    <a:pt x="352" y="196"/>
                  </a:lnTo>
                  <a:lnTo>
                    <a:pt x="348" y="196"/>
                  </a:lnTo>
                  <a:lnTo>
                    <a:pt x="337" y="200"/>
                  </a:lnTo>
                  <a:lnTo>
                    <a:pt x="326" y="204"/>
                  </a:lnTo>
                  <a:lnTo>
                    <a:pt x="322" y="207"/>
                  </a:lnTo>
                  <a:lnTo>
                    <a:pt x="315" y="215"/>
                  </a:lnTo>
                  <a:lnTo>
                    <a:pt x="311" y="215"/>
                  </a:lnTo>
                  <a:lnTo>
                    <a:pt x="308" y="215"/>
                  </a:lnTo>
                  <a:lnTo>
                    <a:pt x="304" y="215"/>
                  </a:lnTo>
                  <a:lnTo>
                    <a:pt x="304" y="215"/>
                  </a:lnTo>
                  <a:lnTo>
                    <a:pt x="304" y="211"/>
                  </a:lnTo>
                  <a:lnTo>
                    <a:pt x="296" y="211"/>
                  </a:lnTo>
                  <a:lnTo>
                    <a:pt x="289" y="215"/>
                  </a:lnTo>
                  <a:lnTo>
                    <a:pt x="285" y="211"/>
                  </a:lnTo>
                  <a:lnTo>
                    <a:pt x="278" y="211"/>
                  </a:lnTo>
                  <a:lnTo>
                    <a:pt x="271" y="207"/>
                  </a:lnTo>
                  <a:lnTo>
                    <a:pt x="259" y="204"/>
                  </a:lnTo>
                  <a:lnTo>
                    <a:pt x="252" y="196"/>
                  </a:lnTo>
                  <a:lnTo>
                    <a:pt x="248" y="196"/>
                  </a:lnTo>
                  <a:lnTo>
                    <a:pt x="237" y="196"/>
                  </a:lnTo>
                  <a:lnTo>
                    <a:pt x="226" y="196"/>
                  </a:lnTo>
                  <a:lnTo>
                    <a:pt x="226" y="196"/>
                  </a:lnTo>
                  <a:lnTo>
                    <a:pt x="222" y="196"/>
                  </a:lnTo>
                  <a:lnTo>
                    <a:pt x="222" y="200"/>
                  </a:lnTo>
                  <a:lnTo>
                    <a:pt x="215" y="200"/>
                  </a:lnTo>
                  <a:lnTo>
                    <a:pt x="208" y="200"/>
                  </a:lnTo>
                  <a:lnTo>
                    <a:pt x="197" y="200"/>
                  </a:lnTo>
                  <a:lnTo>
                    <a:pt x="185" y="200"/>
                  </a:lnTo>
                  <a:lnTo>
                    <a:pt x="178" y="200"/>
                  </a:lnTo>
                  <a:lnTo>
                    <a:pt x="171" y="200"/>
                  </a:lnTo>
                  <a:lnTo>
                    <a:pt x="167" y="200"/>
                  </a:lnTo>
                  <a:lnTo>
                    <a:pt x="163" y="200"/>
                  </a:lnTo>
                  <a:lnTo>
                    <a:pt x="159" y="193"/>
                  </a:lnTo>
                  <a:lnTo>
                    <a:pt x="159" y="189"/>
                  </a:lnTo>
                  <a:lnTo>
                    <a:pt x="156" y="185"/>
                  </a:lnTo>
                  <a:lnTo>
                    <a:pt x="152" y="181"/>
                  </a:lnTo>
                  <a:lnTo>
                    <a:pt x="152" y="178"/>
                  </a:lnTo>
                  <a:lnTo>
                    <a:pt x="152" y="178"/>
                  </a:lnTo>
                  <a:lnTo>
                    <a:pt x="148" y="174"/>
                  </a:lnTo>
                  <a:lnTo>
                    <a:pt x="145" y="174"/>
                  </a:lnTo>
                  <a:lnTo>
                    <a:pt x="145" y="174"/>
                  </a:lnTo>
                  <a:lnTo>
                    <a:pt x="145" y="170"/>
                  </a:lnTo>
                  <a:lnTo>
                    <a:pt x="145" y="170"/>
                  </a:lnTo>
                  <a:lnTo>
                    <a:pt x="141" y="170"/>
                  </a:lnTo>
                  <a:lnTo>
                    <a:pt x="141" y="170"/>
                  </a:lnTo>
                  <a:lnTo>
                    <a:pt x="137" y="170"/>
                  </a:lnTo>
                  <a:lnTo>
                    <a:pt x="134" y="167"/>
                  </a:lnTo>
                  <a:lnTo>
                    <a:pt x="126" y="163"/>
                  </a:lnTo>
                  <a:lnTo>
                    <a:pt x="122" y="163"/>
                  </a:lnTo>
                  <a:lnTo>
                    <a:pt x="122" y="163"/>
                  </a:lnTo>
                  <a:lnTo>
                    <a:pt x="119" y="163"/>
                  </a:lnTo>
                  <a:lnTo>
                    <a:pt x="119" y="159"/>
                  </a:lnTo>
                  <a:lnTo>
                    <a:pt x="115" y="159"/>
                  </a:lnTo>
                  <a:lnTo>
                    <a:pt x="104" y="156"/>
                  </a:lnTo>
                  <a:lnTo>
                    <a:pt x="100" y="156"/>
                  </a:lnTo>
                  <a:lnTo>
                    <a:pt x="100" y="156"/>
                  </a:lnTo>
                  <a:lnTo>
                    <a:pt x="97" y="156"/>
                  </a:lnTo>
                  <a:lnTo>
                    <a:pt x="89" y="156"/>
                  </a:lnTo>
                  <a:lnTo>
                    <a:pt x="71" y="156"/>
                  </a:lnTo>
                  <a:lnTo>
                    <a:pt x="67" y="152"/>
                  </a:lnTo>
                  <a:lnTo>
                    <a:pt x="63" y="148"/>
                  </a:lnTo>
                  <a:lnTo>
                    <a:pt x="63" y="144"/>
                  </a:lnTo>
                  <a:lnTo>
                    <a:pt x="63" y="141"/>
                  </a:lnTo>
                  <a:lnTo>
                    <a:pt x="67" y="141"/>
                  </a:lnTo>
                  <a:lnTo>
                    <a:pt x="67" y="141"/>
                  </a:lnTo>
                  <a:lnTo>
                    <a:pt x="67" y="137"/>
                  </a:lnTo>
                  <a:lnTo>
                    <a:pt x="67" y="133"/>
                  </a:lnTo>
                  <a:lnTo>
                    <a:pt x="67" y="130"/>
                  </a:lnTo>
                  <a:lnTo>
                    <a:pt x="67" y="130"/>
                  </a:lnTo>
                  <a:lnTo>
                    <a:pt x="67" y="126"/>
                  </a:lnTo>
                  <a:lnTo>
                    <a:pt x="67" y="126"/>
                  </a:lnTo>
                  <a:lnTo>
                    <a:pt x="63" y="122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56" y="115"/>
                  </a:lnTo>
                  <a:lnTo>
                    <a:pt x="56" y="115"/>
                  </a:lnTo>
                  <a:lnTo>
                    <a:pt x="56" y="111"/>
                  </a:lnTo>
                  <a:lnTo>
                    <a:pt x="52" y="107"/>
                  </a:lnTo>
                  <a:lnTo>
                    <a:pt x="52" y="107"/>
                  </a:lnTo>
                  <a:lnTo>
                    <a:pt x="48" y="104"/>
                  </a:lnTo>
                  <a:lnTo>
                    <a:pt x="48" y="104"/>
                  </a:lnTo>
                  <a:lnTo>
                    <a:pt x="45" y="100"/>
                  </a:lnTo>
                  <a:lnTo>
                    <a:pt x="45" y="100"/>
                  </a:lnTo>
                  <a:lnTo>
                    <a:pt x="41" y="100"/>
                  </a:lnTo>
                  <a:lnTo>
                    <a:pt x="37" y="104"/>
                  </a:lnTo>
                  <a:lnTo>
                    <a:pt x="37" y="104"/>
                  </a:lnTo>
                  <a:lnTo>
                    <a:pt x="37" y="104"/>
                  </a:lnTo>
                  <a:lnTo>
                    <a:pt x="34" y="100"/>
                  </a:lnTo>
                  <a:lnTo>
                    <a:pt x="34" y="100"/>
                  </a:lnTo>
                  <a:lnTo>
                    <a:pt x="30" y="100"/>
                  </a:lnTo>
                  <a:lnTo>
                    <a:pt x="26" y="100"/>
                  </a:lnTo>
                  <a:lnTo>
                    <a:pt x="26" y="100"/>
                  </a:lnTo>
                  <a:lnTo>
                    <a:pt x="22" y="104"/>
                  </a:lnTo>
                  <a:lnTo>
                    <a:pt x="22" y="104"/>
                  </a:lnTo>
                  <a:lnTo>
                    <a:pt x="19" y="100"/>
                  </a:lnTo>
                  <a:lnTo>
                    <a:pt x="19" y="100"/>
                  </a:lnTo>
                  <a:lnTo>
                    <a:pt x="19" y="96"/>
                  </a:lnTo>
                  <a:lnTo>
                    <a:pt x="15" y="96"/>
                  </a:lnTo>
                  <a:lnTo>
                    <a:pt x="11" y="92"/>
                  </a:lnTo>
                  <a:lnTo>
                    <a:pt x="11" y="92"/>
                  </a:lnTo>
                  <a:lnTo>
                    <a:pt x="8" y="89"/>
                  </a:lnTo>
                  <a:lnTo>
                    <a:pt x="8" y="89"/>
                  </a:lnTo>
                  <a:lnTo>
                    <a:pt x="4" y="85"/>
                  </a:lnTo>
                  <a:lnTo>
                    <a:pt x="4" y="85"/>
                  </a:lnTo>
                  <a:lnTo>
                    <a:pt x="4" y="81"/>
                  </a:lnTo>
                  <a:lnTo>
                    <a:pt x="4" y="85"/>
                  </a:lnTo>
                  <a:lnTo>
                    <a:pt x="4" y="85"/>
                  </a:lnTo>
                  <a:lnTo>
                    <a:pt x="4" y="85"/>
                  </a:lnTo>
                  <a:lnTo>
                    <a:pt x="0" y="81"/>
                  </a:lnTo>
                  <a:lnTo>
                    <a:pt x="0" y="81"/>
                  </a:lnTo>
                  <a:lnTo>
                    <a:pt x="0" y="78"/>
                  </a:lnTo>
                  <a:lnTo>
                    <a:pt x="0" y="7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4" name="Freeform 16"/>
            <p:cNvSpPr/>
            <p:nvPr/>
          </p:nvSpPr>
          <p:spPr bwMode="auto">
            <a:xfrm>
              <a:off x="5193663" y="1935656"/>
              <a:ext cx="800284" cy="382130"/>
            </a:xfrm>
            <a:custGeom>
              <a:avLst/>
              <a:gdLst>
                <a:gd name="T0" fmla="*/ 15 w 622"/>
                <a:gd name="T1" fmla="*/ 174 h 297"/>
                <a:gd name="T2" fmla="*/ 0 w 622"/>
                <a:gd name="T3" fmla="*/ 141 h 297"/>
                <a:gd name="T4" fmla="*/ 29 w 622"/>
                <a:gd name="T5" fmla="*/ 133 h 297"/>
                <a:gd name="T6" fmla="*/ 44 w 622"/>
                <a:gd name="T7" fmla="*/ 107 h 297"/>
                <a:gd name="T8" fmla="*/ 59 w 622"/>
                <a:gd name="T9" fmla="*/ 100 h 297"/>
                <a:gd name="T10" fmla="*/ 70 w 622"/>
                <a:gd name="T11" fmla="*/ 100 h 297"/>
                <a:gd name="T12" fmla="*/ 100 w 622"/>
                <a:gd name="T13" fmla="*/ 107 h 297"/>
                <a:gd name="T14" fmla="*/ 118 w 622"/>
                <a:gd name="T15" fmla="*/ 115 h 297"/>
                <a:gd name="T16" fmla="*/ 141 w 622"/>
                <a:gd name="T17" fmla="*/ 107 h 297"/>
                <a:gd name="T18" fmla="*/ 163 w 622"/>
                <a:gd name="T19" fmla="*/ 107 h 297"/>
                <a:gd name="T20" fmla="*/ 178 w 622"/>
                <a:gd name="T21" fmla="*/ 115 h 297"/>
                <a:gd name="T22" fmla="*/ 207 w 622"/>
                <a:gd name="T23" fmla="*/ 115 h 297"/>
                <a:gd name="T24" fmla="*/ 200 w 622"/>
                <a:gd name="T25" fmla="*/ 89 h 297"/>
                <a:gd name="T26" fmla="*/ 196 w 622"/>
                <a:gd name="T27" fmla="*/ 74 h 297"/>
                <a:gd name="T28" fmla="*/ 211 w 622"/>
                <a:gd name="T29" fmla="*/ 56 h 297"/>
                <a:gd name="T30" fmla="*/ 200 w 622"/>
                <a:gd name="T31" fmla="*/ 52 h 297"/>
                <a:gd name="T32" fmla="*/ 207 w 622"/>
                <a:gd name="T33" fmla="*/ 44 h 297"/>
                <a:gd name="T34" fmla="*/ 229 w 622"/>
                <a:gd name="T35" fmla="*/ 37 h 297"/>
                <a:gd name="T36" fmla="*/ 255 w 622"/>
                <a:gd name="T37" fmla="*/ 30 h 297"/>
                <a:gd name="T38" fmla="*/ 274 w 622"/>
                <a:gd name="T39" fmla="*/ 22 h 297"/>
                <a:gd name="T40" fmla="*/ 300 w 622"/>
                <a:gd name="T41" fmla="*/ 11 h 297"/>
                <a:gd name="T42" fmla="*/ 322 w 622"/>
                <a:gd name="T43" fmla="*/ 4 h 297"/>
                <a:gd name="T44" fmla="*/ 344 w 622"/>
                <a:gd name="T45" fmla="*/ 15 h 297"/>
                <a:gd name="T46" fmla="*/ 352 w 622"/>
                <a:gd name="T47" fmla="*/ 26 h 297"/>
                <a:gd name="T48" fmla="*/ 366 w 622"/>
                <a:gd name="T49" fmla="*/ 26 h 297"/>
                <a:gd name="T50" fmla="*/ 381 w 622"/>
                <a:gd name="T51" fmla="*/ 30 h 297"/>
                <a:gd name="T52" fmla="*/ 392 w 622"/>
                <a:gd name="T53" fmla="*/ 37 h 297"/>
                <a:gd name="T54" fmla="*/ 415 w 622"/>
                <a:gd name="T55" fmla="*/ 26 h 297"/>
                <a:gd name="T56" fmla="*/ 433 w 622"/>
                <a:gd name="T57" fmla="*/ 22 h 297"/>
                <a:gd name="T58" fmla="*/ 507 w 622"/>
                <a:gd name="T59" fmla="*/ 82 h 297"/>
                <a:gd name="T60" fmla="*/ 529 w 622"/>
                <a:gd name="T61" fmla="*/ 89 h 297"/>
                <a:gd name="T62" fmla="*/ 552 w 622"/>
                <a:gd name="T63" fmla="*/ 85 h 297"/>
                <a:gd name="T64" fmla="*/ 581 w 622"/>
                <a:gd name="T65" fmla="*/ 100 h 297"/>
                <a:gd name="T66" fmla="*/ 589 w 622"/>
                <a:gd name="T67" fmla="*/ 111 h 297"/>
                <a:gd name="T68" fmla="*/ 611 w 622"/>
                <a:gd name="T69" fmla="*/ 111 h 297"/>
                <a:gd name="T70" fmla="*/ 614 w 622"/>
                <a:gd name="T71" fmla="*/ 130 h 297"/>
                <a:gd name="T72" fmla="*/ 607 w 622"/>
                <a:gd name="T73" fmla="*/ 163 h 297"/>
                <a:gd name="T74" fmla="*/ 574 w 622"/>
                <a:gd name="T75" fmla="*/ 163 h 297"/>
                <a:gd name="T76" fmla="*/ 566 w 622"/>
                <a:gd name="T77" fmla="*/ 197 h 297"/>
                <a:gd name="T78" fmla="*/ 552 w 622"/>
                <a:gd name="T79" fmla="*/ 204 h 297"/>
                <a:gd name="T80" fmla="*/ 537 w 622"/>
                <a:gd name="T81" fmla="*/ 215 h 297"/>
                <a:gd name="T82" fmla="*/ 548 w 622"/>
                <a:gd name="T83" fmla="*/ 237 h 297"/>
                <a:gd name="T84" fmla="*/ 548 w 622"/>
                <a:gd name="T85" fmla="*/ 260 h 297"/>
                <a:gd name="T86" fmla="*/ 489 w 622"/>
                <a:gd name="T87" fmla="*/ 252 h 297"/>
                <a:gd name="T88" fmla="*/ 448 w 622"/>
                <a:gd name="T89" fmla="*/ 252 h 297"/>
                <a:gd name="T90" fmla="*/ 415 w 622"/>
                <a:gd name="T91" fmla="*/ 263 h 297"/>
                <a:gd name="T92" fmla="*/ 392 w 622"/>
                <a:gd name="T93" fmla="*/ 274 h 297"/>
                <a:gd name="T94" fmla="*/ 352 w 622"/>
                <a:gd name="T95" fmla="*/ 293 h 297"/>
                <a:gd name="T96" fmla="*/ 278 w 622"/>
                <a:gd name="T97" fmla="*/ 245 h 297"/>
                <a:gd name="T98" fmla="*/ 152 w 622"/>
                <a:gd name="T99" fmla="*/ 286 h 297"/>
                <a:gd name="T100" fmla="*/ 115 w 622"/>
                <a:gd name="T101" fmla="*/ 274 h 297"/>
                <a:gd name="T102" fmla="*/ 96 w 622"/>
                <a:gd name="T103" fmla="*/ 267 h 297"/>
                <a:gd name="T104" fmla="*/ 81 w 622"/>
                <a:gd name="T105" fmla="*/ 252 h 297"/>
                <a:gd name="T106" fmla="*/ 70 w 622"/>
                <a:gd name="T107" fmla="*/ 237 h 297"/>
                <a:gd name="T108" fmla="*/ 89 w 622"/>
                <a:gd name="T109" fmla="*/ 237 h 297"/>
                <a:gd name="T110" fmla="*/ 81 w 622"/>
                <a:gd name="T111" fmla="*/ 226 h 297"/>
                <a:gd name="T112" fmla="*/ 103 w 622"/>
                <a:gd name="T113" fmla="*/ 222 h 297"/>
                <a:gd name="T114" fmla="*/ 107 w 622"/>
                <a:gd name="T115" fmla="*/ 211 h 297"/>
                <a:gd name="T116" fmla="*/ 107 w 622"/>
                <a:gd name="T117" fmla="*/ 197 h 297"/>
                <a:gd name="T118" fmla="*/ 92 w 622"/>
                <a:gd name="T119" fmla="*/ 193 h 297"/>
                <a:gd name="T120" fmla="*/ 81 w 622"/>
                <a:gd name="T121" fmla="*/ 189 h 297"/>
                <a:gd name="T122" fmla="*/ 66 w 622"/>
                <a:gd name="T123" fmla="*/ 193 h 297"/>
                <a:gd name="T124" fmla="*/ 52 w 622"/>
                <a:gd name="T125" fmla="*/ 20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22" h="297">
                  <a:moveTo>
                    <a:pt x="48" y="200"/>
                  </a:moveTo>
                  <a:lnTo>
                    <a:pt x="44" y="197"/>
                  </a:lnTo>
                  <a:lnTo>
                    <a:pt x="37" y="200"/>
                  </a:lnTo>
                  <a:lnTo>
                    <a:pt x="33" y="197"/>
                  </a:lnTo>
                  <a:lnTo>
                    <a:pt x="33" y="193"/>
                  </a:lnTo>
                  <a:lnTo>
                    <a:pt x="41" y="193"/>
                  </a:lnTo>
                  <a:lnTo>
                    <a:pt x="33" y="182"/>
                  </a:lnTo>
                  <a:lnTo>
                    <a:pt x="26" y="178"/>
                  </a:lnTo>
                  <a:lnTo>
                    <a:pt x="15" y="174"/>
                  </a:lnTo>
                  <a:lnTo>
                    <a:pt x="15" y="178"/>
                  </a:lnTo>
                  <a:lnTo>
                    <a:pt x="7" y="171"/>
                  </a:lnTo>
                  <a:lnTo>
                    <a:pt x="7" y="171"/>
                  </a:lnTo>
                  <a:lnTo>
                    <a:pt x="7" y="167"/>
                  </a:lnTo>
                  <a:lnTo>
                    <a:pt x="0" y="163"/>
                  </a:lnTo>
                  <a:lnTo>
                    <a:pt x="0" y="159"/>
                  </a:lnTo>
                  <a:lnTo>
                    <a:pt x="4" y="148"/>
                  </a:lnTo>
                  <a:lnTo>
                    <a:pt x="0" y="148"/>
                  </a:lnTo>
                  <a:lnTo>
                    <a:pt x="0" y="141"/>
                  </a:lnTo>
                  <a:lnTo>
                    <a:pt x="4" y="137"/>
                  </a:lnTo>
                  <a:lnTo>
                    <a:pt x="7" y="133"/>
                  </a:lnTo>
                  <a:lnTo>
                    <a:pt x="7" y="130"/>
                  </a:lnTo>
                  <a:lnTo>
                    <a:pt x="11" y="126"/>
                  </a:lnTo>
                  <a:lnTo>
                    <a:pt x="18" y="133"/>
                  </a:lnTo>
                  <a:lnTo>
                    <a:pt x="18" y="137"/>
                  </a:lnTo>
                  <a:lnTo>
                    <a:pt x="26" y="141"/>
                  </a:lnTo>
                  <a:lnTo>
                    <a:pt x="29" y="137"/>
                  </a:lnTo>
                  <a:lnTo>
                    <a:pt x="29" y="133"/>
                  </a:lnTo>
                  <a:lnTo>
                    <a:pt x="29" y="133"/>
                  </a:lnTo>
                  <a:lnTo>
                    <a:pt x="26" y="122"/>
                  </a:lnTo>
                  <a:lnTo>
                    <a:pt x="33" y="119"/>
                  </a:lnTo>
                  <a:lnTo>
                    <a:pt x="37" y="119"/>
                  </a:lnTo>
                  <a:lnTo>
                    <a:pt x="37" y="119"/>
                  </a:lnTo>
                  <a:lnTo>
                    <a:pt x="37" y="115"/>
                  </a:lnTo>
                  <a:lnTo>
                    <a:pt x="37" y="111"/>
                  </a:lnTo>
                  <a:lnTo>
                    <a:pt x="41" y="107"/>
                  </a:lnTo>
                  <a:lnTo>
                    <a:pt x="44" y="107"/>
                  </a:lnTo>
                  <a:lnTo>
                    <a:pt x="44" y="104"/>
                  </a:lnTo>
                  <a:lnTo>
                    <a:pt x="48" y="104"/>
                  </a:lnTo>
                  <a:lnTo>
                    <a:pt x="52" y="104"/>
                  </a:lnTo>
                  <a:lnTo>
                    <a:pt x="52" y="100"/>
                  </a:lnTo>
                  <a:lnTo>
                    <a:pt x="52" y="96"/>
                  </a:lnTo>
                  <a:lnTo>
                    <a:pt x="52" y="96"/>
                  </a:lnTo>
                  <a:lnTo>
                    <a:pt x="55" y="100"/>
                  </a:lnTo>
                  <a:lnTo>
                    <a:pt x="59" y="100"/>
                  </a:lnTo>
                  <a:lnTo>
                    <a:pt x="59" y="100"/>
                  </a:lnTo>
                  <a:lnTo>
                    <a:pt x="59" y="104"/>
                  </a:lnTo>
                  <a:lnTo>
                    <a:pt x="59" y="107"/>
                  </a:lnTo>
                  <a:lnTo>
                    <a:pt x="63" y="104"/>
                  </a:lnTo>
                  <a:lnTo>
                    <a:pt x="63" y="100"/>
                  </a:lnTo>
                  <a:lnTo>
                    <a:pt x="66" y="100"/>
                  </a:lnTo>
                  <a:lnTo>
                    <a:pt x="66" y="104"/>
                  </a:lnTo>
                  <a:lnTo>
                    <a:pt x="66" y="100"/>
                  </a:lnTo>
                  <a:lnTo>
                    <a:pt x="66" y="100"/>
                  </a:lnTo>
                  <a:lnTo>
                    <a:pt x="70" y="100"/>
                  </a:lnTo>
                  <a:lnTo>
                    <a:pt x="74" y="96"/>
                  </a:lnTo>
                  <a:lnTo>
                    <a:pt x="78" y="96"/>
                  </a:lnTo>
                  <a:lnTo>
                    <a:pt x="78" y="100"/>
                  </a:lnTo>
                  <a:lnTo>
                    <a:pt x="81" y="104"/>
                  </a:lnTo>
                  <a:lnTo>
                    <a:pt x="89" y="100"/>
                  </a:lnTo>
                  <a:lnTo>
                    <a:pt x="92" y="100"/>
                  </a:lnTo>
                  <a:lnTo>
                    <a:pt x="92" y="104"/>
                  </a:lnTo>
                  <a:lnTo>
                    <a:pt x="96" y="104"/>
                  </a:lnTo>
                  <a:lnTo>
                    <a:pt x="100" y="107"/>
                  </a:lnTo>
                  <a:lnTo>
                    <a:pt x="103" y="107"/>
                  </a:lnTo>
                  <a:lnTo>
                    <a:pt x="103" y="111"/>
                  </a:lnTo>
                  <a:lnTo>
                    <a:pt x="111" y="115"/>
                  </a:lnTo>
                  <a:lnTo>
                    <a:pt x="111" y="115"/>
                  </a:lnTo>
                  <a:lnTo>
                    <a:pt x="115" y="115"/>
                  </a:lnTo>
                  <a:lnTo>
                    <a:pt x="115" y="119"/>
                  </a:lnTo>
                  <a:lnTo>
                    <a:pt x="115" y="119"/>
                  </a:lnTo>
                  <a:lnTo>
                    <a:pt x="118" y="119"/>
                  </a:lnTo>
                  <a:lnTo>
                    <a:pt x="118" y="115"/>
                  </a:lnTo>
                  <a:lnTo>
                    <a:pt x="122" y="111"/>
                  </a:lnTo>
                  <a:lnTo>
                    <a:pt x="122" y="115"/>
                  </a:lnTo>
                  <a:lnTo>
                    <a:pt x="129" y="115"/>
                  </a:lnTo>
                  <a:lnTo>
                    <a:pt x="129" y="119"/>
                  </a:lnTo>
                  <a:lnTo>
                    <a:pt x="133" y="119"/>
                  </a:lnTo>
                  <a:lnTo>
                    <a:pt x="137" y="115"/>
                  </a:lnTo>
                  <a:lnTo>
                    <a:pt x="137" y="111"/>
                  </a:lnTo>
                  <a:lnTo>
                    <a:pt x="141" y="111"/>
                  </a:lnTo>
                  <a:lnTo>
                    <a:pt x="141" y="107"/>
                  </a:lnTo>
                  <a:lnTo>
                    <a:pt x="144" y="107"/>
                  </a:lnTo>
                  <a:lnTo>
                    <a:pt x="144" y="107"/>
                  </a:lnTo>
                  <a:lnTo>
                    <a:pt x="148" y="107"/>
                  </a:lnTo>
                  <a:lnTo>
                    <a:pt x="152" y="107"/>
                  </a:lnTo>
                  <a:lnTo>
                    <a:pt x="155" y="111"/>
                  </a:lnTo>
                  <a:lnTo>
                    <a:pt x="155" y="111"/>
                  </a:lnTo>
                  <a:lnTo>
                    <a:pt x="163" y="111"/>
                  </a:lnTo>
                  <a:lnTo>
                    <a:pt x="159" y="107"/>
                  </a:lnTo>
                  <a:lnTo>
                    <a:pt x="163" y="107"/>
                  </a:lnTo>
                  <a:lnTo>
                    <a:pt x="166" y="107"/>
                  </a:lnTo>
                  <a:lnTo>
                    <a:pt x="170" y="104"/>
                  </a:lnTo>
                  <a:lnTo>
                    <a:pt x="174" y="107"/>
                  </a:lnTo>
                  <a:lnTo>
                    <a:pt x="174" y="107"/>
                  </a:lnTo>
                  <a:lnTo>
                    <a:pt x="174" y="111"/>
                  </a:lnTo>
                  <a:lnTo>
                    <a:pt x="170" y="111"/>
                  </a:lnTo>
                  <a:lnTo>
                    <a:pt x="174" y="115"/>
                  </a:lnTo>
                  <a:lnTo>
                    <a:pt x="178" y="115"/>
                  </a:lnTo>
                  <a:lnTo>
                    <a:pt x="178" y="115"/>
                  </a:lnTo>
                  <a:lnTo>
                    <a:pt x="181" y="115"/>
                  </a:lnTo>
                  <a:lnTo>
                    <a:pt x="185" y="115"/>
                  </a:lnTo>
                  <a:lnTo>
                    <a:pt x="192" y="119"/>
                  </a:lnTo>
                  <a:lnTo>
                    <a:pt x="196" y="119"/>
                  </a:lnTo>
                  <a:lnTo>
                    <a:pt x="196" y="115"/>
                  </a:lnTo>
                  <a:lnTo>
                    <a:pt x="196" y="111"/>
                  </a:lnTo>
                  <a:lnTo>
                    <a:pt x="200" y="111"/>
                  </a:lnTo>
                  <a:lnTo>
                    <a:pt x="203" y="115"/>
                  </a:lnTo>
                  <a:lnTo>
                    <a:pt x="207" y="115"/>
                  </a:lnTo>
                  <a:lnTo>
                    <a:pt x="215" y="111"/>
                  </a:lnTo>
                  <a:lnTo>
                    <a:pt x="215" y="111"/>
                  </a:lnTo>
                  <a:lnTo>
                    <a:pt x="215" y="96"/>
                  </a:lnTo>
                  <a:lnTo>
                    <a:pt x="215" y="96"/>
                  </a:lnTo>
                  <a:lnTo>
                    <a:pt x="207" y="96"/>
                  </a:lnTo>
                  <a:lnTo>
                    <a:pt x="207" y="96"/>
                  </a:lnTo>
                  <a:lnTo>
                    <a:pt x="203" y="93"/>
                  </a:lnTo>
                  <a:lnTo>
                    <a:pt x="200" y="93"/>
                  </a:lnTo>
                  <a:lnTo>
                    <a:pt x="200" y="89"/>
                  </a:lnTo>
                  <a:lnTo>
                    <a:pt x="196" y="89"/>
                  </a:lnTo>
                  <a:lnTo>
                    <a:pt x="196" y="89"/>
                  </a:lnTo>
                  <a:lnTo>
                    <a:pt x="192" y="85"/>
                  </a:lnTo>
                  <a:lnTo>
                    <a:pt x="196" y="85"/>
                  </a:lnTo>
                  <a:lnTo>
                    <a:pt x="196" y="85"/>
                  </a:lnTo>
                  <a:lnTo>
                    <a:pt x="200" y="82"/>
                  </a:lnTo>
                  <a:lnTo>
                    <a:pt x="200" y="78"/>
                  </a:lnTo>
                  <a:lnTo>
                    <a:pt x="200" y="74"/>
                  </a:lnTo>
                  <a:lnTo>
                    <a:pt x="196" y="74"/>
                  </a:lnTo>
                  <a:lnTo>
                    <a:pt x="196" y="70"/>
                  </a:lnTo>
                  <a:lnTo>
                    <a:pt x="200" y="67"/>
                  </a:lnTo>
                  <a:lnTo>
                    <a:pt x="203" y="63"/>
                  </a:lnTo>
                  <a:lnTo>
                    <a:pt x="211" y="63"/>
                  </a:lnTo>
                  <a:lnTo>
                    <a:pt x="215" y="63"/>
                  </a:lnTo>
                  <a:lnTo>
                    <a:pt x="215" y="63"/>
                  </a:lnTo>
                  <a:lnTo>
                    <a:pt x="215" y="59"/>
                  </a:lnTo>
                  <a:lnTo>
                    <a:pt x="215" y="59"/>
                  </a:lnTo>
                  <a:lnTo>
                    <a:pt x="211" y="56"/>
                  </a:lnTo>
                  <a:lnTo>
                    <a:pt x="207" y="56"/>
                  </a:lnTo>
                  <a:lnTo>
                    <a:pt x="207" y="59"/>
                  </a:lnTo>
                  <a:lnTo>
                    <a:pt x="203" y="56"/>
                  </a:lnTo>
                  <a:lnTo>
                    <a:pt x="200" y="56"/>
                  </a:lnTo>
                  <a:lnTo>
                    <a:pt x="196" y="56"/>
                  </a:lnTo>
                  <a:lnTo>
                    <a:pt x="200" y="56"/>
                  </a:lnTo>
                  <a:lnTo>
                    <a:pt x="203" y="56"/>
                  </a:lnTo>
                  <a:lnTo>
                    <a:pt x="203" y="52"/>
                  </a:lnTo>
                  <a:lnTo>
                    <a:pt x="200" y="52"/>
                  </a:lnTo>
                  <a:lnTo>
                    <a:pt x="196" y="52"/>
                  </a:lnTo>
                  <a:lnTo>
                    <a:pt x="196" y="48"/>
                  </a:lnTo>
                  <a:lnTo>
                    <a:pt x="196" y="44"/>
                  </a:lnTo>
                  <a:lnTo>
                    <a:pt x="196" y="44"/>
                  </a:lnTo>
                  <a:lnTo>
                    <a:pt x="200" y="44"/>
                  </a:lnTo>
                  <a:lnTo>
                    <a:pt x="200" y="41"/>
                  </a:lnTo>
                  <a:lnTo>
                    <a:pt x="203" y="41"/>
                  </a:lnTo>
                  <a:lnTo>
                    <a:pt x="203" y="44"/>
                  </a:lnTo>
                  <a:lnTo>
                    <a:pt x="207" y="44"/>
                  </a:lnTo>
                  <a:lnTo>
                    <a:pt x="211" y="44"/>
                  </a:lnTo>
                  <a:lnTo>
                    <a:pt x="215" y="44"/>
                  </a:lnTo>
                  <a:lnTo>
                    <a:pt x="215" y="41"/>
                  </a:lnTo>
                  <a:lnTo>
                    <a:pt x="215" y="41"/>
                  </a:lnTo>
                  <a:lnTo>
                    <a:pt x="218" y="41"/>
                  </a:lnTo>
                  <a:lnTo>
                    <a:pt x="222" y="44"/>
                  </a:lnTo>
                  <a:lnTo>
                    <a:pt x="222" y="41"/>
                  </a:lnTo>
                  <a:lnTo>
                    <a:pt x="222" y="41"/>
                  </a:lnTo>
                  <a:lnTo>
                    <a:pt x="229" y="37"/>
                  </a:lnTo>
                  <a:lnTo>
                    <a:pt x="233" y="37"/>
                  </a:lnTo>
                  <a:lnTo>
                    <a:pt x="237" y="37"/>
                  </a:lnTo>
                  <a:lnTo>
                    <a:pt x="240" y="37"/>
                  </a:lnTo>
                  <a:lnTo>
                    <a:pt x="240" y="33"/>
                  </a:lnTo>
                  <a:lnTo>
                    <a:pt x="244" y="33"/>
                  </a:lnTo>
                  <a:lnTo>
                    <a:pt x="248" y="30"/>
                  </a:lnTo>
                  <a:lnTo>
                    <a:pt x="252" y="30"/>
                  </a:lnTo>
                  <a:lnTo>
                    <a:pt x="255" y="30"/>
                  </a:lnTo>
                  <a:lnTo>
                    <a:pt x="255" y="30"/>
                  </a:lnTo>
                  <a:lnTo>
                    <a:pt x="259" y="30"/>
                  </a:lnTo>
                  <a:lnTo>
                    <a:pt x="259" y="26"/>
                  </a:lnTo>
                  <a:lnTo>
                    <a:pt x="259" y="26"/>
                  </a:lnTo>
                  <a:lnTo>
                    <a:pt x="263" y="26"/>
                  </a:lnTo>
                  <a:lnTo>
                    <a:pt x="263" y="22"/>
                  </a:lnTo>
                  <a:lnTo>
                    <a:pt x="266" y="22"/>
                  </a:lnTo>
                  <a:lnTo>
                    <a:pt x="266" y="22"/>
                  </a:lnTo>
                  <a:lnTo>
                    <a:pt x="270" y="22"/>
                  </a:lnTo>
                  <a:lnTo>
                    <a:pt x="274" y="22"/>
                  </a:lnTo>
                  <a:lnTo>
                    <a:pt x="278" y="22"/>
                  </a:lnTo>
                  <a:lnTo>
                    <a:pt x="285" y="15"/>
                  </a:lnTo>
                  <a:lnTo>
                    <a:pt x="285" y="15"/>
                  </a:lnTo>
                  <a:lnTo>
                    <a:pt x="289" y="15"/>
                  </a:lnTo>
                  <a:lnTo>
                    <a:pt x="292" y="15"/>
                  </a:lnTo>
                  <a:lnTo>
                    <a:pt x="292" y="11"/>
                  </a:lnTo>
                  <a:lnTo>
                    <a:pt x="296" y="11"/>
                  </a:lnTo>
                  <a:lnTo>
                    <a:pt x="300" y="11"/>
                  </a:lnTo>
                  <a:lnTo>
                    <a:pt x="300" y="11"/>
                  </a:lnTo>
                  <a:lnTo>
                    <a:pt x="300" y="7"/>
                  </a:lnTo>
                  <a:lnTo>
                    <a:pt x="300" y="7"/>
                  </a:lnTo>
                  <a:lnTo>
                    <a:pt x="303" y="7"/>
                  </a:lnTo>
                  <a:lnTo>
                    <a:pt x="303" y="4"/>
                  </a:lnTo>
                  <a:lnTo>
                    <a:pt x="307" y="0"/>
                  </a:lnTo>
                  <a:lnTo>
                    <a:pt x="311" y="4"/>
                  </a:lnTo>
                  <a:lnTo>
                    <a:pt x="311" y="0"/>
                  </a:lnTo>
                  <a:lnTo>
                    <a:pt x="318" y="4"/>
                  </a:lnTo>
                  <a:lnTo>
                    <a:pt x="322" y="4"/>
                  </a:lnTo>
                  <a:lnTo>
                    <a:pt x="326" y="4"/>
                  </a:lnTo>
                  <a:lnTo>
                    <a:pt x="329" y="4"/>
                  </a:lnTo>
                  <a:lnTo>
                    <a:pt x="333" y="4"/>
                  </a:lnTo>
                  <a:lnTo>
                    <a:pt x="337" y="4"/>
                  </a:lnTo>
                  <a:lnTo>
                    <a:pt x="337" y="7"/>
                  </a:lnTo>
                  <a:lnTo>
                    <a:pt x="337" y="7"/>
                  </a:lnTo>
                  <a:lnTo>
                    <a:pt x="340" y="11"/>
                  </a:lnTo>
                  <a:lnTo>
                    <a:pt x="340" y="15"/>
                  </a:lnTo>
                  <a:lnTo>
                    <a:pt x="344" y="15"/>
                  </a:lnTo>
                  <a:lnTo>
                    <a:pt x="344" y="15"/>
                  </a:lnTo>
                  <a:lnTo>
                    <a:pt x="344" y="18"/>
                  </a:lnTo>
                  <a:lnTo>
                    <a:pt x="344" y="22"/>
                  </a:lnTo>
                  <a:lnTo>
                    <a:pt x="344" y="22"/>
                  </a:lnTo>
                  <a:lnTo>
                    <a:pt x="340" y="22"/>
                  </a:lnTo>
                  <a:lnTo>
                    <a:pt x="344" y="26"/>
                  </a:lnTo>
                  <a:lnTo>
                    <a:pt x="344" y="26"/>
                  </a:lnTo>
                  <a:lnTo>
                    <a:pt x="348" y="26"/>
                  </a:lnTo>
                  <a:lnTo>
                    <a:pt x="352" y="26"/>
                  </a:lnTo>
                  <a:lnTo>
                    <a:pt x="352" y="26"/>
                  </a:lnTo>
                  <a:lnTo>
                    <a:pt x="355" y="26"/>
                  </a:lnTo>
                  <a:lnTo>
                    <a:pt x="355" y="22"/>
                  </a:lnTo>
                  <a:lnTo>
                    <a:pt x="355" y="26"/>
                  </a:lnTo>
                  <a:lnTo>
                    <a:pt x="359" y="26"/>
                  </a:lnTo>
                  <a:lnTo>
                    <a:pt x="359" y="26"/>
                  </a:lnTo>
                  <a:lnTo>
                    <a:pt x="359" y="22"/>
                  </a:lnTo>
                  <a:lnTo>
                    <a:pt x="359" y="22"/>
                  </a:lnTo>
                  <a:lnTo>
                    <a:pt x="366" y="26"/>
                  </a:lnTo>
                  <a:lnTo>
                    <a:pt x="366" y="30"/>
                  </a:lnTo>
                  <a:lnTo>
                    <a:pt x="366" y="33"/>
                  </a:lnTo>
                  <a:lnTo>
                    <a:pt x="370" y="33"/>
                  </a:lnTo>
                  <a:lnTo>
                    <a:pt x="370" y="30"/>
                  </a:lnTo>
                  <a:lnTo>
                    <a:pt x="370" y="30"/>
                  </a:lnTo>
                  <a:lnTo>
                    <a:pt x="370" y="26"/>
                  </a:lnTo>
                  <a:lnTo>
                    <a:pt x="374" y="26"/>
                  </a:lnTo>
                  <a:lnTo>
                    <a:pt x="377" y="30"/>
                  </a:lnTo>
                  <a:lnTo>
                    <a:pt x="381" y="30"/>
                  </a:lnTo>
                  <a:lnTo>
                    <a:pt x="385" y="30"/>
                  </a:lnTo>
                  <a:lnTo>
                    <a:pt x="385" y="30"/>
                  </a:lnTo>
                  <a:lnTo>
                    <a:pt x="385" y="33"/>
                  </a:lnTo>
                  <a:lnTo>
                    <a:pt x="381" y="33"/>
                  </a:lnTo>
                  <a:lnTo>
                    <a:pt x="381" y="37"/>
                  </a:lnTo>
                  <a:lnTo>
                    <a:pt x="385" y="41"/>
                  </a:lnTo>
                  <a:lnTo>
                    <a:pt x="385" y="41"/>
                  </a:lnTo>
                  <a:lnTo>
                    <a:pt x="389" y="37"/>
                  </a:lnTo>
                  <a:lnTo>
                    <a:pt x="392" y="37"/>
                  </a:lnTo>
                  <a:lnTo>
                    <a:pt x="400" y="37"/>
                  </a:lnTo>
                  <a:lnTo>
                    <a:pt x="400" y="41"/>
                  </a:lnTo>
                  <a:lnTo>
                    <a:pt x="403" y="37"/>
                  </a:lnTo>
                  <a:lnTo>
                    <a:pt x="400" y="33"/>
                  </a:lnTo>
                  <a:lnTo>
                    <a:pt x="403" y="33"/>
                  </a:lnTo>
                  <a:lnTo>
                    <a:pt x="411" y="33"/>
                  </a:lnTo>
                  <a:lnTo>
                    <a:pt x="411" y="30"/>
                  </a:lnTo>
                  <a:lnTo>
                    <a:pt x="415" y="30"/>
                  </a:lnTo>
                  <a:lnTo>
                    <a:pt x="415" y="26"/>
                  </a:lnTo>
                  <a:lnTo>
                    <a:pt x="418" y="26"/>
                  </a:lnTo>
                  <a:lnTo>
                    <a:pt x="422" y="22"/>
                  </a:lnTo>
                  <a:lnTo>
                    <a:pt x="422" y="18"/>
                  </a:lnTo>
                  <a:lnTo>
                    <a:pt x="426" y="18"/>
                  </a:lnTo>
                  <a:lnTo>
                    <a:pt x="429" y="18"/>
                  </a:lnTo>
                  <a:lnTo>
                    <a:pt x="433" y="15"/>
                  </a:lnTo>
                  <a:lnTo>
                    <a:pt x="433" y="18"/>
                  </a:lnTo>
                  <a:lnTo>
                    <a:pt x="433" y="18"/>
                  </a:lnTo>
                  <a:lnTo>
                    <a:pt x="433" y="22"/>
                  </a:lnTo>
                  <a:lnTo>
                    <a:pt x="429" y="22"/>
                  </a:lnTo>
                  <a:lnTo>
                    <a:pt x="429" y="26"/>
                  </a:lnTo>
                  <a:lnTo>
                    <a:pt x="459" y="44"/>
                  </a:lnTo>
                  <a:lnTo>
                    <a:pt x="500" y="89"/>
                  </a:lnTo>
                  <a:lnTo>
                    <a:pt x="503" y="89"/>
                  </a:lnTo>
                  <a:lnTo>
                    <a:pt x="507" y="89"/>
                  </a:lnTo>
                  <a:lnTo>
                    <a:pt x="507" y="85"/>
                  </a:lnTo>
                  <a:lnTo>
                    <a:pt x="507" y="85"/>
                  </a:lnTo>
                  <a:lnTo>
                    <a:pt x="507" y="82"/>
                  </a:lnTo>
                  <a:lnTo>
                    <a:pt x="511" y="82"/>
                  </a:lnTo>
                  <a:lnTo>
                    <a:pt x="514" y="85"/>
                  </a:lnTo>
                  <a:lnTo>
                    <a:pt x="514" y="85"/>
                  </a:lnTo>
                  <a:lnTo>
                    <a:pt x="514" y="89"/>
                  </a:lnTo>
                  <a:lnTo>
                    <a:pt x="518" y="89"/>
                  </a:lnTo>
                  <a:lnTo>
                    <a:pt x="522" y="93"/>
                  </a:lnTo>
                  <a:lnTo>
                    <a:pt x="522" y="93"/>
                  </a:lnTo>
                  <a:lnTo>
                    <a:pt x="526" y="89"/>
                  </a:lnTo>
                  <a:lnTo>
                    <a:pt x="529" y="89"/>
                  </a:lnTo>
                  <a:lnTo>
                    <a:pt x="533" y="93"/>
                  </a:lnTo>
                  <a:lnTo>
                    <a:pt x="537" y="89"/>
                  </a:lnTo>
                  <a:lnTo>
                    <a:pt x="537" y="89"/>
                  </a:lnTo>
                  <a:lnTo>
                    <a:pt x="540" y="89"/>
                  </a:lnTo>
                  <a:lnTo>
                    <a:pt x="544" y="89"/>
                  </a:lnTo>
                  <a:lnTo>
                    <a:pt x="540" y="85"/>
                  </a:lnTo>
                  <a:lnTo>
                    <a:pt x="540" y="85"/>
                  </a:lnTo>
                  <a:lnTo>
                    <a:pt x="548" y="85"/>
                  </a:lnTo>
                  <a:lnTo>
                    <a:pt x="552" y="85"/>
                  </a:lnTo>
                  <a:lnTo>
                    <a:pt x="559" y="85"/>
                  </a:lnTo>
                  <a:lnTo>
                    <a:pt x="563" y="89"/>
                  </a:lnTo>
                  <a:lnTo>
                    <a:pt x="566" y="93"/>
                  </a:lnTo>
                  <a:lnTo>
                    <a:pt x="566" y="96"/>
                  </a:lnTo>
                  <a:lnTo>
                    <a:pt x="570" y="96"/>
                  </a:lnTo>
                  <a:lnTo>
                    <a:pt x="574" y="96"/>
                  </a:lnTo>
                  <a:lnTo>
                    <a:pt x="577" y="100"/>
                  </a:lnTo>
                  <a:lnTo>
                    <a:pt x="577" y="100"/>
                  </a:lnTo>
                  <a:lnTo>
                    <a:pt x="581" y="100"/>
                  </a:lnTo>
                  <a:lnTo>
                    <a:pt x="581" y="104"/>
                  </a:lnTo>
                  <a:lnTo>
                    <a:pt x="581" y="104"/>
                  </a:lnTo>
                  <a:lnTo>
                    <a:pt x="581" y="107"/>
                  </a:lnTo>
                  <a:lnTo>
                    <a:pt x="581" y="107"/>
                  </a:lnTo>
                  <a:lnTo>
                    <a:pt x="581" y="111"/>
                  </a:lnTo>
                  <a:lnTo>
                    <a:pt x="581" y="111"/>
                  </a:lnTo>
                  <a:lnTo>
                    <a:pt x="585" y="111"/>
                  </a:lnTo>
                  <a:lnTo>
                    <a:pt x="589" y="111"/>
                  </a:lnTo>
                  <a:lnTo>
                    <a:pt x="589" y="111"/>
                  </a:lnTo>
                  <a:lnTo>
                    <a:pt x="592" y="111"/>
                  </a:lnTo>
                  <a:lnTo>
                    <a:pt x="592" y="111"/>
                  </a:lnTo>
                  <a:lnTo>
                    <a:pt x="600" y="107"/>
                  </a:lnTo>
                  <a:lnTo>
                    <a:pt x="603" y="107"/>
                  </a:lnTo>
                  <a:lnTo>
                    <a:pt x="607" y="107"/>
                  </a:lnTo>
                  <a:lnTo>
                    <a:pt x="611" y="104"/>
                  </a:lnTo>
                  <a:lnTo>
                    <a:pt x="611" y="104"/>
                  </a:lnTo>
                  <a:lnTo>
                    <a:pt x="611" y="107"/>
                  </a:lnTo>
                  <a:lnTo>
                    <a:pt x="611" y="111"/>
                  </a:lnTo>
                  <a:lnTo>
                    <a:pt x="614" y="111"/>
                  </a:lnTo>
                  <a:lnTo>
                    <a:pt x="618" y="115"/>
                  </a:lnTo>
                  <a:lnTo>
                    <a:pt x="622" y="115"/>
                  </a:lnTo>
                  <a:lnTo>
                    <a:pt x="622" y="119"/>
                  </a:lnTo>
                  <a:lnTo>
                    <a:pt x="622" y="119"/>
                  </a:lnTo>
                  <a:lnTo>
                    <a:pt x="618" y="122"/>
                  </a:lnTo>
                  <a:lnTo>
                    <a:pt x="614" y="126"/>
                  </a:lnTo>
                  <a:lnTo>
                    <a:pt x="614" y="130"/>
                  </a:lnTo>
                  <a:lnTo>
                    <a:pt x="614" y="130"/>
                  </a:lnTo>
                  <a:lnTo>
                    <a:pt x="611" y="133"/>
                  </a:lnTo>
                  <a:lnTo>
                    <a:pt x="607" y="133"/>
                  </a:lnTo>
                  <a:lnTo>
                    <a:pt x="603" y="137"/>
                  </a:lnTo>
                  <a:lnTo>
                    <a:pt x="603" y="141"/>
                  </a:lnTo>
                  <a:lnTo>
                    <a:pt x="603" y="145"/>
                  </a:lnTo>
                  <a:lnTo>
                    <a:pt x="607" y="152"/>
                  </a:lnTo>
                  <a:lnTo>
                    <a:pt x="611" y="156"/>
                  </a:lnTo>
                  <a:lnTo>
                    <a:pt x="611" y="159"/>
                  </a:lnTo>
                  <a:lnTo>
                    <a:pt x="607" y="163"/>
                  </a:lnTo>
                  <a:lnTo>
                    <a:pt x="603" y="163"/>
                  </a:lnTo>
                  <a:lnTo>
                    <a:pt x="600" y="167"/>
                  </a:lnTo>
                  <a:lnTo>
                    <a:pt x="596" y="167"/>
                  </a:lnTo>
                  <a:lnTo>
                    <a:pt x="596" y="167"/>
                  </a:lnTo>
                  <a:lnTo>
                    <a:pt x="596" y="163"/>
                  </a:lnTo>
                  <a:lnTo>
                    <a:pt x="592" y="163"/>
                  </a:lnTo>
                  <a:lnTo>
                    <a:pt x="585" y="167"/>
                  </a:lnTo>
                  <a:lnTo>
                    <a:pt x="581" y="167"/>
                  </a:lnTo>
                  <a:lnTo>
                    <a:pt x="574" y="163"/>
                  </a:lnTo>
                  <a:lnTo>
                    <a:pt x="570" y="163"/>
                  </a:lnTo>
                  <a:lnTo>
                    <a:pt x="570" y="163"/>
                  </a:lnTo>
                  <a:lnTo>
                    <a:pt x="566" y="171"/>
                  </a:lnTo>
                  <a:lnTo>
                    <a:pt x="566" y="174"/>
                  </a:lnTo>
                  <a:lnTo>
                    <a:pt x="566" y="178"/>
                  </a:lnTo>
                  <a:lnTo>
                    <a:pt x="563" y="185"/>
                  </a:lnTo>
                  <a:lnTo>
                    <a:pt x="563" y="193"/>
                  </a:lnTo>
                  <a:lnTo>
                    <a:pt x="563" y="197"/>
                  </a:lnTo>
                  <a:lnTo>
                    <a:pt x="566" y="197"/>
                  </a:lnTo>
                  <a:lnTo>
                    <a:pt x="570" y="197"/>
                  </a:lnTo>
                  <a:lnTo>
                    <a:pt x="566" y="200"/>
                  </a:lnTo>
                  <a:lnTo>
                    <a:pt x="566" y="204"/>
                  </a:lnTo>
                  <a:lnTo>
                    <a:pt x="566" y="204"/>
                  </a:lnTo>
                  <a:lnTo>
                    <a:pt x="563" y="204"/>
                  </a:lnTo>
                  <a:lnTo>
                    <a:pt x="559" y="204"/>
                  </a:lnTo>
                  <a:lnTo>
                    <a:pt x="559" y="204"/>
                  </a:lnTo>
                  <a:lnTo>
                    <a:pt x="555" y="204"/>
                  </a:lnTo>
                  <a:lnTo>
                    <a:pt x="552" y="204"/>
                  </a:lnTo>
                  <a:lnTo>
                    <a:pt x="544" y="208"/>
                  </a:lnTo>
                  <a:lnTo>
                    <a:pt x="540" y="208"/>
                  </a:lnTo>
                  <a:lnTo>
                    <a:pt x="537" y="208"/>
                  </a:lnTo>
                  <a:lnTo>
                    <a:pt x="537" y="208"/>
                  </a:lnTo>
                  <a:lnTo>
                    <a:pt x="533" y="208"/>
                  </a:lnTo>
                  <a:lnTo>
                    <a:pt x="529" y="211"/>
                  </a:lnTo>
                  <a:lnTo>
                    <a:pt x="529" y="211"/>
                  </a:lnTo>
                  <a:lnTo>
                    <a:pt x="533" y="215"/>
                  </a:lnTo>
                  <a:lnTo>
                    <a:pt x="537" y="215"/>
                  </a:lnTo>
                  <a:lnTo>
                    <a:pt x="540" y="215"/>
                  </a:lnTo>
                  <a:lnTo>
                    <a:pt x="540" y="215"/>
                  </a:lnTo>
                  <a:lnTo>
                    <a:pt x="540" y="219"/>
                  </a:lnTo>
                  <a:lnTo>
                    <a:pt x="540" y="222"/>
                  </a:lnTo>
                  <a:lnTo>
                    <a:pt x="540" y="226"/>
                  </a:lnTo>
                  <a:lnTo>
                    <a:pt x="544" y="226"/>
                  </a:lnTo>
                  <a:lnTo>
                    <a:pt x="544" y="230"/>
                  </a:lnTo>
                  <a:lnTo>
                    <a:pt x="548" y="234"/>
                  </a:lnTo>
                  <a:lnTo>
                    <a:pt x="548" y="237"/>
                  </a:lnTo>
                  <a:lnTo>
                    <a:pt x="552" y="237"/>
                  </a:lnTo>
                  <a:lnTo>
                    <a:pt x="552" y="245"/>
                  </a:lnTo>
                  <a:lnTo>
                    <a:pt x="548" y="248"/>
                  </a:lnTo>
                  <a:lnTo>
                    <a:pt x="548" y="248"/>
                  </a:lnTo>
                  <a:lnTo>
                    <a:pt x="552" y="252"/>
                  </a:lnTo>
                  <a:lnTo>
                    <a:pt x="548" y="252"/>
                  </a:lnTo>
                  <a:lnTo>
                    <a:pt x="548" y="256"/>
                  </a:lnTo>
                  <a:lnTo>
                    <a:pt x="548" y="256"/>
                  </a:lnTo>
                  <a:lnTo>
                    <a:pt x="548" y="260"/>
                  </a:lnTo>
                  <a:lnTo>
                    <a:pt x="544" y="263"/>
                  </a:lnTo>
                  <a:lnTo>
                    <a:pt x="537" y="260"/>
                  </a:lnTo>
                  <a:lnTo>
                    <a:pt x="529" y="252"/>
                  </a:lnTo>
                  <a:lnTo>
                    <a:pt x="526" y="252"/>
                  </a:lnTo>
                  <a:lnTo>
                    <a:pt x="518" y="252"/>
                  </a:lnTo>
                  <a:lnTo>
                    <a:pt x="511" y="252"/>
                  </a:lnTo>
                  <a:lnTo>
                    <a:pt x="503" y="252"/>
                  </a:lnTo>
                  <a:lnTo>
                    <a:pt x="496" y="252"/>
                  </a:lnTo>
                  <a:lnTo>
                    <a:pt x="489" y="252"/>
                  </a:lnTo>
                  <a:lnTo>
                    <a:pt x="485" y="252"/>
                  </a:lnTo>
                  <a:lnTo>
                    <a:pt x="481" y="252"/>
                  </a:lnTo>
                  <a:lnTo>
                    <a:pt x="477" y="252"/>
                  </a:lnTo>
                  <a:lnTo>
                    <a:pt x="474" y="256"/>
                  </a:lnTo>
                  <a:lnTo>
                    <a:pt x="466" y="252"/>
                  </a:lnTo>
                  <a:lnTo>
                    <a:pt x="459" y="252"/>
                  </a:lnTo>
                  <a:lnTo>
                    <a:pt x="455" y="252"/>
                  </a:lnTo>
                  <a:lnTo>
                    <a:pt x="452" y="252"/>
                  </a:lnTo>
                  <a:lnTo>
                    <a:pt x="448" y="252"/>
                  </a:lnTo>
                  <a:lnTo>
                    <a:pt x="444" y="252"/>
                  </a:lnTo>
                  <a:lnTo>
                    <a:pt x="440" y="252"/>
                  </a:lnTo>
                  <a:lnTo>
                    <a:pt x="440" y="252"/>
                  </a:lnTo>
                  <a:lnTo>
                    <a:pt x="440" y="256"/>
                  </a:lnTo>
                  <a:lnTo>
                    <a:pt x="440" y="260"/>
                  </a:lnTo>
                  <a:lnTo>
                    <a:pt x="440" y="263"/>
                  </a:lnTo>
                  <a:lnTo>
                    <a:pt x="437" y="263"/>
                  </a:lnTo>
                  <a:lnTo>
                    <a:pt x="426" y="263"/>
                  </a:lnTo>
                  <a:lnTo>
                    <a:pt x="415" y="263"/>
                  </a:lnTo>
                  <a:lnTo>
                    <a:pt x="411" y="260"/>
                  </a:lnTo>
                  <a:lnTo>
                    <a:pt x="403" y="260"/>
                  </a:lnTo>
                  <a:lnTo>
                    <a:pt x="403" y="263"/>
                  </a:lnTo>
                  <a:lnTo>
                    <a:pt x="403" y="263"/>
                  </a:lnTo>
                  <a:lnTo>
                    <a:pt x="400" y="267"/>
                  </a:lnTo>
                  <a:lnTo>
                    <a:pt x="400" y="267"/>
                  </a:lnTo>
                  <a:lnTo>
                    <a:pt x="396" y="267"/>
                  </a:lnTo>
                  <a:lnTo>
                    <a:pt x="396" y="271"/>
                  </a:lnTo>
                  <a:lnTo>
                    <a:pt x="392" y="274"/>
                  </a:lnTo>
                  <a:lnTo>
                    <a:pt x="385" y="278"/>
                  </a:lnTo>
                  <a:lnTo>
                    <a:pt x="381" y="286"/>
                  </a:lnTo>
                  <a:lnTo>
                    <a:pt x="381" y="286"/>
                  </a:lnTo>
                  <a:lnTo>
                    <a:pt x="377" y="293"/>
                  </a:lnTo>
                  <a:lnTo>
                    <a:pt x="370" y="297"/>
                  </a:lnTo>
                  <a:lnTo>
                    <a:pt x="370" y="297"/>
                  </a:lnTo>
                  <a:lnTo>
                    <a:pt x="363" y="293"/>
                  </a:lnTo>
                  <a:lnTo>
                    <a:pt x="355" y="293"/>
                  </a:lnTo>
                  <a:lnTo>
                    <a:pt x="352" y="293"/>
                  </a:lnTo>
                  <a:lnTo>
                    <a:pt x="344" y="297"/>
                  </a:lnTo>
                  <a:lnTo>
                    <a:pt x="340" y="297"/>
                  </a:lnTo>
                  <a:lnTo>
                    <a:pt x="333" y="278"/>
                  </a:lnTo>
                  <a:lnTo>
                    <a:pt x="322" y="278"/>
                  </a:lnTo>
                  <a:lnTo>
                    <a:pt x="322" y="256"/>
                  </a:lnTo>
                  <a:lnTo>
                    <a:pt x="315" y="260"/>
                  </a:lnTo>
                  <a:lnTo>
                    <a:pt x="311" y="248"/>
                  </a:lnTo>
                  <a:lnTo>
                    <a:pt x="303" y="245"/>
                  </a:lnTo>
                  <a:lnTo>
                    <a:pt x="278" y="245"/>
                  </a:lnTo>
                  <a:lnTo>
                    <a:pt x="252" y="245"/>
                  </a:lnTo>
                  <a:lnTo>
                    <a:pt x="237" y="237"/>
                  </a:lnTo>
                  <a:lnTo>
                    <a:pt x="229" y="234"/>
                  </a:lnTo>
                  <a:lnTo>
                    <a:pt x="203" y="219"/>
                  </a:lnTo>
                  <a:lnTo>
                    <a:pt x="159" y="226"/>
                  </a:lnTo>
                  <a:lnTo>
                    <a:pt x="174" y="297"/>
                  </a:lnTo>
                  <a:lnTo>
                    <a:pt x="170" y="297"/>
                  </a:lnTo>
                  <a:lnTo>
                    <a:pt x="163" y="297"/>
                  </a:lnTo>
                  <a:lnTo>
                    <a:pt x="152" y="286"/>
                  </a:lnTo>
                  <a:lnTo>
                    <a:pt x="141" y="282"/>
                  </a:lnTo>
                  <a:lnTo>
                    <a:pt x="129" y="278"/>
                  </a:lnTo>
                  <a:lnTo>
                    <a:pt x="122" y="282"/>
                  </a:lnTo>
                  <a:lnTo>
                    <a:pt x="111" y="289"/>
                  </a:lnTo>
                  <a:lnTo>
                    <a:pt x="111" y="286"/>
                  </a:lnTo>
                  <a:lnTo>
                    <a:pt x="111" y="282"/>
                  </a:lnTo>
                  <a:lnTo>
                    <a:pt x="111" y="278"/>
                  </a:lnTo>
                  <a:lnTo>
                    <a:pt x="115" y="274"/>
                  </a:lnTo>
                  <a:lnTo>
                    <a:pt x="115" y="274"/>
                  </a:lnTo>
                  <a:lnTo>
                    <a:pt x="115" y="271"/>
                  </a:lnTo>
                  <a:lnTo>
                    <a:pt x="111" y="271"/>
                  </a:lnTo>
                  <a:lnTo>
                    <a:pt x="107" y="271"/>
                  </a:lnTo>
                  <a:lnTo>
                    <a:pt x="107" y="271"/>
                  </a:lnTo>
                  <a:lnTo>
                    <a:pt x="103" y="271"/>
                  </a:lnTo>
                  <a:lnTo>
                    <a:pt x="100" y="271"/>
                  </a:lnTo>
                  <a:lnTo>
                    <a:pt x="100" y="271"/>
                  </a:lnTo>
                  <a:lnTo>
                    <a:pt x="100" y="267"/>
                  </a:lnTo>
                  <a:lnTo>
                    <a:pt x="96" y="267"/>
                  </a:lnTo>
                  <a:lnTo>
                    <a:pt x="96" y="263"/>
                  </a:lnTo>
                  <a:lnTo>
                    <a:pt x="92" y="263"/>
                  </a:lnTo>
                  <a:lnTo>
                    <a:pt x="92" y="263"/>
                  </a:lnTo>
                  <a:lnTo>
                    <a:pt x="89" y="263"/>
                  </a:lnTo>
                  <a:lnTo>
                    <a:pt x="89" y="263"/>
                  </a:lnTo>
                  <a:lnTo>
                    <a:pt x="89" y="260"/>
                  </a:lnTo>
                  <a:lnTo>
                    <a:pt x="89" y="260"/>
                  </a:lnTo>
                  <a:lnTo>
                    <a:pt x="85" y="252"/>
                  </a:lnTo>
                  <a:lnTo>
                    <a:pt x="81" y="252"/>
                  </a:lnTo>
                  <a:lnTo>
                    <a:pt x="81" y="252"/>
                  </a:lnTo>
                  <a:lnTo>
                    <a:pt x="81" y="248"/>
                  </a:lnTo>
                  <a:lnTo>
                    <a:pt x="78" y="248"/>
                  </a:lnTo>
                  <a:lnTo>
                    <a:pt x="78" y="245"/>
                  </a:lnTo>
                  <a:lnTo>
                    <a:pt x="74" y="245"/>
                  </a:lnTo>
                  <a:lnTo>
                    <a:pt x="70" y="245"/>
                  </a:lnTo>
                  <a:lnTo>
                    <a:pt x="70" y="241"/>
                  </a:lnTo>
                  <a:lnTo>
                    <a:pt x="70" y="241"/>
                  </a:lnTo>
                  <a:lnTo>
                    <a:pt x="70" y="237"/>
                  </a:lnTo>
                  <a:lnTo>
                    <a:pt x="74" y="237"/>
                  </a:lnTo>
                  <a:lnTo>
                    <a:pt x="78" y="237"/>
                  </a:lnTo>
                  <a:lnTo>
                    <a:pt x="78" y="237"/>
                  </a:lnTo>
                  <a:lnTo>
                    <a:pt x="81" y="237"/>
                  </a:lnTo>
                  <a:lnTo>
                    <a:pt x="81" y="241"/>
                  </a:lnTo>
                  <a:lnTo>
                    <a:pt x="85" y="237"/>
                  </a:lnTo>
                  <a:lnTo>
                    <a:pt x="85" y="237"/>
                  </a:lnTo>
                  <a:lnTo>
                    <a:pt x="89" y="237"/>
                  </a:lnTo>
                  <a:lnTo>
                    <a:pt x="89" y="237"/>
                  </a:lnTo>
                  <a:lnTo>
                    <a:pt x="89" y="237"/>
                  </a:lnTo>
                  <a:lnTo>
                    <a:pt x="85" y="237"/>
                  </a:lnTo>
                  <a:lnTo>
                    <a:pt x="85" y="237"/>
                  </a:lnTo>
                  <a:lnTo>
                    <a:pt x="85" y="234"/>
                  </a:lnTo>
                  <a:lnTo>
                    <a:pt x="81" y="230"/>
                  </a:lnTo>
                  <a:lnTo>
                    <a:pt x="81" y="230"/>
                  </a:lnTo>
                  <a:lnTo>
                    <a:pt x="81" y="230"/>
                  </a:lnTo>
                  <a:lnTo>
                    <a:pt x="81" y="226"/>
                  </a:lnTo>
                  <a:lnTo>
                    <a:pt x="81" y="226"/>
                  </a:lnTo>
                  <a:lnTo>
                    <a:pt x="85" y="222"/>
                  </a:lnTo>
                  <a:lnTo>
                    <a:pt x="89" y="222"/>
                  </a:lnTo>
                  <a:lnTo>
                    <a:pt x="92" y="222"/>
                  </a:lnTo>
                  <a:lnTo>
                    <a:pt x="92" y="222"/>
                  </a:lnTo>
                  <a:lnTo>
                    <a:pt x="96" y="222"/>
                  </a:lnTo>
                  <a:lnTo>
                    <a:pt x="100" y="219"/>
                  </a:lnTo>
                  <a:lnTo>
                    <a:pt x="100" y="222"/>
                  </a:lnTo>
                  <a:lnTo>
                    <a:pt x="103" y="222"/>
                  </a:lnTo>
                  <a:lnTo>
                    <a:pt x="103" y="222"/>
                  </a:lnTo>
                  <a:lnTo>
                    <a:pt x="107" y="222"/>
                  </a:lnTo>
                  <a:lnTo>
                    <a:pt x="111" y="222"/>
                  </a:lnTo>
                  <a:lnTo>
                    <a:pt x="115" y="222"/>
                  </a:lnTo>
                  <a:lnTo>
                    <a:pt x="115" y="222"/>
                  </a:lnTo>
                  <a:lnTo>
                    <a:pt x="111" y="219"/>
                  </a:lnTo>
                  <a:lnTo>
                    <a:pt x="107" y="219"/>
                  </a:lnTo>
                  <a:lnTo>
                    <a:pt x="107" y="215"/>
                  </a:lnTo>
                  <a:lnTo>
                    <a:pt x="107" y="211"/>
                  </a:lnTo>
                  <a:lnTo>
                    <a:pt x="107" y="211"/>
                  </a:lnTo>
                  <a:lnTo>
                    <a:pt x="111" y="211"/>
                  </a:lnTo>
                  <a:lnTo>
                    <a:pt x="107" y="208"/>
                  </a:lnTo>
                  <a:lnTo>
                    <a:pt x="107" y="208"/>
                  </a:lnTo>
                  <a:lnTo>
                    <a:pt x="107" y="208"/>
                  </a:lnTo>
                  <a:lnTo>
                    <a:pt x="107" y="204"/>
                  </a:lnTo>
                  <a:lnTo>
                    <a:pt x="111" y="200"/>
                  </a:lnTo>
                  <a:lnTo>
                    <a:pt x="107" y="200"/>
                  </a:lnTo>
                  <a:lnTo>
                    <a:pt x="107" y="197"/>
                  </a:lnTo>
                  <a:lnTo>
                    <a:pt x="107" y="197"/>
                  </a:lnTo>
                  <a:lnTo>
                    <a:pt x="107" y="193"/>
                  </a:lnTo>
                  <a:lnTo>
                    <a:pt x="103" y="193"/>
                  </a:lnTo>
                  <a:lnTo>
                    <a:pt x="103" y="193"/>
                  </a:lnTo>
                  <a:lnTo>
                    <a:pt x="103" y="189"/>
                  </a:lnTo>
                  <a:lnTo>
                    <a:pt x="96" y="189"/>
                  </a:lnTo>
                  <a:lnTo>
                    <a:pt x="96" y="189"/>
                  </a:lnTo>
                  <a:lnTo>
                    <a:pt x="92" y="189"/>
                  </a:lnTo>
                  <a:lnTo>
                    <a:pt x="92" y="193"/>
                  </a:lnTo>
                  <a:lnTo>
                    <a:pt x="92" y="193"/>
                  </a:lnTo>
                  <a:lnTo>
                    <a:pt x="92" y="193"/>
                  </a:lnTo>
                  <a:lnTo>
                    <a:pt x="89" y="193"/>
                  </a:lnTo>
                  <a:lnTo>
                    <a:pt x="89" y="193"/>
                  </a:lnTo>
                  <a:lnTo>
                    <a:pt x="89" y="193"/>
                  </a:lnTo>
                  <a:lnTo>
                    <a:pt x="85" y="193"/>
                  </a:lnTo>
                  <a:lnTo>
                    <a:pt x="85" y="193"/>
                  </a:lnTo>
                  <a:lnTo>
                    <a:pt x="81" y="193"/>
                  </a:lnTo>
                  <a:lnTo>
                    <a:pt x="81" y="189"/>
                  </a:lnTo>
                  <a:lnTo>
                    <a:pt x="81" y="189"/>
                  </a:lnTo>
                  <a:lnTo>
                    <a:pt x="81" y="189"/>
                  </a:lnTo>
                  <a:lnTo>
                    <a:pt x="78" y="189"/>
                  </a:lnTo>
                  <a:lnTo>
                    <a:pt x="78" y="189"/>
                  </a:lnTo>
                  <a:lnTo>
                    <a:pt x="74" y="189"/>
                  </a:lnTo>
                  <a:lnTo>
                    <a:pt x="70" y="193"/>
                  </a:lnTo>
                  <a:lnTo>
                    <a:pt x="70" y="193"/>
                  </a:lnTo>
                  <a:lnTo>
                    <a:pt x="70" y="193"/>
                  </a:lnTo>
                  <a:lnTo>
                    <a:pt x="66" y="193"/>
                  </a:lnTo>
                  <a:lnTo>
                    <a:pt x="66" y="193"/>
                  </a:lnTo>
                  <a:lnTo>
                    <a:pt x="63" y="197"/>
                  </a:lnTo>
                  <a:lnTo>
                    <a:pt x="63" y="197"/>
                  </a:lnTo>
                  <a:lnTo>
                    <a:pt x="59" y="197"/>
                  </a:lnTo>
                  <a:lnTo>
                    <a:pt x="59" y="200"/>
                  </a:lnTo>
                  <a:lnTo>
                    <a:pt x="55" y="200"/>
                  </a:lnTo>
                  <a:lnTo>
                    <a:pt x="55" y="200"/>
                  </a:lnTo>
                  <a:lnTo>
                    <a:pt x="55" y="200"/>
                  </a:lnTo>
                  <a:lnTo>
                    <a:pt x="55" y="200"/>
                  </a:lnTo>
                  <a:lnTo>
                    <a:pt x="52" y="200"/>
                  </a:lnTo>
                  <a:lnTo>
                    <a:pt x="52" y="200"/>
                  </a:lnTo>
                  <a:lnTo>
                    <a:pt x="48" y="200"/>
                  </a:lnTo>
                  <a:lnTo>
                    <a:pt x="48" y="200"/>
                  </a:lnTo>
                  <a:lnTo>
                    <a:pt x="48" y="20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5" name="Freeform 17"/>
            <p:cNvSpPr/>
            <p:nvPr/>
          </p:nvSpPr>
          <p:spPr bwMode="auto">
            <a:xfrm>
              <a:off x="5398237" y="2217429"/>
              <a:ext cx="338384" cy="190421"/>
            </a:xfrm>
            <a:custGeom>
              <a:avLst/>
              <a:gdLst>
                <a:gd name="T0" fmla="*/ 211 w 263"/>
                <a:gd name="T1" fmla="*/ 137 h 148"/>
                <a:gd name="T2" fmla="*/ 215 w 263"/>
                <a:gd name="T3" fmla="*/ 130 h 148"/>
                <a:gd name="T4" fmla="*/ 211 w 263"/>
                <a:gd name="T5" fmla="*/ 126 h 148"/>
                <a:gd name="T6" fmla="*/ 211 w 263"/>
                <a:gd name="T7" fmla="*/ 118 h 148"/>
                <a:gd name="T8" fmla="*/ 207 w 263"/>
                <a:gd name="T9" fmla="*/ 115 h 148"/>
                <a:gd name="T10" fmla="*/ 200 w 263"/>
                <a:gd name="T11" fmla="*/ 111 h 148"/>
                <a:gd name="T12" fmla="*/ 204 w 263"/>
                <a:gd name="T13" fmla="*/ 104 h 148"/>
                <a:gd name="T14" fmla="*/ 211 w 263"/>
                <a:gd name="T15" fmla="*/ 104 h 148"/>
                <a:gd name="T16" fmla="*/ 218 w 263"/>
                <a:gd name="T17" fmla="*/ 96 h 148"/>
                <a:gd name="T18" fmla="*/ 215 w 263"/>
                <a:gd name="T19" fmla="*/ 93 h 148"/>
                <a:gd name="T20" fmla="*/ 230 w 263"/>
                <a:gd name="T21" fmla="*/ 89 h 148"/>
                <a:gd name="T22" fmla="*/ 226 w 263"/>
                <a:gd name="T23" fmla="*/ 85 h 148"/>
                <a:gd name="T24" fmla="*/ 230 w 263"/>
                <a:gd name="T25" fmla="*/ 81 h 148"/>
                <a:gd name="T26" fmla="*/ 237 w 263"/>
                <a:gd name="T27" fmla="*/ 78 h 148"/>
                <a:gd name="T28" fmla="*/ 244 w 263"/>
                <a:gd name="T29" fmla="*/ 78 h 148"/>
                <a:gd name="T30" fmla="*/ 256 w 263"/>
                <a:gd name="T31" fmla="*/ 78 h 148"/>
                <a:gd name="T32" fmla="*/ 263 w 263"/>
                <a:gd name="T33" fmla="*/ 74 h 148"/>
                <a:gd name="T34" fmla="*/ 256 w 263"/>
                <a:gd name="T35" fmla="*/ 63 h 148"/>
                <a:gd name="T36" fmla="*/ 252 w 263"/>
                <a:gd name="T37" fmla="*/ 67 h 148"/>
                <a:gd name="T38" fmla="*/ 248 w 263"/>
                <a:gd name="T39" fmla="*/ 70 h 148"/>
                <a:gd name="T40" fmla="*/ 237 w 263"/>
                <a:gd name="T41" fmla="*/ 67 h 148"/>
                <a:gd name="T42" fmla="*/ 237 w 263"/>
                <a:gd name="T43" fmla="*/ 59 h 148"/>
                <a:gd name="T44" fmla="*/ 241 w 263"/>
                <a:gd name="T45" fmla="*/ 48 h 148"/>
                <a:gd name="T46" fmla="*/ 237 w 263"/>
                <a:gd name="T47" fmla="*/ 52 h 148"/>
                <a:gd name="T48" fmla="*/ 226 w 263"/>
                <a:gd name="T49" fmla="*/ 59 h 148"/>
                <a:gd name="T50" fmla="*/ 222 w 263"/>
                <a:gd name="T51" fmla="*/ 67 h 148"/>
                <a:gd name="T52" fmla="*/ 211 w 263"/>
                <a:gd name="T53" fmla="*/ 78 h 148"/>
                <a:gd name="T54" fmla="*/ 204 w 263"/>
                <a:gd name="T55" fmla="*/ 74 h 148"/>
                <a:gd name="T56" fmla="*/ 193 w 263"/>
                <a:gd name="T57" fmla="*/ 74 h 148"/>
                <a:gd name="T58" fmla="*/ 181 w 263"/>
                <a:gd name="T59" fmla="*/ 78 h 148"/>
                <a:gd name="T60" fmla="*/ 163 w 263"/>
                <a:gd name="T61" fmla="*/ 59 h 148"/>
                <a:gd name="T62" fmla="*/ 156 w 263"/>
                <a:gd name="T63" fmla="*/ 41 h 148"/>
                <a:gd name="T64" fmla="*/ 144 w 263"/>
                <a:gd name="T65" fmla="*/ 26 h 148"/>
                <a:gd name="T66" fmla="*/ 93 w 263"/>
                <a:gd name="T67" fmla="*/ 26 h 148"/>
                <a:gd name="T68" fmla="*/ 70 w 263"/>
                <a:gd name="T69" fmla="*/ 15 h 148"/>
                <a:gd name="T70" fmla="*/ 0 w 263"/>
                <a:gd name="T71" fmla="*/ 7 h 148"/>
                <a:gd name="T72" fmla="*/ 22 w 263"/>
                <a:gd name="T73" fmla="*/ 78 h 148"/>
                <a:gd name="T74" fmla="*/ 30 w 263"/>
                <a:gd name="T75" fmla="*/ 74 h 148"/>
                <a:gd name="T76" fmla="*/ 26 w 263"/>
                <a:gd name="T77" fmla="*/ 67 h 148"/>
                <a:gd name="T78" fmla="*/ 33 w 263"/>
                <a:gd name="T79" fmla="*/ 59 h 148"/>
                <a:gd name="T80" fmla="*/ 41 w 263"/>
                <a:gd name="T81" fmla="*/ 55 h 148"/>
                <a:gd name="T82" fmla="*/ 44 w 263"/>
                <a:gd name="T83" fmla="*/ 55 h 148"/>
                <a:gd name="T84" fmla="*/ 52 w 263"/>
                <a:gd name="T85" fmla="*/ 52 h 148"/>
                <a:gd name="T86" fmla="*/ 70 w 263"/>
                <a:gd name="T87" fmla="*/ 63 h 148"/>
                <a:gd name="T88" fmla="*/ 85 w 263"/>
                <a:gd name="T89" fmla="*/ 70 h 148"/>
                <a:gd name="T90" fmla="*/ 96 w 263"/>
                <a:gd name="T91" fmla="*/ 74 h 148"/>
                <a:gd name="T92" fmla="*/ 107 w 263"/>
                <a:gd name="T93" fmla="*/ 78 h 148"/>
                <a:gd name="T94" fmla="*/ 115 w 263"/>
                <a:gd name="T95" fmla="*/ 89 h 148"/>
                <a:gd name="T96" fmla="*/ 119 w 263"/>
                <a:gd name="T97" fmla="*/ 100 h 148"/>
                <a:gd name="T98" fmla="*/ 133 w 263"/>
                <a:gd name="T99" fmla="*/ 107 h 148"/>
                <a:gd name="T100" fmla="*/ 159 w 263"/>
                <a:gd name="T101" fmla="*/ 122 h 148"/>
                <a:gd name="T102" fmla="*/ 178 w 263"/>
                <a:gd name="T103" fmla="*/ 130 h 148"/>
                <a:gd name="T104" fmla="*/ 181 w 263"/>
                <a:gd name="T105" fmla="*/ 130 h 148"/>
                <a:gd name="T106" fmla="*/ 189 w 263"/>
                <a:gd name="T107" fmla="*/ 137 h 148"/>
                <a:gd name="T108" fmla="*/ 193 w 263"/>
                <a:gd name="T109" fmla="*/ 144 h 148"/>
                <a:gd name="T110" fmla="*/ 200 w 263"/>
                <a:gd name="T111" fmla="*/ 148 h 148"/>
                <a:gd name="T112" fmla="*/ 204 w 263"/>
                <a:gd name="T113" fmla="*/ 144 h 148"/>
                <a:gd name="T114" fmla="*/ 207 w 263"/>
                <a:gd name="T11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3" h="148">
                  <a:moveTo>
                    <a:pt x="207" y="148"/>
                  </a:moveTo>
                  <a:lnTo>
                    <a:pt x="211" y="137"/>
                  </a:lnTo>
                  <a:lnTo>
                    <a:pt x="215" y="133"/>
                  </a:lnTo>
                  <a:lnTo>
                    <a:pt x="215" y="130"/>
                  </a:lnTo>
                  <a:lnTo>
                    <a:pt x="215" y="126"/>
                  </a:lnTo>
                  <a:lnTo>
                    <a:pt x="211" y="126"/>
                  </a:lnTo>
                  <a:lnTo>
                    <a:pt x="211" y="118"/>
                  </a:lnTo>
                  <a:lnTo>
                    <a:pt x="211" y="118"/>
                  </a:lnTo>
                  <a:lnTo>
                    <a:pt x="211" y="115"/>
                  </a:lnTo>
                  <a:lnTo>
                    <a:pt x="207" y="115"/>
                  </a:lnTo>
                  <a:lnTo>
                    <a:pt x="204" y="115"/>
                  </a:lnTo>
                  <a:lnTo>
                    <a:pt x="200" y="111"/>
                  </a:lnTo>
                  <a:lnTo>
                    <a:pt x="200" y="104"/>
                  </a:lnTo>
                  <a:lnTo>
                    <a:pt x="204" y="104"/>
                  </a:lnTo>
                  <a:lnTo>
                    <a:pt x="207" y="104"/>
                  </a:lnTo>
                  <a:lnTo>
                    <a:pt x="211" y="104"/>
                  </a:lnTo>
                  <a:lnTo>
                    <a:pt x="211" y="100"/>
                  </a:lnTo>
                  <a:lnTo>
                    <a:pt x="218" y="96"/>
                  </a:lnTo>
                  <a:lnTo>
                    <a:pt x="218" y="96"/>
                  </a:lnTo>
                  <a:lnTo>
                    <a:pt x="215" y="93"/>
                  </a:lnTo>
                  <a:lnTo>
                    <a:pt x="222" y="93"/>
                  </a:lnTo>
                  <a:lnTo>
                    <a:pt x="230" y="89"/>
                  </a:lnTo>
                  <a:lnTo>
                    <a:pt x="230" y="89"/>
                  </a:lnTo>
                  <a:lnTo>
                    <a:pt x="226" y="85"/>
                  </a:lnTo>
                  <a:lnTo>
                    <a:pt x="226" y="81"/>
                  </a:lnTo>
                  <a:lnTo>
                    <a:pt x="230" y="81"/>
                  </a:lnTo>
                  <a:lnTo>
                    <a:pt x="233" y="78"/>
                  </a:lnTo>
                  <a:lnTo>
                    <a:pt x="237" y="78"/>
                  </a:lnTo>
                  <a:lnTo>
                    <a:pt x="241" y="74"/>
                  </a:lnTo>
                  <a:lnTo>
                    <a:pt x="244" y="78"/>
                  </a:lnTo>
                  <a:lnTo>
                    <a:pt x="248" y="78"/>
                  </a:lnTo>
                  <a:lnTo>
                    <a:pt x="256" y="78"/>
                  </a:lnTo>
                  <a:lnTo>
                    <a:pt x="259" y="78"/>
                  </a:lnTo>
                  <a:lnTo>
                    <a:pt x="263" y="74"/>
                  </a:lnTo>
                  <a:lnTo>
                    <a:pt x="263" y="70"/>
                  </a:lnTo>
                  <a:lnTo>
                    <a:pt x="256" y="63"/>
                  </a:lnTo>
                  <a:lnTo>
                    <a:pt x="252" y="63"/>
                  </a:lnTo>
                  <a:lnTo>
                    <a:pt x="252" y="67"/>
                  </a:lnTo>
                  <a:lnTo>
                    <a:pt x="252" y="70"/>
                  </a:lnTo>
                  <a:lnTo>
                    <a:pt x="248" y="70"/>
                  </a:lnTo>
                  <a:lnTo>
                    <a:pt x="244" y="67"/>
                  </a:lnTo>
                  <a:lnTo>
                    <a:pt x="237" y="67"/>
                  </a:lnTo>
                  <a:lnTo>
                    <a:pt x="233" y="63"/>
                  </a:lnTo>
                  <a:lnTo>
                    <a:pt x="237" y="59"/>
                  </a:lnTo>
                  <a:lnTo>
                    <a:pt x="241" y="52"/>
                  </a:lnTo>
                  <a:lnTo>
                    <a:pt x="241" y="48"/>
                  </a:lnTo>
                  <a:lnTo>
                    <a:pt x="237" y="48"/>
                  </a:lnTo>
                  <a:lnTo>
                    <a:pt x="237" y="52"/>
                  </a:lnTo>
                  <a:lnTo>
                    <a:pt x="233" y="55"/>
                  </a:lnTo>
                  <a:lnTo>
                    <a:pt x="226" y="59"/>
                  </a:lnTo>
                  <a:lnTo>
                    <a:pt x="222" y="67"/>
                  </a:lnTo>
                  <a:lnTo>
                    <a:pt x="222" y="67"/>
                  </a:lnTo>
                  <a:lnTo>
                    <a:pt x="218" y="74"/>
                  </a:lnTo>
                  <a:lnTo>
                    <a:pt x="211" y="78"/>
                  </a:lnTo>
                  <a:lnTo>
                    <a:pt x="211" y="78"/>
                  </a:lnTo>
                  <a:lnTo>
                    <a:pt x="204" y="74"/>
                  </a:lnTo>
                  <a:lnTo>
                    <a:pt x="196" y="74"/>
                  </a:lnTo>
                  <a:lnTo>
                    <a:pt x="193" y="74"/>
                  </a:lnTo>
                  <a:lnTo>
                    <a:pt x="185" y="78"/>
                  </a:lnTo>
                  <a:lnTo>
                    <a:pt x="181" y="78"/>
                  </a:lnTo>
                  <a:lnTo>
                    <a:pt x="174" y="59"/>
                  </a:lnTo>
                  <a:lnTo>
                    <a:pt x="163" y="59"/>
                  </a:lnTo>
                  <a:lnTo>
                    <a:pt x="163" y="37"/>
                  </a:lnTo>
                  <a:lnTo>
                    <a:pt x="156" y="41"/>
                  </a:lnTo>
                  <a:lnTo>
                    <a:pt x="152" y="29"/>
                  </a:lnTo>
                  <a:lnTo>
                    <a:pt x="144" y="26"/>
                  </a:lnTo>
                  <a:lnTo>
                    <a:pt x="119" y="26"/>
                  </a:lnTo>
                  <a:lnTo>
                    <a:pt x="93" y="26"/>
                  </a:lnTo>
                  <a:lnTo>
                    <a:pt x="78" y="18"/>
                  </a:lnTo>
                  <a:lnTo>
                    <a:pt x="70" y="15"/>
                  </a:lnTo>
                  <a:lnTo>
                    <a:pt x="44" y="0"/>
                  </a:lnTo>
                  <a:lnTo>
                    <a:pt x="0" y="7"/>
                  </a:lnTo>
                  <a:lnTo>
                    <a:pt x="15" y="78"/>
                  </a:lnTo>
                  <a:lnTo>
                    <a:pt x="22" y="78"/>
                  </a:lnTo>
                  <a:lnTo>
                    <a:pt x="26" y="78"/>
                  </a:lnTo>
                  <a:lnTo>
                    <a:pt x="30" y="74"/>
                  </a:lnTo>
                  <a:lnTo>
                    <a:pt x="26" y="70"/>
                  </a:lnTo>
                  <a:lnTo>
                    <a:pt x="26" y="67"/>
                  </a:lnTo>
                  <a:lnTo>
                    <a:pt x="30" y="59"/>
                  </a:lnTo>
                  <a:lnTo>
                    <a:pt x="33" y="59"/>
                  </a:lnTo>
                  <a:lnTo>
                    <a:pt x="37" y="55"/>
                  </a:lnTo>
                  <a:lnTo>
                    <a:pt x="41" y="55"/>
                  </a:lnTo>
                  <a:lnTo>
                    <a:pt x="44" y="55"/>
                  </a:lnTo>
                  <a:lnTo>
                    <a:pt x="44" y="55"/>
                  </a:lnTo>
                  <a:lnTo>
                    <a:pt x="44" y="52"/>
                  </a:lnTo>
                  <a:lnTo>
                    <a:pt x="52" y="52"/>
                  </a:lnTo>
                  <a:lnTo>
                    <a:pt x="63" y="55"/>
                  </a:lnTo>
                  <a:lnTo>
                    <a:pt x="70" y="63"/>
                  </a:lnTo>
                  <a:lnTo>
                    <a:pt x="74" y="67"/>
                  </a:lnTo>
                  <a:lnTo>
                    <a:pt x="85" y="70"/>
                  </a:lnTo>
                  <a:lnTo>
                    <a:pt x="96" y="78"/>
                  </a:lnTo>
                  <a:lnTo>
                    <a:pt x="96" y="74"/>
                  </a:lnTo>
                  <a:lnTo>
                    <a:pt x="100" y="74"/>
                  </a:lnTo>
                  <a:lnTo>
                    <a:pt x="107" y="78"/>
                  </a:lnTo>
                  <a:lnTo>
                    <a:pt x="111" y="89"/>
                  </a:lnTo>
                  <a:lnTo>
                    <a:pt x="115" y="89"/>
                  </a:lnTo>
                  <a:lnTo>
                    <a:pt x="115" y="93"/>
                  </a:lnTo>
                  <a:lnTo>
                    <a:pt x="119" y="100"/>
                  </a:lnTo>
                  <a:lnTo>
                    <a:pt x="126" y="104"/>
                  </a:lnTo>
                  <a:lnTo>
                    <a:pt x="133" y="107"/>
                  </a:lnTo>
                  <a:lnTo>
                    <a:pt x="144" y="115"/>
                  </a:lnTo>
                  <a:lnTo>
                    <a:pt x="159" y="122"/>
                  </a:lnTo>
                  <a:lnTo>
                    <a:pt x="170" y="130"/>
                  </a:lnTo>
                  <a:lnTo>
                    <a:pt x="178" y="130"/>
                  </a:lnTo>
                  <a:lnTo>
                    <a:pt x="181" y="130"/>
                  </a:lnTo>
                  <a:lnTo>
                    <a:pt x="181" y="130"/>
                  </a:lnTo>
                  <a:lnTo>
                    <a:pt x="189" y="133"/>
                  </a:lnTo>
                  <a:lnTo>
                    <a:pt x="189" y="137"/>
                  </a:lnTo>
                  <a:lnTo>
                    <a:pt x="189" y="144"/>
                  </a:lnTo>
                  <a:lnTo>
                    <a:pt x="193" y="144"/>
                  </a:lnTo>
                  <a:lnTo>
                    <a:pt x="196" y="144"/>
                  </a:lnTo>
                  <a:lnTo>
                    <a:pt x="200" y="148"/>
                  </a:lnTo>
                  <a:lnTo>
                    <a:pt x="204" y="148"/>
                  </a:lnTo>
                  <a:lnTo>
                    <a:pt x="204" y="144"/>
                  </a:lnTo>
                  <a:lnTo>
                    <a:pt x="207" y="148"/>
                  </a:lnTo>
                  <a:lnTo>
                    <a:pt x="207" y="1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6" name="Freeform 18"/>
            <p:cNvSpPr/>
            <p:nvPr/>
          </p:nvSpPr>
          <p:spPr bwMode="auto">
            <a:xfrm>
              <a:off x="5336477" y="2284334"/>
              <a:ext cx="304932" cy="171122"/>
            </a:xfrm>
            <a:custGeom>
              <a:avLst/>
              <a:gdLst>
                <a:gd name="T0" fmla="*/ 237 w 237"/>
                <a:gd name="T1" fmla="*/ 81 h 133"/>
                <a:gd name="T2" fmla="*/ 226 w 237"/>
                <a:gd name="T3" fmla="*/ 78 h 133"/>
                <a:gd name="T4" fmla="*/ 192 w 237"/>
                <a:gd name="T5" fmla="*/ 63 h 133"/>
                <a:gd name="T6" fmla="*/ 167 w 237"/>
                <a:gd name="T7" fmla="*/ 48 h 133"/>
                <a:gd name="T8" fmla="*/ 159 w 237"/>
                <a:gd name="T9" fmla="*/ 37 h 133"/>
                <a:gd name="T10" fmla="*/ 144 w 237"/>
                <a:gd name="T11" fmla="*/ 22 h 133"/>
                <a:gd name="T12" fmla="*/ 122 w 237"/>
                <a:gd name="T13" fmla="*/ 15 h 133"/>
                <a:gd name="T14" fmla="*/ 100 w 237"/>
                <a:gd name="T15" fmla="*/ 0 h 133"/>
                <a:gd name="T16" fmla="*/ 92 w 237"/>
                <a:gd name="T17" fmla="*/ 3 h 133"/>
                <a:gd name="T18" fmla="*/ 81 w 237"/>
                <a:gd name="T19" fmla="*/ 7 h 133"/>
                <a:gd name="T20" fmla="*/ 74 w 237"/>
                <a:gd name="T21" fmla="*/ 18 h 133"/>
                <a:gd name="T22" fmla="*/ 70 w 237"/>
                <a:gd name="T23" fmla="*/ 26 h 133"/>
                <a:gd name="T24" fmla="*/ 41 w 237"/>
                <a:gd name="T25" fmla="*/ 15 h 133"/>
                <a:gd name="T26" fmla="*/ 11 w 237"/>
                <a:gd name="T27" fmla="*/ 11 h 133"/>
                <a:gd name="T28" fmla="*/ 4 w 237"/>
                <a:gd name="T29" fmla="*/ 22 h 133"/>
                <a:gd name="T30" fmla="*/ 7 w 237"/>
                <a:gd name="T31" fmla="*/ 29 h 133"/>
                <a:gd name="T32" fmla="*/ 11 w 237"/>
                <a:gd name="T33" fmla="*/ 41 h 133"/>
                <a:gd name="T34" fmla="*/ 11 w 237"/>
                <a:gd name="T35" fmla="*/ 55 h 133"/>
                <a:gd name="T36" fmla="*/ 15 w 237"/>
                <a:gd name="T37" fmla="*/ 55 h 133"/>
                <a:gd name="T38" fmla="*/ 26 w 237"/>
                <a:gd name="T39" fmla="*/ 52 h 133"/>
                <a:gd name="T40" fmla="*/ 26 w 237"/>
                <a:gd name="T41" fmla="*/ 59 h 133"/>
                <a:gd name="T42" fmla="*/ 30 w 237"/>
                <a:gd name="T43" fmla="*/ 63 h 133"/>
                <a:gd name="T44" fmla="*/ 22 w 237"/>
                <a:gd name="T45" fmla="*/ 63 h 133"/>
                <a:gd name="T46" fmla="*/ 22 w 237"/>
                <a:gd name="T47" fmla="*/ 70 h 133"/>
                <a:gd name="T48" fmla="*/ 26 w 237"/>
                <a:gd name="T49" fmla="*/ 66 h 133"/>
                <a:gd name="T50" fmla="*/ 33 w 237"/>
                <a:gd name="T51" fmla="*/ 70 h 133"/>
                <a:gd name="T52" fmla="*/ 33 w 237"/>
                <a:gd name="T53" fmla="*/ 81 h 133"/>
                <a:gd name="T54" fmla="*/ 41 w 237"/>
                <a:gd name="T55" fmla="*/ 100 h 133"/>
                <a:gd name="T56" fmla="*/ 52 w 237"/>
                <a:gd name="T57" fmla="*/ 96 h 133"/>
                <a:gd name="T58" fmla="*/ 63 w 237"/>
                <a:gd name="T59" fmla="*/ 89 h 133"/>
                <a:gd name="T60" fmla="*/ 78 w 237"/>
                <a:gd name="T61" fmla="*/ 85 h 133"/>
                <a:gd name="T62" fmla="*/ 89 w 237"/>
                <a:gd name="T63" fmla="*/ 85 h 133"/>
                <a:gd name="T64" fmla="*/ 107 w 237"/>
                <a:gd name="T65" fmla="*/ 96 h 133"/>
                <a:gd name="T66" fmla="*/ 122 w 237"/>
                <a:gd name="T67" fmla="*/ 96 h 133"/>
                <a:gd name="T68" fmla="*/ 126 w 237"/>
                <a:gd name="T69" fmla="*/ 104 h 133"/>
                <a:gd name="T70" fmla="*/ 144 w 237"/>
                <a:gd name="T71" fmla="*/ 111 h 133"/>
                <a:gd name="T72" fmla="*/ 155 w 237"/>
                <a:gd name="T73" fmla="*/ 118 h 133"/>
                <a:gd name="T74" fmla="*/ 155 w 237"/>
                <a:gd name="T75" fmla="*/ 126 h 133"/>
                <a:gd name="T76" fmla="*/ 163 w 237"/>
                <a:gd name="T77" fmla="*/ 130 h 133"/>
                <a:gd name="T78" fmla="*/ 170 w 237"/>
                <a:gd name="T79" fmla="*/ 130 h 133"/>
                <a:gd name="T80" fmla="*/ 178 w 237"/>
                <a:gd name="T81" fmla="*/ 133 h 133"/>
                <a:gd name="T82" fmla="*/ 185 w 237"/>
                <a:gd name="T83" fmla="*/ 133 h 133"/>
                <a:gd name="T84" fmla="*/ 192 w 237"/>
                <a:gd name="T85" fmla="*/ 126 h 133"/>
                <a:gd name="T86" fmla="*/ 204 w 237"/>
                <a:gd name="T87" fmla="*/ 118 h 133"/>
                <a:gd name="T88" fmla="*/ 207 w 237"/>
                <a:gd name="T89" fmla="*/ 115 h 133"/>
                <a:gd name="T90" fmla="*/ 211 w 237"/>
                <a:gd name="T91" fmla="*/ 104 h 133"/>
                <a:gd name="T92" fmla="*/ 211 w 237"/>
                <a:gd name="T93" fmla="*/ 100 h 133"/>
                <a:gd name="T94" fmla="*/ 218 w 237"/>
                <a:gd name="T95" fmla="*/ 96 h 133"/>
                <a:gd name="T96" fmla="*/ 229 w 237"/>
                <a:gd name="T97" fmla="*/ 92 h 133"/>
                <a:gd name="T98" fmla="*/ 237 w 237"/>
                <a:gd name="T99" fmla="*/ 92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7" h="133">
                  <a:moveTo>
                    <a:pt x="237" y="92"/>
                  </a:moveTo>
                  <a:lnTo>
                    <a:pt x="237" y="85"/>
                  </a:lnTo>
                  <a:lnTo>
                    <a:pt x="237" y="81"/>
                  </a:lnTo>
                  <a:lnTo>
                    <a:pt x="229" y="78"/>
                  </a:lnTo>
                  <a:lnTo>
                    <a:pt x="229" y="78"/>
                  </a:lnTo>
                  <a:lnTo>
                    <a:pt x="226" y="78"/>
                  </a:lnTo>
                  <a:lnTo>
                    <a:pt x="218" y="78"/>
                  </a:lnTo>
                  <a:lnTo>
                    <a:pt x="207" y="70"/>
                  </a:lnTo>
                  <a:lnTo>
                    <a:pt x="192" y="63"/>
                  </a:lnTo>
                  <a:lnTo>
                    <a:pt x="181" y="55"/>
                  </a:lnTo>
                  <a:lnTo>
                    <a:pt x="174" y="52"/>
                  </a:lnTo>
                  <a:lnTo>
                    <a:pt x="167" y="48"/>
                  </a:lnTo>
                  <a:lnTo>
                    <a:pt x="163" y="41"/>
                  </a:lnTo>
                  <a:lnTo>
                    <a:pt x="163" y="37"/>
                  </a:lnTo>
                  <a:lnTo>
                    <a:pt x="159" y="37"/>
                  </a:lnTo>
                  <a:lnTo>
                    <a:pt x="155" y="26"/>
                  </a:lnTo>
                  <a:lnTo>
                    <a:pt x="148" y="22"/>
                  </a:lnTo>
                  <a:lnTo>
                    <a:pt x="144" y="22"/>
                  </a:lnTo>
                  <a:lnTo>
                    <a:pt x="144" y="26"/>
                  </a:lnTo>
                  <a:lnTo>
                    <a:pt x="133" y="18"/>
                  </a:lnTo>
                  <a:lnTo>
                    <a:pt x="122" y="15"/>
                  </a:lnTo>
                  <a:lnTo>
                    <a:pt x="118" y="11"/>
                  </a:lnTo>
                  <a:lnTo>
                    <a:pt x="111" y="3"/>
                  </a:lnTo>
                  <a:lnTo>
                    <a:pt x="100" y="0"/>
                  </a:lnTo>
                  <a:lnTo>
                    <a:pt x="92" y="0"/>
                  </a:lnTo>
                  <a:lnTo>
                    <a:pt x="92" y="3"/>
                  </a:lnTo>
                  <a:lnTo>
                    <a:pt x="92" y="3"/>
                  </a:lnTo>
                  <a:lnTo>
                    <a:pt x="89" y="3"/>
                  </a:lnTo>
                  <a:lnTo>
                    <a:pt x="85" y="3"/>
                  </a:lnTo>
                  <a:lnTo>
                    <a:pt x="81" y="7"/>
                  </a:lnTo>
                  <a:lnTo>
                    <a:pt x="78" y="7"/>
                  </a:lnTo>
                  <a:lnTo>
                    <a:pt x="74" y="15"/>
                  </a:lnTo>
                  <a:lnTo>
                    <a:pt x="74" y="18"/>
                  </a:lnTo>
                  <a:lnTo>
                    <a:pt x="78" y="22"/>
                  </a:lnTo>
                  <a:lnTo>
                    <a:pt x="74" y="26"/>
                  </a:lnTo>
                  <a:lnTo>
                    <a:pt x="70" y="26"/>
                  </a:lnTo>
                  <a:lnTo>
                    <a:pt x="59" y="26"/>
                  </a:lnTo>
                  <a:lnTo>
                    <a:pt x="52" y="26"/>
                  </a:lnTo>
                  <a:lnTo>
                    <a:pt x="41" y="15"/>
                  </a:lnTo>
                  <a:lnTo>
                    <a:pt x="30" y="11"/>
                  </a:lnTo>
                  <a:lnTo>
                    <a:pt x="18" y="7"/>
                  </a:lnTo>
                  <a:lnTo>
                    <a:pt x="11" y="11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4" y="22"/>
                  </a:lnTo>
                  <a:lnTo>
                    <a:pt x="4" y="26"/>
                  </a:lnTo>
                  <a:lnTo>
                    <a:pt x="7" y="26"/>
                  </a:lnTo>
                  <a:lnTo>
                    <a:pt x="7" y="29"/>
                  </a:lnTo>
                  <a:lnTo>
                    <a:pt x="11" y="33"/>
                  </a:lnTo>
                  <a:lnTo>
                    <a:pt x="11" y="41"/>
                  </a:lnTo>
                  <a:lnTo>
                    <a:pt x="11" y="41"/>
                  </a:lnTo>
                  <a:lnTo>
                    <a:pt x="11" y="48"/>
                  </a:lnTo>
                  <a:lnTo>
                    <a:pt x="11" y="52"/>
                  </a:lnTo>
                  <a:lnTo>
                    <a:pt x="11" y="55"/>
                  </a:lnTo>
                  <a:lnTo>
                    <a:pt x="18" y="59"/>
                  </a:lnTo>
                  <a:lnTo>
                    <a:pt x="18" y="55"/>
                  </a:lnTo>
                  <a:lnTo>
                    <a:pt x="15" y="55"/>
                  </a:lnTo>
                  <a:lnTo>
                    <a:pt x="18" y="55"/>
                  </a:lnTo>
                  <a:lnTo>
                    <a:pt x="22" y="55"/>
                  </a:lnTo>
                  <a:lnTo>
                    <a:pt x="26" y="52"/>
                  </a:lnTo>
                  <a:lnTo>
                    <a:pt x="26" y="55"/>
                  </a:lnTo>
                  <a:lnTo>
                    <a:pt x="26" y="59"/>
                  </a:lnTo>
                  <a:lnTo>
                    <a:pt x="26" y="59"/>
                  </a:lnTo>
                  <a:lnTo>
                    <a:pt x="30" y="59"/>
                  </a:lnTo>
                  <a:lnTo>
                    <a:pt x="30" y="63"/>
                  </a:lnTo>
                  <a:lnTo>
                    <a:pt x="30" y="63"/>
                  </a:lnTo>
                  <a:lnTo>
                    <a:pt x="26" y="63"/>
                  </a:lnTo>
                  <a:lnTo>
                    <a:pt x="26" y="63"/>
                  </a:lnTo>
                  <a:lnTo>
                    <a:pt x="22" y="63"/>
                  </a:lnTo>
                  <a:lnTo>
                    <a:pt x="18" y="63"/>
                  </a:lnTo>
                  <a:lnTo>
                    <a:pt x="18" y="66"/>
                  </a:lnTo>
                  <a:lnTo>
                    <a:pt x="22" y="70"/>
                  </a:lnTo>
                  <a:lnTo>
                    <a:pt x="22" y="66"/>
                  </a:lnTo>
                  <a:lnTo>
                    <a:pt x="22" y="66"/>
                  </a:lnTo>
                  <a:lnTo>
                    <a:pt x="26" y="66"/>
                  </a:lnTo>
                  <a:lnTo>
                    <a:pt x="26" y="66"/>
                  </a:lnTo>
                  <a:lnTo>
                    <a:pt x="30" y="70"/>
                  </a:lnTo>
                  <a:lnTo>
                    <a:pt x="33" y="70"/>
                  </a:lnTo>
                  <a:lnTo>
                    <a:pt x="33" y="74"/>
                  </a:lnTo>
                  <a:lnTo>
                    <a:pt x="33" y="78"/>
                  </a:lnTo>
                  <a:lnTo>
                    <a:pt x="33" y="81"/>
                  </a:lnTo>
                  <a:lnTo>
                    <a:pt x="33" y="89"/>
                  </a:lnTo>
                  <a:lnTo>
                    <a:pt x="37" y="92"/>
                  </a:lnTo>
                  <a:lnTo>
                    <a:pt x="41" y="100"/>
                  </a:lnTo>
                  <a:lnTo>
                    <a:pt x="44" y="100"/>
                  </a:lnTo>
                  <a:lnTo>
                    <a:pt x="52" y="100"/>
                  </a:lnTo>
                  <a:lnTo>
                    <a:pt x="52" y="96"/>
                  </a:lnTo>
                  <a:lnTo>
                    <a:pt x="55" y="92"/>
                  </a:lnTo>
                  <a:lnTo>
                    <a:pt x="55" y="92"/>
                  </a:lnTo>
                  <a:lnTo>
                    <a:pt x="63" y="89"/>
                  </a:lnTo>
                  <a:lnTo>
                    <a:pt x="70" y="85"/>
                  </a:lnTo>
                  <a:lnTo>
                    <a:pt x="78" y="89"/>
                  </a:lnTo>
                  <a:lnTo>
                    <a:pt x="78" y="85"/>
                  </a:lnTo>
                  <a:lnTo>
                    <a:pt x="81" y="81"/>
                  </a:lnTo>
                  <a:lnTo>
                    <a:pt x="85" y="85"/>
                  </a:lnTo>
                  <a:lnTo>
                    <a:pt x="89" y="85"/>
                  </a:lnTo>
                  <a:lnTo>
                    <a:pt x="92" y="89"/>
                  </a:lnTo>
                  <a:lnTo>
                    <a:pt x="100" y="89"/>
                  </a:lnTo>
                  <a:lnTo>
                    <a:pt x="107" y="96"/>
                  </a:lnTo>
                  <a:lnTo>
                    <a:pt x="111" y="96"/>
                  </a:lnTo>
                  <a:lnTo>
                    <a:pt x="115" y="92"/>
                  </a:lnTo>
                  <a:lnTo>
                    <a:pt x="122" y="96"/>
                  </a:lnTo>
                  <a:lnTo>
                    <a:pt x="126" y="96"/>
                  </a:lnTo>
                  <a:lnTo>
                    <a:pt x="126" y="100"/>
                  </a:lnTo>
                  <a:lnTo>
                    <a:pt x="126" y="104"/>
                  </a:lnTo>
                  <a:lnTo>
                    <a:pt x="129" y="100"/>
                  </a:lnTo>
                  <a:lnTo>
                    <a:pt x="137" y="104"/>
                  </a:lnTo>
                  <a:lnTo>
                    <a:pt x="144" y="111"/>
                  </a:lnTo>
                  <a:lnTo>
                    <a:pt x="152" y="111"/>
                  </a:lnTo>
                  <a:lnTo>
                    <a:pt x="155" y="115"/>
                  </a:lnTo>
                  <a:lnTo>
                    <a:pt x="155" y="118"/>
                  </a:lnTo>
                  <a:lnTo>
                    <a:pt x="155" y="118"/>
                  </a:lnTo>
                  <a:lnTo>
                    <a:pt x="155" y="122"/>
                  </a:lnTo>
                  <a:lnTo>
                    <a:pt x="155" y="126"/>
                  </a:lnTo>
                  <a:lnTo>
                    <a:pt x="159" y="126"/>
                  </a:lnTo>
                  <a:lnTo>
                    <a:pt x="159" y="126"/>
                  </a:lnTo>
                  <a:lnTo>
                    <a:pt x="163" y="130"/>
                  </a:lnTo>
                  <a:lnTo>
                    <a:pt x="167" y="130"/>
                  </a:lnTo>
                  <a:lnTo>
                    <a:pt x="170" y="130"/>
                  </a:lnTo>
                  <a:lnTo>
                    <a:pt x="170" y="130"/>
                  </a:lnTo>
                  <a:lnTo>
                    <a:pt x="174" y="130"/>
                  </a:lnTo>
                  <a:lnTo>
                    <a:pt x="178" y="130"/>
                  </a:lnTo>
                  <a:lnTo>
                    <a:pt x="178" y="133"/>
                  </a:lnTo>
                  <a:lnTo>
                    <a:pt x="181" y="133"/>
                  </a:lnTo>
                  <a:lnTo>
                    <a:pt x="181" y="133"/>
                  </a:lnTo>
                  <a:lnTo>
                    <a:pt x="185" y="133"/>
                  </a:lnTo>
                  <a:lnTo>
                    <a:pt x="189" y="130"/>
                  </a:lnTo>
                  <a:lnTo>
                    <a:pt x="189" y="126"/>
                  </a:lnTo>
                  <a:lnTo>
                    <a:pt x="192" y="126"/>
                  </a:lnTo>
                  <a:lnTo>
                    <a:pt x="189" y="122"/>
                  </a:lnTo>
                  <a:lnTo>
                    <a:pt x="196" y="122"/>
                  </a:lnTo>
                  <a:lnTo>
                    <a:pt x="204" y="118"/>
                  </a:lnTo>
                  <a:lnTo>
                    <a:pt x="204" y="118"/>
                  </a:lnTo>
                  <a:lnTo>
                    <a:pt x="204" y="115"/>
                  </a:lnTo>
                  <a:lnTo>
                    <a:pt x="207" y="115"/>
                  </a:lnTo>
                  <a:lnTo>
                    <a:pt x="207" y="111"/>
                  </a:lnTo>
                  <a:lnTo>
                    <a:pt x="207" y="107"/>
                  </a:lnTo>
                  <a:lnTo>
                    <a:pt x="211" y="104"/>
                  </a:lnTo>
                  <a:lnTo>
                    <a:pt x="211" y="100"/>
                  </a:lnTo>
                  <a:lnTo>
                    <a:pt x="211" y="100"/>
                  </a:lnTo>
                  <a:lnTo>
                    <a:pt x="211" y="100"/>
                  </a:lnTo>
                  <a:lnTo>
                    <a:pt x="211" y="96"/>
                  </a:lnTo>
                  <a:lnTo>
                    <a:pt x="215" y="96"/>
                  </a:lnTo>
                  <a:lnTo>
                    <a:pt x="218" y="96"/>
                  </a:lnTo>
                  <a:lnTo>
                    <a:pt x="218" y="96"/>
                  </a:lnTo>
                  <a:lnTo>
                    <a:pt x="226" y="92"/>
                  </a:lnTo>
                  <a:lnTo>
                    <a:pt x="229" y="92"/>
                  </a:lnTo>
                  <a:lnTo>
                    <a:pt x="233" y="92"/>
                  </a:lnTo>
                  <a:lnTo>
                    <a:pt x="237" y="92"/>
                  </a:lnTo>
                  <a:lnTo>
                    <a:pt x="237" y="92"/>
                  </a:lnTo>
                  <a:lnTo>
                    <a:pt x="237" y="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7" name="Freeform 19"/>
            <p:cNvSpPr>
              <a:spLocks noEditPoints="1"/>
            </p:cNvSpPr>
            <p:nvPr/>
          </p:nvSpPr>
          <p:spPr bwMode="auto">
            <a:xfrm>
              <a:off x="6769785" y="2784834"/>
              <a:ext cx="209721" cy="286919"/>
            </a:xfrm>
            <a:custGeom>
              <a:avLst/>
              <a:gdLst>
                <a:gd name="T0" fmla="*/ 17 w 44"/>
                <a:gd name="T1" fmla="*/ 0 h 60"/>
                <a:gd name="T2" fmla="*/ 23 w 44"/>
                <a:gd name="T3" fmla="*/ 23 h 60"/>
                <a:gd name="T4" fmla="*/ 28 w 44"/>
                <a:gd name="T5" fmla="*/ 24 h 60"/>
                <a:gd name="T6" fmla="*/ 31 w 44"/>
                <a:gd name="T7" fmla="*/ 28 h 60"/>
                <a:gd name="T8" fmla="*/ 30 w 44"/>
                <a:gd name="T9" fmla="*/ 29 h 60"/>
                <a:gd name="T10" fmla="*/ 24 w 44"/>
                <a:gd name="T11" fmla="*/ 24 h 60"/>
                <a:gd name="T12" fmla="*/ 19 w 44"/>
                <a:gd name="T13" fmla="*/ 26 h 60"/>
                <a:gd name="T14" fmla="*/ 16 w 44"/>
                <a:gd name="T15" fmla="*/ 22 h 60"/>
                <a:gd name="T16" fmla="*/ 13 w 44"/>
                <a:gd name="T17" fmla="*/ 20 h 60"/>
                <a:gd name="T18" fmla="*/ 12 w 44"/>
                <a:gd name="T19" fmla="*/ 14 h 60"/>
                <a:gd name="T20" fmla="*/ 17 w 44"/>
                <a:gd name="T21" fmla="*/ 4 h 60"/>
                <a:gd name="T22" fmla="*/ 20 w 44"/>
                <a:gd name="T23" fmla="*/ 7 h 60"/>
                <a:gd name="T24" fmla="*/ 21 w 44"/>
                <a:gd name="T25" fmla="*/ 14 h 60"/>
                <a:gd name="T26" fmla="*/ 21 w 44"/>
                <a:gd name="T27" fmla="*/ 22 h 60"/>
                <a:gd name="T28" fmla="*/ 22 w 44"/>
                <a:gd name="T29" fmla="*/ 19 h 60"/>
                <a:gd name="T30" fmla="*/ 15 w 44"/>
                <a:gd name="T31" fmla="*/ 26 h 60"/>
                <a:gd name="T32" fmla="*/ 20 w 44"/>
                <a:gd name="T33" fmla="*/ 30 h 60"/>
                <a:gd name="T34" fmla="*/ 31 w 44"/>
                <a:gd name="T35" fmla="*/ 24 h 60"/>
                <a:gd name="T36" fmla="*/ 22 w 44"/>
                <a:gd name="T37" fmla="*/ 27 h 60"/>
                <a:gd name="T38" fmla="*/ 23 w 44"/>
                <a:gd name="T39" fmla="*/ 31 h 60"/>
                <a:gd name="T40" fmla="*/ 27 w 44"/>
                <a:gd name="T41" fmla="*/ 27 h 60"/>
                <a:gd name="T42" fmla="*/ 29 w 44"/>
                <a:gd name="T43" fmla="*/ 30 h 60"/>
                <a:gd name="T44" fmla="*/ 29 w 44"/>
                <a:gd name="T45" fmla="*/ 30 h 60"/>
                <a:gd name="T46" fmla="*/ 23 w 44"/>
                <a:gd name="T47" fmla="*/ 39 h 60"/>
                <a:gd name="T48" fmla="*/ 24 w 44"/>
                <a:gd name="T49" fmla="*/ 34 h 60"/>
                <a:gd name="T50" fmla="*/ 27 w 44"/>
                <a:gd name="T51" fmla="*/ 36 h 60"/>
                <a:gd name="T52" fmla="*/ 26 w 44"/>
                <a:gd name="T53" fmla="*/ 39 h 60"/>
                <a:gd name="T54" fmla="*/ 32 w 44"/>
                <a:gd name="T55" fmla="*/ 39 h 60"/>
                <a:gd name="T56" fmla="*/ 29 w 44"/>
                <a:gd name="T57" fmla="*/ 43 h 60"/>
                <a:gd name="T58" fmla="*/ 27 w 44"/>
                <a:gd name="T59" fmla="*/ 39 h 60"/>
                <a:gd name="T60" fmla="*/ 29 w 44"/>
                <a:gd name="T61" fmla="*/ 44 h 60"/>
                <a:gd name="T62" fmla="*/ 34 w 44"/>
                <a:gd name="T63" fmla="*/ 40 h 60"/>
                <a:gd name="T64" fmla="*/ 38 w 44"/>
                <a:gd name="T65" fmla="*/ 41 h 60"/>
                <a:gd name="T66" fmla="*/ 34 w 44"/>
                <a:gd name="T67" fmla="*/ 35 h 60"/>
                <a:gd name="T68" fmla="*/ 39 w 44"/>
                <a:gd name="T69" fmla="*/ 36 h 60"/>
                <a:gd name="T70" fmla="*/ 36 w 44"/>
                <a:gd name="T71" fmla="*/ 30 h 60"/>
                <a:gd name="T72" fmla="*/ 36 w 44"/>
                <a:gd name="T73" fmla="*/ 34 h 60"/>
                <a:gd name="T74" fmla="*/ 33 w 44"/>
                <a:gd name="T75" fmla="*/ 36 h 60"/>
                <a:gd name="T76" fmla="*/ 38 w 44"/>
                <a:gd name="T77" fmla="*/ 40 h 60"/>
                <a:gd name="T78" fmla="*/ 40 w 44"/>
                <a:gd name="T79" fmla="*/ 37 h 60"/>
                <a:gd name="T80" fmla="*/ 39 w 44"/>
                <a:gd name="T81" fmla="*/ 39 h 60"/>
                <a:gd name="T82" fmla="*/ 41 w 44"/>
                <a:gd name="T83" fmla="*/ 42 h 60"/>
                <a:gd name="T84" fmla="*/ 24 w 44"/>
                <a:gd name="T85" fmla="*/ 51 h 60"/>
                <a:gd name="T86" fmla="*/ 30 w 44"/>
                <a:gd name="T87" fmla="*/ 46 h 60"/>
                <a:gd name="T88" fmla="*/ 36 w 44"/>
                <a:gd name="T89" fmla="*/ 47 h 60"/>
                <a:gd name="T90" fmla="*/ 38 w 44"/>
                <a:gd name="T91" fmla="*/ 42 h 60"/>
                <a:gd name="T92" fmla="*/ 42 w 44"/>
                <a:gd name="T93" fmla="*/ 47 h 60"/>
                <a:gd name="T94" fmla="*/ 44 w 44"/>
                <a:gd name="T95" fmla="*/ 54 h 60"/>
                <a:gd name="T96" fmla="*/ 42 w 44"/>
                <a:gd name="T97" fmla="*/ 55 h 60"/>
                <a:gd name="T98" fmla="*/ 39 w 44"/>
                <a:gd name="T99" fmla="*/ 59 h 60"/>
                <a:gd name="T100" fmla="*/ 34 w 44"/>
                <a:gd name="T101" fmla="*/ 58 h 60"/>
                <a:gd name="T102" fmla="*/ 33 w 44"/>
                <a:gd name="T103" fmla="*/ 53 h 60"/>
                <a:gd name="T104" fmla="*/ 29 w 44"/>
                <a:gd name="T105" fmla="*/ 52 h 60"/>
                <a:gd name="T106" fmla="*/ 26 w 44"/>
                <a:gd name="T107" fmla="*/ 51 h 60"/>
                <a:gd name="T108" fmla="*/ 24 w 44"/>
                <a:gd name="T109" fmla="*/ 55 h 60"/>
                <a:gd name="T110" fmla="*/ 14 w 44"/>
                <a:gd name="T111" fmla="*/ 32 h 60"/>
                <a:gd name="T112" fmla="*/ 12 w 44"/>
                <a:gd name="T113" fmla="*/ 33 h 60"/>
                <a:gd name="T114" fmla="*/ 3 w 44"/>
                <a:gd name="T115" fmla="*/ 47 h 60"/>
                <a:gd name="T116" fmla="*/ 10 w 44"/>
                <a:gd name="T117" fmla="*/ 41 h 60"/>
                <a:gd name="T118" fmla="*/ 10 w 44"/>
                <a:gd name="T119" fmla="*/ 38 h 60"/>
                <a:gd name="T120" fmla="*/ 4 w 44"/>
                <a:gd name="T121" fmla="*/ 44 h 60"/>
                <a:gd name="T122" fmla="*/ 2 w 44"/>
                <a:gd name="T123" fmla="*/ 4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4" h="60">
                  <a:moveTo>
                    <a:pt x="16" y="2"/>
                  </a:moveTo>
                  <a:cubicBezTo>
                    <a:pt x="17" y="2"/>
                    <a:pt x="17" y="2"/>
                    <a:pt x="17" y="2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2"/>
                    <a:pt x="16" y="2"/>
                    <a:pt x="16" y="2"/>
                  </a:cubicBezTo>
                  <a:close/>
                  <a:moveTo>
                    <a:pt x="16" y="1"/>
                  </a:moveTo>
                  <a:cubicBezTo>
                    <a:pt x="16" y="1"/>
                    <a:pt x="16" y="1"/>
                    <a:pt x="16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6" y="1"/>
                    <a:pt x="16" y="1"/>
                    <a:pt x="16" y="1"/>
                  </a:cubicBezTo>
                  <a:close/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lose/>
                  <a:moveTo>
                    <a:pt x="19" y="2"/>
                  </a:moveTo>
                  <a:cubicBezTo>
                    <a:pt x="19" y="2"/>
                    <a:pt x="19" y="2"/>
                    <a:pt x="19" y="2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2"/>
                    <a:pt x="19" y="2"/>
                    <a:pt x="19" y="2"/>
                  </a:cubicBezTo>
                  <a:close/>
                  <a:moveTo>
                    <a:pt x="20" y="22"/>
                  </a:moveTo>
                  <a:cubicBezTo>
                    <a:pt x="20" y="22"/>
                    <a:pt x="20" y="22"/>
                    <a:pt x="20" y="22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8" y="23"/>
                    <a:pt x="28" y="23"/>
                    <a:pt x="28" y="23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1" y="30"/>
                    <a:pt x="31" y="30"/>
                    <a:pt x="31" y="30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2" y="14"/>
                    <a:pt x="22" y="14"/>
                    <a:pt x="22" y="14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20" y="22"/>
                    <a:pt x="20" y="22"/>
                    <a:pt x="20" y="22"/>
                  </a:cubicBezTo>
                  <a:close/>
                  <a:moveTo>
                    <a:pt x="21" y="22"/>
                  </a:moveTo>
                  <a:cubicBezTo>
                    <a:pt x="21" y="23"/>
                    <a:pt x="21" y="23"/>
                    <a:pt x="21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1" y="22"/>
                    <a:pt x="21" y="22"/>
                    <a:pt x="21" y="22"/>
                  </a:cubicBezTo>
                  <a:close/>
                  <a:moveTo>
                    <a:pt x="21" y="19"/>
                  </a:moveTo>
                  <a:cubicBezTo>
                    <a:pt x="21" y="20"/>
                    <a:pt x="21" y="20"/>
                    <a:pt x="21" y="20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1" y="19"/>
                    <a:pt x="21" y="19"/>
                    <a:pt x="21" y="19"/>
                  </a:cubicBezTo>
                  <a:close/>
                  <a:moveTo>
                    <a:pt x="13" y="24"/>
                  </a:moveTo>
                  <a:cubicBezTo>
                    <a:pt x="13" y="25"/>
                    <a:pt x="13" y="25"/>
                    <a:pt x="13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lose/>
                  <a:moveTo>
                    <a:pt x="14" y="26"/>
                  </a:moveTo>
                  <a:cubicBezTo>
                    <a:pt x="14" y="26"/>
                    <a:pt x="14" y="26"/>
                    <a:pt x="14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4" y="26"/>
                    <a:pt x="14" y="26"/>
                    <a:pt x="14" y="26"/>
                  </a:cubicBezTo>
                  <a:close/>
                  <a:moveTo>
                    <a:pt x="32" y="23"/>
                  </a:moveTo>
                  <a:cubicBezTo>
                    <a:pt x="31" y="24"/>
                    <a:pt x="31" y="24"/>
                    <a:pt x="31" y="24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32" y="23"/>
                    <a:pt x="32" y="23"/>
                    <a:pt x="32" y="23"/>
                  </a:cubicBezTo>
                  <a:close/>
                  <a:moveTo>
                    <a:pt x="21" y="26"/>
                  </a:moveTo>
                  <a:cubicBezTo>
                    <a:pt x="22" y="27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6"/>
                    <a:pt x="21" y="26"/>
                    <a:pt x="21" y="26"/>
                  </a:cubicBezTo>
                  <a:close/>
                  <a:moveTo>
                    <a:pt x="23" y="30"/>
                  </a:moveTo>
                  <a:cubicBezTo>
                    <a:pt x="22" y="30"/>
                    <a:pt x="22" y="30"/>
                    <a:pt x="22" y="30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lose/>
                  <a:moveTo>
                    <a:pt x="25" y="30"/>
                  </a:moveTo>
                  <a:cubicBezTo>
                    <a:pt x="24" y="30"/>
                    <a:pt x="24" y="30"/>
                    <a:pt x="24" y="30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5" y="30"/>
                    <a:pt x="25" y="30"/>
                    <a:pt x="25" y="30"/>
                  </a:cubicBezTo>
                  <a:close/>
                  <a:moveTo>
                    <a:pt x="28" y="28"/>
                  </a:moveTo>
                  <a:cubicBezTo>
                    <a:pt x="27" y="27"/>
                    <a:pt x="27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28" y="28"/>
                    <a:pt x="28" y="28"/>
                    <a:pt x="28" y="28"/>
                  </a:cubicBezTo>
                  <a:close/>
                  <a:moveTo>
                    <a:pt x="29" y="30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0" y="30"/>
                    <a:pt x="30" y="30"/>
                    <a:pt x="30" y="30"/>
                  </a:cubicBezTo>
                  <a:cubicBezTo>
                    <a:pt x="29" y="30"/>
                    <a:pt x="29" y="30"/>
                    <a:pt x="29" y="30"/>
                  </a:cubicBezTo>
                  <a:close/>
                  <a:moveTo>
                    <a:pt x="28" y="33"/>
                  </a:moveTo>
                  <a:cubicBezTo>
                    <a:pt x="29" y="32"/>
                    <a:pt x="29" y="32"/>
                    <a:pt x="29" y="32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30" y="33"/>
                    <a:pt x="30" y="33"/>
                    <a:pt x="30" y="33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28" y="31"/>
                    <a:pt x="28" y="31"/>
                    <a:pt x="28" y="31"/>
                  </a:cubicBezTo>
                  <a:cubicBezTo>
                    <a:pt x="28" y="31"/>
                    <a:pt x="28" y="31"/>
                    <a:pt x="28" y="31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3"/>
                    <a:pt x="28" y="33"/>
                    <a:pt x="28" y="33"/>
                  </a:cubicBezTo>
                  <a:close/>
                  <a:moveTo>
                    <a:pt x="24" y="38"/>
                  </a:moveTo>
                  <a:cubicBezTo>
                    <a:pt x="23" y="39"/>
                    <a:pt x="23" y="39"/>
                    <a:pt x="23" y="39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7" y="36"/>
                    <a:pt x="27" y="36"/>
                    <a:pt x="27" y="36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4" y="38"/>
                    <a:pt x="24" y="38"/>
                    <a:pt x="24" y="38"/>
                  </a:cubicBezTo>
                  <a:close/>
                  <a:moveTo>
                    <a:pt x="26" y="38"/>
                  </a:moveTo>
                  <a:cubicBezTo>
                    <a:pt x="25" y="38"/>
                    <a:pt x="25" y="38"/>
                    <a:pt x="25" y="38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8"/>
                    <a:pt x="26" y="38"/>
                  </a:cubicBezTo>
                  <a:close/>
                  <a:moveTo>
                    <a:pt x="33" y="38"/>
                  </a:moveTo>
                  <a:cubicBezTo>
                    <a:pt x="33" y="38"/>
                    <a:pt x="33" y="38"/>
                    <a:pt x="33" y="38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33" y="38"/>
                    <a:pt x="33" y="38"/>
                    <a:pt x="33" y="38"/>
                  </a:cubicBezTo>
                  <a:close/>
                  <a:moveTo>
                    <a:pt x="29" y="43"/>
                  </a:moveTo>
                  <a:cubicBezTo>
                    <a:pt x="30" y="42"/>
                    <a:pt x="30" y="42"/>
                    <a:pt x="30" y="42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3"/>
                    <a:pt x="29" y="43"/>
                    <a:pt x="29" y="43"/>
                  </a:cubicBezTo>
                  <a:close/>
                  <a:moveTo>
                    <a:pt x="28" y="43"/>
                  </a:moveTo>
                  <a:cubicBezTo>
                    <a:pt x="28" y="41"/>
                    <a:pt x="28" y="41"/>
                    <a:pt x="28" y="41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8" y="45"/>
                    <a:pt x="28" y="45"/>
                    <a:pt x="28" y="45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8" y="43"/>
                    <a:pt x="28" y="43"/>
                    <a:pt x="28" y="43"/>
                  </a:cubicBezTo>
                  <a:close/>
                  <a:moveTo>
                    <a:pt x="31" y="44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1" y="44"/>
                    <a:pt x="31" y="44"/>
                    <a:pt x="31" y="44"/>
                  </a:cubicBezTo>
                  <a:close/>
                  <a:moveTo>
                    <a:pt x="33" y="40"/>
                  </a:moveTo>
                  <a:cubicBezTo>
                    <a:pt x="34" y="40"/>
                    <a:pt x="34" y="40"/>
                    <a:pt x="34" y="40"/>
                  </a:cubicBezTo>
                  <a:cubicBezTo>
                    <a:pt x="34" y="41"/>
                    <a:pt x="34" y="41"/>
                    <a:pt x="34" y="41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33" y="40"/>
                    <a:pt x="33" y="40"/>
                    <a:pt x="33" y="40"/>
                  </a:cubicBezTo>
                  <a:close/>
                  <a:moveTo>
                    <a:pt x="37" y="40"/>
                  </a:moveTo>
                  <a:cubicBezTo>
                    <a:pt x="38" y="41"/>
                    <a:pt x="38" y="41"/>
                    <a:pt x="38" y="41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7" y="41"/>
                    <a:pt x="37" y="41"/>
                    <a:pt x="37" y="41"/>
                  </a:cubicBezTo>
                  <a:cubicBezTo>
                    <a:pt x="37" y="40"/>
                    <a:pt x="37" y="40"/>
                    <a:pt x="37" y="40"/>
                  </a:cubicBezTo>
                  <a:close/>
                  <a:moveTo>
                    <a:pt x="35" y="44"/>
                  </a:moveTo>
                  <a:cubicBezTo>
                    <a:pt x="36" y="44"/>
                    <a:pt x="36" y="44"/>
                    <a:pt x="36" y="44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44"/>
                    <a:pt x="35" y="44"/>
                    <a:pt x="35" y="44"/>
                  </a:cubicBezTo>
                  <a:close/>
                  <a:moveTo>
                    <a:pt x="34" y="34"/>
                  </a:moveTo>
                  <a:cubicBezTo>
                    <a:pt x="34" y="35"/>
                    <a:pt x="34" y="35"/>
                    <a:pt x="34" y="35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34" y="34"/>
                    <a:pt x="34" y="34"/>
                    <a:pt x="34" y="34"/>
                  </a:cubicBezTo>
                  <a:close/>
                  <a:moveTo>
                    <a:pt x="36" y="35"/>
                  </a:moveTo>
                  <a:cubicBezTo>
                    <a:pt x="37" y="36"/>
                    <a:pt x="37" y="36"/>
                    <a:pt x="37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8" y="31"/>
                    <a:pt x="38" y="31"/>
                    <a:pt x="38" y="31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6" y="34"/>
                    <a:pt x="36" y="34"/>
                    <a:pt x="36" y="34"/>
                  </a:cubicBezTo>
                  <a:cubicBezTo>
                    <a:pt x="36" y="34"/>
                    <a:pt x="36" y="34"/>
                    <a:pt x="36" y="34"/>
                  </a:cubicBezTo>
                  <a:cubicBezTo>
                    <a:pt x="36" y="34"/>
                    <a:pt x="36" y="34"/>
                    <a:pt x="36" y="34"/>
                  </a:cubicBezTo>
                  <a:cubicBezTo>
                    <a:pt x="35" y="35"/>
                    <a:pt x="35" y="35"/>
                    <a:pt x="35" y="35"/>
                  </a:cubicBezTo>
                  <a:cubicBezTo>
                    <a:pt x="35" y="35"/>
                    <a:pt x="35" y="35"/>
                    <a:pt x="35" y="35"/>
                  </a:cubicBezTo>
                  <a:cubicBezTo>
                    <a:pt x="36" y="35"/>
                    <a:pt x="36" y="35"/>
                    <a:pt x="36" y="35"/>
                  </a:cubicBezTo>
                  <a:cubicBezTo>
                    <a:pt x="36" y="35"/>
                    <a:pt x="36" y="35"/>
                    <a:pt x="36" y="35"/>
                  </a:cubicBezTo>
                  <a:cubicBezTo>
                    <a:pt x="36" y="35"/>
                    <a:pt x="36" y="35"/>
                    <a:pt x="36" y="35"/>
                  </a:cubicBezTo>
                  <a:close/>
                  <a:moveTo>
                    <a:pt x="35" y="35"/>
                  </a:moveTo>
                  <a:cubicBezTo>
                    <a:pt x="35" y="36"/>
                    <a:pt x="35" y="36"/>
                    <a:pt x="35" y="36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3" y="36"/>
                    <a:pt x="33" y="36"/>
                    <a:pt x="33" y="36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5" y="37"/>
                    <a:pt x="35" y="37"/>
                    <a:pt x="35" y="37"/>
                  </a:cubicBezTo>
                  <a:cubicBezTo>
                    <a:pt x="35" y="38"/>
                    <a:pt x="35" y="38"/>
                    <a:pt x="35" y="38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5" y="40"/>
                    <a:pt x="35" y="40"/>
                    <a:pt x="35" y="40"/>
                  </a:cubicBezTo>
                  <a:cubicBezTo>
                    <a:pt x="36" y="41"/>
                    <a:pt x="36" y="41"/>
                    <a:pt x="36" y="41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0"/>
                    <a:pt x="37" y="40"/>
                    <a:pt x="37" y="40"/>
                  </a:cubicBezTo>
                  <a:cubicBezTo>
                    <a:pt x="38" y="40"/>
                    <a:pt x="38" y="40"/>
                    <a:pt x="38" y="40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5" y="35"/>
                    <a:pt x="35" y="35"/>
                    <a:pt x="35" y="35"/>
                  </a:cubicBezTo>
                  <a:close/>
                  <a:moveTo>
                    <a:pt x="40" y="37"/>
                  </a:move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lose/>
                  <a:moveTo>
                    <a:pt x="40" y="38"/>
                  </a:moveTo>
                  <a:cubicBezTo>
                    <a:pt x="39" y="38"/>
                    <a:pt x="39" y="38"/>
                    <a:pt x="39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lose/>
                  <a:moveTo>
                    <a:pt x="40" y="42"/>
                  </a:moveTo>
                  <a:cubicBezTo>
                    <a:pt x="40" y="41"/>
                    <a:pt x="40" y="41"/>
                    <a:pt x="40" y="41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40" y="39"/>
                    <a:pt x="40" y="39"/>
                    <a:pt x="40" y="39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40" y="42"/>
                    <a:pt x="40" y="42"/>
                    <a:pt x="40" y="42"/>
                  </a:cubicBezTo>
                  <a:close/>
                  <a:moveTo>
                    <a:pt x="41" y="42"/>
                  </a:moveTo>
                  <a:cubicBezTo>
                    <a:pt x="41" y="43"/>
                    <a:pt x="41" y="43"/>
                    <a:pt x="41" y="43"/>
                  </a:cubicBezTo>
                  <a:cubicBezTo>
                    <a:pt x="41" y="43"/>
                    <a:pt x="41" y="43"/>
                    <a:pt x="41" y="43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41" y="42"/>
                    <a:pt x="41" y="42"/>
                    <a:pt x="41" y="42"/>
                  </a:cubicBezTo>
                  <a:close/>
                  <a:moveTo>
                    <a:pt x="41" y="40"/>
                  </a:moveTo>
                  <a:cubicBezTo>
                    <a:pt x="41" y="41"/>
                    <a:pt x="41" y="41"/>
                    <a:pt x="41" y="41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41" y="40"/>
                    <a:pt x="41" y="40"/>
                    <a:pt x="41" y="40"/>
                  </a:cubicBezTo>
                  <a:close/>
                  <a:moveTo>
                    <a:pt x="24" y="54"/>
                  </a:moveTo>
                  <a:cubicBezTo>
                    <a:pt x="23" y="53"/>
                    <a:pt x="23" y="53"/>
                    <a:pt x="23" y="53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9" y="47"/>
                    <a:pt x="29" y="47"/>
                    <a:pt x="29" y="47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8" y="45"/>
                    <a:pt x="38" y="45"/>
                    <a:pt x="38" y="45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39" y="44"/>
                    <a:pt x="39" y="44"/>
                    <a:pt x="39" y="44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41" y="44"/>
                    <a:pt x="41" y="44"/>
                    <a:pt x="41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3" y="45"/>
                    <a:pt x="43" y="45"/>
                    <a:pt x="43" y="45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3" y="48"/>
                    <a:pt x="43" y="48"/>
                    <a:pt x="43" y="48"/>
                  </a:cubicBezTo>
                  <a:cubicBezTo>
                    <a:pt x="43" y="49"/>
                    <a:pt x="43" y="49"/>
                    <a:pt x="43" y="49"/>
                  </a:cubicBezTo>
                  <a:cubicBezTo>
                    <a:pt x="43" y="48"/>
                    <a:pt x="43" y="48"/>
                    <a:pt x="43" y="48"/>
                  </a:cubicBezTo>
                  <a:cubicBezTo>
                    <a:pt x="43" y="49"/>
                    <a:pt x="43" y="49"/>
                    <a:pt x="43" y="49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44" y="53"/>
                    <a:pt x="44" y="53"/>
                    <a:pt x="44" y="53"/>
                  </a:cubicBezTo>
                  <a:cubicBezTo>
                    <a:pt x="44" y="54"/>
                    <a:pt x="44" y="54"/>
                    <a:pt x="44" y="54"/>
                  </a:cubicBezTo>
                  <a:cubicBezTo>
                    <a:pt x="44" y="54"/>
                    <a:pt x="44" y="54"/>
                    <a:pt x="44" y="54"/>
                  </a:cubicBezTo>
                  <a:cubicBezTo>
                    <a:pt x="44" y="54"/>
                    <a:pt x="44" y="54"/>
                    <a:pt x="44" y="54"/>
                  </a:cubicBezTo>
                  <a:cubicBezTo>
                    <a:pt x="43" y="54"/>
                    <a:pt x="43" y="54"/>
                    <a:pt x="43" y="54"/>
                  </a:cubicBezTo>
                  <a:cubicBezTo>
                    <a:pt x="43" y="54"/>
                    <a:pt x="43" y="54"/>
                    <a:pt x="43" y="54"/>
                  </a:cubicBezTo>
                  <a:cubicBezTo>
                    <a:pt x="43" y="54"/>
                    <a:pt x="43" y="54"/>
                    <a:pt x="43" y="54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3" y="57"/>
                    <a:pt x="43" y="57"/>
                    <a:pt x="43" y="57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2" y="55"/>
                    <a:pt x="42" y="55"/>
                    <a:pt x="42" y="55"/>
                  </a:cubicBezTo>
                  <a:cubicBezTo>
                    <a:pt x="42" y="55"/>
                    <a:pt x="42" y="55"/>
                    <a:pt x="42" y="55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39" y="59"/>
                    <a:pt x="39" y="59"/>
                    <a:pt x="39" y="59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9" y="59"/>
                    <a:pt x="39" y="59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0" y="51"/>
                    <a:pt x="30" y="51"/>
                    <a:pt x="30" y="51"/>
                  </a:cubicBezTo>
                  <a:cubicBezTo>
                    <a:pt x="30" y="51"/>
                    <a:pt x="30" y="51"/>
                    <a:pt x="30" y="51"/>
                  </a:cubicBezTo>
                  <a:cubicBezTo>
                    <a:pt x="30" y="51"/>
                    <a:pt x="30" y="51"/>
                    <a:pt x="30" y="51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9" y="51"/>
                    <a:pt x="29" y="51"/>
                    <a:pt x="29" y="51"/>
                  </a:cubicBezTo>
                  <a:cubicBezTo>
                    <a:pt x="28" y="51"/>
                    <a:pt x="28" y="51"/>
                    <a:pt x="28" y="51"/>
                  </a:cubicBezTo>
                  <a:cubicBezTo>
                    <a:pt x="28" y="51"/>
                    <a:pt x="28" y="51"/>
                    <a:pt x="28" y="51"/>
                  </a:cubicBezTo>
                  <a:cubicBezTo>
                    <a:pt x="28" y="52"/>
                    <a:pt x="28" y="52"/>
                    <a:pt x="28" y="52"/>
                  </a:cubicBezTo>
                  <a:cubicBezTo>
                    <a:pt x="28" y="52"/>
                    <a:pt x="28" y="52"/>
                    <a:pt x="28" y="52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6" y="51"/>
                    <a:pt x="26" y="51"/>
                    <a:pt x="26" y="51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5" y="52"/>
                    <a:pt x="25" y="52"/>
                    <a:pt x="25" y="52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4" y="54"/>
                    <a:pt x="24" y="54"/>
                    <a:pt x="24" y="54"/>
                  </a:cubicBezTo>
                  <a:close/>
                  <a:moveTo>
                    <a:pt x="23" y="55"/>
                  </a:moveTo>
                  <a:cubicBezTo>
                    <a:pt x="23" y="56"/>
                    <a:pt x="23" y="56"/>
                    <a:pt x="23" y="56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3" y="55"/>
                    <a:pt x="23" y="55"/>
                    <a:pt x="23" y="55"/>
                  </a:cubicBezTo>
                  <a:close/>
                  <a:moveTo>
                    <a:pt x="13" y="32"/>
                  </a:moveTo>
                  <a:cubicBezTo>
                    <a:pt x="12" y="32"/>
                    <a:pt x="12" y="32"/>
                    <a:pt x="12" y="32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3" y="32"/>
                    <a:pt x="13" y="32"/>
                    <a:pt x="13" y="32"/>
                  </a:cubicBezTo>
                  <a:close/>
                  <a:moveTo>
                    <a:pt x="12" y="33"/>
                  </a:moveTo>
                  <a:cubicBezTo>
                    <a:pt x="13" y="33"/>
                    <a:pt x="13" y="33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12" y="33"/>
                    <a:pt x="12" y="33"/>
                    <a:pt x="12" y="33"/>
                  </a:cubicBezTo>
                  <a:close/>
                  <a:moveTo>
                    <a:pt x="13" y="39"/>
                  </a:moveTo>
                  <a:cubicBezTo>
                    <a:pt x="13" y="38"/>
                    <a:pt x="13" y="38"/>
                    <a:pt x="13" y="38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3" y="39"/>
                    <a:pt x="13" y="39"/>
                    <a:pt x="13" y="39"/>
                  </a:cubicBezTo>
                  <a:close/>
                  <a:moveTo>
                    <a:pt x="2" y="48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3" y="4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6" y="45"/>
                    <a:pt x="6" y="45"/>
                    <a:pt x="6" y="45"/>
                  </a:cubicBezTo>
                  <a:cubicBezTo>
                    <a:pt x="7" y="44"/>
                    <a:pt x="7" y="44"/>
                    <a:pt x="7" y="44"/>
                  </a:cubicBezTo>
                  <a:cubicBezTo>
                    <a:pt x="7" y="44"/>
                    <a:pt x="7" y="44"/>
                    <a:pt x="7" y="44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8" y="42"/>
                    <a:pt x="8" y="42"/>
                    <a:pt x="8" y="42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7"/>
                    <a:pt x="10" y="37"/>
                    <a:pt x="10" y="37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9" y="39"/>
                    <a:pt x="9" y="39"/>
                    <a:pt x="9" y="39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2" y="48"/>
                    <a:pt x="2" y="48"/>
                    <a:pt x="2" y="48"/>
                  </a:cubicBezTo>
                  <a:close/>
                  <a:moveTo>
                    <a:pt x="2" y="48"/>
                  </a:moveTo>
                  <a:cubicBezTo>
                    <a:pt x="1" y="48"/>
                    <a:pt x="1" y="48"/>
                    <a:pt x="1" y="48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2" y="48"/>
                    <a:pt x="2" y="48"/>
                    <a:pt x="2" y="48"/>
                  </a:cubicBezTo>
                  <a:close/>
                  <a:moveTo>
                    <a:pt x="2" y="48"/>
                  </a:moveTo>
                  <a:cubicBezTo>
                    <a:pt x="2" y="48"/>
                    <a:pt x="2" y="48"/>
                    <a:pt x="2" y="48"/>
                  </a:cubicBezTo>
                  <a:cubicBezTo>
                    <a:pt x="3" y="49"/>
                    <a:pt x="3" y="49"/>
                    <a:pt x="3" y="49"/>
                  </a:cubicBezTo>
                  <a:cubicBezTo>
                    <a:pt x="2" y="48"/>
                    <a:pt x="2" y="48"/>
                    <a:pt x="2" y="48"/>
                  </a:cubicBezTo>
                  <a:close/>
                  <a:moveTo>
                    <a:pt x="1" y="49"/>
                  </a:moveTo>
                  <a:cubicBezTo>
                    <a:pt x="0" y="49"/>
                    <a:pt x="0" y="49"/>
                    <a:pt x="0" y="49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1" y="50"/>
                    <a:pt x="1" y="50"/>
                    <a:pt x="1" y="50"/>
                  </a:cubicBezTo>
                  <a:cubicBezTo>
                    <a:pt x="1" y="49"/>
                    <a:pt x="1" y="49"/>
                    <a:pt x="1" y="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8" name="Freeform 20"/>
            <p:cNvSpPr>
              <a:spLocks noEditPoints="1"/>
            </p:cNvSpPr>
            <p:nvPr/>
          </p:nvSpPr>
          <p:spPr bwMode="auto">
            <a:xfrm>
              <a:off x="6318178" y="3052453"/>
              <a:ext cx="971407" cy="348677"/>
            </a:xfrm>
            <a:custGeom>
              <a:avLst/>
              <a:gdLst>
                <a:gd name="T0" fmla="*/ 194 w 204"/>
                <a:gd name="T1" fmla="*/ 57 h 73"/>
                <a:gd name="T2" fmla="*/ 184 w 204"/>
                <a:gd name="T3" fmla="*/ 47 h 73"/>
                <a:gd name="T4" fmla="*/ 169 w 204"/>
                <a:gd name="T5" fmla="*/ 44 h 73"/>
                <a:gd name="T6" fmla="*/ 168 w 204"/>
                <a:gd name="T7" fmla="*/ 37 h 73"/>
                <a:gd name="T8" fmla="*/ 174 w 204"/>
                <a:gd name="T9" fmla="*/ 33 h 73"/>
                <a:gd name="T10" fmla="*/ 187 w 204"/>
                <a:gd name="T11" fmla="*/ 36 h 73"/>
                <a:gd name="T12" fmla="*/ 158 w 204"/>
                <a:gd name="T13" fmla="*/ 28 h 73"/>
                <a:gd name="T14" fmla="*/ 134 w 204"/>
                <a:gd name="T15" fmla="*/ 13 h 73"/>
                <a:gd name="T16" fmla="*/ 146 w 204"/>
                <a:gd name="T17" fmla="*/ 30 h 73"/>
                <a:gd name="T18" fmla="*/ 149 w 204"/>
                <a:gd name="T19" fmla="*/ 21 h 73"/>
                <a:gd name="T20" fmla="*/ 144 w 204"/>
                <a:gd name="T21" fmla="*/ 31 h 73"/>
                <a:gd name="T22" fmla="*/ 148 w 204"/>
                <a:gd name="T23" fmla="*/ 42 h 73"/>
                <a:gd name="T24" fmla="*/ 156 w 204"/>
                <a:gd name="T25" fmla="*/ 42 h 73"/>
                <a:gd name="T26" fmla="*/ 137 w 204"/>
                <a:gd name="T27" fmla="*/ 43 h 73"/>
                <a:gd name="T28" fmla="*/ 135 w 204"/>
                <a:gd name="T29" fmla="*/ 36 h 73"/>
                <a:gd name="T30" fmla="*/ 123 w 204"/>
                <a:gd name="T31" fmla="*/ 49 h 73"/>
                <a:gd name="T32" fmla="*/ 123 w 204"/>
                <a:gd name="T33" fmla="*/ 36 h 73"/>
                <a:gd name="T34" fmla="*/ 118 w 204"/>
                <a:gd name="T35" fmla="*/ 30 h 73"/>
                <a:gd name="T36" fmla="*/ 130 w 204"/>
                <a:gd name="T37" fmla="*/ 22 h 73"/>
                <a:gd name="T38" fmla="*/ 109 w 204"/>
                <a:gd name="T39" fmla="*/ 31 h 73"/>
                <a:gd name="T40" fmla="*/ 108 w 204"/>
                <a:gd name="T41" fmla="*/ 51 h 73"/>
                <a:gd name="T42" fmla="*/ 116 w 204"/>
                <a:gd name="T43" fmla="*/ 45 h 73"/>
                <a:gd name="T44" fmla="*/ 120 w 204"/>
                <a:gd name="T45" fmla="*/ 41 h 73"/>
                <a:gd name="T46" fmla="*/ 120 w 204"/>
                <a:gd name="T47" fmla="*/ 31 h 73"/>
                <a:gd name="T48" fmla="*/ 107 w 204"/>
                <a:gd name="T49" fmla="*/ 7 h 73"/>
                <a:gd name="T50" fmla="*/ 93 w 204"/>
                <a:gd name="T51" fmla="*/ 43 h 73"/>
                <a:gd name="T52" fmla="*/ 64 w 204"/>
                <a:gd name="T53" fmla="*/ 33 h 73"/>
                <a:gd name="T54" fmla="*/ 91 w 204"/>
                <a:gd name="T55" fmla="*/ 10 h 73"/>
                <a:gd name="T56" fmla="*/ 103 w 204"/>
                <a:gd name="T57" fmla="*/ 22 h 73"/>
                <a:gd name="T58" fmla="*/ 93 w 204"/>
                <a:gd name="T59" fmla="*/ 36 h 73"/>
                <a:gd name="T60" fmla="*/ 82 w 204"/>
                <a:gd name="T61" fmla="*/ 42 h 73"/>
                <a:gd name="T62" fmla="*/ 67 w 204"/>
                <a:gd name="T63" fmla="*/ 39 h 73"/>
                <a:gd name="T64" fmla="*/ 176 w 204"/>
                <a:gd name="T65" fmla="*/ 31 h 73"/>
                <a:gd name="T66" fmla="*/ 181 w 204"/>
                <a:gd name="T67" fmla="*/ 30 h 73"/>
                <a:gd name="T68" fmla="*/ 174 w 204"/>
                <a:gd name="T69" fmla="*/ 55 h 73"/>
                <a:gd name="T70" fmla="*/ 173 w 204"/>
                <a:gd name="T71" fmla="*/ 51 h 73"/>
                <a:gd name="T72" fmla="*/ 158 w 204"/>
                <a:gd name="T73" fmla="*/ 58 h 73"/>
                <a:gd name="T74" fmla="*/ 155 w 204"/>
                <a:gd name="T75" fmla="*/ 53 h 73"/>
                <a:gd name="T76" fmla="*/ 142 w 204"/>
                <a:gd name="T77" fmla="*/ 59 h 73"/>
                <a:gd name="T78" fmla="*/ 129 w 204"/>
                <a:gd name="T79" fmla="*/ 66 h 73"/>
                <a:gd name="T80" fmla="*/ 117 w 204"/>
                <a:gd name="T81" fmla="*/ 71 h 73"/>
                <a:gd name="T82" fmla="*/ 89 w 204"/>
                <a:gd name="T83" fmla="*/ 56 h 73"/>
                <a:gd name="T84" fmla="*/ 131 w 204"/>
                <a:gd name="T85" fmla="*/ 61 h 73"/>
                <a:gd name="T86" fmla="*/ 108 w 204"/>
                <a:gd name="T87" fmla="*/ 63 h 73"/>
                <a:gd name="T88" fmla="*/ 111 w 204"/>
                <a:gd name="T89" fmla="*/ 64 h 73"/>
                <a:gd name="T90" fmla="*/ 104 w 204"/>
                <a:gd name="T91" fmla="*/ 64 h 73"/>
                <a:gd name="T92" fmla="*/ 93 w 204"/>
                <a:gd name="T93" fmla="*/ 64 h 73"/>
                <a:gd name="T94" fmla="*/ 193 w 204"/>
                <a:gd name="T95" fmla="*/ 61 h 73"/>
                <a:gd name="T96" fmla="*/ 81 w 204"/>
                <a:gd name="T97" fmla="*/ 56 h 73"/>
                <a:gd name="T98" fmla="*/ 68 w 204"/>
                <a:gd name="T99" fmla="*/ 56 h 73"/>
                <a:gd name="T100" fmla="*/ 81 w 204"/>
                <a:gd name="T101" fmla="*/ 63 h 73"/>
                <a:gd name="T102" fmla="*/ 49 w 204"/>
                <a:gd name="T103" fmla="*/ 57 h 73"/>
                <a:gd name="T104" fmla="*/ 47 w 204"/>
                <a:gd name="T105" fmla="*/ 14 h 73"/>
                <a:gd name="T106" fmla="*/ 56 w 204"/>
                <a:gd name="T107" fmla="*/ 41 h 73"/>
                <a:gd name="T108" fmla="*/ 48 w 204"/>
                <a:gd name="T109" fmla="*/ 35 h 73"/>
                <a:gd name="T110" fmla="*/ 31 w 204"/>
                <a:gd name="T111" fmla="*/ 21 h 73"/>
                <a:gd name="T112" fmla="*/ 15 w 204"/>
                <a:gd name="T113" fmla="*/ 32 h 73"/>
                <a:gd name="T114" fmla="*/ 8 w 204"/>
                <a:gd name="T115" fmla="*/ 22 h 73"/>
                <a:gd name="T116" fmla="*/ 16 w 204"/>
                <a:gd name="T117" fmla="*/ 20 h 73"/>
                <a:gd name="T118" fmla="*/ 42 w 204"/>
                <a:gd name="T119" fmla="*/ 52 h 73"/>
                <a:gd name="T120" fmla="*/ 42 w 204"/>
                <a:gd name="T121" fmla="*/ 35 h 73"/>
                <a:gd name="T122" fmla="*/ 29 w 204"/>
                <a:gd name="T123" fmla="*/ 21 h 73"/>
                <a:gd name="T124" fmla="*/ 4 w 204"/>
                <a:gd name="T125" fmla="*/ 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4" h="73">
                  <a:moveTo>
                    <a:pt x="204" y="38"/>
                  </a:moveTo>
                  <a:cubicBezTo>
                    <a:pt x="203" y="53"/>
                    <a:pt x="203" y="53"/>
                    <a:pt x="203" y="53"/>
                  </a:cubicBezTo>
                  <a:cubicBezTo>
                    <a:pt x="203" y="54"/>
                    <a:pt x="203" y="54"/>
                    <a:pt x="203" y="54"/>
                  </a:cubicBezTo>
                  <a:cubicBezTo>
                    <a:pt x="203" y="55"/>
                    <a:pt x="203" y="55"/>
                    <a:pt x="203" y="55"/>
                  </a:cubicBezTo>
                  <a:cubicBezTo>
                    <a:pt x="203" y="55"/>
                    <a:pt x="203" y="55"/>
                    <a:pt x="203" y="55"/>
                  </a:cubicBezTo>
                  <a:cubicBezTo>
                    <a:pt x="203" y="65"/>
                    <a:pt x="203" y="65"/>
                    <a:pt x="203" y="65"/>
                  </a:cubicBezTo>
                  <a:cubicBezTo>
                    <a:pt x="203" y="65"/>
                    <a:pt x="203" y="65"/>
                    <a:pt x="203" y="65"/>
                  </a:cubicBezTo>
                  <a:cubicBezTo>
                    <a:pt x="202" y="65"/>
                    <a:pt x="202" y="65"/>
                    <a:pt x="202" y="65"/>
                  </a:cubicBezTo>
                  <a:cubicBezTo>
                    <a:pt x="200" y="64"/>
                    <a:pt x="200" y="64"/>
                    <a:pt x="200" y="64"/>
                  </a:cubicBezTo>
                  <a:cubicBezTo>
                    <a:pt x="200" y="63"/>
                    <a:pt x="200" y="63"/>
                    <a:pt x="200" y="63"/>
                  </a:cubicBezTo>
                  <a:cubicBezTo>
                    <a:pt x="200" y="63"/>
                    <a:pt x="200" y="63"/>
                    <a:pt x="200" y="63"/>
                  </a:cubicBezTo>
                  <a:cubicBezTo>
                    <a:pt x="199" y="62"/>
                    <a:pt x="199" y="62"/>
                    <a:pt x="199" y="62"/>
                  </a:cubicBezTo>
                  <a:cubicBezTo>
                    <a:pt x="199" y="62"/>
                    <a:pt x="199" y="62"/>
                    <a:pt x="199" y="62"/>
                  </a:cubicBezTo>
                  <a:cubicBezTo>
                    <a:pt x="199" y="61"/>
                    <a:pt x="199" y="61"/>
                    <a:pt x="199" y="61"/>
                  </a:cubicBezTo>
                  <a:cubicBezTo>
                    <a:pt x="199" y="61"/>
                    <a:pt x="199" y="61"/>
                    <a:pt x="199" y="61"/>
                  </a:cubicBezTo>
                  <a:cubicBezTo>
                    <a:pt x="199" y="60"/>
                    <a:pt x="199" y="60"/>
                    <a:pt x="199" y="60"/>
                  </a:cubicBezTo>
                  <a:cubicBezTo>
                    <a:pt x="199" y="61"/>
                    <a:pt x="199" y="61"/>
                    <a:pt x="199" y="61"/>
                  </a:cubicBezTo>
                  <a:cubicBezTo>
                    <a:pt x="198" y="61"/>
                    <a:pt x="198" y="61"/>
                    <a:pt x="198" y="61"/>
                  </a:cubicBezTo>
                  <a:cubicBezTo>
                    <a:pt x="197" y="61"/>
                    <a:pt x="197" y="61"/>
                    <a:pt x="197" y="61"/>
                  </a:cubicBezTo>
                  <a:cubicBezTo>
                    <a:pt x="196" y="61"/>
                    <a:pt x="196" y="61"/>
                    <a:pt x="196" y="61"/>
                  </a:cubicBezTo>
                  <a:cubicBezTo>
                    <a:pt x="195" y="61"/>
                    <a:pt x="195" y="61"/>
                    <a:pt x="195" y="61"/>
                  </a:cubicBezTo>
                  <a:cubicBezTo>
                    <a:pt x="195" y="61"/>
                    <a:pt x="195" y="61"/>
                    <a:pt x="195" y="61"/>
                  </a:cubicBezTo>
                  <a:cubicBezTo>
                    <a:pt x="194" y="61"/>
                    <a:pt x="194" y="61"/>
                    <a:pt x="194" y="61"/>
                  </a:cubicBezTo>
                  <a:cubicBezTo>
                    <a:pt x="193" y="61"/>
                    <a:pt x="193" y="61"/>
                    <a:pt x="193" y="61"/>
                  </a:cubicBezTo>
                  <a:cubicBezTo>
                    <a:pt x="194" y="61"/>
                    <a:pt x="194" y="61"/>
                    <a:pt x="194" y="61"/>
                  </a:cubicBezTo>
                  <a:cubicBezTo>
                    <a:pt x="194" y="60"/>
                    <a:pt x="194" y="60"/>
                    <a:pt x="194" y="60"/>
                  </a:cubicBezTo>
                  <a:cubicBezTo>
                    <a:pt x="194" y="59"/>
                    <a:pt x="194" y="59"/>
                    <a:pt x="194" y="59"/>
                  </a:cubicBezTo>
                  <a:cubicBezTo>
                    <a:pt x="194" y="59"/>
                    <a:pt x="194" y="59"/>
                    <a:pt x="194" y="59"/>
                  </a:cubicBezTo>
                  <a:cubicBezTo>
                    <a:pt x="195" y="58"/>
                    <a:pt x="195" y="58"/>
                    <a:pt x="195" y="58"/>
                  </a:cubicBezTo>
                  <a:cubicBezTo>
                    <a:pt x="194" y="58"/>
                    <a:pt x="194" y="58"/>
                    <a:pt x="194" y="58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4" y="57"/>
                    <a:pt x="194" y="57"/>
                    <a:pt x="194" y="57"/>
                  </a:cubicBezTo>
                  <a:cubicBezTo>
                    <a:pt x="194" y="57"/>
                    <a:pt x="194" y="57"/>
                    <a:pt x="194" y="57"/>
                  </a:cubicBezTo>
                  <a:cubicBezTo>
                    <a:pt x="195" y="57"/>
                    <a:pt x="195" y="57"/>
                    <a:pt x="195" y="57"/>
                  </a:cubicBezTo>
                  <a:cubicBezTo>
                    <a:pt x="196" y="57"/>
                    <a:pt x="196" y="57"/>
                    <a:pt x="196" y="57"/>
                  </a:cubicBezTo>
                  <a:cubicBezTo>
                    <a:pt x="195" y="57"/>
                    <a:pt x="195" y="57"/>
                    <a:pt x="195" y="57"/>
                  </a:cubicBezTo>
                  <a:cubicBezTo>
                    <a:pt x="194" y="57"/>
                    <a:pt x="194" y="57"/>
                    <a:pt x="194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4" y="56"/>
                    <a:pt x="194" y="56"/>
                    <a:pt x="194" y="56"/>
                  </a:cubicBezTo>
                  <a:cubicBezTo>
                    <a:pt x="194" y="55"/>
                    <a:pt x="194" y="55"/>
                    <a:pt x="194" y="55"/>
                  </a:cubicBezTo>
                  <a:cubicBezTo>
                    <a:pt x="192" y="54"/>
                    <a:pt x="192" y="54"/>
                    <a:pt x="192" y="54"/>
                  </a:cubicBezTo>
                  <a:cubicBezTo>
                    <a:pt x="192" y="54"/>
                    <a:pt x="192" y="54"/>
                    <a:pt x="192" y="54"/>
                  </a:cubicBezTo>
                  <a:cubicBezTo>
                    <a:pt x="191" y="53"/>
                    <a:pt x="191" y="53"/>
                    <a:pt x="191" y="53"/>
                  </a:cubicBezTo>
                  <a:cubicBezTo>
                    <a:pt x="192" y="53"/>
                    <a:pt x="192" y="53"/>
                    <a:pt x="192" y="53"/>
                  </a:cubicBezTo>
                  <a:cubicBezTo>
                    <a:pt x="191" y="52"/>
                    <a:pt x="191" y="52"/>
                    <a:pt x="191" y="52"/>
                  </a:cubicBezTo>
                  <a:cubicBezTo>
                    <a:pt x="191" y="51"/>
                    <a:pt x="191" y="51"/>
                    <a:pt x="191" y="51"/>
                  </a:cubicBezTo>
                  <a:cubicBezTo>
                    <a:pt x="192" y="51"/>
                    <a:pt x="192" y="51"/>
                    <a:pt x="192" y="51"/>
                  </a:cubicBezTo>
                  <a:cubicBezTo>
                    <a:pt x="191" y="51"/>
                    <a:pt x="191" y="51"/>
                    <a:pt x="191" y="51"/>
                  </a:cubicBezTo>
                  <a:cubicBezTo>
                    <a:pt x="190" y="50"/>
                    <a:pt x="190" y="50"/>
                    <a:pt x="190" y="50"/>
                  </a:cubicBezTo>
                  <a:cubicBezTo>
                    <a:pt x="190" y="50"/>
                    <a:pt x="190" y="50"/>
                    <a:pt x="190" y="50"/>
                  </a:cubicBezTo>
                  <a:cubicBezTo>
                    <a:pt x="190" y="50"/>
                    <a:pt x="190" y="50"/>
                    <a:pt x="190" y="50"/>
                  </a:cubicBezTo>
                  <a:cubicBezTo>
                    <a:pt x="191" y="49"/>
                    <a:pt x="191" y="49"/>
                    <a:pt x="191" y="49"/>
                  </a:cubicBezTo>
                  <a:cubicBezTo>
                    <a:pt x="190" y="50"/>
                    <a:pt x="190" y="50"/>
                    <a:pt x="190" y="50"/>
                  </a:cubicBezTo>
                  <a:cubicBezTo>
                    <a:pt x="189" y="49"/>
                    <a:pt x="189" y="49"/>
                    <a:pt x="189" y="49"/>
                  </a:cubicBezTo>
                  <a:cubicBezTo>
                    <a:pt x="189" y="49"/>
                    <a:pt x="189" y="49"/>
                    <a:pt x="189" y="49"/>
                  </a:cubicBezTo>
                  <a:cubicBezTo>
                    <a:pt x="189" y="49"/>
                    <a:pt x="189" y="49"/>
                    <a:pt x="189" y="49"/>
                  </a:cubicBezTo>
                  <a:cubicBezTo>
                    <a:pt x="189" y="48"/>
                    <a:pt x="189" y="48"/>
                    <a:pt x="189" y="48"/>
                  </a:cubicBezTo>
                  <a:cubicBezTo>
                    <a:pt x="189" y="49"/>
                    <a:pt x="189" y="49"/>
                    <a:pt x="189" y="49"/>
                  </a:cubicBezTo>
                  <a:cubicBezTo>
                    <a:pt x="188" y="49"/>
                    <a:pt x="188" y="49"/>
                    <a:pt x="188" y="49"/>
                  </a:cubicBezTo>
                  <a:cubicBezTo>
                    <a:pt x="187" y="48"/>
                    <a:pt x="187" y="48"/>
                    <a:pt x="187" y="48"/>
                  </a:cubicBezTo>
                  <a:cubicBezTo>
                    <a:pt x="186" y="48"/>
                    <a:pt x="186" y="48"/>
                    <a:pt x="186" y="48"/>
                  </a:cubicBezTo>
                  <a:cubicBezTo>
                    <a:pt x="185" y="47"/>
                    <a:pt x="185" y="47"/>
                    <a:pt x="185" y="47"/>
                  </a:cubicBezTo>
                  <a:cubicBezTo>
                    <a:pt x="184" y="47"/>
                    <a:pt x="184" y="47"/>
                    <a:pt x="184" y="47"/>
                  </a:cubicBezTo>
                  <a:cubicBezTo>
                    <a:pt x="182" y="47"/>
                    <a:pt x="182" y="47"/>
                    <a:pt x="182" y="47"/>
                  </a:cubicBezTo>
                  <a:cubicBezTo>
                    <a:pt x="179" y="46"/>
                    <a:pt x="179" y="46"/>
                    <a:pt x="179" y="46"/>
                  </a:cubicBezTo>
                  <a:cubicBezTo>
                    <a:pt x="178" y="46"/>
                    <a:pt x="178" y="46"/>
                    <a:pt x="178" y="46"/>
                  </a:cubicBezTo>
                  <a:cubicBezTo>
                    <a:pt x="177" y="45"/>
                    <a:pt x="177" y="45"/>
                    <a:pt x="177" y="45"/>
                  </a:cubicBezTo>
                  <a:cubicBezTo>
                    <a:pt x="176" y="45"/>
                    <a:pt x="176" y="45"/>
                    <a:pt x="176" y="45"/>
                  </a:cubicBezTo>
                  <a:cubicBezTo>
                    <a:pt x="176" y="45"/>
                    <a:pt x="176" y="45"/>
                    <a:pt x="176" y="45"/>
                  </a:cubicBezTo>
                  <a:cubicBezTo>
                    <a:pt x="175" y="44"/>
                    <a:pt x="175" y="44"/>
                    <a:pt x="175" y="44"/>
                  </a:cubicBezTo>
                  <a:cubicBezTo>
                    <a:pt x="175" y="44"/>
                    <a:pt x="175" y="44"/>
                    <a:pt x="175" y="44"/>
                  </a:cubicBezTo>
                  <a:cubicBezTo>
                    <a:pt x="176" y="44"/>
                    <a:pt x="176" y="44"/>
                    <a:pt x="176" y="44"/>
                  </a:cubicBezTo>
                  <a:cubicBezTo>
                    <a:pt x="176" y="44"/>
                    <a:pt x="176" y="44"/>
                    <a:pt x="176" y="44"/>
                  </a:cubicBezTo>
                  <a:cubicBezTo>
                    <a:pt x="176" y="44"/>
                    <a:pt x="176" y="44"/>
                    <a:pt x="176" y="44"/>
                  </a:cubicBezTo>
                  <a:cubicBezTo>
                    <a:pt x="176" y="44"/>
                    <a:pt x="176" y="44"/>
                    <a:pt x="176" y="44"/>
                  </a:cubicBezTo>
                  <a:cubicBezTo>
                    <a:pt x="175" y="44"/>
                    <a:pt x="175" y="44"/>
                    <a:pt x="175" y="44"/>
                  </a:cubicBezTo>
                  <a:cubicBezTo>
                    <a:pt x="174" y="44"/>
                    <a:pt x="174" y="44"/>
                    <a:pt x="174" y="44"/>
                  </a:cubicBezTo>
                  <a:cubicBezTo>
                    <a:pt x="174" y="43"/>
                    <a:pt x="174" y="43"/>
                    <a:pt x="174" y="43"/>
                  </a:cubicBezTo>
                  <a:cubicBezTo>
                    <a:pt x="174" y="43"/>
                    <a:pt x="174" y="43"/>
                    <a:pt x="174" y="43"/>
                  </a:cubicBezTo>
                  <a:cubicBezTo>
                    <a:pt x="173" y="44"/>
                    <a:pt x="173" y="44"/>
                    <a:pt x="173" y="44"/>
                  </a:cubicBezTo>
                  <a:cubicBezTo>
                    <a:pt x="173" y="43"/>
                    <a:pt x="173" y="43"/>
                    <a:pt x="173" y="43"/>
                  </a:cubicBezTo>
                  <a:cubicBezTo>
                    <a:pt x="173" y="43"/>
                    <a:pt x="173" y="43"/>
                    <a:pt x="173" y="43"/>
                  </a:cubicBezTo>
                  <a:cubicBezTo>
                    <a:pt x="173" y="43"/>
                    <a:pt x="173" y="43"/>
                    <a:pt x="173" y="43"/>
                  </a:cubicBezTo>
                  <a:cubicBezTo>
                    <a:pt x="172" y="43"/>
                    <a:pt x="172" y="43"/>
                    <a:pt x="172" y="43"/>
                  </a:cubicBezTo>
                  <a:cubicBezTo>
                    <a:pt x="172" y="43"/>
                    <a:pt x="172" y="43"/>
                    <a:pt x="172" y="43"/>
                  </a:cubicBezTo>
                  <a:cubicBezTo>
                    <a:pt x="172" y="42"/>
                    <a:pt x="172" y="42"/>
                    <a:pt x="172" y="42"/>
                  </a:cubicBezTo>
                  <a:cubicBezTo>
                    <a:pt x="171" y="41"/>
                    <a:pt x="171" y="41"/>
                    <a:pt x="171" y="41"/>
                  </a:cubicBezTo>
                  <a:cubicBezTo>
                    <a:pt x="172" y="40"/>
                    <a:pt x="172" y="40"/>
                    <a:pt x="172" y="40"/>
                  </a:cubicBezTo>
                  <a:cubicBezTo>
                    <a:pt x="172" y="39"/>
                    <a:pt x="172" y="39"/>
                    <a:pt x="172" y="39"/>
                  </a:cubicBezTo>
                  <a:cubicBezTo>
                    <a:pt x="171" y="40"/>
                    <a:pt x="171" y="40"/>
                    <a:pt x="171" y="40"/>
                  </a:cubicBezTo>
                  <a:cubicBezTo>
                    <a:pt x="171" y="41"/>
                    <a:pt x="171" y="41"/>
                    <a:pt x="171" y="41"/>
                  </a:cubicBezTo>
                  <a:cubicBezTo>
                    <a:pt x="171" y="41"/>
                    <a:pt x="171" y="41"/>
                    <a:pt x="171" y="41"/>
                  </a:cubicBezTo>
                  <a:cubicBezTo>
                    <a:pt x="170" y="42"/>
                    <a:pt x="170" y="42"/>
                    <a:pt x="170" y="42"/>
                  </a:cubicBezTo>
                  <a:cubicBezTo>
                    <a:pt x="170" y="43"/>
                    <a:pt x="170" y="43"/>
                    <a:pt x="170" y="43"/>
                  </a:cubicBezTo>
                  <a:cubicBezTo>
                    <a:pt x="170" y="43"/>
                    <a:pt x="170" y="43"/>
                    <a:pt x="170" y="43"/>
                  </a:cubicBezTo>
                  <a:cubicBezTo>
                    <a:pt x="169" y="44"/>
                    <a:pt x="169" y="44"/>
                    <a:pt x="169" y="44"/>
                  </a:cubicBezTo>
                  <a:cubicBezTo>
                    <a:pt x="168" y="45"/>
                    <a:pt x="168" y="45"/>
                    <a:pt x="168" y="45"/>
                  </a:cubicBezTo>
                  <a:cubicBezTo>
                    <a:pt x="167" y="44"/>
                    <a:pt x="167" y="44"/>
                    <a:pt x="167" y="44"/>
                  </a:cubicBezTo>
                  <a:cubicBezTo>
                    <a:pt x="167" y="43"/>
                    <a:pt x="167" y="43"/>
                    <a:pt x="167" y="43"/>
                  </a:cubicBezTo>
                  <a:cubicBezTo>
                    <a:pt x="167" y="42"/>
                    <a:pt x="167" y="42"/>
                    <a:pt x="167" y="42"/>
                  </a:cubicBezTo>
                  <a:cubicBezTo>
                    <a:pt x="167" y="42"/>
                    <a:pt x="167" y="42"/>
                    <a:pt x="167" y="42"/>
                  </a:cubicBezTo>
                  <a:cubicBezTo>
                    <a:pt x="167" y="42"/>
                    <a:pt x="167" y="42"/>
                    <a:pt x="167" y="42"/>
                  </a:cubicBezTo>
                  <a:cubicBezTo>
                    <a:pt x="167" y="41"/>
                    <a:pt x="167" y="41"/>
                    <a:pt x="167" y="41"/>
                  </a:cubicBezTo>
                  <a:cubicBezTo>
                    <a:pt x="166" y="41"/>
                    <a:pt x="166" y="41"/>
                    <a:pt x="166" y="41"/>
                  </a:cubicBezTo>
                  <a:cubicBezTo>
                    <a:pt x="166" y="41"/>
                    <a:pt x="166" y="41"/>
                    <a:pt x="166" y="41"/>
                  </a:cubicBezTo>
                  <a:cubicBezTo>
                    <a:pt x="166" y="40"/>
                    <a:pt x="166" y="40"/>
                    <a:pt x="166" y="40"/>
                  </a:cubicBezTo>
                  <a:cubicBezTo>
                    <a:pt x="165" y="40"/>
                    <a:pt x="165" y="40"/>
                    <a:pt x="165" y="40"/>
                  </a:cubicBezTo>
                  <a:cubicBezTo>
                    <a:pt x="164" y="40"/>
                    <a:pt x="164" y="40"/>
                    <a:pt x="164" y="40"/>
                  </a:cubicBezTo>
                  <a:cubicBezTo>
                    <a:pt x="164" y="39"/>
                    <a:pt x="164" y="39"/>
                    <a:pt x="164" y="39"/>
                  </a:cubicBezTo>
                  <a:cubicBezTo>
                    <a:pt x="164" y="39"/>
                    <a:pt x="164" y="39"/>
                    <a:pt x="164" y="39"/>
                  </a:cubicBezTo>
                  <a:cubicBezTo>
                    <a:pt x="165" y="39"/>
                    <a:pt x="165" y="39"/>
                    <a:pt x="165" y="39"/>
                  </a:cubicBezTo>
                  <a:cubicBezTo>
                    <a:pt x="166" y="39"/>
                    <a:pt x="166" y="39"/>
                    <a:pt x="166" y="39"/>
                  </a:cubicBezTo>
                  <a:cubicBezTo>
                    <a:pt x="166" y="39"/>
                    <a:pt x="166" y="39"/>
                    <a:pt x="166" y="39"/>
                  </a:cubicBezTo>
                  <a:cubicBezTo>
                    <a:pt x="167" y="39"/>
                    <a:pt x="167" y="39"/>
                    <a:pt x="167" y="39"/>
                  </a:cubicBezTo>
                  <a:cubicBezTo>
                    <a:pt x="168" y="39"/>
                    <a:pt x="168" y="39"/>
                    <a:pt x="168" y="39"/>
                  </a:cubicBezTo>
                  <a:cubicBezTo>
                    <a:pt x="168" y="38"/>
                    <a:pt x="168" y="38"/>
                    <a:pt x="168" y="38"/>
                  </a:cubicBezTo>
                  <a:cubicBezTo>
                    <a:pt x="169" y="38"/>
                    <a:pt x="169" y="38"/>
                    <a:pt x="169" y="38"/>
                  </a:cubicBezTo>
                  <a:cubicBezTo>
                    <a:pt x="170" y="38"/>
                    <a:pt x="170" y="38"/>
                    <a:pt x="170" y="38"/>
                  </a:cubicBezTo>
                  <a:cubicBezTo>
                    <a:pt x="171" y="39"/>
                    <a:pt x="171" y="39"/>
                    <a:pt x="171" y="39"/>
                  </a:cubicBezTo>
                  <a:cubicBezTo>
                    <a:pt x="171" y="38"/>
                    <a:pt x="171" y="38"/>
                    <a:pt x="171" y="38"/>
                  </a:cubicBezTo>
                  <a:cubicBezTo>
                    <a:pt x="172" y="38"/>
                    <a:pt x="172" y="38"/>
                    <a:pt x="172" y="38"/>
                  </a:cubicBezTo>
                  <a:cubicBezTo>
                    <a:pt x="172" y="38"/>
                    <a:pt x="172" y="38"/>
                    <a:pt x="172" y="38"/>
                  </a:cubicBezTo>
                  <a:cubicBezTo>
                    <a:pt x="172" y="37"/>
                    <a:pt x="172" y="37"/>
                    <a:pt x="172" y="37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0" y="36"/>
                    <a:pt x="170" y="36"/>
                    <a:pt x="170" y="36"/>
                  </a:cubicBezTo>
                  <a:cubicBezTo>
                    <a:pt x="170" y="36"/>
                    <a:pt x="170" y="36"/>
                    <a:pt x="170" y="36"/>
                  </a:cubicBezTo>
                  <a:cubicBezTo>
                    <a:pt x="170" y="37"/>
                    <a:pt x="170" y="37"/>
                    <a:pt x="170" y="37"/>
                  </a:cubicBezTo>
                  <a:cubicBezTo>
                    <a:pt x="169" y="36"/>
                    <a:pt x="169" y="36"/>
                    <a:pt x="169" y="36"/>
                  </a:cubicBezTo>
                  <a:cubicBezTo>
                    <a:pt x="168" y="37"/>
                    <a:pt x="168" y="37"/>
                    <a:pt x="168" y="37"/>
                  </a:cubicBezTo>
                  <a:cubicBezTo>
                    <a:pt x="167" y="37"/>
                    <a:pt x="167" y="37"/>
                    <a:pt x="167" y="37"/>
                  </a:cubicBezTo>
                  <a:cubicBezTo>
                    <a:pt x="167" y="37"/>
                    <a:pt x="167" y="37"/>
                    <a:pt x="167" y="37"/>
                  </a:cubicBezTo>
                  <a:cubicBezTo>
                    <a:pt x="166" y="37"/>
                    <a:pt x="166" y="37"/>
                    <a:pt x="166" y="37"/>
                  </a:cubicBezTo>
                  <a:cubicBezTo>
                    <a:pt x="165" y="37"/>
                    <a:pt x="165" y="37"/>
                    <a:pt x="165" y="37"/>
                  </a:cubicBezTo>
                  <a:cubicBezTo>
                    <a:pt x="165" y="37"/>
                    <a:pt x="165" y="37"/>
                    <a:pt x="165" y="37"/>
                  </a:cubicBezTo>
                  <a:cubicBezTo>
                    <a:pt x="164" y="36"/>
                    <a:pt x="164" y="36"/>
                    <a:pt x="164" y="36"/>
                  </a:cubicBezTo>
                  <a:cubicBezTo>
                    <a:pt x="163" y="35"/>
                    <a:pt x="163" y="35"/>
                    <a:pt x="163" y="35"/>
                  </a:cubicBezTo>
                  <a:cubicBezTo>
                    <a:pt x="164" y="35"/>
                    <a:pt x="164" y="35"/>
                    <a:pt x="164" y="35"/>
                  </a:cubicBezTo>
                  <a:cubicBezTo>
                    <a:pt x="163" y="34"/>
                    <a:pt x="163" y="34"/>
                    <a:pt x="163" y="34"/>
                  </a:cubicBezTo>
                  <a:cubicBezTo>
                    <a:pt x="162" y="33"/>
                    <a:pt x="162" y="33"/>
                    <a:pt x="162" y="33"/>
                  </a:cubicBezTo>
                  <a:cubicBezTo>
                    <a:pt x="161" y="33"/>
                    <a:pt x="161" y="33"/>
                    <a:pt x="161" y="33"/>
                  </a:cubicBezTo>
                  <a:cubicBezTo>
                    <a:pt x="161" y="33"/>
                    <a:pt x="161" y="33"/>
                    <a:pt x="161" y="33"/>
                  </a:cubicBezTo>
                  <a:cubicBezTo>
                    <a:pt x="160" y="34"/>
                    <a:pt x="160" y="34"/>
                    <a:pt x="160" y="34"/>
                  </a:cubicBezTo>
                  <a:cubicBezTo>
                    <a:pt x="159" y="33"/>
                    <a:pt x="159" y="33"/>
                    <a:pt x="159" y="33"/>
                  </a:cubicBezTo>
                  <a:cubicBezTo>
                    <a:pt x="160" y="33"/>
                    <a:pt x="160" y="33"/>
                    <a:pt x="160" y="33"/>
                  </a:cubicBezTo>
                  <a:cubicBezTo>
                    <a:pt x="161" y="32"/>
                    <a:pt x="161" y="32"/>
                    <a:pt x="161" y="32"/>
                  </a:cubicBezTo>
                  <a:cubicBezTo>
                    <a:pt x="161" y="32"/>
                    <a:pt x="161" y="32"/>
                    <a:pt x="161" y="32"/>
                  </a:cubicBezTo>
                  <a:cubicBezTo>
                    <a:pt x="160" y="31"/>
                    <a:pt x="160" y="31"/>
                    <a:pt x="160" y="31"/>
                  </a:cubicBezTo>
                  <a:cubicBezTo>
                    <a:pt x="161" y="31"/>
                    <a:pt x="161" y="31"/>
                    <a:pt x="161" y="31"/>
                  </a:cubicBezTo>
                  <a:cubicBezTo>
                    <a:pt x="162" y="31"/>
                    <a:pt x="162" y="31"/>
                    <a:pt x="162" y="31"/>
                  </a:cubicBezTo>
                  <a:cubicBezTo>
                    <a:pt x="163" y="30"/>
                    <a:pt x="163" y="30"/>
                    <a:pt x="163" y="30"/>
                  </a:cubicBezTo>
                  <a:cubicBezTo>
                    <a:pt x="164" y="30"/>
                    <a:pt x="164" y="30"/>
                    <a:pt x="164" y="30"/>
                  </a:cubicBezTo>
                  <a:cubicBezTo>
                    <a:pt x="165" y="29"/>
                    <a:pt x="165" y="29"/>
                    <a:pt x="165" y="29"/>
                  </a:cubicBezTo>
                  <a:cubicBezTo>
                    <a:pt x="165" y="29"/>
                    <a:pt x="165" y="29"/>
                    <a:pt x="165" y="29"/>
                  </a:cubicBezTo>
                  <a:cubicBezTo>
                    <a:pt x="166" y="29"/>
                    <a:pt x="166" y="29"/>
                    <a:pt x="166" y="29"/>
                  </a:cubicBezTo>
                  <a:cubicBezTo>
                    <a:pt x="169" y="29"/>
                    <a:pt x="169" y="29"/>
                    <a:pt x="169" y="29"/>
                  </a:cubicBezTo>
                  <a:cubicBezTo>
                    <a:pt x="170" y="30"/>
                    <a:pt x="170" y="30"/>
                    <a:pt x="170" y="30"/>
                  </a:cubicBezTo>
                  <a:cubicBezTo>
                    <a:pt x="172" y="30"/>
                    <a:pt x="172" y="30"/>
                    <a:pt x="172" y="30"/>
                  </a:cubicBezTo>
                  <a:cubicBezTo>
                    <a:pt x="173" y="30"/>
                    <a:pt x="173" y="30"/>
                    <a:pt x="173" y="30"/>
                  </a:cubicBezTo>
                  <a:cubicBezTo>
                    <a:pt x="173" y="31"/>
                    <a:pt x="173" y="31"/>
                    <a:pt x="173" y="31"/>
                  </a:cubicBezTo>
                  <a:cubicBezTo>
                    <a:pt x="173" y="31"/>
                    <a:pt x="173" y="31"/>
                    <a:pt x="173" y="31"/>
                  </a:cubicBezTo>
                  <a:cubicBezTo>
                    <a:pt x="173" y="32"/>
                    <a:pt x="173" y="32"/>
                    <a:pt x="173" y="32"/>
                  </a:cubicBezTo>
                  <a:cubicBezTo>
                    <a:pt x="174" y="33"/>
                    <a:pt x="174" y="33"/>
                    <a:pt x="174" y="33"/>
                  </a:cubicBezTo>
                  <a:cubicBezTo>
                    <a:pt x="174" y="33"/>
                    <a:pt x="174" y="33"/>
                    <a:pt x="174" y="33"/>
                  </a:cubicBezTo>
                  <a:cubicBezTo>
                    <a:pt x="174" y="34"/>
                    <a:pt x="174" y="34"/>
                    <a:pt x="174" y="34"/>
                  </a:cubicBezTo>
                  <a:cubicBezTo>
                    <a:pt x="173" y="35"/>
                    <a:pt x="173" y="35"/>
                    <a:pt x="173" y="35"/>
                  </a:cubicBezTo>
                  <a:cubicBezTo>
                    <a:pt x="173" y="36"/>
                    <a:pt x="173" y="36"/>
                    <a:pt x="173" y="36"/>
                  </a:cubicBezTo>
                  <a:cubicBezTo>
                    <a:pt x="174" y="38"/>
                    <a:pt x="174" y="38"/>
                    <a:pt x="174" y="38"/>
                  </a:cubicBezTo>
                  <a:cubicBezTo>
                    <a:pt x="174" y="39"/>
                    <a:pt x="174" y="39"/>
                    <a:pt x="174" y="39"/>
                  </a:cubicBezTo>
                  <a:cubicBezTo>
                    <a:pt x="175" y="39"/>
                    <a:pt x="175" y="39"/>
                    <a:pt x="175" y="39"/>
                  </a:cubicBezTo>
                  <a:cubicBezTo>
                    <a:pt x="175" y="39"/>
                    <a:pt x="175" y="39"/>
                    <a:pt x="175" y="39"/>
                  </a:cubicBezTo>
                  <a:cubicBezTo>
                    <a:pt x="175" y="38"/>
                    <a:pt x="175" y="38"/>
                    <a:pt x="175" y="38"/>
                  </a:cubicBezTo>
                  <a:cubicBezTo>
                    <a:pt x="175" y="38"/>
                    <a:pt x="175" y="38"/>
                    <a:pt x="175" y="38"/>
                  </a:cubicBezTo>
                  <a:cubicBezTo>
                    <a:pt x="176" y="38"/>
                    <a:pt x="176" y="38"/>
                    <a:pt x="176" y="38"/>
                  </a:cubicBezTo>
                  <a:cubicBezTo>
                    <a:pt x="176" y="39"/>
                    <a:pt x="176" y="39"/>
                    <a:pt x="176" y="39"/>
                  </a:cubicBezTo>
                  <a:cubicBezTo>
                    <a:pt x="176" y="40"/>
                    <a:pt x="176" y="40"/>
                    <a:pt x="176" y="40"/>
                  </a:cubicBezTo>
                  <a:cubicBezTo>
                    <a:pt x="176" y="40"/>
                    <a:pt x="176" y="40"/>
                    <a:pt x="176" y="40"/>
                  </a:cubicBezTo>
                  <a:cubicBezTo>
                    <a:pt x="177" y="40"/>
                    <a:pt x="177" y="40"/>
                    <a:pt x="177" y="40"/>
                  </a:cubicBezTo>
                  <a:cubicBezTo>
                    <a:pt x="178" y="41"/>
                    <a:pt x="178" y="41"/>
                    <a:pt x="178" y="41"/>
                  </a:cubicBezTo>
                  <a:cubicBezTo>
                    <a:pt x="178" y="41"/>
                    <a:pt x="178" y="41"/>
                    <a:pt x="178" y="41"/>
                  </a:cubicBezTo>
                  <a:cubicBezTo>
                    <a:pt x="179" y="41"/>
                    <a:pt x="179" y="41"/>
                    <a:pt x="179" y="41"/>
                  </a:cubicBezTo>
                  <a:cubicBezTo>
                    <a:pt x="180" y="41"/>
                    <a:pt x="180" y="41"/>
                    <a:pt x="180" y="41"/>
                  </a:cubicBezTo>
                  <a:cubicBezTo>
                    <a:pt x="180" y="40"/>
                    <a:pt x="180" y="40"/>
                    <a:pt x="180" y="40"/>
                  </a:cubicBezTo>
                  <a:cubicBezTo>
                    <a:pt x="180" y="40"/>
                    <a:pt x="180" y="40"/>
                    <a:pt x="180" y="40"/>
                  </a:cubicBezTo>
                  <a:cubicBezTo>
                    <a:pt x="181" y="40"/>
                    <a:pt x="181" y="40"/>
                    <a:pt x="181" y="40"/>
                  </a:cubicBezTo>
                  <a:cubicBezTo>
                    <a:pt x="181" y="39"/>
                    <a:pt x="181" y="39"/>
                    <a:pt x="181" y="39"/>
                  </a:cubicBezTo>
                  <a:cubicBezTo>
                    <a:pt x="181" y="38"/>
                    <a:pt x="181" y="38"/>
                    <a:pt x="181" y="38"/>
                  </a:cubicBezTo>
                  <a:cubicBezTo>
                    <a:pt x="182" y="38"/>
                    <a:pt x="182" y="38"/>
                    <a:pt x="182" y="38"/>
                  </a:cubicBezTo>
                  <a:cubicBezTo>
                    <a:pt x="183" y="38"/>
                    <a:pt x="183" y="38"/>
                    <a:pt x="183" y="38"/>
                  </a:cubicBezTo>
                  <a:cubicBezTo>
                    <a:pt x="183" y="37"/>
                    <a:pt x="183" y="37"/>
                    <a:pt x="183" y="37"/>
                  </a:cubicBezTo>
                  <a:cubicBezTo>
                    <a:pt x="184" y="36"/>
                    <a:pt x="184" y="36"/>
                    <a:pt x="184" y="36"/>
                  </a:cubicBezTo>
                  <a:cubicBezTo>
                    <a:pt x="184" y="37"/>
                    <a:pt x="184" y="37"/>
                    <a:pt x="184" y="37"/>
                  </a:cubicBezTo>
                  <a:cubicBezTo>
                    <a:pt x="185" y="37"/>
                    <a:pt x="185" y="37"/>
                    <a:pt x="185" y="37"/>
                  </a:cubicBezTo>
                  <a:cubicBezTo>
                    <a:pt x="185" y="36"/>
                    <a:pt x="185" y="36"/>
                    <a:pt x="185" y="36"/>
                  </a:cubicBezTo>
                  <a:cubicBezTo>
                    <a:pt x="187" y="36"/>
                    <a:pt x="187" y="36"/>
                    <a:pt x="187" y="36"/>
                  </a:cubicBezTo>
                  <a:cubicBezTo>
                    <a:pt x="187" y="36"/>
                    <a:pt x="187" y="36"/>
                    <a:pt x="187" y="36"/>
                  </a:cubicBezTo>
                  <a:cubicBezTo>
                    <a:pt x="186" y="35"/>
                    <a:pt x="186" y="35"/>
                    <a:pt x="186" y="35"/>
                  </a:cubicBezTo>
                  <a:cubicBezTo>
                    <a:pt x="187" y="34"/>
                    <a:pt x="187" y="34"/>
                    <a:pt x="187" y="34"/>
                  </a:cubicBezTo>
                  <a:cubicBezTo>
                    <a:pt x="189" y="33"/>
                    <a:pt x="189" y="33"/>
                    <a:pt x="189" y="33"/>
                  </a:cubicBezTo>
                  <a:cubicBezTo>
                    <a:pt x="190" y="33"/>
                    <a:pt x="190" y="33"/>
                    <a:pt x="190" y="33"/>
                  </a:cubicBezTo>
                  <a:cubicBezTo>
                    <a:pt x="191" y="34"/>
                    <a:pt x="191" y="34"/>
                    <a:pt x="191" y="34"/>
                  </a:cubicBezTo>
                  <a:cubicBezTo>
                    <a:pt x="192" y="34"/>
                    <a:pt x="192" y="34"/>
                    <a:pt x="192" y="34"/>
                  </a:cubicBezTo>
                  <a:cubicBezTo>
                    <a:pt x="193" y="35"/>
                    <a:pt x="193" y="35"/>
                    <a:pt x="193" y="35"/>
                  </a:cubicBezTo>
                  <a:cubicBezTo>
                    <a:pt x="194" y="35"/>
                    <a:pt x="194" y="35"/>
                    <a:pt x="194" y="35"/>
                  </a:cubicBezTo>
                  <a:cubicBezTo>
                    <a:pt x="195" y="36"/>
                    <a:pt x="195" y="36"/>
                    <a:pt x="195" y="36"/>
                  </a:cubicBezTo>
                  <a:cubicBezTo>
                    <a:pt x="196" y="36"/>
                    <a:pt x="196" y="36"/>
                    <a:pt x="196" y="36"/>
                  </a:cubicBezTo>
                  <a:cubicBezTo>
                    <a:pt x="199" y="37"/>
                    <a:pt x="199" y="37"/>
                    <a:pt x="199" y="37"/>
                  </a:cubicBezTo>
                  <a:cubicBezTo>
                    <a:pt x="200" y="37"/>
                    <a:pt x="200" y="37"/>
                    <a:pt x="200" y="37"/>
                  </a:cubicBezTo>
                  <a:cubicBezTo>
                    <a:pt x="200" y="37"/>
                    <a:pt x="200" y="37"/>
                    <a:pt x="200" y="37"/>
                  </a:cubicBezTo>
                  <a:cubicBezTo>
                    <a:pt x="201" y="37"/>
                    <a:pt x="201" y="37"/>
                    <a:pt x="201" y="37"/>
                  </a:cubicBezTo>
                  <a:cubicBezTo>
                    <a:pt x="202" y="37"/>
                    <a:pt x="202" y="37"/>
                    <a:pt x="202" y="37"/>
                  </a:cubicBezTo>
                  <a:cubicBezTo>
                    <a:pt x="203" y="37"/>
                    <a:pt x="203" y="37"/>
                    <a:pt x="203" y="37"/>
                  </a:cubicBezTo>
                  <a:cubicBezTo>
                    <a:pt x="203" y="38"/>
                    <a:pt x="203" y="38"/>
                    <a:pt x="203" y="38"/>
                  </a:cubicBezTo>
                  <a:cubicBezTo>
                    <a:pt x="203" y="38"/>
                    <a:pt x="203" y="38"/>
                    <a:pt x="203" y="38"/>
                  </a:cubicBezTo>
                  <a:cubicBezTo>
                    <a:pt x="203" y="38"/>
                    <a:pt x="203" y="38"/>
                    <a:pt x="203" y="38"/>
                  </a:cubicBezTo>
                  <a:cubicBezTo>
                    <a:pt x="204" y="38"/>
                    <a:pt x="204" y="38"/>
                    <a:pt x="204" y="38"/>
                  </a:cubicBezTo>
                  <a:cubicBezTo>
                    <a:pt x="204" y="38"/>
                    <a:pt x="204" y="38"/>
                    <a:pt x="204" y="38"/>
                  </a:cubicBezTo>
                  <a:close/>
                  <a:moveTo>
                    <a:pt x="151" y="27"/>
                  </a:moveTo>
                  <a:cubicBezTo>
                    <a:pt x="153" y="28"/>
                    <a:pt x="153" y="28"/>
                    <a:pt x="153" y="28"/>
                  </a:cubicBezTo>
                  <a:cubicBezTo>
                    <a:pt x="153" y="28"/>
                    <a:pt x="153" y="28"/>
                    <a:pt x="153" y="28"/>
                  </a:cubicBezTo>
                  <a:cubicBezTo>
                    <a:pt x="152" y="28"/>
                    <a:pt x="152" y="28"/>
                    <a:pt x="152" y="28"/>
                  </a:cubicBezTo>
                  <a:cubicBezTo>
                    <a:pt x="151" y="27"/>
                    <a:pt x="151" y="27"/>
                    <a:pt x="151" y="27"/>
                  </a:cubicBezTo>
                  <a:close/>
                  <a:moveTo>
                    <a:pt x="160" y="29"/>
                  </a:moveTo>
                  <a:cubicBezTo>
                    <a:pt x="161" y="29"/>
                    <a:pt x="161" y="29"/>
                    <a:pt x="161" y="29"/>
                  </a:cubicBezTo>
                  <a:cubicBezTo>
                    <a:pt x="161" y="29"/>
                    <a:pt x="161" y="29"/>
                    <a:pt x="161" y="29"/>
                  </a:cubicBezTo>
                  <a:cubicBezTo>
                    <a:pt x="161" y="28"/>
                    <a:pt x="161" y="28"/>
                    <a:pt x="161" y="28"/>
                  </a:cubicBezTo>
                  <a:cubicBezTo>
                    <a:pt x="160" y="28"/>
                    <a:pt x="160" y="28"/>
                    <a:pt x="160" y="28"/>
                  </a:cubicBezTo>
                  <a:cubicBezTo>
                    <a:pt x="159" y="28"/>
                    <a:pt x="159" y="28"/>
                    <a:pt x="159" y="28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7" y="28"/>
                    <a:pt x="157" y="28"/>
                    <a:pt x="157" y="28"/>
                  </a:cubicBezTo>
                  <a:cubicBezTo>
                    <a:pt x="157" y="28"/>
                    <a:pt x="157" y="28"/>
                    <a:pt x="157" y="28"/>
                  </a:cubicBezTo>
                  <a:cubicBezTo>
                    <a:pt x="157" y="28"/>
                    <a:pt x="157" y="28"/>
                    <a:pt x="157" y="28"/>
                  </a:cubicBezTo>
                  <a:cubicBezTo>
                    <a:pt x="156" y="29"/>
                    <a:pt x="156" y="29"/>
                    <a:pt x="156" y="29"/>
                  </a:cubicBezTo>
                  <a:cubicBezTo>
                    <a:pt x="158" y="29"/>
                    <a:pt x="158" y="29"/>
                    <a:pt x="158" y="29"/>
                  </a:cubicBezTo>
                  <a:cubicBezTo>
                    <a:pt x="158" y="29"/>
                    <a:pt x="158" y="29"/>
                    <a:pt x="158" y="29"/>
                  </a:cubicBezTo>
                  <a:cubicBezTo>
                    <a:pt x="159" y="29"/>
                    <a:pt x="159" y="29"/>
                    <a:pt x="159" y="29"/>
                  </a:cubicBezTo>
                  <a:cubicBezTo>
                    <a:pt x="159" y="29"/>
                    <a:pt x="159" y="29"/>
                    <a:pt x="159" y="29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9" y="28"/>
                    <a:pt x="159" y="28"/>
                    <a:pt x="159" y="28"/>
                  </a:cubicBezTo>
                  <a:cubicBezTo>
                    <a:pt x="160" y="29"/>
                    <a:pt x="160" y="29"/>
                    <a:pt x="160" y="29"/>
                  </a:cubicBezTo>
                  <a:close/>
                  <a:moveTo>
                    <a:pt x="159" y="31"/>
                  </a:moveTo>
                  <a:cubicBezTo>
                    <a:pt x="158" y="31"/>
                    <a:pt x="158" y="31"/>
                    <a:pt x="158" y="31"/>
                  </a:cubicBezTo>
                  <a:cubicBezTo>
                    <a:pt x="157" y="31"/>
                    <a:pt x="157" y="31"/>
                    <a:pt x="157" y="31"/>
                  </a:cubicBezTo>
                  <a:cubicBezTo>
                    <a:pt x="157" y="31"/>
                    <a:pt x="157" y="31"/>
                    <a:pt x="157" y="31"/>
                  </a:cubicBezTo>
                  <a:cubicBezTo>
                    <a:pt x="159" y="31"/>
                    <a:pt x="159" y="31"/>
                    <a:pt x="159" y="31"/>
                  </a:cubicBezTo>
                  <a:close/>
                  <a:moveTo>
                    <a:pt x="159" y="31"/>
                  </a:moveTo>
                  <a:cubicBezTo>
                    <a:pt x="159" y="31"/>
                    <a:pt x="159" y="31"/>
                    <a:pt x="159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9" y="31"/>
                    <a:pt x="159" y="31"/>
                    <a:pt x="159" y="31"/>
                  </a:cubicBezTo>
                  <a:close/>
                  <a:moveTo>
                    <a:pt x="159" y="31"/>
                  </a:moveTo>
                  <a:cubicBezTo>
                    <a:pt x="158" y="32"/>
                    <a:pt x="158" y="32"/>
                    <a:pt x="158" y="32"/>
                  </a:cubicBezTo>
                  <a:cubicBezTo>
                    <a:pt x="158" y="33"/>
                    <a:pt x="158" y="33"/>
                    <a:pt x="158" y="33"/>
                  </a:cubicBezTo>
                  <a:cubicBezTo>
                    <a:pt x="159" y="33"/>
                    <a:pt x="159" y="33"/>
                    <a:pt x="159" y="33"/>
                  </a:cubicBezTo>
                  <a:cubicBezTo>
                    <a:pt x="159" y="33"/>
                    <a:pt x="159" y="33"/>
                    <a:pt x="159" y="33"/>
                  </a:cubicBezTo>
                  <a:cubicBezTo>
                    <a:pt x="160" y="31"/>
                    <a:pt x="160" y="31"/>
                    <a:pt x="160" y="31"/>
                  </a:cubicBezTo>
                  <a:cubicBezTo>
                    <a:pt x="159" y="31"/>
                    <a:pt x="159" y="31"/>
                    <a:pt x="159" y="31"/>
                  </a:cubicBezTo>
                  <a:close/>
                  <a:moveTo>
                    <a:pt x="134" y="12"/>
                  </a:moveTo>
                  <a:cubicBezTo>
                    <a:pt x="135" y="12"/>
                    <a:pt x="135" y="12"/>
                    <a:pt x="135" y="12"/>
                  </a:cubicBezTo>
                  <a:cubicBezTo>
                    <a:pt x="135" y="13"/>
                    <a:pt x="135" y="13"/>
                    <a:pt x="135" y="13"/>
                  </a:cubicBezTo>
                  <a:cubicBezTo>
                    <a:pt x="135" y="14"/>
                    <a:pt x="135" y="14"/>
                    <a:pt x="135" y="14"/>
                  </a:cubicBezTo>
                  <a:cubicBezTo>
                    <a:pt x="134" y="13"/>
                    <a:pt x="134" y="13"/>
                    <a:pt x="134" y="13"/>
                  </a:cubicBezTo>
                  <a:cubicBezTo>
                    <a:pt x="134" y="12"/>
                    <a:pt x="134" y="12"/>
                    <a:pt x="134" y="12"/>
                  </a:cubicBezTo>
                  <a:cubicBezTo>
                    <a:pt x="134" y="12"/>
                    <a:pt x="134" y="12"/>
                    <a:pt x="134" y="12"/>
                  </a:cubicBezTo>
                  <a:close/>
                  <a:moveTo>
                    <a:pt x="140" y="9"/>
                  </a:moveTo>
                  <a:cubicBezTo>
                    <a:pt x="140" y="10"/>
                    <a:pt x="140" y="10"/>
                    <a:pt x="140" y="10"/>
                  </a:cubicBezTo>
                  <a:cubicBezTo>
                    <a:pt x="140" y="10"/>
                    <a:pt x="140" y="10"/>
                    <a:pt x="140" y="10"/>
                  </a:cubicBezTo>
                  <a:cubicBezTo>
                    <a:pt x="141" y="10"/>
                    <a:pt x="141" y="10"/>
                    <a:pt x="141" y="10"/>
                  </a:cubicBezTo>
                  <a:cubicBezTo>
                    <a:pt x="141" y="10"/>
                    <a:pt x="141" y="10"/>
                    <a:pt x="141" y="10"/>
                  </a:cubicBezTo>
                  <a:cubicBezTo>
                    <a:pt x="141" y="9"/>
                    <a:pt x="141" y="9"/>
                    <a:pt x="141" y="9"/>
                  </a:cubicBezTo>
                  <a:cubicBezTo>
                    <a:pt x="140" y="8"/>
                    <a:pt x="140" y="8"/>
                    <a:pt x="140" y="8"/>
                  </a:cubicBezTo>
                  <a:cubicBezTo>
                    <a:pt x="140" y="9"/>
                    <a:pt x="140" y="9"/>
                    <a:pt x="140" y="9"/>
                  </a:cubicBezTo>
                  <a:close/>
                  <a:moveTo>
                    <a:pt x="140" y="11"/>
                  </a:moveTo>
                  <a:cubicBezTo>
                    <a:pt x="140" y="11"/>
                    <a:pt x="140" y="11"/>
                    <a:pt x="140" y="11"/>
                  </a:cubicBezTo>
                  <a:cubicBezTo>
                    <a:pt x="140" y="11"/>
                    <a:pt x="140" y="11"/>
                    <a:pt x="140" y="11"/>
                  </a:cubicBezTo>
                  <a:cubicBezTo>
                    <a:pt x="140" y="11"/>
                    <a:pt x="140" y="11"/>
                    <a:pt x="140" y="11"/>
                  </a:cubicBezTo>
                  <a:cubicBezTo>
                    <a:pt x="140" y="11"/>
                    <a:pt x="140" y="11"/>
                    <a:pt x="140" y="11"/>
                  </a:cubicBezTo>
                  <a:close/>
                  <a:moveTo>
                    <a:pt x="147" y="18"/>
                  </a:moveTo>
                  <a:cubicBezTo>
                    <a:pt x="147" y="19"/>
                    <a:pt x="147" y="19"/>
                    <a:pt x="147" y="19"/>
                  </a:cubicBezTo>
                  <a:cubicBezTo>
                    <a:pt x="148" y="19"/>
                    <a:pt x="148" y="19"/>
                    <a:pt x="148" y="19"/>
                  </a:cubicBezTo>
                  <a:cubicBezTo>
                    <a:pt x="148" y="19"/>
                    <a:pt x="148" y="19"/>
                    <a:pt x="148" y="19"/>
                  </a:cubicBezTo>
                  <a:cubicBezTo>
                    <a:pt x="149" y="18"/>
                    <a:pt x="149" y="18"/>
                    <a:pt x="149" y="18"/>
                  </a:cubicBezTo>
                  <a:cubicBezTo>
                    <a:pt x="149" y="18"/>
                    <a:pt x="149" y="18"/>
                    <a:pt x="149" y="18"/>
                  </a:cubicBezTo>
                  <a:cubicBezTo>
                    <a:pt x="148" y="17"/>
                    <a:pt x="148" y="17"/>
                    <a:pt x="148" y="17"/>
                  </a:cubicBezTo>
                  <a:cubicBezTo>
                    <a:pt x="147" y="18"/>
                    <a:pt x="147" y="18"/>
                    <a:pt x="147" y="18"/>
                  </a:cubicBezTo>
                  <a:cubicBezTo>
                    <a:pt x="147" y="18"/>
                    <a:pt x="147" y="18"/>
                    <a:pt x="147" y="18"/>
                  </a:cubicBezTo>
                  <a:close/>
                  <a:moveTo>
                    <a:pt x="146" y="29"/>
                  </a:moveTo>
                  <a:cubicBezTo>
                    <a:pt x="146" y="30"/>
                    <a:pt x="146" y="30"/>
                    <a:pt x="146" y="30"/>
                  </a:cubicBezTo>
                  <a:cubicBezTo>
                    <a:pt x="147" y="31"/>
                    <a:pt x="147" y="31"/>
                    <a:pt x="147" y="31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47" y="31"/>
                    <a:pt x="147" y="31"/>
                    <a:pt x="147" y="31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7" y="31"/>
                    <a:pt x="147" y="31"/>
                    <a:pt x="147" y="31"/>
                  </a:cubicBezTo>
                  <a:cubicBezTo>
                    <a:pt x="146" y="31"/>
                    <a:pt x="146" y="31"/>
                    <a:pt x="146" y="31"/>
                  </a:cubicBezTo>
                  <a:cubicBezTo>
                    <a:pt x="146" y="30"/>
                    <a:pt x="146" y="30"/>
                    <a:pt x="146" y="30"/>
                  </a:cubicBezTo>
                  <a:cubicBezTo>
                    <a:pt x="145" y="29"/>
                    <a:pt x="145" y="29"/>
                    <a:pt x="145" y="29"/>
                  </a:cubicBezTo>
                  <a:cubicBezTo>
                    <a:pt x="144" y="28"/>
                    <a:pt x="144" y="28"/>
                    <a:pt x="144" y="28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4" y="27"/>
                    <a:pt x="144" y="27"/>
                    <a:pt x="144" y="27"/>
                  </a:cubicBezTo>
                  <a:cubicBezTo>
                    <a:pt x="144" y="26"/>
                    <a:pt x="144" y="26"/>
                    <a:pt x="144" y="26"/>
                  </a:cubicBezTo>
                  <a:cubicBezTo>
                    <a:pt x="144" y="26"/>
                    <a:pt x="144" y="26"/>
                    <a:pt x="144" y="26"/>
                  </a:cubicBezTo>
                  <a:cubicBezTo>
                    <a:pt x="144" y="25"/>
                    <a:pt x="144" y="25"/>
                    <a:pt x="144" y="25"/>
                  </a:cubicBezTo>
                  <a:cubicBezTo>
                    <a:pt x="144" y="24"/>
                    <a:pt x="144" y="24"/>
                    <a:pt x="144" y="24"/>
                  </a:cubicBezTo>
                  <a:cubicBezTo>
                    <a:pt x="144" y="24"/>
                    <a:pt x="144" y="24"/>
                    <a:pt x="144" y="24"/>
                  </a:cubicBezTo>
                  <a:cubicBezTo>
                    <a:pt x="143" y="23"/>
                    <a:pt x="143" y="23"/>
                    <a:pt x="143" y="23"/>
                  </a:cubicBezTo>
                  <a:cubicBezTo>
                    <a:pt x="143" y="22"/>
                    <a:pt x="143" y="22"/>
                    <a:pt x="143" y="22"/>
                  </a:cubicBezTo>
                  <a:cubicBezTo>
                    <a:pt x="144" y="22"/>
                    <a:pt x="144" y="22"/>
                    <a:pt x="144" y="22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20"/>
                    <a:pt x="144" y="20"/>
                    <a:pt x="144" y="20"/>
                  </a:cubicBezTo>
                  <a:cubicBezTo>
                    <a:pt x="146" y="18"/>
                    <a:pt x="146" y="18"/>
                    <a:pt x="146" y="18"/>
                  </a:cubicBezTo>
                  <a:cubicBezTo>
                    <a:pt x="146" y="18"/>
                    <a:pt x="146" y="18"/>
                    <a:pt x="146" y="18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45" y="20"/>
                    <a:pt x="145" y="20"/>
                    <a:pt x="145" y="20"/>
                  </a:cubicBezTo>
                  <a:cubicBezTo>
                    <a:pt x="145" y="20"/>
                    <a:pt x="145" y="20"/>
                    <a:pt x="145" y="20"/>
                  </a:cubicBezTo>
                  <a:cubicBezTo>
                    <a:pt x="146" y="20"/>
                    <a:pt x="146" y="20"/>
                    <a:pt x="146" y="20"/>
                  </a:cubicBezTo>
                  <a:cubicBezTo>
                    <a:pt x="146" y="21"/>
                    <a:pt x="146" y="21"/>
                    <a:pt x="146" y="21"/>
                  </a:cubicBezTo>
                  <a:cubicBezTo>
                    <a:pt x="146" y="22"/>
                    <a:pt x="146" y="22"/>
                    <a:pt x="146" y="22"/>
                  </a:cubicBezTo>
                  <a:cubicBezTo>
                    <a:pt x="145" y="23"/>
                    <a:pt x="145" y="23"/>
                    <a:pt x="145" y="23"/>
                  </a:cubicBezTo>
                  <a:cubicBezTo>
                    <a:pt x="144" y="23"/>
                    <a:pt x="144" y="23"/>
                    <a:pt x="144" y="23"/>
                  </a:cubicBezTo>
                  <a:cubicBezTo>
                    <a:pt x="145" y="24"/>
                    <a:pt x="145" y="24"/>
                    <a:pt x="145" y="24"/>
                  </a:cubicBezTo>
                  <a:cubicBezTo>
                    <a:pt x="145" y="24"/>
                    <a:pt x="145" y="24"/>
                    <a:pt x="145" y="24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47" y="22"/>
                    <a:pt x="147" y="22"/>
                    <a:pt x="147" y="22"/>
                  </a:cubicBezTo>
                  <a:cubicBezTo>
                    <a:pt x="146" y="22"/>
                    <a:pt x="146" y="22"/>
                    <a:pt x="146" y="22"/>
                  </a:cubicBezTo>
                  <a:cubicBezTo>
                    <a:pt x="146" y="22"/>
                    <a:pt x="146" y="22"/>
                    <a:pt x="146" y="22"/>
                  </a:cubicBezTo>
                  <a:cubicBezTo>
                    <a:pt x="148" y="21"/>
                    <a:pt x="148" y="21"/>
                    <a:pt x="148" y="21"/>
                  </a:cubicBezTo>
                  <a:cubicBezTo>
                    <a:pt x="149" y="21"/>
                    <a:pt x="149" y="21"/>
                    <a:pt x="149" y="21"/>
                  </a:cubicBezTo>
                  <a:cubicBezTo>
                    <a:pt x="150" y="21"/>
                    <a:pt x="150" y="21"/>
                    <a:pt x="150" y="21"/>
                  </a:cubicBezTo>
                  <a:cubicBezTo>
                    <a:pt x="150" y="22"/>
                    <a:pt x="150" y="22"/>
                    <a:pt x="150" y="22"/>
                  </a:cubicBezTo>
                  <a:cubicBezTo>
                    <a:pt x="149" y="23"/>
                    <a:pt x="149" y="23"/>
                    <a:pt x="149" y="23"/>
                  </a:cubicBezTo>
                  <a:cubicBezTo>
                    <a:pt x="147" y="24"/>
                    <a:pt x="147" y="24"/>
                    <a:pt x="147" y="24"/>
                  </a:cubicBezTo>
                  <a:cubicBezTo>
                    <a:pt x="147" y="24"/>
                    <a:pt x="147" y="24"/>
                    <a:pt x="147" y="24"/>
                  </a:cubicBezTo>
                  <a:cubicBezTo>
                    <a:pt x="147" y="25"/>
                    <a:pt x="147" y="25"/>
                    <a:pt x="147" y="25"/>
                  </a:cubicBezTo>
                  <a:cubicBezTo>
                    <a:pt x="148" y="25"/>
                    <a:pt x="148" y="25"/>
                    <a:pt x="148" y="25"/>
                  </a:cubicBezTo>
                  <a:cubicBezTo>
                    <a:pt x="149" y="26"/>
                    <a:pt x="149" y="26"/>
                    <a:pt x="149" y="26"/>
                  </a:cubicBezTo>
                  <a:cubicBezTo>
                    <a:pt x="149" y="26"/>
                    <a:pt x="149" y="26"/>
                    <a:pt x="149" y="26"/>
                  </a:cubicBezTo>
                  <a:cubicBezTo>
                    <a:pt x="150" y="26"/>
                    <a:pt x="150" y="26"/>
                    <a:pt x="150" y="26"/>
                  </a:cubicBezTo>
                  <a:cubicBezTo>
                    <a:pt x="149" y="27"/>
                    <a:pt x="149" y="27"/>
                    <a:pt x="149" y="27"/>
                  </a:cubicBezTo>
                  <a:cubicBezTo>
                    <a:pt x="148" y="26"/>
                    <a:pt x="148" y="26"/>
                    <a:pt x="148" y="26"/>
                  </a:cubicBezTo>
                  <a:cubicBezTo>
                    <a:pt x="147" y="26"/>
                    <a:pt x="147" y="26"/>
                    <a:pt x="147" y="26"/>
                  </a:cubicBezTo>
                  <a:cubicBezTo>
                    <a:pt x="146" y="26"/>
                    <a:pt x="146" y="26"/>
                    <a:pt x="146" y="26"/>
                  </a:cubicBezTo>
                  <a:cubicBezTo>
                    <a:pt x="145" y="26"/>
                    <a:pt x="145" y="26"/>
                    <a:pt x="145" y="26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6" y="29"/>
                    <a:pt x="146" y="29"/>
                    <a:pt x="146" y="29"/>
                  </a:cubicBezTo>
                  <a:close/>
                  <a:moveTo>
                    <a:pt x="142" y="31"/>
                  </a:moveTo>
                  <a:cubicBezTo>
                    <a:pt x="143" y="31"/>
                    <a:pt x="143" y="31"/>
                    <a:pt x="143" y="31"/>
                  </a:cubicBezTo>
                  <a:cubicBezTo>
                    <a:pt x="142" y="31"/>
                    <a:pt x="142" y="31"/>
                    <a:pt x="142" y="31"/>
                  </a:cubicBezTo>
                  <a:cubicBezTo>
                    <a:pt x="142" y="30"/>
                    <a:pt x="142" y="30"/>
                    <a:pt x="142" y="30"/>
                  </a:cubicBezTo>
                  <a:cubicBezTo>
                    <a:pt x="142" y="31"/>
                    <a:pt x="142" y="31"/>
                    <a:pt x="142" y="31"/>
                  </a:cubicBezTo>
                  <a:close/>
                  <a:moveTo>
                    <a:pt x="142" y="29"/>
                  </a:moveTo>
                  <a:cubicBezTo>
                    <a:pt x="142" y="29"/>
                    <a:pt x="142" y="29"/>
                    <a:pt x="142" y="29"/>
                  </a:cubicBezTo>
                  <a:cubicBezTo>
                    <a:pt x="142" y="30"/>
                    <a:pt x="142" y="30"/>
                    <a:pt x="142" y="30"/>
                  </a:cubicBezTo>
                  <a:cubicBezTo>
                    <a:pt x="142" y="30"/>
                    <a:pt x="142" y="30"/>
                    <a:pt x="142" y="30"/>
                  </a:cubicBezTo>
                  <a:cubicBezTo>
                    <a:pt x="142" y="29"/>
                    <a:pt x="142" y="29"/>
                    <a:pt x="142" y="29"/>
                  </a:cubicBezTo>
                  <a:cubicBezTo>
                    <a:pt x="142" y="29"/>
                    <a:pt x="142" y="29"/>
                    <a:pt x="142" y="29"/>
                  </a:cubicBezTo>
                  <a:close/>
                  <a:moveTo>
                    <a:pt x="143" y="29"/>
                  </a:moveTo>
                  <a:cubicBezTo>
                    <a:pt x="143" y="30"/>
                    <a:pt x="143" y="30"/>
                    <a:pt x="143" y="30"/>
                  </a:cubicBezTo>
                  <a:cubicBezTo>
                    <a:pt x="143" y="30"/>
                    <a:pt x="143" y="30"/>
                    <a:pt x="143" y="30"/>
                  </a:cubicBezTo>
                  <a:cubicBezTo>
                    <a:pt x="143" y="31"/>
                    <a:pt x="143" y="31"/>
                    <a:pt x="143" y="31"/>
                  </a:cubicBezTo>
                  <a:cubicBezTo>
                    <a:pt x="144" y="31"/>
                    <a:pt x="144" y="31"/>
                    <a:pt x="144" y="31"/>
                  </a:cubicBezTo>
                  <a:cubicBezTo>
                    <a:pt x="145" y="31"/>
                    <a:pt x="145" y="31"/>
                    <a:pt x="145" y="31"/>
                  </a:cubicBezTo>
                  <a:cubicBezTo>
                    <a:pt x="145" y="31"/>
                    <a:pt x="145" y="31"/>
                    <a:pt x="145" y="31"/>
                  </a:cubicBezTo>
                  <a:cubicBezTo>
                    <a:pt x="145" y="30"/>
                    <a:pt x="145" y="30"/>
                    <a:pt x="145" y="30"/>
                  </a:cubicBezTo>
                  <a:cubicBezTo>
                    <a:pt x="144" y="30"/>
                    <a:pt x="144" y="30"/>
                    <a:pt x="144" y="30"/>
                  </a:cubicBezTo>
                  <a:cubicBezTo>
                    <a:pt x="144" y="30"/>
                    <a:pt x="144" y="30"/>
                    <a:pt x="144" y="30"/>
                  </a:cubicBezTo>
                  <a:cubicBezTo>
                    <a:pt x="144" y="29"/>
                    <a:pt x="144" y="29"/>
                    <a:pt x="144" y="29"/>
                  </a:cubicBezTo>
                  <a:cubicBezTo>
                    <a:pt x="143" y="29"/>
                    <a:pt x="143" y="29"/>
                    <a:pt x="143" y="29"/>
                  </a:cubicBezTo>
                  <a:close/>
                  <a:moveTo>
                    <a:pt x="143" y="34"/>
                  </a:moveTo>
                  <a:cubicBezTo>
                    <a:pt x="144" y="33"/>
                    <a:pt x="144" y="33"/>
                    <a:pt x="144" y="33"/>
                  </a:cubicBezTo>
                  <a:cubicBezTo>
                    <a:pt x="145" y="33"/>
                    <a:pt x="145" y="33"/>
                    <a:pt x="145" y="33"/>
                  </a:cubicBezTo>
                  <a:cubicBezTo>
                    <a:pt x="146" y="34"/>
                    <a:pt x="146" y="34"/>
                    <a:pt x="146" y="34"/>
                  </a:cubicBezTo>
                  <a:cubicBezTo>
                    <a:pt x="146" y="35"/>
                    <a:pt x="146" y="35"/>
                    <a:pt x="146" y="35"/>
                  </a:cubicBezTo>
                  <a:cubicBezTo>
                    <a:pt x="146" y="35"/>
                    <a:pt x="146" y="35"/>
                    <a:pt x="146" y="35"/>
                  </a:cubicBezTo>
                  <a:cubicBezTo>
                    <a:pt x="145" y="35"/>
                    <a:pt x="145" y="35"/>
                    <a:pt x="145" y="35"/>
                  </a:cubicBezTo>
                  <a:cubicBezTo>
                    <a:pt x="144" y="35"/>
                    <a:pt x="144" y="35"/>
                    <a:pt x="144" y="35"/>
                  </a:cubicBezTo>
                  <a:cubicBezTo>
                    <a:pt x="143" y="35"/>
                    <a:pt x="143" y="35"/>
                    <a:pt x="143" y="35"/>
                  </a:cubicBezTo>
                  <a:cubicBezTo>
                    <a:pt x="143" y="34"/>
                    <a:pt x="143" y="34"/>
                    <a:pt x="143" y="34"/>
                  </a:cubicBezTo>
                  <a:close/>
                  <a:moveTo>
                    <a:pt x="156" y="34"/>
                  </a:moveTo>
                  <a:cubicBezTo>
                    <a:pt x="154" y="35"/>
                    <a:pt x="154" y="35"/>
                    <a:pt x="154" y="35"/>
                  </a:cubicBezTo>
                  <a:cubicBezTo>
                    <a:pt x="154" y="35"/>
                    <a:pt x="154" y="35"/>
                    <a:pt x="154" y="35"/>
                  </a:cubicBezTo>
                  <a:cubicBezTo>
                    <a:pt x="154" y="35"/>
                    <a:pt x="154" y="35"/>
                    <a:pt x="154" y="35"/>
                  </a:cubicBezTo>
                  <a:cubicBezTo>
                    <a:pt x="155" y="36"/>
                    <a:pt x="155" y="36"/>
                    <a:pt x="155" y="36"/>
                  </a:cubicBezTo>
                  <a:cubicBezTo>
                    <a:pt x="157" y="36"/>
                    <a:pt x="157" y="36"/>
                    <a:pt x="157" y="36"/>
                  </a:cubicBezTo>
                  <a:cubicBezTo>
                    <a:pt x="156" y="35"/>
                    <a:pt x="156" y="35"/>
                    <a:pt x="156" y="35"/>
                  </a:cubicBezTo>
                  <a:cubicBezTo>
                    <a:pt x="156" y="35"/>
                    <a:pt x="156" y="35"/>
                    <a:pt x="156" y="35"/>
                  </a:cubicBezTo>
                  <a:cubicBezTo>
                    <a:pt x="156" y="34"/>
                    <a:pt x="156" y="34"/>
                    <a:pt x="156" y="34"/>
                  </a:cubicBezTo>
                  <a:close/>
                  <a:moveTo>
                    <a:pt x="148" y="42"/>
                  </a:moveTo>
                  <a:cubicBezTo>
                    <a:pt x="149" y="42"/>
                    <a:pt x="149" y="42"/>
                    <a:pt x="149" y="42"/>
                  </a:cubicBezTo>
                  <a:cubicBezTo>
                    <a:pt x="149" y="42"/>
                    <a:pt x="149" y="42"/>
                    <a:pt x="149" y="42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8" y="42"/>
                    <a:pt x="148" y="42"/>
                    <a:pt x="148" y="42"/>
                  </a:cubicBezTo>
                  <a:close/>
                  <a:moveTo>
                    <a:pt x="147" y="42"/>
                  </a:moveTo>
                  <a:cubicBezTo>
                    <a:pt x="148" y="42"/>
                    <a:pt x="148" y="42"/>
                    <a:pt x="148" y="42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7" y="43"/>
                    <a:pt x="147" y="43"/>
                    <a:pt x="147" y="43"/>
                  </a:cubicBezTo>
                  <a:cubicBezTo>
                    <a:pt x="147" y="42"/>
                    <a:pt x="147" y="42"/>
                    <a:pt x="147" y="42"/>
                  </a:cubicBezTo>
                  <a:close/>
                  <a:moveTo>
                    <a:pt x="145" y="43"/>
                  </a:moveTo>
                  <a:cubicBezTo>
                    <a:pt x="146" y="42"/>
                    <a:pt x="146" y="42"/>
                    <a:pt x="146" y="42"/>
                  </a:cubicBezTo>
                  <a:cubicBezTo>
                    <a:pt x="146" y="42"/>
                    <a:pt x="146" y="42"/>
                    <a:pt x="146" y="42"/>
                  </a:cubicBezTo>
                  <a:cubicBezTo>
                    <a:pt x="147" y="42"/>
                    <a:pt x="147" y="42"/>
                    <a:pt x="147" y="42"/>
                  </a:cubicBezTo>
                  <a:cubicBezTo>
                    <a:pt x="146" y="43"/>
                    <a:pt x="146" y="43"/>
                    <a:pt x="146" y="43"/>
                  </a:cubicBezTo>
                  <a:cubicBezTo>
                    <a:pt x="146" y="43"/>
                    <a:pt x="146" y="43"/>
                    <a:pt x="146" y="43"/>
                  </a:cubicBezTo>
                  <a:cubicBezTo>
                    <a:pt x="146" y="43"/>
                    <a:pt x="146" y="43"/>
                    <a:pt x="146" y="43"/>
                  </a:cubicBezTo>
                  <a:cubicBezTo>
                    <a:pt x="145" y="43"/>
                    <a:pt x="145" y="43"/>
                    <a:pt x="145" y="43"/>
                  </a:cubicBezTo>
                  <a:close/>
                  <a:moveTo>
                    <a:pt x="145" y="40"/>
                  </a:moveTo>
                  <a:cubicBezTo>
                    <a:pt x="144" y="41"/>
                    <a:pt x="144" y="41"/>
                    <a:pt x="144" y="41"/>
                  </a:cubicBezTo>
                  <a:cubicBezTo>
                    <a:pt x="145" y="41"/>
                    <a:pt x="145" y="41"/>
                    <a:pt x="145" y="41"/>
                  </a:cubicBezTo>
                  <a:cubicBezTo>
                    <a:pt x="145" y="40"/>
                    <a:pt x="145" y="40"/>
                    <a:pt x="145" y="40"/>
                  </a:cubicBezTo>
                  <a:close/>
                  <a:moveTo>
                    <a:pt x="146" y="39"/>
                  </a:moveTo>
                  <a:cubicBezTo>
                    <a:pt x="145" y="40"/>
                    <a:pt x="145" y="40"/>
                    <a:pt x="145" y="40"/>
                  </a:cubicBezTo>
                  <a:cubicBezTo>
                    <a:pt x="145" y="40"/>
                    <a:pt x="145" y="40"/>
                    <a:pt x="145" y="40"/>
                  </a:cubicBezTo>
                  <a:cubicBezTo>
                    <a:pt x="146" y="40"/>
                    <a:pt x="146" y="40"/>
                    <a:pt x="146" y="40"/>
                  </a:cubicBezTo>
                  <a:cubicBezTo>
                    <a:pt x="146" y="39"/>
                    <a:pt x="146" y="39"/>
                    <a:pt x="146" y="39"/>
                  </a:cubicBezTo>
                  <a:close/>
                  <a:moveTo>
                    <a:pt x="146" y="42"/>
                  </a:moveTo>
                  <a:cubicBezTo>
                    <a:pt x="147" y="41"/>
                    <a:pt x="147" y="41"/>
                    <a:pt x="147" y="41"/>
                  </a:cubicBezTo>
                  <a:cubicBezTo>
                    <a:pt x="147" y="41"/>
                    <a:pt x="147" y="41"/>
                    <a:pt x="147" y="41"/>
                  </a:cubicBezTo>
                  <a:cubicBezTo>
                    <a:pt x="148" y="42"/>
                    <a:pt x="148" y="42"/>
                    <a:pt x="148" y="42"/>
                  </a:cubicBezTo>
                  <a:cubicBezTo>
                    <a:pt x="149" y="42"/>
                    <a:pt x="149" y="42"/>
                    <a:pt x="149" y="42"/>
                  </a:cubicBezTo>
                  <a:cubicBezTo>
                    <a:pt x="149" y="41"/>
                    <a:pt x="149" y="41"/>
                    <a:pt x="149" y="41"/>
                  </a:cubicBezTo>
                  <a:cubicBezTo>
                    <a:pt x="150" y="41"/>
                    <a:pt x="150" y="41"/>
                    <a:pt x="150" y="41"/>
                  </a:cubicBezTo>
                  <a:cubicBezTo>
                    <a:pt x="150" y="42"/>
                    <a:pt x="150" y="42"/>
                    <a:pt x="150" y="42"/>
                  </a:cubicBezTo>
                  <a:cubicBezTo>
                    <a:pt x="152" y="42"/>
                    <a:pt x="152" y="42"/>
                    <a:pt x="152" y="42"/>
                  </a:cubicBezTo>
                  <a:cubicBezTo>
                    <a:pt x="153" y="41"/>
                    <a:pt x="153" y="41"/>
                    <a:pt x="153" y="41"/>
                  </a:cubicBezTo>
                  <a:cubicBezTo>
                    <a:pt x="154" y="41"/>
                    <a:pt x="154" y="41"/>
                    <a:pt x="154" y="41"/>
                  </a:cubicBezTo>
                  <a:cubicBezTo>
                    <a:pt x="155" y="42"/>
                    <a:pt x="155" y="42"/>
                    <a:pt x="155" y="42"/>
                  </a:cubicBezTo>
                  <a:cubicBezTo>
                    <a:pt x="156" y="42"/>
                    <a:pt x="156" y="42"/>
                    <a:pt x="156" y="42"/>
                  </a:cubicBezTo>
                  <a:cubicBezTo>
                    <a:pt x="157" y="43"/>
                    <a:pt x="157" y="43"/>
                    <a:pt x="157" y="43"/>
                  </a:cubicBezTo>
                  <a:cubicBezTo>
                    <a:pt x="158" y="43"/>
                    <a:pt x="158" y="43"/>
                    <a:pt x="158" y="43"/>
                  </a:cubicBezTo>
                  <a:cubicBezTo>
                    <a:pt x="158" y="43"/>
                    <a:pt x="158" y="43"/>
                    <a:pt x="158" y="43"/>
                  </a:cubicBezTo>
                  <a:cubicBezTo>
                    <a:pt x="158" y="41"/>
                    <a:pt x="158" y="41"/>
                    <a:pt x="158" y="41"/>
                  </a:cubicBezTo>
                  <a:cubicBezTo>
                    <a:pt x="156" y="40"/>
                    <a:pt x="156" y="40"/>
                    <a:pt x="156" y="40"/>
                  </a:cubicBezTo>
                  <a:cubicBezTo>
                    <a:pt x="154" y="40"/>
                    <a:pt x="154" y="40"/>
                    <a:pt x="154" y="40"/>
                  </a:cubicBezTo>
                  <a:cubicBezTo>
                    <a:pt x="153" y="39"/>
                    <a:pt x="153" y="39"/>
                    <a:pt x="153" y="39"/>
                  </a:cubicBezTo>
                  <a:cubicBezTo>
                    <a:pt x="152" y="39"/>
                    <a:pt x="152" y="39"/>
                    <a:pt x="152" y="39"/>
                  </a:cubicBezTo>
                  <a:cubicBezTo>
                    <a:pt x="151" y="40"/>
                    <a:pt x="151" y="40"/>
                    <a:pt x="151" y="40"/>
                  </a:cubicBezTo>
                  <a:cubicBezTo>
                    <a:pt x="150" y="40"/>
                    <a:pt x="150" y="40"/>
                    <a:pt x="150" y="40"/>
                  </a:cubicBezTo>
                  <a:cubicBezTo>
                    <a:pt x="150" y="39"/>
                    <a:pt x="150" y="39"/>
                    <a:pt x="150" y="39"/>
                  </a:cubicBezTo>
                  <a:cubicBezTo>
                    <a:pt x="148" y="39"/>
                    <a:pt x="148" y="39"/>
                    <a:pt x="148" y="39"/>
                  </a:cubicBezTo>
                  <a:cubicBezTo>
                    <a:pt x="147" y="39"/>
                    <a:pt x="147" y="39"/>
                    <a:pt x="147" y="39"/>
                  </a:cubicBezTo>
                  <a:cubicBezTo>
                    <a:pt x="146" y="40"/>
                    <a:pt x="146" y="40"/>
                    <a:pt x="146" y="40"/>
                  </a:cubicBezTo>
                  <a:cubicBezTo>
                    <a:pt x="146" y="40"/>
                    <a:pt x="146" y="40"/>
                    <a:pt x="146" y="40"/>
                  </a:cubicBezTo>
                  <a:cubicBezTo>
                    <a:pt x="145" y="41"/>
                    <a:pt x="145" y="41"/>
                    <a:pt x="145" y="41"/>
                  </a:cubicBezTo>
                  <a:cubicBezTo>
                    <a:pt x="145" y="41"/>
                    <a:pt x="145" y="41"/>
                    <a:pt x="145" y="41"/>
                  </a:cubicBezTo>
                  <a:cubicBezTo>
                    <a:pt x="145" y="42"/>
                    <a:pt x="145" y="42"/>
                    <a:pt x="145" y="42"/>
                  </a:cubicBezTo>
                  <a:cubicBezTo>
                    <a:pt x="146" y="42"/>
                    <a:pt x="146" y="42"/>
                    <a:pt x="146" y="42"/>
                  </a:cubicBezTo>
                  <a:close/>
                  <a:moveTo>
                    <a:pt x="137" y="40"/>
                  </a:moveTo>
                  <a:cubicBezTo>
                    <a:pt x="138" y="41"/>
                    <a:pt x="138" y="41"/>
                    <a:pt x="138" y="41"/>
                  </a:cubicBezTo>
                  <a:cubicBezTo>
                    <a:pt x="139" y="40"/>
                    <a:pt x="139" y="40"/>
                    <a:pt x="139" y="40"/>
                  </a:cubicBezTo>
                  <a:cubicBezTo>
                    <a:pt x="140" y="40"/>
                    <a:pt x="140" y="40"/>
                    <a:pt x="140" y="40"/>
                  </a:cubicBezTo>
                  <a:cubicBezTo>
                    <a:pt x="142" y="41"/>
                    <a:pt x="142" y="41"/>
                    <a:pt x="142" y="41"/>
                  </a:cubicBezTo>
                  <a:cubicBezTo>
                    <a:pt x="142" y="41"/>
                    <a:pt x="142" y="41"/>
                    <a:pt x="142" y="41"/>
                  </a:cubicBezTo>
                  <a:cubicBezTo>
                    <a:pt x="142" y="42"/>
                    <a:pt x="142" y="42"/>
                    <a:pt x="142" y="42"/>
                  </a:cubicBezTo>
                  <a:cubicBezTo>
                    <a:pt x="142" y="43"/>
                    <a:pt x="142" y="43"/>
                    <a:pt x="142" y="43"/>
                  </a:cubicBezTo>
                  <a:cubicBezTo>
                    <a:pt x="142" y="43"/>
                    <a:pt x="142" y="43"/>
                    <a:pt x="142" y="43"/>
                  </a:cubicBezTo>
                  <a:cubicBezTo>
                    <a:pt x="141" y="43"/>
                    <a:pt x="141" y="43"/>
                    <a:pt x="141" y="43"/>
                  </a:cubicBezTo>
                  <a:cubicBezTo>
                    <a:pt x="140" y="43"/>
                    <a:pt x="140" y="43"/>
                    <a:pt x="140" y="43"/>
                  </a:cubicBezTo>
                  <a:cubicBezTo>
                    <a:pt x="139" y="43"/>
                    <a:pt x="139" y="43"/>
                    <a:pt x="139" y="43"/>
                  </a:cubicBezTo>
                  <a:cubicBezTo>
                    <a:pt x="138" y="43"/>
                    <a:pt x="138" y="43"/>
                    <a:pt x="138" y="43"/>
                  </a:cubicBezTo>
                  <a:cubicBezTo>
                    <a:pt x="137" y="43"/>
                    <a:pt x="137" y="43"/>
                    <a:pt x="137" y="43"/>
                  </a:cubicBezTo>
                  <a:cubicBezTo>
                    <a:pt x="136" y="42"/>
                    <a:pt x="136" y="42"/>
                    <a:pt x="136" y="42"/>
                  </a:cubicBezTo>
                  <a:cubicBezTo>
                    <a:pt x="136" y="41"/>
                    <a:pt x="136" y="41"/>
                    <a:pt x="136" y="41"/>
                  </a:cubicBezTo>
                  <a:cubicBezTo>
                    <a:pt x="137" y="40"/>
                    <a:pt x="137" y="40"/>
                    <a:pt x="137" y="40"/>
                  </a:cubicBezTo>
                  <a:close/>
                  <a:moveTo>
                    <a:pt x="113" y="57"/>
                  </a:moveTo>
                  <a:cubicBezTo>
                    <a:pt x="112" y="57"/>
                    <a:pt x="112" y="57"/>
                    <a:pt x="112" y="57"/>
                  </a:cubicBezTo>
                  <a:cubicBezTo>
                    <a:pt x="112" y="57"/>
                    <a:pt x="112" y="57"/>
                    <a:pt x="112" y="57"/>
                  </a:cubicBezTo>
                  <a:cubicBezTo>
                    <a:pt x="112" y="57"/>
                    <a:pt x="112" y="57"/>
                    <a:pt x="112" y="57"/>
                  </a:cubicBezTo>
                  <a:cubicBezTo>
                    <a:pt x="113" y="57"/>
                    <a:pt x="113" y="57"/>
                    <a:pt x="113" y="57"/>
                  </a:cubicBezTo>
                  <a:close/>
                  <a:moveTo>
                    <a:pt x="112" y="51"/>
                  </a:moveTo>
                  <a:cubicBezTo>
                    <a:pt x="112" y="53"/>
                    <a:pt x="112" y="53"/>
                    <a:pt x="112" y="53"/>
                  </a:cubicBezTo>
                  <a:cubicBezTo>
                    <a:pt x="112" y="53"/>
                    <a:pt x="112" y="53"/>
                    <a:pt x="112" y="53"/>
                  </a:cubicBezTo>
                  <a:cubicBezTo>
                    <a:pt x="112" y="54"/>
                    <a:pt x="112" y="54"/>
                    <a:pt x="112" y="54"/>
                  </a:cubicBezTo>
                  <a:cubicBezTo>
                    <a:pt x="112" y="54"/>
                    <a:pt x="112" y="54"/>
                    <a:pt x="112" y="54"/>
                  </a:cubicBezTo>
                  <a:cubicBezTo>
                    <a:pt x="111" y="53"/>
                    <a:pt x="111" y="53"/>
                    <a:pt x="111" y="53"/>
                  </a:cubicBezTo>
                  <a:cubicBezTo>
                    <a:pt x="111" y="52"/>
                    <a:pt x="111" y="52"/>
                    <a:pt x="111" y="52"/>
                  </a:cubicBezTo>
                  <a:cubicBezTo>
                    <a:pt x="112" y="52"/>
                    <a:pt x="112" y="52"/>
                    <a:pt x="112" y="52"/>
                  </a:cubicBezTo>
                  <a:cubicBezTo>
                    <a:pt x="112" y="51"/>
                    <a:pt x="112" y="51"/>
                    <a:pt x="112" y="51"/>
                  </a:cubicBezTo>
                  <a:close/>
                  <a:moveTo>
                    <a:pt x="136" y="36"/>
                  </a:moveTo>
                  <a:cubicBezTo>
                    <a:pt x="136" y="37"/>
                    <a:pt x="136" y="37"/>
                    <a:pt x="136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8"/>
                    <a:pt x="137" y="38"/>
                    <a:pt x="137" y="38"/>
                  </a:cubicBezTo>
                  <a:cubicBezTo>
                    <a:pt x="137" y="38"/>
                    <a:pt x="137" y="38"/>
                    <a:pt x="137" y="38"/>
                  </a:cubicBezTo>
                  <a:cubicBezTo>
                    <a:pt x="136" y="37"/>
                    <a:pt x="136" y="37"/>
                    <a:pt x="136" y="37"/>
                  </a:cubicBezTo>
                  <a:cubicBezTo>
                    <a:pt x="136" y="36"/>
                    <a:pt x="136" y="36"/>
                    <a:pt x="136" y="36"/>
                  </a:cubicBezTo>
                  <a:cubicBezTo>
                    <a:pt x="136" y="36"/>
                    <a:pt x="136" y="36"/>
                    <a:pt x="136" y="36"/>
                  </a:cubicBezTo>
                  <a:close/>
                  <a:moveTo>
                    <a:pt x="134" y="35"/>
                  </a:moveTo>
                  <a:cubicBezTo>
                    <a:pt x="134" y="35"/>
                    <a:pt x="134" y="35"/>
                    <a:pt x="134" y="35"/>
                  </a:cubicBezTo>
                  <a:cubicBezTo>
                    <a:pt x="135" y="35"/>
                    <a:pt x="135" y="35"/>
                    <a:pt x="135" y="35"/>
                  </a:cubicBezTo>
                  <a:cubicBezTo>
                    <a:pt x="136" y="35"/>
                    <a:pt x="136" y="35"/>
                    <a:pt x="136" y="35"/>
                  </a:cubicBezTo>
                  <a:cubicBezTo>
                    <a:pt x="137" y="35"/>
                    <a:pt x="137" y="35"/>
                    <a:pt x="137" y="35"/>
                  </a:cubicBezTo>
                  <a:cubicBezTo>
                    <a:pt x="138" y="35"/>
                    <a:pt x="138" y="35"/>
                    <a:pt x="138" y="35"/>
                  </a:cubicBezTo>
                  <a:cubicBezTo>
                    <a:pt x="137" y="35"/>
                    <a:pt x="137" y="35"/>
                    <a:pt x="137" y="35"/>
                  </a:cubicBezTo>
                  <a:cubicBezTo>
                    <a:pt x="135" y="36"/>
                    <a:pt x="135" y="36"/>
                    <a:pt x="135" y="36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4" y="35"/>
                    <a:pt x="134" y="35"/>
                    <a:pt x="134" y="35"/>
                  </a:cubicBezTo>
                  <a:close/>
                  <a:moveTo>
                    <a:pt x="129" y="35"/>
                  </a:moveTo>
                  <a:cubicBezTo>
                    <a:pt x="130" y="35"/>
                    <a:pt x="130" y="35"/>
                    <a:pt x="130" y="35"/>
                  </a:cubicBezTo>
                  <a:cubicBezTo>
                    <a:pt x="130" y="35"/>
                    <a:pt x="130" y="35"/>
                    <a:pt x="130" y="35"/>
                  </a:cubicBezTo>
                  <a:cubicBezTo>
                    <a:pt x="131" y="34"/>
                    <a:pt x="131" y="34"/>
                    <a:pt x="131" y="34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3" y="35"/>
                    <a:pt x="133" y="35"/>
                    <a:pt x="133" y="35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3" y="35"/>
                    <a:pt x="133" y="35"/>
                    <a:pt x="133" y="35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29" y="35"/>
                    <a:pt x="129" y="35"/>
                    <a:pt x="129" y="35"/>
                  </a:cubicBezTo>
                  <a:cubicBezTo>
                    <a:pt x="129" y="35"/>
                    <a:pt x="129" y="35"/>
                    <a:pt x="129" y="35"/>
                  </a:cubicBezTo>
                  <a:close/>
                  <a:moveTo>
                    <a:pt x="122" y="50"/>
                  </a:moveTo>
                  <a:cubicBezTo>
                    <a:pt x="122" y="49"/>
                    <a:pt x="122" y="49"/>
                    <a:pt x="122" y="49"/>
                  </a:cubicBezTo>
                  <a:cubicBezTo>
                    <a:pt x="123" y="47"/>
                    <a:pt x="123" y="47"/>
                    <a:pt x="123" y="47"/>
                  </a:cubicBezTo>
                  <a:cubicBezTo>
                    <a:pt x="123" y="46"/>
                    <a:pt x="123" y="46"/>
                    <a:pt x="123" y="46"/>
                  </a:cubicBezTo>
                  <a:cubicBezTo>
                    <a:pt x="123" y="46"/>
                    <a:pt x="123" y="46"/>
                    <a:pt x="123" y="46"/>
                  </a:cubicBezTo>
                  <a:cubicBezTo>
                    <a:pt x="124" y="46"/>
                    <a:pt x="124" y="46"/>
                    <a:pt x="124" y="46"/>
                  </a:cubicBezTo>
                  <a:cubicBezTo>
                    <a:pt x="124" y="46"/>
                    <a:pt x="124" y="46"/>
                    <a:pt x="124" y="46"/>
                  </a:cubicBezTo>
                  <a:cubicBezTo>
                    <a:pt x="124" y="47"/>
                    <a:pt x="124" y="47"/>
                    <a:pt x="124" y="47"/>
                  </a:cubicBezTo>
                  <a:cubicBezTo>
                    <a:pt x="124" y="47"/>
                    <a:pt x="124" y="47"/>
                    <a:pt x="124" y="47"/>
                  </a:cubicBezTo>
                  <a:cubicBezTo>
                    <a:pt x="124" y="47"/>
                    <a:pt x="124" y="47"/>
                    <a:pt x="124" y="47"/>
                  </a:cubicBezTo>
                  <a:cubicBezTo>
                    <a:pt x="124" y="47"/>
                    <a:pt x="124" y="47"/>
                    <a:pt x="124" y="47"/>
                  </a:cubicBezTo>
                  <a:cubicBezTo>
                    <a:pt x="123" y="48"/>
                    <a:pt x="123" y="48"/>
                    <a:pt x="123" y="48"/>
                  </a:cubicBezTo>
                  <a:cubicBezTo>
                    <a:pt x="123" y="48"/>
                    <a:pt x="123" y="48"/>
                    <a:pt x="123" y="48"/>
                  </a:cubicBezTo>
                  <a:cubicBezTo>
                    <a:pt x="123" y="49"/>
                    <a:pt x="123" y="49"/>
                    <a:pt x="123" y="49"/>
                  </a:cubicBezTo>
                  <a:cubicBezTo>
                    <a:pt x="124" y="49"/>
                    <a:pt x="124" y="49"/>
                    <a:pt x="124" y="49"/>
                  </a:cubicBezTo>
                  <a:cubicBezTo>
                    <a:pt x="124" y="49"/>
                    <a:pt x="124" y="49"/>
                    <a:pt x="124" y="49"/>
                  </a:cubicBezTo>
                  <a:cubicBezTo>
                    <a:pt x="124" y="50"/>
                    <a:pt x="124" y="50"/>
                    <a:pt x="124" y="50"/>
                  </a:cubicBezTo>
                  <a:cubicBezTo>
                    <a:pt x="123" y="50"/>
                    <a:pt x="123" y="50"/>
                    <a:pt x="123" y="50"/>
                  </a:cubicBezTo>
                  <a:cubicBezTo>
                    <a:pt x="123" y="50"/>
                    <a:pt x="123" y="50"/>
                    <a:pt x="123" y="50"/>
                  </a:cubicBezTo>
                  <a:cubicBezTo>
                    <a:pt x="122" y="51"/>
                    <a:pt x="122" y="51"/>
                    <a:pt x="122" y="51"/>
                  </a:cubicBezTo>
                  <a:cubicBezTo>
                    <a:pt x="122" y="50"/>
                    <a:pt x="122" y="50"/>
                    <a:pt x="122" y="50"/>
                  </a:cubicBezTo>
                  <a:cubicBezTo>
                    <a:pt x="122" y="50"/>
                    <a:pt x="122" y="50"/>
                    <a:pt x="122" y="50"/>
                  </a:cubicBezTo>
                  <a:close/>
                  <a:moveTo>
                    <a:pt x="120" y="49"/>
                  </a:moveTo>
                  <a:cubicBezTo>
                    <a:pt x="120" y="49"/>
                    <a:pt x="120" y="49"/>
                    <a:pt x="120" y="49"/>
                  </a:cubicBezTo>
                  <a:cubicBezTo>
                    <a:pt x="120" y="50"/>
                    <a:pt x="120" y="50"/>
                    <a:pt x="120" y="50"/>
                  </a:cubicBezTo>
                  <a:cubicBezTo>
                    <a:pt x="121" y="50"/>
                    <a:pt x="121" y="50"/>
                    <a:pt x="121" y="50"/>
                  </a:cubicBezTo>
                  <a:cubicBezTo>
                    <a:pt x="121" y="49"/>
                    <a:pt x="121" y="49"/>
                    <a:pt x="121" y="49"/>
                  </a:cubicBezTo>
                  <a:cubicBezTo>
                    <a:pt x="121" y="49"/>
                    <a:pt x="121" y="49"/>
                    <a:pt x="121" y="49"/>
                  </a:cubicBezTo>
                  <a:cubicBezTo>
                    <a:pt x="121" y="48"/>
                    <a:pt x="121" y="48"/>
                    <a:pt x="121" y="48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1" y="47"/>
                    <a:pt x="121" y="47"/>
                    <a:pt x="121" y="47"/>
                  </a:cubicBezTo>
                  <a:cubicBezTo>
                    <a:pt x="121" y="47"/>
                    <a:pt x="121" y="47"/>
                    <a:pt x="121" y="47"/>
                  </a:cubicBezTo>
                  <a:cubicBezTo>
                    <a:pt x="120" y="48"/>
                    <a:pt x="120" y="48"/>
                    <a:pt x="120" y="48"/>
                  </a:cubicBezTo>
                  <a:cubicBezTo>
                    <a:pt x="120" y="48"/>
                    <a:pt x="120" y="48"/>
                    <a:pt x="120" y="48"/>
                  </a:cubicBezTo>
                  <a:cubicBezTo>
                    <a:pt x="120" y="49"/>
                    <a:pt x="120" y="49"/>
                    <a:pt x="120" y="49"/>
                  </a:cubicBezTo>
                  <a:close/>
                  <a:moveTo>
                    <a:pt x="118" y="48"/>
                  </a:moveTo>
                  <a:cubicBezTo>
                    <a:pt x="118" y="49"/>
                    <a:pt x="118" y="49"/>
                    <a:pt x="118" y="49"/>
                  </a:cubicBezTo>
                  <a:cubicBezTo>
                    <a:pt x="117" y="49"/>
                    <a:pt x="117" y="49"/>
                    <a:pt x="117" y="49"/>
                  </a:cubicBezTo>
                  <a:cubicBezTo>
                    <a:pt x="118" y="50"/>
                    <a:pt x="118" y="50"/>
                    <a:pt x="118" y="50"/>
                  </a:cubicBezTo>
                  <a:cubicBezTo>
                    <a:pt x="118" y="50"/>
                    <a:pt x="118" y="50"/>
                    <a:pt x="118" y="50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19" y="49"/>
                    <a:pt x="119" y="49"/>
                    <a:pt x="119" y="49"/>
                  </a:cubicBezTo>
                  <a:cubicBezTo>
                    <a:pt x="118" y="48"/>
                    <a:pt x="118" y="48"/>
                    <a:pt x="118" y="48"/>
                  </a:cubicBezTo>
                  <a:cubicBezTo>
                    <a:pt x="118" y="48"/>
                    <a:pt x="118" y="48"/>
                    <a:pt x="118" y="48"/>
                  </a:cubicBezTo>
                  <a:close/>
                  <a:moveTo>
                    <a:pt x="124" y="35"/>
                  </a:moveTo>
                  <a:cubicBezTo>
                    <a:pt x="123" y="36"/>
                    <a:pt x="123" y="36"/>
                    <a:pt x="123" y="36"/>
                  </a:cubicBezTo>
                  <a:cubicBezTo>
                    <a:pt x="124" y="36"/>
                    <a:pt x="124" y="36"/>
                    <a:pt x="124" y="36"/>
                  </a:cubicBezTo>
                  <a:cubicBezTo>
                    <a:pt x="124" y="36"/>
                    <a:pt x="124" y="35"/>
                    <a:pt x="124" y="35"/>
                  </a:cubicBezTo>
                  <a:close/>
                  <a:moveTo>
                    <a:pt x="125" y="35"/>
                  </a:moveTo>
                  <a:cubicBezTo>
                    <a:pt x="125" y="35"/>
                    <a:pt x="125" y="35"/>
                    <a:pt x="125" y="35"/>
                  </a:cubicBezTo>
                  <a:cubicBezTo>
                    <a:pt x="125" y="35"/>
                    <a:pt x="125" y="35"/>
                    <a:pt x="125" y="35"/>
                  </a:cubicBezTo>
                  <a:cubicBezTo>
                    <a:pt x="125" y="35"/>
                    <a:pt x="125" y="35"/>
                    <a:pt x="125" y="35"/>
                  </a:cubicBezTo>
                  <a:close/>
                  <a:moveTo>
                    <a:pt x="126" y="34"/>
                  </a:moveTo>
                  <a:cubicBezTo>
                    <a:pt x="126" y="34"/>
                    <a:pt x="126" y="34"/>
                    <a:pt x="126" y="34"/>
                  </a:cubicBezTo>
                  <a:cubicBezTo>
                    <a:pt x="126" y="35"/>
                    <a:pt x="126" y="35"/>
                    <a:pt x="126" y="35"/>
                  </a:cubicBezTo>
                  <a:cubicBezTo>
                    <a:pt x="126" y="34"/>
                    <a:pt x="126" y="34"/>
                    <a:pt x="126" y="34"/>
                  </a:cubicBezTo>
                  <a:close/>
                  <a:moveTo>
                    <a:pt x="123" y="33"/>
                  </a:moveTo>
                  <a:cubicBezTo>
                    <a:pt x="124" y="33"/>
                    <a:pt x="124" y="33"/>
                    <a:pt x="124" y="33"/>
                  </a:cubicBezTo>
                  <a:cubicBezTo>
                    <a:pt x="125" y="33"/>
                    <a:pt x="125" y="33"/>
                    <a:pt x="125" y="33"/>
                  </a:cubicBezTo>
                  <a:cubicBezTo>
                    <a:pt x="125" y="33"/>
                    <a:pt x="125" y="33"/>
                    <a:pt x="125" y="33"/>
                  </a:cubicBezTo>
                  <a:cubicBezTo>
                    <a:pt x="125" y="33"/>
                    <a:pt x="125" y="33"/>
                    <a:pt x="125" y="33"/>
                  </a:cubicBezTo>
                  <a:cubicBezTo>
                    <a:pt x="125" y="33"/>
                    <a:pt x="125" y="33"/>
                    <a:pt x="125" y="33"/>
                  </a:cubicBezTo>
                  <a:cubicBezTo>
                    <a:pt x="126" y="33"/>
                    <a:pt x="126" y="33"/>
                    <a:pt x="126" y="33"/>
                  </a:cubicBezTo>
                  <a:cubicBezTo>
                    <a:pt x="126" y="33"/>
                    <a:pt x="126" y="33"/>
                    <a:pt x="126" y="33"/>
                  </a:cubicBezTo>
                  <a:cubicBezTo>
                    <a:pt x="126" y="34"/>
                    <a:pt x="126" y="34"/>
                    <a:pt x="126" y="34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4" y="34"/>
                    <a:pt x="124" y="34"/>
                    <a:pt x="124" y="34"/>
                  </a:cubicBezTo>
                  <a:cubicBezTo>
                    <a:pt x="123" y="34"/>
                    <a:pt x="123" y="34"/>
                    <a:pt x="123" y="34"/>
                  </a:cubicBezTo>
                  <a:cubicBezTo>
                    <a:pt x="123" y="34"/>
                    <a:pt x="123" y="34"/>
                    <a:pt x="123" y="34"/>
                  </a:cubicBezTo>
                  <a:cubicBezTo>
                    <a:pt x="123" y="33"/>
                    <a:pt x="123" y="33"/>
                    <a:pt x="123" y="33"/>
                  </a:cubicBezTo>
                  <a:close/>
                  <a:moveTo>
                    <a:pt x="118" y="29"/>
                  </a:moveTo>
                  <a:cubicBezTo>
                    <a:pt x="119" y="29"/>
                    <a:pt x="119" y="29"/>
                    <a:pt x="119" y="29"/>
                  </a:cubicBezTo>
                  <a:cubicBezTo>
                    <a:pt x="119" y="29"/>
                    <a:pt x="119" y="29"/>
                    <a:pt x="119" y="29"/>
                  </a:cubicBezTo>
                  <a:cubicBezTo>
                    <a:pt x="119" y="29"/>
                    <a:pt x="118" y="29"/>
                    <a:pt x="118" y="29"/>
                  </a:cubicBezTo>
                  <a:close/>
                  <a:moveTo>
                    <a:pt x="117" y="29"/>
                  </a:moveTo>
                  <a:cubicBezTo>
                    <a:pt x="118" y="29"/>
                    <a:pt x="118" y="29"/>
                    <a:pt x="118" y="29"/>
                  </a:cubicBezTo>
                  <a:cubicBezTo>
                    <a:pt x="118" y="30"/>
                    <a:pt x="118" y="30"/>
                    <a:pt x="118" y="30"/>
                  </a:cubicBezTo>
                  <a:cubicBezTo>
                    <a:pt x="118" y="30"/>
                    <a:pt x="118" y="30"/>
                    <a:pt x="118" y="30"/>
                  </a:cubicBezTo>
                  <a:cubicBezTo>
                    <a:pt x="117" y="29"/>
                    <a:pt x="117" y="29"/>
                    <a:pt x="117" y="29"/>
                  </a:cubicBezTo>
                  <a:close/>
                  <a:moveTo>
                    <a:pt x="112" y="26"/>
                  </a:moveTo>
                  <a:cubicBezTo>
                    <a:pt x="113" y="25"/>
                    <a:pt x="113" y="25"/>
                    <a:pt x="113" y="25"/>
                  </a:cubicBezTo>
                  <a:cubicBezTo>
                    <a:pt x="114" y="26"/>
                    <a:pt x="114" y="26"/>
                    <a:pt x="114" y="26"/>
                  </a:cubicBezTo>
                  <a:cubicBezTo>
                    <a:pt x="115" y="26"/>
                    <a:pt x="115" y="26"/>
                    <a:pt x="115" y="26"/>
                  </a:cubicBezTo>
                  <a:cubicBezTo>
                    <a:pt x="117" y="25"/>
                    <a:pt x="117" y="25"/>
                    <a:pt x="117" y="25"/>
                  </a:cubicBezTo>
                  <a:cubicBezTo>
                    <a:pt x="118" y="25"/>
                    <a:pt x="118" y="25"/>
                    <a:pt x="118" y="25"/>
                  </a:cubicBezTo>
                  <a:cubicBezTo>
                    <a:pt x="118" y="26"/>
                    <a:pt x="118" y="26"/>
                    <a:pt x="118" y="26"/>
                  </a:cubicBezTo>
                  <a:cubicBezTo>
                    <a:pt x="119" y="26"/>
                    <a:pt x="119" y="26"/>
                    <a:pt x="119" y="26"/>
                  </a:cubicBezTo>
                  <a:cubicBezTo>
                    <a:pt x="120" y="26"/>
                    <a:pt x="120" y="26"/>
                    <a:pt x="120" y="26"/>
                  </a:cubicBezTo>
                  <a:cubicBezTo>
                    <a:pt x="122" y="26"/>
                    <a:pt x="122" y="26"/>
                    <a:pt x="122" y="26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5" y="26"/>
                    <a:pt x="125" y="26"/>
                    <a:pt x="125" y="26"/>
                  </a:cubicBezTo>
                  <a:cubicBezTo>
                    <a:pt x="125" y="26"/>
                    <a:pt x="125" y="26"/>
                    <a:pt x="125" y="26"/>
                  </a:cubicBezTo>
                  <a:cubicBezTo>
                    <a:pt x="126" y="27"/>
                    <a:pt x="126" y="27"/>
                    <a:pt x="126" y="27"/>
                  </a:cubicBezTo>
                  <a:cubicBezTo>
                    <a:pt x="129" y="26"/>
                    <a:pt x="129" y="26"/>
                    <a:pt x="129" y="26"/>
                  </a:cubicBezTo>
                  <a:cubicBezTo>
                    <a:pt x="131" y="25"/>
                    <a:pt x="131" y="25"/>
                    <a:pt x="131" y="25"/>
                  </a:cubicBezTo>
                  <a:cubicBezTo>
                    <a:pt x="131" y="24"/>
                    <a:pt x="131" y="24"/>
                    <a:pt x="131" y="24"/>
                  </a:cubicBezTo>
                  <a:cubicBezTo>
                    <a:pt x="132" y="24"/>
                    <a:pt x="132" y="24"/>
                    <a:pt x="132" y="24"/>
                  </a:cubicBezTo>
                  <a:cubicBezTo>
                    <a:pt x="132" y="24"/>
                    <a:pt x="132" y="24"/>
                    <a:pt x="132" y="24"/>
                  </a:cubicBezTo>
                  <a:cubicBezTo>
                    <a:pt x="133" y="23"/>
                    <a:pt x="133" y="23"/>
                    <a:pt x="133" y="23"/>
                  </a:cubicBezTo>
                  <a:cubicBezTo>
                    <a:pt x="133" y="23"/>
                    <a:pt x="133" y="23"/>
                    <a:pt x="133" y="23"/>
                  </a:cubicBezTo>
                  <a:cubicBezTo>
                    <a:pt x="133" y="22"/>
                    <a:pt x="133" y="22"/>
                    <a:pt x="133" y="22"/>
                  </a:cubicBezTo>
                  <a:cubicBezTo>
                    <a:pt x="134" y="22"/>
                    <a:pt x="134" y="22"/>
                    <a:pt x="134" y="22"/>
                  </a:cubicBezTo>
                  <a:cubicBezTo>
                    <a:pt x="133" y="21"/>
                    <a:pt x="133" y="21"/>
                    <a:pt x="133" y="21"/>
                  </a:cubicBezTo>
                  <a:cubicBezTo>
                    <a:pt x="133" y="21"/>
                    <a:pt x="133" y="21"/>
                    <a:pt x="133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1" y="21"/>
                    <a:pt x="131" y="21"/>
                    <a:pt x="131" y="21"/>
                  </a:cubicBezTo>
                  <a:cubicBezTo>
                    <a:pt x="131" y="22"/>
                    <a:pt x="131" y="22"/>
                    <a:pt x="131" y="22"/>
                  </a:cubicBezTo>
                  <a:cubicBezTo>
                    <a:pt x="130" y="22"/>
                    <a:pt x="130" y="22"/>
                    <a:pt x="130" y="22"/>
                  </a:cubicBezTo>
                  <a:cubicBezTo>
                    <a:pt x="130" y="23"/>
                    <a:pt x="130" y="23"/>
                    <a:pt x="130" y="23"/>
                  </a:cubicBezTo>
                  <a:cubicBezTo>
                    <a:pt x="129" y="23"/>
                    <a:pt x="129" y="23"/>
                    <a:pt x="129" y="23"/>
                  </a:cubicBezTo>
                  <a:cubicBezTo>
                    <a:pt x="129" y="23"/>
                    <a:pt x="129" y="23"/>
                    <a:pt x="129" y="23"/>
                  </a:cubicBezTo>
                  <a:cubicBezTo>
                    <a:pt x="128" y="24"/>
                    <a:pt x="128" y="24"/>
                    <a:pt x="128" y="24"/>
                  </a:cubicBezTo>
                  <a:cubicBezTo>
                    <a:pt x="127" y="24"/>
                    <a:pt x="127" y="24"/>
                    <a:pt x="127" y="24"/>
                  </a:cubicBezTo>
                  <a:cubicBezTo>
                    <a:pt x="125" y="24"/>
                    <a:pt x="125" y="24"/>
                    <a:pt x="125" y="24"/>
                  </a:cubicBezTo>
                  <a:cubicBezTo>
                    <a:pt x="123" y="24"/>
                    <a:pt x="123" y="24"/>
                    <a:pt x="123" y="24"/>
                  </a:cubicBezTo>
                  <a:cubicBezTo>
                    <a:pt x="123" y="24"/>
                    <a:pt x="123" y="24"/>
                    <a:pt x="123" y="24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1" y="23"/>
                    <a:pt x="121" y="23"/>
                    <a:pt x="121" y="23"/>
                  </a:cubicBezTo>
                  <a:cubicBezTo>
                    <a:pt x="120" y="23"/>
                    <a:pt x="120" y="23"/>
                    <a:pt x="120" y="23"/>
                  </a:cubicBezTo>
                  <a:cubicBezTo>
                    <a:pt x="119" y="23"/>
                    <a:pt x="119" y="23"/>
                    <a:pt x="119" y="23"/>
                  </a:cubicBezTo>
                  <a:cubicBezTo>
                    <a:pt x="118" y="23"/>
                    <a:pt x="118" y="23"/>
                    <a:pt x="118" y="23"/>
                  </a:cubicBezTo>
                  <a:cubicBezTo>
                    <a:pt x="118" y="23"/>
                    <a:pt x="118" y="23"/>
                    <a:pt x="118" y="23"/>
                  </a:cubicBezTo>
                  <a:cubicBezTo>
                    <a:pt x="117" y="23"/>
                    <a:pt x="117" y="23"/>
                    <a:pt x="117" y="23"/>
                  </a:cubicBezTo>
                  <a:cubicBezTo>
                    <a:pt x="116" y="22"/>
                    <a:pt x="116" y="22"/>
                    <a:pt x="116" y="22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3"/>
                    <a:pt x="114" y="23"/>
                    <a:pt x="114" y="23"/>
                  </a:cubicBezTo>
                  <a:cubicBezTo>
                    <a:pt x="113" y="23"/>
                    <a:pt x="113" y="23"/>
                    <a:pt x="113" y="23"/>
                  </a:cubicBezTo>
                  <a:cubicBezTo>
                    <a:pt x="113" y="24"/>
                    <a:pt x="113" y="24"/>
                    <a:pt x="113" y="24"/>
                  </a:cubicBezTo>
                  <a:cubicBezTo>
                    <a:pt x="112" y="25"/>
                    <a:pt x="112" y="25"/>
                    <a:pt x="112" y="25"/>
                  </a:cubicBezTo>
                  <a:cubicBezTo>
                    <a:pt x="111" y="24"/>
                    <a:pt x="111" y="24"/>
                    <a:pt x="111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6"/>
                    <a:pt x="109" y="26"/>
                    <a:pt x="109" y="26"/>
                  </a:cubicBezTo>
                  <a:cubicBezTo>
                    <a:pt x="109" y="27"/>
                    <a:pt x="109" y="27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9"/>
                    <a:pt x="109" y="29"/>
                    <a:pt x="109" y="29"/>
                  </a:cubicBezTo>
                  <a:cubicBezTo>
                    <a:pt x="109" y="30"/>
                    <a:pt x="109" y="30"/>
                    <a:pt x="109" y="30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9" y="30"/>
                    <a:pt x="109" y="30"/>
                    <a:pt x="109" y="30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6" y="32"/>
                    <a:pt x="106" y="32"/>
                    <a:pt x="106" y="32"/>
                  </a:cubicBezTo>
                  <a:cubicBezTo>
                    <a:pt x="107" y="33"/>
                    <a:pt x="107" y="33"/>
                    <a:pt x="107" y="33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106" y="37"/>
                    <a:pt x="106" y="37"/>
                    <a:pt x="106" y="37"/>
                  </a:cubicBezTo>
                  <a:cubicBezTo>
                    <a:pt x="106" y="37"/>
                    <a:pt x="106" y="37"/>
                    <a:pt x="106" y="37"/>
                  </a:cubicBezTo>
                  <a:cubicBezTo>
                    <a:pt x="106" y="38"/>
                    <a:pt x="106" y="38"/>
                    <a:pt x="106" y="38"/>
                  </a:cubicBezTo>
                  <a:cubicBezTo>
                    <a:pt x="105" y="39"/>
                    <a:pt x="105" y="39"/>
                    <a:pt x="105" y="39"/>
                  </a:cubicBezTo>
                  <a:cubicBezTo>
                    <a:pt x="104" y="40"/>
                    <a:pt x="104" y="40"/>
                    <a:pt x="104" y="40"/>
                  </a:cubicBezTo>
                  <a:cubicBezTo>
                    <a:pt x="104" y="40"/>
                    <a:pt x="104" y="40"/>
                    <a:pt x="104" y="40"/>
                  </a:cubicBezTo>
                  <a:cubicBezTo>
                    <a:pt x="104" y="40"/>
                    <a:pt x="104" y="40"/>
                    <a:pt x="104" y="40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106" y="42"/>
                    <a:pt x="106" y="42"/>
                    <a:pt x="106" y="42"/>
                  </a:cubicBezTo>
                  <a:cubicBezTo>
                    <a:pt x="107" y="42"/>
                    <a:pt x="107" y="42"/>
                    <a:pt x="107" y="42"/>
                  </a:cubicBezTo>
                  <a:cubicBezTo>
                    <a:pt x="107" y="42"/>
                    <a:pt x="107" y="42"/>
                    <a:pt x="107" y="42"/>
                  </a:cubicBezTo>
                  <a:cubicBezTo>
                    <a:pt x="107" y="43"/>
                    <a:pt x="107" y="43"/>
                    <a:pt x="107" y="43"/>
                  </a:cubicBezTo>
                  <a:cubicBezTo>
                    <a:pt x="108" y="45"/>
                    <a:pt x="108" y="45"/>
                    <a:pt x="108" y="45"/>
                  </a:cubicBezTo>
                  <a:cubicBezTo>
                    <a:pt x="108" y="45"/>
                    <a:pt x="108" y="45"/>
                    <a:pt x="108" y="45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47"/>
                    <a:pt x="107" y="47"/>
                    <a:pt x="107" y="47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50"/>
                    <a:pt x="107" y="50"/>
                    <a:pt x="107" y="50"/>
                  </a:cubicBezTo>
                  <a:cubicBezTo>
                    <a:pt x="107" y="50"/>
                    <a:pt x="107" y="50"/>
                    <a:pt x="107" y="50"/>
                  </a:cubicBezTo>
                  <a:cubicBezTo>
                    <a:pt x="108" y="51"/>
                    <a:pt x="108" y="51"/>
                    <a:pt x="108" y="51"/>
                  </a:cubicBezTo>
                  <a:cubicBezTo>
                    <a:pt x="109" y="51"/>
                    <a:pt x="109" y="51"/>
                    <a:pt x="109" y="51"/>
                  </a:cubicBezTo>
                  <a:cubicBezTo>
                    <a:pt x="109" y="50"/>
                    <a:pt x="109" y="50"/>
                    <a:pt x="109" y="50"/>
                  </a:cubicBezTo>
                  <a:cubicBezTo>
                    <a:pt x="110" y="50"/>
                    <a:pt x="110" y="50"/>
                    <a:pt x="110" y="50"/>
                  </a:cubicBezTo>
                  <a:cubicBezTo>
                    <a:pt x="111" y="50"/>
                    <a:pt x="111" y="50"/>
                    <a:pt x="111" y="50"/>
                  </a:cubicBezTo>
                  <a:cubicBezTo>
                    <a:pt x="111" y="51"/>
                    <a:pt x="111" y="51"/>
                    <a:pt x="111" y="51"/>
                  </a:cubicBezTo>
                  <a:cubicBezTo>
                    <a:pt x="112" y="50"/>
                    <a:pt x="112" y="50"/>
                    <a:pt x="112" y="50"/>
                  </a:cubicBezTo>
                  <a:cubicBezTo>
                    <a:pt x="111" y="49"/>
                    <a:pt x="111" y="49"/>
                    <a:pt x="111" y="49"/>
                  </a:cubicBezTo>
                  <a:cubicBezTo>
                    <a:pt x="111" y="49"/>
                    <a:pt x="111" y="49"/>
                    <a:pt x="111" y="49"/>
                  </a:cubicBezTo>
                  <a:cubicBezTo>
                    <a:pt x="111" y="48"/>
                    <a:pt x="111" y="48"/>
                    <a:pt x="111" y="48"/>
                  </a:cubicBezTo>
                  <a:cubicBezTo>
                    <a:pt x="111" y="47"/>
                    <a:pt x="111" y="47"/>
                    <a:pt x="111" y="47"/>
                  </a:cubicBezTo>
                  <a:cubicBezTo>
                    <a:pt x="111" y="46"/>
                    <a:pt x="111" y="46"/>
                    <a:pt x="111" y="46"/>
                  </a:cubicBezTo>
                  <a:cubicBezTo>
                    <a:pt x="111" y="45"/>
                    <a:pt x="111" y="45"/>
                    <a:pt x="111" y="45"/>
                  </a:cubicBezTo>
                  <a:cubicBezTo>
                    <a:pt x="111" y="44"/>
                    <a:pt x="111" y="44"/>
                    <a:pt x="111" y="44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12" y="42"/>
                    <a:pt x="112" y="42"/>
                    <a:pt x="112" y="42"/>
                  </a:cubicBezTo>
                  <a:cubicBezTo>
                    <a:pt x="112" y="41"/>
                    <a:pt x="112" y="41"/>
                    <a:pt x="112" y="41"/>
                  </a:cubicBezTo>
                  <a:cubicBezTo>
                    <a:pt x="111" y="40"/>
                    <a:pt x="111" y="40"/>
                    <a:pt x="111" y="40"/>
                  </a:cubicBezTo>
                  <a:cubicBezTo>
                    <a:pt x="111" y="40"/>
                    <a:pt x="111" y="40"/>
                    <a:pt x="111" y="40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1"/>
                    <a:pt x="115" y="41"/>
                    <a:pt x="115" y="41"/>
                  </a:cubicBezTo>
                  <a:cubicBezTo>
                    <a:pt x="114" y="42"/>
                    <a:pt x="114" y="42"/>
                    <a:pt x="114" y="42"/>
                  </a:cubicBezTo>
                  <a:cubicBezTo>
                    <a:pt x="114" y="42"/>
                    <a:pt x="114" y="42"/>
                    <a:pt x="114" y="42"/>
                  </a:cubicBezTo>
                  <a:cubicBezTo>
                    <a:pt x="114" y="43"/>
                    <a:pt x="114" y="43"/>
                    <a:pt x="114" y="43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5" y="44"/>
                    <a:pt x="115" y="44"/>
                    <a:pt x="115" y="44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7" y="45"/>
                    <a:pt x="117" y="45"/>
                    <a:pt x="117" y="45"/>
                  </a:cubicBezTo>
                  <a:cubicBezTo>
                    <a:pt x="116" y="45"/>
                    <a:pt x="116" y="45"/>
                    <a:pt x="116" y="45"/>
                  </a:cubicBezTo>
                  <a:cubicBezTo>
                    <a:pt x="116" y="47"/>
                    <a:pt x="116" y="47"/>
                    <a:pt x="116" y="47"/>
                  </a:cubicBezTo>
                  <a:cubicBezTo>
                    <a:pt x="116" y="47"/>
                    <a:pt x="116" y="47"/>
                    <a:pt x="116" y="47"/>
                  </a:cubicBezTo>
                  <a:cubicBezTo>
                    <a:pt x="117" y="48"/>
                    <a:pt x="117" y="48"/>
                    <a:pt x="117" y="48"/>
                  </a:cubicBezTo>
                  <a:cubicBezTo>
                    <a:pt x="117" y="47"/>
                    <a:pt x="117" y="47"/>
                    <a:pt x="117" y="47"/>
                  </a:cubicBezTo>
                  <a:cubicBezTo>
                    <a:pt x="118" y="48"/>
                    <a:pt x="118" y="48"/>
                    <a:pt x="118" y="48"/>
                  </a:cubicBezTo>
                  <a:cubicBezTo>
                    <a:pt x="119" y="48"/>
                    <a:pt x="119" y="48"/>
                    <a:pt x="119" y="48"/>
                  </a:cubicBezTo>
                  <a:cubicBezTo>
                    <a:pt x="119" y="47"/>
                    <a:pt x="119" y="47"/>
                    <a:pt x="119" y="47"/>
                  </a:cubicBezTo>
                  <a:cubicBezTo>
                    <a:pt x="119" y="47"/>
                    <a:pt x="119" y="47"/>
                    <a:pt x="119" y="47"/>
                  </a:cubicBezTo>
                  <a:cubicBezTo>
                    <a:pt x="120" y="46"/>
                    <a:pt x="120" y="46"/>
                    <a:pt x="120" y="46"/>
                  </a:cubicBezTo>
                  <a:cubicBezTo>
                    <a:pt x="120" y="46"/>
                    <a:pt x="120" y="46"/>
                    <a:pt x="120" y="46"/>
                  </a:cubicBezTo>
                  <a:cubicBezTo>
                    <a:pt x="121" y="45"/>
                    <a:pt x="121" y="45"/>
                    <a:pt x="121" y="45"/>
                  </a:cubicBezTo>
                  <a:cubicBezTo>
                    <a:pt x="123" y="45"/>
                    <a:pt x="123" y="45"/>
                    <a:pt x="123" y="45"/>
                  </a:cubicBezTo>
                  <a:cubicBezTo>
                    <a:pt x="123" y="45"/>
                    <a:pt x="123" y="45"/>
                    <a:pt x="123" y="45"/>
                  </a:cubicBezTo>
                  <a:cubicBezTo>
                    <a:pt x="124" y="45"/>
                    <a:pt x="124" y="45"/>
                    <a:pt x="124" y="45"/>
                  </a:cubicBezTo>
                  <a:cubicBezTo>
                    <a:pt x="124" y="45"/>
                    <a:pt x="124" y="45"/>
                    <a:pt x="124" y="45"/>
                  </a:cubicBezTo>
                  <a:cubicBezTo>
                    <a:pt x="125" y="45"/>
                    <a:pt x="125" y="45"/>
                    <a:pt x="125" y="45"/>
                  </a:cubicBezTo>
                  <a:cubicBezTo>
                    <a:pt x="124" y="44"/>
                    <a:pt x="124" y="44"/>
                    <a:pt x="124" y="44"/>
                  </a:cubicBezTo>
                  <a:cubicBezTo>
                    <a:pt x="123" y="44"/>
                    <a:pt x="123" y="44"/>
                    <a:pt x="123" y="44"/>
                  </a:cubicBezTo>
                  <a:cubicBezTo>
                    <a:pt x="123" y="44"/>
                    <a:pt x="123" y="44"/>
                    <a:pt x="123" y="44"/>
                  </a:cubicBezTo>
                  <a:cubicBezTo>
                    <a:pt x="123" y="44"/>
                    <a:pt x="123" y="44"/>
                    <a:pt x="123" y="44"/>
                  </a:cubicBezTo>
                  <a:cubicBezTo>
                    <a:pt x="122" y="44"/>
                    <a:pt x="122" y="44"/>
                    <a:pt x="122" y="44"/>
                  </a:cubicBezTo>
                  <a:cubicBezTo>
                    <a:pt x="122" y="44"/>
                    <a:pt x="122" y="44"/>
                    <a:pt x="122" y="44"/>
                  </a:cubicBezTo>
                  <a:cubicBezTo>
                    <a:pt x="121" y="44"/>
                    <a:pt x="121" y="44"/>
                    <a:pt x="121" y="44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0" y="43"/>
                    <a:pt x="120" y="43"/>
                    <a:pt x="120" y="43"/>
                  </a:cubicBezTo>
                  <a:cubicBezTo>
                    <a:pt x="120" y="43"/>
                    <a:pt x="120" y="43"/>
                    <a:pt x="120" y="43"/>
                  </a:cubicBezTo>
                  <a:cubicBezTo>
                    <a:pt x="119" y="42"/>
                    <a:pt x="119" y="42"/>
                    <a:pt x="119" y="42"/>
                  </a:cubicBezTo>
                  <a:cubicBezTo>
                    <a:pt x="120" y="42"/>
                    <a:pt x="120" y="42"/>
                    <a:pt x="120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2"/>
                    <a:pt x="120" y="42"/>
                    <a:pt x="120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18" y="38"/>
                    <a:pt x="118" y="38"/>
                    <a:pt x="118" y="38"/>
                  </a:cubicBezTo>
                  <a:cubicBezTo>
                    <a:pt x="117" y="37"/>
                    <a:pt x="117" y="37"/>
                    <a:pt x="117" y="37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20" y="34"/>
                    <a:pt x="120" y="34"/>
                    <a:pt x="120" y="34"/>
                  </a:cubicBezTo>
                  <a:cubicBezTo>
                    <a:pt x="121" y="33"/>
                    <a:pt x="121" y="33"/>
                    <a:pt x="121" y="33"/>
                  </a:cubicBezTo>
                  <a:cubicBezTo>
                    <a:pt x="122" y="32"/>
                    <a:pt x="122" y="32"/>
                    <a:pt x="122" y="32"/>
                  </a:cubicBezTo>
                  <a:cubicBezTo>
                    <a:pt x="123" y="32"/>
                    <a:pt x="123" y="32"/>
                    <a:pt x="123" y="32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4" y="31"/>
                    <a:pt x="124" y="31"/>
                    <a:pt x="124" y="31"/>
                  </a:cubicBezTo>
                  <a:cubicBezTo>
                    <a:pt x="125" y="32"/>
                    <a:pt x="125" y="32"/>
                    <a:pt x="125" y="32"/>
                  </a:cubicBezTo>
                  <a:cubicBezTo>
                    <a:pt x="125" y="32"/>
                    <a:pt x="125" y="32"/>
                    <a:pt x="125" y="32"/>
                  </a:cubicBezTo>
                  <a:cubicBezTo>
                    <a:pt x="126" y="31"/>
                    <a:pt x="126" y="31"/>
                    <a:pt x="126" y="31"/>
                  </a:cubicBezTo>
                  <a:cubicBezTo>
                    <a:pt x="126" y="30"/>
                    <a:pt x="126" y="30"/>
                    <a:pt x="126" y="30"/>
                  </a:cubicBezTo>
                  <a:cubicBezTo>
                    <a:pt x="125" y="30"/>
                    <a:pt x="125" y="30"/>
                    <a:pt x="125" y="30"/>
                  </a:cubicBezTo>
                  <a:cubicBezTo>
                    <a:pt x="123" y="30"/>
                    <a:pt x="123" y="30"/>
                    <a:pt x="123" y="30"/>
                  </a:cubicBezTo>
                  <a:cubicBezTo>
                    <a:pt x="122" y="30"/>
                    <a:pt x="122" y="30"/>
                    <a:pt x="122" y="30"/>
                  </a:cubicBezTo>
                  <a:cubicBezTo>
                    <a:pt x="121" y="30"/>
                    <a:pt x="121" y="30"/>
                    <a:pt x="121" y="30"/>
                  </a:cubicBezTo>
                  <a:cubicBezTo>
                    <a:pt x="120" y="31"/>
                    <a:pt x="120" y="31"/>
                    <a:pt x="120" y="31"/>
                  </a:cubicBezTo>
                  <a:cubicBezTo>
                    <a:pt x="120" y="31"/>
                    <a:pt x="120" y="31"/>
                    <a:pt x="120" y="31"/>
                  </a:cubicBezTo>
                  <a:cubicBezTo>
                    <a:pt x="119" y="31"/>
                    <a:pt x="119" y="31"/>
                    <a:pt x="119" y="31"/>
                  </a:cubicBezTo>
                  <a:cubicBezTo>
                    <a:pt x="118" y="31"/>
                    <a:pt x="118" y="31"/>
                    <a:pt x="118" y="31"/>
                  </a:cubicBezTo>
                  <a:cubicBezTo>
                    <a:pt x="117" y="31"/>
                    <a:pt x="117" y="31"/>
                    <a:pt x="117" y="31"/>
                  </a:cubicBezTo>
                  <a:cubicBezTo>
                    <a:pt x="116" y="31"/>
                    <a:pt x="116" y="31"/>
                    <a:pt x="116" y="31"/>
                  </a:cubicBezTo>
                  <a:cubicBezTo>
                    <a:pt x="116" y="32"/>
                    <a:pt x="116" y="32"/>
                    <a:pt x="116" y="32"/>
                  </a:cubicBezTo>
                  <a:cubicBezTo>
                    <a:pt x="115" y="33"/>
                    <a:pt x="115" y="33"/>
                    <a:pt x="115" y="33"/>
                  </a:cubicBezTo>
                  <a:cubicBezTo>
                    <a:pt x="114" y="34"/>
                    <a:pt x="114" y="34"/>
                    <a:pt x="114" y="34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2" y="32"/>
                    <a:pt x="112" y="32"/>
                    <a:pt x="112" y="32"/>
                  </a:cubicBezTo>
                  <a:cubicBezTo>
                    <a:pt x="111" y="31"/>
                    <a:pt x="111" y="31"/>
                    <a:pt x="111" y="31"/>
                  </a:cubicBezTo>
                  <a:cubicBezTo>
                    <a:pt x="110" y="30"/>
                    <a:pt x="110" y="30"/>
                    <a:pt x="110" y="30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1" y="27"/>
                    <a:pt x="111" y="27"/>
                    <a:pt x="111" y="27"/>
                  </a:cubicBezTo>
                  <a:cubicBezTo>
                    <a:pt x="112" y="26"/>
                    <a:pt x="112" y="26"/>
                    <a:pt x="112" y="26"/>
                  </a:cubicBezTo>
                  <a:close/>
                  <a:moveTo>
                    <a:pt x="113" y="0"/>
                  </a:move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2" y="1"/>
                    <a:pt x="112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lose/>
                  <a:moveTo>
                    <a:pt x="114" y="3"/>
                  </a:moveTo>
                  <a:cubicBezTo>
                    <a:pt x="114" y="3"/>
                    <a:pt x="114" y="3"/>
                    <a:pt x="114" y="3"/>
                  </a:cubicBezTo>
                  <a:cubicBezTo>
                    <a:pt x="115" y="2"/>
                    <a:pt x="115" y="2"/>
                    <a:pt x="115" y="2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6" y="2"/>
                    <a:pt x="116" y="2"/>
                    <a:pt x="116" y="2"/>
                  </a:cubicBezTo>
                  <a:cubicBezTo>
                    <a:pt x="116" y="2"/>
                    <a:pt x="116" y="2"/>
                    <a:pt x="116" y="2"/>
                  </a:cubicBezTo>
                  <a:cubicBezTo>
                    <a:pt x="115" y="2"/>
                    <a:pt x="115" y="2"/>
                    <a:pt x="115" y="2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4" y="3"/>
                    <a:pt x="114" y="3"/>
                    <a:pt x="114" y="3"/>
                  </a:cubicBezTo>
                  <a:close/>
                  <a:moveTo>
                    <a:pt x="107" y="7"/>
                  </a:moveTo>
                  <a:cubicBezTo>
                    <a:pt x="107" y="7"/>
                    <a:pt x="107" y="7"/>
                    <a:pt x="107" y="7"/>
                  </a:cubicBezTo>
                  <a:cubicBezTo>
                    <a:pt x="107" y="8"/>
                    <a:pt x="107" y="8"/>
                    <a:pt x="107" y="8"/>
                  </a:cubicBezTo>
                  <a:cubicBezTo>
                    <a:pt x="107" y="7"/>
                    <a:pt x="107" y="7"/>
                    <a:pt x="107" y="7"/>
                  </a:cubicBezTo>
                  <a:cubicBezTo>
                    <a:pt x="107" y="7"/>
                    <a:pt x="107" y="7"/>
                    <a:pt x="107" y="7"/>
                  </a:cubicBezTo>
                  <a:close/>
                  <a:moveTo>
                    <a:pt x="108" y="6"/>
                  </a:moveTo>
                  <a:cubicBezTo>
                    <a:pt x="110" y="5"/>
                    <a:pt x="110" y="5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8" y="6"/>
                    <a:pt x="108" y="6"/>
                    <a:pt x="108" y="6"/>
                  </a:cubicBezTo>
                  <a:close/>
                  <a:moveTo>
                    <a:pt x="99" y="10"/>
                  </a:moveTo>
                  <a:cubicBezTo>
                    <a:pt x="100" y="11"/>
                    <a:pt x="100" y="11"/>
                    <a:pt x="100" y="11"/>
                  </a:cubicBezTo>
                  <a:cubicBezTo>
                    <a:pt x="99" y="10"/>
                    <a:pt x="99" y="10"/>
                    <a:pt x="99" y="10"/>
                  </a:cubicBezTo>
                  <a:cubicBezTo>
                    <a:pt x="99" y="10"/>
                    <a:pt x="99" y="10"/>
                    <a:pt x="99" y="10"/>
                  </a:cubicBezTo>
                  <a:close/>
                  <a:moveTo>
                    <a:pt x="99" y="10"/>
                  </a:moveTo>
                  <a:cubicBezTo>
                    <a:pt x="99" y="10"/>
                    <a:pt x="99" y="10"/>
                    <a:pt x="99" y="10"/>
                  </a:cubicBezTo>
                  <a:cubicBezTo>
                    <a:pt x="100" y="10"/>
                    <a:pt x="100" y="10"/>
                    <a:pt x="100" y="10"/>
                  </a:cubicBezTo>
                  <a:cubicBezTo>
                    <a:pt x="100" y="10"/>
                    <a:pt x="100" y="10"/>
                    <a:pt x="100" y="10"/>
                  </a:cubicBezTo>
                  <a:cubicBezTo>
                    <a:pt x="100" y="10"/>
                    <a:pt x="100" y="10"/>
                    <a:pt x="100" y="10"/>
                  </a:cubicBezTo>
                  <a:cubicBezTo>
                    <a:pt x="99" y="10"/>
                    <a:pt x="99" y="10"/>
                    <a:pt x="99" y="10"/>
                  </a:cubicBezTo>
                  <a:close/>
                  <a:moveTo>
                    <a:pt x="100" y="12"/>
                  </a:moveTo>
                  <a:cubicBezTo>
                    <a:pt x="99" y="12"/>
                    <a:pt x="99" y="12"/>
                    <a:pt x="99" y="12"/>
                  </a:cubicBezTo>
                  <a:cubicBezTo>
                    <a:pt x="100" y="12"/>
                    <a:pt x="100" y="12"/>
                    <a:pt x="100" y="12"/>
                  </a:cubicBezTo>
                  <a:cubicBezTo>
                    <a:pt x="100" y="12"/>
                    <a:pt x="100" y="12"/>
                    <a:pt x="100" y="12"/>
                  </a:cubicBezTo>
                  <a:close/>
                  <a:moveTo>
                    <a:pt x="99" y="13"/>
                  </a:moveTo>
                  <a:cubicBezTo>
                    <a:pt x="99" y="13"/>
                    <a:pt x="99" y="13"/>
                    <a:pt x="99" y="13"/>
                  </a:cubicBezTo>
                  <a:cubicBezTo>
                    <a:pt x="99" y="14"/>
                    <a:pt x="99" y="14"/>
                    <a:pt x="99" y="14"/>
                  </a:cubicBezTo>
                  <a:cubicBezTo>
                    <a:pt x="99" y="14"/>
                    <a:pt x="99" y="14"/>
                    <a:pt x="99" y="14"/>
                  </a:cubicBezTo>
                  <a:cubicBezTo>
                    <a:pt x="99" y="13"/>
                    <a:pt x="99" y="13"/>
                    <a:pt x="99" y="13"/>
                  </a:cubicBezTo>
                  <a:close/>
                  <a:moveTo>
                    <a:pt x="93" y="42"/>
                  </a:moveTo>
                  <a:cubicBezTo>
                    <a:pt x="94" y="42"/>
                    <a:pt x="94" y="42"/>
                    <a:pt x="94" y="42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3" y="42"/>
                    <a:pt x="93" y="42"/>
                    <a:pt x="93" y="42"/>
                  </a:cubicBezTo>
                  <a:cubicBezTo>
                    <a:pt x="93" y="42"/>
                    <a:pt x="93" y="42"/>
                    <a:pt x="93" y="42"/>
                  </a:cubicBezTo>
                  <a:close/>
                  <a:moveTo>
                    <a:pt x="93" y="42"/>
                  </a:moveTo>
                  <a:cubicBezTo>
                    <a:pt x="93" y="43"/>
                    <a:pt x="93" y="43"/>
                    <a:pt x="93" y="43"/>
                  </a:cubicBezTo>
                  <a:cubicBezTo>
                    <a:pt x="93" y="44"/>
                    <a:pt x="93" y="44"/>
                    <a:pt x="93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3" y="42"/>
                    <a:pt x="93" y="42"/>
                    <a:pt x="93" y="42"/>
                  </a:cubicBezTo>
                  <a:close/>
                  <a:moveTo>
                    <a:pt x="62" y="29"/>
                  </a:moveTo>
                  <a:cubicBezTo>
                    <a:pt x="63" y="29"/>
                    <a:pt x="63" y="29"/>
                    <a:pt x="63" y="29"/>
                  </a:cubicBezTo>
                  <a:cubicBezTo>
                    <a:pt x="64" y="30"/>
                    <a:pt x="64" y="30"/>
                    <a:pt x="64" y="30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62" y="30"/>
                    <a:pt x="62" y="30"/>
                    <a:pt x="62" y="30"/>
                  </a:cubicBezTo>
                  <a:cubicBezTo>
                    <a:pt x="62" y="29"/>
                    <a:pt x="62" y="29"/>
                    <a:pt x="62" y="29"/>
                  </a:cubicBezTo>
                  <a:cubicBezTo>
                    <a:pt x="62" y="29"/>
                    <a:pt x="62" y="29"/>
                    <a:pt x="62" y="29"/>
                  </a:cubicBezTo>
                  <a:close/>
                  <a:moveTo>
                    <a:pt x="63" y="31"/>
                  </a:moveTo>
                  <a:cubicBezTo>
                    <a:pt x="64" y="31"/>
                    <a:pt x="64" y="31"/>
                    <a:pt x="64" y="31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5" y="32"/>
                    <a:pt x="65" y="32"/>
                    <a:pt x="65" y="32"/>
                  </a:cubicBez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63" y="31"/>
                    <a:pt x="63" y="31"/>
                    <a:pt x="63" y="31"/>
                  </a:cubicBezTo>
                  <a:close/>
                  <a:moveTo>
                    <a:pt x="64" y="32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5" y="33"/>
                    <a:pt x="65" y="33"/>
                    <a:pt x="65" y="33"/>
                  </a:cubicBezTo>
                  <a:cubicBezTo>
                    <a:pt x="65" y="33"/>
                    <a:pt x="65" y="33"/>
                    <a:pt x="65" y="33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64" y="33"/>
                    <a:pt x="64" y="33"/>
                    <a:pt x="64" y="33"/>
                  </a:cubicBezTo>
                  <a:cubicBezTo>
                    <a:pt x="64" y="33"/>
                    <a:pt x="64" y="33"/>
                    <a:pt x="64" y="33"/>
                  </a:cubicBezTo>
                  <a:cubicBezTo>
                    <a:pt x="64" y="32"/>
                    <a:pt x="64" y="32"/>
                    <a:pt x="64" y="32"/>
                  </a:cubicBezTo>
                  <a:close/>
                  <a:moveTo>
                    <a:pt x="62" y="23"/>
                  </a:moveTo>
                  <a:cubicBezTo>
                    <a:pt x="62" y="21"/>
                    <a:pt x="62" y="21"/>
                    <a:pt x="62" y="21"/>
                  </a:cubicBezTo>
                  <a:cubicBezTo>
                    <a:pt x="63" y="20"/>
                    <a:pt x="63" y="20"/>
                    <a:pt x="63" y="20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64" y="19"/>
                    <a:pt x="64" y="19"/>
                    <a:pt x="64" y="19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7" y="22"/>
                    <a:pt x="67" y="22"/>
                    <a:pt x="67" y="22"/>
                  </a:cubicBezTo>
                  <a:cubicBezTo>
                    <a:pt x="67" y="22"/>
                    <a:pt x="67" y="22"/>
                    <a:pt x="67" y="22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8" y="24"/>
                    <a:pt x="68" y="24"/>
                    <a:pt x="68" y="24"/>
                  </a:cubicBezTo>
                  <a:cubicBezTo>
                    <a:pt x="69" y="24"/>
                    <a:pt x="69" y="24"/>
                    <a:pt x="69" y="24"/>
                  </a:cubicBezTo>
                  <a:cubicBezTo>
                    <a:pt x="70" y="23"/>
                    <a:pt x="70" y="23"/>
                    <a:pt x="70" y="23"/>
                  </a:cubicBezTo>
                  <a:cubicBezTo>
                    <a:pt x="70" y="23"/>
                    <a:pt x="70" y="23"/>
                    <a:pt x="70" y="23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77" y="22"/>
                    <a:pt x="77" y="22"/>
                    <a:pt x="77" y="22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80" y="21"/>
                    <a:pt x="80" y="21"/>
                    <a:pt x="80" y="21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2" y="22"/>
                    <a:pt x="82" y="22"/>
                    <a:pt x="82" y="22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86" y="21"/>
                    <a:pt x="86" y="21"/>
                    <a:pt x="86" y="21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88" y="18"/>
                    <a:pt x="88" y="18"/>
                    <a:pt x="88" y="18"/>
                  </a:cubicBezTo>
                  <a:cubicBezTo>
                    <a:pt x="89" y="16"/>
                    <a:pt x="89" y="16"/>
                    <a:pt x="89" y="16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1" y="11"/>
                    <a:pt x="91" y="11"/>
                    <a:pt x="91" y="11"/>
                  </a:cubicBezTo>
                  <a:cubicBezTo>
                    <a:pt x="91" y="11"/>
                    <a:pt x="91" y="11"/>
                    <a:pt x="91" y="11"/>
                  </a:cubicBezTo>
                  <a:cubicBezTo>
                    <a:pt x="91" y="10"/>
                    <a:pt x="91" y="10"/>
                    <a:pt x="91" y="10"/>
                  </a:cubicBezTo>
                  <a:cubicBezTo>
                    <a:pt x="91" y="10"/>
                    <a:pt x="91" y="10"/>
                    <a:pt x="91" y="10"/>
                  </a:cubicBezTo>
                  <a:cubicBezTo>
                    <a:pt x="92" y="9"/>
                    <a:pt x="92" y="9"/>
                    <a:pt x="92" y="9"/>
                  </a:cubicBezTo>
                  <a:cubicBezTo>
                    <a:pt x="93" y="9"/>
                    <a:pt x="93" y="9"/>
                    <a:pt x="93" y="9"/>
                  </a:cubicBezTo>
                  <a:cubicBezTo>
                    <a:pt x="94" y="9"/>
                    <a:pt x="94" y="9"/>
                    <a:pt x="94" y="9"/>
                  </a:cubicBezTo>
                  <a:cubicBezTo>
                    <a:pt x="96" y="9"/>
                    <a:pt x="96" y="9"/>
                    <a:pt x="96" y="9"/>
                  </a:cubicBezTo>
                  <a:cubicBezTo>
                    <a:pt x="97" y="9"/>
                    <a:pt x="97" y="9"/>
                    <a:pt x="97" y="9"/>
                  </a:cubicBezTo>
                  <a:cubicBezTo>
                    <a:pt x="98" y="9"/>
                    <a:pt x="98" y="9"/>
                    <a:pt x="98" y="9"/>
                  </a:cubicBezTo>
                  <a:cubicBezTo>
                    <a:pt x="99" y="9"/>
                    <a:pt x="99" y="9"/>
                    <a:pt x="99" y="9"/>
                  </a:cubicBezTo>
                  <a:cubicBezTo>
                    <a:pt x="99" y="10"/>
                    <a:pt x="99" y="10"/>
                    <a:pt x="99" y="10"/>
                  </a:cubicBezTo>
                  <a:cubicBezTo>
                    <a:pt x="98" y="10"/>
                    <a:pt x="98" y="10"/>
                    <a:pt x="98" y="10"/>
                  </a:cubicBezTo>
                  <a:cubicBezTo>
                    <a:pt x="99" y="10"/>
                    <a:pt x="99" y="10"/>
                    <a:pt x="99" y="10"/>
                  </a:cubicBezTo>
                  <a:cubicBezTo>
                    <a:pt x="98" y="10"/>
                    <a:pt x="98" y="10"/>
                    <a:pt x="98" y="10"/>
                  </a:cubicBezTo>
                  <a:cubicBezTo>
                    <a:pt x="99" y="11"/>
                    <a:pt x="99" y="11"/>
                    <a:pt x="99" y="11"/>
                  </a:cubicBezTo>
                  <a:cubicBezTo>
                    <a:pt x="100" y="12"/>
                    <a:pt x="100" y="12"/>
                    <a:pt x="100" y="12"/>
                  </a:cubicBezTo>
                  <a:cubicBezTo>
                    <a:pt x="99" y="12"/>
                    <a:pt x="99" y="12"/>
                    <a:pt x="99" y="12"/>
                  </a:cubicBezTo>
                  <a:cubicBezTo>
                    <a:pt x="98" y="12"/>
                    <a:pt x="98" y="12"/>
                    <a:pt x="98" y="12"/>
                  </a:cubicBezTo>
                  <a:cubicBezTo>
                    <a:pt x="98" y="12"/>
                    <a:pt x="98" y="12"/>
                    <a:pt x="98" y="12"/>
                  </a:cubicBezTo>
                  <a:cubicBezTo>
                    <a:pt x="98" y="13"/>
                    <a:pt x="98" y="13"/>
                    <a:pt x="98" y="13"/>
                  </a:cubicBezTo>
                  <a:cubicBezTo>
                    <a:pt x="99" y="13"/>
                    <a:pt x="99" y="13"/>
                    <a:pt x="99" y="13"/>
                  </a:cubicBezTo>
                  <a:cubicBezTo>
                    <a:pt x="99" y="13"/>
                    <a:pt x="99" y="13"/>
                    <a:pt x="99" y="13"/>
                  </a:cubicBezTo>
                  <a:cubicBezTo>
                    <a:pt x="98" y="14"/>
                    <a:pt x="98" y="14"/>
                    <a:pt x="98" y="14"/>
                  </a:cubicBezTo>
                  <a:cubicBezTo>
                    <a:pt x="98" y="14"/>
                    <a:pt x="98" y="14"/>
                    <a:pt x="98" y="14"/>
                  </a:cubicBezTo>
                  <a:cubicBezTo>
                    <a:pt x="99" y="15"/>
                    <a:pt x="99" y="15"/>
                    <a:pt x="99" y="15"/>
                  </a:cubicBezTo>
                  <a:cubicBezTo>
                    <a:pt x="99" y="16"/>
                    <a:pt x="99" y="16"/>
                    <a:pt x="99" y="16"/>
                  </a:cubicBezTo>
                  <a:cubicBezTo>
                    <a:pt x="101" y="17"/>
                    <a:pt x="101" y="17"/>
                    <a:pt x="101" y="17"/>
                  </a:cubicBezTo>
                  <a:cubicBezTo>
                    <a:pt x="101" y="17"/>
                    <a:pt x="101" y="17"/>
                    <a:pt x="101" y="17"/>
                  </a:cubicBezTo>
                  <a:cubicBezTo>
                    <a:pt x="101" y="18"/>
                    <a:pt x="101" y="18"/>
                    <a:pt x="101" y="18"/>
                  </a:cubicBezTo>
                  <a:cubicBezTo>
                    <a:pt x="100" y="18"/>
                    <a:pt x="100" y="18"/>
                    <a:pt x="100" y="18"/>
                  </a:cubicBezTo>
                  <a:cubicBezTo>
                    <a:pt x="99" y="19"/>
                    <a:pt x="99" y="19"/>
                    <a:pt x="99" y="19"/>
                  </a:cubicBezTo>
                  <a:cubicBezTo>
                    <a:pt x="100" y="19"/>
                    <a:pt x="100" y="19"/>
                    <a:pt x="100" y="19"/>
                  </a:cubicBezTo>
                  <a:cubicBezTo>
                    <a:pt x="100" y="20"/>
                    <a:pt x="100" y="20"/>
                    <a:pt x="100" y="20"/>
                  </a:cubicBezTo>
                  <a:cubicBezTo>
                    <a:pt x="101" y="20"/>
                    <a:pt x="101" y="20"/>
                    <a:pt x="101" y="20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104" y="23"/>
                    <a:pt x="104" y="23"/>
                    <a:pt x="104" y="23"/>
                  </a:cubicBezTo>
                  <a:cubicBezTo>
                    <a:pt x="104" y="23"/>
                    <a:pt x="104" y="23"/>
                    <a:pt x="104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0" y="24"/>
                    <a:pt x="100" y="24"/>
                  </a:cubicBezTo>
                  <a:cubicBezTo>
                    <a:pt x="99" y="25"/>
                    <a:pt x="99" y="25"/>
                    <a:pt x="99" y="25"/>
                  </a:cubicBezTo>
                  <a:cubicBezTo>
                    <a:pt x="99" y="25"/>
                    <a:pt x="99" y="25"/>
                    <a:pt x="99" y="25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98" y="28"/>
                    <a:pt x="98" y="28"/>
                    <a:pt x="98" y="28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31"/>
                    <a:pt x="97" y="31"/>
                    <a:pt x="97" y="31"/>
                  </a:cubicBezTo>
                  <a:cubicBezTo>
                    <a:pt x="97" y="32"/>
                    <a:pt x="97" y="32"/>
                    <a:pt x="97" y="32"/>
                  </a:cubicBezTo>
                  <a:cubicBezTo>
                    <a:pt x="96" y="33"/>
                    <a:pt x="96" y="33"/>
                    <a:pt x="96" y="33"/>
                  </a:cubicBezTo>
                  <a:cubicBezTo>
                    <a:pt x="95" y="32"/>
                    <a:pt x="95" y="32"/>
                    <a:pt x="95" y="32"/>
                  </a:cubicBezTo>
                  <a:cubicBezTo>
                    <a:pt x="95" y="32"/>
                    <a:pt x="95" y="32"/>
                    <a:pt x="95" y="32"/>
                  </a:cubicBezTo>
                  <a:cubicBezTo>
                    <a:pt x="95" y="32"/>
                    <a:pt x="95" y="32"/>
                    <a:pt x="95" y="32"/>
                  </a:cubicBezTo>
                  <a:cubicBezTo>
                    <a:pt x="95" y="33"/>
                    <a:pt x="95" y="33"/>
                    <a:pt x="95" y="33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3" y="35"/>
                    <a:pt x="93" y="35"/>
                    <a:pt x="93" y="35"/>
                  </a:cubicBezTo>
                  <a:cubicBezTo>
                    <a:pt x="93" y="35"/>
                    <a:pt x="93" y="35"/>
                    <a:pt x="93" y="35"/>
                  </a:cubicBezTo>
                  <a:cubicBezTo>
                    <a:pt x="93" y="36"/>
                    <a:pt x="93" y="36"/>
                    <a:pt x="93" y="36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36"/>
                    <a:pt x="94" y="36"/>
                    <a:pt x="94" y="36"/>
                  </a:cubicBezTo>
                  <a:cubicBezTo>
                    <a:pt x="94" y="36"/>
                    <a:pt x="94" y="36"/>
                    <a:pt x="94" y="36"/>
                  </a:cubicBezTo>
                  <a:cubicBezTo>
                    <a:pt x="93" y="37"/>
                    <a:pt x="93" y="37"/>
                    <a:pt x="93" y="37"/>
                  </a:cubicBezTo>
                  <a:cubicBezTo>
                    <a:pt x="94" y="37"/>
                    <a:pt x="94" y="37"/>
                    <a:pt x="94" y="37"/>
                  </a:cubicBezTo>
                  <a:cubicBezTo>
                    <a:pt x="94" y="37"/>
                    <a:pt x="94" y="37"/>
                    <a:pt x="94" y="37"/>
                  </a:cubicBezTo>
                  <a:cubicBezTo>
                    <a:pt x="94" y="37"/>
                    <a:pt x="94" y="37"/>
                    <a:pt x="94" y="37"/>
                  </a:cubicBezTo>
                  <a:cubicBezTo>
                    <a:pt x="94" y="38"/>
                    <a:pt x="94" y="38"/>
                    <a:pt x="94" y="38"/>
                  </a:cubicBezTo>
                  <a:cubicBezTo>
                    <a:pt x="93" y="38"/>
                    <a:pt x="93" y="38"/>
                    <a:pt x="93" y="38"/>
                  </a:cubicBezTo>
                  <a:cubicBezTo>
                    <a:pt x="93" y="38"/>
                    <a:pt x="93" y="38"/>
                    <a:pt x="93" y="38"/>
                  </a:cubicBezTo>
                  <a:cubicBezTo>
                    <a:pt x="93" y="38"/>
                    <a:pt x="93" y="38"/>
                    <a:pt x="93" y="38"/>
                  </a:cubicBezTo>
                  <a:cubicBezTo>
                    <a:pt x="94" y="38"/>
                    <a:pt x="94" y="38"/>
                    <a:pt x="94" y="38"/>
                  </a:cubicBezTo>
                  <a:cubicBezTo>
                    <a:pt x="94" y="39"/>
                    <a:pt x="94" y="39"/>
                    <a:pt x="94" y="39"/>
                  </a:cubicBezTo>
                  <a:cubicBezTo>
                    <a:pt x="93" y="40"/>
                    <a:pt x="93" y="40"/>
                    <a:pt x="93" y="40"/>
                  </a:cubicBezTo>
                  <a:cubicBezTo>
                    <a:pt x="93" y="40"/>
                    <a:pt x="93" y="40"/>
                    <a:pt x="93" y="40"/>
                  </a:cubicBezTo>
                  <a:cubicBezTo>
                    <a:pt x="92" y="40"/>
                    <a:pt x="92" y="40"/>
                    <a:pt x="92" y="40"/>
                  </a:cubicBezTo>
                  <a:cubicBezTo>
                    <a:pt x="92" y="41"/>
                    <a:pt x="92" y="41"/>
                    <a:pt x="92" y="41"/>
                  </a:cubicBezTo>
                  <a:cubicBezTo>
                    <a:pt x="92" y="41"/>
                    <a:pt x="92" y="41"/>
                    <a:pt x="92" y="41"/>
                  </a:cubicBezTo>
                  <a:cubicBezTo>
                    <a:pt x="91" y="43"/>
                    <a:pt x="91" y="43"/>
                    <a:pt x="91" y="43"/>
                  </a:cubicBezTo>
                  <a:cubicBezTo>
                    <a:pt x="90" y="44"/>
                    <a:pt x="90" y="44"/>
                    <a:pt x="90" y="44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87" y="45"/>
                    <a:pt x="87" y="45"/>
                    <a:pt x="87" y="45"/>
                  </a:cubicBezTo>
                  <a:cubicBezTo>
                    <a:pt x="86" y="45"/>
                    <a:pt x="86" y="45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6" y="43"/>
                    <a:pt x="86" y="43"/>
                    <a:pt x="86" y="43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3" y="42"/>
                    <a:pt x="83" y="42"/>
                    <a:pt x="83" y="42"/>
                  </a:cubicBezTo>
                  <a:cubicBezTo>
                    <a:pt x="83" y="41"/>
                    <a:pt x="83" y="41"/>
                    <a:pt x="83" y="41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3" y="42"/>
                    <a:pt x="83" y="42"/>
                    <a:pt x="83" y="42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2" y="41"/>
                    <a:pt x="82" y="41"/>
                    <a:pt x="82" y="41"/>
                  </a:cubicBezTo>
                  <a:cubicBezTo>
                    <a:pt x="81" y="41"/>
                    <a:pt x="81" y="41"/>
                    <a:pt x="81" y="41"/>
                  </a:cubicBezTo>
                  <a:cubicBezTo>
                    <a:pt x="81" y="41"/>
                    <a:pt x="81" y="41"/>
                    <a:pt x="81" y="41"/>
                  </a:cubicBezTo>
                  <a:cubicBezTo>
                    <a:pt x="80" y="40"/>
                    <a:pt x="80" y="40"/>
                    <a:pt x="80" y="40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7" y="41"/>
                    <a:pt x="77" y="41"/>
                    <a:pt x="77" y="41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6" y="41"/>
                    <a:pt x="76" y="41"/>
                    <a:pt x="76" y="41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0"/>
                    <a:pt x="74" y="40"/>
                    <a:pt x="74" y="40"/>
                  </a:cubicBezTo>
                  <a:cubicBezTo>
                    <a:pt x="74" y="39"/>
                    <a:pt x="74" y="39"/>
                    <a:pt x="74" y="39"/>
                  </a:cubicBezTo>
                  <a:cubicBezTo>
                    <a:pt x="74" y="38"/>
                    <a:pt x="74" y="38"/>
                    <a:pt x="74" y="38"/>
                  </a:cubicBezTo>
                  <a:cubicBezTo>
                    <a:pt x="74" y="39"/>
                    <a:pt x="74" y="39"/>
                    <a:pt x="74" y="39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8" y="39"/>
                    <a:pt x="68" y="39"/>
                    <a:pt x="68" y="39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7" y="39"/>
                    <a:pt x="67" y="39"/>
                    <a:pt x="67" y="39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4"/>
                    <a:pt x="66" y="34"/>
                    <a:pt x="66" y="34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5" y="31"/>
                    <a:pt x="65" y="31"/>
                    <a:pt x="65" y="31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64" y="30"/>
                    <a:pt x="64" y="30"/>
                    <a:pt x="64" y="30"/>
                  </a:cubicBezTo>
                  <a:cubicBezTo>
                    <a:pt x="66" y="29"/>
                    <a:pt x="66" y="29"/>
                    <a:pt x="66" y="29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4" y="29"/>
                    <a:pt x="64" y="29"/>
                    <a:pt x="64" y="29"/>
                  </a:cubicBezTo>
                  <a:cubicBezTo>
                    <a:pt x="64" y="29"/>
                    <a:pt x="64" y="29"/>
                    <a:pt x="64" y="29"/>
                  </a:cubicBezTo>
                  <a:cubicBezTo>
                    <a:pt x="63" y="29"/>
                    <a:pt x="63" y="29"/>
                    <a:pt x="63" y="29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63" y="28"/>
                    <a:pt x="63" y="28"/>
                    <a:pt x="63" y="28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1" y="26"/>
                    <a:pt x="61" y="26"/>
                    <a:pt x="61" y="26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2" y="23"/>
                    <a:pt x="62" y="23"/>
                    <a:pt x="62" y="23"/>
                  </a:cubicBezTo>
                  <a:close/>
                  <a:moveTo>
                    <a:pt x="176" y="31"/>
                  </a:moveTo>
                  <a:cubicBezTo>
                    <a:pt x="176" y="31"/>
                    <a:pt x="176" y="31"/>
                    <a:pt x="176" y="31"/>
                  </a:cubicBezTo>
                  <a:cubicBezTo>
                    <a:pt x="176" y="32"/>
                    <a:pt x="176" y="32"/>
                    <a:pt x="176" y="32"/>
                  </a:cubicBezTo>
                  <a:cubicBezTo>
                    <a:pt x="177" y="32"/>
                    <a:pt x="177" y="32"/>
                    <a:pt x="177" y="32"/>
                  </a:cubicBezTo>
                  <a:cubicBezTo>
                    <a:pt x="176" y="31"/>
                    <a:pt x="176" y="31"/>
                    <a:pt x="176" y="31"/>
                  </a:cubicBezTo>
                  <a:close/>
                  <a:moveTo>
                    <a:pt x="178" y="34"/>
                  </a:moveTo>
                  <a:cubicBezTo>
                    <a:pt x="177" y="34"/>
                    <a:pt x="177" y="34"/>
                    <a:pt x="177" y="34"/>
                  </a:cubicBezTo>
                  <a:cubicBezTo>
                    <a:pt x="178" y="34"/>
                    <a:pt x="178" y="34"/>
                    <a:pt x="178" y="34"/>
                  </a:cubicBezTo>
                  <a:cubicBezTo>
                    <a:pt x="178" y="34"/>
                    <a:pt x="178" y="34"/>
                    <a:pt x="178" y="34"/>
                  </a:cubicBezTo>
                  <a:close/>
                  <a:moveTo>
                    <a:pt x="179" y="34"/>
                  </a:moveTo>
                  <a:cubicBezTo>
                    <a:pt x="179" y="34"/>
                    <a:pt x="179" y="34"/>
                    <a:pt x="179" y="34"/>
                  </a:cubicBezTo>
                  <a:cubicBezTo>
                    <a:pt x="181" y="35"/>
                    <a:pt x="181" y="35"/>
                    <a:pt x="181" y="35"/>
                  </a:cubicBezTo>
                  <a:cubicBezTo>
                    <a:pt x="183" y="35"/>
                    <a:pt x="183" y="35"/>
                    <a:pt x="183" y="35"/>
                  </a:cubicBezTo>
                  <a:cubicBezTo>
                    <a:pt x="185" y="35"/>
                    <a:pt x="185" y="35"/>
                    <a:pt x="185" y="35"/>
                  </a:cubicBezTo>
                  <a:cubicBezTo>
                    <a:pt x="185" y="35"/>
                    <a:pt x="185" y="35"/>
                    <a:pt x="185" y="35"/>
                  </a:cubicBezTo>
                  <a:cubicBezTo>
                    <a:pt x="184" y="34"/>
                    <a:pt x="184" y="34"/>
                    <a:pt x="184" y="34"/>
                  </a:cubicBezTo>
                  <a:cubicBezTo>
                    <a:pt x="183" y="34"/>
                    <a:pt x="183" y="34"/>
                    <a:pt x="183" y="34"/>
                  </a:cubicBezTo>
                  <a:cubicBezTo>
                    <a:pt x="181" y="34"/>
                    <a:pt x="181" y="34"/>
                    <a:pt x="181" y="34"/>
                  </a:cubicBezTo>
                  <a:cubicBezTo>
                    <a:pt x="181" y="34"/>
                    <a:pt x="181" y="34"/>
                    <a:pt x="181" y="34"/>
                  </a:cubicBezTo>
                  <a:cubicBezTo>
                    <a:pt x="179" y="34"/>
                    <a:pt x="179" y="34"/>
                    <a:pt x="179" y="34"/>
                  </a:cubicBezTo>
                  <a:close/>
                  <a:moveTo>
                    <a:pt x="179" y="30"/>
                  </a:moveTo>
                  <a:cubicBezTo>
                    <a:pt x="180" y="31"/>
                    <a:pt x="180" y="31"/>
                    <a:pt x="180" y="31"/>
                  </a:cubicBezTo>
                  <a:cubicBezTo>
                    <a:pt x="180" y="30"/>
                    <a:pt x="180" y="30"/>
                    <a:pt x="180" y="30"/>
                  </a:cubicBezTo>
                  <a:cubicBezTo>
                    <a:pt x="180" y="30"/>
                    <a:pt x="180" y="30"/>
                    <a:pt x="180" y="30"/>
                  </a:cubicBezTo>
                  <a:cubicBezTo>
                    <a:pt x="181" y="31"/>
                    <a:pt x="181" y="31"/>
                    <a:pt x="181" y="31"/>
                  </a:cubicBezTo>
                  <a:cubicBezTo>
                    <a:pt x="181" y="32"/>
                    <a:pt x="181" y="32"/>
                    <a:pt x="181" y="32"/>
                  </a:cubicBezTo>
                  <a:cubicBezTo>
                    <a:pt x="181" y="32"/>
                    <a:pt x="181" y="32"/>
                    <a:pt x="181" y="32"/>
                  </a:cubicBezTo>
                  <a:cubicBezTo>
                    <a:pt x="182" y="32"/>
                    <a:pt x="182" y="32"/>
                    <a:pt x="182" y="32"/>
                  </a:cubicBezTo>
                  <a:cubicBezTo>
                    <a:pt x="182" y="32"/>
                    <a:pt x="182" y="32"/>
                    <a:pt x="182" y="32"/>
                  </a:cubicBezTo>
                  <a:cubicBezTo>
                    <a:pt x="183" y="32"/>
                    <a:pt x="183" y="32"/>
                    <a:pt x="183" y="32"/>
                  </a:cubicBezTo>
                  <a:cubicBezTo>
                    <a:pt x="183" y="32"/>
                    <a:pt x="183" y="32"/>
                    <a:pt x="183" y="32"/>
                  </a:cubicBezTo>
                  <a:cubicBezTo>
                    <a:pt x="182" y="31"/>
                    <a:pt x="182" y="31"/>
                    <a:pt x="182" y="31"/>
                  </a:cubicBezTo>
                  <a:cubicBezTo>
                    <a:pt x="181" y="30"/>
                    <a:pt x="181" y="30"/>
                    <a:pt x="181" y="30"/>
                  </a:cubicBezTo>
                  <a:cubicBezTo>
                    <a:pt x="181" y="30"/>
                    <a:pt x="181" y="30"/>
                    <a:pt x="181" y="30"/>
                  </a:cubicBezTo>
                  <a:cubicBezTo>
                    <a:pt x="180" y="30"/>
                    <a:pt x="180" y="30"/>
                    <a:pt x="180" y="30"/>
                  </a:cubicBezTo>
                  <a:cubicBezTo>
                    <a:pt x="179" y="30"/>
                    <a:pt x="179" y="30"/>
                    <a:pt x="179" y="30"/>
                  </a:cubicBezTo>
                  <a:cubicBezTo>
                    <a:pt x="179" y="30"/>
                    <a:pt x="179" y="30"/>
                    <a:pt x="179" y="30"/>
                  </a:cubicBezTo>
                  <a:close/>
                  <a:moveTo>
                    <a:pt x="166" y="50"/>
                  </a:moveTo>
                  <a:cubicBezTo>
                    <a:pt x="166" y="51"/>
                    <a:pt x="166" y="51"/>
                    <a:pt x="166" y="51"/>
                  </a:cubicBezTo>
                  <a:cubicBezTo>
                    <a:pt x="166" y="52"/>
                    <a:pt x="166" y="52"/>
                    <a:pt x="166" y="52"/>
                  </a:cubicBezTo>
                  <a:cubicBezTo>
                    <a:pt x="167" y="52"/>
                    <a:pt x="167" y="52"/>
                    <a:pt x="167" y="52"/>
                  </a:cubicBezTo>
                  <a:cubicBezTo>
                    <a:pt x="167" y="51"/>
                    <a:pt x="167" y="51"/>
                    <a:pt x="167" y="51"/>
                  </a:cubicBezTo>
                  <a:cubicBezTo>
                    <a:pt x="166" y="50"/>
                    <a:pt x="166" y="50"/>
                    <a:pt x="166" y="50"/>
                  </a:cubicBezTo>
                  <a:close/>
                  <a:moveTo>
                    <a:pt x="168" y="49"/>
                  </a:moveTo>
                  <a:cubicBezTo>
                    <a:pt x="168" y="50"/>
                    <a:pt x="168" y="50"/>
                    <a:pt x="168" y="50"/>
                  </a:cubicBezTo>
                  <a:cubicBezTo>
                    <a:pt x="167" y="51"/>
                    <a:pt x="167" y="51"/>
                    <a:pt x="167" y="51"/>
                  </a:cubicBezTo>
                  <a:cubicBezTo>
                    <a:pt x="167" y="52"/>
                    <a:pt x="167" y="52"/>
                    <a:pt x="167" y="52"/>
                  </a:cubicBezTo>
                  <a:cubicBezTo>
                    <a:pt x="167" y="52"/>
                    <a:pt x="167" y="52"/>
                    <a:pt x="167" y="52"/>
                  </a:cubicBezTo>
                  <a:cubicBezTo>
                    <a:pt x="168" y="50"/>
                    <a:pt x="168" y="50"/>
                    <a:pt x="168" y="50"/>
                  </a:cubicBezTo>
                  <a:cubicBezTo>
                    <a:pt x="168" y="49"/>
                    <a:pt x="168" y="49"/>
                    <a:pt x="168" y="49"/>
                  </a:cubicBezTo>
                  <a:close/>
                  <a:moveTo>
                    <a:pt x="175" y="55"/>
                  </a:moveTo>
                  <a:cubicBezTo>
                    <a:pt x="175" y="55"/>
                    <a:pt x="175" y="55"/>
                    <a:pt x="175" y="55"/>
                  </a:cubicBezTo>
                  <a:cubicBezTo>
                    <a:pt x="175" y="55"/>
                    <a:pt x="175" y="55"/>
                    <a:pt x="175" y="55"/>
                  </a:cubicBezTo>
                  <a:cubicBezTo>
                    <a:pt x="176" y="55"/>
                    <a:pt x="176" y="55"/>
                    <a:pt x="176" y="55"/>
                  </a:cubicBezTo>
                  <a:cubicBezTo>
                    <a:pt x="175" y="55"/>
                    <a:pt x="175" y="55"/>
                    <a:pt x="175" y="55"/>
                  </a:cubicBezTo>
                  <a:close/>
                  <a:moveTo>
                    <a:pt x="173" y="53"/>
                  </a:moveTo>
                  <a:cubicBezTo>
                    <a:pt x="173" y="53"/>
                    <a:pt x="173" y="53"/>
                    <a:pt x="173" y="53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3" y="54"/>
                    <a:pt x="173" y="54"/>
                    <a:pt x="173" y="54"/>
                  </a:cubicBezTo>
                  <a:cubicBezTo>
                    <a:pt x="173" y="55"/>
                    <a:pt x="173" y="55"/>
                    <a:pt x="173" y="55"/>
                  </a:cubicBezTo>
                  <a:cubicBezTo>
                    <a:pt x="173" y="55"/>
                    <a:pt x="173" y="55"/>
                    <a:pt x="173" y="55"/>
                  </a:cubicBezTo>
                  <a:cubicBezTo>
                    <a:pt x="173" y="55"/>
                    <a:pt x="173" y="55"/>
                    <a:pt x="173" y="55"/>
                  </a:cubicBezTo>
                  <a:cubicBezTo>
                    <a:pt x="173" y="55"/>
                    <a:pt x="173" y="55"/>
                    <a:pt x="173" y="55"/>
                  </a:cubicBezTo>
                  <a:cubicBezTo>
                    <a:pt x="173" y="55"/>
                    <a:pt x="173" y="55"/>
                    <a:pt x="173" y="55"/>
                  </a:cubicBezTo>
                  <a:cubicBezTo>
                    <a:pt x="173" y="56"/>
                    <a:pt x="173" y="56"/>
                    <a:pt x="173" y="56"/>
                  </a:cubicBezTo>
                  <a:cubicBezTo>
                    <a:pt x="173" y="56"/>
                    <a:pt x="173" y="56"/>
                    <a:pt x="173" y="56"/>
                  </a:cubicBezTo>
                  <a:cubicBezTo>
                    <a:pt x="174" y="55"/>
                    <a:pt x="174" y="55"/>
                    <a:pt x="174" y="55"/>
                  </a:cubicBezTo>
                  <a:cubicBezTo>
                    <a:pt x="174" y="55"/>
                    <a:pt x="174" y="55"/>
                    <a:pt x="174" y="55"/>
                  </a:cubicBezTo>
                  <a:cubicBezTo>
                    <a:pt x="174" y="55"/>
                    <a:pt x="174" y="55"/>
                    <a:pt x="174" y="55"/>
                  </a:cubicBezTo>
                  <a:cubicBezTo>
                    <a:pt x="174" y="54"/>
                    <a:pt x="174" y="54"/>
                    <a:pt x="174" y="54"/>
                  </a:cubicBezTo>
                  <a:cubicBezTo>
                    <a:pt x="173" y="53"/>
                    <a:pt x="173" y="53"/>
                    <a:pt x="173" y="53"/>
                  </a:cubicBezTo>
                  <a:close/>
                  <a:moveTo>
                    <a:pt x="174" y="54"/>
                  </a:moveTo>
                  <a:cubicBezTo>
                    <a:pt x="174" y="54"/>
                    <a:pt x="174" y="54"/>
                    <a:pt x="174" y="54"/>
                  </a:cubicBezTo>
                  <a:cubicBezTo>
                    <a:pt x="174" y="54"/>
                    <a:pt x="174" y="54"/>
                    <a:pt x="174" y="54"/>
                  </a:cubicBezTo>
                  <a:cubicBezTo>
                    <a:pt x="175" y="54"/>
                    <a:pt x="175" y="54"/>
                    <a:pt x="175" y="54"/>
                  </a:cubicBezTo>
                  <a:cubicBezTo>
                    <a:pt x="175" y="54"/>
                    <a:pt x="175" y="54"/>
                    <a:pt x="175" y="54"/>
                  </a:cubicBezTo>
                  <a:cubicBezTo>
                    <a:pt x="175" y="54"/>
                    <a:pt x="175" y="54"/>
                    <a:pt x="175" y="54"/>
                  </a:cubicBezTo>
                  <a:cubicBezTo>
                    <a:pt x="174" y="54"/>
                    <a:pt x="174" y="54"/>
                    <a:pt x="174" y="54"/>
                  </a:cubicBezTo>
                  <a:close/>
                  <a:moveTo>
                    <a:pt x="173" y="52"/>
                  </a:moveTo>
                  <a:cubicBezTo>
                    <a:pt x="173" y="52"/>
                    <a:pt x="173" y="52"/>
                    <a:pt x="173" y="52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4" y="54"/>
                    <a:pt x="174" y="54"/>
                    <a:pt x="174" y="54"/>
                  </a:cubicBezTo>
                  <a:cubicBezTo>
                    <a:pt x="174" y="53"/>
                    <a:pt x="174" y="53"/>
                    <a:pt x="174" y="53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3" y="52"/>
                    <a:pt x="173" y="52"/>
                    <a:pt x="173" y="52"/>
                  </a:cubicBezTo>
                  <a:close/>
                  <a:moveTo>
                    <a:pt x="175" y="52"/>
                  </a:moveTo>
                  <a:cubicBezTo>
                    <a:pt x="174" y="52"/>
                    <a:pt x="174" y="52"/>
                    <a:pt x="174" y="52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4" y="53"/>
                    <a:pt x="174" y="53"/>
                    <a:pt x="174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75" y="52"/>
                    <a:pt x="175" y="52"/>
                    <a:pt x="175" y="52"/>
                  </a:cubicBezTo>
                  <a:cubicBezTo>
                    <a:pt x="175" y="52"/>
                    <a:pt x="175" y="52"/>
                    <a:pt x="175" y="52"/>
                  </a:cubicBezTo>
                  <a:cubicBezTo>
                    <a:pt x="175" y="52"/>
                    <a:pt x="175" y="52"/>
                    <a:pt x="175" y="52"/>
                  </a:cubicBezTo>
                  <a:cubicBezTo>
                    <a:pt x="175" y="52"/>
                    <a:pt x="175" y="52"/>
                    <a:pt x="175" y="52"/>
                  </a:cubicBezTo>
                  <a:close/>
                  <a:moveTo>
                    <a:pt x="173" y="51"/>
                  </a:moveTo>
                  <a:cubicBezTo>
                    <a:pt x="173" y="51"/>
                    <a:pt x="173" y="51"/>
                    <a:pt x="173" y="51"/>
                  </a:cubicBezTo>
                  <a:cubicBezTo>
                    <a:pt x="173" y="51"/>
                    <a:pt x="173" y="51"/>
                    <a:pt x="173" y="51"/>
                  </a:cubicBezTo>
                  <a:cubicBezTo>
                    <a:pt x="173" y="51"/>
                    <a:pt x="173" y="51"/>
                    <a:pt x="173" y="51"/>
                  </a:cubicBezTo>
                  <a:cubicBezTo>
                    <a:pt x="173" y="51"/>
                    <a:pt x="173" y="51"/>
                    <a:pt x="173" y="51"/>
                  </a:cubicBezTo>
                  <a:close/>
                  <a:moveTo>
                    <a:pt x="175" y="50"/>
                  </a:moveTo>
                  <a:cubicBezTo>
                    <a:pt x="175" y="50"/>
                    <a:pt x="175" y="50"/>
                    <a:pt x="175" y="50"/>
                  </a:cubicBezTo>
                  <a:cubicBezTo>
                    <a:pt x="175" y="50"/>
                    <a:pt x="175" y="50"/>
                    <a:pt x="175" y="50"/>
                  </a:cubicBezTo>
                  <a:cubicBezTo>
                    <a:pt x="175" y="50"/>
                    <a:pt x="175" y="50"/>
                    <a:pt x="175" y="50"/>
                  </a:cubicBezTo>
                  <a:cubicBezTo>
                    <a:pt x="175" y="50"/>
                    <a:pt x="175" y="50"/>
                    <a:pt x="175" y="50"/>
                  </a:cubicBezTo>
                  <a:close/>
                  <a:moveTo>
                    <a:pt x="174" y="50"/>
                  </a:moveTo>
                  <a:cubicBezTo>
                    <a:pt x="174" y="50"/>
                    <a:pt x="174" y="50"/>
                    <a:pt x="174" y="50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3" y="51"/>
                    <a:pt x="173" y="51"/>
                    <a:pt x="173" y="51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4" y="52"/>
                    <a:pt x="174" y="52"/>
                    <a:pt x="174" y="52"/>
                  </a:cubicBezTo>
                  <a:cubicBezTo>
                    <a:pt x="174" y="52"/>
                    <a:pt x="174" y="52"/>
                    <a:pt x="174" y="52"/>
                  </a:cubicBezTo>
                  <a:cubicBezTo>
                    <a:pt x="175" y="52"/>
                    <a:pt x="175" y="52"/>
                    <a:pt x="175" y="52"/>
                  </a:cubicBezTo>
                  <a:cubicBezTo>
                    <a:pt x="175" y="52"/>
                    <a:pt x="175" y="52"/>
                    <a:pt x="175" y="52"/>
                  </a:cubicBezTo>
                  <a:cubicBezTo>
                    <a:pt x="175" y="51"/>
                    <a:pt x="175" y="51"/>
                    <a:pt x="175" y="51"/>
                  </a:cubicBezTo>
                  <a:cubicBezTo>
                    <a:pt x="175" y="50"/>
                    <a:pt x="175" y="50"/>
                    <a:pt x="175" y="50"/>
                  </a:cubicBezTo>
                  <a:cubicBezTo>
                    <a:pt x="175" y="50"/>
                    <a:pt x="175" y="50"/>
                    <a:pt x="175" y="50"/>
                  </a:cubicBezTo>
                  <a:cubicBezTo>
                    <a:pt x="174" y="50"/>
                    <a:pt x="174" y="50"/>
                    <a:pt x="174" y="50"/>
                  </a:cubicBezTo>
                  <a:close/>
                  <a:moveTo>
                    <a:pt x="163" y="56"/>
                  </a:moveTo>
                  <a:cubicBezTo>
                    <a:pt x="163" y="56"/>
                    <a:pt x="163" y="56"/>
                    <a:pt x="163" y="56"/>
                  </a:cubicBezTo>
                  <a:cubicBezTo>
                    <a:pt x="163" y="56"/>
                    <a:pt x="163" y="56"/>
                    <a:pt x="163" y="56"/>
                  </a:cubicBezTo>
                  <a:cubicBezTo>
                    <a:pt x="163" y="56"/>
                    <a:pt x="163" y="56"/>
                    <a:pt x="163" y="56"/>
                  </a:cubicBezTo>
                  <a:close/>
                  <a:moveTo>
                    <a:pt x="162" y="57"/>
                  </a:moveTo>
                  <a:cubicBezTo>
                    <a:pt x="163" y="57"/>
                    <a:pt x="163" y="57"/>
                    <a:pt x="163" y="57"/>
                  </a:cubicBezTo>
                  <a:cubicBezTo>
                    <a:pt x="163" y="57"/>
                    <a:pt x="163" y="57"/>
                    <a:pt x="163" y="57"/>
                  </a:cubicBezTo>
                  <a:cubicBezTo>
                    <a:pt x="162" y="57"/>
                    <a:pt x="162" y="57"/>
                    <a:pt x="162" y="57"/>
                  </a:cubicBezTo>
                  <a:close/>
                  <a:moveTo>
                    <a:pt x="158" y="58"/>
                  </a:moveTo>
                  <a:cubicBezTo>
                    <a:pt x="158" y="59"/>
                    <a:pt x="158" y="59"/>
                    <a:pt x="158" y="59"/>
                  </a:cubicBezTo>
                  <a:cubicBezTo>
                    <a:pt x="158" y="59"/>
                    <a:pt x="158" y="59"/>
                    <a:pt x="158" y="59"/>
                  </a:cubicBezTo>
                  <a:cubicBezTo>
                    <a:pt x="158" y="59"/>
                    <a:pt x="158" y="58"/>
                    <a:pt x="158" y="58"/>
                  </a:cubicBezTo>
                  <a:close/>
                  <a:moveTo>
                    <a:pt x="159" y="58"/>
                  </a:moveTo>
                  <a:cubicBezTo>
                    <a:pt x="158" y="58"/>
                    <a:pt x="158" y="58"/>
                    <a:pt x="158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59" y="58"/>
                    <a:pt x="159" y="58"/>
                    <a:pt x="159" y="58"/>
                  </a:cubicBezTo>
                  <a:close/>
                  <a:moveTo>
                    <a:pt x="159" y="61"/>
                  </a:moveTo>
                  <a:cubicBezTo>
                    <a:pt x="159" y="61"/>
                    <a:pt x="159" y="61"/>
                    <a:pt x="159" y="61"/>
                  </a:cubicBezTo>
                  <a:cubicBezTo>
                    <a:pt x="158" y="61"/>
                    <a:pt x="158" y="61"/>
                    <a:pt x="158" y="61"/>
                  </a:cubicBezTo>
                  <a:cubicBezTo>
                    <a:pt x="158" y="62"/>
                    <a:pt x="158" y="62"/>
                    <a:pt x="158" y="62"/>
                  </a:cubicBezTo>
                  <a:cubicBezTo>
                    <a:pt x="159" y="62"/>
                    <a:pt x="159" y="62"/>
                    <a:pt x="159" y="62"/>
                  </a:cubicBezTo>
                  <a:cubicBezTo>
                    <a:pt x="159" y="61"/>
                    <a:pt x="159" y="61"/>
                    <a:pt x="159" y="61"/>
                  </a:cubicBezTo>
                  <a:cubicBezTo>
                    <a:pt x="159" y="61"/>
                    <a:pt x="159" y="61"/>
                    <a:pt x="159" y="61"/>
                  </a:cubicBezTo>
                  <a:close/>
                  <a:moveTo>
                    <a:pt x="161" y="58"/>
                  </a:moveTo>
                  <a:cubicBezTo>
                    <a:pt x="160" y="59"/>
                    <a:pt x="160" y="59"/>
                    <a:pt x="160" y="59"/>
                  </a:cubicBezTo>
                  <a:cubicBezTo>
                    <a:pt x="160" y="59"/>
                    <a:pt x="160" y="59"/>
                    <a:pt x="160" y="59"/>
                  </a:cubicBezTo>
                  <a:cubicBezTo>
                    <a:pt x="160" y="59"/>
                    <a:pt x="160" y="59"/>
                    <a:pt x="160" y="59"/>
                  </a:cubicBezTo>
                  <a:cubicBezTo>
                    <a:pt x="159" y="60"/>
                    <a:pt x="159" y="60"/>
                    <a:pt x="159" y="60"/>
                  </a:cubicBezTo>
                  <a:cubicBezTo>
                    <a:pt x="159" y="60"/>
                    <a:pt x="159" y="60"/>
                    <a:pt x="159" y="60"/>
                  </a:cubicBezTo>
                  <a:cubicBezTo>
                    <a:pt x="160" y="61"/>
                    <a:pt x="160" y="61"/>
                    <a:pt x="160" y="61"/>
                  </a:cubicBezTo>
                  <a:cubicBezTo>
                    <a:pt x="160" y="60"/>
                    <a:pt x="160" y="60"/>
                    <a:pt x="160" y="60"/>
                  </a:cubicBezTo>
                  <a:cubicBezTo>
                    <a:pt x="161" y="59"/>
                    <a:pt x="161" y="59"/>
                    <a:pt x="161" y="59"/>
                  </a:cubicBezTo>
                  <a:cubicBezTo>
                    <a:pt x="162" y="58"/>
                    <a:pt x="162" y="58"/>
                    <a:pt x="162" y="58"/>
                  </a:cubicBezTo>
                  <a:cubicBezTo>
                    <a:pt x="162" y="58"/>
                    <a:pt x="162" y="58"/>
                    <a:pt x="162" y="58"/>
                  </a:cubicBezTo>
                  <a:cubicBezTo>
                    <a:pt x="162" y="57"/>
                    <a:pt x="162" y="57"/>
                    <a:pt x="162" y="57"/>
                  </a:cubicBezTo>
                  <a:cubicBezTo>
                    <a:pt x="162" y="57"/>
                    <a:pt x="162" y="57"/>
                    <a:pt x="162" y="57"/>
                  </a:cubicBezTo>
                  <a:cubicBezTo>
                    <a:pt x="161" y="57"/>
                    <a:pt x="161" y="57"/>
                    <a:pt x="161" y="57"/>
                  </a:cubicBezTo>
                  <a:cubicBezTo>
                    <a:pt x="161" y="57"/>
                    <a:pt x="161" y="57"/>
                    <a:pt x="161" y="57"/>
                  </a:cubicBezTo>
                  <a:cubicBezTo>
                    <a:pt x="161" y="58"/>
                    <a:pt x="161" y="58"/>
                    <a:pt x="161" y="58"/>
                  </a:cubicBezTo>
                  <a:close/>
                  <a:moveTo>
                    <a:pt x="154" y="54"/>
                  </a:moveTo>
                  <a:cubicBezTo>
                    <a:pt x="155" y="53"/>
                    <a:pt x="155" y="53"/>
                    <a:pt x="155" y="53"/>
                  </a:cubicBezTo>
                  <a:cubicBezTo>
                    <a:pt x="154" y="53"/>
                    <a:pt x="154" y="53"/>
                    <a:pt x="154" y="53"/>
                  </a:cubicBezTo>
                  <a:cubicBezTo>
                    <a:pt x="154" y="54"/>
                    <a:pt x="154" y="54"/>
                    <a:pt x="154" y="54"/>
                  </a:cubicBezTo>
                  <a:close/>
                  <a:moveTo>
                    <a:pt x="152" y="55"/>
                  </a:moveTo>
                  <a:cubicBezTo>
                    <a:pt x="152" y="55"/>
                    <a:pt x="152" y="55"/>
                    <a:pt x="152" y="55"/>
                  </a:cubicBezTo>
                  <a:cubicBezTo>
                    <a:pt x="152" y="55"/>
                    <a:pt x="152" y="55"/>
                    <a:pt x="152" y="55"/>
                  </a:cubicBezTo>
                  <a:cubicBezTo>
                    <a:pt x="152" y="55"/>
                    <a:pt x="152" y="55"/>
                    <a:pt x="152" y="55"/>
                  </a:cubicBezTo>
                  <a:close/>
                  <a:moveTo>
                    <a:pt x="154" y="61"/>
                  </a:moveTo>
                  <a:cubicBezTo>
                    <a:pt x="153" y="61"/>
                    <a:pt x="153" y="61"/>
                    <a:pt x="153" y="61"/>
                  </a:cubicBezTo>
                  <a:cubicBezTo>
                    <a:pt x="153" y="61"/>
                    <a:pt x="153" y="61"/>
                    <a:pt x="153" y="61"/>
                  </a:cubicBezTo>
                  <a:cubicBezTo>
                    <a:pt x="154" y="61"/>
                    <a:pt x="154" y="61"/>
                    <a:pt x="154" y="61"/>
                  </a:cubicBezTo>
                  <a:close/>
                  <a:moveTo>
                    <a:pt x="152" y="60"/>
                  </a:moveTo>
                  <a:cubicBezTo>
                    <a:pt x="153" y="59"/>
                    <a:pt x="153" y="59"/>
                    <a:pt x="153" y="59"/>
                  </a:cubicBezTo>
                  <a:cubicBezTo>
                    <a:pt x="153" y="60"/>
                    <a:pt x="153" y="60"/>
                    <a:pt x="153" y="60"/>
                  </a:cubicBezTo>
                  <a:cubicBezTo>
                    <a:pt x="153" y="60"/>
                    <a:pt x="153" y="60"/>
                    <a:pt x="153" y="60"/>
                  </a:cubicBezTo>
                  <a:cubicBezTo>
                    <a:pt x="153" y="61"/>
                    <a:pt x="153" y="61"/>
                    <a:pt x="153" y="61"/>
                  </a:cubicBezTo>
                  <a:cubicBezTo>
                    <a:pt x="152" y="60"/>
                    <a:pt x="152" y="60"/>
                    <a:pt x="152" y="60"/>
                  </a:cubicBezTo>
                  <a:cubicBezTo>
                    <a:pt x="152" y="60"/>
                    <a:pt x="152" y="60"/>
                    <a:pt x="152" y="60"/>
                  </a:cubicBezTo>
                  <a:close/>
                  <a:moveTo>
                    <a:pt x="147" y="57"/>
                  </a:moveTo>
                  <a:cubicBezTo>
                    <a:pt x="148" y="57"/>
                    <a:pt x="148" y="57"/>
                    <a:pt x="148" y="57"/>
                  </a:cubicBezTo>
                  <a:cubicBezTo>
                    <a:pt x="148" y="57"/>
                    <a:pt x="148" y="57"/>
                    <a:pt x="148" y="57"/>
                  </a:cubicBezTo>
                  <a:cubicBezTo>
                    <a:pt x="148" y="57"/>
                    <a:pt x="148" y="57"/>
                    <a:pt x="148" y="57"/>
                  </a:cubicBezTo>
                  <a:cubicBezTo>
                    <a:pt x="148" y="57"/>
                    <a:pt x="148" y="57"/>
                    <a:pt x="148" y="57"/>
                  </a:cubicBezTo>
                  <a:cubicBezTo>
                    <a:pt x="147" y="57"/>
                    <a:pt x="147" y="57"/>
                    <a:pt x="147" y="57"/>
                  </a:cubicBezTo>
                  <a:close/>
                  <a:moveTo>
                    <a:pt x="148" y="62"/>
                  </a:moveTo>
                  <a:cubicBezTo>
                    <a:pt x="149" y="62"/>
                    <a:pt x="149" y="62"/>
                    <a:pt x="149" y="62"/>
                  </a:cubicBezTo>
                  <a:cubicBezTo>
                    <a:pt x="150" y="62"/>
                    <a:pt x="150" y="62"/>
                    <a:pt x="150" y="62"/>
                  </a:cubicBezTo>
                  <a:cubicBezTo>
                    <a:pt x="149" y="62"/>
                    <a:pt x="149" y="62"/>
                    <a:pt x="149" y="62"/>
                  </a:cubicBezTo>
                  <a:cubicBezTo>
                    <a:pt x="148" y="62"/>
                    <a:pt x="148" y="62"/>
                    <a:pt x="148" y="62"/>
                  </a:cubicBezTo>
                  <a:close/>
                  <a:moveTo>
                    <a:pt x="142" y="59"/>
                  </a:moveTo>
                  <a:cubicBezTo>
                    <a:pt x="142" y="58"/>
                    <a:pt x="142" y="58"/>
                    <a:pt x="142" y="58"/>
                  </a:cubicBezTo>
                  <a:cubicBezTo>
                    <a:pt x="142" y="58"/>
                    <a:pt x="142" y="58"/>
                    <a:pt x="142" y="58"/>
                  </a:cubicBezTo>
                  <a:cubicBezTo>
                    <a:pt x="142" y="58"/>
                    <a:pt x="142" y="58"/>
                    <a:pt x="142" y="58"/>
                  </a:cubicBezTo>
                  <a:cubicBezTo>
                    <a:pt x="142" y="59"/>
                    <a:pt x="142" y="59"/>
                    <a:pt x="142" y="59"/>
                  </a:cubicBezTo>
                  <a:close/>
                  <a:moveTo>
                    <a:pt x="144" y="61"/>
                  </a:moveTo>
                  <a:cubicBezTo>
                    <a:pt x="145" y="61"/>
                    <a:pt x="145" y="61"/>
                    <a:pt x="145" y="61"/>
                  </a:cubicBezTo>
                  <a:cubicBezTo>
                    <a:pt x="146" y="61"/>
                    <a:pt x="146" y="61"/>
                    <a:pt x="146" y="61"/>
                  </a:cubicBezTo>
                  <a:cubicBezTo>
                    <a:pt x="146" y="62"/>
                    <a:pt x="146" y="62"/>
                    <a:pt x="146" y="62"/>
                  </a:cubicBezTo>
                  <a:cubicBezTo>
                    <a:pt x="145" y="62"/>
                    <a:pt x="145" y="62"/>
                    <a:pt x="145" y="62"/>
                  </a:cubicBezTo>
                  <a:cubicBezTo>
                    <a:pt x="144" y="62"/>
                    <a:pt x="144" y="62"/>
                    <a:pt x="144" y="62"/>
                  </a:cubicBezTo>
                  <a:cubicBezTo>
                    <a:pt x="144" y="61"/>
                    <a:pt x="144" y="61"/>
                    <a:pt x="144" y="61"/>
                  </a:cubicBezTo>
                  <a:close/>
                  <a:moveTo>
                    <a:pt x="143" y="62"/>
                  </a:moveTo>
                  <a:cubicBezTo>
                    <a:pt x="143" y="61"/>
                    <a:pt x="143" y="61"/>
                    <a:pt x="143" y="61"/>
                  </a:cubicBezTo>
                  <a:cubicBezTo>
                    <a:pt x="143" y="62"/>
                    <a:pt x="143" y="62"/>
                    <a:pt x="143" y="62"/>
                  </a:cubicBezTo>
                  <a:cubicBezTo>
                    <a:pt x="143" y="62"/>
                    <a:pt x="143" y="62"/>
                    <a:pt x="143" y="62"/>
                  </a:cubicBezTo>
                  <a:close/>
                  <a:moveTo>
                    <a:pt x="141" y="61"/>
                  </a:moveTo>
                  <a:cubicBezTo>
                    <a:pt x="141" y="61"/>
                    <a:pt x="141" y="61"/>
                    <a:pt x="141" y="61"/>
                  </a:cubicBezTo>
                  <a:cubicBezTo>
                    <a:pt x="142" y="61"/>
                    <a:pt x="142" y="61"/>
                    <a:pt x="142" y="61"/>
                  </a:cubicBezTo>
                  <a:cubicBezTo>
                    <a:pt x="141" y="62"/>
                    <a:pt x="141" y="62"/>
                    <a:pt x="141" y="62"/>
                  </a:cubicBezTo>
                  <a:cubicBezTo>
                    <a:pt x="141" y="61"/>
                    <a:pt x="141" y="61"/>
                    <a:pt x="141" y="61"/>
                  </a:cubicBezTo>
                  <a:close/>
                  <a:moveTo>
                    <a:pt x="124" y="70"/>
                  </a:moveTo>
                  <a:cubicBezTo>
                    <a:pt x="124" y="71"/>
                    <a:pt x="124" y="71"/>
                    <a:pt x="124" y="71"/>
                  </a:cubicBezTo>
                  <a:cubicBezTo>
                    <a:pt x="124" y="71"/>
                    <a:pt x="124" y="71"/>
                    <a:pt x="124" y="71"/>
                  </a:cubicBezTo>
                  <a:cubicBezTo>
                    <a:pt x="126" y="71"/>
                    <a:pt x="126" y="71"/>
                    <a:pt x="126" y="71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28" y="70"/>
                    <a:pt x="128" y="70"/>
                    <a:pt x="128" y="70"/>
                  </a:cubicBezTo>
                  <a:cubicBezTo>
                    <a:pt x="129" y="70"/>
                    <a:pt x="129" y="70"/>
                    <a:pt x="129" y="70"/>
                  </a:cubicBezTo>
                  <a:cubicBezTo>
                    <a:pt x="129" y="69"/>
                    <a:pt x="129" y="69"/>
                    <a:pt x="129" y="69"/>
                  </a:cubicBezTo>
                  <a:cubicBezTo>
                    <a:pt x="130" y="69"/>
                    <a:pt x="130" y="69"/>
                    <a:pt x="130" y="69"/>
                  </a:cubicBezTo>
                  <a:cubicBezTo>
                    <a:pt x="132" y="67"/>
                    <a:pt x="132" y="67"/>
                    <a:pt x="132" y="67"/>
                  </a:cubicBezTo>
                  <a:cubicBezTo>
                    <a:pt x="132" y="67"/>
                    <a:pt x="132" y="67"/>
                    <a:pt x="132" y="67"/>
                  </a:cubicBezTo>
                  <a:cubicBezTo>
                    <a:pt x="132" y="67"/>
                    <a:pt x="132" y="67"/>
                    <a:pt x="132" y="67"/>
                  </a:cubicBezTo>
                  <a:cubicBezTo>
                    <a:pt x="131" y="66"/>
                    <a:pt x="131" y="66"/>
                    <a:pt x="131" y="66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29" y="66"/>
                    <a:pt x="129" y="66"/>
                    <a:pt x="129" y="66"/>
                  </a:cubicBezTo>
                  <a:cubicBezTo>
                    <a:pt x="128" y="66"/>
                    <a:pt x="128" y="66"/>
                    <a:pt x="128" y="66"/>
                  </a:cubicBezTo>
                  <a:cubicBezTo>
                    <a:pt x="128" y="67"/>
                    <a:pt x="128" y="67"/>
                    <a:pt x="128" y="67"/>
                  </a:cubicBezTo>
                  <a:cubicBezTo>
                    <a:pt x="127" y="66"/>
                    <a:pt x="127" y="66"/>
                    <a:pt x="127" y="66"/>
                  </a:cubicBezTo>
                  <a:cubicBezTo>
                    <a:pt x="127" y="66"/>
                    <a:pt x="127" y="66"/>
                    <a:pt x="127" y="66"/>
                  </a:cubicBezTo>
                  <a:cubicBezTo>
                    <a:pt x="126" y="67"/>
                    <a:pt x="126" y="67"/>
                    <a:pt x="126" y="67"/>
                  </a:cubicBezTo>
                  <a:cubicBezTo>
                    <a:pt x="125" y="68"/>
                    <a:pt x="125" y="68"/>
                    <a:pt x="125" y="68"/>
                  </a:cubicBezTo>
                  <a:cubicBezTo>
                    <a:pt x="125" y="69"/>
                    <a:pt x="125" y="69"/>
                    <a:pt x="125" y="69"/>
                  </a:cubicBezTo>
                  <a:cubicBezTo>
                    <a:pt x="124" y="69"/>
                    <a:pt x="124" y="69"/>
                    <a:pt x="124" y="69"/>
                  </a:cubicBezTo>
                  <a:cubicBezTo>
                    <a:pt x="125" y="70"/>
                    <a:pt x="125" y="70"/>
                    <a:pt x="125" y="70"/>
                  </a:cubicBezTo>
                  <a:cubicBezTo>
                    <a:pt x="125" y="70"/>
                    <a:pt x="125" y="70"/>
                    <a:pt x="125" y="70"/>
                  </a:cubicBezTo>
                  <a:cubicBezTo>
                    <a:pt x="125" y="70"/>
                    <a:pt x="125" y="70"/>
                    <a:pt x="125" y="70"/>
                  </a:cubicBezTo>
                  <a:cubicBezTo>
                    <a:pt x="124" y="70"/>
                    <a:pt x="124" y="70"/>
                    <a:pt x="124" y="70"/>
                  </a:cubicBezTo>
                  <a:close/>
                  <a:moveTo>
                    <a:pt x="123" y="71"/>
                  </a:moveTo>
                  <a:cubicBezTo>
                    <a:pt x="124" y="70"/>
                    <a:pt x="124" y="70"/>
                    <a:pt x="124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3" y="71"/>
                    <a:pt x="123" y="71"/>
                    <a:pt x="123" y="71"/>
                  </a:cubicBezTo>
                  <a:close/>
                  <a:moveTo>
                    <a:pt x="123" y="71"/>
                  </a:moveTo>
                  <a:cubicBezTo>
                    <a:pt x="123" y="71"/>
                    <a:pt x="123" y="71"/>
                    <a:pt x="123" y="71"/>
                  </a:cubicBezTo>
                  <a:cubicBezTo>
                    <a:pt x="123" y="72"/>
                    <a:pt x="123" y="72"/>
                    <a:pt x="123" y="72"/>
                  </a:cubicBezTo>
                  <a:cubicBezTo>
                    <a:pt x="121" y="72"/>
                    <a:pt x="121" y="72"/>
                    <a:pt x="121" y="72"/>
                  </a:cubicBezTo>
                  <a:cubicBezTo>
                    <a:pt x="121" y="73"/>
                    <a:pt x="121" y="73"/>
                    <a:pt x="121" y="73"/>
                  </a:cubicBezTo>
                  <a:cubicBezTo>
                    <a:pt x="121" y="73"/>
                    <a:pt x="121" y="73"/>
                    <a:pt x="121" y="73"/>
                  </a:cubicBezTo>
                  <a:cubicBezTo>
                    <a:pt x="123" y="72"/>
                    <a:pt x="123" y="72"/>
                    <a:pt x="123" y="72"/>
                  </a:cubicBezTo>
                  <a:cubicBezTo>
                    <a:pt x="124" y="72"/>
                    <a:pt x="124" y="72"/>
                    <a:pt x="124" y="72"/>
                  </a:cubicBezTo>
                  <a:cubicBezTo>
                    <a:pt x="123" y="71"/>
                    <a:pt x="123" y="71"/>
                    <a:pt x="123" y="71"/>
                  </a:cubicBezTo>
                  <a:close/>
                  <a:moveTo>
                    <a:pt x="117" y="71"/>
                  </a:moveTo>
                  <a:cubicBezTo>
                    <a:pt x="117" y="71"/>
                    <a:pt x="117" y="71"/>
                    <a:pt x="117" y="71"/>
                  </a:cubicBezTo>
                  <a:cubicBezTo>
                    <a:pt x="117" y="72"/>
                    <a:pt x="117" y="72"/>
                    <a:pt x="117" y="72"/>
                  </a:cubicBezTo>
                  <a:cubicBezTo>
                    <a:pt x="117" y="72"/>
                    <a:pt x="117" y="72"/>
                    <a:pt x="117" y="72"/>
                  </a:cubicBezTo>
                  <a:cubicBezTo>
                    <a:pt x="116" y="72"/>
                    <a:pt x="116" y="72"/>
                    <a:pt x="116" y="72"/>
                  </a:cubicBezTo>
                  <a:cubicBezTo>
                    <a:pt x="116" y="71"/>
                    <a:pt x="116" y="71"/>
                    <a:pt x="116" y="71"/>
                  </a:cubicBezTo>
                  <a:cubicBezTo>
                    <a:pt x="117" y="71"/>
                    <a:pt x="117" y="71"/>
                    <a:pt x="117" y="71"/>
                  </a:cubicBezTo>
                  <a:close/>
                  <a:moveTo>
                    <a:pt x="104" y="67"/>
                  </a:moveTo>
                  <a:cubicBezTo>
                    <a:pt x="106" y="66"/>
                    <a:pt x="106" y="66"/>
                    <a:pt x="106" y="66"/>
                  </a:cubicBezTo>
                  <a:cubicBezTo>
                    <a:pt x="107" y="67"/>
                    <a:pt x="107" y="67"/>
                    <a:pt x="107" y="67"/>
                  </a:cubicBezTo>
                  <a:cubicBezTo>
                    <a:pt x="108" y="67"/>
                    <a:pt x="108" y="67"/>
                    <a:pt x="108" y="67"/>
                  </a:cubicBezTo>
                  <a:cubicBezTo>
                    <a:pt x="109" y="66"/>
                    <a:pt x="109" y="66"/>
                    <a:pt x="109" y="66"/>
                  </a:cubicBezTo>
                  <a:cubicBezTo>
                    <a:pt x="110" y="67"/>
                    <a:pt x="110" y="67"/>
                    <a:pt x="110" y="67"/>
                  </a:cubicBezTo>
                  <a:cubicBezTo>
                    <a:pt x="110" y="67"/>
                    <a:pt x="110" y="67"/>
                    <a:pt x="110" y="67"/>
                  </a:cubicBezTo>
                  <a:cubicBezTo>
                    <a:pt x="111" y="67"/>
                    <a:pt x="111" y="67"/>
                    <a:pt x="111" y="67"/>
                  </a:cubicBezTo>
                  <a:cubicBezTo>
                    <a:pt x="112" y="68"/>
                    <a:pt x="112" y="68"/>
                    <a:pt x="112" y="68"/>
                  </a:cubicBezTo>
                  <a:cubicBezTo>
                    <a:pt x="112" y="69"/>
                    <a:pt x="112" y="69"/>
                    <a:pt x="112" y="69"/>
                  </a:cubicBezTo>
                  <a:cubicBezTo>
                    <a:pt x="112" y="70"/>
                    <a:pt x="112" y="70"/>
                    <a:pt x="112" y="70"/>
                  </a:cubicBezTo>
                  <a:cubicBezTo>
                    <a:pt x="111" y="70"/>
                    <a:pt x="111" y="70"/>
                    <a:pt x="111" y="70"/>
                  </a:cubicBezTo>
                  <a:cubicBezTo>
                    <a:pt x="110" y="70"/>
                    <a:pt x="110" y="70"/>
                    <a:pt x="110" y="70"/>
                  </a:cubicBezTo>
                  <a:cubicBezTo>
                    <a:pt x="109" y="70"/>
                    <a:pt x="109" y="70"/>
                    <a:pt x="109" y="70"/>
                  </a:cubicBezTo>
                  <a:cubicBezTo>
                    <a:pt x="108" y="69"/>
                    <a:pt x="108" y="69"/>
                    <a:pt x="108" y="69"/>
                  </a:cubicBezTo>
                  <a:cubicBezTo>
                    <a:pt x="107" y="69"/>
                    <a:pt x="107" y="69"/>
                    <a:pt x="107" y="69"/>
                  </a:cubicBezTo>
                  <a:cubicBezTo>
                    <a:pt x="107" y="68"/>
                    <a:pt x="107" y="68"/>
                    <a:pt x="107" y="68"/>
                  </a:cubicBezTo>
                  <a:cubicBezTo>
                    <a:pt x="106" y="68"/>
                    <a:pt x="106" y="68"/>
                    <a:pt x="106" y="68"/>
                  </a:cubicBezTo>
                  <a:cubicBezTo>
                    <a:pt x="105" y="68"/>
                    <a:pt x="105" y="68"/>
                    <a:pt x="105" y="68"/>
                  </a:cubicBezTo>
                  <a:cubicBezTo>
                    <a:pt x="104" y="67"/>
                    <a:pt x="104" y="67"/>
                    <a:pt x="104" y="67"/>
                  </a:cubicBezTo>
                  <a:cubicBezTo>
                    <a:pt x="104" y="67"/>
                    <a:pt x="104" y="67"/>
                    <a:pt x="104" y="67"/>
                  </a:cubicBezTo>
                  <a:close/>
                  <a:moveTo>
                    <a:pt x="90" y="57"/>
                  </a:moveTo>
                  <a:cubicBezTo>
                    <a:pt x="91" y="58"/>
                    <a:pt x="91" y="58"/>
                    <a:pt x="91" y="58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1" y="58"/>
                    <a:pt x="91" y="58"/>
                    <a:pt x="91" y="58"/>
                  </a:cubicBezTo>
                  <a:cubicBezTo>
                    <a:pt x="90" y="58"/>
                    <a:pt x="90" y="58"/>
                    <a:pt x="90" y="58"/>
                  </a:cubicBezTo>
                  <a:cubicBezTo>
                    <a:pt x="90" y="57"/>
                    <a:pt x="90" y="57"/>
                    <a:pt x="90" y="57"/>
                  </a:cubicBezTo>
                  <a:close/>
                  <a:moveTo>
                    <a:pt x="88" y="56"/>
                  </a:moveTo>
                  <a:cubicBezTo>
                    <a:pt x="88" y="57"/>
                    <a:pt x="88" y="57"/>
                    <a:pt x="88" y="57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6"/>
                  </a:cubicBezTo>
                  <a:close/>
                  <a:moveTo>
                    <a:pt x="135" y="60"/>
                  </a:moveTo>
                  <a:cubicBezTo>
                    <a:pt x="136" y="60"/>
                    <a:pt x="136" y="60"/>
                    <a:pt x="136" y="60"/>
                  </a:cubicBezTo>
                  <a:cubicBezTo>
                    <a:pt x="138" y="60"/>
                    <a:pt x="138" y="60"/>
                    <a:pt x="138" y="60"/>
                  </a:cubicBezTo>
                  <a:cubicBezTo>
                    <a:pt x="138" y="60"/>
                    <a:pt x="138" y="60"/>
                    <a:pt x="138" y="60"/>
                  </a:cubicBezTo>
                  <a:cubicBezTo>
                    <a:pt x="138" y="60"/>
                    <a:pt x="138" y="60"/>
                    <a:pt x="138" y="60"/>
                  </a:cubicBezTo>
                  <a:cubicBezTo>
                    <a:pt x="139" y="60"/>
                    <a:pt x="139" y="60"/>
                    <a:pt x="139" y="60"/>
                  </a:cubicBezTo>
                  <a:cubicBezTo>
                    <a:pt x="140" y="59"/>
                    <a:pt x="140" y="59"/>
                    <a:pt x="140" y="59"/>
                  </a:cubicBezTo>
                  <a:cubicBezTo>
                    <a:pt x="140" y="59"/>
                    <a:pt x="140" y="59"/>
                    <a:pt x="140" y="59"/>
                  </a:cubicBezTo>
                  <a:cubicBezTo>
                    <a:pt x="139" y="59"/>
                    <a:pt x="139" y="59"/>
                    <a:pt x="139" y="59"/>
                  </a:cubicBezTo>
                  <a:cubicBezTo>
                    <a:pt x="138" y="59"/>
                    <a:pt x="138" y="59"/>
                    <a:pt x="138" y="59"/>
                  </a:cubicBezTo>
                  <a:cubicBezTo>
                    <a:pt x="137" y="59"/>
                    <a:pt x="137" y="59"/>
                    <a:pt x="137" y="59"/>
                  </a:cubicBezTo>
                  <a:cubicBezTo>
                    <a:pt x="136" y="59"/>
                    <a:pt x="136" y="59"/>
                    <a:pt x="136" y="59"/>
                  </a:cubicBezTo>
                  <a:cubicBezTo>
                    <a:pt x="135" y="59"/>
                    <a:pt x="135" y="59"/>
                    <a:pt x="135" y="59"/>
                  </a:cubicBezTo>
                  <a:cubicBezTo>
                    <a:pt x="135" y="60"/>
                    <a:pt x="135" y="60"/>
                    <a:pt x="135" y="60"/>
                  </a:cubicBezTo>
                  <a:cubicBezTo>
                    <a:pt x="135" y="60"/>
                    <a:pt x="135" y="60"/>
                    <a:pt x="135" y="60"/>
                  </a:cubicBezTo>
                  <a:close/>
                  <a:moveTo>
                    <a:pt x="134" y="61"/>
                  </a:moveTo>
                  <a:cubicBezTo>
                    <a:pt x="134" y="62"/>
                    <a:pt x="134" y="62"/>
                    <a:pt x="134" y="62"/>
                  </a:cubicBezTo>
                  <a:cubicBezTo>
                    <a:pt x="134" y="62"/>
                    <a:pt x="134" y="62"/>
                    <a:pt x="134" y="62"/>
                  </a:cubicBezTo>
                  <a:cubicBezTo>
                    <a:pt x="134" y="62"/>
                    <a:pt x="134" y="62"/>
                    <a:pt x="134" y="62"/>
                  </a:cubicBezTo>
                  <a:cubicBezTo>
                    <a:pt x="134" y="61"/>
                    <a:pt x="134" y="61"/>
                    <a:pt x="134" y="61"/>
                  </a:cubicBezTo>
                  <a:close/>
                  <a:moveTo>
                    <a:pt x="130" y="61"/>
                  </a:moveTo>
                  <a:cubicBezTo>
                    <a:pt x="129" y="62"/>
                    <a:pt x="129" y="62"/>
                    <a:pt x="129" y="62"/>
                  </a:cubicBezTo>
                  <a:cubicBezTo>
                    <a:pt x="129" y="62"/>
                    <a:pt x="129" y="62"/>
                    <a:pt x="129" y="62"/>
                  </a:cubicBezTo>
                  <a:cubicBezTo>
                    <a:pt x="129" y="62"/>
                    <a:pt x="129" y="62"/>
                    <a:pt x="129" y="62"/>
                  </a:cubicBezTo>
                  <a:cubicBezTo>
                    <a:pt x="129" y="63"/>
                    <a:pt x="129" y="63"/>
                    <a:pt x="129" y="63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31" y="62"/>
                    <a:pt x="131" y="62"/>
                    <a:pt x="131" y="62"/>
                  </a:cubicBezTo>
                  <a:cubicBezTo>
                    <a:pt x="132" y="62"/>
                    <a:pt x="132" y="62"/>
                    <a:pt x="132" y="62"/>
                  </a:cubicBezTo>
                  <a:cubicBezTo>
                    <a:pt x="131" y="61"/>
                    <a:pt x="131" y="61"/>
                    <a:pt x="131" y="61"/>
                  </a:cubicBezTo>
                  <a:cubicBezTo>
                    <a:pt x="130" y="62"/>
                    <a:pt x="130" y="62"/>
                    <a:pt x="130" y="62"/>
                  </a:cubicBezTo>
                  <a:cubicBezTo>
                    <a:pt x="130" y="61"/>
                    <a:pt x="130" y="61"/>
                    <a:pt x="130" y="61"/>
                  </a:cubicBezTo>
                  <a:close/>
                  <a:moveTo>
                    <a:pt x="127" y="63"/>
                  </a:moveTo>
                  <a:cubicBezTo>
                    <a:pt x="127" y="63"/>
                    <a:pt x="127" y="63"/>
                    <a:pt x="127" y="63"/>
                  </a:cubicBezTo>
                  <a:cubicBezTo>
                    <a:pt x="128" y="63"/>
                    <a:pt x="128" y="63"/>
                    <a:pt x="128" y="63"/>
                  </a:cubicBezTo>
                  <a:cubicBezTo>
                    <a:pt x="128" y="62"/>
                    <a:pt x="128" y="62"/>
                    <a:pt x="128" y="62"/>
                  </a:cubicBezTo>
                  <a:cubicBezTo>
                    <a:pt x="128" y="62"/>
                    <a:pt x="128" y="62"/>
                    <a:pt x="128" y="62"/>
                  </a:cubicBezTo>
                  <a:cubicBezTo>
                    <a:pt x="128" y="62"/>
                    <a:pt x="128" y="62"/>
                    <a:pt x="128" y="62"/>
                  </a:cubicBezTo>
                  <a:cubicBezTo>
                    <a:pt x="127" y="63"/>
                    <a:pt x="127" y="63"/>
                    <a:pt x="127" y="63"/>
                  </a:cubicBezTo>
                  <a:cubicBezTo>
                    <a:pt x="127" y="63"/>
                    <a:pt x="127" y="63"/>
                    <a:pt x="127" y="63"/>
                  </a:cubicBezTo>
                  <a:close/>
                  <a:moveTo>
                    <a:pt x="124" y="63"/>
                  </a:moveTo>
                  <a:cubicBezTo>
                    <a:pt x="125" y="62"/>
                    <a:pt x="125" y="62"/>
                    <a:pt x="125" y="62"/>
                  </a:cubicBezTo>
                  <a:cubicBezTo>
                    <a:pt x="125" y="62"/>
                    <a:pt x="125" y="62"/>
                    <a:pt x="125" y="62"/>
                  </a:cubicBezTo>
                  <a:cubicBezTo>
                    <a:pt x="125" y="62"/>
                    <a:pt x="125" y="62"/>
                    <a:pt x="125" y="62"/>
                  </a:cubicBezTo>
                  <a:cubicBezTo>
                    <a:pt x="126" y="62"/>
                    <a:pt x="126" y="62"/>
                    <a:pt x="126" y="62"/>
                  </a:cubicBezTo>
                  <a:cubicBezTo>
                    <a:pt x="126" y="62"/>
                    <a:pt x="126" y="62"/>
                    <a:pt x="126" y="62"/>
                  </a:cubicBezTo>
                  <a:cubicBezTo>
                    <a:pt x="127" y="62"/>
                    <a:pt x="127" y="62"/>
                    <a:pt x="127" y="62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5" y="63"/>
                    <a:pt x="125" y="63"/>
                    <a:pt x="125" y="63"/>
                  </a:cubicBezTo>
                  <a:cubicBezTo>
                    <a:pt x="124" y="63"/>
                    <a:pt x="124" y="63"/>
                    <a:pt x="124" y="63"/>
                  </a:cubicBezTo>
                  <a:cubicBezTo>
                    <a:pt x="124" y="63"/>
                    <a:pt x="124" y="63"/>
                    <a:pt x="124" y="63"/>
                  </a:cubicBezTo>
                  <a:close/>
                  <a:moveTo>
                    <a:pt x="123" y="63"/>
                  </a:moveTo>
                  <a:cubicBezTo>
                    <a:pt x="122" y="63"/>
                    <a:pt x="122" y="63"/>
                    <a:pt x="122" y="63"/>
                  </a:cubicBezTo>
                  <a:cubicBezTo>
                    <a:pt x="122" y="64"/>
                    <a:pt x="122" y="64"/>
                    <a:pt x="122" y="64"/>
                  </a:cubicBezTo>
                  <a:cubicBezTo>
                    <a:pt x="122" y="63"/>
                    <a:pt x="122" y="63"/>
                    <a:pt x="122" y="63"/>
                  </a:cubicBezTo>
                  <a:cubicBezTo>
                    <a:pt x="123" y="63"/>
                    <a:pt x="123" y="63"/>
                    <a:pt x="123" y="63"/>
                  </a:cubicBezTo>
                  <a:close/>
                  <a:moveTo>
                    <a:pt x="124" y="62"/>
                  </a:moveTo>
                  <a:cubicBezTo>
                    <a:pt x="123" y="62"/>
                    <a:pt x="123" y="62"/>
                    <a:pt x="123" y="62"/>
                  </a:cubicBezTo>
                  <a:cubicBezTo>
                    <a:pt x="123" y="62"/>
                    <a:pt x="123" y="62"/>
                    <a:pt x="123" y="62"/>
                  </a:cubicBezTo>
                  <a:cubicBezTo>
                    <a:pt x="124" y="62"/>
                    <a:pt x="124" y="62"/>
                    <a:pt x="124" y="62"/>
                  </a:cubicBezTo>
                  <a:cubicBezTo>
                    <a:pt x="124" y="62"/>
                    <a:pt x="124" y="62"/>
                    <a:pt x="124" y="62"/>
                  </a:cubicBezTo>
                  <a:close/>
                  <a:moveTo>
                    <a:pt x="108" y="63"/>
                  </a:moveTo>
                  <a:cubicBezTo>
                    <a:pt x="108" y="63"/>
                    <a:pt x="108" y="63"/>
                    <a:pt x="108" y="63"/>
                  </a:cubicBezTo>
                  <a:cubicBezTo>
                    <a:pt x="109" y="62"/>
                    <a:pt x="109" y="62"/>
                    <a:pt x="109" y="62"/>
                  </a:cubicBezTo>
                  <a:cubicBezTo>
                    <a:pt x="112" y="61"/>
                    <a:pt x="112" y="61"/>
                    <a:pt x="112" y="61"/>
                  </a:cubicBezTo>
                  <a:cubicBezTo>
                    <a:pt x="113" y="62"/>
                    <a:pt x="113" y="62"/>
                    <a:pt x="113" y="62"/>
                  </a:cubicBezTo>
                  <a:cubicBezTo>
                    <a:pt x="113" y="62"/>
                    <a:pt x="113" y="62"/>
                    <a:pt x="113" y="62"/>
                  </a:cubicBezTo>
                  <a:cubicBezTo>
                    <a:pt x="114" y="62"/>
                    <a:pt x="114" y="62"/>
                    <a:pt x="114" y="62"/>
                  </a:cubicBezTo>
                  <a:cubicBezTo>
                    <a:pt x="116" y="63"/>
                    <a:pt x="116" y="63"/>
                    <a:pt x="116" y="63"/>
                  </a:cubicBezTo>
                  <a:cubicBezTo>
                    <a:pt x="117" y="62"/>
                    <a:pt x="117" y="62"/>
                    <a:pt x="117" y="62"/>
                  </a:cubicBezTo>
                  <a:cubicBezTo>
                    <a:pt x="118" y="63"/>
                    <a:pt x="118" y="63"/>
                    <a:pt x="118" y="63"/>
                  </a:cubicBezTo>
                  <a:cubicBezTo>
                    <a:pt x="118" y="63"/>
                    <a:pt x="118" y="63"/>
                    <a:pt x="118" y="63"/>
                  </a:cubicBezTo>
                  <a:cubicBezTo>
                    <a:pt x="119" y="63"/>
                    <a:pt x="119" y="63"/>
                    <a:pt x="119" y="63"/>
                  </a:cubicBezTo>
                  <a:cubicBezTo>
                    <a:pt x="120" y="62"/>
                    <a:pt x="120" y="62"/>
                    <a:pt x="120" y="62"/>
                  </a:cubicBezTo>
                  <a:cubicBezTo>
                    <a:pt x="121" y="62"/>
                    <a:pt x="121" y="62"/>
                    <a:pt x="121" y="62"/>
                  </a:cubicBezTo>
                  <a:cubicBezTo>
                    <a:pt x="121" y="61"/>
                    <a:pt x="121" y="61"/>
                    <a:pt x="121" y="61"/>
                  </a:cubicBezTo>
                  <a:cubicBezTo>
                    <a:pt x="121" y="61"/>
                    <a:pt x="121" y="61"/>
                    <a:pt x="121" y="61"/>
                  </a:cubicBezTo>
                  <a:cubicBezTo>
                    <a:pt x="122" y="61"/>
                    <a:pt x="122" y="61"/>
                    <a:pt x="122" y="61"/>
                  </a:cubicBezTo>
                  <a:cubicBezTo>
                    <a:pt x="123" y="61"/>
                    <a:pt x="123" y="61"/>
                    <a:pt x="123" y="61"/>
                  </a:cubicBezTo>
                  <a:cubicBezTo>
                    <a:pt x="123" y="62"/>
                    <a:pt x="123" y="62"/>
                    <a:pt x="123" y="62"/>
                  </a:cubicBezTo>
                  <a:cubicBezTo>
                    <a:pt x="122" y="62"/>
                    <a:pt x="122" y="62"/>
                    <a:pt x="122" y="62"/>
                  </a:cubicBezTo>
                  <a:cubicBezTo>
                    <a:pt x="122" y="63"/>
                    <a:pt x="122" y="63"/>
                    <a:pt x="122" y="63"/>
                  </a:cubicBezTo>
                  <a:cubicBezTo>
                    <a:pt x="121" y="63"/>
                    <a:pt x="121" y="63"/>
                    <a:pt x="121" y="63"/>
                  </a:cubicBezTo>
                  <a:cubicBezTo>
                    <a:pt x="120" y="64"/>
                    <a:pt x="120" y="64"/>
                    <a:pt x="120" y="64"/>
                  </a:cubicBezTo>
                  <a:cubicBezTo>
                    <a:pt x="120" y="64"/>
                    <a:pt x="120" y="64"/>
                    <a:pt x="120" y="64"/>
                  </a:cubicBezTo>
                  <a:cubicBezTo>
                    <a:pt x="119" y="64"/>
                    <a:pt x="119" y="64"/>
                    <a:pt x="119" y="64"/>
                  </a:cubicBezTo>
                  <a:cubicBezTo>
                    <a:pt x="118" y="64"/>
                    <a:pt x="118" y="64"/>
                    <a:pt x="118" y="64"/>
                  </a:cubicBezTo>
                  <a:cubicBezTo>
                    <a:pt x="116" y="64"/>
                    <a:pt x="116" y="64"/>
                    <a:pt x="116" y="64"/>
                  </a:cubicBezTo>
                  <a:cubicBezTo>
                    <a:pt x="115" y="64"/>
                    <a:pt x="115" y="64"/>
                    <a:pt x="115" y="64"/>
                  </a:cubicBezTo>
                  <a:cubicBezTo>
                    <a:pt x="114" y="64"/>
                    <a:pt x="114" y="64"/>
                    <a:pt x="114" y="64"/>
                  </a:cubicBezTo>
                  <a:cubicBezTo>
                    <a:pt x="114" y="65"/>
                    <a:pt x="114" y="65"/>
                    <a:pt x="114" y="65"/>
                  </a:cubicBezTo>
                  <a:cubicBezTo>
                    <a:pt x="113" y="65"/>
                    <a:pt x="113" y="65"/>
                    <a:pt x="113" y="65"/>
                  </a:cubicBezTo>
                  <a:cubicBezTo>
                    <a:pt x="113" y="64"/>
                    <a:pt x="113" y="64"/>
                    <a:pt x="113" y="64"/>
                  </a:cubicBezTo>
                  <a:cubicBezTo>
                    <a:pt x="112" y="65"/>
                    <a:pt x="112" y="65"/>
                    <a:pt x="112" y="65"/>
                  </a:cubicBezTo>
                  <a:cubicBezTo>
                    <a:pt x="111" y="64"/>
                    <a:pt x="111" y="64"/>
                    <a:pt x="111" y="64"/>
                  </a:cubicBezTo>
                  <a:cubicBezTo>
                    <a:pt x="111" y="64"/>
                    <a:pt x="111" y="64"/>
                    <a:pt x="111" y="64"/>
                  </a:cubicBezTo>
                  <a:cubicBezTo>
                    <a:pt x="110" y="64"/>
                    <a:pt x="110" y="64"/>
                    <a:pt x="110" y="64"/>
                  </a:cubicBezTo>
                  <a:cubicBezTo>
                    <a:pt x="109" y="64"/>
                    <a:pt x="109" y="64"/>
                    <a:pt x="109" y="64"/>
                  </a:cubicBezTo>
                  <a:cubicBezTo>
                    <a:pt x="109" y="64"/>
                    <a:pt x="109" y="64"/>
                    <a:pt x="109" y="64"/>
                  </a:cubicBezTo>
                  <a:cubicBezTo>
                    <a:pt x="108" y="64"/>
                    <a:pt x="108" y="64"/>
                    <a:pt x="108" y="64"/>
                  </a:cubicBezTo>
                  <a:cubicBezTo>
                    <a:pt x="108" y="63"/>
                    <a:pt x="108" y="63"/>
                    <a:pt x="108" y="63"/>
                  </a:cubicBezTo>
                  <a:close/>
                  <a:moveTo>
                    <a:pt x="107" y="63"/>
                  </a:moveTo>
                  <a:cubicBezTo>
                    <a:pt x="107" y="64"/>
                    <a:pt x="107" y="64"/>
                    <a:pt x="107" y="64"/>
                  </a:cubicBezTo>
                  <a:cubicBezTo>
                    <a:pt x="108" y="64"/>
                    <a:pt x="108" y="64"/>
                    <a:pt x="108" y="64"/>
                  </a:cubicBezTo>
                  <a:cubicBezTo>
                    <a:pt x="108" y="63"/>
                    <a:pt x="108" y="63"/>
                    <a:pt x="108" y="63"/>
                  </a:cubicBezTo>
                  <a:cubicBezTo>
                    <a:pt x="107" y="63"/>
                    <a:pt x="107" y="63"/>
                    <a:pt x="107" y="63"/>
                  </a:cubicBezTo>
                  <a:close/>
                  <a:moveTo>
                    <a:pt x="107" y="63"/>
                  </a:moveTo>
                  <a:cubicBezTo>
                    <a:pt x="106" y="63"/>
                    <a:pt x="106" y="63"/>
                    <a:pt x="106" y="63"/>
                  </a:cubicBezTo>
                  <a:cubicBezTo>
                    <a:pt x="106" y="64"/>
                    <a:pt x="106" y="64"/>
                    <a:pt x="106" y="64"/>
                  </a:cubicBezTo>
                  <a:cubicBezTo>
                    <a:pt x="106" y="64"/>
                    <a:pt x="106" y="64"/>
                    <a:pt x="106" y="64"/>
                  </a:cubicBezTo>
                  <a:cubicBezTo>
                    <a:pt x="107" y="63"/>
                    <a:pt x="107" y="63"/>
                    <a:pt x="107" y="63"/>
                  </a:cubicBezTo>
                  <a:cubicBezTo>
                    <a:pt x="107" y="63"/>
                    <a:pt x="107" y="63"/>
                    <a:pt x="107" y="63"/>
                  </a:cubicBezTo>
                  <a:close/>
                  <a:moveTo>
                    <a:pt x="94" y="63"/>
                  </a:moveTo>
                  <a:cubicBezTo>
                    <a:pt x="94" y="64"/>
                    <a:pt x="94" y="64"/>
                    <a:pt x="94" y="64"/>
                  </a:cubicBezTo>
                  <a:cubicBezTo>
                    <a:pt x="94" y="64"/>
                    <a:pt x="94" y="64"/>
                    <a:pt x="94" y="64"/>
                  </a:cubicBezTo>
                  <a:cubicBezTo>
                    <a:pt x="94" y="64"/>
                    <a:pt x="94" y="64"/>
                    <a:pt x="94" y="64"/>
                  </a:cubicBezTo>
                  <a:cubicBezTo>
                    <a:pt x="95" y="65"/>
                    <a:pt x="95" y="65"/>
                    <a:pt x="95" y="65"/>
                  </a:cubicBezTo>
                  <a:cubicBezTo>
                    <a:pt x="95" y="65"/>
                    <a:pt x="95" y="65"/>
                    <a:pt x="95" y="65"/>
                  </a:cubicBezTo>
                  <a:cubicBezTo>
                    <a:pt x="96" y="65"/>
                    <a:pt x="96" y="65"/>
                    <a:pt x="96" y="65"/>
                  </a:cubicBezTo>
                  <a:cubicBezTo>
                    <a:pt x="97" y="65"/>
                    <a:pt x="97" y="65"/>
                    <a:pt x="97" y="65"/>
                  </a:cubicBezTo>
                  <a:cubicBezTo>
                    <a:pt x="98" y="65"/>
                    <a:pt x="98" y="65"/>
                    <a:pt x="98" y="65"/>
                  </a:cubicBezTo>
                  <a:cubicBezTo>
                    <a:pt x="98" y="64"/>
                    <a:pt x="98" y="64"/>
                    <a:pt x="98" y="64"/>
                  </a:cubicBezTo>
                  <a:cubicBezTo>
                    <a:pt x="99" y="65"/>
                    <a:pt x="99" y="65"/>
                    <a:pt x="99" y="65"/>
                  </a:cubicBezTo>
                  <a:cubicBezTo>
                    <a:pt x="100" y="64"/>
                    <a:pt x="100" y="64"/>
                    <a:pt x="100" y="64"/>
                  </a:cubicBezTo>
                  <a:cubicBezTo>
                    <a:pt x="101" y="65"/>
                    <a:pt x="101" y="65"/>
                    <a:pt x="101" y="65"/>
                  </a:cubicBezTo>
                  <a:cubicBezTo>
                    <a:pt x="102" y="64"/>
                    <a:pt x="102" y="64"/>
                    <a:pt x="102" y="64"/>
                  </a:cubicBezTo>
                  <a:cubicBezTo>
                    <a:pt x="102" y="64"/>
                    <a:pt x="102" y="64"/>
                    <a:pt x="102" y="64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5" y="64"/>
                    <a:pt x="105" y="64"/>
                    <a:pt x="105" y="64"/>
                  </a:cubicBezTo>
                  <a:cubicBezTo>
                    <a:pt x="105" y="63"/>
                    <a:pt x="105" y="63"/>
                    <a:pt x="105" y="63"/>
                  </a:cubicBezTo>
                  <a:cubicBezTo>
                    <a:pt x="105" y="63"/>
                    <a:pt x="105" y="63"/>
                    <a:pt x="105" y="63"/>
                  </a:cubicBezTo>
                  <a:cubicBezTo>
                    <a:pt x="105" y="63"/>
                    <a:pt x="105" y="63"/>
                    <a:pt x="105" y="63"/>
                  </a:cubicBezTo>
                  <a:cubicBezTo>
                    <a:pt x="105" y="62"/>
                    <a:pt x="105" y="62"/>
                    <a:pt x="105" y="62"/>
                  </a:cubicBezTo>
                  <a:cubicBezTo>
                    <a:pt x="104" y="62"/>
                    <a:pt x="104" y="62"/>
                    <a:pt x="104" y="62"/>
                  </a:cubicBezTo>
                  <a:cubicBezTo>
                    <a:pt x="104" y="62"/>
                    <a:pt x="104" y="62"/>
                    <a:pt x="104" y="62"/>
                  </a:cubicBezTo>
                  <a:cubicBezTo>
                    <a:pt x="103" y="63"/>
                    <a:pt x="103" y="63"/>
                    <a:pt x="103" y="63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2" y="61"/>
                    <a:pt x="102" y="61"/>
                    <a:pt x="102" y="61"/>
                  </a:cubicBezTo>
                  <a:cubicBezTo>
                    <a:pt x="101" y="62"/>
                    <a:pt x="101" y="62"/>
                    <a:pt x="101" y="62"/>
                  </a:cubicBezTo>
                  <a:cubicBezTo>
                    <a:pt x="101" y="61"/>
                    <a:pt x="101" y="61"/>
                    <a:pt x="101" y="61"/>
                  </a:cubicBezTo>
                  <a:cubicBezTo>
                    <a:pt x="100" y="61"/>
                    <a:pt x="100" y="61"/>
                    <a:pt x="100" y="61"/>
                  </a:cubicBezTo>
                  <a:cubicBezTo>
                    <a:pt x="99" y="62"/>
                    <a:pt x="99" y="62"/>
                    <a:pt x="99" y="62"/>
                  </a:cubicBezTo>
                  <a:cubicBezTo>
                    <a:pt x="99" y="62"/>
                    <a:pt x="99" y="62"/>
                    <a:pt x="99" y="62"/>
                  </a:cubicBezTo>
                  <a:cubicBezTo>
                    <a:pt x="101" y="63"/>
                    <a:pt x="101" y="63"/>
                    <a:pt x="101" y="63"/>
                  </a:cubicBezTo>
                  <a:cubicBezTo>
                    <a:pt x="101" y="63"/>
                    <a:pt x="101" y="63"/>
                    <a:pt x="101" y="63"/>
                  </a:cubicBezTo>
                  <a:cubicBezTo>
                    <a:pt x="100" y="63"/>
                    <a:pt x="100" y="63"/>
                    <a:pt x="100" y="63"/>
                  </a:cubicBezTo>
                  <a:cubicBezTo>
                    <a:pt x="99" y="64"/>
                    <a:pt x="99" y="64"/>
                    <a:pt x="99" y="64"/>
                  </a:cubicBezTo>
                  <a:cubicBezTo>
                    <a:pt x="98" y="63"/>
                    <a:pt x="98" y="63"/>
                    <a:pt x="98" y="63"/>
                  </a:cubicBezTo>
                  <a:cubicBezTo>
                    <a:pt x="98" y="62"/>
                    <a:pt x="98" y="62"/>
                    <a:pt x="98" y="62"/>
                  </a:cubicBezTo>
                  <a:cubicBezTo>
                    <a:pt x="98" y="62"/>
                    <a:pt x="98" y="62"/>
                    <a:pt x="98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2"/>
                    <a:pt x="96" y="62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5" y="63"/>
                    <a:pt x="94" y="63"/>
                    <a:pt x="94" y="63"/>
                  </a:cubicBezTo>
                  <a:close/>
                  <a:moveTo>
                    <a:pt x="92" y="62"/>
                  </a:moveTo>
                  <a:cubicBezTo>
                    <a:pt x="93" y="62"/>
                    <a:pt x="93" y="62"/>
                    <a:pt x="93" y="62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4" y="63"/>
                    <a:pt x="94" y="63"/>
                    <a:pt x="94" y="63"/>
                  </a:cubicBezTo>
                  <a:cubicBezTo>
                    <a:pt x="93" y="64"/>
                    <a:pt x="93" y="64"/>
                    <a:pt x="93" y="64"/>
                  </a:cubicBezTo>
                  <a:cubicBezTo>
                    <a:pt x="93" y="64"/>
                    <a:pt x="93" y="64"/>
                    <a:pt x="93" y="64"/>
                  </a:cubicBezTo>
                  <a:cubicBezTo>
                    <a:pt x="93" y="64"/>
                    <a:pt x="93" y="64"/>
                    <a:pt x="93" y="64"/>
                  </a:cubicBezTo>
                  <a:cubicBezTo>
                    <a:pt x="92" y="64"/>
                    <a:pt x="92" y="64"/>
                    <a:pt x="92" y="64"/>
                  </a:cubicBezTo>
                  <a:cubicBezTo>
                    <a:pt x="91" y="64"/>
                    <a:pt x="91" y="64"/>
                    <a:pt x="91" y="64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2" y="62"/>
                    <a:pt x="92" y="62"/>
                    <a:pt x="92" y="62"/>
                  </a:cubicBezTo>
                  <a:close/>
                  <a:moveTo>
                    <a:pt x="89" y="64"/>
                  </a:moveTo>
                  <a:cubicBezTo>
                    <a:pt x="89" y="63"/>
                    <a:pt x="89" y="63"/>
                    <a:pt x="89" y="63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lose/>
                  <a:moveTo>
                    <a:pt x="85" y="61"/>
                  </a:moveTo>
                  <a:cubicBezTo>
                    <a:pt x="85" y="62"/>
                    <a:pt x="85" y="62"/>
                    <a:pt x="85" y="62"/>
                  </a:cubicBezTo>
                  <a:cubicBezTo>
                    <a:pt x="85" y="62"/>
                    <a:pt x="85" y="62"/>
                    <a:pt x="85" y="62"/>
                  </a:cubicBezTo>
                  <a:cubicBezTo>
                    <a:pt x="86" y="63"/>
                    <a:pt x="86" y="63"/>
                    <a:pt x="86" y="63"/>
                  </a:cubicBezTo>
                  <a:cubicBezTo>
                    <a:pt x="87" y="63"/>
                    <a:pt x="87" y="63"/>
                    <a:pt x="87" y="63"/>
                  </a:cubicBezTo>
                  <a:cubicBezTo>
                    <a:pt x="87" y="64"/>
                    <a:pt x="87" y="64"/>
                    <a:pt x="87" y="64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89" y="63"/>
                    <a:pt x="89" y="63"/>
                    <a:pt x="89" y="63"/>
                  </a:cubicBezTo>
                  <a:cubicBezTo>
                    <a:pt x="89" y="63"/>
                    <a:pt x="89" y="63"/>
                    <a:pt x="89" y="63"/>
                  </a:cubicBezTo>
                  <a:cubicBezTo>
                    <a:pt x="90" y="63"/>
                    <a:pt x="90" y="63"/>
                    <a:pt x="90" y="63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89" y="61"/>
                    <a:pt x="89" y="61"/>
                    <a:pt x="89" y="61"/>
                  </a:cubicBezTo>
                  <a:cubicBezTo>
                    <a:pt x="88" y="61"/>
                    <a:pt x="88" y="61"/>
                    <a:pt x="88" y="61"/>
                  </a:cubicBezTo>
                  <a:cubicBezTo>
                    <a:pt x="87" y="61"/>
                    <a:pt x="87" y="61"/>
                    <a:pt x="87" y="61"/>
                  </a:cubicBezTo>
                  <a:cubicBezTo>
                    <a:pt x="86" y="61"/>
                    <a:pt x="86" y="61"/>
                    <a:pt x="86" y="61"/>
                  </a:cubicBezTo>
                  <a:cubicBezTo>
                    <a:pt x="85" y="61"/>
                    <a:pt x="85" y="61"/>
                    <a:pt x="85" y="61"/>
                  </a:cubicBezTo>
                  <a:close/>
                  <a:moveTo>
                    <a:pt x="192" y="62"/>
                  </a:moveTo>
                  <a:cubicBezTo>
                    <a:pt x="193" y="62"/>
                    <a:pt x="193" y="62"/>
                    <a:pt x="193" y="62"/>
                  </a:cubicBezTo>
                  <a:cubicBezTo>
                    <a:pt x="193" y="62"/>
                    <a:pt x="193" y="62"/>
                    <a:pt x="193" y="62"/>
                  </a:cubicBezTo>
                  <a:cubicBezTo>
                    <a:pt x="194" y="62"/>
                    <a:pt x="194" y="62"/>
                    <a:pt x="194" y="62"/>
                  </a:cubicBezTo>
                  <a:cubicBezTo>
                    <a:pt x="193" y="61"/>
                    <a:pt x="193" y="61"/>
                    <a:pt x="193" y="61"/>
                  </a:cubicBezTo>
                  <a:cubicBezTo>
                    <a:pt x="193" y="61"/>
                    <a:pt x="193" y="61"/>
                    <a:pt x="193" y="61"/>
                  </a:cubicBezTo>
                  <a:cubicBezTo>
                    <a:pt x="193" y="61"/>
                    <a:pt x="193" y="61"/>
                    <a:pt x="193" y="61"/>
                  </a:cubicBezTo>
                  <a:cubicBezTo>
                    <a:pt x="192" y="62"/>
                    <a:pt x="192" y="62"/>
                    <a:pt x="192" y="62"/>
                  </a:cubicBezTo>
                  <a:close/>
                  <a:moveTo>
                    <a:pt x="188" y="62"/>
                  </a:moveTo>
                  <a:cubicBezTo>
                    <a:pt x="188" y="62"/>
                    <a:pt x="189" y="62"/>
                    <a:pt x="189" y="62"/>
                  </a:cubicBezTo>
                  <a:cubicBezTo>
                    <a:pt x="190" y="62"/>
                    <a:pt x="190" y="62"/>
                    <a:pt x="190" y="62"/>
                  </a:cubicBezTo>
                  <a:cubicBezTo>
                    <a:pt x="191" y="62"/>
                    <a:pt x="191" y="62"/>
                    <a:pt x="191" y="62"/>
                  </a:cubicBezTo>
                  <a:cubicBezTo>
                    <a:pt x="192" y="62"/>
                    <a:pt x="192" y="62"/>
                    <a:pt x="192" y="62"/>
                  </a:cubicBezTo>
                  <a:cubicBezTo>
                    <a:pt x="192" y="61"/>
                    <a:pt x="192" y="61"/>
                    <a:pt x="192" y="61"/>
                  </a:cubicBezTo>
                  <a:cubicBezTo>
                    <a:pt x="193" y="61"/>
                    <a:pt x="193" y="61"/>
                    <a:pt x="193" y="61"/>
                  </a:cubicBezTo>
                  <a:cubicBezTo>
                    <a:pt x="194" y="60"/>
                    <a:pt x="194" y="60"/>
                    <a:pt x="194" y="60"/>
                  </a:cubicBezTo>
                  <a:cubicBezTo>
                    <a:pt x="194" y="60"/>
                    <a:pt x="194" y="60"/>
                    <a:pt x="194" y="60"/>
                  </a:cubicBezTo>
                  <a:cubicBezTo>
                    <a:pt x="194" y="60"/>
                    <a:pt x="194" y="60"/>
                    <a:pt x="194" y="60"/>
                  </a:cubicBezTo>
                  <a:cubicBezTo>
                    <a:pt x="194" y="59"/>
                    <a:pt x="194" y="59"/>
                    <a:pt x="194" y="59"/>
                  </a:cubicBezTo>
                  <a:cubicBezTo>
                    <a:pt x="194" y="59"/>
                    <a:pt x="194" y="59"/>
                    <a:pt x="194" y="59"/>
                  </a:cubicBezTo>
                  <a:cubicBezTo>
                    <a:pt x="193" y="58"/>
                    <a:pt x="193" y="58"/>
                    <a:pt x="193" y="58"/>
                  </a:cubicBezTo>
                  <a:cubicBezTo>
                    <a:pt x="193" y="58"/>
                    <a:pt x="193" y="58"/>
                    <a:pt x="193" y="58"/>
                  </a:cubicBezTo>
                  <a:cubicBezTo>
                    <a:pt x="192" y="58"/>
                    <a:pt x="192" y="58"/>
                    <a:pt x="192" y="58"/>
                  </a:cubicBezTo>
                  <a:cubicBezTo>
                    <a:pt x="191" y="58"/>
                    <a:pt x="191" y="58"/>
                    <a:pt x="191" y="58"/>
                  </a:cubicBezTo>
                  <a:cubicBezTo>
                    <a:pt x="190" y="59"/>
                    <a:pt x="190" y="59"/>
                    <a:pt x="190" y="59"/>
                  </a:cubicBezTo>
                  <a:cubicBezTo>
                    <a:pt x="190" y="60"/>
                    <a:pt x="190" y="60"/>
                    <a:pt x="190" y="60"/>
                  </a:cubicBezTo>
                  <a:cubicBezTo>
                    <a:pt x="188" y="62"/>
                    <a:pt x="188" y="62"/>
                    <a:pt x="188" y="62"/>
                  </a:cubicBezTo>
                  <a:close/>
                  <a:moveTo>
                    <a:pt x="78" y="56"/>
                  </a:moveTo>
                  <a:cubicBezTo>
                    <a:pt x="77" y="57"/>
                    <a:pt x="77" y="57"/>
                    <a:pt x="77" y="57"/>
                  </a:cubicBezTo>
                  <a:cubicBezTo>
                    <a:pt x="78" y="57"/>
                    <a:pt x="78" y="57"/>
                    <a:pt x="78" y="57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81" y="57"/>
                    <a:pt x="81" y="57"/>
                    <a:pt x="81" y="57"/>
                  </a:cubicBezTo>
                  <a:cubicBezTo>
                    <a:pt x="82" y="57"/>
                    <a:pt x="82" y="57"/>
                    <a:pt x="82" y="57"/>
                  </a:cubicBezTo>
                  <a:cubicBezTo>
                    <a:pt x="83" y="57"/>
                    <a:pt x="83" y="57"/>
                    <a:pt x="83" y="57"/>
                  </a:cubicBezTo>
                  <a:cubicBezTo>
                    <a:pt x="83" y="56"/>
                    <a:pt x="83" y="56"/>
                    <a:pt x="83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1" y="56"/>
                    <a:pt x="81" y="56"/>
                    <a:pt x="81" y="56"/>
                  </a:cubicBezTo>
                  <a:cubicBezTo>
                    <a:pt x="81" y="56"/>
                    <a:pt x="81" y="56"/>
                    <a:pt x="81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56"/>
                    <a:pt x="78" y="56"/>
                    <a:pt x="78" y="56"/>
                  </a:cubicBezTo>
                  <a:close/>
                  <a:moveTo>
                    <a:pt x="44" y="55"/>
                  </a:moveTo>
                  <a:cubicBezTo>
                    <a:pt x="44" y="55"/>
                    <a:pt x="44" y="55"/>
                    <a:pt x="44" y="55"/>
                  </a:cubicBezTo>
                  <a:cubicBezTo>
                    <a:pt x="45" y="55"/>
                    <a:pt x="45" y="55"/>
                    <a:pt x="45" y="55"/>
                  </a:cubicBezTo>
                  <a:cubicBezTo>
                    <a:pt x="45" y="55"/>
                    <a:pt x="45" y="55"/>
                    <a:pt x="45" y="55"/>
                  </a:cubicBezTo>
                  <a:cubicBezTo>
                    <a:pt x="44" y="55"/>
                    <a:pt x="44" y="55"/>
                    <a:pt x="44" y="55"/>
                  </a:cubicBezTo>
                  <a:close/>
                  <a:moveTo>
                    <a:pt x="45" y="55"/>
                  </a:moveTo>
                  <a:cubicBezTo>
                    <a:pt x="45" y="55"/>
                    <a:pt x="45" y="55"/>
                    <a:pt x="45" y="55"/>
                  </a:cubicBezTo>
                  <a:cubicBezTo>
                    <a:pt x="46" y="55"/>
                    <a:pt x="46" y="55"/>
                    <a:pt x="46" y="55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47" y="54"/>
                    <a:pt x="47" y="54"/>
                    <a:pt x="47" y="54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8" y="52"/>
                    <a:pt x="48" y="52"/>
                    <a:pt x="48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50" y="52"/>
                    <a:pt x="50" y="52"/>
                    <a:pt x="50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2" y="52"/>
                    <a:pt x="52" y="52"/>
                    <a:pt x="52" y="52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5" y="53"/>
                    <a:pt x="55" y="53"/>
                    <a:pt x="55" y="53"/>
                  </a:cubicBezTo>
                  <a:cubicBezTo>
                    <a:pt x="56" y="53"/>
                    <a:pt x="56" y="53"/>
                    <a:pt x="56" y="53"/>
                  </a:cubicBezTo>
                  <a:cubicBezTo>
                    <a:pt x="58" y="53"/>
                    <a:pt x="58" y="53"/>
                    <a:pt x="58" y="53"/>
                  </a:cubicBezTo>
                  <a:cubicBezTo>
                    <a:pt x="59" y="54"/>
                    <a:pt x="59" y="54"/>
                    <a:pt x="59" y="54"/>
                  </a:cubicBezTo>
                  <a:cubicBezTo>
                    <a:pt x="59" y="55"/>
                    <a:pt x="59" y="55"/>
                    <a:pt x="59" y="55"/>
                  </a:cubicBezTo>
                  <a:cubicBezTo>
                    <a:pt x="59" y="55"/>
                    <a:pt x="59" y="55"/>
                    <a:pt x="59" y="55"/>
                  </a:cubicBezTo>
                  <a:cubicBezTo>
                    <a:pt x="61" y="56"/>
                    <a:pt x="61" y="56"/>
                    <a:pt x="61" y="56"/>
                  </a:cubicBezTo>
                  <a:cubicBezTo>
                    <a:pt x="63" y="56"/>
                    <a:pt x="63" y="56"/>
                    <a:pt x="63" y="56"/>
                  </a:cubicBezTo>
                  <a:cubicBezTo>
                    <a:pt x="66" y="56"/>
                    <a:pt x="66" y="56"/>
                    <a:pt x="66" y="56"/>
                  </a:cubicBezTo>
                  <a:cubicBezTo>
                    <a:pt x="68" y="56"/>
                    <a:pt x="68" y="56"/>
                    <a:pt x="68" y="56"/>
                  </a:cubicBezTo>
                  <a:cubicBezTo>
                    <a:pt x="68" y="55"/>
                    <a:pt x="68" y="55"/>
                    <a:pt x="68" y="55"/>
                  </a:cubicBezTo>
                  <a:cubicBezTo>
                    <a:pt x="68" y="54"/>
                    <a:pt x="68" y="54"/>
                    <a:pt x="68" y="54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70" y="55"/>
                    <a:pt x="70" y="55"/>
                    <a:pt x="70" y="55"/>
                  </a:cubicBezTo>
                  <a:cubicBezTo>
                    <a:pt x="71" y="55"/>
                    <a:pt x="71" y="55"/>
                    <a:pt x="71" y="55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2" y="55"/>
                    <a:pt x="72" y="55"/>
                    <a:pt x="72" y="55"/>
                  </a:cubicBezTo>
                  <a:cubicBezTo>
                    <a:pt x="73" y="56"/>
                    <a:pt x="73" y="56"/>
                    <a:pt x="73" y="56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6"/>
                    <a:pt x="75" y="56"/>
                    <a:pt x="75" y="56"/>
                  </a:cubicBezTo>
                  <a:cubicBezTo>
                    <a:pt x="75" y="56"/>
                    <a:pt x="75" y="56"/>
                    <a:pt x="75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7"/>
                    <a:pt x="77" y="57"/>
                    <a:pt x="77" y="57"/>
                  </a:cubicBezTo>
                  <a:cubicBezTo>
                    <a:pt x="77" y="58"/>
                    <a:pt x="77" y="58"/>
                    <a:pt x="77" y="58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9"/>
                    <a:pt x="83" y="59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60"/>
                    <a:pt x="84" y="60"/>
                  </a:cubicBezTo>
                  <a:cubicBezTo>
                    <a:pt x="84" y="60"/>
                    <a:pt x="84" y="60"/>
                    <a:pt x="84" y="60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84" y="63"/>
                    <a:pt x="84" y="63"/>
                    <a:pt x="84" y="63"/>
                  </a:cubicBezTo>
                  <a:cubicBezTo>
                    <a:pt x="84" y="64"/>
                    <a:pt x="84" y="64"/>
                    <a:pt x="84" y="64"/>
                  </a:cubicBezTo>
                  <a:cubicBezTo>
                    <a:pt x="84" y="64"/>
                    <a:pt x="84" y="64"/>
                    <a:pt x="84" y="64"/>
                  </a:cubicBezTo>
                  <a:cubicBezTo>
                    <a:pt x="83" y="63"/>
                    <a:pt x="83" y="63"/>
                    <a:pt x="83" y="63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0" y="62"/>
                    <a:pt x="80" y="62"/>
                    <a:pt x="80" y="62"/>
                  </a:cubicBezTo>
                  <a:cubicBezTo>
                    <a:pt x="79" y="62"/>
                    <a:pt x="79" y="62"/>
                    <a:pt x="79" y="62"/>
                  </a:cubicBezTo>
                  <a:cubicBezTo>
                    <a:pt x="79" y="62"/>
                    <a:pt x="79" y="62"/>
                    <a:pt x="79" y="62"/>
                  </a:cubicBezTo>
                  <a:cubicBezTo>
                    <a:pt x="77" y="62"/>
                    <a:pt x="77" y="62"/>
                    <a:pt x="77" y="62"/>
                  </a:cubicBezTo>
                  <a:cubicBezTo>
                    <a:pt x="76" y="62"/>
                    <a:pt x="76" y="62"/>
                    <a:pt x="76" y="62"/>
                  </a:cubicBezTo>
                  <a:cubicBezTo>
                    <a:pt x="75" y="62"/>
                    <a:pt x="75" y="62"/>
                    <a:pt x="75" y="62"/>
                  </a:cubicBezTo>
                  <a:cubicBezTo>
                    <a:pt x="74" y="61"/>
                    <a:pt x="74" y="61"/>
                    <a:pt x="74" y="61"/>
                  </a:cubicBezTo>
                  <a:cubicBezTo>
                    <a:pt x="73" y="62"/>
                    <a:pt x="73" y="62"/>
                    <a:pt x="73" y="62"/>
                  </a:cubicBezTo>
                  <a:cubicBezTo>
                    <a:pt x="71" y="62"/>
                    <a:pt x="71" y="62"/>
                    <a:pt x="71" y="62"/>
                  </a:cubicBezTo>
                  <a:cubicBezTo>
                    <a:pt x="70" y="61"/>
                    <a:pt x="70" y="61"/>
                    <a:pt x="70" y="61"/>
                  </a:cubicBezTo>
                  <a:cubicBezTo>
                    <a:pt x="69" y="62"/>
                    <a:pt x="69" y="62"/>
                    <a:pt x="69" y="62"/>
                  </a:cubicBezTo>
                  <a:cubicBezTo>
                    <a:pt x="67" y="61"/>
                    <a:pt x="67" y="61"/>
                    <a:pt x="67" y="61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62" y="59"/>
                    <a:pt x="62" y="59"/>
                    <a:pt x="62" y="59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61" y="60"/>
                    <a:pt x="61" y="60"/>
                    <a:pt x="61" y="60"/>
                  </a:cubicBezTo>
                  <a:cubicBezTo>
                    <a:pt x="60" y="60"/>
                    <a:pt x="60" y="60"/>
                    <a:pt x="60" y="60"/>
                  </a:cubicBezTo>
                  <a:cubicBezTo>
                    <a:pt x="59" y="59"/>
                    <a:pt x="59" y="59"/>
                    <a:pt x="59" y="59"/>
                  </a:cubicBezTo>
                  <a:cubicBezTo>
                    <a:pt x="59" y="59"/>
                    <a:pt x="59" y="59"/>
                    <a:pt x="59" y="59"/>
                  </a:cubicBezTo>
                  <a:cubicBezTo>
                    <a:pt x="58" y="60"/>
                    <a:pt x="58" y="60"/>
                    <a:pt x="58" y="60"/>
                  </a:cubicBezTo>
                  <a:cubicBezTo>
                    <a:pt x="56" y="59"/>
                    <a:pt x="56" y="59"/>
                    <a:pt x="56" y="59"/>
                  </a:cubicBezTo>
                  <a:cubicBezTo>
                    <a:pt x="55" y="58"/>
                    <a:pt x="55" y="58"/>
                    <a:pt x="55" y="58"/>
                  </a:cubicBezTo>
                  <a:cubicBezTo>
                    <a:pt x="53" y="58"/>
                    <a:pt x="53" y="58"/>
                    <a:pt x="53" y="58"/>
                  </a:cubicBezTo>
                  <a:cubicBezTo>
                    <a:pt x="53" y="58"/>
                    <a:pt x="53" y="58"/>
                    <a:pt x="53" y="58"/>
                  </a:cubicBezTo>
                  <a:cubicBezTo>
                    <a:pt x="52" y="59"/>
                    <a:pt x="52" y="59"/>
                    <a:pt x="52" y="59"/>
                  </a:cubicBezTo>
                  <a:cubicBezTo>
                    <a:pt x="51" y="58"/>
                    <a:pt x="51" y="58"/>
                    <a:pt x="51" y="58"/>
                  </a:cubicBezTo>
                  <a:cubicBezTo>
                    <a:pt x="50" y="58"/>
                    <a:pt x="50" y="58"/>
                    <a:pt x="50" y="58"/>
                  </a:cubicBezTo>
                  <a:cubicBezTo>
                    <a:pt x="49" y="58"/>
                    <a:pt x="49" y="58"/>
                    <a:pt x="49" y="58"/>
                  </a:cubicBezTo>
                  <a:cubicBezTo>
                    <a:pt x="50" y="57"/>
                    <a:pt x="50" y="57"/>
                    <a:pt x="50" y="57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49" y="57"/>
                    <a:pt x="49" y="57"/>
                    <a:pt x="49" y="57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5" y="55"/>
                    <a:pt x="45" y="55"/>
                    <a:pt x="45" y="55"/>
                  </a:cubicBezTo>
                  <a:cubicBezTo>
                    <a:pt x="45" y="55"/>
                    <a:pt x="45" y="55"/>
                    <a:pt x="45" y="55"/>
                  </a:cubicBezTo>
                  <a:close/>
                  <a:moveTo>
                    <a:pt x="57" y="10"/>
                  </a:moveTo>
                  <a:cubicBezTo>
                    <a:pt x="57" y="11"/>
                    <a:pt x="57" y="11"/>
                    <a:pt x="57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7" y="9"/>
                    <a:pt x="57" y="9"/>
                    <a:pt x="57" y="9"/>
                  </a:cubicBezTo>
                  <a:cubicBezTo>
                    <a:pt x="57" y="10"/>
                    <a:pt x="57" y="10"/>
                    <a:pt x="57" y="10"/>
                  </a:cubicBezTo>
                  <a:close/>
                  <a:moveTo>
                    <a:pt x="49" y="15"/>
                  </a:moveTo>
                  <a:cubicBezTo>
                    <a:pt x="49" y="16"/>
                    <a:pt x="49" y="16"/>
                    <a:pt x="49" y="16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49" y="15"/>
                    <a:pt x="49" y="15"/>
                    <a:pt x="49" y="15"/>
                  </a:cubicBezTo>
                  <a:close/>
                  <a:moveTo>
                    <a:pt x="49" y="13"/>
                  </a:moveTo>
                  <a:cubicBezTo>
                    <a:pt x="50" y="13"/>
                    <a:pt x="50" y="13"/>
                    <a:pt x="50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9" y="13"/>
                    <a:pt x="49" y="13"/>
                    <a:pt x="49" y="13"/>
                  </a:cubicBezTo>
                  <a:close/>
                  <a:moveTo>
                    <a:pt x="49" y="14"/>
                  </a:moveTo>
                  <a:cubicBezTo>
                    <a:pt x="49" y="14"/>
                    <a:pt x="49" y="14"/>
                    <a:pt x="49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49" y="14"/>
                    <a:pt x="49" y="14"/>
                    <a:pt x="49" y="14"/>
                  </a:cubicBezTo>
                  <a:close/>
                  <a:moveTo>
                    <a:pt x="46" y="14"/>
                  </a:moveTo>
                  <a:cubicBezTo>
                    <a:pt x="46" y="15"/>
                    <a:pt x="46" y="15"/>
                    <a:pt x="46" y="1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6" y="14"/>
                    <a:pt x="46" y="14"/>
                    <a:pt x="46" y="14"/>
                  </a:cubicBezTo>
                  <a:close/>
                  <a:moveTo>
                    <a:pt x="39" y="23"/>
                  </a:move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39" y="23"/>
                    <a:pt x="39" y="23"/>
                    <a:pt x="39" y="23"/>
                  </a:cubicBezTo>
                  <a:close/>
                  <a:moveTo>
                    <a:pt x="41" y="22"/>
                  </a:moveTo>
                  <a:cubicBezTo>
                    <a:pt x="41" y="23"/>
                    <a:pt x="41" y="23"/>
                    <a:pt x="41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1" y="22"/>
                    <a:pt x="41" y="22"/>
                    <a:pt x="41" y="22"/>
                  </a:cubicBezTo>
                  <a:close/>
                  <a:moveTo>
                    <a:pt x="61" y="34"/>
                  </a:moveTo>
                  <a:cubicBezTo>
                    <a:pt x="61" y="35"/>
                    <a:pt x="61" y="35"/>
                    <a:pt x="61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1" y="34"/>
                    <a:pt x="61" y="34"/>
                    <a:pt x="61" y="34"/>
                  </a:cubicBezTo>
                  <a:close/>
                  <a:moveTo>
                    <a:pt x="55" y="38"/>
                  </a:move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6" y="41"/>
                    <a:pt x="56" y="41"/>
                    <a:pt x="56" y="41"/>
                  </a:cubicBezTo>
                  <a:cubicBezTo>
                    <a:pt x="57" y="40"/>
                    <a:pt x="57" y="40"/>
                    <a:pt x="57" y="40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8" y="41"/>
                    <a:pt x="58" y="41"/>
                    <a:pt x="58" y="41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8" y="39"/>
                    <a:pt x="58" y="39"/>
                    <a:pt x="58" y="39"/>
                  </a:cubicBezTo>
                  <a:cubicBezTo>
                    <a:pt x="57" y="38"/>
                    <a:pt x="57" y="38"/>
                    <a:pt x="57" y="38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lose/>
                  <a:moveTo>
                    <a:pt x="52" y="40"/>
                  </a:move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lose/>
                  <a:moveTo>
                    <a:pt x="46" y="35"/>
                  </a:moveTo>
                  <a:cubicBezTo>
                    <a:pt x="46" y="35"/>
                    <a:pt x="46" y="35"/>
                    <a:pt x="46" y="35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50" y="40"/>
                    <a:pt x="50" y="40"/>
                    <a:pt x="50" y="40"/>
                  </a:cubicBezTo>
                  <a:cubicBezTo>
                    <a:pt x="50" y="40"/>
                    <a:pt x="50" y="40"/>
                    <a:pt x="50" y="40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1" y="40"/>
                    <a:pt x="51" y="40"/>
                    <a:pt x="51" y="40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38"/>
                    <a:pt x="51" y="38"/>
                    <a:pt x="51" y="38"/>
                  </a:cubicBezTo>
                  <a:cubicBezTo>
                    <a:pt x="50" y="38"/>
                    <a:pt x="50" y="38"/>
                    <a:pt x="50" y="38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5"/>
                    <a:pt x="46" y="35"/>
                    <a:pt x="46" y="35"/>
                  </a:cubicBezTo>
                  <a:close/>
                  <a:moveTo>
                    <a:pt x="41" y="30"/>
                  </a:moveTo>
                  <a:cubicBezTo>
                    <a:pt x="41" y="30"/>
                    <a:pt x="41" y="30"/>
                    <a:pt x="41" y="30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1" y="30"/>
                    <a:pt x="41" y="30"/>
                    <a:pt x="41" y="30"/>
                  </a:cubicBezTo>
                  <a:close/>
                  <a:moveTo>
                    <a:pt x="42" y="28"/>
                  </a:move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2" y="28"/>
                    <a:pt x="42" y="28"/>
                    <a:pt x="42" y="28"/>
                  </a:cubicBezTo>
                  <a:close/>
                  <a:moveTo>
                    <a:pt x="33" y="23"/>
                  </a:moveTo>
                  <a:cubicBezTo>
                    <a:pt x="33" y="24"/>
                    <a:pt x="33" y="24"/>
                    <a:pt x="33" y="24"/>
                  </a:cubicBezTo>
                  <a:cubicBezTo>
                    <a:pt x="33" y="24"/>
                    <a:pt x="33" y="24"/>
                    <a:pt x="33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3" y="23"/>
                    <a:pt x="33" y="23"/>
                    <a:pt x="33" y="23"/>
                  </a:cubicBezTo>
                  <a:close/>
                  <a:moveTo>
                    <a:pt x="31" y="21"/>
                  </a:moveTo>
                  <a:cubicBezTo>
                    <a:pt x="31" y="21"/>
                    <a:pt x="31" y="21"/>
                    <a:pt x="31" y="21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31" y="21"/>
                    <a:pt x="31" y="21"/>
                    <a:pt x="31" y="21"/>
                  </a:cubicBezTo>
                  <a:close/>
                  <a:moveTo>
                    <a:pt x="28" y="19"/>
                  </a:moveTo>
                  <a:cubicBezTo>
                    <a:pt x="28" y="21"/>
                    <a:pt x="28" y="21"/>
                    <a:pt x="28" y="21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8" y="19"/>
                    <a:pt x="28" y="19"/>
                    <a:pt x="28" y="19"/>
                  </a:cubicBezTo>
                  <a:close/>
                  <a:moveTo>
                    <a:pt x="31" y="49"/>
                  </a:moveTo>
                  <a:cubicBezTo>
                    <a:pt x="32" y="50"/>
                    <a:pt x="32" y="50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lose/>
                  <a:moveTo>
                    <a:pt x="23" y="39"/>
                  </a:moveTo>
                  <a:cubicBezTo>
                    <a:pt x="22" y="40"/>
                    <a:pt x="22" y="40"/>
                    <a:pt x="22" y="40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39"/>
                    <a:pt x="23" y="39"/>
                    <a:pt x="23" y="39"/>
                  </a:cubicBezTo>
                  <a:close/>
                  <a:moveTo>
                    <a:pt x="21" y="38"/>
                  </a:moveTo>
                  <a:cubicBezTo>
                    <a:pt x="22" y="39"/>
                    <a:pt x="22" y="39"/>
                    <a:pt x="22" y="39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21" y="38"/>
                    <a:pt x="21" y="38"/>
                    <a:pt x="21" y="38"/>
                  </a:cubicBezTo>
                  <a:close/>
                  <a:moveTo>
                    <a:pt x="20" y="36"/>
                  </a:moveTo>
                  <a:cubicBezTo>
                    <a:pt x="19" y="36"/>
                    <a:pt x="19" y="36"/>
                    <a:pt x="19" y="36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0" y="36"/>
                    <a:pt x="20" y="36"/>
                    <a:pt x="20" y="36"/>
                  </a:cubicBezTo>
                  <a:close/>
                  <a:moveTo>
                    <a:pt x="15" y="32"/>
                  </a:moveTo>
                  <a:cubicBezTo>
                    <a:pt x="15" y="33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2"/>
                    <a:pt x="15" y="32"/>
                    <a:pt x="15" y="32"/>
                  </a:cubicBezTo>
                  <a:close/>
                  <a:moveTo>
                    <a:pt x="14" y="29"/>
                  </a:move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4" y="29"/>
                    <a:pt x="14" y="29"/>
                    <a:pt x="14" y="29"/>
                  </a:cubicBezTo>
                  <a:close/>
                  <a:moveTo>
                    <a:pt x="15" y="27"/>
                  </a:moveTo>
                  <a:cubicBezTo>
                    <a:pt x="16" y="27"/>
                    <a:pt x="16" y="27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5" y="27"/>
                    <a:pt x="15" y="27"/>
                    <a:pt x="15" y="27"/>
                  </a:cubicBezTo>
                  <a:close/>
                  <a:moveTo>
                    <a:pt x="8" y="22"/>
                  </a:moveTo>
                  <a:cubicBezTo>
                    <a:pt x="9" y="22"/>
                    <a:pt x="9" y="22"/>
                    <a:pt x="9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8" y="22"/>
                    <a:pt x="8" y="22"/>
                    <a:pt x="8" y="22"/>
                  </a:cubicBezTo>
                  <a:close/>
                  <a:moveTo>
                    <a:pt x="8" y="19"/>
                  </a:moveTo>
                  <a:cubicBezTo>
                    <a:pt x="9" y="19"/>
                    <a:pt x="9" y="19"/>
                    <a:pt x="9" y="19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8" y="19"/>
                    <a:pt x="8" y="19"/>
                    <a:pt x="8" y="19"/>
                  </a:cubicBezTo>
                  <a:close/>
                  <a:moveTo>
                    <a:pt x="2" y="15"/>
                  </a:moveTo>
                  <a:cubicBezTo>
                    <a:pt x="2" y="15"/>
                    <a:pt x="2" y="15"/>
                    <a:pt x="2" y="15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2" y="15"/>
                    <a:pt x="2" y="15"/>
                    <a:pt x="2" y="15"/>
                  </a:cubicBezTo>
                  <a:close/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0"/>
                    <a:pt x="41" y="50"/>
                    <a:pt x="41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45" y="50"/>
                    <a:pt x="45" y="50"/>
                    <a:pt x="45" y="50"/>
                  </a:cubicBezTo>
                  <a:cubicBezTo>
                    <a:pt x="45" y="50"/>
                    <a:pt x="45" y="50"/>
                    <a:pt x="45" y="50"/>
                  </a:cubicBezTo>
                  <a:cubicBezTo>
                    <a:pt x="46" y="51"/>
                    <a:pt x="46" y="51"/>
                    <a:pt x="46" y="51"/>
                  </a:cubicBezTo>
                  <a:cubicBezTo>
                    <a:pt x="47" y="51"/>
                    <a:pt x="47" y="51"/>
                    <a:pt x="47" y="51"/>
                  </a:cubicBezTo>
                  <a:cubicBezTo>
                    <a:pt x="47" y="51"/>
                    <a:pt x="47" y="51"/>
                    <a:pt x="47" y="51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7" y="45"/>
                    <a:pt x="47" y="45"/>
                    <a:pt x="47" y="45"/>
                  </a:cubicBezTo>
                  <a:cubicBezTo>
                    <a:pt x="48" y="44"/>
                    <a:pt x="48" y="44"/>
                    <a:pt x="48" y="44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8" y="42"/>
                    <a:pt x="48" y="42"/>
                    <a:pt x="48" y="42"/>
                  </a:cubicBezTo>
                  <a:cubicBezTo>
                    <a:pt x="48" y="42"/>
                    <a:pt x="48" y="42"/>
                    <a:pt x="48" y="42"/>
                  </a:cubicBezTo>
                  <a:cubicBezTo>
                    <a:pt x="49" y="41"/>
                    <a:pt x="49" y="41"/>
                    <a:pt x="49" y="41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4" y="37"/>
                    <a:pt x="44" y="37"/>
                    <a:pt x="44" y="37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8" y="30"/>
                    <a:pt x="38" y="30"/>
                    <a:pt x="38" y="30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2" y="17"/>
                    <a:pt x="22" y="17"/>
                    <a:pt x="22" y="17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9" name="Freeform 21"/>
            <p:cNvSpPr>
              <a:spLocks noEditPoints="1"/>
            </p:cNvSpPr>
            <p:nvPr/>
          </p:nvSpPr>
          <p:spPr bwMode="auto">
            <a:xfrm>
              <a:off x="6922893" y="3353524"/>
              <a:ext cx="66905" cy="18013"/>
            </a:xfrm>
            <a:custGeom>
              <a:avLst/>
              <a:gdLst>
                <a:gd name="T0" fmla="*/ 0 w 52"/>
                <a:gd name="T1" fmla="*/ 11 h 14"/>
                <a:gd name="T2" fmla="*/ 4 w 52"/>
                <a:gd name="T3" fmla="*/ 14 h 14"/>
                <a:gd name="T4" fmla="*/ 4 w 52"/>
                <a:gd name="T5" fmla="*/ 11 h 14"/>
                <a:gd name="T6" fmla="*/ 7 w 52"/>
                <a:gd name="T7" fmla="*/ 11 h 14"/>
                <a:gd name="T8" fmla="*/ 7 w 52"/>
                <a:gd name="T9" fmla="*/ 7 h 14"/>
                <a:gd name="T10" fmla="*/ 7 w 52"/>
                <a:gd name="T11" fmla="*/ 7 h 14"/>
                <a:gd name="T12" fmla="*/ 4 w 52"/>
                <a:gd name="T13" fmla="*/ 11 h 14"/>
                <a:gd name="T14" fmla="*/ 0 w 52"/>
                <a:gd name="T15" fmla="*/ 11 h 14"/>
                <a:gd name="T16" fmla="*/ 0 w 52"/>
                <a:gd name="T17" fmla="*/ 11 h 14"/>
                <a:gd name="T18" fmla="*/ 11 w 52"/>
                <a:gd name="T19" fmla="*/ 7 h 14"/>
                <a:gd name="T20" fmla="*/ 15 w 52"/>
                <a:gd name="T21" fmla="*/ 11 h 14"/>
                <a:gd name="T22" fmla="*/ 18 w 52"/>
                <a:gd name="T23" fmla="*/ 14 h 14"/>
                <a:gd name="T24" fmla="*/ 22 w 52"/>
                <a:gd name="T25" fmla="*/ 14 h 14"/>
                <a:gd name="T26" fmla="*/ 22 w 52"/>
                <a:gd name="T27" fmla="*/ 11 h 14"/>
                <a:gd name="T28" fmla="*/ 26 w 52"/>
                <a:gd name="T29" fmla="*/ 11 h 14"/>
                <a:gd name="T30" fmla="*/ 30 w 52"/>
                <a:gd name="T31" fmla="*/ 11 h 14"/>
                <a:gd name="T32" fmla="*/ 37 w 52"/>
                <a:gd name="T33" fmla="*/ 11 h 14"/>
                <a:gd name="T34" fmla="*/ 41 w 52"/>
                <a:gd name="T35" fmla="*/ 7 h 14"/>
                <a:gd name="T36" fmla="*/ 44 w 52"/>
                <a:gd name="T37" fmla="*/ 7 h 14"/>
                <a:gd name="T38" fmla="*/ 48 w 52"/>
                <a:gd name="T39" fmla="*/ 3 h 14"/>
                <a:gd name="T40" fmla="*/ 48 w 52"/>
                <a:gd name="T41" fmla="*/ 3 h 14"/>
                <a:gd name="T42" fmla="*/ 52 w 52"/>
                <a:gd name="T43" fmla="*/ 0 h 14"/>
                <a:gd name="T44" fmla="*/ 52 w 52"/>
                <a:gd name="T45" fmla="*/ 0 h 14"/>
                <a:gd name="T46" fmla="*/ 52 w 52"/>
                <a:gd name="T47" fmla="*/ 0 h 14"/>
                <a:gd name="T48" fmla="*/ 44 w 52"/>
                <a:gd name="T49" fmla="*/ 0 h 14"/>
                <a:gd name="T50" fmla="*/ 41 w 52"/>
                <a:gd name="T51" fmla="*/ 0 h 14"/>
                <a:gd name="T52" fmla="*/ 37 w 52"/>
                <a:gd name="T53" fmla="*/ 0 h 14"/>
                <a:gd name="T54" fmla="*/ 33 w 52"/>
                <a:gd name="T55" fmla="*/ 0 h 14"/>
                <a:gd name="T56" fmla="*/ 30 w 52"/>
                <a:gd name="T57" fmla="*/ 0 h 14"/>
                <a:gd name="T58" fmla="*/ 22 w 52"/>
                <a:gd name="T59" fmla="*/ 0 h 14"/>
                <a:gd name="T60" fmla="*/ 18 w 52"/>
                <a:gd name="T61" fmla="*/ 3 h 14"/>
                <a:gd name="T62" fmla="*/ 11 w 52"/>
                <a:gd name="T63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2" h="14">
                  <a:moveTo>
                    <a:pt x="0" y="11"/>
                  </a:moveTo>
                  <a:lnTo>
                    <a:pt x="4" y="14"/>
                  </a:lnTo>
                  <a:lnTo>
                    <a:pt x="4" y="11"/>
                  </a:lnTo>
                  <a:lnTo>
                    <a:pt x="7" y="11"/>
                  </a:lnTo>
                  <a:lnTo>
                    <a:pt x="7" y="7"/>
                  </a:lnTo>
                  <a:lnTo>
                    <a:pt x="7" y="7"/>
                  </a:lnTo>
                  <a:lnTo>
                    <a:pt x="4" y="11"/>
                  </a:lnTo>
                  <a:lnTo>
                    <a:pt x="0" y="11"/>
                  </a:lnTo>
                  <a:lnTo>
                    <a:pt x="0" y="11"/>
                  </a:lnTo>
                  <a:close/>
                  <a:moveTo>
                    <a:pt x="11" y="7"/>
                  </a:moveTo>
                  <a:lnTo>
                    <a:pt x="15" y="11"/>
                  </a:lnTo>
                  <a:lnTo>
                    <a:pt x="18" y="14"/>
                  </a:lnTo>
                  <a:lnTo>
                    <a:pt x="22" y="14"/>
                  </a:lnTo>
                  <a:lnTo>
                    <a:pt x="22" y="11"/>
                  </a:lnTo>
                  <a:lnTo>
                    <a:pt x="26" y="11"/>
                  </a:lnTo>
                  <a:lnTo>
                    <a:pt x="30" y="11"/>
                  </a:lnTo>
                  <a:lnTo>
                    <a:pt x="37" y="11"/>
                  </a:lnTo>
                  <a:lnTo>
                    <a:pt x="41" y="7"/>
                  </a:lnTo>
                  <a:lnTo>
                    <a:pt x="44" y="7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44" y="0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18" y="3"/>
                  </a:lnTo>
                  <a:lnTo>
                    <a:pt x="11" y="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0" name="Freeform 22"/>
            <p:cNvSpPr>
              <a:spLocks noEditPoints="1"/>
            </p:cNvSpPr>
            <p:nvPr/>
          </p:nvSpPr>
          <p:spPr bwMode="auto">
            <a:xfrm>
              <a:off x="6417249" y="3033153"/>
              <a:ext cx="405289" cy="133810"/>
            </a:xfrm>
            <a:custGeom>
              <a:avLst/>
              <a:gdLst>
                <a:gd name="T0" fmla="*/ 193 w 315"/>
                <a:gd name="T1" fmla="*/ 74 h 104"/>
                <a:gd name="T2" fmla="*/ 4 w 315"/>
                <a:gd name="T3" fmla="*/ 33 h 104"/>
                <a:gd name="T4" fmla="*/ 0 w 315"/>
                <a:gd name="T5" fmla="*/ 30 h 104"/>
                <a:gd name="T6" fmla="*/ 174 w 315"/>
                <a:gd name="T7" fmla="*/ 100 h 104"/>
                <a:gd name="T8" fmla="*/ 186 w 315"/>
                <a:gd name="T9" fmla="*/ 100 h 104"/>
                <a:gd name="T10" fmla="*/ 219 w 315"/>
                <a:gd name="T11" fmla="*/ 93 h 104"/>
                <a:gd name="T12" fmla="*/ 241 w 315"/>
                <a:gd name="T13" fmla="*/ 93 h 104"/>
                <a:gd name="T14" fmla="*/ 260 w 315"/>
                <a:gd name="T15" fmla="*/ 56 h 104"/>
                <a:gd name="T16" fmla="*/ 267 w 315"/>
                <a:gd name="T17" fmla="*/ 48 h 104"/>
                <a:gd name="T18" fmla="*/ 289 w 315"/>
                <a:gd name="T19" fmla="*/ 48 h 104"/>
                <a:gd name="T20" fmla="*/ 304 w 315"/>
                <a:gd name="T21" fmla="*/ 48 h 104"/>
                <a:gd name="T22" fmla="*/ 308 w 315"/>
                <a:gd name="T23" fmla="*/ 41 h 104"/>
                <a:gd name="T24" fmla="*/ 311 w 315"/>
                <a:gd name="T25" fmla="*/ 33 h 104"/>
                <a:gd name="T26" fmla="*/ 297 w 315"/>
                <a:gd name="T27" fmla="*/ 30 h 104"/>
                <a:gd name="T28" fmla="*/ 293 w 315"/>
                <a:gd name="T29" fmla="*/ 26 h 104"/>
                <a:gd name="T30" fmla="*/ 293 w 315"/>
                <a:gd name="T31" fmla="*/ 19 h 104"/>
                <a:gd name="T32" fmla="*/ 282 w 315"/>
                <a:gd name="T33" fmla="*/ 8 h 104"/>
                <a:gd name="T34" fmla="*/ 274 w 315"/>
                <a:gd name="T35" fmla="*/ 11 h 104"/>
                <a:gd name="T36" fmla="*/ 263 w 315"/>
                <a:gd name="T37" fmla="*/ 22 h 104"/>
                <a:gd name="T38" fmla="*/ 248 w 315"/>
                <a:gd name="T39" fmla="*/ 37 h 104"/>
                <a:gd name="T40" fmla="*/ 252 w 315"/>
                <a:gd name="T41" fmla="*/ 37 h 104"/>
                <a:gd name="T42" fmla="*/ 252 w 315"/>
                <a:gd name="T43" fmla="*/ 48 h 104"/>
                <a:gd name="T44" fmla="*/ 248 w 315"/>
                <a:gd name="T45" fmla="*/ 41 h 104"/>
                <a:gd name="T46" fmla="*/ 241 w 315"/>
                <a:gd name="T47" fmla="*/ 48 h 104"/>
                <a:gd name="T48" fmla="*/ 230 w 315"/>
                <a:gd name="T49" fmla="*/ 48 h 104"/>
                <a:gd name="T50" fmla="*/ 215 w 315"/>
                <a:gd name="T51" fmla="*/ 67 h 104"/>
                <a:gd name="T52" fmla="*/ 200 w 315"/>
                <a:gd name="T53" fmla="*/ 78 h 104"/>
                <a:gd name="T54" fmla="*/ 189 w 315"/>
                <a:gd name="T55" fmla="*/ 85 h 104"/>
                <a:gd name="T56" fmla="*/ 171 w 315"/>
                <a:gd name="T57" fmla="*/ 93 h 104"/>
                <a:gd name="T58" fmla="*/ 160 w 315"/>
                <a:gd name="T59" fmla="*/ 85 h 104"/>
                <a:gd name="T60" fmla="*/ 278 w 315"/>
                <a:gd name="T61" fmla="*/ 0 h 104"/>
                <a:gd name="T62" fmla="*/ 286 w 315"/>
                <a:gd name="T63" fmla="*/ 4 h 104"/>
                <a:gd name="T64" fmla="*/ 189 w 315"/>
                <a:gd name="T65" fmla="*/ 82 h 104"/>
                <a:gd name="T66" fmla="*/ 193 w 315"/>
                <a:gd name="T67" fmla="*/ 78 h 104"/>
                <a:gd name="T68" fmla="*/ 197 w 315"/>
                <a:gd name="T69" fmla="*/ 74 h 104"/>
                <a:gd name="T70" fmla="*/ 193 w 315"/>
                <a:gd name="T71" fmla="*/ 74 h 104"/>
                <a:gd name="T72" fmla="*/ 4 w 315"/>
                <a:gd name="T73" fmla="*/ 11 h 104"/>
                <a:gd name="T74" fmla="*/ 15 w 315"/>
                <a:gd name="T75" fmla="*/ 15 h 104"/>
                <a:gd name="T76" fmla="*/ 23 w 315"/>
                <a:gd name="T77" fmla="*/ 26 h 104"/>
                <a:gd name="T78" fmla="*/ 34 w 315"/>
                <a:gd name="T79" fmla="*/ 22 h 104"/>
                <a:gd name="T80" fmla="*/ 37 w 315"/>
                <a:gd name="T81" fmla="*/ 19 h 104"/>
                <a:gd name="T82" fmla="*/ 56 w 315"/>
                <a:gd name="T83" fmla="*/ 48 h 104"/>
                <a:gd name="T84" fmla="*/ 56 w 315"/>
                <a:gd name="T85" fmla="*/ 67 h 104"/>
                <a:gd name="T86" fmla="*/ 67 w 315"/>
                <a:gd name="T87" fmla="*/ 78 h 104"/>
                <a:gd name="T88" fmla="*/ 71 w 315"/>
                <a:gd name="T89" fmla="*/ 85 h 104"/>
                <a:gd name="T90" fmla="*/ 71 w 315"/>
                <a:gd name="T91" fmla="*/ 93 h 104"/>
                <a:gd name="T92" fmla="*/ 71 w 315"/>
                <a:gd name="T93" fmla="*/ 93 h 104"/>
                <a:gd name="T94" fmla="*/ 60 w 315"/>
                <a:gd name="T95" fmla="*/ 93 h 104"/>
                <a:gd name="T96" fmla="*/ 45 w 315"/>
                <a:gd name="T97" fmla="*/ 85 h 104"/>
                <a:gd name="T98" fmla="*/ 30 w 315"/>
                <a:gd name="T99" fmla="*/ 74 h 104"/>
                <a:gd name="T100" fmla="*/ 23 w 315"/>
                <a:gd name="T101" fmla="*/ 63 h 104"/>
                <a:gd name="T102" fmla="*/ 12 w 315"/>
                <a:gd name="T103" fmla="*/ 52 h 104"/>
                <a:gd name="T104" fmla="*/ 8 w 315"/>
                <a:gd name="T105" fmla="*/ 3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15" h="104">
                  <a:moveTo>
                    <a:pt x="193" y="74"/>
                  </a:moveTo>
                  <a:lnTo>
                    <a:pt x="193" y="78"/>
                  </a:lnTo>
                  <a:lnTo>
                    <a:pt x="189" y="78"/>
                  </a:lnTo>
                  <a:lnTo>
                    <a:pt x="189" y="78"/>
                  </a:lnTo>
                  <a:lnTo>
                    <a:pt x="193" y="74"/>
                  </a:lnTo>
                  <a:lnTo>
                    <a:pt x="193" y="74"/>
                  </a:lnTo>
                  <a:lnTo>
                    <a:pt x="193" y="74"/>
                  </a:lnTo>
                  <a:close/>
                  <a:moveTo>
                    <a:pt x="0" y="30"/>
                  </a:moveTo>
                  <a:lnTo>
                    <a:pt x="0" y="33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0" y="30"/>
                  </a:lnTo>
                  <a:lnTo>
                    <a:pt x="0" y="30"/>
                  </a:lnTo>
                  <a:close/>
                  <a:moveTo>
                    <a:pt x="160" y="85"/>
                  </a:moveTo>
                  <a:lnTo>
                    <a:pt x="163" y="93"/>
                  </a:lnTo>
                  <a:lnTo>
                    <a:pt x="171" y="97"/>
                  </a:lnTo>
                  <a:lnTo>
                    <a:pt x="171" y="97"/>
                  </a:lnTo>
                  <a:lnTo>
                    <a:pt x="174" y="100"/>
                  </a:lnTo>
                  <a:lnTo>
                    <a:pt x="174" y="104"/>
                  </a:lnTo>
                  <a:lnTo>
                    <a:pt x="178" y="104"/>
                  </a:lnTo>
                  <a:lnTo>
                    <a:pt x="182" y="100"/>
                  </a:lnTo>
                  <a:lnTo>
                    <a:pt x="182" y="100"/>
                  </a:lnTo>
                  <a:lnTo>
                    <a:pt x="186" y="100"/>
                  </a:lnTo>
                  <a:lnTo>
                    <a:pt x="189" y="100"/>
                  </a:lnTo>
                  <a:lnTo>
                    <a:pt x="200" y="100"/>
                  </a:lnTo>
                  <a:lnTo>
                    <a:pt x="208" y="97"/>
                  </a:lnTo>
                  <a:lnTo>
                    <a:pt x="211" y="93"/>
                  </a:lnTo>
                  <a:lnTo>
                    <a:pt x="219" y="93"/>
                  </a:lnTo>
                  <a:lnTo>
                    <a:pt x="223" y="97"/>
                  </a:lnTo>
                  <a:lnTo>
                    <a:pt x="223" y="97"/>
                  </a:lnTo>
                  <a:lnTo>
                    <a:pt x="226" y="97"/>
                  </a:lnTo>
                  <a:lnTo>
                    <a:pt x="234" y="93"/>
                  </a:lnTo>
                  <a:lnTo>
                    <a:pt x="241" y="93"/>
                  </a:lnTo>
                  <a:lnTo>
                    <a:pt x="241" y="89"/>
                  </a:lnTo>
                  <a:lnTo>
                    <a:pt x="248" y="82"/>
                  </a:lnTo>
                  <a:lnTo>
                    <a:pt x="252" y="74"/>
                  </a:lnTo>
                  <a:lnTo>
                    <a:pt x="256" y="71"/>
                  </a:lnTo>
                  <a:lnTo>
                    <a:pt x="260" y="56"/>
                  </a:lnTo>
                  <a:lnTo>
                    <a:pt x="260" y="56"/>
                  </a:lnTo>
                  <a:lnTo>
                    <a:pt x="260" y="52"/>
                  </a:lnTo>
                  <a:lnTo>
                    <a:pt x="260" y="52"/>
                  </a:lnTo>
                  <a:lnTo>
                    <a:pt x="263" y="48"/>
                  </a:lnTo>
                  <a:lnTo>
                    <a:pt x="267" y="48"/>
                  </a:lnTo>
                  <a:lnTo>
                    <a:pt x="271" y="48"/>
                  </a:lnTo>
                  <a:lnTo>
                    <a:pt x="278" y="48"/>
                  </a:lnTo>
                  <a:lnTo>
                    <a:pt x="282" y="48"/>
                  </a:lnTo>
                  <a:lnTo>
                    <a:pt x="286" y="48"/>
                  </a:lnTo>
                  <a:lnTo>
                    <a:pt x="289" y="48"/>
                  </a:lnTo>
                  <a:lnTo>
                    <a:pt x="289" y="48"/>
                  </a:lnTo>
                  <a:lnTo>
                    <a:pt x="293" y="52"/>
                  </a:lnTo>
                  <a:lnTo>
                    <a:pt x="297" y="52"/>
                  </a:lnTo>
                  <a:lnTo>
                    <a:pt x="300" y="48"/>
                  </a:lnTo>
                  <a:lnTo>
                    <a:pt x="304" y="48"/>
                  </a:lnTo>
                  <a:lnTo>
                    <a:pt x="304" y="48"/>
                  </a:lnTo>
                  <a:lnTo>
                    <a:pt x="300" y="45"/>
                  </a:lnTo>
                  <a:lnTo>
                    <a:pt x="300" y="41"/>
                  </a:lnTo>
                  <a:lnTo>
                    <a:pt x="300" y="37"/>
                  </a:lnTo>
                  <a:lnTo>
                    <a:pt x="308" y="41"/>
                  </a:lnTo>
                  <a:lnTo>
                    <a:pt x="315" y="37"/>
                  </a:lnTo>
                  <a:lnTo>
                    <a:pt x="315" y="37"/>
                  </a:lnTo>
                  <a:lnTo>
                    <a:pt x="315" y="33"/>
                  </a:lnTo>
                  <a:lnTo>
                    <a:pt x="315" y="33"/>
                  </a:lnTo>
                  <a:lnTo>
                    <a:pt x="311" y="33"/>
                  </a:lnTo>
                  <a:lnTo>
                    <a:pt x="308" y="30"/>
                  </a:lnTo>
                  <a:lnTo>
                    <a:pt x="304" y="30"/>
                  </a:lnTo>
                  <a:lnTo>
                    <a:pt x="300" y="26"/>
                  </a:lnTo>
                  <a:lnTo>
                    <a:pt x="297" y="26"/>
                  </a:lnTo>
                  <a:lnTo>
                    <a:pt x="297" y="30"/>
                  </a:lnTo>
                  <a:lnTo>
                    <a:pt x="293" y="30"/>
                  </a:lnTo>
                  <a:lnTo>
                    <a:pt x="297" y="26"/>
                  </a:lnTo>
                  <a:lnTo>
                    <a:pt x="297" y="22"/>
                  </a:lnTo>
                  <a:lnTo>
                    <a:pt x="293" y="22"/>
                  </a:lnTo>
                  <a:lnTo>
                    <a:pt x="293" y="26"/>
                  </a:lnTo>
                  <a:lnTo>
                    <a:pt x="289" y="26"/>
                  </a:lnTo>
                  <a:lnTo>
                    <a:pt x="289" y="26"/>
                  </a:lnTo>
                  <a:lnTo>
                    <a:pt x="289" y="19"/>
                  </a:lnTo>
                  <a:lnTo>
                    <a:pt x="293" y="19"/>
                  </a:lnTo>
                  <a:lnTo>
                    <a:pt x="293" y="19"/>
                  </a:lnTo>
                  <a:lnTo>
                    <a:pt x="289" y="15"/>
                  </a:lnTo>
                  <a:lnTo>
                    <a:pt x="286" y="15"/>
                  </a:lnTo>
                  <a:lnTo>
                    <a:pt x="282" y="15"/>
                  </a:lnTo>
                  <a:lnTo>
                    <a:pt x="282" y="8"/>
                  </a:lnTo>
                  <a:lnTo>
                    <a:pt x="282" y="8"/>
                  </a:lnTo>
                  <a:lnTo>
                    <a:pt x="278" y="8"/>
                  </a:lnTo>
                  <a:lnTo>
                    <a:pt x="278" y="11"/>
                  </a:lnTo>
                  <a:lnTo>
                    <a:pt x="274" y="15"/>
                  </a:lnTo>
                  <a:lnTo>
                    <a:pt x="274" y="15"/>
                  </a:lnTo>
                  <a:lnTo>
                    <a:pt x="274" y="11"/>
                  </a:lnTo>
                  <a:lnTo>
                    <a:pt x="274" y="8"/>
                  </a:lnTo>
                  <a:lnTo>
                    <a:pt x="274" y="8"/>
                  </a:lnTo>
                  <a:lnTo>
                    <a:pt x="271" y="15"/>
                  </a:lnTo>
                  <a:lnTo>
                    <a:pt x="267" y="15"/>
                  </a:lnTo>
                  <a:lnTo>
                    <a:pt x="263" y="22"/>
                  </a:lnTo>
                  <a:lnTo>
                    <a:pt x="263" y="26"/>
                  </a:lnTo>
                  <a:lnTo>
                    <a:pt x="260" y="33"/>
                  </a:lnTo>
                  <a:lnTo>
                    <a:pt x="256" y="33"/>
                  </a:lnTo>
                  <a:lnTo>
                    <a:pt x="252" y="33"/>
                  </a:lnTo>
                  <a:lnTo>
                    <a:pt x="248" y="37"/>
                  </a:lnTo>
                  <a:lnTo>
                    <a:pt x="252" y="37"/>
                  </a:lnTo>
                  <a:lnTo>
                    <a:pt x="248" y="37"/>
                  </a:lnTo>
                  <a:lnTo>
                    <a:pt x="252" y="37"/>
                  </a:lnTo>
                  <a:lnTo>
                    <a:pt x="256" y="37"/>
                  </a:lnTo>
                  <a:lnTo>
                    <a:pt x="252" y="37"/>
                  </a:lnTo>
                  <a:lnTo>
                    <a:pt x="252" y="41"/>
                  </a:lnTo>
                  <a:lnTo>
                    <a:pt x="248" y="41"/>
                  </a:lnTo>
                  <a:lnTo>
                    <a:pt x="252" y="41"/>
                  </a:lnTo>
                  <a:lnTo>
                    <a:pt x="252" y="48"/>
                  </a:lnTo>
                  <a:lnTo>
                    <a:pt x="252" y="48"/>
                  </a:lnTo>
                  <a:lnTo>
                    <a:pt x="248" y="48"/>
                  </a:lnTo>
                  <a:lnTo>
                    <a:pt x="248" y="45"/>
                  </a:lnTo>
                  <a:lnTo>
                    <a:pt x="248" y="41"/>
                  </a:lnTo>
                  <a:lnTo>
                    <a:pt x="248" y="41"/>
                  </a:lnTo>
                  <a:lnTo>
                    <a:pt x="248" y="41"/>
                  </a:lnTo>
                  <a:lnTo>
                    <a:pt x="245" y="41"/>
                  </a:lnTo>
                  <a:lnTo>
                    <a:pt x="245" y="45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1" y="48"/>
                  </a:lnTo>
                  <a:lnTo>
                    <a:pt x="237" y="45"/>
                  </a:lnTo>
                  <a:lnTo>
                    <a:pt x="237" y="45"/>
                  </a:lnTo>
                  <a:lnTo>
                    <a:pt x="234" y="45"/>
                  </a:lnTo>
                  <a:lnTo>
                    <a:pt x="230" y="45"/>
                  </a:lnTo>
                  <a:lnTo>
                    <a:pt x="230" y="48"/>
                  </a:lnTo>
                  <a:lnTo>
                    <a:pt x="226" y="52"/>
                  </a:lnTo>
                  <a:lnTo>
                    <a:pt x="226" y="56"/>
                  </a:lnTo>
                  <a:lnTo>
                    <a:pt x="219" y="59"/>
                  </a:lnTo>
                  <a:lnTo>
                    <a:pt x="219" y="63"/>
                  </a:lnTo>
                  <a:lnTo>
                    <a:pt x="215" y="67"/>
                  </a:lnTo>
                  <a:lnTo>
                    <a:pt x="211" y="71"/>
                  </a:lnTo>
                  <a:lnTo>
                    <a:pt x="197" y="74"/>
                  </a:lnTo>
                  <a:lnTo>
                    <a:pt x="197" y="74"/>
                  </a:lnTo>
                  <a:lnTo>
                    <a:pt x="197" y="78"/>
                  </a:lnTo>
                  <a:lnTo>
                    <a:pt x="200" y="78"/>
                  </a:lnTo>
                  <a:lnTo>
                    <a:pt x="197" y="78"/>
                  </a:lnTo>
                  <a:lnTo>
                    <a:pt x="193" y="82"/>
                  </a:lnTo>
                  <a:lnTo>
                    <a:pt x="189" y="82"/>
                  </a:lnTo>
                  <a:lnTo>
                    <a:pt x="189" y="82"/>
                  </a:lnTo>
                  <a:lnTo>
                    <a:pt x="189" y="85"/>
                  </a:lnTo>
                  <a:lnTo>
                    <a:pt x="189" y="89"/>
                  </a:lnTo>
                  <a:lnTo>
                    <a:pt x="186" y="93"/>
                  </a:lnTo>
                  <a:lnTo>
                    <a:pt x="186" y="93"/>
                  </a:lnTo>
                  <a:lnTo>
                    <a:pt x="178" y="93"/>
                  </a:lnTo>
                  <a:lnTo>
                    <a:pt x="171" y="93"/>
                  </a:lnTo>
                  <a:lnTo>
                    <a:pt x="167" y="93"/>
                  </a:lnTo>
                  <a:lnTo>
                    <a:pt x="167" y="89"/>
                  </a:lnTo>
                  <a:lnTo>
                    <a:pt x="163" y="85"/>
                  </a:lnTo>
                  <a:lnTo>
                    <a:pt x="160" y="85"/>
                  </a:lnTo>
                  <a:lnTo>
                    <a:pt x="160" y="85"/>
                  </a:lnTo>
                  <a:close/>
                  <a:moveTo>
                    <a:pt x="278" y="0"/>
                  </a:moveTo>
                  <a:lnTo>
                    <a:pt x="274" y="4"/>
                  </a:lnTo>
                  <a:lnTo>
                    <a:pt x="274" y="4"/>
                  </a:lnTo>
                  <a:lnTo>
                    <a:pt x="278" y="4"/>
                  </a:lnTo>
                  <a:lnTo>
                    <a:pt x="278" y="0"/>
                  </a:lnTo>
                  <a:lnTo>
                    <a:pt x="278" y="0"/>
                  </a:lnTo>
                  <a:close/>
                  <a:moveTo>
                    <a:pt x="282" y="0"/>
                  </a:moveTo>
                  <a:lnTo>
                    <a:pt x="278" y="4"/>
                  </a:lnTo>
                  <a:lnTo>
                    <a:pt x="282" y="4"/>
                  </a:lnTo>
                  <a:lnTo>
                    <a:pt x="286" y="4"/>
                  </a:lnTo>
                  <a:lnTo>
                    <a:pt x="286" y="4"/>
                  </a:lnTo>
                  <a:lnTo>
                    <a:pt x="282" y="0"/>
                  </a:lnTo>
                  <a:lnTo>
                    <a:pt x="282" y="0"/>
                  </a:lnTo>
                  <a:close/>
                  <a:moveTo>
                    <a:pt x="193" y="82"/>
                  </a:moveTo>
                  <a:lnTo>
                    <a:pt x="189" y="82"/>
                  </a:lnTo>
                  <a:lnTo>
                    <a:pt x="189" y="78"/>
                  </a:lnTo>
                  <a:lnTo>
                    <a:pt x="193" y="82"/>
                  </a:lnTo>
                  <a:lnTo>
                    <a:pt x="193" y="82"/>
                  </a:lnTo>
                  <a:close/>
                  <a:moveTo>
                    <a:pt x="193" y="78"/>
                  </a:moveTo>
                  <a:lnTo>
                    <a:pt x="193" y="78"/>
                  </a:lnTo>
                  <a:lnTo>
                    <a:pt x="193" y="78"/>
                  </a:lnTo>
                  <a:lnTo>
                    <a:pt x="193" y="78"/>
                  </a:lnTo>
                  <a:lnTo>
                    <a:pt x="193" y="78"/>
                  </a:lnTo>
                  <a:lnTo>
                    <a:pt x="193" y="78"/>
                  </a:lnTo>
                  <a:close/>
                  <a:moveTo>
                    <a:pt x="197" y="74"/>
                  </a:moveTo>
                  <a:lnTo>
                    <a:pt x="197" y="78"/>
                  </a:lnTo>
                  <a:lnTo>
                    <a:pt x="193" y="78"/>
                  </a:lnTo>
                  <a:lnTo>
                    <a:pt x="193" y="78"/>
                  </a:lnTo>
                  <a:lnTo>
                    <a:pt x="193" y="74"/>
                  </a:lnTo>
                  <a:lnTo>
                    <a:pt x="193" y="74"/>
                  </a:lnTo>
                  <a:lnTo>
                    <a:pt x="193" y="74"/>
                  </a:lnTo>
                  <a:lnTo>
                    <a:pt x="197" y="74"/>
                  </a:lnTo>
                  <a:lnTo>
                    <a:pt x="197" y="74"/>
                  </a:lnTo>
                  <a:close/>
                  <a:moveTo>
                    <a:pt x="0" y="15"/>
                  </a:moveTo>
                  <a:lnTo>
                    <a:pt x="4" y="11"/>
                  </a:lnTo>
                  <a:lnTo>
                    <a:pt x="4" y="11"/>
                  </a:lnTo>
                  <a:lnTo>
                    <a:pt x="8" y="11"/>
                  </a:lnTo>
                  <a:lnTo>
                    <a:pt x="12" y="15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9" y="19"/>
                  </a:lnTo>
                  <a:lnTo>
                    <a:pt x="19" y="22"/>
                  </a:lnTo>
                  <a:lnTo>
                    <a:pt x="15" y="22"/>
                  </a:lnTo>
                  <a:lnTo>
                    <a:pt x="15" y="26"/>
                  </a:lnTo>
                  <a:lnTo>
                    <a:pt x="23" y="26"/>
                  </a:lnTo>
                  <a:lnTo>
                    <a:pt x="26" y="26"/>
                  </a:lnTo>
                  <a:lnTo>
                    <a:pt x="26" y="22"/>
                  </a:lnTo>
                  <a:lnTo>
                    <a:pt x="30" y="26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7" y="19"/>
                  </a:lnTo>
                  <a:lnTo>
                    <a:pt x="37" y="19"/>
                  </a:lnTo>
                  <a:lnTo>
                    <a:pt x="41" y="22"/>
                  </a:lnTo>
                  <a:lnTo>
                    <a:pt x="52" y="33"/>
                  </a:lnTo>
                  <a:lnTo>
                    <a:pt x="56" y="41"/>
                  </a:lnTo>
                  <a:lnTo>
                    <a:pt x="56" y="45"/>
                  </a:lnTo>
                  <a:lnTo>
                    <a:pt x="56" y="48"/>
                  </a:lnTo>
                  <a:lnTo>
                    <a:pt x="56" y="56"/>
                  </a:lnTo>
                  <a:lnTo>
                    <a:pt x="56" y="56"/>
                  </a:lnTo>
                  <a:lnTo>
                    <a:pt x="56" y="59"/>
                  </a:lnTo>
                  <a:lnTo>
                    <a:pt x="56" y="59"/>
                  </a:lnTo>
                  <a:lnTo>
                    <a:pt x="56" y="67"/>
                  </a:lnTo>
                  <a:lnTo>
                    <a:pt x="60" y="71"/>
                  </a:lnTo>
                  <a:lnTo>
                    <a:pt x="63" y="74"/>
                  </a:lnTo>
                  <a:lnTo>
                    <a:pt x="67" y="74"/>
                  </a:lnTo>
                  <a:lnTo>
                    <a:pt x="67" y="74"/>
                  </a:lnTo>
                  <a:lnTo>
                    <a:pt x="67" y="78"/>
                  </a:lnTo>
                  <a:lnTo>
                    <a:pt x="67" y="82"/>
                  </a:lnTo>
                  <a:lnTo>
                    <a:pt x="67" y="82"/>
                  </a:lnTo>
                  <a:lnTo>
                    <a:pt x="67" y="82"/>
                  </a:lnTo>
                  <a:lnTo>
                    <a:pt x="67" y="85"/>
                  </a:lnTo>
                  <a:lnTo>
                    <a:pt x="71" y="85"/>
                  </a:lnTo>
                  <a:lnTo>
                    <a:pt x="74" y="89"/>
                  </a:lnTo>
                  <a:lnTo>
                    <a:pt x="74" y="93"/>
                  </a:lnTo>
                  <a:lnTo>
                    <a:pt x="71" y="93"/>
                  </a:lnTo>
                  <a:lnTo>
                    <a:pt x="71" y="93"/>
                  </a:lnTo>
                  <a:lnTo>
                    <a:pt x="71" y="93"/>
                  </a:lnTo>
                  <a:lnTo>
                    <a:pt x="67" y="89"/>
                  </a:lnTo>
                  <a:lnTo>
                    <a:pt x="71" y="93"/>
                  </a:lnTo>
                  <a:lnTo>
                    <a:pt x="67" y="93"/>
                  </a:lnTo>
                  <a:lnTo>
                    <a:pt x="67" y="93"/>
                  </a:lnTo>
                  <a:lnTo>
                    <a:pt x="71" y="93"/>
                  </a:lnTo>
                  <a:lnTo>
                    <a:pt x="71" y="93"/>
                  </a:lnTo>
                  <a:lnTo>
                    <a:pt x="67" y="97"/>
                  </a:lnTo>
                  <a:lnTo>
                    <a:pt x="63" y="93"/>
                  </a:lnTo>
                  <a:lnTo>
                    <a:pt x="63" y="97"/>
                  </a:lnTo>
                  <a:lnTo>
                    <a:pt x="60" y="93"/>
                  </a:lnTo>
                  <a:lnTo>
                    <a:pt x="60" y="93"/>
                  </a:lnTo>
                  <a:lnTo>
                    <a:pt x="52" y="89"/>
                  </a:lnTo>
                  <a:lnTo>
                    <a:pt x="49" y="89"/>
                  </a:lnTo>
                  <a:lnTo>
                    <a:pt x="45" y="85"/>
                  </a:lnTo>
                  <a:lnTo>
                    <a:pt x="45" y="85"/>
                  </a:lnTo>
                  <a:lnTo>
                    <a:pt x="41" y="85"/>
                  </a:lnTo>
                  <a:lnTo>
                    <a:pt x="37" y="85"/>
                  </a:lnTo>
                  <a:lnTo>
                    <a:pt x="34" y="82"/>
                  </a:lnTo>
                  <a:lnTo>
                    <a:pt x="34" y="78"/>
                  </a:lnTo>
                  <a:lnTo>
                    <a:pt x="30" y="74"/>
                  </a:lnTo>
                  <a:lnTo>
                    <a:pt x="26" y="74"/>
                  </a:lnTo>
                  <a:lnTo>
                    <a:pt x="23" y="71"/>
                  </a:lnTo>
                  <a:lnTo>
                    <a:pt x="23" y="71"/>
                  </a:lnTo>
                  <a:lnTo>
                    <a:pt x="26" y="67"/>
                  </a:lnTo>
                  <a:lnTo>
                    <a:pt x="23" y="63"/>
                  </a:lnTo>
                  <a:lnTo>
                    <a:pt x="19" y="63"/>
                  </a:lnTo>
                  <a:lnTo>
                    <a:pt x="19" y="59"/>
                  </a:lnTo>
                  <a:lnTo>
                    <a:pt x="12" y="56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12" y="45"/>
                  </a:lnTo>
                  <a:lnTo>
                    <a:pt x="12" y="41"/>
                  </a:lnTo>
                  <a:lnTo>
                    <a:pt x="8" y="37"/>
                  </a:lnTo>
                  <a:lnTo>
                    <a:pt x="8" y="33"/>
                  </a:lnTo>
                  <a:lnTo>
                    <a:pt x="4" y="22"/>
                  </a:lnTo>
                  <a:lnTo>
                    <a:pt x="0" y="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1" name="Freeform 23"/>
            <p:cNvSpPr>
              <a:spLocks noEditPoints="1"/>
            </p:cNvSpPr>
            <p:nvPr/>
          </p:nvSpPr>
          <p:spPr bwMode="auto">
            <a:xfrm>
              <a:off x="6718320" y="3080759"/>
              <a:ext cx="23159" cy="19300"/>
            </a:xfrm>
            <a:custGeom>
              <a:avLst/>
              <a:gdLst>
                <a:gd name="T0" fmla="*/ 0 w 18"/>
                <a:gd name="T1" fmla="*/ 8 h 15"/>
                <a:gd name="T2" fmla="*/ 3 w 18"/>
                <a:gd name="T3" fmla="*/ 8 h 15"/>
                <a:gd name="T4" fmla="*/ 3 w 18"/>
                <a:gd name="T5" fmla="*/ 8 h 15"/>
                <a:gd name="T6" fmla="*/ 7 w 18"/>
                <a:gd name="T7" fmla="*/ 11 h 15"/>
                <a:gd name="T8" fmla="*/ 11 w 18"/>
                <a:gd name="T9" fmla="*/ 15 h 15"/>
                <a:gd name="T10" fmla="*/ 11 w 18"/>
                <a:gd name="T11" fmla="*/ 15 h 15"/>
                <a:gd name="T12" fmla="*/ 11 w 18"/>
                <a:gd name="T13" fmla="*/ 8 h 15"/>
                <a:gd name="T14" fmla="*/ 11 w 18"/>
                <a:gd name="T15" fmla="*/ 4 h 15"/>
                <a:gd name="T16" fmla="*/ 14 w 18"/>
                <a:gd name="T17" fmla="*/ 4 h 15"/>
                <a:gd name="T18" fmla="*/ 14 w 18"/>
                <a:gd name="T19" fmla="*/ 4 h 15"/>
                <a:gd name="T20" fmla="*/ 14 w 18"/>
                <a:gd name="T21" fmla="*/ 0 h 15"/>
                <a:gd name="T22" fmla="*/ 11 w 18"/>
                <a:gd name="T23" fmla="*/ 0 h 15"/>
                <a:gd name="T24" fmla="*/ 7 w 18"/>
                <a:gd name="T25" fmla="*/ 4 h 15"/>
                <a:gd name="T26" fmla="*/ 0 w 18"/>
                <a:gd name="T27" fmla="*/ 8 h 15"/>
                <a:gd name="T28" fmla="*/ 0 w 18"/>
                <a:gd name="T29" fmla="*/ 8 h 15"/>
                <a:gd name="T30" fmla="*/ 0 w 18"/>
                <a:gd name="T31" fmla="*/ 8 h 15"/>
                <a:gd name="T32" fmla="*/ 14 w 18"/>
                <a:gd name="T33" fmla="*/ 4 h 15"/>
                <a:gd name="T34" fmla="*/ 14 w 18"/>
                <a:gd name="T35" fmla="*/ 8 h 15"/>
                <a:gd name="T36" fmla="*/ 14 w 18"/>
                <a:gd name="T37" fmla="*/ 11 h 15"/>
                <a:gd name="T38" fmla="*/ 18 w 18"/>
                <a:gd name="T39" fmla="*/ 11 h 15"/>
                <a:gd name="T40" fmla="*/ 18 w 18"/>
                <a:gd name="T41" fmla="*/ 11 h 15"/>
                <a:gd name="T42" fmla="*/ 18 w 18"/>
                <a:gd name="T43" fmla="*/ 4 h 15"/>
                <a:gd name="T44" fmla="*/ 14 w 18"/>
                <a:gd name="T45" fmla="*/ 4 h 15"/>
                <a:gd name="T46" fmla="*/ 14 w 18"/>
                <a:gd name="T47" fmla="*/ 4 h 15"/>
                <a:gd name="T48" fmla="*/ 14 w 18"/>
                <a:gd name="T49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" h="15">
                  <a:moveTo>
                    <a:pt x="0" y="8"/>
                  </a:moveTo>
                  <a:lnTo>
                    <a:pt x="3" y="8"/>
                  </a:lnTo>
                  <a:lnTo>
                    <a:pt x="3" y="8"/>
                  </a:lnTo>
                  <a:lnTo>
                    <a:pt x="7" y="11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1" y="8"/>
                  </a:lnTo>
                  <a:lnTo>
                    <a:pt x="11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7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close/>
                  <a:moveTo>
                    <a:pt x="14" y="4"/>
                  </a:moveTo>
                  <a:lnTo>
                    <a:pt x="14" y="8"/>
                  </a:lnTo>
                  <a:lnTo>
                    <a:pt x="14" y="11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2" name="Freeform 24"/>
            <p:cNvSpPr>
              <a:spLocks noEditPoints="1"/>
            </p:cNvSpPr>
            <p:nvPr/>
          </p:nvSpPr>
          <p:spPr bwMode="auto">
            <a:xfrm>
              <a:off x="6436547" y="2703775"/>
              <a:ext cx="176269" cy="306218"/>
            </a:xfrm>
            <a:custGeom>
              <a:avLst/>
              <a:gdLst>
                <a:gd name="T0" fmla="*/ 4 w 137"/>
                <a:gd name="T1" fmla="*/ 11 h 238"/>
                <a:gd name="T2" fmla="*/ 15 w 137"/>
                <a:gd name="T3" fmla="*/ 15 h 238"/>
                <a:gd name="T4" fmla="*/ 22 w 137"/>
                <a:gd name="T5" fmla="*/ 11 h 238"/>
                <a:gd name="T6" fmla="*/ 37 w 137"/>
                <a:gd name="T7" fmla="*/ 11 h 238"/>
                <a:gd name="T8" fmla="*/ 52 w 137"/>
                <a:gd name="T9" fmla="*/ 0 h 238"/>
                <a:gd name="T10" fmla="*/ 67 w 137"/>
                <a:gd name="T11" fmla="*/ 8 h 238"/>
                <a:gd name="T12" fmla="*/ 74 w 137"/>
                <a:gd name="T13" fmla="*/ 11 h 238"/>
                <a:gd name="T14" fmla="*/ 82 w 137"/>
                <a:gd name="T15" fmla="*/ 26 h 238"/>
                <a:gd name="T16" fmla="*/ 96 w 137"/>
                <a:gd name="T17" fmla="*/ 26 h 238"/>
                <a:gd name="T18" fmla="*/ 96 w 137"/>
                <a:gd name="T19" fmla="*/ 34 h 238"/>
                <a:gd name="T20" fmla="*/ 85 w 137"/>
                <a:gd name="T21" fmla="*/ 37 h 238"/>
                <a:gd name="T22" fmla="*/ 78 w 137"/>
                <a:gd name="T23" fmla="*/ 41 h 238"/>
                <a:gd name="T24" fmla="*/ 74 w 137"/>
                <a:gd name="T25" fmla="*/ 41 h 238"/>
                <a:gd name="T26" fmla="*/ 74 w 137"/>
                <a:gd name="T27" fmla="*/ 48 h 238"/>
                <a:gd name="T28" fmla="*/ 67 w 137"/>
                <a:gd name="T29" fmla="*/ 56 h 238"/>
                <a:gd name="T30" fmla="*/ 63 w 137"/>
                <a:gd name="T31" fmla="*/ 59 h 238"/>
                <a:gd name="T32" fmla="*/ 63 w 137"/>
                <a:gd name="T33" fmla="*/ 74 h 238"/>
                <a:gd name="T34" fmla="*/ 71 w 137"/>
                <a:gd name="T35" fmla="*/ 82 h 238"/>
                <a:gd name="T36" fmla="*/ 78 w 137"/>
                <a:gd name="T37" fmla="*/ 93 h 238"/>
                <a:gd name="T38" fmla="*/ 89 w 137"/>
                <a:gd name="T39" fmla="*/ 104 h 238"/>
                <a:gd name="T40" fmla="*/ 119 w 137"/>
                <a:gd name="T41" fmla="*/ 126 h 238"/>
                <a:gd name="T42" fmla="*/ 122 w 137"/>
                <a:gd name="T43" fmla="*/ 134 h 238"/>
                <a:gd name="T44" fmla="*/ 126 w 137"/>
                <a:gd name="T45" fmla="*/ 149 h 238"/>
                <a:gd name="T46" fmla="*/ 130 w 137"/>
                <a:gd name="T47" fmla="*/ 160 h 238"/>
                <a:gd name="T48" fmla="*/ 134 w 137"/>
                <a:gd name="T49" fmla="*/ 167 h 238"/>
                <a:gd name="T50" fmla="*/ 134 w 137"/>
                <a:gd name="T51" fmla="*/ 171 h 238"/>
                <a:gd name="T52" fmla="*/ 130 w 137"/>
                <a:gd name="T53" fmla="*/ 178 h 238"/>
                <a:gd name="T54" fmla="*/ 130 w 137"/>
                <a:gd name="T55" fmla="*/ 189 h 238"/>
                <a:gd name="T56" fmla="*/ 122 w 137"/>
                <a:gd name="T57" fmla="*/ 200 h 238"/>
                <a:gd name="T58" fmla="*/ 111 w 137"/>
                <a:gd name="T59" fmla="*/ 208 h 238"/>
                <a:gd name="T60" fmla="*/ 93 w 137"/>
                <a:gd name="T61" fmla="*/ 212 h 238"/>
                <a:gd name="T62" fmla="*/ 89 w 137"/>
                <a:gd name="T63" fmla="*/ 208 h 238"/>
                <a:gd name="T64" fmla="*/ 93 w 137"/>
                <a:gd name="T65" fmla="*/ 212 h 238"/>
                <a:gd name="T66" fmla="*/ 89 w 137"/>
                <a:gd name="T67" fmla="*/ 219 h 238"/>
                <a:gd name="T68" fmla="*/ 82 w 137"/>
                <a:gd name="T69" fmla="*/ 219 h 238"/>
                <a:gd name="T70" fmla="*/ 82 w 137"/>
                <a:gd name="T71" fmla="*/ 226 h 238"/>
                <a:gd name="T72" fmla="*/ 74 w 137"/>
                <a:gd name="T73" fmla="*/ 230 h 238"/>
                <a:gd name="T74" fmla="*/ 63 w 137"/>
                <a:gd name="T75" fmla="*/ 238 h 238"/>
                <a:gd name="T76" fmla="*/ 63 w 137"/>
                <a:gd name="T77" fmla="*/ 234 h 238"/>
                <a:gd name="T78" fmla="*/ 63 w 137"/>
                <a:gd name="T79" fmla="*/ 226 h 238"/>
                <a:gd name="T80" fmla="*/ 67 w 137"/>
                <a:gd name="T81" fmla="*/ 215 h 238"/>
                <a:gd name="T82" fmla="*/ 56 w 137"/>
                <a:gd name="T83" fmla="*/ 212 h 238"/>
                <a:gd name="T84" fmla="*/ 63 w 137"/>
                <a:gd name="T85" fmla="*/ 204 h 238"/>
                <a:gd name="T86" fmla="*/ 82 w 137"/>
                <a:gd name="T87" fmla="*/ 200 h 238"/>
                <a:gd name="T88" fmla="*/ 82 w 137"/>
                <a:gd name="T89" fmla="*/ 197 h 238"/>
                <a:gd name="T90" fmla="*/ 89 w 137"/>
                <a:gd name="T91" fmla="*/ 186 h 238"/>
                <a:gd name="T92" fmla="*/ 104 w 137"/>
                <a:gd name="T93" fmla="*/ 174 h 238"/>
                <a:gd name="T94" fmla="*/ 100 w 137"/>
                <a:gd name="T95" fmla="*/ 152 h 238"/>
                <a:gd name="T96" fmla="*/ 100 w 137"/>
                <a:gd name="T97" fmla="*/ 141 h 238"/>
                <a:gd name="T98" fmla="*/ 100 w 137"/>
                <a:gd name="T99" fmla="*/ 126 h 238"/>
                <a:gd name="T100" fmla="*/ 96 w 137"/>
                <a:gd name="T101" fmla="*/ 119 h 238"/>
                <a:gd name="T102" fmla="*/ 89 w 137"/>
                <a:gd name="T103" fmla="*/ 111 h 238"/>
                <a:gd name="T104" fmla="*/ 82 w 137"/>
                <a:gd name="T105" fmla="*/ 104 h 238"/>
                <a:gd name="T106" fmla="*/ 67 w 137"/>
                <a:gd name="T107" fmla="*/ 93 h 238"/>
                <a:gd name="T108" fmla="*/ 48 w 137"/>
                <a:gd name="T109" fmla="*/ 78 h 238"/>
                <a:gd name="T110" fmla="*/ 41 w 137"/>
                <a:gd name="T111" fmla="*/ 71 h 238"/>
                <a:gd name="T112" fmla="*/ 45 w 137"/>
                <a:gd name="T113" fmla="*/ 59 h 238"/>
                <a:gd name="T114" fmla="*/ 48 w 137"/>
                <a:gd name="T115" fmla="*/ 48 h 238"/>
                <a:gd name="T116" fmla="*/ 37 w 137"/>
                <a:gd name="T117" fmla="*/ 41 h 238"/>
                <a:gd name="T118" fmla="*/ 11 w 137"/>
                <a:gd name="T119" fmla="*/ 34 h 238"/>
                <a:gd name="T120" fmla="*/ 0 w 137"/>
                <a:gd name="T121" fmla="*/ 19 h 238"/>
                <a:gd name="T122" fmla="*/ 48 w 137"/>
                <a:gd name="T123" fmla="*/ 215 h 238"/>
                <a:gd name="T124" fmla="*/ 48 w 137"/>
                <a:gd name="T125" fmla="*/ 20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7" h="238">
                  <a:moveTo>
                    <a:pt x="0" y="15"/>
                  </a:moveTo>
                  <a:lnTo>
                    <a:pt x="0" y="15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4" y="11"/>
                  </a:lnTo>
                  <a:lnTo>
                    <a:pt x="8" y="11"/>
                  </a:lnTo>
                  <a:lnTo>
                    <a:pt x="11" y="11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5" y="15"/>
                  </a:lnTo>
                  <a:lnTo>
                    <a:pt x="15" y="11"/>
                  </a:lnTo>
                  <a:lnTo>
                    <a:pt x="19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6" y="15"/>
                  </a:lnTo>
                  <a:lnTo>
                    <a:pt x="30" y="11"/>
                  </a:lnTo>
                  <a:lnTo>
                    <a:pt x="30" y="8"/>
                  </a:lnTo>
                  <a:lnTo>
                    <a:pt x="34" y="8"/>
                  </a:lnTo>
                  <a:lnTo>
                    <a:pt x="37" y="11"/>
                  </a:lnTo>
                  <a:lnTo>
                    <a:pt x="41" y="8"/>
                  </a:lnTo>
                  <a:lnTo>
                    <a:pt x="41" y="4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9" y="4"/>
                  </a:lnTo>
                  <a:lnTo>
                    <a:pt x="59" y="8"/>
                  </a:lnTo>
                  <a:lnTo>
                    <a:pt x="67" y="8"/>
                  </a:lnTo>
                  <a:lnTo>
                    <a:pt x="71" y="8"/>
                  </a:lnTo>
                  <a:lnTo>
                    <a:pt x="74" y="8"/>
                  </a:lnTo>
                  <a:lnTo>
                    <a:pt x="78" y="8"/>
                  </a:lnTo>
                  <a:lnTo>
                    <a:pt x="74" y="11"/>
                  </a:lnTo>
                  <a:lnTo>
                    <a:pt x="74" y="11"/>
                  </a:lnTo>
                  <a:lnTo>
                    <a:pt x="71" y="19"/>
                  </a:lnTo>
                  <a:lnTo>
                    <a:pt x="74" y="19"/>
                  </a:lnTo>
                  <a:lnTo>
                    <a:pt x="74" y="22"/>
                  </a:lnTo>
                  <a:lnTo>
                    <a:pt x="82" y="22"/>
                  </a:lnTo>
                  <a:lnTo>
                    <a:pt x="82" y="26"/>
                  </a:lnTo>
                  <a:lnTo>
                    <a:pt x="85" y="26"/>
                  </a:lnTo>
                  <a:lnTo>
                    <a:pt x="89" y="30"/>
                  </a:lnTo>
                  <a:lnTo>
                    <a:pt x="93" y="26"/>
                  </a:lnTo>
                  <a:lnTo>
                    <a:pt x="93" y="30"/>
                  </a:lnTo>
                  <a:lnTo>
                    <a:pt x="96" y="26"/>
                  </a:lnTo>
                  <a:lnTo>
                    <a:pt x="96" y="30"/>
                  </a:lnTo>
                  <a:lnTo>
                    <a:pt x="96" y="30"/>
                  </a:lnTo>
                  <a:lnTo>
                    <a:pt x="100" y="30"/>
                  </a:lnTo>
                  <a:lnTo>
                    <a:pt x="96" y="34"/>
                  </a:lnTo>
                  <a:lnTo>
                    <a:pt x="96" y="34"/>
                  </a:lnTo>
                  <a:lnTo>
                    <a:pt x="93" y="34"/>
                  </a:lnTo>
                  <a:lnTo>
                    <a:pt x="93" y="34"/>
                  </a:lnTo>
                  <a:lnTo>
                    <a:pt x="89" y="34"/>
                  </a:lnTo>
                  <a:lnTo>
                    <a:pt x="85" y="34"/>
                  </a:lnTo>
                  <a:lnTo>
                    <a:pt x="85" y="37"/>
                  </a:lnTo>
                  <a:lnTo>
                    <a:pt x="85" y="37"/>
                  </a:lnTo>
                  <a:lnTo>
                    <a:pt x="85" y="41"/>
                  </a:lnTo>
                  <a:lnTo>
                    <a:pt x="82" y="41"/>
                  </a:lnTo>
                  <a:lnTo>
                    <a:pt x="82" y="41"/>
                  </a:lnTo>
                  <a:lnTo>
                    <a:pt x="78" y="41"/>
                  </a:lnTo>
                  <a:lnTo>
                    <a:pt x="78" y="41"/>
                  </a:lnTo>
                  <a:lnTo>
                    <a:pt x="78" y="41"/>
                  </a:lnTo>
                  <a:lnTo>
                    <a:pt x="74" y="41"/>
                  </a:lnTo>
                  <a:lnTo>
                    <a:pt x="74" y="41"/>
                  </a:lnTo>
                  <a:lnTo>
                    <a:pt x="74" y="41"/>
                  </a:lnTo>
                  <a:lnTo>
                    <a:pt x="74" y="45"/>
                  </a:lnTo>
                  <a:lnTo>
                    <a:pt x="74" y="45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4" y="52"/>
                  </a:lnTo>
                  <a:lnTo>
                    <a:pt x="74" y="52"/>
                  </a:lnTo>
                  <a:lnTo>
                    <a:pt x="71" y="52"/>
                  </a:lnTo>
                  <a:lnTo>
                    <a:pt x="71" y="56"/>
                  </a:lnTo>
                  <a:lnTo>
                    <a:pt x="67" y="56"/>
                  </a:lnTo>
                  <a:lnTo>
                    <a:pt x="67" y="56"/>
                  </a:lnTo>
                  <a:lnTo>
                    <a:pt x="67" y="56"/>
                  </a:lnTo>
                  <a:lnTo>
                    <a:pt x="67" y="59"/>
                  </a:lnTo>
                  <a:lnTo>
                    <a:pt x="63" y="59"/>
                  </a:lnTo>
                  <a:lnTo>
                    <a:pt x="63" y="59"/>
                  </a:lnTo>
                  <a:lnTo>
                    <a:pt x="63" y="63"/>
                  </a:lnTo>
                  <a:lnTo>
                    <a:pt x="63" y="63"/>
                  </a:lnTo>
                  <a:lnTo>
                    <a:pt x="67" y="67"/>
                  </a:lnTo>
                  <a:lnTo>
                    <a:pt x="63" y="71"/>
                  </a:lnTo>
                  <a:lnTo>
                    <a:pt x="63" y="74"/>
                  </a:lnTo>
                  <a:lnTo>
                    <a:pt x="67" y="74"/>
                  </a:lnTo>
                  <a:lnTo>
                    <a:pt x="63" y="78"/>
                  </a:lnTo>
                  <a:lnTo>
                    <a:pt x="63" y="78"/>
                  </a:lnTo>
                  <a:lnTo>
                    <a:pt x="63" y="78"/>
                  </a:lnTo>
                  <a:lnTo>
                    <a:pt x="71" y="82"/>
                  </a:lnTo>
                  <a:lnTo>
                    <a:pt x="74" y="85"/>
                  </a:lnTo>
                  <a:lnTo>
                    <a:pt x="74" y="85"/>
                  </a:lnTo>
                  <a:lnTo>
                    <a:pt x="78" y="89"/>
                  </a:lnTo>
                  <a:lnTo>
                    <a:pt x="78" y="89"/>
                  </a:lnTo>
                  <a:lnTo>
                    <a:pt x="78" y="93"/>
                  </a:lnTo>
                  <a:lnTo>
                    <a:pt x="78" y="93"/>
                  </a:lnTo>
                  <a:lnTo>
                    <a:pt x="78" y="97"/>
                  </a:lnTo>
                  <a:lnTo>
                    <a:pt x="85" y="100"/>
                  </a:lnTo>
                  <a:lnTo>
                    <a:pt x="89" y="104"/>
                  </a:lnTo>
                  <a:lnTo>
                    <a:pt x="89" y="104"/>
                  </a:lnTo>
                  <a:lnTo>
                    <a:pt x="96" y="108"/>
                  </a:lnTo>
                  <a:lnTo>
                    <a:pt x="108" y="115"/>
                  </a:lnTo>
                  <a:lnTo>
                    <a:pt x="108" y="115"/>
                  </a:lnTo>
                  <a:lnTo>
                    <a:pt x="115" y="123"/>
                  </a:lnTo>
                  <a:lnTo>
                    <a:pt x="119" y="126"/>
                  </a:lnTo>
                  <a:lnTo>
                    <a:pt x="119" y="126"/>
                  </a:lnTo>
                  <a:lnTo>
                    <a:pt x="119" y="126"/>
                  </a:lnTo>
                  <a:lnTo>
                    <a:pt x="119" y="130"/>
                  </a:lnTo>
                  <a:lnTo>
                    <a:pt x="122" y="134"/>
                  </a:lnTo>
                  <a:lnTo>
                    <a:pt x="122" y="134"/>
                  </a:lnTo>
                  <a:lnTo>
                    <a:pt x="122" y="137"/>
                  </a:lnTo>
                  <a:lnTo>
                    <a:pt x="122" y="137"/>
                  </a:lnTo>
                  <a:lnTo>
                    <a:pt x="126" y="141"/>
                  </a:lnTo>
                  <a:lnTo>
                    <a:pt x="126" y="145"/>
                  </a:lnTo>
                  <a:lnTo>
                    <a:pt x="126" y="149"/>
                  </a:lnTo>
                  <a:lnTo>
                    <a:pt x="130" y="152"/>
                  </a:lnTo>
                  <a:lnTo>
                    <a:pt x="130" y="152"/>
                  </a:lnTo>
                  <a:lnTo>
                    <a:pt x="130" y="156"/>
                  </a:lnTo>
                  <a:lnTo>
                    <a:pt x="130" y="156"/>
                  </a:lnTo>
                  <a:lnTo>
                    <a:pt x="130" y="160"/>
                  </a:lnTo>
                  <a:lnTo>
                    <a:pt x="130" y="160"/>
                  </a:lnTo>
                  <a:lnTo>
                    <a:pt x="130" y="163"/>
                  </a:lnTo>
                  <a:lnTo>
                    <a:pt x="130" y="167"/>
                  </a:lnTo>
                  <a:lnTo>
                    <a:pt x="134" y="167"/>
                  </a:lnTo>
                  <a:lnTo>
                    <a:pt x="134" y="167"/>
                  </a:lnTo>
                  <a:lnTo>
                    <a:pt x="137" y="171"/>
                  </a:lnTo>
                  <a:lnTo>
                    <a:pt x="134" y="174"/>
                  </a:lnTo>
                  <a:lnTo>
                    <a:pt x="134" y="174"/>
                  </a:lnTo>
                  <a:lnTo>
                    <a:pt x="134" y="171"/>
                  </a:lnTo>
                  <a:lnTo>
                    <a:pt x="134" y="171"/>
                  </a:lnTo>
                  <a:lnTo>
                    <a:pt x="134" y="171"/>
                  </a:lnTo>
                  <a:lnTo>
                    <a:pt x="134" y="174"/>
                  </a:lnTo>
                  <a:lnTo>
                    <a:pt x="134" y="174"/>
                  </a:lnTo>
                  <a:lnTo>
                    <a:pt x="134" y="178"/>
                  </a:lnTo>
                  <a:lnTo>
                    <a:pt x="130" y="178"/>
                  </a:lnTo>
                  <a:lnTo>
                    <a:pt x="130" y="182"/>
                  </a:lnTo>
                  <a:lnTo>
                    <a:pt x="130" y="182"/>
                  </a:lnTo>
                  <a:lnTo>
                    <a:pt x="130" y="186"/>
                  </a:lnTo>
                  <a:lnTo>
                    <a:pt x="130" y="189"/>
                  </a:lnTo>
                  <a:lnTo>
                    <a:pt x="130" y="189"/>
                  </a:lnTo>
                  <a:lnTo>
                    <a:pt x="130" y="189"/>
                  </a:lnTo>
                  <a:lnTo>
                    <a:pt x="126" y="193"/>
                  </a:lnTo>
                  <a:lnTo>
                    <a:pt x="126" y="197"/>
                  </a:lnTo>
                  <a:lnTo>
                    <a:pt x="126" y="197"/>
                  </a:lnTo>
                  <a:lnTo>
                    <a:pt x="122" y="200"/>
                  </a:lnTo>
                  <a:lnTo>
                    <a:pt x="119" y="200"/>
                  </a:lnTo>
                  <a:lnTo>
                    <a:pt x="115" y="204"/>
                  </a:lnTo>
                  <a:lnTo>
                    <a:pt x="115" y="204"/>
                  </a:lnTo>
                  <a:lnTo>
                    <a:pt x="111" y="204"/>
                  </a:lnTo>
                  <a:lnTo>
                    <a:pt x="111" y="208"/>
                  </a:lnTo>
                  <a:lnTo>
                    <a:pt x="104" y="212"/>
                  </a:lnTo>
                  <a:lnTo>
                    <a:pt x="100" y="212"/>
                  </a:lnTo>
                  <a:lnTo>
                    <a:pt x="96" y="212"/>
                  </a:lnTo>
                  <a:lnTo>
                    <a:pt x="93" y="212"/>
                  </a:lnTo>
                  <a:lnTo>
                    <a:pt x="93" y="212"/>
                  </a:lnTo>
                  <a:lnTo>
                    <a:pt x="93" y="208"/>
                  </a:lnTo>
                  <a:lnTo>
                    <a:pt x="93" y="208"/>
                  </a:lnTo>
                  <a:lnTo>
                    <a:pt x="93" y="208"/>
                  </a:lnTo>
                  <a:lnTo>
                    <a:pt x="93" y="208"/>
                  </a:lnTo>
                  <a:lnTo>
                    <a:pt x="89" y="208"/>
                  </a:lnTo>
                  <a:lnTo>
                    <a:pt x="93" y="212"/>
                  </a:lnTo>
                  <a:lnTo>
                    <a:pt x="93" y="212"/>
                  </a:lnTo>
                  <a:lnTo>
                    <a:pt x="89" y="212"/>
                  </a:lnTo>
                  <a:lnTo>
                    <a:pt x="89" y="212"/>
                  </a:lnTo>
                  <a:lnTo>
                    <a:pt x="93" y="212"/>
                  </a:lnTo>
                  <a:lnTo>
                    <a:pt x="93" y="215"/>
                  </a:lnTo>
                  <a:lnTo>
                    <a:pt x="93" y="215"/>
                  </a:lnTo>
                  <a:lnTo>
                    <a:pt x="89" y="219"/>
                  </a:lnTo>
                  <a:lnTo>
                    <a:pt x="85" y="215"/>
                  </a:lnTo>
                  <a:lnTo>
                    <a:pt x="89" y="219"/>
                  </a:lnTo>
                  <a:lnTo>
                    <a:pt x="89" y="219"/>
                  </a:lnTo>
                  <a:lnTo>
                    <a:pt x="89" y="223"/>
                  </a:lnTo>
                  <a:lnTo>
                    <a:pt x="85" y="223"/>
                  </a:lnTo>
                  <a:lnTo>
                    <a:pt x="85" y="219"/>
                  </a:lnTo>
                  <a:lnTo>
                    <a:pt x="82" y="219"/>
                  </a:lnTo>
                  <a:lnTo>
                    <a:pt x="85" y="223"/>
                  </a:lnTo>
                  <a:lnTo>
                    <a:pt x="85" y="223"/>
                  </a:lnTo>
                  <a:lnTo>
                    <a:pt x="85" y="223"/>
                  </a:lnTo>
                  <a:lnTo>
                    <a:pt x="82" y="223"/>
                  </a:lnTo>
                  <a:lnTo>
                    <a:pt x="82" y="226"/>
                  </a:lnTo>
                  <a:lnTo>
                    <a:pt x="82" y="226"/>
                  </a:lnTo>
                  <a:lnTo>
                    <a:pt x="78" y="226"/>
                  </a:lnTo>
                  <a:lnTo>
                    <a:pt x="78" y="230"/>
                  </a:lnTo>
                  <a:lnTo>
                    <a:pt x="74" y="230"/>
                  </a:lnTo>
                  <a:lnTo>
                    <a:pt x="74" y="230"/>
                  </a:lnTo>
                  <a:lnTo>
                    <a:pt x="74" y="234"/>
                  </a:lnTo>
                  <a:lnTo>
                    <a:pt x="71" y="234"/>
                  </a:lnTo>
                  <a:lnTo>
                    <a:pt x="71" y="234"/>
                  </a:lnTo>
                  <a:lnTo>
                    <a:pt x="71" y="234"/>
                  </a:lnTo>
                  <a:lnTo>
                    <a:pt x="63" y="238"/>
                  </a:lnTo>
                  <a:lnTo>
                    <a:pt x="59" y="238"/>
                  </a:lnTo>
                  <a:lnTo>
                    <a:pt x="63" y="238"/>
                  </a:lnTo>
                  <a:lnTo>
                    <a:pt x="63" y="234"/>
                  </a:lnTo>
                  <a:lnTo>
                    <a:pt x="67" y="234"/>
                  </a:lnTo>
                  <a:lnTo>
                    <a:pt x="63" y="234"/>
                  </a:lnTo>
                  <a:lnTo>
                    <a:pt x="63" y="234"/>
                  </a:lnTo>
                  <a:lnTo>
                    <a:pt x="63" y="230"/>
                  </a:lnTo>
                  <a:lnTo>
                    <a:pt x="63" y="226"/>
                  </a:lnTo>
                  <a:lnTo>
                    <a:pt x="63" y="226"/>
                  </a:lnTo>
                  <a:lnTo>
                    <a:pt x="63" y="226"/>
                  </a:lnTo>
                  <a:lnTo>
                    <a:pt x="63" y="223"/>
                  </a:lnTo>
                  <a:lnTo>
                    <a:pt x="63" y="219"/>
                  </a:lnTo>
                  <a:lnTo>
                    <a:pt x="71" y="215"/>
                  </a:lnTo>
                  <a:lnTo>
                    <a:pt x="71" y="212"/>
                  </a:lnTo>
                  <a:lnTo>
                    <a:pt x="67" y="215"/>
                  </a:lnTo>
                  <a:lnTo>
                    <a:pt x="63" y="215"/>
                  </a:lnTo>
                  <a:lnTo>
                    <a:pt x="63" y="215"/>
                  </a:lnTo>
                  <a:lnTo>
                    <a:pt x="59" y="212"/>
                  </a:lnTo>
                  <a:lnTo>
                    <a:pt x="59" y="215"/>
                  </a:lnTo>
                  <a:lnTo>
                    <a:pt x="56" y="212"/>
                  </a:lnTo>
                  <a:lnTo>
                    <a:pt x="56" y="212"/>
                  </a:lnTo>
                  <a:lnTo>
                    <a:pt x="56" y="212"/>
                  </a:lnTo>
                  <a:lnTo>
                    <a:pt x="56" y="208"/>
                  </a:lnTo>
                  <a:lnTo>
                    <a:pt x="59" y="204"/>
                  </a:lnTo>
                  <a:lnTo>
                    <a:pt x="63" y="204"/>
                  </a:lnTo>
                  <a:lnTo>
                    <a:pt x="63" y="200"/>
                  </a:lnTo>
                  <a:lnTo>
                    <a:pt x="67" y="200"/>
                  </a:lnTo>
                  <a:lnTo>
                    <a:pt x="71" y="200"/>
                  </a:lnTo>
                  <a:lnTo>
                    <a:pt x="78" y="200"/>
                  </a:lnTo>
                  <a:lnTo>
                    <a:pt x="82" y="200"/>
                  </a:lnTo>
                  <a:lnTo>
                    <a:pt x="82" y="204"/>
                  </a:lnTo>
                  <a:lnTo>
                    <a:pt x="85" y="204"/>
                  </a:lnTo>
                  <a:lnTo>
                    <a:pt x="85" y="200"/>
                  </a:lnTo>
                  <a:lnTo>
                    <a:pt x="85" y="200"/>
                  </a:lnTo>
                  <a:lnTo>
                    <a:pt x="82" y="197"/>
                  </a:lnTo>
                  <a:lnTo>
                    <a:pt x="78" y="197"/>
                  </a:lnTo>
                  <a:lnTo>
                    <a:pt x="78" y="189"/>
                  </a:lnTo>
                  <a:lnTo>
                    <a:pt x="82" y="189"/>
                  </a:lnTo>
                  <a:lnTo>
                    <a:pt x="89" y="189"/>
                  </a:lnTo>
                  <a:lnTo>
                    <a:pt x="89" y="186"/>
                  </a:lnTo>
                  <a:lnTo>
                    <a:pt x="93" y="182"/>
                  </a:lnTo>
                  <a:lnTo>
                    <a:pt x="96" y="182"/>
                  </a:lnTo>
                  <a:lnTo>
                    <a:pt x="100" y="178"/>
                  </a:lnTo>
                  <a:lnTo>
                    <a:pt x="100" y="178"/>
                  </a:lnTo>
                  <a:lnTo>
                    <a:pt x="104" y="174"/>
                  </a:lnTo>
                  <a:lnTo>
                    <a:pt x="104" y="171"/>
                  </a:lnTo>
                  <a:lnTo>
                    <a:pt x="104" y="167"/>
                  </a:lnTo>
                  <a:lnTo>
                    <a:pt x="104" y="163"/>
                  </a:lnTo>
                  <a:lnTo>
                    <a:pt x="104" y="160"/>
                  </a:lnTo>
                  <a:lnTo>
                    <a:pt x="100" y="152"/>
                  </a:lnTo>
                  <a:lnTo>
                    <a:pt x="96" y="152"/>
                  </a:lnTo>
                  <a:lnTo>
                    <a:pt x="96" y="149"/>
                  </a:lnTo>
                  <a:lnTo>
                    <a:pt x="96" y="149"/>
                  </a:lnTo>
                  <a:lnTo>
                    <a:pt x="100" y="145"/>
                  </a:lnTo>
                  <a:lnTo>
                    <a:pt x="100" y="141"/>
                  </a:lnTo>
                  <a:lnTo>
                    <a:pt x="96" y="137"/>
                  </a:lnTo>
                  <a:lnTo>
                    <a:pt x="96" y="134"/>
                  </a:lnTo>
                  <a:lnTo>
                    <a:pt x="100" y="130"/>
                  </a:lnTo>
                  <a:lnTo>
                    <a:pt x="100" y="126"/>
                  </a:lnTo>
                  <a:lnTo>
                    <a:pt x="100" y="126"/>
                  </a:lnTo>
                  <a:lnTo>
                    <a:pt x="96" y="126"/>
                  </a:lnTo>
                  <a:lnTo>
                    <a:pt x="100" y="123"/>
                  </a:lnTo>
                  <a:lnTo>
                    <a:pt x="100" y="119"/>
                  </a:lnTo>
                  <a:lnTo>
                    <a:pt x="100" y="119"/>
                  </a:lnTo>
                  <a:lnTo>
                    <a:pt x="96" y="119"/>
                  </a:lnTo>
                  <a:lnTo>
                    <a:pt x="96" y="119"/>
                  </a:lnTo>
                  <a:lnTo>
                    <a:pt x="93" y="115"/>
                  </a:lnTo>
                  <a:lnTo>
                    <a:pt x="89" y="115"/>
                  </a:lnTo>
                  <a:lnTo>
                    <a:pt x="89" y="115"/>
                  </a:lnTo>
                  <a:lnTo>
                    <a:pt x="89" y="111"/>
                  </a:lnTo>
                  <a:lnTo>
                    <a:pt x="85" y="111"/>
                  </a:lnTo>
                  <a:lnTo>
                    <a:pt x="85" y="111"/>
                  </a:lnTo>
                  <a:lnTo>
                    <a:pt x="82" y="108"/>
                  </a:lnTo>
                  <a:lnTo>
                    <a:pt x="82" y="108"/>
                  </a:lnTo>
                  <a:lnTo>
                    <a:pt x="82" y="104"/>
                  </a:lnTo>
                  <a:lnTo>
                    <a:pt x="78" y="104"/>
                  </a:lnTo>
                  <a:lnTo>
                    <a:pt x="74" y="104"/>
                  </a:lnTo>
                  <a:lnTo>
                    <a:pt x="74" y="100"/>
                  </a:lnTo>
                  <a:lnTo>
                    <a:pt x="67" y="93"/>
                  </a:lnTo>
                  <a:lnTo>
                    <a:pt x="67" y="93"/>
                  </a:lnTo>
                  <a:lnTo>
                    <a:pt x="63" y="89"/>
                  </a:lnTo>
                  <a:lnTo>
                    <a:pt x="59" y="85"/>
                  </a:lnTo>
                  <a:lnTo>
                    <a:pt x="56" y="82"/>
                  </a:lnTo>
                  <a:lnTo>
                    <a:pt x="52" y="82"/>
                  </a:lnTo>
                  <a:lnTo>
                    <a:pt x="48" y="78"/>
                  </a:lnTo>
                  <a:lnTo>
                    <a:pt x="41" y="78"/>
                  </a:lnTo>
                  <a:lnTo>
                    <a:pt x="41" y="74"/>
                  </a:lnTo>
                  <a:lnTo>
                    <a:pt x="37" y="74"/>
                  </a:lnTo>
                  <a:lnTo>
                    <a:pt x="37" y="71"/>
                  </a:lnTo>
                  <a:lnTo>
                    <a:pt x="41" y="71"/>
                  </a:lnTo>
                  <a:lnTo>
                    <a:pt x="37" y="67"/>
                  </a:lnTo>
                  <a:lnTo>
                    <a:pt x="37" y="63"/>
                  </a:lnTo>
                  <a:lnTo>
                    <a:pt x="37" y="63"/>
                  </a:lnTo>
                  <a:lnTo>
                    <a:pt x="41" y="63"/>
                  </a:lnTo>
                  <a:lnTo>
                    <a:pt x="45" y="59"/>
                  </a:lnTo>
                  <a:lnTo>
                    <a:pt x="48" y="59"/>
                  </a:lnTo>
                  <a:lnTo>
                    <a:pt x="48" y="52"/>
                  </a:lnTo>
                  <a:lnTo>
                    <a:pt x="52" y="52"/>
                  </a:lnTo>
                  <a:lnTo>
                    <a:pt x="52" y="52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48" y="45"/>
                  </a:lnTo>
                  <a:lnTo>
                    <a:pt x="41" y="45"/>
                  </a:lnTo>
                  <a:lnTo>
                    <a:pt x="41" y="41"/>
                  </a:lnTo>
                  <a:lnTo>
                    <a:pt x="37" y="41"/>
                  </a:lnTo>
                  <a:lnTo>
                    <a:pt x="34" y="45"/>
                  </a:lnTo>
                  <a:lnTo>
                    <a:pt x="26" y="41"/>
                  </a:lnTo>
                  <a:lnTo>
                    <a:pt x="22" y="41"/>
                  </a:lnTo>
                  <a:lnTo>
                    <a:pt x="19" y="37"/>
                  </a:lnTo>
                  <a:lnTo>
                    <a:pt x="11" y="34"/>
                  </a:lnTo>
                  <a:lnTo>
                    <a:pt x="11" y="30"/>
                  </a:lnTo>
                  <a:lnTo>
                    <a:pt x="11" y="26"/>
                  </a:lnTo>
                  <a:lnTo>
                    <a:pt x="11" y="22"/>
                  </a:lnTo>
                  <a:lnTo>
                    <a:pt x="8" y="19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5"/>
                  </a:lnTo>
                  <a:close/>
                  <a:moveTo>
                    <a:pt x="45" y="212"/>
                  </a:moveTo>
                  <a:lnTo>
                    <a:pt x="48" y="212"/>
                  </a:lnTo>
                  <a:lnTo>
                    <a:pt x="48" y="215"/>
                  </a:lnTo>
                  <a:lnTo>
                    <a:pt x="48" y="215"/>
                  </a:lnTo>
                  <a:lnTo>
                    <a:pt x="48" y="215"/>
                  </a:lnTo>
                  <a:lnTo>
                    <a:pt x="52" y="212"/>
                  </a:lnTo>
                  <a:lnTo>
                    <a:pt x="48" y="212"/>
                  </a:lnTo>
                  <a:lnTo>
                    <a:pt x="48" y="208"/>
                  </a:lnTo>
                  <a:lnTo>
                    <a:pt x="45" y="2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3" name="Freeform 25"/>
            <p:cNvSpPr/>
            <p:nvPr/>
          </p:nvSpPr>
          <p:spPr bwMode="auto">
            <a:xfrm>
              <a:off x="6460992" y="2885191"/>
              <a:ext cx="109364" cy="86205"/>
            </a:xfrm>
            <a:custGeom>
              <a:avLst/>
              <a:gdLst>
                <a:gd name="T0" fmla="*/ 40 w 85"/>
                <a:gd name="T1" fmla="*/ 63 h 67"/>
                <a:gd name="T2" fmla="*/ 44 w 85"/>
                <a:gd name="T3" fmla="*/ 59 h 67"/>
                <a:gd name="T4" fmla="*/ 52 w 85"/>
                <a:gd name="T5" fmla="*/ 59 h 67"/>
                <a:gd name="T6" fmla="*/ 63 w 85"/>
                <a:gd name="T7" fmla="*/ 59 h 67"/>
                <a:gd name="T8" fmla="*/ 66 w 85"/>
                <a:gd name="T9" fmla="*/ 63 h 67"/>
                <a:gd name="T10" fmla="*/ 66 w 85"/>
                <a:gd name="T11" fmla="*/ 59 h 67"/>
                <a:gd name="T12" fmla="*/ 59 w 85"/>
                <a:gd name="T13" fmla="*/ 56 h 67"/>
                <a:gd name="T14" fmla="*/ 63 w 85"/>
                <a:gd name="T15" fmla="*/ 48 h 67"/>
                <a:gd name="T16" fmla="*/ 70 w 85"/>
                <a:gd name="T17" fmla="*/ 45 h 67"/>
                <a:gd name="T18" fmla="*/ 77 w 85"/>
                <a:gd name="T19" fmla="*/ 41 h 67"/>
                <a:gd name="T20" fmla="*/ 81 w 85"/>
                <a:gd name="T21" fmla="*/ 37 h 67"/>
                <a:gd name="T22" fmla="*/ 85 w 85"/>
                <a:gd name="T23" fmla="*/ 30 h 67"/>
                <a:gd name="T24" fmla="*/ 85 w 85"/>
                <a:gd name="T25" fmla="*/ 22 h 67"/>
                <a:gd name="T26" fmla="*/ 81 w 85"/>
                <a:gd name="T27" fmla="*/ 11 h 67"/>
                <a:gd name="T28" fmla="*/ 77 w 85"/>
                <a:gd name="T29" fmla="*/ 8 h 67"/>
                <a:gd name="T30" fmla="*/ 70 w 85"/>
                <a:gd name="T31" fmla="*/ 4 h 67"/>
                <a:gd name="T32" fmla="*/ 66 w 85"/>
                <a:gd name="T33" fmla="*/ 0 h 67"/>
                <a:gd name="T34" fmla="*/ 59 w 85"/>
                <a:gd name="T35" fmla="*/ 4 h 67"/>
                <a:gd name="T36" fmla="*/ 63 w 85"/>
                <a:gd name="T37" fmla="*/ 11 h 67"/>
                <a:gd name="T38" fmla="*/ 63 w 85"/>
                <a:gd name="T39" fmla="*/ 15 h 67"/>
                <a:gd name="T40" fmla="*/ 55 w 85"/>
                <a:gd name="T41" fmla="*/ 8 h 67"/>
                <a:gd name="T42" fmla="*/ 48 w 85"/>
                <a:gd name="T43" fmla="*/ 8 h 67"/>
                <a:gd name="T44" fmla="*/ 44 w 85"/>
                <a:gd name="T45" fmla="*/ 4 h 67"/>
                <a:gd name="T46" fmla="*/ 37 w 85"/>
                <a:gd name="T47" fmla="*/ 4 h 67"/>
                <a:gd name="T48" fmla="*/ 29 w 85"/>
                <a:gd name="T49" fmla="*/ 4 h 67"/>
                <a:gd name="T50" fmla="*/ 22 w 85"/>
                <a:gd name="T51" fmla="*/ 4 h 67"/>
                <a:gd name="T52" fmla="*/ 11 w 85"/>
                <a:gd name="T53" fmla="*/ 4 h 67"/>
                <a:gd name="T54" fmla="*/ 3 w 85"/>
                <a:gd name="T55" fmla="*/ 11 h 67"/>
                <a:gd name="T56" fmla="*/ 0 w 85"/>
                <a:gd name="T57" fmla="*/ 19 h 67"/>
                <a:gd name="T58" fmla="*/ 0 w 85"/>
                <a:gd name="T59" fmla="*/ 30 h 67"/>
                <a:gd name="T60" fmla="*/ 3 w 85"/>
                <a:gd name="T61" fmla="*/ 33 h 67"/>
                <a:gd name="T62" fmla="*/ 3 w 85"/>
                <a:gd name="T63" fmla="*/ 41 h 67"/>
                <a:gd name="T64" fmla="*/ 7 w 85"/>
                <a:gd name="T65" fmla="*/ 45 h 67"/>
                <a:gd name="T66" fmla="*/ 7 w 85"/>
                <a:gd name="T67" fmla="*/ 48 h 67"/>
                <a:gd name="T68" fmla="*/ 11 w 85"/>
                <a:gd name="T69" fmla="*/ 56 h 67"/>
                <a:gd name="T70" fmla="*/ 15 w 85"/>
                <a:gd name="T71" fmla="*/ 56 h 67"/>
                <a:gd name="T72" fmla="*/ 15 w 85"/>
                <a:gd name="T73" fmla="*/ 59 h 67"/>
                <a:gd name="T74" fmla="*/ 18 w 85"/>
                <a:gd name="T75" fmla="*/ 63 h 67"/>
                <a:gd name="T76" fmla="*/ 18 w 85"/>
                <a:gd name="T77" fmla="*/ 59 h 67"/>
                <a:gd name="T78" fmla="*/ 22 w 85"/>
                <a:gd name="T79" fmla="*/ 56 h 67"/>
                <a:gd name="T80" fmla="*/ 26 w 85"/>
                <a:gd name="T81" fmla="*/ 59 h 67"/>
                <a:gd name="T82" fmla="*/ 22 w 85"/>
                <a:gd name="T83" fmla="*/ 67 h 67"/>
                <a:gd name="T84" fmla="*/ 22 w 85"/>
                <a:gd name="T85" fmla="*/ 67 h 67"/>
                <a:gd name="T86" fmla="*/ 26 w 85"/>
                <a:gd name="T87" fmla="*/ 67 h 67"/>
                <a:gd name="T88" fmla="*/ 29 w 85"/>
                <a:gd name="T89" fmla="*/ 67 h 67"/>
                <a:gd name="T90" fmla="*/ 33 w 85"/>
                <a:gd name="T91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5" h="67">
                  <a:moveTo>
                    <a:pt x="37" y="67"/>
                  </a:moveTo>
                  <a:lnTo>
                    <a:pt x="40" y="63"/>
                  </a:lnTo>
                  <a:lnTo>
                    <a:pt x="44" y="63"/>
                  </a:lnTo>
                  <a:lnTo>
                    <a:pt x="44" y="59"/>
                  </a:lnTo>
                  <a:lnTo>
                    <a:pt x="48" y="59"/>
                  </a:lnTo>
                  <a:lnTo>
                    <a:pt x="52" y="59"/>
                  </a:lnTo>
                  <a:lnTo>
                    <a:pt x="59" y="59"/>
                  </a:lnTo>
                  <a:lnTo>
                    <a:pt x="63" y="59"/>
                  </a:lnTo>
                  <a:lnTo>
                    <a:pt x="63" y="63"/>
                  </a:lnTo>
                  <a:lnTo>
                    <a:pt x="66" y="63"/>
                  </a:lnTo>
                  <a:lnTo>
                    <a:pt x="66" y="59"/>
                  </a:lnTo>
                  <a:lnTo>
                    <a:pt x="66" y="59"/>
                  </a:lnTo>
                  <a:lnTo>
                    <a:pt x="63" y="56"/>
                  </a:lnTo>
                  <a:lnTo>
                    <a:pt x="59" y="56"/>
                  </a:lnTo>
                  <a:lnTo>
                    <a:pt x="59" y="48"/>
                  </a:lnTo>
                  <a:lnTo>
                    <a:pt x="63" y="48"/>
                  </a:lnTo>
                  <a:lnTo>
                    <a:pt x="70" y="48"/>
                  </a:lnTo>
                  <a:lnTo>
                    <a:pt x="70" y="45"/>
                  </a:lnTo>
                  <a:lnTo>
                    <a:pt x="74" y="41"/>
                  </a:lnTo>
                  <a:lnTo>
                    <a:pt x="77" y="41"/>
                  </a:lnTo>
                  <a:lnTo>
                    <a:pt x="81" y="37"/>
                  </a:lnTo>
                  <a:lnTo>
                    <a:pt x="81" y="37"/>
                  </a:lnTo>
                  <a:lnTo>
                    <a:pt x="85" y="33"/>
                  </a:lnTo>
                  <a:lnTo>
                    <a:pt x="85" y="30"/>
                  </a:lnTo>
                  <a:lnTo>
                    <a:pt x="85" y="26"/>
                  </a:lnTo>
                  <a:lnTo>
                    <a:pt x="85" y="22"/>
                  </a:lnTo>
                  <a:lnTo>
                    <a:pt x="85" y="19"/>
                  </a:lnTo>
                  <a:lnTo>
                    <a:pt x="81" y="11"/>
                  </a:lnTo>
                  <a:lnTo>
                    <a:pt x="77" y="11"/>
                  </a:lnTo>
                  <a:lnTo>
                    <a:pt x="77" y="8"/>
                  </a:lnTo>
                  <a:lnTo>
                    <a:pt x="74" y="8"/>
                  </a:lnTo>
                  <a:lnTo>
                    <a:pt x="70" y="4"/>
                  </a:lnTo>
                  <a:lnTo>
                    <a:pt x="70" y="4"/>
                  </a:lnTo>
                  <a:lnTo>
                    <a:pt x="66" y="0"/>
                  </a:lnTo>
                  <a:lnTo>
                    <a:pt x="63" y="4"/>
                  </a:lnTo>
                  <a:lnTo>
                    <a:pt x="59" y="4"/>
                  </a:lnTo>
                  <a:lnTo>
                    <a:pt x="63" y="8"/>
                  </a:lnTo>
                  <a:lnTo>
                    <a:pt x="63" y="11"/>
                  </a:lnTo>
                  <a:lnTo>
                    <a:pt x="63" y="15"/>
                  </a:lnTo>
                  <a:lnTo>
                    <a:pt x="63" y="15"/>
                  </a:lnTo>
                  <a:lnTo>
                    <a:pt x="59" y="15"/>
                  </a:lnTo>
                  <a:lnTo>
                    <a:pt x="55" y="8"/>
                  </a:lnTo>
                  <a:lnTo>
                    <a:pt x="52" y="8"/>
                  </a:lnTo>
                  <a:lnTo>
                    <a:pt x="48" y="8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0" y="4"/>
                  </a:lnTo>
                  <a:lnTo>
                    <a:pt x="37" y="4"/>
                  </a:lnTo>
                  <a:lnTo>
                    <a:pt x="33" y="4"/>
                  </a:lnTo>
                  <a:lnTo>
                    <a:pt x="29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18" y="4"/>
                  </a:lnTo>
                  <a:lnTo>
                    <a:pt x="11" y="4"/>
                  </a:lnTo>
                  <a:lnTo>
                    <a:pt x="7" y="4"/>
                  </a:lnTo>
                  <a:lnTo>
                    <a:pt x="3" y="11"/>
                  </a:lnTo>
                  <a:lnTo>
                    <a:pt x="3" y="15"/>
                  </a:lnTo>
                  <a:lnTo>
                    <a:pt x="0" y="19"/>
                  </a:lnTo>
                  <a:lnTo>
                    <a:pt x="0" y="22"/>
                  </a:lnTo>
                  <a:lnTo>
                    <a:pt x="0" y="30"/>
                  </a:lnTo>
                  <a:lnTo>
                    <a:pt x="3" y="30"/>
                  </a:lnTo>
                  <a:lnTo>
                    <a:pt x="3" y="33"/>
                  </a:lnTo>
                  <a:lnTo>
                    <a:pt x="3" y="37"/>
                  </a:lnTo>
                  <a:lnTo>
                    <a:pt x="3" y="41"/>
                  </a:lnTo>
                  <a:lnTo>
                    <a:pt x="3" y="41"/>
                  </a:lnTo>
                  <a:lnTo>
                    <a:pt x="7" y="45"/>
                  </a:lnTo>
                  <a:lnTo>
                    <a:pt x="7" y="45"/>
                  </a:lnTo>
                  <a:lnTo>
                    <a:pt x="7" y="48"/>
                  </a:lnTo>
                  <a:lnTo>
                    <a:pt x="7" y="52"/>
                  </a:lnTo>
                  <a:lnTo>
                    <a:pt x="11" y="56"/>
                  </a:lnTo>
                  <a:lnTo>
                    <a:pt x="11" y="52"/>
                  </a:lnTo>
                  <a:lnTo>
                    <a:pt x="15" y="56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15" y="63"/>
                  </a:lnTo>
                  <a:lnTo>
                    <a:pt x="18" y="63"/>
                  </a:lnTo>
                  <a:lnTo>
                    <a:pt x="18" y="63"/>
                  </a:lnTo>
                  <a:lnTo>
                    <a:pt x="18" y="59"/>
                  </a:lnTo>
                  <a:lnTo>
                    <a:pt x="22" y="59"/>
                  </a:lnTo>
                  <a:lnTo>
                    <a:pt x="22" y="56"/>
                  </a:lnTo>
                  <a:lnTo>
                    <a:pt x="22" y="59"/>
                  </a:lnTo>
                  <a:lnTo>
                    <a:pt x="26" y="59"/>
                  </a:lnTo>
                  <a:lnTo>
                    <a:pt x="22" y="63"/>
                  </a:lnTo>
                  <a:lnTo>
                    <a:pt x="22" y="67"/>
                  </a:lnTo>
                  <a:lnTo>
                    <a:pt x="22" y="67"/>
                  </a:lnTo>
                  <a:lnTo>
                    <a:pt x="22" y="67"/>
                  </a:lnTo>
                  <a:lnTo>
                    <a:pt x="26" y="67"/>
                  </a:lnTo>
                  <a:lnTo>
                    <a:pt x="26" y="67"/>
                  </a:lnTo>
                  <a:lnTo>
                    <a:pt x="29" y="63"/>
                  </a:lnTo>
                  <a:lnTo>
                    <a:pt x="29" y="67"/>
                  </a:lnTo>
                  <a:lnTo>
                    <a:pt x="33" y="67"/>
                  </a:lnTo>
                  <a:lnTo>
                    <a:pt x="33" y="67"/>
                  </a:lnTo>
                  <a:lnTo>
                    <a:pt x="37" y="6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4" name="Freeform 26"/>
            <p:cNvSpPr/>
            <p:nvPr/>
          </p:nvSpPr>
          <p:spPr bwMode="auto">
            <a:xfrm>
              <a:off x="6394088" y="2723074"/>
              <a:ext cx="171122" cy="181415"/>
            </a:xfrm>
            <a:custGeom>
              <a:avLst/>
              <a:gdLst>
                <a:gd name="T0" fmla="*/ 18 w 133"/>
                <a:gd name="T1" fmla="*/ 22 h 141"/>
                <a:gd name="T2" fmla="*/ 26 w 133"/>
                <a:gd name="T3" fmla="*/ 15 h 141"/>
                <a:gd name="T4" fmla="*/ 26 w 133"/>
                <a:gd name="T5" fmla="*/ 4 h 141"/>
                <a:gd name="T6" fmla="*/ 33 w 133"/>
                <a:gd name="T7" fmla="*/ 0 h 141"/>
                <a:gd name="T8" fmla="*/ 44 w 133"/>
                <a:gd name="T9" fmla="*/ 7 h 141"/>
                <a:gd name="T10" fmla="*/ 44 w 133"/>
                <a:gd name="T11" fmla="*/ 19 h 141"/>
                <a:gd name="T12" fmla="*/ 59 w 133"/>
                <a:gd name="T13" fmla="*/ 26 h 141"/>
                <a:gd name="T14" fmla="*/ 74 w 133"/>
                <a:gd name="T15" fmla="*/ 26 h 141"/>
                <a:gd name="T16" fmla="*/ 81 w 133"/>
                <a:gd name="T17" fmla="*/ 33 h 141"/>
                <a:gd name="T18" fmla="*/ 85 w 133"/>
                <a:gd name="T19" fmla="*/ 37 h 141"/>
                <a:gd name="T20" fmla="*/ 78 w 133"/>
                <a:gd name="T21" fmla="*/ 44 h 141"/>
                <a:gd name="T22" fmla="*/ 70 w 133"/>
                <a:gd name="T23" fmla="*/ 48 h 141"/>
                <a:gd name="T24" fmla="*/ 70 w 133"/>
                <a:gd name="T25" fmla="*/ 56 h 141"/>
                <a:gd name="T26" fmla="*/ 74 w 133"/>
                <a:gd name="T27" fmla="*/ 63 h 141"/>
                <a:gd name="T28" fmla="*/ 89 w 133"/>
                <a:gd name="T29" fmla="*/ 67 h 141"/>
                <a:gd name="T30" fmla="*/ 100 w 133"/>
                <a:gd name="T31" fmla="*/ 78 h 141"/>
                <a:gd name="T32" fmla="*/ 107 w 133"/>
                <a:gd name="T33" fmla="*/ 89 h 141"/>
                <a:gd name="T34" fmla="*/ 115 w 133"/>
                <a:gd name="T35" fmla="*/ 93 h 141"/>
                <a:gd name="T36" fmla="*/ 118 w 133"/>
                <a:gd name="T37" fmla="*/ 96 h 141"/>
                <a:gd name="T38" fmla="*/ 122 w 133"/>
                <a:gd name="T39" fmla="*/ 100 h 141"/>
                <a:gd name="T40" fmla="*/ 129 w 133"/>
                <a:gd name="T41" fmla="*/ 104 h 141"/>
                <a:gd name="T42" fmla="*/ 133 w 133"/>
                <a:gd name="T43" fmla="*/ 108 h 141"/>
                <a:gd name="T44" fmla="*/ 133 w 133"/>
                <a:gd name="T45" fmla="*/ 111 h 141"/>
                <a:gd name="T46" fmla="*/ 129 w 133"/>
                <a:gd name="T47" fmla="*/ 122 h 141"/>
                <a:gd name="T48" fmla="*/ 129 w 133"/>
                <a:gd name="T49" fmla="*/ 134 h 141"/>
                <a:gd name="T50" fmla="*/ 122 w 133"/>
                <a:gd name="T51" fmla="*/ 130 h 141"/>
                <a:gd name="T52" fmla="*/ 111 w 133"/>
                <a:gd name="T53" fmla="*/ 130 h 141"/>
                <a:gd name="T54" fmla="*/ 115 w 133"/>
                <a:gd name="T55" fmla="*/ 141 h 141"/>
                <a:gd name="T56" fmla="*/ 107 w 133"/>
                <a:gd name="T57" fmla="*/ 134 h 141"/>
                <a:gd name="T58" fmla="*/ 96 w 133"/>
                <a:gd name="T59" fmla="*/ 130 h 141"/>
                <a:gd name="T60" fmla="*/ 100 w 133"/>
                <a:gd name="T61" fmla="*/ 122 h 141"/>
                <a:gd name="T62" fmla="*/ 100 w 133"/>
                <a:gd name="T63" fmla="*/ 115 h 141"/>
                <a:gd name="T64" fmla="*/ 96 w 133"/>
                <a:gd name="T65" fmla="*/ 108 h 141"/>
                <a:gd name="T66" fmla="*/ 92 w 133"/>
                <a:gd name="T67" fmla="*/ 104 h 141"/>
                <a:gd name="T68" fmla="*/ 85 w 133"/>
                <a:gd name="T69" fmla="*/ 96 h 141"/>
                <a:gd name="T70" fmla="*/ 85 w 133"/>
                <a:gd name="T71" fmla="*/ 89 h 141"/>
                <a:gd name="T72" fmla="*/ 81 w 133"/>
                <a:gd name="T73" fmla="*/ 78 h 141"/>
                <a:gd name="T74" fmla="*/ 63 w 133"/>
                <a:gd name="T75" fmla="*/ 67 h 141"/>
                <a:gd name="T76" fmla="*/ 48 w 133"/>
                <a:gd name="T77" fmla="*/ 78 h 141"/>
                <a:gd name="T78" fmla="*/ 37 w 133"/>
                <a:gd name="T79" fmla="*/ 70 h 141"/>
                <a:gd name="T80" fmla="*/ 26 w 133"/>
                <a:gd name="T81" fmla="*/ 78 h 141"/>
                <a:gd name="T82" fmla="*/ 22 w 133"/>
                <a:gd name="T83" fmla="*/ 67 h 141"/>
                <a:gd name="T84" fmla="*/ 22 w 133"/>
                <a:gd name="T85" fmla="*/ 59 h 141"/>
                <a:gd name="T86" fmla="*/ 22 w 133"/>
                <a:gd name="T87" fmla="*/ 48 h 141"/>
                <a:gd name="T88" fmla="*/ 11 w 133"/>
                <a:gd name="T89" fmla="*/ 52 h 141"/>
                <a:gd name="T90" fmla="*/ 11 w 133"/>
                <a:gd name="T91" fmla="*/ 41 h 141"/>
                <a:gd name="T92" fmla="*/ 0 w 133"/>
                <a:gd name="T93" fmla="*/ 33 h 141"/>
                <a:gd name="T94" fmla="*/ 7 w 133"/>
                <a:gd name="T95" fmla="*/ 26 h 141"/>
                <a:gd name="T96" fmla="*/ 7 w 133"/>
                <a:gd name="T97" fmla="*/ 19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3" h="141">
                  <a:moveTo>
                    <a:pt x="15" y="19"/>
                  </a:moveTo>
                  <a:lnTo>
                    <a:pt x="18" y="19"/>
                  </a:lnTo>
                  <a:lnTo>
                    <a:pt x="18" y="22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6" y="11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0"/>
                  </a:lnTo>
                  <a:lnTo>
                    <a:pt x="33" y="0"/>
                  </a:lnTo>
                  <a:lnTo>
                    <a:pt x="33" y="4"/>
                  </a:lnTo>
                  <a:lnTo>
                    <a:pt x="41" y="4"/>
                  </a:lnTo>
                  <a:lnTo>
                    <a:pt x="44" y="7"/>
                  </a:lnTo>
                  <a:lnTo>
                    <a:pt x="44" y="11"/>
                  </a:lnTo>
                  <a:lnTo>
                    <a:pt x="44" y="15"/>
                  </a:lnTo>
                  <a:lnTo>
                    <a:pt x="44" y="19"/>
                  </a:lnTo>
                  <a:lnTo>
                    <a:pt x="52" y="22"/>
                  </a:lnTo>
                  <a:lnTo>
                    <a:pt x="55" y="26"/>
                  </a:lnTo>
                  <a:lnTo>
                    <a:pt x="59" y="26"/>
                  </a:lnTo>
                  <a:lnTo>
                    <a:pt x="67" y="30"/>
                  </a:lnTo>
                  <a:lnTo>
                    <a:pt x="70" y="26"/>
                  </a:lnTo>
                  <a:lnTo>
                    <a:pt x="74" y="26"/>
                  </a:lnTo>
                  <a:lnTo>
                    <a:pt x="74" y="30"/>
                  </a:lnTo>
                  <a:lnTo>
                    <a:pt x="81" y="30"/>
                  </a:lnTo>
                  <a:lnTo>
                    <a:pt x="81" y="33"/>
                  </a:lnTo>
                  <a:lnTo>
                    <a:pt x="81" y="33"/>
                  </a:lnTo>
                  <a:lnTo>
                    <a:pt x="85" y="37"/>
                  </a:lnTo>
                  <a:lnTo>
                    <a:pt x="85" y="37"/>
                  </a:lnTo>
                  <a:lnTo>
                    <a:pt x="81" y="37"/>
                  </a:lnTo>
                  <a:lnTo>
                    <a:pt x="81" y="44"/>
                  </a:lnTo>
                  <a:lnTo>
                    <a:pt x="78" y="44"/>
                  </a:lnTo>
                  <a:lnTo>
                    <a:pt x="74" y="48"/>
                  </a:lnTo>
                  <a:lnTo>
                    <a:pt x="70" y="48"/>
                  </a:lnTo>
                  <a:lnTo>
                    <a:pt x="70" y="48"/>
                  </a:lnTo>
                  <a:lnTo>
                    <a:pt x="70" y="52"/>
                  </a:lnTo>
                  <a:lnTo>
                    <a:pt x="74" y="56"/>
                  </a:lnTo>
                  <a:lnTo>
                    <a:pt x="70" y="56"/>
                  </a:lnTo>
                  <a:lnTo>
                    <a:pt x="70" y="59"/>
                  </a:lnTo>
                  <a:lnTo>
                    <a:pt x="74" y="59"/>
                  </a:lnTo>
                  <a:lnTo>
                    <a:pt x="74" y="63"/>
                  </a:lnTo>
                  <a:lnTo>
                    <a:pt x="81" y="63"/>
                  </a:lnTo>
                  <a:lnTo>
                    <a:pt x="85" y="67"/>
                  </a:lnTo>
                  <a:lnTo>
                    <a:pt x="89" y="67"/>
                  </a:lnTo>
                  <a:lnTo>
                    <a:pt x="92" y="70"/>
                  </a:lnTo>
                  <a:lnTo>
                    <a:pt x="96" y="74"/>
                  </a:lnTo>
                  <a:lnTo>
                    <a:pt x="100" y="78"/>
                  </a:lnTo>
                  <a:lnTo>
                    <a:pt x="100" y="78"/>
                  </a:lnTo>
                  <a:lnTo>
                    <a:pt x="107" y="85"/>
                  </a:lnTo>
                  <a:lnTo>
                    <a:pt x="107" y="89"/>
                  </a:lnTo>
                  <a:lnTo>
                    <a:pt x="111" y="89"/>
                  </a:lnTo>
                  <a:lnTo>
                    <a:pt x="115" y="89"/>
                  </a:lnTo>
                  <a:lnTo>
                    <a:pt x="115" y="93"/>
                  </a:lnTo>
                  <a:lnTo>
                    <a:pt x="115" y="93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22" y="96"/>
                  </a:lnTo>
                  <a:lnTo>
                    <a:pt x="122" y="100"/>
                  </a:lnTo>
                  <a:lnTo>
                    <a:pt x="122" y="100"/>
                  </a:lnTo>
                  <a:lnTo>
                    <a:pt x="126" y="100"/>
                  </a:lnTo>
                  <a:lnTo>
                    <a:pt x="129" y="104"/>
                  </a:lnTo>
                  <a:lnTo>
                    <a:pt x="129" y="104"/>
                  </a:lnTo>
                  <a:lnTo>
                    <a:pt x="133" y="104"/>
                  </a:lnTo>
                  <a:lnTo>
                    <a:pt x="133" y="104"/>
                  </a:lnTo>
                  <a:lnTo>
                    <a:pt x="133" y="108"/>
                  </a:lnTo>
                  <a:lnTo>
                    <a:pt x="129" y="111"/>
                  </a:lnTo>
                  <a:lnTo>
                    <a:pt x="133" y="111"/>
                  </a:lnTo>
                  <a:lnTo>
                    <a:pt x="133" y="111"/>
                  </a:lnTo>
                  <a:lnTo>
                    <a:pt x="133" y="115"/>
                  </a:lnTo>
                  <a:lnTo>
                    <a:pt x="129" y="119"/>
                  </a:lnTo>
                  <a:lnTo>
                    <a:pt x="129" y="122"/>
                  </a:lnTo>
                  <a:lnTo>
                    <a:pt x="133" y="126"/>
                  </a:lnTo>
                  <a:lnTo>
                    <a:pt x="133" y="130"/>
                  </a:lnTo>
                  <a:lnTo>
                    <a:pt x="129" y="134"/>
                  </a:lnTo>
                  <a:lnTo>
                    <a:pt x="126" y="134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18" y="126"/>
                  </a:lnTo>
                  <a:lnTo>
                    <a:pt x="115" y="130"/>
                  </a:lnTo>
                  <a:lnTo>
                    <a:pt x="111" y="130"/>
                  </a:lnTo>
                  <a:lnTo>
                    <a:pt x="115" y="134"/>
                  </a:lnTo>
                  <a:lnTo>
                    <a:pt x="115" y="137"/>
                  </a:lnTo>
                  <a:lnTo>
                    <a:pt x="115" y="141"/>
                  </a:lnTo>
                  <a:lnTo>
                    <a:pt x="115" y="141"/>
                  </a:lnTo>
                  <a:lnTo>
                    <a:pt x="111" y="141"/>
                  </a:lnTo>
                  <a:lnTo>
                    <a:pt x="107" y="134"/>
                  </a:lnTo>
                  <a:lnTo>
                    <a:pt x="104" y="134"/>
                  </a:lnTo>
                  <a:lnTo>
                    <a:pt x="100" y="134"/>
                  </a:lnTo>
                  <a:lnTo>
                    <a:pt x="96" y="130"/>
                  </a:lnTo>
                  <a:lnTo>
                    <a:pt x="100" y="130"/>
                  </a:lnTo>
                  <a:lnTo>
                    <a:pt x="100" y="126"/>
                  </a:lnTo>
                  <a:lnTo>
                    <a:pt x="100" y="122"/>
                  </a:lnTo>
                  <a:lnTo>
                    <a:pt x="100" y="119"/>
                  </a:lnTo>
                  <a:lnTo>
                    <a:pt x="100" y="119"/>
                  </a:lnTo>
                  <a:lnTo>
                    <a:pt x="100" y="115"/>
                  </a:lnTo>
                  <a:lnTo>
                    <a:pt x="104" y="111"/>
                  </a:lnTo>
                  <a:lnTo>
                    <a:pt x="100" y="111"/>
                  </a:lnTo>
                  <a:lnTo>
                    <a:pt x="96" y="108"/>
                  </a:lnTo>
                  <a:lnTo>
                    <a:pt x="100" y="108"/>
                  </a:lnTo>
                  <a:lnTo>
                    <a:pt x="96" y="104"/>
                  </a:lnTo>
                  <a:lnTo>
                    <a:pt x="92" y="104"/>
                  </a:lnTo>
                  <a:lnTo>
                    <a:pt x="89" y="100"/>
                  </a:lnTo>
                  <a:lnTo>
                    <a:pt x="85" y="100"/>
                  </a:lnTo>
                  <a:lnTo>
                    <a:pt x="85" y="96"/>
                  </a:lnTo>
                  <a:lnTo>
                    <a:pt x="85" y="93"/>
                  </a:lnTo>
                  <a:lnTo>
                    <a:pt x="85" y="89"/>
                  </a:lnTo>
                  <a:lnTo>
                    <a:pt x="85" y="89"/>
                  </a:lnTo>
                  <a:lnTo>
                    <a:pt x="85" y="85"/>
                  </a:lnTo>
                  <a:lnTo>
                    <a:pt x="85" y="82"/>
                  </a:lnTo>
                  <a:lnTo>
                    <a:pt x="81" y="78"/>
                  </a:lnTo>
                  <a:lnTo>
                    <a:pt x="74" y="74"/>
                  </a:lnTo>
                  <a:lnTo>
                    <a:pt x="70" y="70"/>
                  </a:lnTo>
                  <a:lnTo>
                    <a:pt x="63" y="67"/>
                  </a:lnTo>
                  <a:lnTo>
                    <a:pt x="59" y="70"/>
                  </a:lnTo>
                  <a:lnTo>
                    <a:pt x="55" y="74"/>
                  </a:lnTo>
                  <a:lnTo>
                    <a:pt x="48" y="78"/>
                  </a:lnTo>
                  <a:lnTo>
                    <a:pt x="44" y="74"/>
                  </a:lnTo>
                  <a:lnTo>
                    <a:pt x="41" y="74"/>
                  </a:lnTo>
                  <a:lnTo>
                    <a:pt x="37" y="70"/>
                  </a:lnTo>
                  <a:lnTo>
                    <a:pt x="33" y="74"/>
                  </a:lnTo>
                  <a:lnTo>
                    <a:pt x="30" y="78"/>
                  </a:lnTo>
                  <a:lnTo>
                    <a:pt x="26" y="78"/>
                  </a:lnTo>
                  <a:lnTo>
                    <a:pt x="22" y="78"/>
                  </a:lnTo>
                  <a:lnTo>
                    <a:pt x="22" y="70"/>
                  </a:lnTo>
                  <a:lnTo>
                    <a:pt x="22" y="67"/>
                  </a:lnTo>
                  <a:lnTo>
                    <a:pt x="22" y="63"/>
                  </a:lnTo>
                  <a:lnTo>
                    <a:pt x="22" y="59"/>
                  </a:lnTo>
                  <a:lnTo>
                    <a:pt x="22" y="59"/>
                  </a:lnTo>
                  <a:lnTo>
                    <a:pt x="22" y="56"/>
                  </a:lnTo>
                  <a:lnTo>
                    <a:pt x="22" y="52"/>
                  </a:lnTo>
                  <a:lnTo>
                    <a:pt x="22" y="48"/>
                  </a:lnTo>
                  <a:lnTo>
                    <a:pt x="18" y="48"/>
                  </a:lnTo>
                  <a:lnTo>
                    <a:pt x="15" y="52"/>
                  </a:lnTo>
                  <a:lnTo>
                    <a:pt x="11" y="52"/>
                  </a:lnTo>
                  <a:lnTo>
                    <a:pt x="7" y="48"/>
                  </a:lnTo>
                  <a:lnTo>
                    <a:pt x="11" y="44"/>
                  </a:lnTo>
                  <a:lnTo>
                    <a:pt x="11" y="41"/>
                  </a:lnTo>
                  <a:lnTo>
                    <a:pt x="7" y="37"/>
                  </a:lnTo>
                  <a:lnTo>
                    <a:pt x="4" y="37"/>
                  </a:lnTo>
                  <a:lnTo>
                    <a:pt x="0" y="33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7" y="26"/>
                  </a:lnTo>
                  <a:lnTo>
                    <a:pt x="7" y="26"/>
                  </a:lnTo>
                  <a:lnTo>
                    <a:pt x="7" y="22"/>
                  </a:lnTo>
                  <a:lnTo>
                    <a:pt x="7" y="19"/>
                  </a:lnTo>
                  <a:lnTo>
                    <a:pt x="15" y="19"/>
                  </a:lnTo>
                  <a:lnTo>
                    <a:pt x="15" y="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5" name="Freeform 27"/>
            <p:cNvSpPr>
              <a:spLocks noEditPoints="1"/>
            </p:cNvSpPr>
            <p:nvPr/>
          </p:nvSpPr>
          <p:spPr bwMode="auto">
            <a:xfrm>
              <a:off x="6346483" y="2765533"/>
              <a:ext cx="181415" cy="301072"/>
            </a:xfrm>
            <a:custGeom>
              <a:avLst/>
              <a:gdLst>
                <a:gd name="T0" fmla="*/ 13 w 38"/>
                <a:gd name="T1" fmla="*/ 3 h 63"/>
                <a:gd name="T2" fmla="*/ 16 w 38"/>
                <a:gd name="T3" fmla="*/ 4 h 63"/>
                <a:gd name="T4" fmla="*/ 16 w 38"/>
                <a:gd name="T5" fmla="*/ 8 h 63"/>
                <a:gd name="T6" fmla="*/ 18 w 38"/>
                <a:gd name="T7" fmla="*/ 12 h 63"/>
                <a:gd name="T8" fmla="*/ 23 w 38"/>
                <a:gd name="T9" fmla="*/ 12 h 63"/>
                <a:gd name="T10" fmla="*/ 30 w 38"/>
                <a:gd name="T11" fmla="*/ 11 h 63"/>
                <a:gd name="T12" fmla="*/ 33 w 38"/>
                <a:gd name="T13" fmla="*/ 15 h 63"/>
                <a:gd name="T14" fmla="*/ 35 w 38"/>
                <a:gd name="T15" fmla="*/ 19 h 63"/>
                <a:gd name="T16" fmla="*/ 38 w 38"/>
                <a:gd name="T17" fmla="*/ 21 h 63"/>
                <a:gd name="T18" fmla="*/ 37 w 38"/>
                <a:gd name="T19" fmla="*/ 25 h 63"/>
                <a:gd name="T20" fmla="*/ 33 w 38"/>
                <a:gd name="T21" fmla="*/ 26 h 63"/>
                <a:gd name="T22" fmla="*/ 27 w 38"/>
                <a:gd name="T23" fmla="*/ 26 h 63"/>
                <a:gd name="T24" fmla="*/ 24 w 38"/>
                <a:gd name="T25" fmla="*/ 31 h 63"/>
                <a:gd name="T26" fmla="*/ 25 w 38"/>
                <a:gd name="T27" fmla="*/ 36 h 63"/>
                <a:gd name="T28" fmla="*/ 23 w 38"/>
                <a:gd name="T29" fmla="*/ 36 h 63"/>
                <a:gd name="T30" fmla="*/ 21 w 38"/>
                <a:gd name="T31" fmla="*/ 34 h 63"/>
                <a:gd name="T32" fmla="*/ 19 w 38"/>
                <a:gd name="T33" fmla="*/ 34 h 63"/>
                <a:gd name="T34" fmla="*/ 17 w 38"/>
                <a:gd name="T35" fmla="*/ 33 h 63"/>
                <a:gd name="T36" fmla="*/ 16 w 38"/>
                <a:gd name="T37" fmla="*/ 31 h 63"/>
                <a:gd name="T38" fmla="*/ 14 w 38"/>
                <a:gd name="T39" fmla="*/ 31 h 63"/>
                <a:gd name="T40" fmla="*/ 13 w 38"/>
                <a:gd name="T41" fmla="*/ 31 h 63"/>
                <a:gd name="T42" fmla="*/ 13 w 38"/>
                <a:gd name="T43" fmla="*/ 34 h 63"/>
                <a:gd name="T44" fmla="*/ 12 w 38"/>
                <a:gd name="T45" fmla="*/ 38 h 63"/>
                <a:gd name="T46" fmla="*/ 10 w 38"/>
                <a:gd name="T47" fmla="*/ 44 h 63"/>
                <a:gd name="T48" fmla="*/ 10 w 38"/>
                <a:gd name="T49" fmla="*/ 46 h 63"/>
                <a:gd name="T50" fmla="*/ 12 w 38"/>
                <a:gd name="T51" fmla="*/ 49 h 63"/>
                <a:gd name="T52" fmla="*/ 13 w 38"/>
                <a:gd name="T53" fmla="*/ 49 h 63"/>
                <a:gd name="T54" fmla="*/ 15 w 38"/>
                <a:gd name="T55" fmla="*/ 52 h 63"/>
                <a:gd name="T56" fmla="*/ 16 w 38"/>
                <a:gd name="T57" fmla="*/ 52 h 63"/>
                <a:gd name="T58" fmla="*/ 17 w 38"/>
                <a:gd name="T59" fmla="*/ 55 h 63"/>
                <a:gd name="T60" fmla="*/ 17 w 38"/>
                <a:gd name="T61" fmla="*/ 56 h 63"/>
                <a:gd name="T62" fmla="*/ 20 w 38"/>
                <a:gd name="T63" fmla="*/ 59 h 63"/>
                <a:gd name="T64" fmla="*/ 23 w 38"/>
                <a:gd name="T65" fmla="*/ 61 h 63"/>
                <a:gd name="T66" fmla="*/ 23 w 38"/>
                <a:gd name="T67" fmla="*/ 63 h 63"/>
                <a:gd name="T68" fmla="*/ 19 w 38"/>
                <a:gd name="T69" fmla="*/ 62 h 63"/>
                <a:gd name="T70" fmla="*/ 18 w 38"/>
                <a:gd name="T71" fmla="*/ 60 h 63"/>
                <a:gd name="T72" fmla="*/ 15 w 38"/>
                <a:gd name="T73" fmla="*/ 60 h 63"/>
                <a:gd name="T74" fmla="*/ 13 w 38"/>
                <a:gd name="T75" fmla="*/ 57 h 63"/>
                <a:gd name="T76" fmla="*/ 10 w 38"/>
                <a:gd name="T77" fmla="*/ 55 h 63"/>
                <a:gd name="T78" fmla="*/ 8 w 38"/>
                <a:gd name="T79" fmla="*/ 52 h 63"/>
                <a:gd name="T80" fmla="*/ 6 w 38"/>
                <a:gd name="T81" fmla="*/ 51 h 63"/>
                <a:gd name="T82" fmla="*/ 7 w 38"/>
                <a:gd name="T83" fmla="*/ 48 h 63"/>
                <a:gd name="T84" fmla="*/ 8 w 38"/>
                <a:gd name="T85" fmla="*/ 45 h 63"/>
                <a:gd name="T86" fmla="*/ 9 w 38"/>
                <a:gd name="T87" fmla="*/ 42 h 63"/>
                <a:gd name="T88" fmla="*/ 11 w 38"/>
                <a:gd name="T89" fmla="*/ 36 h 63"/>
                <a:gd name="T90" fmla="*/ 10 w 38"/>
                <a:gd name="T91" fmla="*/ 31 h 63"/>
                <a:gd name="T92" fmla="*/ 7 w 38"/>
                <a:gd name="T93" fmla="*/ 26 h 63"/>
                <a:gd name="T94" fmla="*/ 6 w 38"/>
                <a:gd name="T95" fmla="*/ 22 h 63"/>
                <a:gd name="T96" fmla="*/ 6 w 38"/>
                <a:gd name="T97" fmla="*/ 18 h 63"/>
                <a:gd name="T98" fmla="*/ 2 w 38"/>
                <a:gd name="T99" fmla="*/ 13 h 63"/>
                <a:gd name="T100" fmla="*/ 0 w 38"/>
                <a:gd name="T101" fmla="*/ 10 h 63"/>
                <a:gd name="T102" fmla="*/ 2 w 38"/>
                <a:gd name="T103" fmla="*/ 6 h 63"/>
                <a:gd name="T104" fmla="*/ 6 w 38"/>
                <a:gd name="T105" fmla="*/ 4 h 63"/>
                <a:gd name="T106" fmla="*/ 9 w 38"/>
                <a:gd name="T107" fmla="*/ 2 h 63"/>
                <a:gd name="T108" fmla="*/ 10 w 38"/>
                <a:gd name="T109" fmla="*/ 0 h 63"/>
                <a:gd name="T110" fmla="*/ 13 w 38"/>
                <a:gd name="T111" fmla="*/ 59 h 63"/>
                <a:gd name="T112" fmla="*/ 10 w 38"/>
                <a:gd name="T113" fmla="*/ 55 h 63"/>
                <a:gd name="T114" fmla="*/ 7 w 38"/>
                <a:gd name="T115" fmla="*/ 55 h 63"/>
                <a:gd name="T116" fmla="*/ 23 w 38"/>
                <a:gd name="T117" fmla="*/ 37 h 63"/>
                <a:gd name="T118" fmla="*/ 13 w 38"/>
                <a:gd name="T119" fmla="*/ 46 h 63"/>
                <a:gd name="T120" fmla="*/ 14 w 38"/>
                <a:gd name="T121" fmla="*/ 4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8" h="63">
                  <a:moveTo>
                    <a:pt x="10" y="0"/>
                  </a:moveTo>
                  <a:cubicBezTo>
                    <a:pt x="11" y="1"/>
                    <a:pt x="11" y="1"/>
                    <a:pt x="11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33" y="15"/>
                    <a:pt x="33" y="15"/>
                    <a:pt x="33" y="15"/>
                  </a:cubicBezTo>
                  <a:cubicBezTo>
                    <a:pt x="33" y="15"/>
                    <a:pt x="33" y="15"/>
                    <a:pt x="33" y="15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6" y="20"/>
                    <a:pt x="36" y="20"/>
                    <a:pt x="36" y="20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1" y="49"/>
                    <a:pt x="11" y="49"/>
                    <a:pt x="11" y="49"/>
                  </a:cubicBezTo>
                  <a:cubicBezTo>
                    <a:pt x="11" y="49"/>
                    <a:pt x="11" y="49"/>
                    <a:pt x="11" y="49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3" y="48"/>
                    <a:pt x="13" y="48"/>
                    <a:pt x="13" y="48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3"/>
                    <a:pt x="16" y="53"/>
                    <a:pt x="16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6" y="55"/>
                    <a:pt x="16" y="55"/>
                    <a:pt x="16" y="55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7" y="57"/>
                    <a:pt x="17" y="57"/>
                    <a:pt x="17" y="57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7" y="57"/>
                    <a:pt x="17" y="57"/>
                    <a:pt x="17" y="57"/>
                  </a:cubicBezTo>
                  <a:cubicBezTo>
                    <a:pt x="18" y="57"/>
                    <a:pt x="18" y="57"/>
                    <a:pt x="18" y="57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1" y="59"/>
                    <a:pt x="21" y="59"/>
                    <a:pt x="21" y="59"/>
                  </a:cubicBezTo>
                  <a:cubicBezTo>
                    <a:pt x="22" y="59"/>
                    <a:pt x="22" y="59"/>
                    <a:pt x="22" y="59"/>
                  </a:cubicBezTo>
                  <a:cubicBezTo>
                    <a:pt x="22" y="60"/>
                    <a:pt x="22" y="60"/>
                    <a:pt x="22" y="60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4" y="61"/>
                    <a:pt x="24" y="61"/>
                    <a:pt x="24" y="61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3" y="63"/>
                    <a:pt x="23" y="63"/>
                    <a:pt x="23" y="63"/>
                  </a:cubicBezTo>
                  <a:cubicBezTo>
                    <a:pt x="22" y="62"/>
                    <a:pt x="22" y="62"/>
                    <a:pt x="22" y="62"/>
                  </a:cubicBezTo>
                  <a:cubicBezTo>
                    <a:pt x="22" y="63"/>
                    <a:pt x="22" y="63"/>
                    <a:pt x="22" y="63"/>
                  </a:cubicBezTo>
                  <a:cubicBezTo>
                    <a:pt x="21" y="63"/>
                    <a:pt x="21" y="63"/>
                    <a:pt x="21" y="6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19" y="62"/>
                    <a:pt x="19" y="62"/>
                    <a:pt x="19" y="62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1"/>
                    <a:pt x="20" y="61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18" y="60"/>
                    <a:pt x="18" y="60"/>
                    <a:pt x="18" y="60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2" y="57"/>
                    <a:pt x="12" y="57"/>
                    <a:pt x="12" y="57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1" y="55"/>
                    <a:pt x="11" y="55"/>
                    <a:pt x="11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3"/>
                    <a:pt x="10" y="53"/>
                    <a:pt x="10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3"/>
                    <a:pt x="8" y="53"/>
                    <a:pt x="8" y="53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lose/>
                  <a:moveTo>
                    <a:pt x="13" y="59"/>
                  </a:moveTo>
                  <a:cubicBezTo>
                    <a:pt x="13" y="60"/>
                    <a:pt x="13" y="60"/>
                    <a:pt x="13" y="60"/>
                  </a:cubicBezTo>
                  <a:cubicBezTo>
                    <a:pt x="13" y="60"/>
                    <a:pt x="13" y="60"/>
                    <a:pt x="13" y="60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13" y="59"/>
                    <a:pt x="13" y="59"/>
                    <a:pt x="13" y="59"/>
                  </a:cubicBezTo>
                  <a:close/>
                  <a:moveTo>
                    <a:pt x="10" y="55"/>
                  </a:moveTo>
                  <a:cubicBezTo>
                    <a:pt x="10" y="56"/>
                    <a:pt x="10" y="56"/>
                    <a:pt x="10" y="56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5"/>
                    <a:pt x="10" y="55"/>
                  </a:cubicBezTo>
                  <a:close/>
                  <a:moveTo>
                    <a:pt x="7" y="53"/>
                  </a:moveTo>
                  <a:cubicBezTo>
                    <a:pt x="7" y="54"/>
                    <a:pt x="7" y="54"/>
                    <a:pt x="7" y="54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7" y="53"/>
                    <a:pt x="7" y="53"/>
                    <a:pt x="7" y="53"/>
                  </a:cubicBezTo>
                  <a:close/>
                  <a:moveTo>
                    <a:pt x="23" y="36"/>
                  </a:moveTo>
                  <a:cubicBezTo>
                    <a:pt x="23" y="37"/>
                    <a:pt x="23" y="37"/>
                    <a:pt x="23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3" y="36"/>
                    <a:pt x="23" y="36"/>
                    <a:pt x="23" y="36"/>
                  </a:cubicBezTo>
                  <a:close/>
                  <a:moveTo>
                    <a:pt x="14" y="46"/>
                  </a:moveTo>
                  <a:cubicBezTo>
                    <a:pt x="13" y="46"/>
                    <a:pt x="13" y="46"/>
                    <a:pt x="13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lose/>
                  <a:moveTo>
                    <a:pt x="14" y="47"/>
                  </a:moveTo>
                  <a:cubicBezTo>
                    <a:pt x="14" y="47"/>
                    <a:pt x="14" y="47"/>
                    <a:pt x="14" y="47"/>
                  </a:cubicBezTo>
                  <a:cubicBezTo>
                    <a:pt x="14" y="48"/>
                    <a:pt x="14" y="48"/>
                    <a:pt x="14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7"/>
                    <a:pt x="15" y="47"/>
                    <a:pt x="15" y="47"/>
                  </a:cubicBezTo>
                  <a:lnTo>
                    <a:pt x="14" y="4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6" name="Freeform 28"/>
            <p:cNvSpPr>
              <a:spLocks noEditPoints="1"/>
            </p:cNvSpPr>
            <p:nvPr/>
          </p:nvSpPr>
          <p:spPr bwMode="auto">
            <a:xfrm>
              <a:off x="6226826" y="2603418"/>
              <a:ext cx="190421" cy="382130"/>
            </a:xfrm>
            <a:custGeom>
              <a:avLst/>
              <a:gdLst>
                <a:gd name="T0" fmla="*/ 82 w 148"/>
                <a:gd name="T1" fmla="*/ 4 h 297"/>
                <a:gd name="T2" fmla="*/ 97 w 148"/>
                <a:gd name="T3" fmla="*/ 22 h 297"/>
                <a:gd name="T4" fmla="*/ 89 w 148"/>
                <a:gd name="T5" fmla="*/ 41 h 297"/>
                <a:gd name="T6" fmla="*/ 85 w 148"/>
                <a:gd name="T7" fmla="*/ 48 h 297"/>
                <a:gd name="T8" fmla="*/ 85 w 148"/>
                <a:gd name="T9" fmla="*/ 63 h 297"/>
                <a:gd name="T10" fmla="*/ 100 w 148"/>
                <a:gd name="T11" fmla="*/ 71 h 297"/>
                <a:gd name="T12" fmla="*/ 108 w 148"/>
                <a:gd name="T13" fmla="*/ 78 h 297"/>
                <a:gd name="T14" fmla="*/ 122 w 148"/>
                <a:gd name="T15" fmla="*/ 86 h 297"/>
                <a:gd name="T16" fmla="*/ 115 w 148"/>
                <a:gd name="T17" fmla="*/ 100 h 297"/>
                <a:gd name="T18" fmla="*/ 126 w 148"/>
                <a:gd name="T19" fmla="*/ 104 h 297"/>
                <a:gd name="T20" fmla="*/ 148 w 148"/>
                <a:gd name="T21" fmla="*/ 108 h 297"/>
                <a:gd name="T22" fmla="*/ 137 w 148"/>
                <a:gd name="T23" fmla="*/ 119 h 297"/>
                <a:gd name="T24" fmla="*/ 122 w 148"/>
                <a:gd name="T25" fmla="*/ 130 h 297"/>
                <a:gd name="T26" fmla="*/ 115 w 148"/>
                <a:gd name="T27" fmla="*/ 141 h 297"/>
                <a:gd name="T28" fmla="*/ 97 w 148"/>
                <a:gd name="T29" fmla="*/ 152 h 297"/>
                <a:gd name="T30" fmla="*/ 93 w 148"/>
                <a:gd name="T31" fmla="*/ 163 h 297"/>
                <a:gd name="T32" fmla="*/ 111 w 148"/>
                <a:gd name="T33" fmla="*/ 186 h 297"/>
                <a:gd name="T34" fmla="*/ 115 w 148"/>
                <a:gd name="T35" fmla="*/ 201 h 297"/>
                <a:gd name="T36" fmla="*/ 119 w 148"/>
                <a:gd name="T37" fmla="*/ 223 h 297"/>
                <a:gd name="T38" fmla="*/ 130 w 148"/>
                <a:gd name="T39" fmla="*/ 245 h 297"/>
                <a:gd name="T40" fmla="*/ 134 w 148"/>
                <a:gd name="T41" fmla="*/ 267 h 297"/>
                <a:gd name="T42" fmla="*/ 122 w 148"/>
                <a:gd name="T43" fmla="*/ 290 h 297"/>
                <a:gd name="T44" fmla="*/ 119 w 148"/>
                <a:gd name="T45" fmla="*/ 286 h 297"/>
                <a:gd name="T46" fmla="*/ 122 w 148"/>
                <a:gd name="T47" fmla="*/ 278 h 297"/>
                <a:gd name="T48" fmla="*/ 122 w 148"/>
                <a:gd name="T49" fmla="*/ 264 h 297"/>
                <a:gd name="T50" fmla="*/ 119 w 148"/>
                <a:gd name="T51" fmla="*/ 241 h 297"/>
                <a:gd name="T52" fmla="*/ 111 w 148"/>
                <a:gd name="T53" fmla="*/ 238 h 297"/>
                <a:gd name="T54" fmla="*/ 104 w 148"/>
                <a:gd name="T55" fmla="*/ 219 h 297"/>
                <a:gd name="T56" fmla="*/ 100 w 148"/>
                <a:gd name="T57" fmla="*/ 197 h 297"/>
                <a:gd name="T58" fmla="*/ 97 w 148"/>
                <a:gd name="T59" fmla="*/ 193 h 297"/>
                <a:gd name="T60" fmla="*/ 85 w 148"/>
                <a:gd name="T61" fmla="*/ 178 h 297"/>
                <a:gd name="T62" fmla="*/ 85 w 148"/>
                <a:gd name="T63" fmla="*/ 182 h 297"/>
                <a:gd name="T64" fmla="*/ 74 w 148"/>
                <a:gd name="T65" fmla="*/ 189 h 297"/>
                <a:gd name="T66" fmla="*/ 71 w 148"/>
                <a:gd name="T67" fmla="*/ 193 h 297"/>
                <a:gd name="T68" fmla="*/ 56 w 148"/>
                <a:gd name="T69" fmla="*/ 201 h 297"/>
                <a:gd name="T70" fmla="*/ 48 w 148"/>
                <a:gd name="T71" fmla="*/ 204 h 297"/>
                <a:gd name="T72" fmla="*/ 45 w 148"/>
                <a:gd name="T73" fmla="*/ 197 h 297"/>
                <a:gd name="T74" fmla="*/ 48 w 148"/>
                <a:gd name="T75" fmla="*/ 178 h 297"/>
                <a:gd name="T76" fmla="*/ 41 w 148"/>
                <a:gd name="T77" fmla="*/ 163 h 297"/>
                <a:gd name="T78" fmla="*/ 30 w 148"/>
                <a:gd name="T79" fmla="*/ 149 h 297"/>
                <a:gd name="T80" fmla="*/ 23 w 148"/>
                <a:gd name="T81" fmla="*/ 145 h 297"/>
                <a:gd name="T82" fmla="*/ 26 w 148"/>
                <a:gd name="T83" fmla="*/ 149 h 297"/>
                <a:gd name="T84" fmla="*/ 26 w 148"/>
                <a:gd name="T85" fmla="*/ 137 h 297"/>
                <a:gd name="T86" fmla="*/ 15 w 148"/>
                <a:gd name="T87" fmla="*/ 134 h 297"/>
                <a:gd name="T88" fmla="*/ 11 w 148"/>
                <a:gd name="T89" fmla="*/ 134 h 297"/>
                <a:gd name="T90" fmla="*/ 4 w 148"/>
                <a:gd name="T91" fmla="*/ 115 h 297"/>
                <a:gd name="T92" fmla="*/ 11 w 148"/>
                <a:gd name="T93" fmla="*/ 104 h 297"/>
                <a:gd name="T94" fmla="*/ 19 w 148"/>
                <a:gd name="T95" fmla="*/ 86 h 297"/>
                <a:gd name="T96" fmla="*/ 26 w 148"/>
                <a:gd name="T97" fmla="*/ 71 h 297"/>
                <a:gd name="T98" fmla="*/ 34 w 148"/>
                <a:gd name="T99" fmla="*/ 41 h 297"/>
                <a:gd name="T100" fmla="*/ 48 w 148"/>
                <a:gd name="T101" fmla="*/ 15 h 297"/>
                <a:gd name="T102" fmla="*/ 67 w 148"/>
                <a:gd name="T103" fmla="*/ 8 h 297"/>
                <a:gd name="T104" fmla="*/ 23 w 148"/>
                <a:gd name="T105" fmla="*/ 156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8" h="297">
                  <a:moveTo>
                    <a:pt x="67" y="0"/>
                  </a:moveTo>
                  <a:lnTo>
                    <a:pt x="71" y="0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85" y="4"/>
                  </a:lnTo>
                  <a:lnTo>
                    <a:pt x="85" y="11"/>
                  </a:lnTo>
                  <a:lnTo>
                    <a:pt x="89" y="8"/>
                  </a:lnTo>
                  <a:lnTo>
                    <a:pt x="93" y="11"/>
                  </a:lnTo>
                  <a:lnTo>
                    <a:pt x="93" y="15"/>
                  </a:lnTo>
                  <a:lnTo>
                    <a:pt x="97" y="22"/>
                  </a:lnTo>
                  <a:lnTo>
                    <a:pt x="97" y="26"/>
                  </a:lnTo>
                  <a:lnTo>
                    <a:pt x="97" y="34"/>
                  </a:lnTo>
                  <a:lnTo>
                    <a:pt x="97" y="37"/>
                  </a:lnTo>
                  <a:lnTo>
                    <a:pt x="93" y="37"/>
                  </a:lnTo>
                  <a:lnTo>
                    <a:pt x="93" y="37"/>
                  </a:lnTo>
                  <a:lnTo>
                    <a:pt x="89" y="41"/>
                  </a:lnTo>
                  <a:lnTo>
                    <a:pt x="89" y="41"/>
                  </a:lnTo>
                  <a:lnTo>
                    <a:pt x="89" y="45"/>
                  </a:lnTo>
                  <a:lnTo>
                    <a:pt x="89" y="48"/>
                  </a:lnTo>
                  <a:lnTo>
                    <a:pt x="89" y="48"/>
                  </a:lnTo>
                  <a:lnTo>
                    <a:pt x="85" y="48"/>
                  </a:lnTo>
                  <a:lnTo>
                    <a:pt x="85" y="48"/>
                  </a:lnTo>
                  <a:lnTo>
                    <a:pt x="82" y="52"/>
                  </a:lnTo>
                  <a:lnTo>
                    <a:pt x="85" y="56"/>
                  </a:lnTo>
                  <a:lnTo>
                    <a:pt x="82" y="56"/>
                  </a:lnTo>
                  <a:lnTo>
                    <a:pt x="82" y="60"/>
                  </a:lnTo>
                  <a:lnTo>
                    <a:pt x="85" y="60"/>
                  </a:lnTo>
                  <a:lnTo>
                    <a:pt x="85" y="63"/>
                  </a:lnTo>
                  <a:lnTo>
                    <a:pt x="89" y="63"/>
                  </a:lnTo>
                  <a:lnTo>
                    <a:pt x="89" y="67"/>
                  </a:lnTo>
                  <a:lnTo>
                    <a:pt x="89" y="71"/>
                  </a:lnTo>
                  <a:lnTo>
                    <a:pt x="93" y="67"/>
                  </a:lnTo>
                  <a:lnTo>
                    <a:pt x="100" y="67"/>
                  </a:lnTo>
                  <a:lnTo>
                    <a:pt x="100" y="71"/>
                  </a:lnTo>
                  <a:lnTo>
                    <a:pt x="100" y="71"/>
                  </a:lnTo>
                  <a:lnTo>
                    <a:pt x="104" y="74"/>
                  </a:lnTo>
                  <a:lnTo>
                    <a:pt x="108" y="71"/>
                  </a:lnTo>
                  <a:lnTo>
                    <a:pt x="108" y="74"/>
                  </a:lnTo>
                  <a:lnTo>
                    <a:pt x="108" y="78"/>
                  </a:lnTo>
                  <a:lnTo>
                    <a:pt x="108" y="78"/>
                  </a:lnTo>
                  <a:lnTo>
                    <a:pt x="111" y="82"/>
                  </a:lnTo>
                  <a:lnTo>
                    <a:pt x="111" y="82"/>
                  </a:lnTo>
                  <a:lnTo>
                    <a:pt x="115" y="82"/>
                  </a:lnTo>
                  <a:lnTo>
                    <a:pt x="115" y="82"/>
                  </a:lnTo>
                  <a:lnTo>
                    <a:pt x="119" y="82"/>
                  </a:lnTo>
                  <a:lnTo>
                    <a:pt x="122" y="86"/>
                  </a:lnTo>
                  <a:lnTo>
                    <a:pt x="122" y="86"/>
                  </a:lnTo>
                  <a:lnTo>
                    <a:pt x="122" y="89"/>
                  </a:lnTo>
                  <a:lnTo>
                    <a:pt x="122" y="89"/>
                  </a:lnTo>
                  <a:lnTo>
                    <a:pt x="119" y="97"/>
                  </a:lnTo>
                  <a:lnTo>
                    <a:pt x="115" y="97"/>
                  </a:lnTo>
                  <a:lnTo>
                    <a:pt x="115" y="100"/>
                  </a:lnTo>
                  <a:lnTo>
                    <a:pt x="119" y="100"/>
                  </a:lnTo>
                  <a:lnTo>
                    <a:pt x="122" y="100"/>
                  </a:lnTo>
                  <a:lnTo>
                    <a:pt x="122" y="100"/>
                  </a:lnTo>
                  <a:lnTo>
                    <a:pt x="126" y="100"/>
                  </a:lnTo>
                  <a:lnTo>
                    <a:pt x="126" y="100"/>
                  </a:lnTo>
                  <a:lnTo>
                    <a:pt x="126" y="104"/>
                  </a:lnTo>
                  <a:lnTo>
                    <a:pt x="126" y="108"/>
                  </a:lnTo>
                  <a:lnTo>
                    <a:pt x="130" y="112"/>
                  </a:lnTo>
                  <a:lnTo>
                    <a:pt x="134" y="108"/>
                  </a:lnTo>
                  <a:lnTo>
                    <a:pt x="137" y="108"/>
                  </a:lnTo>
                  <a:lnTo>
                    <a:pt x="145" y="104"/>
                  </a:lnTo>
                  <a:lnTo>
                    <a:pt x="148" y="108"/>
                  </a:lnTo>
                  <a:lnTo>
                    <a:pt x="148" y="108"/>
                  </a:lnTo>
                  <a:lnTo>
                    <a:pt x="145" y="112"/>
                  </a:lnTo>
                  <a:lnTo>
                    <a:pt x="137" y="112"/>
                  </a:lnTo>
                  <a:lnTo>
                    <a:pt x="137" y="115"/>
                  </a:lnTo>
                  <a:lnTo>
                    <a:pt x="137" y="119"/>
                  </a:lnTo>
                  <a:lnTo>
                    <a:pt x="137" y="119"/>
                  </a:lnTo>
                  <a:lnTo>
                    <a:pt x="134" y="123"/>
                  </a:lnTo>
                  <a:lnTo>
                    <a:pt x="134" y="123"/>
                  </a:lnTo>
                  <a:lnTo>
                    <a:pt x="130" y="126"/>
                  </a:lnTo>
                  <a:lnTo>
                    <a:pt x="126" y="126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26" y="134"/>
                  </a:lnTo>
                  <a:lnTo>
                    <a:pt x="122" y="134"/>
                  </a:lnTo>
                  <a:lnTo>
                    <a:pt x="119" y="134"/>
                  </a:lnTo>
                  <a:lnTo>
                    <a:pt x="115" y="134"/>
                  </a:lnTo>
                  <a:lnTo>
                    <a:pt x="115" y="137"/>
                  </a:lnTo>
                  <a:lnTo>
                    <a:pt x="115" y="141"/>
                  </a:lnTo>
                  <a:lnTo>
                    <a:pt x="111" y="141"/>
                  </a:lnTo>
                  <a:lnTo>
                    <a:pt x="108" y="141"/>
                  </a:lnTo>
                  <a:lnTo>
                    <a:pt x="100" y="141"/>
                  </a:lnTo>
                  <a:lnTo>
                    <a:pt x="100" y="145"/>
                  </a:lnTo>
                  <a:lnTo>
                    <a:pt x="100" y="149"/>
                  </a:lnTo>
                  <a:lnTo>
                    <a:pt x="97" y="152"/>
                  </a:lnTo>
                  <a:lnTo>
                    <a:pt x="97" y="156"/>
                  </a:lnTo>
                  <a:lnTo>
                    <a:pt x="100" y="160"/>
                  </a:lnTo>
                  <a:lnTo>
                    <a:pt x="97" y="160"/>
                  </a:lnTo>
                  <a:lnTo>
                    <a:pt x="93" y="163"/>
                  </a:lnTo>
                  <a:lnTo>
                    <a:pt x="93" y="163"/>
                  </a:lnTo>
                  <a:lnTo>
                    <a:pt x="93" y="163"/>
                  </a:lnTo>
                  <a:lnTo>
                    <a:pt x="97" y="167"/>
                  </a:lnTo>
                  <a:lnTo>
                    <a:pt x="100" y="171"/>
                  </a:lnTo>
                  <a:lnTo>
                    <a:pt x="100" y="175"/>
                  </a:lnTo>
                  <a:lnTo>
                    <a:pt x="104" y="175"/>
                  </a:lnTo>
                  <a:lnTo>
                    <a:pt x="108" y="182"/>
                  </a:lnTo>
                  <a:lnTo>
                    <a:pt x="111" y="186"/>
                  </a:lnTo>
                  <a:lnTo>
                    <a:pt x="115" y="189"/>
                  </a:lnTo>
                  <a:lnTo>
                    <a:pt x="115" y="193"/>
                  </a:lnTo>
                  <a:lnTo>
                    <a:pt x="119" y="193"/>
                  </a:lnTo>
                  <a:lnTo>
                    <a:pt x="119" y="197"/>
                  </a:lnTo>
                  <a:lnTo>
                    <a:pt x="115" y="197"/>
                  </a:lnTo>
                  <a:lnTo>
                    <a:pt x="115" y="201"/>
                  </a:lnTo>
                  <a:lnTo>
                    <a:pt x="115" y="208"/>
                  </a:lnTo>
                  <a:lnTo>
                    <a:pt x="115" y="208"/>
                  </a:lnTo>
                  <a:lnTo>
                    <a:pt x="111" y="212"/>
                  </a:lnTo>
                  <a:lnTo>
                    <a:pt x="115" y="215"/>
                  </a:lnTo>
                  <a:lnTo>
                    <a:pt x="115" y="219"/>
                  </a:lnTo>
                  <a:lnTo>
                    <a:pt x="119" y="223"/>
                  </a:lnTo>
                  <a:lnTo>
                    <a:pt x="122" y="227"/>
                  </a:lnTo>
                  <a:lnTo>
                    <a:pt x="126" y="230"/>
                  </a:lnTo>
                  <a:lnTo>
                    <a:pt x="130" y="238"/>
                  </a:lnTo>
                  <a:lnTo>
                    <a:pt x="130" y="241"/>
                  </a:lnTo>
                  <a:lnTo>
                    <a:pt x="130" y="241"/>
                  </a:lnTo>
                  <a:lnTo>
                    <a:pt x="130" y="245"/>
                  </a:lnTo>
                  <a:lnTo>
                    <a:pt x="130" y="249"/>
                  </a:lnTo>
                  <a:lnTo>
                    <a:pt x="130" y="252"/>
                  </a:lnTo>
                  <a:lnTo>
                    <a:pt x="134" y="256"/>
                  </a:lnTo>
                  <a:lnTo>
                    <a:pt x="134" y="260"/>
                  </a:lnTo>
                  <a:lnTo>
                    <a:pt x="134" y="264"/>
                  </a:lnTo>
                  <a:lnTo>
                    <a:pt x="134" y="267"/>
                  </a:lnTo>
                  <a:lnTo>
                    <a:pt x="134" y="267"/>
                  </a:lnTo>
                  <a:lnTo>
                    <a:pt x="130" y="278"/>
                  </a:lnTo>
                  <a:lnTo>
                    <a:pt x="126" y="282"/>
                  </a:lnTo>
                  <a:lnTo>
                    <a:pt x="126" y="286"/>
                  </a:lnTo>
                  <a:lnTo>
                    <a:pt x="122" y="286"/>
                  </a:lnTo>
                  <a:lnTo>
                    <a:pt x="122" y="290"/>
                  </a:lnTo>
                  <a:lnTo>
                    <a:pt x="122" y="290"/>
                  </a:lnTo>
                  <a:lnTo>
                    <a:pt x="122" y="293"/>
                  </a:lnTo>
                  <a:lnTo>
                    <a:pt x="119" y="297"/>
                  </a:lnTo>
                  <a:lnTo>
                    <a:pt x="119" y="290"/>
                  </a:lnTo>
                  <a:lnTo>
                    <a:pt x="119" y="286"/>
                  </a:lnTo>
                  <a:lnTo>
                    <a:pt x="119" y="286"/>
                  </a:lnTo>
                  <a:lnTo>
                    <a:pt x="119" y="282"/>
                  </a:lnTo>
                  <a:lnTo>
                    <a:pt x="119" y="286"/>
                  </a:lnTo>
                  <a:lnTo>
                    <a:pt x="119" y="282"/>
                  </a:lnTo>
                  <a:lnTo>
                    <a:pt x="122" y="278"/>
                  </a:lnTo>
                  <a:lnTo>
                    <a:pt x="122" y="278"/>
                  </a:lnTo>
                  <a:lnTo>
                    <a:pt x="122" y="278"/>
                  </a:lnTo>
                  <a:lnTo>
                    <a:pt x="122" y="275"/>
                  </a:lnTo>
                  <a:lnTo>
                    <a:pt x="122" y="271"/>
                  </a:lnTo>
                  <a:lnTo>
                    <a:pt x="122" y="271"/>
                  </a:lnTo>
                  <a:lnTo>
                    <a:pt x="122" y="267"/>
                  </a:lnTo>
                  <a:lnTo>
                    <a:pt x="122" y="264"/>
                  </a:lnTo>
                  <a:lnTo>
                    <a:pt x="122" y="264"/>
                  </a:lnTo>
                  <a:lnTo>
                    <a:pt x="119" y="260"/>
                  </a:lnTo>
                  <a:lnTo>
                    <a:pt x="119" y="256"/>
                  </a:lnTo>
                  <a:lnTo>
                    <a:pt x="122" y="256"/>
                  </a:lnTo>
                  <a:lnTo>
                    <a:pt x="119" y="252"/>
                  </a:lnTo>
                  <a:lnTo>
                    <a:pt x="119" y="252"/>
                  </a:lnTo>
                  <a:lnTo>
                    <a:pt x="119" y="241"/>
                  </a:lnTo>
                  <a:lnTo>
                    <a:pt x="115" y="241"/>
                  </a:lnTo>
                  <a:lnTo>
                    <a:pt x="115" y="238"/>
                  </a:lnTo>
                  <a:lnTo>
                    <a:pt x="111" y="234"/>
                  </a:lnTo>
                  <a:lnTo>
                    <a:pt x="111" y="238"/>
                  </a:lnTo>
                  <a:lnTo>
                    <a:pt x="111" y="238"/>
                  </a:lnTo>
                  <a:lnTo>
                    <a:pt x="111" y="238"/>
                  </a:lnTo>
                  <a:lnTo>
                    <a:pt x="108" y="234"/>
                  </a:lnTo>
                  <a:lnTo>
                    <a:pt x="108" y="227"/>
                  </a:lnTo>
                  <a:lnTo>
                    <a:pt x="108" y="227"/>
                  </a:lnTo>
                  <a:lnTo>
                    <a:pt x="108" y="223"/>
                  </a:lnTo>
                  <a:lnTo>
                    <a:pt x="108" y="219"/>
                  </a:lnTo>
                  <a:lnTo>
                    <a:pt x="104" y="219"/>
                  </a:lnTo>
                  <a:lnTo>
                    <a:pt x="104" y="212"/>
                  </a:lnTo>
                  <a:lnTo>
                    <a:pt x="104" y="212"/>
                  </a:lnTo>
                  <a:lnTo>
                    <a:pt x="100" y="201"/>
                  </a:lnTo>
                  <a:lnTo>
                    <a:pt x="100" y="201"/>
                  </a:lnTo>
                  <a:lnTo>
                    <a:pt x="100" y="197"/>
                  </a:lnTo>
                  <a:lnTo>
                    <a:pt x="100" y="197"/>
                  </a:lnTo>
                  <a:lnTo>
                    <a:pt x="100" y="197"/>
                  </a:lnTo>
                  <a:lnTo>
                    <a:pt x="97" y="193"/>
                  </a:lnTo>
                  <a:lnTo>
                    <a:pt x="100" y="189"/>
                  </a:lnTo>
                  <a:lnTo>
                    <a:pt x="100" y="189"/>
                  </a:lnTo>
                  <a:lnTo>
                    <a:pt x="97" y="193"/>
                  </a:lnTo>
                  <a:lnTo>
                    <a:pt x="97" y="193"/>
                  </a:lnTo>
                  <a:lnTo>
                    <a:pt x="93" y="193"/>
                  </a:lnTo>
                  <a:lnTo>
                    <a:pt x="93" y="189"/>
                  </a:lnTo>
                  <a:lnTo>
                    <a:pt x="89" y="186"/>
                  </a:lnTo>
                  <a:lnTo>
                    <a:pt x="85" y="182"/>
                  </a:lnTo>
                  <a:lnTo>
                    <a:pt x="85" y="178"/>
                  </a:lnTo>
                  <a:lnTo>
                    <a:pt x="85" y="178"/>
                  </a:lnTo>
                  <a:lnTo>
                    <a:pt x="85" y="178"/>
                  </a:lnTo>
                  <a:lnTo>
                    <a:pt x="82" y="175"/>
                  </a:lnTo>
                  <a:lnTo>
                    <a:pt x="85" y="178"/>
                  </a:lnTo>
                  <a:lnTo>
                    <a:pt x="82" y="178"/>
                  </a:lnTo>
                  <a:lnTo>
                    <a:pt x="82" y="182"/>
                  </a:lnTo>
                  <a:lnTo>
                    <a:pt x="85" y="182"/>
                  </a:lnTo>
                  <a:lnTo>
                    <a:pt x="85" y="186"/>
                  </a:lnTo>
                  <a:lnTo>
                    <a:pt x="82" y="186"/>
                  </a:lnTo>
                  <a:lnTo>
                    <a:pt x="85" y="189"/>
                  </a:lnTo>
                  <a:lnTo>
                    <a:pt x="78" y="193"/>
                  </a:lnTo>
                  <a:lnTo>
                    <a:pt x="78" y="189"/>
                  </a:lnTo>
                  <a:lnTo>
                    <a:pt x="74" y="189"/>
                  </a:lnTo>
                  <a:lnTo>
                    <a:pt x="74" y="189"/>
                  </a:lnTo>
                  <a:lnTo>
                    <a:pt x="74" y="193"/>
                  </a:lnTo>
                  <a:lnTo>
                    <a:pt x="74" y="193"/>
                  </a:lnTo>
                  <a:lnTo>
                    <a:pt x="78" y="193"/>
                  </a:lnTo>
                  <a:lnTo>
                    <a:pt x="74" y="193"/>
                  </a:lnTo>
                  <a:lnTo>
                    <a:pt x="71" y="193"/>
                  </a:lnTo>
                  <a:lnTo>
                    <a:pt x="71" y="193"/>
                  </a:lnTo>
                  <a:lnTo>
                    <a:pt x="71" y="197"/>
                  </a:lnTo>
                  <a:lnTo>
                    <a:pt x="63" y="201"/>
                  </a:lnTo>
                  <a:lnTo>
                    <a:pt x="60" y="201"/>
                  </a:lnTo>
                  <a:lnTo>
                    <a:pt x="60" y="201"/>
                  </a:lnTo>
                  <a:lnTo>
                    <a:pt x="56" y="201"/>
                  </a:lnTo>
                  <a:lnTo>
                    <a:pt x="56" y="201"/>
                  </a:lnTo>
                  <a:lnTo>
                    <a:pt x="56" y="201"/>
                  </a:lnTo>
                  <a:lnTo>
                    <a:pt x="56" y="201"/>
                  </a:lnTo>
                  <a:lnTo>
                    <a:pt x="52" y="201"/>
                  </a:lnTo>
                  <a:lnTo>
                    <a:pt x="48" y="201"/>
                  </a:lnTo>
                  <a:lnTo>
                    <a:pt x="48" y="204"/>
                  </a:lnTo>
                  <a:lnTo>
                    <a:pt x="45" y="204"/>
                  </a:lnTo>
                  <a:lnTo>
                    <a:pt x="45" y="201"/>
                  </a:lnTo>
                  <a:lnTo>
                    <a:pt x="52" y="197"/>
                  </a:lnTo>
                  <a:lnTo>
                    <a:pt x="52" y="193"/>
                  </a:lnTo>
                  <a:lnTo>
                    <a:pt x="48" y="197"/>
                  </a:lnTo>
                  <a:lnTo>
                    <a:pt x="45" y="197"/>
                  </a:lnTo>
                  <a:lnTo>
                    <a:pt x="41" y="201"/>
                  </a:lnTo>
                  <a:lnTo>
                    <a:pt x="41" y="201"/>
                  </a:lnTo>
                  <a:lnTo>
                    <a:pt x="41" y="201"/>
                  </a:lnTo>
                  <a:lnTo>
                    <a:pt x="41" y="197"/>
                  </a:lnTo>
                  <a:lnTo>
                    <a:pt x="45" y="182"/>
                  </a:lnTo>
                  <a:lnTo>
                    <a:pt x="48" y="178"/>
                  </a:lnTo>
                  <a:lnTo>
                    <a:pt x="48" y="178"/>
                  </a:lnTo>
                  <a:lnTo>
                    <a:pt x="45" y="171"/>
                  </a:lnTo>
                  <a:lnTo>
                    <a:pt x="45" y="167"/>
                  </a:lnTo>
                  <a:lnTo>
                    <a:pt x="41" y="163"/>
                  </a:lnTo>
                  <a:lnTo>
                    <a:pt x="41" y="163"/>
                  </a:lnTo>
                  <a:lnTo>
                    <a:pt x="41" y="163"/>
                  </a:lnTo>
                  <a:lnTo>
                    <a:pt x="41" y="160"/>
                  </a:lnTo>
                  <a:lnTo>
                    <a:pt x="37" y="156"/>
                  </a:lnTo>
                  <a:lnTo>
                    <a:pt x="37" y="156"/>
                  </a:lnTo>
                  <a:lnTo>
                    <a:pt x="34" y="152"/>
                  </a:lnTo>
                  <a:lnTo>
                    <a:pt x="34" y="149"/>
                  </a:lnTo>
                  <a:lnTo>
                    <a:pt x="30" y="149"/>
                  </a:lnTo>
                  <a:lnTo>
                    <a:pt x="34" y="149"/>
                  </a:lnTo>
                  <a:lnTo>
                    <a:pt x="34" y="156"/>
                  </a:lnTo>
                  <a:lnTo>
                    <a:pt x="26" y="152"/>
                  </a:lnTo>
                  <a:lnTo>
                    <a:pt x="23" y="152"/>
                  </a:lnTo>
                  <a:lnTo>
                    <a:pt x="23" y="149"/>
                  </a:lnTo>
                  <a:lnTo>
                    <a:pt x="23" y="145"/>
                  </a:lnTo>
                  <a:lnTo>
                    <a:pt x="19" y="145"/>
                  </a:lnTo>
                  <a:lnTo>
                    <a:pt x="23" y="145"/>
                  </a:lnTo>
                  <a:lnTo>
                    <a:pt x="26" y="149"/>
                  </a:lnTo>
                  <a:lnTo>
                    <a:pt x="26" y="149"/>
                  </a:lnTo>
                  <a:lnTo>
                    <a:pt x="30" y="149"/>
                  </a:lnTo>
                  <a:lnTo>
                    <a:pt x="26" y="149"/>
                  </a:lnTo>
                  <a:lnTo>
                    <a:pt x="26" y="145"/>
                  </a:lnTo>
                  <a:lnTo>
                    <a:pt x="26" y="145"/>
                  </a:lnTo>
                  <a:lnTo>
                    <a:pt x="30" y="145"/>
                  </a:lnTo>
                  <a:lnTo>
                    <a:pt x="30" y="145"/>
                  </a:lnTo>
                  <a:lnTo>
                    <a:pt x="30" y="141"/>
                  </a:lnTo>
                  <a:lnTo>
                    <a:pt x="26" y="137"/>
                  </a:lnTo>
                  <a:lnTo>
                    <a:pt x="23" y="137"/>
                  </a:lnTo>
                  <a:lnTo>
                    <a:pt x="23" y="134"/>
                  </a:lnTo>
                  <a:lnTo>
                    <a:pt x="19" y="134"/>
                  </a:lnTo>
                  <a:lnTo>
                    <a:pt x="19" y="134"/>
                  </a:lnTo>
                  <a:lnTo>
                    <a:pt x="19" y="134"/>
                  </a:lnTo>
                  <a:lnTo>
                    <a:pt x="15" y="134"/>
                  </a:lnTo>
                  <a:lnTo>
                    <a:pt x="15" y="134"/>
                  </a:lnTo>
                  <a:lnTo>
                    <a:pt x="15" y="130"/>
                  </a:lnTo>
                  <a:lnTo>
                    <a:pt x="15" y="130"/>
                  </a:lnTo>
                  <a:lnTo>
                    <a:pt x="11" y="130"/>
                  </a:lnTo>
                  <a:lnTo>
                    <a:pt x="11" y="130"/>
                  </a:lnTo>
                  <a:lnTo>
                    <a:pt x="11" y="134"/>
                  </a:lnTo>
                  <a:lnTo>
                    <a:pt x="4" y="126"/>
                  </a:lnTo>
                  <a:lnTo>
                    <a:pt x="4" y="123"/>
                  </a:lnTo>
                  <a:lnTo>
                    <a:pt x="4" y="119"/>
                  </a:lnTo>
                  <a:lnTo>
                    <a:pt x="4" y="119"/>
                  </a:lnTo>
                  <a:lnTo>
                    <a:pt x="0" y="119"/>
                  </a:lnTo>
                  <a:lnTo>
                    <a:pt x="4" y="115"/>
                  </a:lnTo>
                  <a:lnTo>
                    <a:pt x="4" y="112"/>
                  </a:lnTo>
                  <a:lnTo>
                    <a:pt x="8" y="115"/>
                  </a:lnTo>
                  <a:lnTo>
                    <a:pt x="8" y="112"/>
                  </a:lnTo>
                  <a:lnTo>
                    <a:pt x="8" y="104"/>
                  </a:lnTo>
                  <a:lnTo>
                    <a:pt x="8" y="104"/>
                  </a:lnTo>
                  <a:lnTo>
                    <a:pt x="11" y="104"/>
                  </a:lnTo>
                  <a:lnTo>
                    <a:pt x="11" y="100"/>
                  </a:lnTo>
                  <a:lnTo>
                    <a:pt x="15" y="97"/>
                  </a:lnTo>
                  <a:lnTo>
                    <a:pt x="15" y="93"/>
                  </a:lnTo>
                  <a:lnTo>
                    <a:pt x="15" y="89"/>
                  </a:lnTo>
                  <a:lnTo>
                    <a:pt x="15" y="86"/>
                  </a:lnTo>
                  <a:lnTo>
                    <a:pt x="19" y="86"/>
                  </a:lnTo>
                  <a:lnTo>
                    <a:pt x="19" y="82"/>
                  </a:lnTo>
                  <a:lnTo>
                    <a:pt x="19" y="78"/>
                  </a:lnTo>
                  <a:lnTo>
                    <a:pt x="15" y="71"/>
                  </a:lnTo>
                  <a:lnTo>
                    <a:pt x="19" y="71"/>
                  </a:lnTo>
                  <a:lnTo>
                    <a:pt x="23" y="71"/>
                  </a:lnTo>
                  <a:lnTo>
                    <a:pt x="26" y="71"/>
                  </a:lnTo>
                  <a:lnTo>
                    <a:pt x="30" y="67"/>
                  </a:lnTo>
                  <a:lnTo>
                    <a:pt x="30" y="60"/>
                  </a:lnTo>
                  <a:lnTo>
                    <a:pt x="34" y="52"/>
                  </a:lnTo>
                  <a:lnTo>
                    <a:pt x="30" y="48"/>
                  </a:lnTo>
                  <a:lnTo>
                    <a:pt x="30" y="48"/>
                  </a:lnTo>
                  <a:lnTo>
                    <a:pt x="34" y="41"/>
                  </a:lnTo>
                  <a:lnTo>
                    <a:pt x="37" y="34"/>
                  </a:lnTo>
                  <a:lnTo>
                    <a:pt x="34" y="34"/>
                  </a:lnTo>
                  <a:lnTo>
                    <a:pt x="37" y="30"/>
                  </a:lnTo>
                  <a:lnTo>
                    <a:pt x="41" y="22"/>
                  </a:lnTo>
                  <a:lnTo>
                    <a:pt x="45" y="22"/>
                  </a:lnTo>
                  <a:lnTo>
                    <a:pt x="48" y="15"/>
                  </a:lnTo>
                  <a:lnTo>
                    <a:pt x="52" y="11"/>
                  </a:lnTo>
                  <a:lnTo>
                    <a:pt x="56" y="11"/>
                  </a:lnTo>
                  <a:lnTo>
                    <a:pt x="60" y="8"/>
                  </a:lnTo>
                  <a:lnTo>
                    <a:pt x="63" y="11"/>
                  </a:lnTo>
                  <a:lnTo>
                    <a:pt x="67" y="11"/>
                  </a:lnTo>
                  <a:lnTo>
                    <a:pt x="67" y="8"/>
                  </a:lnTo>
                  <a:lnTo>
                    <a:pt x="67" y="4"/>
                  </a:lnTo>
                  <a:lnTo>
                    <a:pt x="71" y="4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67" y="0"/>
                  </a:lnTo>
                  <a:close/>
                  <a:moveTo>
                    <a:pt x="23" y="156"/>
                  </a:moveTo>
                  <a:lnTo>
                    <a:pt x="26" y="160"/>
                  </a:lnTo>
                  <a:lnTo>
                    <a:pt x="26" y="160"/>
                  </a:lnTo>
                  <a:lnTo>
                    <a:pt x="30" y="160"/>
                  </a:lnTo>
                  <a:lnTo>
                    <a:pt x="26" y="156"/>
                  </a:lnTo>
                  <a:lnTo>
                    <a:pt x="23" y="15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7" name="Freeform 29"/>
            <p:cNvSpPr>
              <a:spLocks noEditPoints="1"/>
            </p:cNvSpPr>
            <p:nvPr/>
          </p:nvSpPr>
          <p:spPr bwMode="auto">
            <a:xfrm>
              <a:off x="5983653" y="2985548"/>
              <a:ext cx="47606" cy="81058"/>
            </a:xfrm>
            <a:custGeom>
              <a:avLst/>
              <a:gdLst>
                <a:gd name="T0" fmla="*/ 0 w 37"/>
                <a:gd name="T1" fmla="*/ 26 h 63"/>
                <a:gd name="T2" fmla="*/ 4 w 37"/>
                <a:gd name="T3" fmla="*/ 22 h 63"/>
                <a:gd name="T4" fmla="*/ 0 w 37"/>
                <a:gd name="T5" fmla="*/ 26 h 63"/>
                <a:gd name="T6" fmla="*/ 0 w 37"/>
                <a:gd name="T7" fmla="*/ 30 h 63"/>
                <a:gd name="T8" fmla="*/ 8 w 37"/>
                <a:gd name="T9" fmla="*/ 4 h 63"/>
                <a:gd name="T10" fmla="*/ 0 w 37"/>
                <a:gd name="T11" fmla="*/ 0 h 63"/>
                <a:gd name="T12" fmla="*/ 8 w 37"/>
                <a:gd name="T13" fmla="*/ 0 h 63"/>
                <a:gd name="T14" fmla="*/ 8 w 37"/>
                <a:gd name="T15" fmla="*/ 4 h 63"/>
                <a:gd name="T16" fmla="*/ 8 w 37"/>
                <a:gd name="T17" fmla="*/ 4 h 63"/>
                <a:gd name="T18" fmla="*/ 12 w 37"/>
                <a:gd name="T19" fmla="*/ 4 h 63"/>
                <a:gd name="T20" fmla="*/ 15 w 37"/>
                <a:gd name="T21" fmla="*/ 7 h 63"/>
                <a:gd name="T22" fmla="*/ 15 w 37"/>
                <a:gd name="T23" fmla="*/ 7 h 63"/>
                <a:gd name="T24" fmla="*/ 12 w 37"/>
                <a:gd name="T25" fmla="*/ 7 h 63"/>
                <a:gd name="T26" fmla="*/ 8 w 37"/>
                <a:gd name="T27" fmla="*/ 4 h 63"/>
                <a:gd name="T28" fmla="*/ 8 w 37"/>
                <a:gd name="T29" fmla="*/ 4 h 63"/>
                <a:gd name="T30" fmla="*/ 12 w 37"/>
                <a:gd name="T31" fmla="*/ 4 h 63"/>
                <a:gd name="T32" fmla="*/ 8 w 37"/>
                <a:gd name="T33" fmla="*/ 7 h 63"/>
                <a:gd name="T34" fmla="*/ 8 w 37"/>
                <a:gd name="T35" fmla="*/ 7 h 63"/>
                <a:gd name="T36" fmla="*/ 8 w 37"/>
                <a:gd name="T37" fmla="*/ 11 h 63"/>
                <a:gd name="T38" fmla="*/ 4 w 37"/>
                <a:gd name="T39" fmla="*/ 15 h 63"/>
                <a:gd name="T40" fmla="*/ 4 w 37"/>
                <a:gd name="T41" fmla="*/ 11 h 63"/>
                <a:gd name="T42" fmla="*/ 0 w 37"/>
                <a:gd name="T43" fmla="*/ 15 h 63"/>
                <a:gd name="T44" fmla="*/ 4 w 37"/>
                <a:gd name="T45" fmla="*/ 15 h 63"/>
                <a:gd name="T46" fmla="*/ 4 w 37"/>
                <a:gd name="T47" fmla="*/ 19 h 63"/>
                <a:gd name="T48" fmla="*/ 4 w 37"/>
                <a:gd name="T49" fmla="*/ 26 h 63"/>
                <a:gd name="T50" fmla="*/ 0 w 37"/>
                <a:gd name="T51" fmla="*/ 33 h 63"/>
                <a:gd name="T52" fmla="*/ 4 w 37"/>
                <a:gd name="T53" fmla="*/ 41 h 63"/>
                <a:gd name="T54" fmla="*/ 4 w 37"/>
                <a:gd name="T55" fmla="*/ 48 h 63"/>
                <a:gd name="T56" fmla="*/ 8 w 37"/>
                <a:gd name="T57" fmla="*/ 59 h 63"/>
                <a:gd name="T58" fmla="*/ 15 w 37"/>
                <a:gd name="T59" fmla="*/ 59 h 63"/>
                <a:gd name="T60" fmla="*/ 26 w 37"/>
                <a:gd name="T61" fmla="*/ 59 h 63"/>
                <a:gd name="T62" fmla="*/ 34 w 37"/>
                <a:gd name="T63" fmla="*/ 48 h 63"/>
                <a:gd name="T64" fmla="*/ 37 w 37"/>
                <a:gd name="T65" fmla="*/ 45 h 63"/>
                <a:gd name="T66" fmla="*/ 37 w 37"/>
                <a:gd name="T67" fmla="*/ 41 h 63"/>
                <a:gd name="T68" fmla="*/ 37 w 37"/>
                <a:gd name="T69" fmla="*/ 37 h 63"/>
                <a:gd name="T70" fmla="*/ 30 w 37"/>
                <a:gd name="T71" fmla="*/ 26 h 63"/>
                <a:gd name="T72" fmla="*/ 26 w 37"/>
                <a:gd name="T73" fmla="*/ 22 h 63"/>
                <a:gd name="T74" fmla="*/ 23 w 37"/>
                <a:gd name="T75" fmla="*/ 22 h 63"/>
                <a:gd name="T76" fmla="*/ 26 w 37"/>
                <a:gd name="T77" fmla="*/ 19 h 63"/>
                <a:gd name="T78" fmla="*/ 23 w 37"/>
                <a:gd name="T79" fmla="*/ 15 h 63"/>
                <a:gd name="T80" fmla="*/ 19 w 37"/>
                <a:gd name="T81" fmla="*/ 11 h 63"/>
                <a:gd name="T82" fmla="*/ 19 w 37"/>
                <a:gd name="T83" fmla="*/ 11 h 63"/>
                <a:gd name="T84" fmla="*/ 12 w 37"/>
                <a:gd name="T85" fmla="*/ 7 h 63"/>
                <a:gd name="T86" fmla="*/ 12 w 37"/>
                <a:gd name="T87" fmla="*/ 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" h="63">
                  <a:moveTo>
                    <a:pt x="0" y="30"/>
                  </a:moveTo>
                  <a:lnTo>
                    <a:pt x="0" y="26"/>
                  </a:lnTo>
                  <a:lnTo>
                    <a:pt x="0" y="26"/>
                  </a:lnTo>
                  <a:lnTo>
                    <a:pt x="4" y="22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0" y="30"/>
                  </a:lnTo>
                  <a:close/>
                  <a:moveTo>
                    <a:pt x="8" y="4"/>
                  </a:moveTo>
                  <a:lnTo>
                    <a:pt x="4" y="4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close/>
                  <a:moveTo>
                    <a:pt x="12" y="4"/>
                  </a:moveTo>
                  <a:lnTo>
                    <a:pt x="12" y="4"/>
                  </a:lnTo>
                  <a:lnTo>
                    <a:pt x="12" y="4"/>
                  </a:lnTo>
                  <a:lnTo>
                    <a:pt x="15" y="7"/>
                  </a:lnTo>
                  <a:lnTo>
                    <a:pt x="19" y="7"/>
                  </a:lnTo>
                  <a:lnTo>
                    <a:pt x="15" y="7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8" y="4"/>
                  </a:lnTo>
                  <a:lnTo>
                    <a:pt x="8" y="4"/>
                  </a:lnTo>
                  <a:lnTo>
                    <a:pt x="12" y="4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2" y="4"/>
                  </a:lnTo>
                  <a:close/>
                  <a:moveTo>
                    <a:pt x="8" y="7"/>
                  </a:moveTo>
                  <a:lnTo>
                    <a:pt x="8" y="7"/>
                  </a:lnTo>
                  <a:lnTo>
                    <a:pt x="8" y="7"/>
                  </a:lnTo>
                  <a:lnTo>
                    <a:pt x="8" y="7"/>
                  </a:lnTo>
                  <a:lnTo>
                    <a:pt x="8" y="7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4" y="11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4" y="19"/>
                  </a:lnTo>
                  <a:lnTo>
                    <a:pt x="4" y="22"/>
                  </a:lnTo>
                  <a:lnTo>
                    <a:pt x="4" y="26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4" y="41"/>
                  </a:lnTo>
                  <a:lnTo>
                    <a:pt x="0" y="41"/>
                  </a:lnTo>
                  <a:lnTo>
                    <a:pt x="4" y="48"/>
                  </a:lnTo>
                  <a:lnTo>
                    <a:pt x="8" y="56"/>
                  </a:lnTo>
                  <a:lnTo>
                    <a:pt x="8" y="59"/>
                  </a:lnTo>
                  <a:lnTo>
                    <a:pt x="12" y="63"/>
                  </a:lnTo>
                  <a:lnTo>
                    <a:pt x="15" y="59"/>
                  </a:lnTo>
                  <a:lnTo>
                    <a:pt x="23" y="59"/>
                  </a:lnTo>
                  <a:lnTo>
                    <a:pt x="26" y="59"/>
                  </a:lnTo>
                  <a:lnTo>
                    <a:pt x="34" y="56"/>
                  </a:lnTo>
                  <a:lnTo>
                    <a:pt x="34" y="48"/>
                  </a:lnTo>
                  <a:lnTo>
                    <a:pt x="37" y="48"/>
                  </a:lnTo>
                  <a:lnTo>
                    <a:pt x="37" y="45"/>
                  </a:lnTo>
                  <a:lnTo>
                    <a:pt x="37" y="45"/>
                  </a:lnTo>
                  <a:lnTo>
                    <a:pt x="37" y="41"/>
                  </a:lnTo>
                  <a:lnTo>
                    <a:pt x="34" y="37"/>
                  </a:lnTo>
                  <a:lnTo>
                    <a:pt x="37" y="37"/>
                  </a:lnTo>
                  <a:lnTo>
                    <a:pt x="34" y="33"/>
                  </a:lnTo>
                  <a:lnTo>
                    <a:pt x="30" y="26"/>
                  </a:lnTo>
                  <a:lnTo>
                    <a:pt x="30" y="2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3" y="22"/>
                  </a:lnTo>
                  <a:lnTo>
                    <a:pt x="26" y="22"/>
                  </a:lnTo>
                  <a:lnTo>
                    <a:pt x="26" y="19"/>
                  </a:lnTo>
                  <a:lnTo>
                    <a:pt x="23" y="19"/>
                  </a:lnTo>
                  <a:lnTo>
                    <a:pt x="23" y="15"/>
                  </a:lnTo>
                  <a:lnTo>
                    <a:pt x="19" y="15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15" y="7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8" y="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8" name="Freeform 30"/>
            <p:cNvSpPr>
              <a:spLocks noEditPoints="1"/>
            </p:cNvSpPr>
            <p:nvPr/>
          </p:nvSpPr>
          <p:spPr bwMode="auto">
            <a:xfrm>
              <a:off x="5722468" y="2494055"/>
              <a:ext cx="595711" cy="530092"/>
            </a:xfrm>
            <a:custGeom>
              <a:avLst/>
              <a:gdLst>
                <a:gd name="T0" fmla="*/ 155 w 463"/>
                <a:gd name="T1" fmla="*/ 37 h 412"/>
                <a:gd name="T2" fmla="*/ 181 w 463"/>
                <a:gd name="T3" fmla="*/ 48 h 412"/>
                <a:gd name="T4" fmla="*/ 189 w 463"/>
                <a:gd name="T5" fmla="*/ 82 h 412"/>
                <a:gd name="T6" fmla="*/ 240 w 463"/>
                <a:gd name="T7" fmla="*/ 100 h 412"/>
                <a:gd name="T8" fmla="*/ 300 w 463"/>
                <a:gd name="T9" fmla="*/ 111 h 412"/>
                <a:gd name="T10" fmla="*/ 322 w 463"/>
                <a:gd name="T11" fmla="*/ 93 h 412"/>
                <a:gd name="T12" fmla="*/ 348 w 463"/>
                <a:gd name="T13" fmla="*/ 111 h 412"/>
                <a:gd name="T14" fmla="*/ 370 w 463"/>
                <a:gd name="T15" fmla="*/ 93 h 412"/>
                <a:gd name="T16" fmla="*/ 392 w 463"/>
                <a:gd name="T17" fmla="*/ 78 h 412"/>
                <a:gd name="T18" fmla="*/ 429 w 463"/>
                <a:gd name="T19" fmla="*/ 67 h 412"/>
                <a:gd name="T20" fmla="*/ 444 w 463"/>
                <a:gd name="T21" fmla="*/ 70 h 412"/>
                <a:gd name="T22" fmla="*/ 459 w 463"/>
                <a:gd name="T23" fmla="*/ 85 h 412"/>
                <a:gd name="T24" fmla="*/ 437 w 463"/>
                <a:gd name="T25" fmla="*/ 107 h 412"/>
                <a:gd name="T26" fmla="*/ 422 w 463"/>
                <a:gd name="T27" fmla="*/ 152 h 412"/>
                <a:gd name="T28" fmla="*/ 407 w 463"/>
                <a:gd name="T29" fmla="*/ 178 h 412"/>
                <a:gd name="T30" fmla="*/ 400 w 463"/>
                <a:gd name="T31" fmla="*/ 189 h 412"/>
                <a:gd name="T32" fmla="*/ 385 w 463"/>
                <a:gd name="T33" fmla="*/ 159 h 412"/>
                <a:gd name="T34" fmla="*/ 377 w 463"/>
                <a:gd name="T35" fmla="*/ 167 h 412"/>
                <a:gd name="T36" fmla="*/ 381 w 463"/>
                <a:gd name="T37" fmla="*/ 152 h 412"/>
                <a:gd name="T38" fmla="*/ 377 w 463"/>
                <a:gd name="T39" fmla="*/ 133 h 412"/>
                <a:gd name="T40" fmla="*/ 344 w 463"/>
                <a:gd name="T41" fmla="*/ 126 h 412"/>
                <a:gd name="T42" fmla="*/ 333 w 463"/>
                <a:gd name="T43" fmla="*/ 119 h 412"/>
                <a:gd name="T44" fmla="*/ 322 w 463"/>
                <a:gd name="T45" fmla="*/ 115 h 412"/>
                <a:gd name="T46" fmla="*/ 329 w 463"/>
                <a:gd name="T47" fmla="*/ 133 h 412"/>
                <a:gd name="T48" fmla="*/ 333 w 463"/>
                <a:gd name="T49" fmla="*/ 167 h 412"/>
                <a:gd name="T50" fmla="*/ 337 w 463"/>
                <a:gd name="T51" fmla="*/ 197 h 412"/>
                <a:gd name="T52" fmla="*/ 326 w 463"/>
                <a:gd name="T53" fmla="*/ 193 h 412"/>
                <a:gd name="T54" fmla="*/ 322 w 463"/>
                <a:gd name="T55" fmla="*/ 193 h 412"/>
                <a:gd name="T56" fmla="*/ 303 w 463"/>
                <a:gd name="T57" fmla="*/ 215 h 412"/>
                <a:gd name="T58" fmla="*/ 285 w 463"/>
                <a:gd name="T59" fmla="*/ 226 h 412"/>
                <a:gd name="T60" fmla="*/ 255 w 463"/>
                <a:gd name="T61" fmla="*/ 260 h 412"/>
                <a:gd name="T62" fmla="*/ 222 w 463"/>
                <a:gd name="T63" fmla="*/ 286 h 412"/>
                <a:gd name="T64" fmla="*/ 207 w 463"/>
                <a:gd name="T65" fmla="*/ 315 h 412"/>
                <a:gd name="T66" fmla="*/ 203 w 463"/>
                <a:gd name="T67" fmla="*/ 378 h 412"/>
                <a:gd name="T68" fmla="*/ 196 w 463"/>
                <a:gd name="T69" fmla="*/ 393 h 412"/>
                <a:gd name="T70" fmla="*/ 178 w 463"/>
                <a:gd name="T71" fmla="*/ 408 h 412"/>
                <a:gd name="T72" fmla="*/ 141 w 463"/>
                <a:gd name="T73" fmla="*/ 371 h 412"/>
                <a:gd name="T74" fmla="*/ 118 w 463"/>
                <a:gd name="T75" fmla="*/ 334 h 412"/>
                <a:gd name="T76" fmla="*/ 100 w 463"/>
                <a:gd name="T77" fmla="*/ 297 h 412"/>
                <a:gd name="T78" fmla="*/ 85 w 463"/>
                <a:gd name="T79" fmla="*/ 252 h 412"/>
                <a:gd name="T80" fmla="*/ 78 w 463"/>
                <a:gd name="T81" fmla="*/ 219 h 412"/>
                <a:gd name="T82" fmla="*/ 74 w 463"/>
                <a:gd name="T83" fmla="*/ 197 h 412"/>
                <a:gd name="T84" fmla="*/ 74 w 463"/>
                <a:gd name="T85" fmla="*/ 185 h 412"/>
                <a:gd name="T86" fmla="*/ 59 w 463"/>
                <a:gd name="T87" fmla="*/ 208 h 412"/>
                <a:gd name="T88" fmla="*/ 11 w 463"/>
                <a:gd name="T89" fmla="*/ 185 h 412"/>
                <a:gd name="T90" fmla="*/ 22 w 463"/>
                <a:gd name="T91" fmla="*/ 185 h 412"/>
                <a:gd name="T92" fmla="*/ 26 w 463"/>
                <a:gd name="T93" fmla="*/ 178 h 412"/>
                <a:gd name="T94" fmla="*/ 0 w 463"/>
                <a:gd name="T95" fmla="*/ 167 h 412"/>
                <a:gd name="T96" fmla="*/ 33 w 463"/>
                <a:gd name="T97" fmla="*/ 152 h 412"/>
                <a:gd name="T98" fmla="*/ 33 w 463"/>
                <a:gd name="T99" fmla="*/ 130 h 412"/>
                <a:gd name="T100" fmla="*/ 11 w 463"/>
                <a:gd name="T101" fmla="*/ 111 h 412"/>
                <a:gd name="T102" fmla="*/ 37 w 463"/>
                <a:gd name="T103" fmla="*/ 96 h 412"/>
                <a:gd name="T104" fmla="*/ 78 w 463"/>
                <a:gd name="T105" fmla="*/ 56 h 412"/>
                <a:gd name="T106" fmla="*/ 92 w 463"/>
                <a:gd name="T107" fmla="*/ 22 h 412"/>
                <a:gd name="T108" fmla="*/ 137 w 463"/>
                <a:gd name="T109" fmla="*/ 7 h 412"/>
                <a:gd name="T110" fmla="*/ 333 w 463"/>
                <a:gd name="T111" fmla="*/ 197 h 412"/>
                <a:gd name="T112" fmla="*/ 329 w 463"/>
                <a:gd name="T113" fmla="*/ 19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63" h="412">
                  <a:moveTo>
                    <a:pt x="148" y="15"/>
                  </a:moveTo>
                  <a:lnTo>
                    <a:pt x="148" y="15"/>
                  </a:lnTo>
                  <a:lnTo>
                    <a:pt x="148" y="18"/>
                  </a:lnTo>
                  <a:lnTo>
                    <a:pt x="152" y="22"/>
                  </a:lnTo>
                  <a:lnTo>
                    <a:pt x="152" y="26"/>
                  </a:lnTo>
                  <a:lnTo>
                    <a:pt x="155" y="30"/>
                  </a:lnTo>
                  <a:lnTo>
                    <a:pt x="152" y="30"/>
                  </a:lnTo>
                  <a:lnTo>
                    <a:pt x="155" y="33"/>
                  </a:lnTo>
                  <a:lnTo>
                    <a:pt x="155" y="33"/>
                  </a:lnTo>
                  <a:lnTo>
                    <a:pt x="155" y="37"/>
                  </a:lnTo>
                  <a:lnTo>
                    <a:pt x="159" y="37"/>
                  </a:lnTo>
                  <a:lnTo>
                    <a:pt x="159" y="41"/>
                  </a:lnTo>
                  <a:lnTo>
                    <a:pt x="163" y="41"/>
                  </a:lnTo>
                  <a:lnTo>
                    <a:pt x="166" y="41"/>
                  </a:lnTo>
                  <a:lnTo>
                    <a:pt x="170" y="41"/>
                  </a:lnTo>
                  <a:lnTo>
                    <a:pt x="170" y="41"/>
                  </a:lnTo>
                  <a:lnTo>
                    <a:pt x="174" y="41"/>
                  </a:lnTo>
                  <a:lnTo>
                    <a:pt x="178" y="44"/>
                  </a:lnTo>
                  <a:lnTo>
                    <a:pt x="181" y="44"/>
                  </a:lnTo>
                  <a:lnTo>
                    <a:pt x="181" y="48"/>
                  </a:lnTo>
                  <a:lnTo>
                    <a:pt x="185" y="48"/>
                  </a:lnTo>
                  <a:lnTo>
                    <a:pt x="185" y="52"/>
                  </a:lnTo>
                  <a:lnTo>
                    <a:pt x="185" y="52"/>
                  </a:lnTo>
                  <a:lnTo>
                    <a:pt x="185" y="56"/>
                  </a:lnTo>
                  <a:lnTo>
                    <a:pt x="185" y="63"/>
                  </a:lnTo>
                  <a:lnTo>
                    <a:pt x="185" y="70"/>
                  </a:lnTo>
                  <a:lnTo>
                    <a:pt x="181" y="74"/>
                  </a:lnTo>
                  <a:lnTo>
                    <a:pt x="181" y="78"/>
                  </a:lnTo>
                  <a:lnTo>
                    <a:pt x="185" y="78"/>
                  </a:lnTo>
                  <a:lnTo>
                    <a:pt x="189" y="82"/>
                  </a:lnTo>
                  <a:lnTo>
                    <a:pt x="189" y="82"/>
                  </a:lnTo>
                  <a:lnTo>
                    <a:pt x="192" y="82"/>
                  </a:lnTo>
                  <a:lnTo>
                    <a:pt x="200" y="85"/>
                  </a:lnTo>
                  <a:lnTo>
                    <a:pt x="207" y="89"/>
                  </a:lnTo>
                  <a:lnTo>
                    <a:pt x="211" y="93"/>
                  </a:lnTo>
                  <a:lnTo>
                    <a:pt x="218" y="96"/>
                  </a:lnTo>
                  <a:lnTo>
                    <a:pt x="222" y="96"/>
                  </a:lnTo>
                  <a:lnTo>
                    <a:pt x="226" y="96"/>
                  </a:lnTo>
                  <a:lnTo>
                    <a:pt x="229" y="100"/>
                  </a:lnTo>
                  <a:lnTo>
                    <a:pt x="240" y="100"/>
                  </a:lnTo>
                  <a:lnTo>
                    <a:pt x="240" y="104"/>
                  </a:lnTo>
                  <a:lnTo>
                    <a:pt x="252" y="100"/>
                  </a:lnTo>
                  <a:lnTo>
                    <a:pt x="259" y="104"/>
                  </a:lnTo>
                  <a:lnTo>
                    <a:pt x="259" y="107"/>
                  </a:lnTo>
                  <a:lnTo>
                    <a:pt x="263" y="107"/>
                  </a:lnTo>
                  <a:lnTo>
                    <a:pt x="274" y="111"/>
                  </a:lnTo>
                  <a:lnTo>
                    <a:pt x="274" y="111"/>
                  </a:lnTo>
                  <a:lnTo>
                    <a:pt x="281" y="111"/>
                  </a:lnTo>
                  <a:lnTo>
                    <a:pt x="296" y="115"/>
                  </a:lnTo>
                  <a:lnTo>
                    <a:pt x="300" y="111"/>
                  </a:lnTo>
                  <a:lnTo>
                    <a:pt x="303" y="115"/>
                  </a:lnTo>
                  <a:lnTo>
                    <a:pt x="315" y="115"/>
                  </a:lnTo>
                  <a:lnTo>
                    <a:pt x="318" y="107"/>
                  </a:lnTo>
                  <a:lnTo>
                    <a:pt x="315" y="100"/>
                  </a:lnTo>
                  <a:lnTo>
                    <a:pt x="315" y="93"/>
                  </a:lnTo>
                  <a:lnTo>
                    <a:pt x="315" y="93"/>
                  </a:lnTo>
                  <a:lnTo>
                    <a:pt x="315" y="93"/>
                  </a:lnTo>
                  <a:lnTo>
                    <a:pt x="318" y="89"/>
                  </a:lnTo>
                  <a:lnTo>
                    <a:pt x="322" y="89"/>
                  </a:lnTo>
                  <a:lnTo>
                    <a:pt x="322" y="93"/>
                  </a:lnTo>
                  <a:lnTo>
                    <a:pt x="322" y="96"/>
                  </a:lnTo>
                  <a:lnTo>
                    <a:pt x="326" y="96"/>
                  </a:lnTo>
                  <a:lnTo>
                    <a:pt x="326" y="96"/>
                  </a:lnTo>
                  <a:lnTo>
                    <a:pt x="326" y="100"/>
                  </a:lnTo>
                  <a:lnTo>
                    <a:pt x="326" y="104"/>
                  </a:lnTo>
                  <a:lnTo>
                    <a:pt x="329" y="107"/>
                  </a:lnTo>
                  <a:lnTo>
                    <a:pt x="333" y="107"/>
                  </a:lnTo>
                  <a:lnTo>
                    <a:pt x="337" y="107"/>
                  </a:lnTo>
                  <a:lnTo>
                    <a:pt x="344" y="111"/>
                  </a:lnTo>
                  <a:lnTo>
                    <a:pt x="348" y="111"/>
                  </a:lnTo>
                  <a:lnTo>
                    <a:pt x="352" y="107"/>
                  </a:lnTo>
                  <a:lnTo>
                    <a:pt x="355" y="107"/>
                  </a:lnTo>
                  <a:lnTo>
                    <a:pt x="359" y="107"/>
                  </a:lnTo>
                  <a:lnTo>
                    <a:pt x="366" y="107"/>
                  </a:lnTo>
                  <a:lnTo>
                    <a:pt x="370" y="107"/>
                  </a:lnTo>
                  <a:lnTo>
                    <a:pt x="377" y="104"/>
                  </a:lnTo>
                  <a:lnTo>
                    <a:pt x="374" y="104"/>
                  </a:lnTo>
                  <a:lnTo>
                    <a:pt x="374" y="100"/>
                  </a:lnTo>
                  <a:lnTo>
                    <a:pt x="370" y="96"/>
                  </a:lnTo>
                  <a:lnTo>
                    <a:pt x="370" y="93"/>
                  </a:lnTo>
                  <a:lnTo>
                    <a:pt x="370" y="89"/>
                  </a:lnTo>
                  <a:lnTo>
                    <a:pt x="374" y="89"/>
                  </a:lnTo>
                  <a:lnTo>
                    <a:pt x="377" y="89"/>
                  </a:lnTo>
                  <a:lnTo>
                    <a:pt x="381" y="89"/>
                  </a:lnTo>
                  <a:lnTo>
                    <a:pt x="385" y="85"/>
                  </a:lnTo>
                  <a:lnTo>
                    <a:pt x="385" y="85"/>
                  </a:lnTo>
                  <a:lnTo>
                    <a:pt x="389" y="85"/>
                  </a:lnTo>
                  <a:lnTo>
                    <a:pt x="389" y="82"/>
                  </a:lnTo>
                  <a:lnTo>
                    <a:pt x="392" y="82"/>
                  </a:lnTo>
                  <a:lnTo>
                    <a:pt x="392" y="78"/>
                  </a:lnTo>
                  <a:lnTo>
                    <a:pt x="396" y="74"/>
                  </a:lnTo>
                  <a:lnTo>
                    <a:pt x="400" y="74"/>
                  </a:lnTo>
                  <a:lnTo>
                    <a:pt x="407" y="74"/>
                  </a:lnTo>
                  <a:lnTo>
                    <a:pt x="411" y="70"/>
                  </a:lnTo>
                  <a:lnTo>
                    <a:pt x="411" y="67"/>
                  </a:lnTo>
                  <a:lnTo>
                    <a:pt x="411" y="67"/>
                  </a:lnTo>
                  <a:lnTo>
                    <a:pt x="415" y="63"/>
                  </a:lnTo>
                  <a:lnTo>
                    <a:pt x="418" y="67"/>
                  </a:lnTo>
                  <a:lnTo>
                    <a:pt x="422" y="67"/>
                  </a:lnTo>
                  <a:lnTo>
                    <a:pt x="429" y="67"/>
                  </a:lnTo>
                  <a:lnTo>
                    <a:pt x="429" y="67"/>
                  </a:lnTo>
                  <a:lnTo>
                    <a:pt x="429" y="63"/>
                  </a:lnTo>
                  <a:lnTo>
                    <a:pt x="437" y="59"/>
                  </a:lnTo>
                  <a:lnTo>
                    <a:pt x="440" y="59"/>
                  </a:lnTo>
                  <a:lnTo>
                    <a:pt x="440" y="63"/>
                  </a:lnTo>
                  <a:lnTo>
                    <a:pt x="444" y="63"/>
                  </a:lnTo>
                  <a:lnTo>
                    <a:pt x="444" y="63"/>
                  </a:lnTo>
                  <a:lnTo>
                    <a:pt x="440" y="67"/>
                  </a:lnTo>
                  <a:lnTo>
                    <a:pt x="444" y="70"/>
                  </a:lnTo>
                  <a:lnTo>
                    <a:pt x="444" y="70"/>
                  </a:lnTo>
                  <a:lnTo>
                    <a:pt x="448" y="70"/>
                  </a:lnTo>
                  <a:lnTo>
                    <a:pt x="448" y="70"/>
                  </a:lnTo>
                  <a:lnTo>
                    <a:pt x="452" y="74"/>
                  </a:lnTo>
                  <a:lnTo>
                    <a:pt x="452" y="78"/>
                  </a:lnTo>
                  <a:lnTo>
                    <a:pt x="448" y="78"/>
                  </a:lnTo>
                  <a:lnTo>
                    <a:pt x="448" y="82"/>
                  </a:lnTo>
                  <a:lnTo>
                    <a:pt x="452" y="82"/>
                  </a:lnTo>
                  <a:lnTo>
                    <a:pt x="455" y="82"/>
                  </a:lnTo>
                  <a:lnTo>
                    <a:pt x="459" y="82"/>
                  </a:lnTo>
                  <a:lnTo>
                    <a:pt x="459" y="85"/>
                  </a:lnTo>
                  <a:lnTo>
                    <a:pt x="463" y="89"/>
                  </a:lnTo>
                  <a:lnTo>
                    <a:pt x="459" y="89"/>
                  </a:lnTo>
                  <a:lnTo>
                    <a:pt x="459" y="93"/>
                  </a:lnTo>
                  <a:lnTo>
                    <a:pt x="459" y="96"/>
                  </a:lnTo>
                  <a:lnTo>
                    <a:pt x="455" y="96"/>
                  </a:lnTo>
                  <a:lnTo>
                    <a:pt x="452" y="93"/>
                  </a:lnTo>
                  <a:lnTo>
                    <a:pt x="448" y="96"/>
                  </a:lnTo>
                  <a:lnTo>
                    <a:pt x="444" y="96"/>
                  </a:lnTo>
                  <a:lnTo>
                    <a:pt x="440" y="100"/>
                  </a:lnTo>
                  <a:lnTo>
                    <a:pt x="437" y="107"/>
                  </a:lnTo>
                  <a:lnTo>
                    <a:pt x="433" y="107"/>
                  </a:lnTo>
                  <a:lnTo>
                    <a:pt x="429" y="115"/>
                  </a:lnTo>
                  <a:lnTo>
                    <a:pt x="426" y="119"/>
                  </a:lnTo>
                  <a:lnTo>
                    <a:pt x="429" y="119"/>
                  </a:lnTo>
                  <a:lnTo>
                    <a:pt x="426" y="126"/>
                  </a:lnTo>
                  <a:lnTo>
                    <a:pt x="422" y="133"/>
                  </a:lnTo>
                  <a:lnTo>
                    <a:pt x="422" y="133"/>
                  </a:lnTo>
                  <a:lnTo>
                    <a:pt x="426" y="137"/>
                  </a:lnTo>
                  <a:lnTo>
                    <a:pt x="422" y="145"/>
                  </a:lnTo>
                  <a:lnTo>
                    <a:pt x="422" y="152"/>
                  </a:lnTo>
                  <a:lnTo>
                    <a:pt x="418" y="156"/>
                  </a:lnTo>
                  <a:lnTo>
                    <a:pt x="415" y="156"/>
                  </a:lnTo>
                  <a:lnTo>
                    <a:pt x="411" y="156"/>
                  </a:lnTo>
                  <a:lnTo>
                    <a:pt x="407" y="156"/>
                  </a:lnTo>
                  <a:lnTo>
                    <a:pt x="411" y="163"/>
                  </a:lnTo>
                  <a:lnTo>
                    <a:pt x="411" y="167"/>
                  </a:lnTo>
                  <a:lnTo>
                    <a:pt x="411" y="171"/>
                  </a:lnTo>
                  <a:lnTo>
                    <a:pt x="407" y="171"/>
                  </a:lnTo>
                  <a:lnTo>
                    <a:pt x="407" y="174"/>
                  </a:lnTo>
                  <a:lnTo>
                    <a:pt x="407" y="178"/>
                  </a:lnTo>
                  <a:lnTo>
                    <a:pt x="407" y="182"/>
                  </a:lnTo>
                  <a:lnTo>
                    <a:pt x="403" y="185"/>
                  </a:lnTo>
                  <a:lnTo>
                    <a:pt x="403" y="189"/>
                  </a:lnTo>
                  <a:lnTo>
                    <a:pt x="400" y="189"/>
                  </a:lnTo>
                  <a:lnTo>
                    <a:pt x="400" y="189"/>
                  </a:lnTo>
                  <a:lnTo>
                    <a:pt x="400" y="193"/>
                  </a:lnTo>
                  <a:lnTo>
                    <a:pt x="400" y="193"/>
                  </a:lnTo>
                  <a:lnTo>
                    <a:pt x="400" y="189"/>
                  </a:lnTo>
                  <a:lnTo>
                    <a:pt x="400" y="189"/>
                  </a:lnTo>
                  <a:lnTo>
                    <a:pt x="400" y="189"/>
                  </a:lnTo>
                  <a:lnTo>
                    <a:pt x="396" y="185"/>
                  </a:lnTo>
                  <a:lnTo>
                    <a:pt x="396" y="182"/>
                  </a:lnTo>
                  <a:lnTo>
                    <a:pt x="396" y="174"/>
                  </a:lnTo>
                  <a:lnTo>
                    <a:pt x="392" y="174"/>
                  </a:lnTo>
                  <a:lnTo>
                    <a:pt x="392" y="171"/>
                  </a:lnTo>
                  <a:lnTo>
                    <a:pt x="392" y="167"/>
                  </a:lnTo>
                  <a:lnTo>
                    <a:pt x="392" y="163"/>
                  </a:lnTo>
                  <a:lnTo>
                    <a:pt x="392" y="163"/>
                  </a:lnTo>
                  <a:lnTo>
                    <a:pt x="389" y="163"/>
                  </a:lnTo>
                  <a:lnTo>
                    <a:pt x="385" y="159"/>
                  </a:lnTo>
                  <a:lnTo>
                    <a:pt x="385" y="163"/>
                  </a:lnTo>
                  <a:lnTo>
                    <a:pt x="385" y="163"/>
                  </a:lnTo>
                  <a:lnTo>
                    <a:pt x="385" y="163"/>
                  </a:lnTo>
                  <a:lnTo>
                    <a:pt x="385" y="167"/>
                  </a:lnTo>
                  <a:lnTo>
                    <a:pt x="381" y="171"/>
                  </a:lnTo>
                  <a:lnTo>
                    <a:pt x="385" y="171"/>
                  </a:lnTo>
                  <a:lnTo>
                    <a:pt x="385" y="171"/>
                  </a:lnTo>
                  <a:lnTo>
                    <a:pt x="381" y="171"/>
                  </a:lnTo>
                  <a:lnTo>
                    <a:pt x="377" y="171"/>
                  </a:lnTo>
                  <a:lnTo>
                    <a:pt x="377" y="167"/>
                  </a:lnTo>
                  <a:lnTo>
                    <a:pt x="377" y="167"/>
                  </a:lnTo>
                  <a:lnTo>
                    <a:pt x="374" y="163"/>
                  </a:lnTo>
                  <a:lnTo>
                    <a:pt x="374" y="159"/>
                  </a:lnTo>
                  <a:lnTo>
                    <a:pt x="374" y="159"/>
                  </a:lnTo>
                  <a:lnTo>
                    <a:pt x="374" y="156"/>
                  </a:lnTo>
                  <a:lnTo>
                    <a:pt x="374" y="156"/>
                  </a:lnTo>
                  <a:lnTo>
                    <a:pt x="377" y="152"/>
                  </a:lnTo>
                  <a:lnTo>
                    <a:pt x="377" y="156"/>
                  </a:lnTo>
                  <a:lnTo>
                    <a:pt x="381" y="156"/>
                  </a:lnTo>
                  <a:lnTo>
                    <a:pt x="381" y="152"/>
                  </a:lnTo>
                  <a:lnTo>
                    <a:pt x="381" y="152"/>
                  </a:lnTo>
                  <a:lnTo>
                    <a:pt x="385" y="148"/>
                  </a:lnTo>
                  <a:lnTo>
                    <a:pt x="385" y="145"/>
                  </a:lnTo>
                  <a:lnTo>
                    <a:pt x="385" y="141"/>
                  </a:lnTo>
                  <a:lnTo>
                    <a:pt x="389" y="137"/>
                  </a:lnTo>
                  <a:lnTo>
                    <a:pt x="385" y="137"/>
                  </a:lnTo>
                  <a:lnTo>
                    <a:pt x="385" y="133"/>
                  </a:lnTo>
                  <a:lnTo>
                    <a:pt x="381" y="137"/>
                  </a:lnTo>
                  <a:lnTo>
                    <a:pt x="381" y="133"/>
                  </a:lnTo>
                  <a:lnTo>
                    <a:pt x="377" y="133"/>
                  </a:lnTo>
                  <a:lnTo>
                    <a:pt x="374" y="133"/>
                  </a:lnTo>
                  <a:lnTo>
                    <a:pt x="366" y="133"/>
                  </a:lnTo>
                  <a:lnTo>
                    <a:pt x="363" y="133"/>
                  </a:lnTo>
                  <a:lnTo>
                    <a:pt x="355" y="133"/>
                  </a:lnTo>
                  <a:lnTo>
                    <a:pt x="352" y="133"/>
                  </a:lnTo>
                  <a:lnTo>
                    <a:pt x="352" y="133"/>
                  </a:lnTo>
                  <a:lnTo>
                    <a:pt x="348" y="133"/>
                  </a:lnTo>
                  <a:lnTo>
                    <a:pt x="348" y="130"/>
                  </a:lnTo>
                  <a:lnTo>
                    <a:pt x="344" y="126"/>
                  </a:lnTo>
                  <a:lnTo>
                    <a:pt x="344" y="126"/>
                  </a:lnTo>
                  <a:lnTo>
                    <a:pt x="344" y="122"/>
                  </a:lnTo>
                  <a:lnTo>
                    <a:pt x="344" y="119"/>
                  </a:lnTo>
                  <a:lnTo>
                    <a:pt x="340" y="119"/>
                  </a:lnTo>
                  <a:lnTo>
                    <a:pt x="340" y="119"/>
                  </a:lnTo>
                  <a:lnTo>
                    <a:pt x="337" y="119"/>
                  </a:lnTo>
                  <a:lnTo>
                    <a:pt x="337" y="119"/>
                  </a:lnTo>
                  <a:lnTo>
                    <a:pt x="333" y="115"/>
                  </a:lnTo>
                  <a:lnTo>
                    <a:pt x="333" y="115"/>
                  </a:lnTo>
                  <a:lnTo>
                    <a:pt x="329" y="119"/>
                  </a:lnTo>
                  <a:lnTo>
                    <a:pt x="333" y="119"/>
                  </a:lnTo>
                  <a:lnTo>
                    <a:pt x="333" y="119"/>
                  </a:lnTo>
                  <a:lnTo>
                    <a:pt x="329" y="119"/>
                  </a:lnTo>
                  <a:lnTo>
                    <a:pt x="326" y="115"/>
                  </a:lnTo>
                  <a:lnTo>
                    <a:pt x="326" y="115"/>
                  </a:lnTo>
                  <a:lnTo>
                    <a:pt x="326" y="111"/>
                  </a:lnTo>
                  <a:lnTo>
                    <a:pt x="322" y="111"/>
                  </a:lnTo>
                  <a:lnTo>
                    <a:pt x="322" y="111"/>
                  </a:lnTo>
                  <a:lnTo>
                    <a:pt x="322" y="111"/>
                  </a:lnTo>
                  <a:lnTo>
                    <a:pt x="322" y="115"/>
                  </a:lnTo>
                  <a:lnTo>
                    <a:pt x="322" y="115"/>
                  </a:lnTo>
                  <a:lnTo>
                    <a:pt x="322" y="119"/>
                  </a:lnTo>
                  <a:lnTo>
                    <a:pt x="318" y="122"/>
                  </a:lnTo>
                  <a:lnTo>
                    <a:pt x="318" y="126"/>
                  </a:lnTo>
                  <a:lnTo>
                    <a:pt x="326" y="130"/>
                  </a:lnTo>
                  <a:lnTo>
                    <a:pt x="329" y="130"/>
                  </a:lnTo>
                  <a:lnTo>
                    <a:pt x="333" y="130"/>
                  </a:lnTo>
                  <a:lnTo>
                    <a:pt x="329" y="130"/>
                  </a:lnTo>
                  <a:lnTo>
                    <a:pt x="333" y="133"/>
                  </a:lnTo>
                  <a:lnTo>
                    <a:pt x="329" y="137"/>
                  </a:lnTo>
                  <a:lnTo>
                    <a:pt x="329" y="133"/>
                  </a:lnTo>
                  <a:lnTo>
                    <a:pt x="326" y="137"/>
                  </a:lnTo>
                  <a:lnTo>
                    <a:pt x="326" y="141"/>
                  </a:lnTo>
                  <a:lnTo>
                    <a:pt x="322" y="141"/>
                  </a:lnTo>
                  <a:lnTo>
                    <a:pt x="322" y="148"/>
                  </a:lnTo>
                  <a:lnTo>
                    <a:pt x="326" y="152"/>
                  </a:lnTo>
                  <a:lnTo>
                    <a:pt x="329" y="152"/>
                  </a:lnTo>
                  <a:lnTo>
                    <a:pt x="333" y="156"/>
                  </a:lnTo>
                  <a:lnTo>
                    <a:pt x="333" y="163"/>
                  </a:lnTo>
                  <a:lnTo>
                    <a:pt x="333" y="167"/>
                  </a:lnTo>
                  <a:lnTo>
                    <a:pt x="333" y="167"/>
                  </a:lnTo>
                  <a:lnTo>
                    <a:pt x="333" y="174"/>
                  </a:lnTo>
                  <a:lnTo>
                    <a:pt x="340" y="178"/>
                  </a:lnTo>
                  <a:lnTo>
                    <a:pt x="340" y="182"/>
                  </a:lnTo>
                  <a:lnTo>
                    <a:pt x="340" y="185"/>
                  </a:lnTo>
                  <a:lnTo>
                    <a:pt x="340" y="189"/>
                  </a:lnTo>
                  <a:lnTo>
                    <a:pt x="340" y="189"/>
                  </a:lnTo>
                  <a:lnTo>
                    <a:pt x="340" y="193"/>
                  </a:lnTo>
                  <a:lnTo>
                    <a:pt x="340" y="197"/>
                  </a:lnTo>
                  <a:lnTo>
                    <a:pt x="337" y="193"/>
                  </a:lnTo>
                  <a:lnTo>
                    <a:pt x="337" y="197"/>
                  </a:lnTo>
                  <a:lnTo>
                    <a:pt x="337" y="193"/>
                  </a:lnTo>
                  <a:lnTo>
                    <a:pt x="333" y="193"/>
                  </a:lnTo>
                  <a:lnTo>
                    <a:pt x="333" y="189"/>
                  </a:lnTo>
                  <a:lnTo>
                    <a:pt x="333" y="189"/>
                  </a:lnTo>
                  <a:lnTo>
                    <a:pt x="333" y="193"/>
                  </a:lnTo>
                  <a:lnTo>
                    <a:pt x="333" y="193"/>
                  </a:lnTo>
                  <a:lnTo>
                    <a:pt x="333" y="193"/>
                  </a:lnTo>
                  <a:lnTo>
                    <a:pt x="329" y="193"/>
                  </a:lnTo>
                  <a:lnTo>
                    <a:pt x="329" y="193"/>
                  </a:lnTo>
                  <a:lnTo>
                    <a:pt x="326" y="193"/>
                  </a:lnTo>
                  <a:lnTo>
                    <a:pt x="326" y="189"/>
                  </a:lnTo>
                  <a:lnTo>
                    <a:pt x="326" y="185"/>
                  </a:lnTo>
                  <a:lnTo>
                    <a:pt x="326" y="185"/>
                  </a:lnTo>
                  <a:lnTo>
                    <a:pt x="322" y="185"/>
                  </a:lnTo>
                  <a:lnTo>
                    <a:pt x="322" y="185"/>
                  </a:lnTo>
                  <a:lnTo>
                    <a:pt x="322" y="185"/>
                  </a:lnTo>
                  <a:lnTo>
                    <a:pt x="326" y="185"/>
                  </a:lnTo>
                  <a:lnTo>
                    <a:pt x="322" y="189"/>
                  </a:lnTo>
                  <a:lnTo>
                    <a:pt x="322" y="189"/>
                  </a:lnTo>
                  <a:lnTo>
                    <a:pt x="322" y="193"/>
                  </a:lnTo>
                  <a:lnTo>
                    <a:pt x="318" y="193"/>
                  </a:lnTo>
                  <a:lnTo>
                    <a:pt x="311" y="197"/>
                  </a:lnTo>
                  <a:lnTo>
                    <a:pt x="307" y="200"/>
                  </a:lnTo>
                  <a:lnTo>
                    <a:pt x="307" y="200"/>
                  </a:lnTo>
                  <a:lnTo>
                    <a:pt x="307" y="204"/>
                  </a:lnTo>
                  <a:lnTo>
                    <a:pt x="307" y="208"/>
                  </a:lnTo>
                  <a:lnTo>
                    <a:pt x="307" y="208"/>
                  </a:lnTo>
                  <a:lnTo>
                    <a:pt x="307" y="211"/>
                  </a:lnTo>
                  <a:lnTo>
                    <a:pt x="307" y="211"/>
                  </a:lnTo>
                  <a:lnTo>
                    <a:pt x="303" y="215"/>
                  </a:lnTo>
                  <a:lnTo>
                    <a:pt x="303" y="215"/>
                  </a:lnTo>
                  <a:lnTo>
                    <a:pt x="303" y="215"/>
                  </a:lnTo>
                  <a:lnTo>
                    <a:pt x="303" y="219"/>
                  </a:lnTo>
                  <a:lnTo>
                    <a:pt x="296" y="222"/>
                  </a:lnTo>
                  <a:lnTo>
                    <a:pt x="296" y="222"/>
                  </a:lnTo>
                  <a:lnTo>
                    <a:pt x="289" y="230"/>
                  </a:lnTo>
                  <a:lnTo>
                    <a:pt x="289" y="226"/>
                  </a:lnTo>
                  <a:lnTo>
                    <a:pt x="289" y="226"/>
                  </a:lnTo>
                  <a:lnTo>
                    <a:pt x="285" y="226"/>
                  </a:lnTo>
                  <a:lnTo>
                    <a:pt x="285" y="226"/>
                  </a:lnTo>
                  <a:lnTo>
                    <a:pt x="281" y="226"/>
                  </a:lnTo>
                  <a:lnTo>
                    <a:pt x="281" y="226"/>
                  </a:lnTo>
                  <a:lnTo>
                    <a:pt x="281" y="230"/>
                  </a:lnTo>
                  <a:lnTo>
                    <a:pt x="281" y="230"/>
                  </a:lnTo>
                  <a:lnTo>
                    <a:pt x="285" y="230"/>
                  </a:lnTo>
                  <a:lnTo>
                    <a:pt x="285" y="230"/>
                  </a:lnTo>
                  <a:lnTo>
                    <a:pt x="274" y="237"/>
                  </a:lnTo>
                  <a:lnTo>
                    <a:pt x="270" y="245"/>
                  </a:lnTo>
                  <a:lnTo>
                    <a:pt x="255" y="256"/>
                  </a:lnTo>
                  <a:lnTo>
                    <a:pt x="255" y="260"/>
                  </a:lnTo>
                  <a:lnTo>
                    <a:pt x="252" y="263"/>
                  </a:lnTo>
                  <a:lnTo>
                    <a:pt x="244" y="267"/>
                  </a:lnTo>
                  <a:lnTo>
                    <a:pt x="240" y="267"/>
                  </a:lnTo>
                  <a:lnTo>
                    <a:pt x="240" y="271"/>
                  </a:lnTo>
                  <a:lnTo>
                    <a:pt x="240" y="274"/>
                  </a:lnTo>
                  <a:lnTo>
                    <a:pt x="237" y="278"/>
                  </a:lnTo>
                  <a:lnTo>
                    <a:pt x="233" y="282"/>
                  </a:lnTo>
                  <a:lnTo>
                    <a:pt x="226" y="282"/>
                  </a:lnTo>
                  <a:lnTo>
                    <a:pt x="222" y="282"/>
                  </a:lnTo>
                  <a:lnTo>
                    <a:pt x="222" y="286"/>
                  </a:lnTo>
                  <a:lnTo>
                    <a:pt x="218" y="289"/>
                  </a:lnTo>
                  <a:lnTo>
                    <a:pt x="215" y="289"/>
                  </a:lnTo>
                  <a:lnTo>
                    <a:pt x="215" y="289"/>
                  </a:lnTo>
                  <a:lnTo>
                    <a:pt x="211" y="289"/>
                  </a:lnTo>
                  <a:lnTo>
                    <a:pt x="207" y="293"/>
                  </a:lnTo>
                  <a:lnTo>
                    <a:pt x="207" y="297"/>
                  </a:lnTo>
                  <a:lnTo>
                    <a:pt x="207" y="300"/>
                  </a:lnTo>
                  <a:lnTo>
                    <a:pt x="207" y="308"/>
                  </a:lnTo>
                  <a:lnTo>
                    <a:pt x="207" y="312"/>
                  </a:lnTo>
                  <a:lnTo>
                    <a:pt x="207" y="315"/>
                  </a:lnTo>
                  <a:lnTo>
                    <a:pt x="207" y="326"/>
                  </a:lnTo>
                  <a:lnTo>
                    <a:pt x="211" y="330"/>
                  </a:lnTo>
                  <a:lnTo>
                    <a:pt x="211" y="334"/>
                  </a:lnTo>
                  <a:lnTo>
                    <a:pt x="207" y="345"/>
                  </a:lnTo>
                  <a:lnTo>
                    <a:pt x="203" y="352"/>
                  </a:lnTo>
                  <a:lnTo>
                    <a:pt x="203" y="360"/>
                  </a:lnTo>
                  <a:lnTo>
                    <a:pt x="203" y="360"/>
                  </a:lnTo>
                  <a:lnTo>
                    <a:pt x="207" y="371"/>
                  </a:lnTo>
                  <a:lnTo>
                    <a:pt x="207" y="375"/>
                  </a:lnTo>
                  <a:lnTo>
                    <a:pt x="203" y="378"/>
                  </a:lnTo>
                  <a:lnTo>
                    <a:pt x="200" y="375"/>
                  </a:lnTo>
                  <a:lnTo>
                    <a:pt x="196" y="378"/>
                  </a:lnTo>
                  <a:lnTo>
                    <a:pt x="196" y="378"/>
                  </a:lnTo>
                  <a:lnTo>
                    <a:pt x="196" y="382"/>
                  </a:lnTo>
                  <a:lnTo>
                    <a:pt x="192" y="386"/>
                  </a:lnTo>
                  <a:lnTo>
                    <a:pt x="189" y="389"/>
                  </a:lnTo>
                  <a:lnTo>
                    <a:pt x="192" y="389"/>
                  </a:lnTo>
                  <a:lnTo>
                    <a:pt x="196" y="393"/>
                  </a:lnTo>
                  <a:lnTo>
                    <a:pt x="196" y="393"/>
                  </a:lnTo>
                  <a:lnTo>
                    <a:pt x="196" y="393"/>
                  </a:lnTo>
                  <a:lnTo>
                    <a:pt x="196" y="393"/>
                  </a:lnTo>
                  <a:lnTo>
                    <a:pt x="192" y="393"/>
                  </a:lnTo>
                  <a:lnTo>
                    <a:pt x="185" y="393"/>
                  </a:lnTo>
                  <a:lnTo>
                    <a:pt x="185" y="393"/>
                  </a:lnTo>
                  <a:lnTo>
                    <a:pt x="181" y="397"/>
                  </a:lnTo>
                  <a:lnTo>
                    <a:pt x="178" y="401"/>
                  </a:lnTo>
                  <a:lnTo>
                    <a:pt x="178" y="401"/>
                  </a:lnTo>
                  <a:lnTo>
                    <a:pt x="178" y="401"/>
                  </a:lnTo>
                  <a:lnTo>
                    <a:pt x="178" y="404"/>
                  </a:lnTo>
                  <a:lnTo>
                    <a:pt x="178" y="408"/>
                  </a:lnTo>
                  <a:lnTo>
                    <a:pt x="170" y="412"/>
                  </a:lnTo>
                  <a:lnTo>
                    <a:pt x="163" y="408"/>
                  </a:lnTo>
                  <a:lnTo>
                    <a:pt x="159" y="408"/>
                  </a:lnTo>
                  <a:lnTo>
                    <a:pt x="155" y="401"/>
                  </a:lnTo>
                  <a:lnTo>
                    <a:pt x="148" y="389"/>
                  </a:lnTo>
                  <a:lnTo>
                    <a:pt x="148" y="386"/>
                  </a:lnTo>
                  <a:lnTo>
                    <a:pt x="148" y="378"/>
                  </a:lnTo>
                  <a:lnTo>
                    <a:pt x="144" y="371"/>
                  </a:lnTo>
                  <a:lnTo>
                    <a:pt x="144" y="371"/>
                  </a:lnTo>
                  <a:lnTo>
                    <a:pt x="141" y="371"/>
                  </a:lnTo>
                  <a:lnTo>
                    <a:pt x="141" y="363"/>
                  </a:lnTo>
                  <a:lnTo>
                    <a:pt x="137" y="360"/>
                  </a:lnTo>
                  <a:lnTo>
                    <a:pt x="133" y="356"/>
                  </a:lnTo>
                  <a:lnTo>
                    <a:pt x="129" y="352"/>
                  </a:lnTo>
                  <a:lnTo>
                    <a:pt x="129" y="352"/>
                  </a:lnTo>
                  <a:lnTo>
                    <a:pt x="126" y="345"/>
                  </a:lnTo>
                  <a:lnTo>
                    <a:pt x="122" y="341"/>
                  </a:lnTo>
                  <a:lnTo>
                    <a:pt x="122" y="341"/>
                  </a:lnTo>
                  <a:lnTo>
                    <a:pt x="122" y="334"/>
                  </a:lnTo>
                  <a:lnTo>
                    <a:pt x="118" y="334"/>
                  </a:lnTo>
                  <a:lnTo>
                    <a:pt x="115" y="326"/>
                  </a:lnTo>
                  <a:lnTo>
                    <a:pt x="115" y="323"/>
                  </a:lnTo>
                  <a:lnTo>
                    <a:pt x="115" y="319"/>
                  </a:lnTo>
                  <a:lnTo>
                    <a:pt x="111" y="315"/>
                  </a:lnTo>
                  <a:lnTo>
                    <a:pt x="111" y="312"/>
                  </a:lnTo>
                  <a:lnTo>
                    <a:pt x="111" y="312"/>
                  </a:lnTo>
                  <a:lnTo>
                    <a:pt x="107" y="304"/>
                  </a:lnTo>
                  <a:lnTo>
                    <a:pt x="107" y="304"/>
                  </a:lnTo>
                  <a:lnTo>
                    <a:pt x="103" y="304"/>
                  </a:lnTo>
                  <a:lnTo>
                    <a:pt x="100" y="297"/>
                  </a:lnTo>
                  <a:lnTo>
                    <a:pt x="100" y="297"/>
                  </a:lnTo>
                  <a:lnTo>
                    <a:pt x="100" y="293"/>
                  </a:lnTo>
                  <a:lnTo>
                    <a:pt x="96" y="289"/>
                  </a:lnTo>
                  <a:lnTo>
                    <a:pt x="96" y="289"/>
                  </a:lnTo>
                  <a:lnTo>
                    <a:pt x="92" y="282"/>
                  </a:lnTo>
                  <a:lnTo>
                    <a:pt x="92" y="274"/>
                  </a:lnTo>
                  <a:lnTo>
                    <a:pt x="85" y="260"/>
                  </a:lnTo>
                  <a:lnTo>
                    <a:pt x="85" y="256"/>
                  </a:lnTo>
                  <a:lnTo>
                    <a:pt x="81" y="252"/>
                  </a:lnTo>
                  <a:lnTo>
                    <a:pt x="85" y="252"/>
                  </a:lnTo>
                  <a:lnTo>
                    <a:pt x="81" y="248"/>
                  </a:lnTo>
                  <a:lnTo>
                    <a:pt x="81" y="245"/>
                  </a:lnTo>
                  <a:lnTo>
                    <a:pt x="85" y="245"/>
                  </a:lnTo>
                  <a:lnTo>
                    <a:pt x="81" y="241"/>
                  </a:lnTo>
                  <a:lnTo>
                    <a:pt x="81" y="237"/>
                  </a:lnTo>
                  <a:lnTo>
                    <a:pt x="78" y="230"/>
                  </a:lnTo>
                  <a:lnTo>
                    <a:pt x="74" y="226"/>
                  </a:lnTo>
                  <a:lnTo>
                    <a:pt x="78" y="222"/>
                  </a:lnTo>
                  <a:lnTo>
                    <a:pt x="78" y="222"/>
                  </a:lnTo>
                  <a:lnTo>
                    <a:pt x="78" y="219"/>
                  </a:lnTo>
                  <a:lnTo>
                    <a:pt x="78" y="219"/>
                  </a:lnTo>
                  <a:lnTo>
                    <a:pt x="78" y="211"/>
                  </a:lnTo>
                  <a:lnTo>
                    <a:pt x="78" y="208"/>
                  </a:lnTo>
                  <a:lnTo>
                    <a:pt x="74" y="208"/>
                  </a:lnTo>
                  <a:lnTo>
                    <a:pt x="74" y="200"/>
                  </a:lnTo>
                  <a:lnTo>
                    <a:pt x="78" y="197"/>
                  </a:lnTo>
                  <a:lnTo>
                    <a:pt x="78" y="197"/>
                  </a:lnTo>
                  <a:lnTo>
                    <a:pt x="81" y="197"/>
                  </a:lnTo>
                  <a:lnTo>
                    <a:pt x="78" y="197"/>
                  </a:lnTo>
                  <a:lnTo>
                    <a:pt x="74" y="197"/>
                  </a:lnTo>
                  <a:lnTo>
                    <a:pt x="70" y="197"/>
                  </a:lnTo>
                  <a:lnTo>
                    <a:pt x="70" y="193"/>
                  </a:lnTo>
                  <a:lnTo>
                    <a:pt x="70" y="193"/>
                  </a:lnTo>
                  <a:lnTo>
                    <a:pt x="70" y="189"/>
                  </a:lnTo>
                  <a:lnTo>
                    <a:pt x="70" y="189"/>
                  </a:lnTo>
                  <a:lnTo>
                    <a:pt x="74" y="189"/>
                  </a:lnTo>
                  <a:lnTo>
                    <a:pt x="78" y="185"/>
                  </a:lnTo>
                  <a:lnTo>
                    <a:pt x="78" y="185"/>
                  </a:lnTo>
                  <a:lnTo>
                    <a:pt x="74" y="185"/>
                  </a:lnTo>
                  <a:lnTo>
                    <a:pt x="74" y="185"/>
                  </a:lnTo>
                  <a:lnTo>
                    <a:pt x="70" y="185"/>
                  </a:lnTo>
                  <a:lnTo>
                    <a:pt x="66" y="182"/>
                  </a:lnTo>
                  <a:lnTo>
                    <a:pt x="66" y="185"/>
                  </a:lnTo>
                  <a:lnTo>
                    <a:pt x="66" y="189"/>
                  </a:lnTo>
                  <a:lnTo>
                    <a:pt x="63" y="193"/>
                  </a:lnTo>
                  <a:lnTo>
                    <a:pt x="66" y="197"/>
                  </a:lnTo>
                  <a:lnTo>
                    <a:pt x="66" y="200"/>
                  </a:lnTo>
                  <a:lnTo>
                    <a:pt x="63" y="204"/>
                  </a:lnTo>
                  <a:lnTo>
                    <a:pt x="63" y="204"/>
                  </a:lnTo>
                  <a:lnTo>
                    <a:pt x="59" y="208"/>
                  </a:lnTo>
                  <a:lnTo>
                    <a:pt x="48" y="211"/>
                  </a:lnTo>
                  <a:lnTo>
                    <a:pt x="44" y="215"/>
                  </a:lnTo>
                  <a:lnTo>
                    <a:pt x="41" y="211"/>
                  </a:lnTo>
                  <a:lnTo>
                    <a:pt x="26" y="204"/>
                  </a:lnTo>
                  <a:lnTo>
                    <a:pt x="22" y="197"/>
                  </a:lnTo>
                  <a:lnTo>
                    <a:pt x="22" y="197"/>
                  </a:lnTo>
                  <a:lnTo>
                    <a:pt x="22" y="197"/>
                  </a:lnTo>
                  <a:lnTo>
                    <a:pt x="18" y="197"/>
                  </a:lnTo>
                  <a:lnTo>
                    <a:pt x="11" y="189"/>
                  </a:lnTo>
                  <a:lnTo>
                    <a:pt x="11" y="185"/>
                  </a:lnTo>
                  <a:lnTo>
                    <a:pt x="11" y="185"/>
                  </a:lnTo>
                  <a:lnTo>
                    <a:pt x="15" y="185"/>
                  </a:lnTo>
                  <a:lnTo>
                    <a:pt x="15" y="185"/>
                  </a:lnTo>
                  <a:lnTo>
                    <a:pt x="15" y="185"/>
                  </a:lnTo>
                  <a:lnTo>
                    <a:pt x="15" y="189"/>
                  </a:lnTo>
                  <a:lnTo>
                    <a:pt x="18" y="189"/>
                  </a:lnTo>
                  <a:lnTo>
                    <a:pt x="18" y="189"/>
                  </a:lnTo>
                  <a:lnTo>
                    <a:pt x="22" y="185"/>
                  </a:lnTo>
                  <a:lnTo>
                    <a:pt x="22" y="189"/>
                  </a:lnTo>
                  <a:lnTo>
                    <a:pt x="22" y="185"/>
                  </a:lnTo>
                  <a:lnTo>
                    <a:pt x="29" y="182"/>
                  </a:lnTo>
                  <a:lnTo>
                    <a:pt x="33" y="182"/>
                  </a:lnTo>
                  <a:lnTo>
                    <a:pt x="37" y="178"/>
                  </a:lnTo>
                  <a:lnTo>
                    <a:pt x="37" y="178"/>
                  </a:lnTo>
                  <a:lnTo>
                    <a:pt x="37" y="174"/>
                  </a:lnTo>
                  <a:lnTo>
                    <a:pt x="33" y="174"/>
                  </a:lnTo>
                  <a:lnTo>
                    <a:pt x="33" y="174"/>
                  </a:lnTo>
                  <a:lnTo>
                    <a:pt x="33" y="174"/>
                  </a:lnTo>
                  <a:lnTo>
                    <a:pt x="33" y="178"/>
                  </a:lnTo>
                  <a:lnTo>
                    <a:pt x="26" y="178"/>
                  </a:lnTo>
                  <a:lnTo>
                    <a:pt x="22" y="178"/>
                  </a:lnTo>
                  <a:lnTo>
                    <a:pt x="18" y="182"/>
                  </a:lnTo>
                  <a:lnTo>
                    <a:pt x="7" y="178"/>
                  </a:lnTo>
                  <a:lnTo>
                    <a:pt x="4" y="171"/>
                  </a:lnTo>
                  <a:lnTo>
                    <a:pt x="0" y="171"/>
                  </a:lnTo>
                  <a:lnTo>
                    <a:pt x="4" y="167"/>
                  </a:lnTo>
                  <a:lnTo>
                    <a:pt x="4" y="163"/>
                  </a:lnTo>
                  <a:lnTo>
                    <a:pt x="7" y="163"/>
                  </a:lnTo>
                  <a:lnTo>
                    <a:pt x="4" y="163"/>
                  </a:lnTo>
                  <a:lnTo>
                    <a:pt x="0" y="167"/>
                  </a:lnTo>
                  <a:lnTo>
                    <a:pt x="0" y="163"/>
                  </a:lnTo>
                  <a:lnTo>
                    <a:pt x="4" y="159"/>
                  </a:lnTo>
                  <a:lnTo>
                    <a:pt x="4" y="159"/>
                  </a:lnTo>
                  <a:lnTo>
                    <a:pt x="7" y="156"/>
                  </a:lnTo>
                  <a:lnTo>
                    <a:pt x="11" y="156"/>
                  </a:lnTo>
                  <a:lnTo>
                    <a:pt x="11" y="156"/>
                  </a:lnTo>
                  <a:lnTo>
                    <a:pt x="22" y="156"/>
                  </a:lnTo>
                  <a:lnTo>
                    <a:pt x="29" y="152"/>
                  </a:lnTo>
                  <a:lnTo>
                    <a:pt x="29" y="152"/>
                  </a:lnTo>
                  <a:lnTo>
                    <a:pt x="33" y="152"/>
                  </a:lnTo>
                  <a:lnTo>
                    <a:pt x="33" y="152"/>
                  </a:lnTo>
                  <a:lnTo>
                    <a:pt x="37" y="156"/>
                  </a:lnTo>
                  <a:lnTo>
                    <a:pt x="41" y="152"/>
                  </a:lnTo>
                  <a:lnTo>
                    <a:pt x="41" y="152"/>
                  </a:lnTo>
                  <a:lnTo>
                    <a:pt x="41" y="152"/>
                  </a:lnTo>
                  <a:lnTo>
                    <a:pt x="41" y="148"/>
                  </a:lnTo>
                  <a:lnTo>
                    <a:pt x="37" y="137"/>
                  </a:lnTo>
                  <a:lnTo>
                    <a:pt x="33" y="133"/>
                  </a:lnTo>
                  <a:lnTo>
                    <a:pt x="33" y="133"/>
                  </a:lnTo>
                  <a:lnTo>
                    <a:pt x="33" y="130"/>
                  </a:lnTo>
                  <a:lnTo>
                    <a:pt x="29" y="130"/>
                  </a:lnTo>
                  <a:lnTo>
                    <a:pt x="26" y="130"/>
                  </a:lnTo>
                  <a:lnTo>
                    <a:pt x="22" y="122"/>
                  </a:lnTo>
                  <a:lnTo>
                    <a:pt x="22" y="119"/>
                  </a:lnTo>
                  <a:lnTo>
                    <a:pt x="22" y="115"/>
                  </a:lnTo>
                  <a:lnTo>
                    <a:pt x="18" y="115"/>
                  </a:lnTo>
                  <a:lnTo>
                    <a:pt x="15" y="115"/>
                  </a:lnTo>
                  <a:lnTo>
                    <a:pt x="11" y="115"/>
                  </a:lnTo>
                  <a:lnTo>
                    <a:pt x="11" y="115"/>
                  </a:lnTo>
                  <a:lnTo>
                    <a:pt x="11" y="111"/>
                  </a:lnTo>
                  <a:lnTo>
                    <a:pt x="11" y="104"/>
                  </a:lnTo>
                  <a:lnTo>
                    <a:pt x="15" y="104"/>
                  </a:lnTo>
                  <a:lnTo>
                    <a:pt x="18" y="96"/>
                  </a:lnTo>
                  <a:lnTo>
                    <a:pt x="18" y="96"/>
                  </a:lnTo>
                  <a:lnTo>
                    <a:pt x="22" y="93"/>
                  </a:lnTo>
                  <a:lnTo>
                    <a:pt x="26" y="93"/>
                  </a:lnTo>
                  <a:lnTo>
                    <a:pt x="29" y="93"/>
                  </a:lnTo>
                  <a:lnTo>
                    <a:pt x="29" y="96"/>
                  </a:lnTo>
                  <a:lnTo>
                    <a:pt x="33" y="96"/>
                  </a:lnTo>
                  <a:lnTo>
                    <a:pt x="37" y="96"/>
                  </a:lnTo>
                  <a:lnTo>
                    <a:pt x="48" y="93"/>
                  </a:lnTo>
                  <a:lnTo>
                    <a:pt x="52" y="89"/>
                  </a:lnTo>
                  <a:lnTo>
                    <a:pt x="55" y="82"/>
                  </a:lnTo>
                  <a:lnTo>
                    <a:pt x="63" y="74"/>
                  </a:lnTo>
                  <a:lnTo>
                    <a:pt x="63" y="70"/>
                  </a:lnTo>
                  <a:lnTo>
                    <a:pt x="66" y="67"/>
                  </a:lnTo>
                  <a:lnTo>
                    <a:pt x="70" y="63"/>
                  </a:lnTo>
                  <a:lnTo>
                    <a:pt x="74" y="59"/>
                  </a:lnTo>
                  <a:lnTo>
                    <a:pt x="78" y="56"/>
                  </a:lnTo>
                  <a:lnTo>
                    <a:pt x="78" y="56"/>
                  </a:lnTo>
                  <a:lnTo>
                    <a:pt x="74" y="52"/>
                  </a:lnTo>
                  <a:lnTo>
                    <a:pt x="78" y="48"/>
                  </a:lnTo>
                  <a:lnTo>
                    <a:pt x="81" y="44"/>
                  </a:lnTo>
                  <a:lnTo>
                    <a:pt x="81" y="41"/>
                  </a:lnTo>
                  <a:lnTo>
                    <a:pt x="81" y="33"/>
                  </a:lnTo>
                  <a:lnTo>
                    <a:pt x="81" y="30"/>
                  </a:lnTo>
                  <a:lnTo>
                    <a:pt x="81" y="30"/>
                  </a:lnTo>
                  <a:lnTo>
                    <a:pt x="85" y="22"/>
                  </a:lnTo>
                  <a:lnTo>
                    <a:pt x="89" y="22"/>
                  </a:lnTo>
                  <a:lnTo>
                    <a:pt x="92" y="22"/>
                  </a:lnTo>
                  <a:lnTo>
                    <a:pt x="92" y="22"/>
                  </a:lnTo>
                  <a:lnTo>
                    <a:pt x="96" y="18"/>
                  </a:lnTo>
                  <a:lnTo>
                    <a:pt x="103" y="11"/>
                  </a:lnTo>
                  <a:lnTo>
                    <a:pt x="107" y="7"/>
                  </a:lnTo>
                  <a:lnTo>
                    <a:pt x="111" y="4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26" y="7"/>
                  </a:lnTo>
                  <a:lnTo>
                    <a:pt x="129" y="4"/>
                  </a:lnTo>
                  <a:lnTo>
                    <a:pt x="137" y="7"/>
                  </a:lnTo>
                  <a:lnTo>
                    <a:pt x="137" y="11"/>
                  </a:lnTo>
                  <a:lnTo>
                    <a:pt x="141" y="11"/>
                  </a:lnTo>
                  <a:lnTo>
                    <a:pt x="148" y="15"/>
                  </a:lnTo>
                  <a:lnTo>
                    <a:pt x="148" y="15"/>
                  </a:lnTo>
                  <a:lnTo>
                    <a:pt x="148" y="15"/>
                  </a:lnTo>
                  <a:close/>
                  <a:moveTo>
                    <a:pt x="333" y="197"/>
                  </a:moveTo>
                  <a:lnTo>
                    <a:pt x="333" y="197"/>
                  </a:lnTo>
                  <a:lnTo>
                    <a:pt x="333" y="197"/>
                  </a:lnTo>
                  <a:lnTo>
                    <a:pt x="333" y="197"/>
                  </a:lnTo>
                  <a:lnTo>
                    <a:pt x="333" y="197"/>
                  </a:lnTo>
                  <a:close/>
                  <a:moveTo>
                    <a:pt x="333" y="193"/>
                  </a:moveTo>
                  <a:lnTo>
                    <a:pt x="329" y="193"/>
                  </a:lnTo>
                  <a:lnTo>
                    <a:pt x="329" y="197"/>
                  </a:lnTo>
                  <a:lnTo>
                    <a:pt x="333" y="197"/>
                  </a:lnTo>
                  <a:lnTo>
                    <a:pt x="333" y="197"/>
                  </a:lnTo>
                  <a:lnTo>
                    <a:pt x="333" y="193"/>
                  </a:lnTo>
                  <a:lnTo>
                    <a:pt x="333" y="193"/>
                  </a:lnTo>
                  <a:close/>
                  <a:moveTo>
                    <a:pt x="329" y="193"/>
                  </a:moveTo>
                  <a:lnTo>
                    <a:pt x="329" y="197"/>
                  </a:lnTo>
                  <a:lnTo>
                    <a:pt x="329" y="197"/>
                  </a:lnTo>
                  <a:lnTo>
                    <a:pt x="329" y="197"/>
                  </a:lnTo>
                  <a:lnTo>
                    <a:pt x="329" y="193"/>
                  </a:lnTo>
                  <a:lnTo>
                    <a:pt x="329" y="193"/>
                  </a:lnTo>
                  <a:close/>
                  <a:moveTo>
                    <a:pt x="322" y="197"/>
                  </a:moveTo>
                  <a:lnTo>
                    <a:pt x="322" y="197"/>
                  </a:lnTo>
                  <a:lnTo>
                    <a:pt x="326" y="197"/>
                  </a:lnTo>
                  <a:lnTo>
                    <a:pt x="326" y="193"/>
                  </a:lnTo>
                  <a:lnTo>
                    <a:pt x="326" y="193"/>
                  </a:lnTo>
                  <a:lnTo>
                    <a:pt x="322" y="19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9" name="Freeform 31"/>
            <p:cNvSpPr>
              <a:spLocks noEditPoints="1"/>
            </p:cNvSpPr>
            <p:nvPr/>
          </p:nvSpPr>
          <p:spPr bwMode="auto">
            <a:xfrm>
              <a:off x="6131617" y="2636870"/>
              <a:ext cx="105504" cy="128663"/>
            </a:xfrm>
            <a:custGeom>
              <a:avLst/>
              <a:gdLst>
                <a:gd name="T0" fmla="*/ 22 w 22"/>
                <a:gd name="T1" fmla="*/ 24 h 27"/>
                <a:gd name="T2" fmla="*/ 20 w 22"/>
                <a:gd name="T3" fmla="*/ 25 h 27"/>
                <a:gd name="T4" fmla="*/ 21 w 22"/>
                <a:gd name="T5" fmla="*/ 27 h 27"/>
                <a:gd name="T6" fmla="*/ 19 w 22"/>
                <a:gd name="T7" fmla="*/ 24 h 27"/>
                <a:gd name="T8" fmla="*/ 19 w 22"/>
                <a:gd name="T9" fmla="*/ 23 h 27"/>
                <a:gd name="T10" fmla="*/ 18 w 22"/>
                <a:gd name="T11" fmla="*/ 23 h 27"/>
                <a:gd name="T12" fmla="*/ 18 w 22"/>
                <a:gd name="T13" fmla="*/ 21 h 27"/>
                <a:gd name="T14" fmla="*/ 16 w 22"/>
                <a:gd name="T15" fmla="*/ 17 h 27"/>
                <a:gd name="T16" fmla="*/ 16 w 22"/>
                <a:gd name="T17" fmla="*/ 17 h 27"/>
                <a:gd name="T18" fmla="*/ 13 w 22"/>
                <a:gd name="T19" fmla="*/ 17 h 27"/>
                <a:gd name="T20" fmla="*/ 11 w 22"/>
                <a:gd name="T21" fmla="*/ 15 h 27"/>
                <a:gd name="T22" fmla="*/ 12 w 22"/>
                <a:gd name="T23" fmla="*/ 18 h 27"/>
                <a:gd name="T24" fmla="*/ 12 w 22"/>
                <a:gd name="T25" fmla="*/ 19 h 27"/>
                <a:gd name="T26" fmla="*/ 11 w 22"/>
                <a:gd name="T27" fmla="*/ 22 h 27"/>
                <a:gd name="T28" fmla="*/ 11 w 22"/>
                <a:gd name="T29" fmla="*/ 20 h 27"/>
                <a:gd name="T30" fmla="*/ 10 w 22"/>
                <a:gd name="T31" fmla="*/ 21 h 27"/>
                <a:gd name="T32" fmla="*/ 10 w 22"/>
                <a:gd name="T33" fmla="*/ 19 h 27"/>
                <a:gd name="T34" fmla="*/ 9 w 22"/>
                <a:gd name="T35" fmla="*/ 19 h 27"/>
                <a:gd name="T36" fmla="*/ 9 w 22"/>
                <a:gd name="T37" fmla="*/ 21 h 27"/>
                <a:gd name="T38" fmla="*/ 9 w 22"/>
                <a:gd name="T39" fmla="*/ 22 h 27"/>
                <a:gd name="T40" fmla="*/ 8 w 22"/>
                <a:gd name="T41" fmla="*/ 22 h 27"/>
                <a:gd name="T42" fmla="*/ 7 w 22"/>
                <a:gd name="T43" fmla="*/ 21 h 27"/>
                <a:gd name="T44" fmla="*/ 6 w 22"/>
                <a:gd name="T45" fmla="*/ 19 h 27"/>
                <a:gd name="T46" fmla="*/ 4 w 22"/>
                <a:gd name="T47" fmla="*/ 15 h 27"/>
                <a:gd name="T48" fmla="*/ 4 w 22"/>
                <a:gd name="T49" fmla="*/ 12 h 27"/>
                <a:gd name="T50" fmla="*/ 1 w 22"/>
                <a:gd name="T51" fmla="*/ 10 h 27"/>
                <a:gd name="T52" fmla="*/ 2 w 22"/>
                <a:gd name="T53" fmla="*/ 7 h 27"/>
                <a:gd name="T54" fmla="*/ 4 w 22"/>
                <a:gd name="T55" fmla="*/ 6 h 27"/>
                <a:gd name="T56" fmla="*/ 3 w 22"/>
                <a:gd name="T57" fmla="*/ 5 h 27"/>
                <a:gd name="T58" fmla="*/ 0 w 22"/>
                <a:gd name="T59" fmla="*/ 3 h 27"/>
                <a:gd name="T60" fmla="*/ 1 w 22"/>
                <a:gd name="T61" fmla="*/ 1 h 27"/>
                <a:gd name="T62" fmla="*/ 1 w 22"/>
                <a:gd name="T63" fmla="*/ 0 h 27"/>
                <a:gd name="T64" fmla="*/ 2 w 22"/>
                <a:gd name="T65" fmla="*/ 1 h 27"/>
                <a:gd name="T66" fmla="*/ 4 w 22"/>
                <a:gd name="T67" fmla="*/ 2 h 27"/>
                <a:gd name="T68" fmla="*/ 4 w 22"/>
                <a:gd name="T69" fmla="*/ 1 h 27"/>
                <a:gd name="T70" fmla="*/ 6 w 22"/>
                <a:gd name="T71" fmla="*/ 2 h 27"/>
                <a:gd name="T72" fmla="*/ 7 w 22"/>
                <a:gd name="T73" fmla="*/ 3 h 27"/>
                <a:gd name="T74" fmla="*/ 8 w 22"/>
                <a:gd name="T75" fmla="*/ 5 h 27"/>
                <a:gd name="T76" fmla="*/ 9 w 22"/>
                <a:gd name="T77" fmla="*/ 6 h 27"/>
                <a:gd name="T78" fmla="*/ 13 w 22"/>
                <a:gd name="T79" fmla="*/ 6 h 27"/>
                <a:gd name="T80" fmla="*/ 17 w 22"/>
                <a:gd name="T81" fmla="*/ 6 h 27"/>
                <a:gd name="T82" fmla="*/ 18 w 22"/>
                <a:gd name="T83" fmla="*/ 7 h 27"/>
                <a:gd name="T84" fmla="*/ 18 w 22"/>
                <a:gd name="T85" fmla="*/ 9 h 27"/>
                <a:gd name="T86" fmla="*/ 17 w 22"/>
                <a:gd name="T87" fmla="*/ 11 h 27"/>
                <a:gd name="T88" fmla="*/ 16 w 22"/>
                <a:gd name="T89" fmla="*/ 11 h 27"/>
                <a:gd name="T90" fmla="*/ 15 w 22"/>
                <a:gd name="T91" fmla="*/ 13 h 27"/>
                <a:gd name="T92" fmla="*/ 16 w 22"/>
                <a:gd name="T93" fmla="*/ 15 h 27"/>
                <a:gd name="T94" fmla="*/ 17 w 22"/>
                <a:gd name="T95" fmla="*/ 16 h 27"/>
                <a:gd name="T96" fmla="*/ 17 w 22"/>
                <a:gd name="T97" fmla="*/ 16 h 27"/>
                <a:gd name="T98" fmla="*/ 18 w 22"/>
                <a:gd name="T99" fmla="*/ 14 h 27"/>
                <a:gd name="T100" fmla="*/ 19 w 22"/>
                <a:gd name="T101" fmla="*/ 14 h 27"/>
                <a:gd name="T102" fmla="*/ 20 w 22"/>
                <a:gd name="T103" fmla="*/ 15 h 27"/>
                <a:gd name="T104" fmla="*/ 21 w 22"/>
                <a:gd name="T105" fmla="*/ 17 h 27"/>
                <a:gd name="T106" fmla="*/ 22 w 22"/>
                <a:gd name="T107" fmla="*/ 21 h 27"/>
                <a:gd name="T108" fmla="*/ 22 w 22"/>
                <a:gd name="T109" fmla="*/ 22 h 27"/>
                <a:gd name="T110" fmla="*/ 16 w 22"/>
                <a:gd name="T111" fmla="*/ 18 h 27"/>
                <a:gd name="T112" fmla="*/ 16 w 22"/>
                <a:gd name="T113" fmla="*/ 19 h 27"/>
                <a:gd name="T114" fmla="*/ 14 w 22"/>
                <a:gd name="T115" fmla="*/ 19 h 27"/>
                <a:gd name="T116" fmla="*/ 15 w 22"/>
                <a:gd name="T117" fmla="*/ 19 h 27"/>
                <a:gd name="T118" fmla="*/ 14 w 22"/>
                <a:gd name="T119" fmla="*/ 18 h 27"/>
                <a:gd name="T120" fmla="*/ 12 w 22"/>
                <a:gd name="T121" fmla="*/ 18 h 27"/>
                <a:gd name="T122" fmla="*/ 14 w 22"/>
                <a:gd name="T123" fmla="*/ 1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" h="27">
                  <a:moveTo>
                    <a:pt x="22" y="22"/>
                  </a:moveTo>
                  <a:cubicBezTo>
                    <a:pt x="22" y="23"/>
                    <a:pt x="22" y="23"/>
                    <a:pt x="22" y="23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2" y="22"/>
                    <a:pt x="22" y="22"/>
                    <a:pt x="22" y="22"/>
                  </a:cubicBezTo>
                  <a:close/>
                  <a:moveTo>
                    <a:pt x="16" y="19"/>
                  </a:moveTo>
                  <a:cubicBezTo>
                    <a:pt x="16" y="18"/>
                    <a:pt x="16" y="18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4" y="18"/>
                  </a:moveTo>
                  <a:cubicBezTo>
                    <a:pt x="14" y="19"/>
                    <a:pt x="14" y="19"/>
                    <a:pt x="14" y="19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8"/>
                    <a:pt x="14" y="18"/>
                    <a:pt x="14" y="18"/>
                  </a:cubicBezTo>
                  <a:close/>
                  <a:moveTo>
                    <a:pt x="13" y="18"/>
                  </a:move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18"/>
                    <a:pt x="14" y="18"/>
                    <a:pt x="14" y="18"/>
                  </a:cubicBezTo>
                  <a:lnTo>
                    <a:pt x="13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30" name="Freeform 32"/>
            <p:cNvSpPr/>
            <p:nvPr/>
          </p:nvSpPr>
          <p:spPr bwMode="auto">
            <a:xfrm>
              <a:off x="6141910" y="2603418"/>
              <a:ext cx="65619" cy="33452"/>
            </a:xfrm>
            <a:custGeom>
              <a:avLst/>
              <a:gdLst>
                <a:gd name="T0" fmla="*/ 0 w 51"/>
                <a:gd name="T1" fmla="*/ 11 h 26"/>
                <a:gd name="T2" fmla="*/ 3 w 51"/>
                <a:gd name="T3" fmla="*/ 11 h 26"/>
                <a:gd name="T4" fmla="*/ 7 w 51"/>
                <a:gd name="T5" fmla="*/ 4 h 26"/>
                <a:gd name="T6" fmla="*/ 14 w 51"/>
                <a:gd name="T7" fmla="*/ 0 h 26"/>
                <a:gd name="T8" fmla="*/ 22 w 51"/>
                <a:gd name="T9" fmla="*/ 0 h 26"/>
                <a:gd name="T10" fmla="*/ 22 w 51"/>
                <a:gd name="T11" fmla="*/ 0 h 26"/>
                <a:gd name="T12" fmla="*/ 29 w 51"/>
                <a:gd name="T13" fmla="*/ 4 h 26"/>
                <a:gd name="T14" fmla="*/ 33 w 51"/>
                <a:gd name="T15" fmla="*/ 4 h 26"/>
                <a:gd name="T16" fmla="*/ 37 w 51"/>
                <a:gd name="T17" fmla="*/ 4 h 26"/>
                <a:gd name="T18" fmla="*/ 40 w 51"/>
                <a:gd name="T19" fmla="*/ 4 h 26"/>
                <a:gd name="T20" fmla="*/ 44 w 51"/>
                <a:gd name="T21" fmla="*/ 4 h 26"/>
                <a:gd name="T22" fmla="*/ 44 w 51"/>
                <a:gd name="T23" fmla="*/ 4 h 26"/>
                <a:gd name="T24" fmla="*/ 44 w 51"/>
                <a:gd name="T25" fmla="*/ 8 h 26"/>
                <a:gd name="T26" fmla="*/ 44 w 51"/>
                <a:gd name="T27" fmla="*/ 11 h 26"/>
                <a:gd name="T28" fmla="*/ 48 w 51"/>
                <a:gd name="T29" fmla="*/ 15 h 26"/>
                <a:gd name="T30" fmla="*/ 48 w 51"/>
                <a:gd name="T31" fmla="*/ 19 h 26"/>
                <a:gd name="T32" fmla="*/ 51 w 51"/>
                <a:gd name="T33" fmla="*/ 19 h 26"/>
                <a:gd name="T34" fmla="*/ 44 w 51"/>
                <a:gd name="T35" fmla="*/ 22 h 26"/>
                <a:gd name="T36" fmla="*/ 40 w 51"/>
                <a:gd name="T37" fmla="*/ 22 h 26"/>
                <a:gd name="T38" fmla="*/ 33 w 51"/>
                <a:gd name="T39" fmla="*/ 22 h 26"/>
                <a:gd name="T40" fmla="*/ 29 w 51"/>
                <a:gd name="T41" fmla="*/ 22 h 26"/>
                <a:gd name="T42" fmla="*/ 26 w 51"/>
                <a:gd name="T43" fmla="*/ 22 h 26"/>
                <a:gd name="T44" fmla="*/ 22 w 51"/>
                <a:gd name="T45" fmla="*/ 26 h 26"/>
                <a:gd name="T46" fmla="*/ 18 w 51"/>
                <a:gd name="T47" fmla="*/ 26 h 26"/>
                <a:gd name="T48" fmla="*/ 11 w 51"/>
                <a:gd name="T49" fmla="*/ 22 h 26"/>
                <a:gd name="T50" fmla="*/ 7 w 51"/>
                <a:gd name="T51" fmla="*/ 22 h 26"/>
                <a:gd name="T52" fmla="*/ 3 w 51"/>
                <a:gd name="T53" fmla="*/ 22 h 26"/>
                <a:gd name="T54" fmla="*/ 0 w 51"/>
                <a:gd name="T55" fmla="*/ 19 h 26"/>
                <a:gd name="T56" fmla="*/ 0 w 51"/>
                <a:gd name="T57" fmla="*/ 15 h 26"/>
                <a:gd name="T58" fmla="*/ 0 w 51"/>
                <a:gd name="T59" fmla="*/ 1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1" h="26">
                  <a:moveTo>
                    <a:pt x="0" y="11"/>
                  </a:moveTo>
                  <a:lnTo>
                    <a:pt x="3" y="11"/>
                  </a:lnTo>
                  <a:lnTo>
                    <a:pt x="7" y="4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9" y="4"/>
                  </a:lnTo>
                  <a:lnTo>
                    <a:pt x="33" y="4"/>
                  </a:lnTo>
                  <a:lnTo>
                    <a:pt x="37" y="4"/>
                  </a:lnTo>
                  <a:lnTo>
                    <a:pt x="40" y="4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4" y="8"/>
                  </a:lnTo>
                  <a:lnTo>
                    <a:pt x="44" y="11"/>
                  </a:lnTo>
                  <a:lnTo>
                    <a:pt x="48" y="15"/>
                  </a:lnTo>
                  <a:lnTo>
                    <a:pt x="48" y="19"/>
                  </a:lnTo>
                  <a:lnTo>
                    <a:pt x="51" y="19"/>
                  </a:lnTo>
                  <a:lnTo>
                    <a:pt x="44" y="22"/>
                  </a:lnTo>
                  <a:lnTo>
                    <a:pt x="40" y="22"/>
                  </a:lnTo>
                  <a:lnTo>
                    <a:pt x="33" y="22"/>
                  </a:lnTo>
                  <a:lnTo>
                    <a:pt x="29" y="22"/>
                  </a:lnTo>
                  <a:lnTo>
                    <a:pt x="26" y="22"/>
                  </a:lnTo>
                  <a:lnTo>
                    <a:pt x="22" y="26"/>
                  </a:lnTo>
                  <a:lnTo>
                    <a:pt x="18" y="26"/>
                  </a:lnTo>
                  <a:lnTo>
                    <a:pt x="11" y="22"/>
                  </a:lnTo>
                  <a:lnTo>
                    <a:pt x="7" y="22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31" name="Freeform 33"/>
            <p:cNvSpPr/>
            <p:nvPr/>
          </p:nvSpPr>
          <p:spPr bwMode="auto">
            <a:xfrm>
              <a:off x="5955347" y="2560960"/>
              <a:ext cx="176269" cy="81058"/>
            </a:xfrm>
            <a:custGeom>
              <a:avLst/>
              <a:gdLst>
                <a:gd name="T0" fmla="*/ 4 w 137"/>
                <a:gd name="T1" fmla="*/ 0 h 63"/>
                <a:gd name="T2" fmla="*/ 11 w 137"/>
                <a:gd name="T3" fmla="*/ 4 h 63"/>
                <a:gd name="T4" fmla="*/ 15 w 137"/>
                <a:gd name="T5" fmla="*/ 4 h 63"/>
                <a:gd name="T6" fmla="*/ 22 w 137"/>
                <a:gd name="T7" fmla="*/ 0 h 63"/>
                <a:gd name="T8" fmla="*/ 30 w 137"/>
                <a:gd name="T9" fmla="*/ 4 h 63"/>
                <a:gd name="T10" fmla="*/ 37 w 137"/>
                <a:gd name="T11" fmla="*/ 4 h 63"/>
                <a:gd name="T12" fmla="*/ 45 w 137"/>
                <a:gd name="T13" fmla="*/ 11 h 63"/>
                <a:gd name="T14" fmla="*/ 52 w 137"/>
                <a:gd name="T15" fmla="*/ 15 h 63"/>
                <a:gd name="T16" fmla="*/ 56 w 137"/>
                <a:gd name="T17" fmla="*/ 18 h 63"/>
                <a:gd name="T18" fmla="*/ 56 w 137"/>
                <a:gd name="T19" fmla="*/ 15 h 63"/>
                <a:gd name="T20" fmla="*/ 59 w 137"/>
                <a:gd name="T21" fmla="*/ 15 h 63"/>
                <a:gd name="T22" fmla="*/ 67 w 137"/>
                <a:gd name="T23" fmla="*/ 15 h 63"/>
                <a:gd name="T24" fmla="*/ 71 w 137"/>
                <a:gd name="T25" fmla="*/ 22 h 63"/>
                <a:gd name="T26" fmla="*/ 82 w 137"/>
                <a:gd name="T27" fmla="*/ 22 h 63"/>
                <a:gd name="T28" fmla="*/ 82 w 137"/>
                <a:gd name="T29" fmla="*/ 33 h 63"/>
                <a:gd name="T30" fmla="*/ 89 w 137"/>
                <a:gd name="T31" fmla="*/ 33 h 63"/>
                <a:gd name="T32" fmla="*/ 93 w 137"/>
                <a:gd name="T33" fmla="*/ 33 h 63"/>
                <a:gd name="T34" fmla="*/ 104 w 137"/>
                <a:gd name="T35" fmla="*/ 30 h 63"/>
                <a:gd name="T36" fmla="*/ 108 w 137"/>
                <a:gd name="T37" fmla="*/ 33 h 63"/>
                <a:gd name="T38" fmla="*/ 115 w 137"/>
                <a:gd name="T39" fmla="*/ 41 h 63"/>
                <a:gd name="T40" fmla="*/ 122 w 137"/>
                <a:gd name="T41" fmla="*/ 41 h 63"/>
                <a:gd name="T42" fmla="*/ 130 w 137"/>
                <a:gd name="T43" fmla="*/ 37 h 63"/>
                <a:gd name="T44" fmla="*/ 134 w 137"/>
                <a:gd name="T45" fmla="*/ 41 h 63"/>
                <a:gd name="T46" fmla="*/ 137 w 137"/>
                <a:gd name="T47" fmla="*/ 55 h 63"/>
                <a:gd name="T48" fmla="*/ 122 w 137"/>
                <a:gd name="T49" fmla="*/ 63 h 63"/>
                <a:gd name="T50" fmla="*/ 115 w 137"/>
                <a:gd name="T51" fmla="*/ 63 h 63"/>
                <a:gd name="T52" fmla="*/ 93 w 137"/>
                <a:gd name="T53" fmla="*/ 59 h 63"/>
                <a:gd name="T54" fmla="*/ 82 w 137"/>
                <a:gd name="T55" fmla="*/ 55 h 63"/>
                <a:gd name="T56" fmla="*/ 78 w 137"/>
                <a:gd name="T57" fmla="*/ 52 h 63"/>
                <a:gd name="T58" fmla="*/ 59 w 137"/>
                <a:gd name="T59" fmla="*/ 52 h 63"/>
                <a:gd name="T60" fmla="*/ 48 w 137"/>
                <a:gd name="T61" fmla="*/ 48 h 63"/>
                <a:gd name="T62" fmla="*/ 41 w 137"/>
                <a:gd name="T63" fmla="*/ 44 h 63"/>
                <a:gd name="T64" fmla="*/ 30 w 137"/>
                <a:gd name="T65" fmla="*/ 41 h 63"/>
                <a:gd name="T66" fmla="*/ 19 w 137"/>
                <a:gd name="T67" fmla="*/ 33 h 63"/>
                <a:gd name="T68" fmla="*/ 8 w 137"/>
                <a:gd name="T69" fmla="*/ 30 h 63"/>
                <a:gd name="T70" fmla="*/ 4 w 137"/>
                <a:gd name="T71" fmla="*/ 26 h 63"/>
                <a:gd name="T72" fmla="*/ 0 w 137"/>
                <a:gd name="T73" fmla="*/ 22 h 63"/>
                <a:gd name="T74" fmla="*/ 4 w 137"/>
                <a:gd name="T75" fmla="*/ 11 h 63"/>
                <a:gd name="T76" fmla="*/ 4 w 137"/>
                <a:gd name="T7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7" h="63">
                  <a:moveTo>
                    <a:pt x="4" y="0"/>
                  </a:moveTo>
                  <a:lnTo>
                    <a:pt x="4" y="0"/>
                  </a:lnTo>
                  <a:lnTo>
                    <a:pt x="11" y="0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7" y="4"/>
                  </a:lnTo>
                  <a:lnTo>
                    <a:pt x="41" y="11"/>
                  </a:lnTo>
                  <a:lnTo>
                    <a:pt x="45" y="11"/>
                  </a:lnTo>
                  <a:lnTo>
                    <a:pt x="48" y="11"/>
                  </a:lnTo>
                  <a:lnTo>
                    <a:pt x="52" y="15"/>
                  </a:lnTo>
                  <a:lnTo>
                    <a:pt x="52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56" y="15"/>
                  </a:lnTo>
                  <a:lnTo>
                    <a:pt x="59" y="15"/>
                  </a:lnTo>
                  <a:lnTo>
                    <a:pt x="59" y="15"/>
                  </a:lnTo>
                  <a:lnTo>
                    <a:pt x="63" y="15"/>
                  </a:lnTo>
                  <a:lnTo>
                    <a:pt x="67" y="15"/>
                  </a:lnTo>
                  <a:lnTo>
                    <a:pt x="67" y="22"/>
                  </a:lnTo>
                  <a:lnTo>
                    <a:pt x="71" y="22"/>
                  </a:lnTo>
                  <a:lnTo>
                    <a:pt x="78" y="22"/>
                  </a:lnTo>
                  <a:lnTo>
                    <a:pt x="82" y="22"/>
                  </a:lnTo>
                  <a:lnTo>
                    <a:pt x="78" y="30"/>
                  </a:lnTo>
                  <a:lnTo>
                    <a:pt x="82" y="33"/>
                  </a:lnTo>
                  <a:lnTo>
                    <a:pt x="85" y="33"/>
                  </a:lnTo>
                  <a:lnTo>
                    <a:pt x="89" y="33"/>
                  </a:lnTo>
                  <a:lnTo>
                    <a:pt x="89" y="33"/>
                  </a:lnTo>
                  <a:lnTo>
                    <a:pt x="93" y="33"/>
                  </a:lnTo>
                  <a:lnTo>
                    <a:pt x="97" y="30"/>
                  </a:lnTo>
                  <a:lnTo>
                    <a:pt x="104" y="30"/>
                  </a:lnTo>
                  <a:lnTo>
                    <a:pt x="108" y="30"/>
                  </a:lnTo>
                  <a:lnTo>
                    <a:pt x="108" y="33"/>
                  </a:lnTo>
                  <a:lnTo>
                    <a:pt x="115" y="37"/>
                  </a:lnTo>
                  <a:lnTo>
                    <a:pt x="115" y="41"/>
                  </a:lnTo>
                  <a:lnTo>
                    <a:pt x="119" y="41"/>
                  </a:lnTo>
                  <a:lnTo>
                    <a:pt x="122" y="41"/>
                  </a:lnTo>
                  <a:lnTo>
                    <a:pt x="126" y="41"/>
                  </a:lnTo>
                  <a:lnTo>
                    <a:pt x="130" y="37"/>
                  </a:lnTo>
                  <a:lnTo>
                    <a:pt x="134" y="41"/>
                  </a:lnTo>
                  <a:lnTo>
                    <a:pt x="134" y="41"/>
                  </a:lnTo>
                  <a:lnTo>
                    <a:pt x="134" y="48"/>
                  </a:lnTo>
                  <a:lnTo>
                    <a:pt x="137" y="55"/>
                  </a:lnTo>
                  <a:lnTo>
                    <a:pt x="134" y="63"/>
                  </a:lnTo>
                  <a:lnTo>
                    <a:pt x="122" y="63"/>
                  </a:lnTo>
                  <a:lnTo>
                    <a:pt x="119" y="59"/>
                  </a:lnTo>
                  <a:lnTo>
                    <a:pt x="115" y="63"/>
                  </a:lnTo>
                  <a:lnTo>
                    <a:pt x="100" y="59"/>
                  </a:lnTo>
                  <a:lnTo>
                    <a:pt x="93" y="59"/>
                  </a:lnTo>
                  <a:lnTo>
                    <a:pt x="93" y="59"/>
                  </a:lnTo>
                  <a:lnTo>
                    <a:pt x="82" y="55"/>
                  </a:lnTo>
                  <a:lnTo>
                    <a:pt x="78" y="55"/>
                  </a:lnTo>
                  <a:lnTo>
                    <a:pt x="78" y="52"/>
                  </a:lnTo>
                  <a:lnTo>
                    <a:pt x="71" y="48"/>
                  </a:lnTo>
                  <a:lnTo>
                    <a:pt x="59" y="52"/>
                  </a:lnTo>
                  <a:lnTo>
                    <a:pt x="59" y="48"/>
                  </a:lnTo>
                  <a:lnTo>
                    <a:pt x="48" y="48"/>
                  </a:lnTo>
                  <a:lnTo>
                    <a:pt x="45" y="44"/>
                  </a:lnTo>
                  <a:lnTo>
                    <a:pt x="41" y="44"/>
                  </a:lnTo>
                  <a:lnTo>
                    <a:pt x="37" y="44"/>
                  </a:lnTo>
                  <a:lnTo>
                    <a:pt x="30" y="41"/>
                  </a:lnTo>
                  <a:lnTo>
                    <a:pt x="26" y="37"/>
                  </a:lnTo>
                  <a:lnTo>
                    <a:pt x="19" y="33"/>
                  </a:lnTo>
                  <a:lnTo>
                    <a:pt x="11" y="30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4" y="26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4" y="18"/>
                  </a:lnTo>
                  <a:lnTo>
                    <a:pt x="4" y="11"/>
                  </a:lnTo>
                  <a:lnTo>
                    <a:pt x="4" y="4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32" name="Freeform 34"/>
            <p:cNvSpPr/>
            <p:nvPr/>
          </p:nvSpPr>
          <p:spPr bwMode="auto">
            <a:xfrm>
              <a:off x="5551345" y="2418143"/>
              <a:ext cx="294639" cy="290779"/>
            </a:xfrm>
            <a:custGeom>
              <a:avLst/>
              <a:gdLst>
                <a:gd name="T0" fmla="*/ 137 w 229"/>
                <a:gd name="T1" fmla="*/ 218 h 226"/>
                <a:gd name="T2" fmla="*/ 155 w 229"/>
                <a:gd name="T3" fmla="*/ 215 h 226"/>
                <a:gd name="T4" fmla="*/ 166 w 229"/>
                <a:gd name="T5" fmla="*/ 211 h 226"/>
                <a:gd name="T6" fmla="*/ 174 w 229"/>
                <a:gd name="T7" fmla="*/ 211 h 226"/>
                <a:gd name="T8" fmla="*/ 166 w 229"/>
                <a:gd name="T9" fmla="*/ 192 h 226"/>
                <a:gd name="T10" fmla="*/ 155 w 229"/>
                <a:gd name="T11" fmla="*/ 181 h 226"/>
                <a:gd name="T12" fmla="*/ 148 w 229"/>
                <a:gd name="T13" fmla="*/ 174 h 226"/>
                <a:gd name="T14" fmla="*/ 144 w 229"/>
                <a:gd name="T15" fmla="*/ 163 h 226"/>
                <a:gd name="T16" fmla="*/ 155 w 229"/>
                <a:gd name="T17" fmla="*/ 152 h 226"/>
                <a:gd name="T18" fmla="*/ 166 w 229"/>
                <a:gd name="T19" fmla="*/ 155 h 226"/>
                <a:gd name="T20" fmla="*/ 188 w 229"/>
                <a:gd name="T21" fmla="*/ 141 h 226"/>
                <a:gd name="T22" fmla="*/ 203 w 229"/>
                <a:gd name="T23" fmla="*/ 122 h 226"/>
                <a:gd name="T24" fmla="*/ 207 w 229"/>
                <a:gd name="T25" fmla="*/ 111 h 226"/>
                <a:gd name="T26" fmla="*/ 214 w 229"/>
                <a:gd name="T27" fmla="*/ 92 h 226"/>
                <a:gd name="T28" fmla="*/ 222 w 229"/>
                <a:gd name="T29" fmla="*/ 81 h 226"/>
                <a:gd name="T30" fmla="*/ 229 w 229"/>
                <a:gd name="T31" fmla="*/ 74 h 226"/>
                <a:gd name="T32" fmla="*/ 214 w 229"/>
                <a:gd name="T33" fmla="*/ 70 h 226"/>
                <a:gd name="T34" fmla="*/ 196 w 229"/>
                <a:gd name="T35" fmla="*/ 55 h 226"/>
                <a:gd name="T36" fmla="*/ 192 w 229"/>
                <a:gd name="T37" fmla="*/ 37 h 226"/>
                <a:gd name="T38" fmla="*/ 192 w 229"/>
                <a:gd name="T39" fmla="*/ 26 h 226"/>
                <a:gd name="T40" fmla="*/ 181 w 229"/>
                <a:gd name="T41" fmla="*/ 14 h 226"/>
                <a:gd name="T42" fmla="*/ 170 w 229"/>
                <a:gd name="T43" fmla="*/ 7 h 226"/>
                <a:gd name="T44" fmla="*/ 170 w 229"/>
                <a:gd name="T45" fmla="*/ 0 h 226"/>
                <a:gd name="T46" fmla="*/ 151 w 229"/>
                <a:gd name="T47" fmla="*/ 7 h 226"/>
                <a:gd name="T48" fmla="*/ 148 w 229"/>
                <a:gd name="T49" fmla="*/ 37 h 226"/>
                <a:gd name="T50" fmla="*/ 144 w 229"/>
                <a:gd name="T51" fmla="*/ 48 h 226"/>
                <a:gd name="T52" fmla="*/ 137 w 229"/>
                <a:gd name="T53" fmla="*/ 55 h 226"/>
                <a:gd name="T54" fmla="*/ 133 w 229"/>
                <a:gd name="T55" fmla="*/ 63 h 226"/>
                <a:gd name="T56" fmla="*/ 129 w 229"/>
                <a:gd name="T57" fmla="*/ 77 h 226"/>
                <a:gd name="T58" fmla="*/ 122 w 229"/>
                <a:gd name="T59" fmla="*/ 85 h 226"/>
                <a:gd name="T60" fmla="*/ 114 w 229"/>
                <a:gd name="T61" fmla="*/ 85 h 226"/>
                <a:gd name="T62" fmla="*/ 107 w 229"/>
                <a:gd name="T63" fmla="*/ 92 h 226"/>
                <a:gd name="T64" fmla="*/ 92 w 229"/>
                <a:gd name="T65" fmla="*/ 100 h 226"/>
                <a:gd name="T66" fmla="*/ 85 w 229"/>
                <a:gd name="T67" fmla="*/ 107 h 226"/>
                <a:gd name="T68" fmla="*/ 88 w 229"/>
                <a:gd name="T69" fmla="*/ 122 h 226"/>
                <a:gd name="T70" fmla="*/ 70 w 229"/>
                <a:gd name="T71" fmla="*/ 126 h 226"/>
                <a:gd name="T72" fmla="*/ 48 w 229"/>
                <a:gd name="T73" fmla="*/ 129 h 226"/>
                <a:gd name="T74" fmla="*/ 0 w 229"/>
                <a:gd name="T75" fmla="*/ 126 h 226"/>
                <a:gd name="T76" fmla="*/ 18 w 229"/>
                <a:gd name="T77" fmla="*/ 144 h 226"/>
                <a:gd name="T78" fmla="*/ 29 w 229"/>
                <a:gd name="T79" fmla="*/ 152 h 226"/>
                <a:gd name="T80" fmla="*/ 37 w 229"/>
                <a:gd name="T81" fmla="*/ 163 h 226"/>
                <a:gd name="T82" fmla="*/ 44 w 229"/>
                <a:gd name="T83" fmla="*/ 174 h 226"/>
                <a:gd name="T84" fmla="*/ 29 w 229"/>
                <a:gd name="T85" fmla="*/ 178 h 226"/>
                <a:gd name="T86" fmla="*/ 22 w 229"/>
                <a:gd name="T87" fmla="*/ 189 h 226"/>
                <a:gd name="T88" fmla="*/ 22 w 229"/>
                <a:gd name="T89" fmla="*/ 200 h 226"/>
                <a:gd name="T90" fmla="*/ 33 w 229"/>
                <a:gd name="T91" fmla="*/ 200 h 226"/>
                <a:gd name="T92" fmla="*/ 40 w 229"/>
                <a:gd name="T93" fmla="*/ 200 h 226"/>
                <a:gd name="T94" fmla="*/ 48 w 229"/>
                <a:gd name="T95" fmla="*/ 200 h 226"/>
                <a:gd name="T96" fmla="*/ 55 w 229"/>
                <a:gd name="T97" fmla="*/ 200 h 226"/>
                <a:gd name="T98" fmla="*/ 62 w 229"/>
                <a:gd name="T99" fmla="*/ 200 h 226"/>
                <a:gd name="T100" fmla="*/ 74 w 229"/>
                <a:gd name="T101" fmla="*/ 196 h 226"/>
                <a:gd name="T102" fmla="*/ 85 w 229"/>
                <a:gd name="T103" fmla="*/ 196 h 226"/>
                <a:gd name="T104" fmla="*/ 99 w 229"/>
                <a:gd name="T105" fmla="*/ 196 h 226"/>
                <a:gd name="T106" fmla="*/ 103 w 229"/>
                <a:gd name="T107" fmla="*/ 204 h 226"/>
                <a:gd name="T108" fmla="*/ 111 w 229"/>
                <a:gd name="T109" fmla="*/ 204 h 226"/>
                <a:gd name="T110" fmla="*/ 114 w 229"/>
                <a:gd name="T111" fmla="*/ 215 h 226"/>
                <a:gd name="T112" fmla="*/ 114 w 229"/>
                <a:gd name="T113" fmla="*/ 218 h 226"/>
                <a:gd name="T114" fmla="*/ 129 w 229"/>
                <a:gd name="T115" fmla="*/ 226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9" h="226">
                  <a:moveTo>
                    <a:pt x="133" y="226"/>
                  </a:moveTo>
                  <a:lnTo>
                    <a:pt x="133" y="222"/>
                  </a:lnTo>
                  <a:lnTo>
                    <a:pt x="137" y="218"/>
                  </a:lnTo>
                  <a:lnTo>
                    <a:pt x="137" y="218"/>
                  </a:lnTo>
                  <a:lnTo>
                    <a:pt x="140" y="215"/>
                  </a:lnTo>
                  <a:lnTo>
                    <a:pt x="144" y="215"/>
                  </a:lnTo>
                  <a:lnTo>
                    <a:pt x="144" y="215"/>
                  </a:lnTo>
                  <a:lnTo>
                    <a:pt x="155" y="215"/>
                  </a:lnTo>
                  <a:lnTo>
                    <a:pt x="162" y="211"/>
                  </a:lnTo>
                  <a:lnTo>
                    <a:pt x="162" y="211"/>
                  </a:lnTo>
                  <a:lnTo>
                    <a:pt x="166" y="211"/>
                  </a:lnTo>
                  <a:lnTo>
                    <a:pt x="166" y="211"/>
                  </a:lnTo>
                  <a:lnTo>
                    <a:pt x="170" y="215"/>
                  </a:lnTo>
                  <a:lnTo>
                    <a:pt x="174" y="211"/>
                  </a:lnTo>
                  <a:lnTo>
                    <a:pt x="174" y="211"/>
                  </a:lnTo>
                  <a:lnTo>
                    <a:pt x="174" y="211"/>
                  </a:lnTo>
                  <a:lnTo>
                    <a:pt x="174" y="207"/>
                  </a:lnTo>
                  <a:lnTo>
                    <a:pt x="170" y="196"/>
                  </a:lnTo>
                  <a:lnTo>
                    <a:pt x="166" y="192"/>
                  </a:lnTo>
                  <a:lnTo>
                    <a:pt x="166" y="192"/>
                  </a:lnTo>
                  <a:lnTo>
                    <a:pt x="166" y="189"/>
                  </a:lnTo>
                  <a:lnTo>
                    <a:pt x="162" y="189"/>
                  </a:lnTo>
                  <a:lnTo>
                    <a:pt x="159" y="189"/>
                  </a:lnTo>
                  <a:lnTo>
                    <a:pt x="155" y="181"/>
                  </a:lnTo>
                  <a:lnTo>
                    <a:pt x="155" y="178"/>
                  </a:lnTo>
                  <a:lnTo>
                    <a:pt x="155" y="174"/>
                  </a:lnTo>
                  <a:lnTo>
                    <a:pt x="151" y="174"/>
                  </a:lnTo>
                  <a:lnTo>
                    <a:pt x="148" y="174"/>
                  </a:lnTo>
                  <a:lnTo>
                    <a:pt x="144" y="174"/>
                  </a:lnTo>
                  <a:lnTo>
                    <a:pt x="144" y="174"/>
                  </a:lnTo>
                  <a:lnTo>
                    <a:pt x="144" y="170"/>
                  </a:lnTo>
                  <a:lnTo>
                    <a:pt x="144" y="163"/>
                  </a:lnTo>
                  <a:lnTo>
                    <a:pt x="148" y="163"/>
                  </a:lnTo>
                  <a:lnTo>
                    <a:pt x="151" y="155"/>
                  </a:lnTo>
                  <a:lnTo>
                    <a:pt x="151" y="155"/>
                  </a:lnTo>
                  <a:lnTo>
                    <a:pt x="155" y="152"/>
                  </a:lnTo>
                  <a:lnTo>
                    <a:pt x="159" y="152"/>
                  </a:lnTo>
                  <a:lnTo>
                    <a:pt x="162" y="152"/>
                  </a:lnTo>
                  <a:lnTo>
                    <a:pt x="162" y="155"/>
                  </a:lnTo>
                  <a:lnTo>
                    <a:pt x="166" y="155"/>
                  </a:lnTo>
                  <a:lnTo>
                    <a:pt x="170" y="155"/>
                  </a:lnTo>
                  <a:lnTo>
                    <a:pt x="181" y="152"/>
                  </a:lnTo>
                  <a:lnTo>
                    <a:pt x="185" y="148"/>
                  </a:lnTo>
                  <a:lnTo>
                    <a:pt x="188" y="141"/>
                  </a:lnTo>
                  <a:lnTo>
                    <a:pt x="196" y="133"/>
                  </a:lnTo>
                  <a:lnTo>
                    <a:pt x="196" y="129"/>
                  </a:lnTo>
                  <a:lnTo>
                    <a:pt x="199" y="126"/>
                  </a:lnTo>
                  <a:lnTo>
                    <a:pt x="203" y="122"/>
                  </a:lnTo>
                  <a:lnTo>
                    <a:pt x="207" y="118"/>
                  </a:lnTo>
                  <a:lnTo>
                    <a:pt x="211" y="115"/>
                  </a:lnTo>
                  <a:lnTo>
                    <a:pt x="211" y="115"/>
                  </a:lnTo>
                  <a:lnTo>
                    <a:pt x="207" y="111"/>
                  </a:lnTo>
                  <a:lnTo>
                    <a:pt x="211" y="107"/>
                  </a:lnTo>
                  <a:lnTo>
                    <a:pt x="214" y="103"/>
                  </a:lnTo>
                  <a:lnTo>
                    <a:pt x="214" y="100"/>
                  </a:lnTo>
                  <a:lnTo>
                    <a:pt x="214" y="92"/>
                  </a:lnTo>
                  <a:lnTo>
                    <a:pt x="214" y="89"/>
                  </a:lnTo>
                  <a:lnTo>
                    <a:pt x="214" y="89"/>
                  </a:lnTo>
                  <a:lnTo>
                    <a:pt x="218" y="81"/>
                  </a:lnTo>
                  <a:lnTo>
                    <a:pt x="222" y="81"/>
                  </a:lnTo>
                  <a:lnTo>
                    <a:pt x="225" y="81"/>
                  </a:lnTo>
                  <a:lnTo>
                    <a:pt x="225" y="81"/>
                  </a:lnTo>
                  <a:lnTo>
                    <a:pt x="229" y="77"/>
                  </a:lnTo>
                  <a:lnTo>
                    <a:pt x="229" y="74"/>
                  </a:lnTo>
                  <a:lnTo>
                    <a:pt x="225" y="74"/>
                  </a:lnTo>
                  <a:lnTo>
                    <a:pt x="222" y="74"/>
                  </a:lnTo>
                  <a:lnTo>
                    <a:pt x="214" y="74"/>
                  </a:lnTo>
                  <a:lnTo>
                    <a:pt x="214" y="70"/>
                  </a:lnTo>
                  <a:lnTo>
                    <a:pt x="207" y="66"/>
                  </a:lnTo>
                  <a:lnTo>
                    <a:pt x="203" y="66"/>
                  </a:lnTo>
                  <a:lnTo>
                    <a:pt x="196" y="63"/>
                  </a:lnTo>
                  <a:lnTo>
                    <a:pt x="196" y="55"/>
                  </a:lnTo>
                  <a:lnTo>
                    <a:pt x="192" y="48"/>
                  </a:lnTo>
                  <a:lnTo>
                    <a:pt x="188" y="40"/>
                  </a:lnTo>
                  <a:lnTo>
                    <a:pt x="188" y="37"/>
                  </a:lnTo>
                  <a:lnTo>
                    <a:pt x="192" y="37"/>
                  </a:lnTo>
                  <a:lnTo>
                    <a:pt x="192" y="33"/>
                  </a:lnTo>
                  <a:lnTo>
                    <a:pt x="196" y="29"/>
                  </a:lnTo>
                  <a:lnTo>
                    <a:pt x="196" y="26"/>
                  </a:lnTo>
                  <a:lnTo>
                    <a:pt x="192" y="26"/>
                  </a:lnTo>
                  <a:lnTo>
                    <a:pt x="192" y="22"/>
                  </a:lnTo>
                  <a:lnTo>
                    <a:pt x="188" y="22"/>
                  </a:lnTo>
                  <a:lnTo>
                    <a:pt x="181" y="18"/>
                  </a:lnTo>
                  <a:lnTo>
                    <a:pt x="181" y="14"/>
                  </a:lnTo>
                  <a:lnTo>
                    <a:pt x="177" y="14"/>
                  </a:lnTo>
                  <a:lnTo>
                    <a:pt x="174" y="14"/>
                  </a:lnTo>
                  <a:lnTo>
                    <a:pt x="170" y="14"/>
                  </a:lnTo>
                  <a:lnTo>
                    <a:pt x="170" y="7"/>
                  </a:lnTo>
                  <a:lnTo>
                    <a:pt x="177" y="3"/>
                  </a:lnTo>
                  <a:lnTo>
                    <a:pt x="177" y="0"/>
                  </a:lnTo>
                  <a:lnTo>
                    <a:pt x="174" y="0"/>
                  </a:lnTo>
                  <a:lnTo>
                    <a:pt x="170" y="0"/>
                  </a:lnTo>
                  <a:lnTo>
                    <a:pt x="162" y="0"/>
                  </a:lnTo>
                  <a:lnTo>
                    <a:pt x="159" y="3"/>
                  </a:lnTo>
                  <a:lnTo>
                    <a:pt x="155" y="3"/>
                  </a:lnTo>
                  <a:lnTo>
                    <a:pt x="151" y="7"/>
                  </a:lnTo>
                  <a:lnTo>
                    <a:pt x="148" y="11"/>
                  </a:lnTo>
                  <a:lnTo>
                    <a:pt x="155" y="22"/>
                  </a:lnTo>
                  <a:lnTo>
                    <a:pt x="159" y="26"/>
                  </a:lnTo>
                  <a:lnTo>
                    <a:pt x="148" y="37"/>
                  </a:lnTo>
                  <a:lnTo>
                    <a:pt x="151" y="40"/>
                  </a:lnTo>
                  <a:lnTo>
                    <a:pt x="151" y="44"/>
                  </a:lnTo>
                  <a:lnTo>
                    <a:pt x="148" y="48"/>
                  </a:lnTo>
                  <a:lnTo>
                    <a:pt x="144" y="48"/>
                  </a:lnTo>
                  <a:lnTo>
                    <a:pt x="137" y="48"/>
                  </a:lnTo>
                  <a:lnTo>
                    <a:pt x="133" y="48"/>
                  </a:lnTo>
                  <a:lnTo>
                    <a:pt x="133" y="55"/>
                  </a:lnTo>
                  <a:lnTo>
                    <a:pt x="137" y="55"/>
                  </a:lnTo>
                  <a:lnTo>
                    <a:pt x="140" y="59"/>
                  </a:lnTo>
                  <a:lnTo>
                    <a:pt x="140" y="63"/>
                  </a:lnTo>
                  <a:lnTo>
                    <a:pt x="137" y="63"/>
                  </a:lnTo>
                  <a:lnTo>
                    <a:pt x="133" y="63"/>
                  </a:lnTo>
                  <a:lnTo>
                    <a:pt x="129" y="66"/>
                  </a:lnTo>
                  <a:lnTo>
                    <a:pt x="129" y="70"/>
                  </a:lnTo>
                  <a:lnTo>
                    <a:pt x="129" y="74"/>
                  </a:lnTo>
                  <a:lnTo>
                    <a:pt x="129" y="77"/>
                  </a:lnTo>
                  <a:lnTo>
                    <a:pt x="129" y="77"/>
                  </a:lnTo>
                  <a:lnTo>
                    <a:pt x="129" y="85"/>
                  </a:lnTo>
                  <a:lnTo>
                    <a:pt x="125" y="89"/>
                  </a:lnTo>
                  <a:lnTo>
                    <a:pt x="122" y="85"/>
                  </a:lnTo>
                  <a:lnTo>
                    <a:pt x="122" y="85"/>
                  </a:lnTo>
                  <a:lnTo>
                    <a:pt x="122" y="89"/>
                  </a:lnTo>
                  <a:lnTo>
                    <a:pt x="114" y="89"/>
                  </a:lnTo>
                  <a:lnTo>
                    <a:pt x="114" y="85"/>
                  </a:lnTo>
                  <a:lnTo>
                    <a:pt x="111" y="89"/>
                  </a:lnTo>
                  <a:lnTo>
                    <a:pt x="111" y="89"/>
                  </a:lnTo>
                  <a:lnTo>
                    <a:pt x="103" y="92"/>
                  </a:lnTo>
                  <a:lnTo>
                    <a:pt x="107" y="92"/>
                  </a:lnTo>
                  <a:lnTo>
                    <a:pt x="103" y="96"/>
                  </a:lnTo>
                  <a:lnTo>
                    <a:pt x="99" y="100"/>
                  </a:lnTo>
                  <a:lnTo>
                    <a:pt x="96" y="96"/>
                  </a:lnTo>
                  <a:lnTo>
                    <a:pt x="92" y="100"/>
                  </a:lnTo>
                  <a:lnTo>
                    <a:pt x="92" y="100"/>
                  </a:lnTo>
                  <a:lnTo>
                    <a:pt x="88" y="103"/>
                  </a:lnTo>
                  <a:lnTo>
                    <a:pt x="88" y="103"/>
                  </a:lnTo>
                  <a:lnTo>
                    <a:pt x="85" y="107"/>
                  </a:lnTo>
                  <a:lnTo>
                    <a:pt x="85" y="111"/>
                  </a:lnTo>
                  <a:lnTo>
                    <a:pt x="85" y="115"/>
                  </a:lnTo>
                  <a:lnTo>
                    <a:pt x="85" y="118"/>
                  </a:lnTo>
                  <a:lnTo>
                    <a:pt x="88" y="122"/>
                  </a:lnTo>
                  <a:lnTo>
                    <a:pt x="85" y="122"/>
                  </a:lnTo>
                  <a:lnTo>
                    <a:pt x="81" y="126"/>
                  </a:lnTo>
                  <a:lnTo>
                    <a:pt x="74" y="126"/>
                  </a:lnTo>
                  <a:lnTo>
                    <a:pt x="70" y="126"/>
                  </a:lnTo>
                  <a:lnTo>
                    <a:pt x="59" y="126"/>
                  </a:lnTo>
                  <a:lnTo>
                    <a:pt x="55" y="129"/>
                  </a:lnTo>
                  <a:lnTo>
                    <a:pt x="51" y="129"/>
                  </a:lnTo>
                  <a:lnTo>
                    <a:pt x="48" y="129"/>
                  </a:lnTo>
                  <a:lnTo>
                    <a:pt x="40" y="129"/>
                  </a:lnTo>
                  <a:lnTo>
                    <a:pt x="22" y="133"/>
                  </a:lnTo>
                  <a:lnTo>
                    <a:pt x="0" y="126"/>
                  </a:lnTo>
                  <a:lnTo>
                    <a:pt x="0" y="126"/>
                  </a:lnTo>
                  <a:lnTo>
                    <a:pt x="11" y="137"/>
                  </a:lnTo>
                  <a:lnTo>
                    <a:pt x="11" y="141"/>
                  </a:lnTo>
                  <a:lnTo>
                    <a:pt x="14" y="144"/>
                  </a:lnTo>
                  <a:lnTo>
                    <a:pt x="18" y="144"/>
                  </a:lnTo>
                  <a:lnTo>
                    <a:pt x="22" y="148"/>
                  </a:lnTo>
                  <a:lnTo>
                    <a:pt x="25" y="148"/>
                  </a:lnTo>
                  <a:lnTo>
                    <a:pt x="29" y="148"/>
                  </a:lnTo>
                  <a:lnTo>
                    <a:pt x="29" y="152"/>
                  </a:lnTo>
                  <a:lnTo>
                    <a:pt x="33" y="152"/>
                  </a:lnTo>
                  <a:lnTo>
                    <a:pt x="33" y="155"/>
                  </a:lnTo>
                  <a:lnTo>
                    <a:pt x="37" y="159"/>
                  </a:lnTo>
                  <a:lnTo>
                    <a:pt x="37" y="163"/>
                  </a:lnTo>
                  <a:lnTo>
                    <a:pt x="37" y="166"/>
                  </a:lnTo>
                  <a:lnTo>
                    <a:pt x="40" y="166"/>
                  </a:lnTo>
                  <a:lnTo>
                    <a:pt x="44" y="166"/>
                  </a:lnTo>
                  <a:lnTo>
                    <a:pt x="44" y="174"/>
                  </a:lnTo>
                  <a:lnTo>
                    <a:pt x="44" y="178"/>
                  </a:lnTo>
                  <a:lnTo>
                    <a:pt x="40" y="174"/>
                  </a:lnTo>
                  <a:lnTo>
                    <a:pt x="29" y="178"/>
                  </a:lnTo>
                  <a:lnTo>
                    <a:pt x="29" y="178"/>
                  </a:lnTo>
                  <a:lnTo>
                    <a:pt x="25" y="181"/>
                  </a:lnTo>
                  <a:lnTo>
                    <a:pt x="22" y="181"/>
                  </a:lnTo>
                  <a:lnTo>
                    <a:pt x="22" y="185"/>
                  </a:lnTo>
                  <a:lnTo>
                    <a:pt x="22" y="189"/>
                  </a:lnTo>
                  <a:lnTo>
                    <a:pt x="22" y="192"/>
                  </a:lnTo>
                  <a:lnTo>
                    <a:pt x="22" y="196"/>
                  </a:lnTo>
                  <a:lnTo>
                    <a:pt x="22" y="200"/>
                  </a:lnTo>
                  <a:lnTo>
                    <a:pt x="22" y="200"/>
                  </a:lnTo>
                  <a:lnTo>
                    <a:pt x="22" y="204"/>
                  </a:lnTo>
                  <a:lnTo>
                    <a:pt x="25" y="204"/>
                  </a:lnTo>
                  <a:lnTo>
                    <a:pt x="29" y="200"/>
                  </a:lnTo>
                  <a:lnTo>
                    <a:pt x="33" y="200"/>
                  </a:lnTo>
                  <a:lnTo>
                    <a:pt x="33" y="200"/>
                  </a:lnTo>
                  <a:lnTo>
                    <a:pt x="37" y="200"/>
                  </a:lnTo>
                  <a:lnTo>
                    <a:pt x="37" y="200"/>
                  </a:lnTo>
                  <a:lnTo>
                    <a:pt x="40" y="200"/>
                  </a:lnTo>
                  <a:lnTo>
                    <a:pt x="44" y="200"/>
                  </a:lnTo>
                  <a:lnTo>
                    <a:pt x="44" y="200"/>
                  </a:lnTo>
                  <a:lnTo>
                    <a:pt x="48" y="200"/>
                  </a:lnTo>
                  <a:lnTo>
                    <a:pt x="48" y="200"/>
                  </a:lnTo>
                  <a:lnTo>
                    <a:pt x="48" y="196"/>
                  </a:lnTo>
                  <a:lnTo>
                    <a:pt x="51" y="196"/>
                  </a:lnTo>
                  <a:lnTo>
                    <a:pt x="55" y="200"/>
                  </a:lnTo>
                  <a:lnTo>
                    <a:pt x="55" y="200"/>
                  </a:lnTo>
                  <a:lnTo>
                    <a:pt x="55" y="196"/>
                  </a:lnTo>
                  <a:lnTo>
                    <a:pt x="59" y="196"/>
                  </a:lnTo>
                  <a:lnTo>
                    <a:pt x="59" y="200"/>
                  </a:lnTo>
                  <a:lnTo>
                    <a:pt x="62" y="200"/>
                  </a:lnTo>
                  <a:lnTo>
                    <a:pt x="62" y="200"/>
                  </a:lnTo>
                  <a:lnTo>
                    <a:pt x="66" y="200"/>
                  </a:lnTo>
                  <a:lnTo>
                    <a:pt x="70" y="196"/>
                  </a:lnTo>
                  <a:lnTo>
                    <a:pt x="74" y="196"/>
                  </a:lnTo>
                  <a:lnTo>
                    <a:pt x="77" y="196"/>
                  </a:lnTo>
                  <a:lnTo>
                    <a:pt x="81" y="196"/>
                  </a:lnTo>
                  <a:lnTo>
                    <a:pt x="81" y="196"/>
                  </a:lnTo>
                  <a:lnTo>
                    <a:pt x="85" y="196"/>
                  </a:lnTo>
                  <a:lnTo>
                    <a:pt x="85" y="196"/>
                  </a:lnTo>
                  <a:lnTo>
                    <a:pt x="88" y="196"/>
                  </a:lnTo>
                  <a:lnTo>
                    <a:pt x="92" y="196"/>
                  </a:lnTo>
                  <a:lnTo>
                    <a:pt x="99" y="196"/>
                  </a:lnTo>
                  <a:lnTo>
                    <a:pt x="99" y="196"/>
                  </a:lnTo>
                  <a:lnTo>
                    <a:pt x="103" y="200"/>
                  </a:lnTo>
                  <a:lnTo>
                    <a:pt x="103" y="204"/>
                  </a:lnTo>
                  <a:lnTo>
                    <a:pt x="103" y="204"/>
                  </a:lnTo>
                  <a:lnTo>
                    <a:pt x="103" y="204"/>
                  </a:lnTo>
                  <a:lnTo>
                    <a:pt x="103" y="204"/>
                  </a:lnTo>
                  <a:lnTo>
                    <a:pt x="103" y="204"/>
                  </a:lnTo>
                  <a:lnTo>
                    <a:pt x="111" y="204"/>
                  </a:lnTo>
                  <a:lnTo>
                    <a:pt x="111" y="207"/>
                  </a:lnTo>
                  <a:lnTo>
                    <a:pt x="114" y="211"/>
                  </a:lnTo>
                  <a:lnTo>
                    <a:pt x="114" y="215"/>
                  </a:lnTo>
                  <a:lnTo>
                    <a:pt x="114" y="215"/>
                  </a:lnTo>
                  <a:lnTo>
                    <a:pt x="114" y="218"/>
                  </a:lnTo>
                  <a:lnTo>
                    <a:pt x="114" y="218"/>
                  </a:lnTo>
                  <a:lnTo>
                    <a:pt x="114" y="218"/>
                  </a:lnTo>
                  <a:lnTo>
                    <a:pt x="114" y="218"/>
                  </a:lnTo>
                  <a:lnTo>
                    <a:pt x="118" y="222"/>
                  </a:lnTo>
                  <a:lnTo>
                    <a:pt x="118" y="222"/>
                  </a:lnTo>
                  <a:lnTo>
                    <a:pt x="125" y="222"/>
                  </a:lnTo>
                  <a:lnTo>
                    <a:pt x="129" y="226"/>
                  </a:lnTo>
                  <a:lnTo>
                    <a:pt x="129" y="226"/>
                  </a:lnTo>
                  <a:lnTo>
                    <a:pt x="133" y="2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33" name="Freeform 35"/>
            <p:cNvSpPr/>
            <p:nvPr/>
          </p:nvSpPr>
          <p:spPr bwMode="auto">
            <a:xfrm>
              <a:off x="5770074" y="2402703"/>
              <a:ext cx="156969" cy="114511"/>
            </a:xfrm>
            <a:custGeom>
              <a:avLst/>
              <a:gdLst>
                <a:gd name="T0" fmla="*/ 59 w 122"/>
                <a:gd name="T1" fmla="*/ 89 h 89"/>
                <a:gd name="T2" fmla="*/ 70 w 122"/>
                <a:gd name="T3" fmla="*/ 78 h 89"/>
                <a:gd name="T4" fmla="*/ 78 w 122"/>
                <a:gd name="T5" fmla="*/ 71 h 89"/>
                <a:gd name="T6" fmla="*/ 89 w 122"/>
                <a:gd name="T7" fmla="*/ 78 h 89"/>
                <a:gd name="T8" fmla="*/ 100 w 122"/>
                <a:gd name="T9" fmla="*/ 78 h 89"/>
                <a:gd name="T10" fmla="*/ 104 w 122"/>
                <a:gd name="T11" fmla="*/ 82 h 89"/>
                <a:gd name="T12" fmla="*/ 115 w 122"/>
                <a:gd name="T13" fmla="*/ 82 h 89"/>
                <a:gd name="T14" fmla="*/ 118 w 122"/>
                <a:gd name="T15" fmla="*/ 82 h 89"/>
                <a:gd name="T16" fmla="*/ 118 w 122"/>
                <a:gd name="T17" fmla="*/ 75 h 89"/>
                <a:gd name="T18" fmla="*/ 115 w 122"/>
                <a:gd name="T19" fmla="*/ 67 h 89"/>
                <a:gd name="T20" fmla="*/ 111 w 122"/>
                <a:gd name="T21" fmla="*/ 52 h 89"/>
                <a:gd name="T22" fmla="*/ 104 w 122"/>
                <a:gd name="T23" fmla="*/ 49 h 89"/>
                <a:gd name="T24" fmla="*/ 96 w 122"/>
                <a:gd name="T25" fmla="*/ 38 h 89"/>
                <a:gd name="T26" fmla="*/ 85 w 122"/>
                <a:gd name="T27" fmla="*/ 30 h 89"/>
                <a:gd name="T28" fmla="*/ 81 w 122"/>
                <a:gd name="T29" fmla="*/ 26 h 89"/>
                <a:gd name="T30" fmla="*/ 66 w 122"/>
                <a:gd name="T31" fmla="*/ 26 h 89"/>
                <a:gd name="T32" fmla="*/ 63 w 122"/>
                <a:gd name="T33" fmla="*/ 23 h 89"/>
                <a:gd name="T34" fmla="*/ 59 w 122"/>
                <a:gd name="T35" fmla="*/ 15 h 89"/>
                <a:gd name="T36" fmla="*/ 48 w 122"/>
                <a:gd name="T37" fmla="*/ 0 h 89"/>
                <a:gd name="T38" fmla="*/ 44 w 122"/>
                <a:gd name="T39" fmla="*/ 0 h 89"/>
                <a:gd name="T40" fmla="*/ 41 w 122"/>
                <a:gd name="T41" fmla="*/ 0 h 89"/>
                <a:gd name="T42" fmla="*/ 37 w 122"/>
                <a:gd name="T43" fmla="*/ 4 h 89"/>
                <a:gd name="T44" fmla="*/ 29 w 122"/>
                <a:gd name="T45" fmla="*/ 0 h 89"/>
                <a:gd name="T46" fmla="*/ 29 w 122"/>
                <a:gd name="T47" fmla="*/ 0 h 89"/>
                <a:gd name="T48" fmla="*/ 18 w 122"/>
                <a:gd name="T49" fmla="*/ 8 h 89"/>
                <a:gd name="T50" fmla="*/ 7 w 122"/>
                <a:gd name="T51" fmla="*/ 15 h 89"/>
                <a:gd name="T52" fmla="*/ 0 w 122"/>
                <a:gd name="T53" fmla="*/ 26 h 89"/>
                <a:gd name="T54" fmla="*/ 7 w 122"/>
                <a:gd name="T55" fmla="*/ 26 h 89"/>
                <a:gd name="T56" fmla="*/ 11 w 122"/>
                <a:gd name="T57" fmla="*/ 30 h 89"/>
                <a:gd name="T58" fmla="*/ 22 w 122"/>
                <a:gd name="T59" fmla="*/ 34 h 89"/>
                <a:gd name="T60" fmla="*/ 26 w 122"/>
                <a:gd name="T61" fmla="*/ 38 h 89"/>
                <a:gd name="T62" fmla="*/ 22 w 122"/>
                <a:gd name="T63" fmla="*/ 45 h 89"/>
                <a:gd name="T64" fmla="*/ 18 w 122"/>
                <a:gd name="T65" fmla="*/ 49 h 89"/>
                <a:gd name="T66" fmla="*/ 22 w 122"/>
                <a:gd name="T67" fmla="*/ 60 h 89"/>
                <a:gd name="T68" fmla="*/ 26 w 122"/>
                <a:gd name="T69" fmla="*/ 75 h 89"/>
                <a:gd name="T70" fmla="*/ 37 w 122"/>
                <a:gd name="T71" fmla="*/ 78 h 89"/>
                <a:gd name="T72" fmla="*/ 44 w 122"/>
                <a:gd name="T73" fmla="*/ 86 h 89"/>
                <a:gd name="T74" fmla="*/ 55 w 122"/>
                <a:gd name="T75" fmla="*/ 86 h 89"/>
                <a:gd name="T76" fmla="*/ 59 w 122"/>
                <a:gd name="T7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2" h="89">
                  <a:moveTo>
                    <a:pt x="59" y="89"/>
                  </a:moveTo>
                  <a:lnTo>
                    <a:pt x="59" y="89"/>
                  </a:lnTo>
                  <a:lnTo>
                    <a:pt x="66" y="82"/>
                  </a:lnTo>
                  <a:lnTo>
                    <a:pt x="70" y="78"/>
                  </a:lnTo>
                  <a:lnTo>
                    <a:pt x="74" y="75"/>
                  </a:lnTo>
                  <a:lnTo>
                    <a:pt x="78" y="71"/>
                  </a:lnTo>
                  <a:lnTo>
                    <a:pt x="81" y="71"/>
                  </a:lnTo>
                  <a:lnTo>
                    <a:pt x="89" y="78"/>
                  </a:lnTo>
                  <a:lnTo>
                    <a:pt x="92" y="75"/>
                  </a:lnTo>
                  <a:lnTo>
                    <a:pt x="100" y="78"/>
                  </a:lnTo>
                  <a:lnTo>
                    <a:pt x="100" y="82"/>
                  </a:lnTo>
                  <a:lnTo>
                    <a:pt x="104" y="82"/>
                  </a:lnTo>
                  <a:lnTo>
                    <a:pt x="111" y="86"/>
                  </a:lnTo>
                  <a:lnTo>
                    <a:pt x="115" y="82"/>
                  </a:lnTo>
                  <a:lnTo>
                    <a:pt x="118" y="82"/>
                  </a:lnTo>
                  <a:lnTo>
                    <a:pt x="118" y="82"/>
                  </a:lnTo>
                  <a:lnTo>
                    <a:pt x="122" y="82"/>
                  </a:lnTo>
                  <a:lnTo>
                    <a:pt x="118" y="75"/>
                  </a:lnTo>
                  <a:lnTo>
                    <a:pt x="118" y="67"/>
                  </a:lnTo>
                  <a:lnTo>
                    <a:pt x="115" y="67"/>
                  </a:lnTo>
                  <a:lnTo>
                    <a:pt x="111" y="60"/>
                  </a:lnTo>
                  <a:lnTo>
                    <a:pt x="111" y="52"/>
                  </a:lnTo>
                  <a:lnTo>
                    <a:pt x="107" y="49"/>
                  </a:lnTo>
                  <a:lnTo>
                    <a:pt x="104" y="49"/>
                  </a:lnTo>
                  <a:lnTo>
                    <a:pt x="100" y="41"/>
                  </a:lnTo>
                  <a:lnTo>
                    <a:pt x="96" y="38"/>
                  </a:lnTo>
                  <a:lnTo>
                    <a:pt x="89" y="34"/>
                  </a:lnTo>
                  <a:lnTo>
                    <a:pt x="85" y="30"/>
                  </a:lnTo>
                  <a:lnTo>
                    <a:pt x="81" y="26"/>
                  </a:lnTo>
                  <a:lnTo>
                    <a:pt x="81" y="26"/>
                  </a:lnTo>
                  <a:lnTo>
                    <a:pt x="74" y="26"/>
                  </a:lnTo>
                  <a:lnTo>
                    <a:pt x="66" y="26"/>
                  </a:lnTo>
                  <a:lnTo>
                    <a:pt x="66" y="23"/>
                  </a:lnTo>
                  <a:lnTo>
                    <a:pt x="63" y="23"/>
                  </a:lnTo>
                  <a:lnTo>
                    <a:pt x="63" y="19"/>
                  </a:lnTo>
                  <a:lnTo>
                    <a:pt x="59" y="15"/>
                  </a:lnTo>
                  <a:lnTo>
                    <a:pt x="52" y="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7" y="4"/>
                  </a:lnTo>
                  <a:lnTo>
                    <a:pt x="33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6" y="8"/>
                  </a:lnTo>
                  <a:lnTo>
                    <a:pt x="18" y="8"/>
                  </a:lnTo>
                  <a:lnTo>
                    <a:pt x="7" y="12"/>
                  </a:lnTo>
                  <a:lnTo>
                    <a:pt x="7" y="15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4" y="26"/>
                  </a:lnTo>
                  <a:lnTo>
                    <a:pt x="7" y="26"/>
                  </a:lnTo>
                  <a:lnTo>
                    <a:pt x="11" y="26"/>
                  </a:lnTo>
                  <a:lnTo>
                    <a:pt x="11" y="30"/>
                  </a:lnTo>
                  <a:lnTo>
                    <a:pt x="18" y="34"/>
                  </a:lnTo>
                  <a:lnTo>
                    <a:pt x="22" y="34"/>
                  </a:lnTo>
                  <a:lnTo>
                    <a:pt x="22" y="38"/>
                  </a:lnTo>
                  <a:lnTo>
                    <a:pt x="26" y="38"/>
                  </a:lnTo>
                  <a:lnTo>
                    <a:pt x="26" y="41"/>
                  </a:lnTo>
                  <a:lnTo>
                    <a:pt x="22" y="45"/>
                  </a:lnTo>
                  <a:lnTo>
                    <a:pt x="22" y="49"/>
                  </a:lnTo>
                  <a:lnTo>
                    <a:pt x="18" y="49"/>
                  </a:lnTo>
                  <a:lnTo>
                    <a:pt x="18" y="52"/>
                  </a:lnTo>
                  <a:lnTo>
                    <a:pt x="22" y="60"/>
                  </a:lnTo>
                  <a:lnTo>
                    <a:pt x="26" y="67"/>
                  </a:lnTo>
                  <a:lnTo>
                    <a:pt x="26" y="75"/>
                  </a:lnTo>
                  <a:lnTo>
                    <a:pt x="33" y="78"/>
                  </a:lnTo>
                  <a:lnTo>
                    <a:pt x="37" y="78"/>
                  </a:lnTo>
                  <a:lnTo>
                    <a:pt x="44" y="82"/>
                  </a:lnTo>
                  <a:lnTo>
                    <a:pt x="44" y="86"/>
                  </a:lnTo>
                  <a:lnTo>
                    <a:pt x="52" y="86"/>
                  </a:lnTo>
                  <a:lnTo>
                    <a:pt x="55" y="86"/>
                  </a:lnTo>
                  <a:lnTo>
                    <a:pt x="59" y="86"/>
                  </a:lnTo>
                  <a:lnTo>
                    <a:pt x="59" y="8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34" name="Freeform 36"/>
            <p:cNvSpPr/>
            <p:nvPr/>
          </p:nvSpPr>
          <p:spPr bwMode="auto">
            <a:xfrm>
              <a:off x="5532047" y="2374398"/>
              <a:ext cx="280486" cy="214868"/>
            </a:xfrm>
            <a:custGeom>
              <a:avLst/>
              <a:gdLst>
                <a:gd name="T0" fmla="*/ 200 w 218"/>
                <a:gd name="T1" fmla="*/ 15 h 167"/>
                <a:gd name="T2" fmla="*/ 211 w 218"/>
                <a:gd name="T3" fmla="*/ 15 h 167"/>
                <a:gd name="T4" fmla="*/ 211 w 218"/>
                <a:gd name="T5" fmla="*/ 22 h 167"/>
                <a:gd name="T6" fmla="*/ 203 w 218"/>
                <a:gd name="T7" fmla="*/ 30 h 167"/>
                <a:gd name="T8" fmla="*/ 177 w 218"/>
                <a:gd name="T9" fmla="*/ 34 h 167"/>
                <a:gd name="T10" fmla="*/ 166 w 218"/>
                <a:gd name="T11" fmla="*/ 41 h 167"/>
                <a:gd name="T12" fmla="*/ 174 w 218"/>
                <a:gd name="T13" fmla="*/ 60 h 167"/>
                <a:gd name="T14" fmla="*/ 166 w 218"/>
                <a:gd name="T15" fmla="*/ 78 h 167"/>
                <a:gd name="T16" fmla="*/ 152 w 218"/>
                <a:gd name="T17" fmla="*/ 82 h 167"/>
                <a:gd name="T18" fmla="*/ 152 w 218"/>
                <a:gd name="T19" fmla="*/ 89 h 167"/>
                <a:gd name="T20" fmla="*/ 152 w 218"/>
                <a:gd name="T21" fmla="*/ 97 h 167"/>
                <a:gd name="T22" fmla="*/ 144 w 218"/>
                <a:gd name="T23" fmla="*/ 104 h 167"/>
                <a:gd name="T24" fmla="*/ 144 w 218"/>
                <a:gd name="T25" fmla="*/ 111 h 167"/>
                <a:gd name="T26" fmla="*/ 137 w 218"/>
                <a:gd name="T27" fmla="*/ 119 h 167"/>
                <a:gd name="T28" fmla="*/ 129 w 218"/>
                <a:gd name="T29" fmla="*/ 123 h 167"/>
                <a:gd name="T30" fmla="*/ 126 w 218"/>
                <a:gd name="T31" fmla="*/ 123 h 167"/>
                <a:gd name="T32" fmla="*/ 118 w 218"/>
                <a:gd name="T33" fmla="*/ 130 h 167"/>
                <a:gd name="T34" fmla="*/ 107 w 218"/>
                <a:gd name="T35" fmla="*/ 134 h 167"/>
                <a:gd name="T36" fmla="*/ 103 w 218"/>
                <a:gd name="T37" fmla="*/ 137 h 167"/>
                <a:gd name="T38" fmla="*/ 100 w 218"/>
                <a:gd name="T39" fmla="*/ 149 h 167"/>
                <a:gd name="T40" fmla="*/ 100 w 218"/>
                <a:gd name="T41" fmla="*/ 156 h 167"/>
                <a:gd name="T42" fmla="*/ 85 w 218"/>
                <a:gd name="T43" fmla="*/ 160 h 167"/>
                <a:gd name="T44" fmla="*/ 66 w 218"/>
                <a:gd name="T45" fmla="*/ 163 h 167"/>
                <a:gd name="T46" fmla="*/ 37 w 218"/>
                <a:gd name="T47" fmla="*/ 167 h 167"/>
                <a:gd name="T48" fmla="*/ 29 w 218"/>
                <a:gd name="T49" fmla="*/ 141 h 167"/>
                <a:gd name="T50" fmla="*/ 26 w 218"/>
                <a:gd name="T51" fmla="*/ 126 h 167"/>
                <a:gd name="T52" fmla="*/ 7 w 218"/>
                <a:gd name="T53" fmla="*/ 119 h 167"/>
                <a:gd name="T54" fmla="*/ 3 w 218"/>
                <a:gd name="T55" fmla="*/ 104 h 167"/>
                <a:gd name="T56" fmla="*/ 7 w 218"/>
                <a:gd name="T57" fmla="*/ 93 h 167"/>
                <a:gd name="T58" fmla="*/ 0 w 218"/>
                <a:gd name="T59" fmla="*/ 85 h 167"/>
                <a:gd name="T60" fmla="*/ 0 w 218"/>
                <a:gd name="T61" fmla="*/ 78 h 167"/>
                <a:gd name="T62" fmla="*/ 7 w 218"/>
                <a:gd name="T63" fmla="*/ 71 h 167"/>
                <a:gd name="T64" fmla="*/ 3 w 218"/>
                <a:gd name="T65" fmla="*/ 67 h 167"/>
                <a:gd name="T66" fmla="*/ 7 w 218"/>
                <a:gd name="T67" fmla="*/ 60 h 167"/>
                <a:gd name="T68" fmla="*/ 11 w 218"/>
                <a:gd name="T69" fmla="*/ 60 h 167"/>
                <a:gd name="T70" fmla="*/ 18 w 218"/>
                <a:gd name="T71" fmla="*/ 60 h 167"/>
                <a:gd name="T72" fmla="*/ 26 w 218"/>
                <a:gd name="T73" fmla="*/ 63 h 167"/>
                <a:gd name="T74" fmla="*/ 33 w 218"/>
                <a:gd name="T75" fmla="*/ 63 h 167"/>
                <a:gd name="T76" fmla="*/ 40 w 218"/>
                <a:gd name="T77" fmla="*/ 56 h 167"/>
                <a:gd name="T78" fmla="*/ 52 w 218"/>
                <a:gd name="T79" fmla="*/ 48 h 167"/>
                <a:gd name="T80" fmla="*/ 55 w 218"/>
                <a:gd name="T81" fmla="*/ 45 h 167"/>
                <a:gd name="T82" fmla="*/ 59 w 218"/>
                <a:gd name="T83" fmla="*/ 34 h 167"/>
                <a:gd name="T84" fmla="*/ 59 w 218"/>
                <a:gd name="T85" fmla="*/ 30 h 167"/>
                <a:gd name="T86" fmla="*/ 66 w 218"/>
                <a:gd name="T87" fmla="*/ 26 h 167"/>
                <a:gd name="T88" fmla="*/ 77 w 218"/>
                <a:gd name="T89" fmla="*/ 22 h 167"/>
                <a:gd name="T90" fmla="*/ 85 w 218"/>
                <a:gd name="T91" fmla="*/ 22 h 167"/>
                <a:gd name="T92" fmla="*/ 96 w 218"/>
                <a:gd name="T93" fmla="*/ 26 h 167"/>
                <a:gd name="T94" fmla="*/ 103 w 218"/>
                <a:gd name="T95" fmla="*/ 26 h 167"/>
                <a:gd name="T96" fmla="*/ 114 w 218"/>
                <a:gd name="T97" fmla="*/ 30 h 167"/>
                <a:gd name="T98" fmla="*/ 122 w 218"/>
                <a:gd name="T99" fmla="*/ 22 h 167"/>
                <a:gd name="T100" fmla="*/ 129 w 218"/>
                <a:gd name="T101" fmla="*/ 26 h 167"/>
                <a:gd name="T102" fmla="*/ 133 w 218"/>
                <a:gd name="T103" fmla="*/ 22 h 167"/>
                <a:gd name="T104" fmla="*/ 137 w 218"/>
                <a:gd name="T105" fmla="*/ 19 h 167"/>
                <a:gd name="T106" fmla="*/ 144 w 218"/>
                <a:gd name="T107" fmla="*/ 19 h 167"/>
                <a:gd name="T108" fmla="*/ 144 w 218"/>
                <a:gd name="T109" fmla="*/ 11 h 167"/>
                <a:gd name="T110" fmla="*/ 148 w 218"/>
                <a:gd name="T111" fmla="*/ 0 h 167"/>
                <a:gd name="T112" fmla="*/ 159 w 218"/>
                <a:gd name="T113" fmla="*/ 4 h 167"/>
                <a:gd name="T114" fmla="*/ 159 w 218"/>
                <a:gd name="T115" fmla="*/ 11 h 167"/>
                <a:gd name="T116" fmla="*/ 163 w 218"/>
                <a:gd name="T117" fmla="*/ 19 h 167"/>
                <a:gd name="T118" fmla="*/ 166 w 218"/>
                <a:gd name="T119" fmla="*/ 30 h 167"/>
                <a:gd name="T120" fmla="*/ 174 w 218"/>
                <a:gd name="T121" fmla="*/ 34 h 167"/>
                <a:gd name="T122" fmla="*/ 181 w 218"/>
                <a:gd name="T123" fmla="*/ 30 h 167"/>
                <a:gd name="T124" fmla="*/ 189 w 218"/>
                <a:gd name="T125" fmla="*/ 2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8" h="167">
                  <a:moveTo>
                    <a:pt x="189" y="22"/>
                  </a:moveTo>
                  <a:lnTo>
                    <a:pt x="196" y="19"/>
                  </a:lnTo>
                  <a:lnTo>
                    <a:pt x="200" y="15"/>
                  </a:lnTo>
                  <a:lnTo>
                    <a:pt x="200" y="19"/>
                  </a:lnTo>
                  <a:lnTo>
                    <a:pt x="207" y="19"/>
                  </a:lnTo>
                  <a:lnTo>
                    <a:pt x="211" y="15"/>
                  </a:lnTo>
                  <a:lnTo>
                    <a:pt x="218" y="15"/>
                  </a:lnTo>
                  <a:lnTo>
                    <a:pt x="218" y="19"/>
                  </a:lnTo>
                  <a:lnTo>
                    <a:pt x="211" y="22"/>
                  </a:lnTo>
                  <a:lnTo>
                    <a:pt x="214" y="22"/>
                  </a:lnTo>
                  <a:lnTo>
                    <a:pt x="211" y="30"/>
                  </a:lnTo>
                  <a:lnTo>
                    <a:pt x="203" y="30"/>
                  </a:lnTo>
                  <a:lnTo>
                    <a:pt x="189" y="34"/>
                  </a:lnTo>
                  <a:lnTo>
                    <a:pt x="185" y="34"/>
                  </a:lnTo>
                  <a:lnTo>
                    <a:pt x="177" y="34"/>
                  </a:lnTo>
                  <a:lnTo>
                    <a:pt x="174" y="37"/>
                  </a:lnTo>
                  <a:lnTo>
                    <a:pt x="170" y="37"/>
                  </a:lnTo>
                  <a:lnTo>
                    <a:pt x="166" y="41"/>
                  </a:lnTo>
                  <a:lnTo>
                    <a:pt x="163" y="45"/>
                  </a:lnTo>
                  <a:lnTo>
                    <a:pt x="170" y="56"/>
                  </a:lnTo>
                  <a:lnTo>
                    <a:pt x="174" y="60"/>
                  </a:lnTo>
                  <a:lnTo>
                    <a:pt x="163" y="71"/>
                  </a:lnTo>
                  <a:lnTo>
                    <a:pt x="166" y="74"/>
                  </a:lnTo>
                  <a:lnTo>
                    <a:pt x="166" y="78"/>
                  </a:lnTo>
                  <a:lnTo>
                    <a:pt x="163" y="82"/>
                  </a:lnTo>
                  <a:lnTo>
                    <a:pt x="159" y="82"/>
                  </a:lnTo>
                  <a:lnTo>
                    <a:pt x="152" y="82"/>
                  </a:lnTo>
                  <a:lnTo>
                    <a:pt x="148" y="82"/>
                  </a:lnTo>
                  <a:lnTo>
                    <a:pt x="148" y="89"/>
                  </a:lnTo>
                  <a:lnTo>
                    <a:pt x="152" y="89"/>
                  </a:lnTo>
                  <a:lnTo>
                    <a:pt x="155" y="93"/>
                  </a:lnTo>
                  <a:lnTo>
                    <a:pt x="155" y="97"/>
                  </a:lnTo>
                  <a:lnTo>
                    <a:pt x="152" y="97"/>
                  </a:lnTo>
                  <a:lnTo>
                    <a:pt x="148" y="97"/>
                  </a:lnTo>
                  <a:lnTo>
                    <a:pt x="144" y="100"/>
                  </a:lnTo>
                  <a:lnTo>
                    <a:pt x="144" y="104"/>
                  </a:lnTo>
                  <a:lnTo>
                    <a:pt x="144" y="108"/>
                  </a:lnTo>
                  <a:lnTo>
                    <a:pt x="144" y="111"/>
                  </a:lnTo>
                  <a:lnTo>
                    <a:pt x="144" y="111"/>
                  </a:lnTo>
                  <a:lnTo>
                    <a:pt x="144" y="119"/>
                  </a:lnTo>
                  <a:lnTo>
                    <a:pt x="140" y="123"/>
                  </a:lnTo>
                  <a:lnTo>
                    <a:pt x="137" y="119"/>
                  </a:lnTo>
                  <a:lnTo>
                    <a:pt x="137" y="119"/>
                  </a:lnTo>
                  <a:lnTo>
                    <a:pt x="137" y="123"/>
                  </a:lnTo>
                  <a:lnTo>
                    <a:pt x="129" y="123"/>
                  </a:lnTo>
                  <a:lnTo>
                    <a:pt x="129" y="119"/>
                  </a:lnTo>
                  <a:lnTo>
                    <a:pt x="126" y="123"/>
                  </a:lnTo>
                  <a:lnTo>
                    <a:pt x="126" y="123"/>
                  </a:lnTo>
                  <a:lnTo>
                    <a:pt x="118" y="126"/>
                  </a:lnTo>
                  <a:lnTo>
                    <a:pt x="122" y="126"/>
                  </a:lnTo>
                  <a:lnTo>
                    <a:pt x="118" y="130"/>
                  </a:lnTo>
                  <a:lnTo>
                    <a:pt x="114" y="134"/>
                  </a:lnTo>
                  <a:lnTo>
                    <a:pt x="111" y="130"/>
                  </a:lnTo>
                  <a:lnTo>
                    <a:pt x="107" y="134"/>
                  </a:lnTo>
                  <a:lnTo>
                    <a:pt x="107" y="134"/>
                  </a:lnTo>
                  <a:lnTo>
                    <a:pt x="103" y="137"/>
                  </a:lnTo>
                  <a:lnTo>
                    <a:pt x="103" y="137"/>
                  </a:lnTo>
                  <a:lnTo>
                    <a:pt x="100" y="141"/>
                  </a:lnTo>
                  <a:lnTo>
                    <a:pt x="100" y="145"/>
                  </a:lnTo>
                  <a:lnTo>
                    <a:pt x="100" y="149"/>
                  </a:lnTo>
                  <a:lnTo>
                    <a:pt x="100" y="152"/>
                  </a:lnTo>
                  <a:lnTo>
                    <a:pt x="103" y="156"/>
                  </a:lnTo>
                  <a:lnTo>
                    <a:pt x="100" y="156"/>
                  </a:lnTo>
                  <a:lnTo>
                    <a:pt x="96" y="160"/>
                  </a:lnTo>
                  <a:lnTo>
                    <a:pt x="89" y="160"/>
                  </a:lnTo>
                  <a:lnTo>
                    <a:pt x="85" y="160"/>
                  </a:lnTo>
                  <a:lnTo>
                    <a:pt x="74" y="160"/>
                  </a:lnTo>
                  <a:lnTo>
                    <a:pt x="70" y="163"/>
                  </a:lnTo>
                  <a:lnTo>
                    <a:pt x="66" y="163"/>
                  </a:lnTo>
                  <a:lnTo>
                    <a:pt x="63" y="163"/>
                  </a:lnTo>
                  <a:lnTo>
                    <a:pt x="55" y="163"/>
                  </a:lnTo>
                  <a:lnTo>
                    <a:pt x="37" y="167"/>
                  </a:lnTo>
                  <a:lnTo>
                    <a:pt x="15" y="160"/>
                  </a:lnTo>
                  <a:lnTo>
                    <a:pt x="29" y="145"/>
                  </a:lnTo>
                  <a:lnTo>
                    <a:pt x="29" y="141"/>
                  </a:lnTo>
                  <a:lnTo>
                    <a:pt x="26" y="137"/>
                  </a:lnTo>
                  <a:lnTo>
                    <a:pt x="29" y="134"/>
                  </a:lnTo>
                  <a:lnTo>
                    <a:pt x="26" y="126"/>
                  </a:lnTo>
                  <a:lnTo>
                    <a:pt x="11" y="126"/>
                  </a:lnTo>
                  <a:lnTo>
                    <a:pt x="11" y="123"/>
                  </a:lnTo>
                  <a:lnTo>
                    <a:pt x="7" y="119"/>
                  </a:lnTo>
                  <a:lnTo>
                    <a:pt x="11" y="119"/>
                  </a:lnTo>
                  <a:lnTo>
                    <a:pt x="7" y="111"/>
                  </a:lnTo>
                  <a:lnTo>
                    <a:pt x="3" y="104"/>
                  </a:lnTo>
                  <a:lnTo>
                    <a:pt x="3" y="100"/>
                  </a:lnTo>
                  <a:lnTo>
                    <a:pt x="7" y="93"/>
                  </a:lnTo>
                  <a:lnTo>
                    <a:pt x="7" y="93"/>
                  </a:lnTo>
                  <a:lnTo>
                    <a:pt x="3" y="93"/>
                  </a:lnTo>
                  <a:lnTo>
                    <a:pt x="3" y="89"/>
                  </a:lnTo>
                  <a:lnTo>
                    <a:pt x="0" y="85"/>
                  </a:lnTo>
                  <a:lnTo>
                    <a:pt x="0" y="82"/>
                  </a:lnTo>
                  <a:lnTo>
                    <a:pt x="3" y="78"/>
                  </a:lnTo>
                  <a:lnTo>
                    <a:pt x="0" y="78"/>
                  </a:lnTo>
                  <a:lnTo>
                    <a:pt x="0" y="74"/>
                  </a:lnTo>
                  <a:lnTo>
                    <a:pt x="3" y="74"/>
                  </a:lnTo>
                  <a:lnTo>
                    <a:pt x="7" y="71"/>
                  </a:lnTo>
                  <a:lnTo>
                    <a:pt x="7" y="71"/>
                  </a:lnTo>
                  <a:lnTo>
                    <a:pt x="7" y="71"/>
                  </a:lnTo>
                  <a:lnTo>
                    <a:pt x="3" y="67"/>
                  </a:lnTo>
                  <a:lnTo>
                    <a:pt x="7" y="63"/>
                  </a:lnTo>
                  <a:lnTo>
                    <a:pt x="7" y="63"/>
                  </a:lnTo>
                  <a:lnTo>
                    <a:pt x="7" y="60"/>
                  </a:lnTo>
                  <a:lnTo>
                    <a:pt x="7" y="56"/>
                  </a:lnTo>
                  <a:lnTo>
                    <a:pt x="7" y="56"/>
                  </a:lnTo>
                  <a:lnTo>
                    <a:pt x="11" y="60"/>
                  </a:lnTo>
                  <a:lnTo>
                    <a:pt x="15" y="60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22" y="60"/>
                  </a:lnTo>
                  <a:lnTo>
                    <a:pt x="26" y="60"/>
                  </a:lnTo>
                  <a:lnTo>
                    <a:pt x="26" y="63"/>
                  </a:lnTo>
                  <a:lnTo>
                    <a:pt x="29" y="63"/>
                  </a:lnTo>
                  <a:lnTo>
                    <a:pt x="29" y="63"/>
                  </a:lnTo>
                  <a:lnTo>
                    <a:pt x="33" y="63"/>
                  </a:lnTo>
                  <a:lnTo>
                    <a:pt x="37" y="60"/>
                  </a:lnTo>
                  <a:lnTo>
                    <a:pt x="37" y="56"/>
                  </a:lnTo>
                  <a:lnTo>
                    <a:pt x="40" y="56"/>
                  </a:lnTo>
                  <a:lnTo>
                    <a:pt x="37" y="52"/>
                  </a:lnTo>
                  <a:lnTo>
                    <a:pt x="44" y="52"/>
                  </a:lnTo>
                  <a:lnTo>
                    <a:pt x="52" y="48"/>
                  </a:lnTo>
                  <a:lnTo>
                    <a:pt x="52" y="48"/>
                  </a:lnTo>
                  <a:lnTo>
                    <a:pt x="52" y="45"/>
                  </a:lnTo>
                  <a:lnTo>
                    <a:pt x="55" y="45"/>
                  </a:lnTo>
                  <a:lnTo>
                    <a:pt x="55" y="41"/>
                  </a:lnTo>
                  <a:lnTo>
                    <a:pt x="55" y="37"/>
                  </a:lnTo>
                  <a:lnTo>
                    <a:pt x="59" y="34"/>
                  </a:lnTo>
                  <a:lnTo>
                    <a:pt x="59" y="30"/>
                  </a:lnTo>
                  <a:lnTo>
                    <a:pt x="59" y="30"/>
                  </a:lnTo>
                  <a:lnTo>
                    <a:pt x="59" y="30"/>
                  </a:lnTo>
                  <a:lnTo>
                    <a:pt x="59" y="26"/>
                  </a:lnTo>
                  <a:lnTo>
                    <a:pt x="63" y="26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74" y="22"/>
                  </a:lnTo>
                  <a:lnTo>
                    <a:pt x="77" y="22"/>
                  </a:lnTo>
                  <a:lnTo>
                    <a:pt x="81" y="22"/>
                  </a:lnTo>
                  <a:lnTo>
                    <a:pt x="85" y="22"/>
                  </a:lnTo>
                  <a:lnTo>
                    <a:pt x="85" y="22"/>
                  </a:lnTo>
                  <a:lnTo>
                    <a:pt x="89" y="22"/>
                  </a:lnTo>
                  <a:lnTo>
                    <a:pt x="92" y="22"/>
                  </a:lnTo>
                  <a:lnTo>
                    <a:pt x="96" y="26"/>
                  </a:lnTo>
                  <a:lnTo>
                    <a:pt x="100" y="26"/>
                  </a:lnTo>
                  <a:lnTo>
                    <a:pt x="100" y="22"/>
                  </a:lnTo>
                  <a:lnTo>
                    <a:pt x="103" y="26"/>
                  </a:lnTo>
                  <a:lnTo>
                    <a:pt x="107" y="30"/>
                  </a:lnTo>
                  <a:lnTo>
                    <a:pt x="111" y="30"/>
                  </a:lnTo>
                  <a:lnTo>
                    <a:pt x="114" y="30"/>
                  </a:lnTo>
                  <a:lnTo>
                    <a:pt x="118" y="26"/>
                  </a:lnTo>
                  <a:lnTo>
                    <a:pt x="122" y="26"/>
                  </a:lnTo>
                  <a:lnTo>
                    <a:pt x="122" y="22"/>
                  </a:lnTo>
                  <a:lnTo>
                    <a:pt x="126" y="22"/>
                  </a:lnTo>
                  <a:lnTo>
                    <a:pt x="126" y="22"/>
                  </a:lnTo>
                  <a:lnTo>
                    <a:pt x="129" y="26"/>
                  </a:lnTo>
                  <a:lnTo>
                    <a:pt x="133" y="26"/>
                  </a:lnTo>
                  <a:lnTo>
                    <a:pt x="133" y="22"/>
                  </a:lnTo>
                  <a:lnTo>
                    <a:pt x="133" y="22"/>
                  </a:lnTo>
                  <a:lnTo>
                    <a:pt x="133" y="19"/>
                  </a:lnTo>
                  <a:lnTo>
                    <a:pt x="137" y="19"/>
                  </a:lnTo>
                  <a:lnTo>
                    <a:pt x="137" y="19"/>
                  </a:lnTo>
                  <a:lnTo>
                    <a:pt x="137" y="19"/>
                  </a:lnTo>
                  <a:lnTo>
                    <a:pt x="140" y="19"/>
                  </a:lnTo>
                  <a:lnTo>
                    <a:pt x="144" y="19"/>
                  </a:lnTo>
                  <a:lnTo>
                    <a:pt x="144" y="15"/>
                  </a:lnTo>
                  <a:lnTo>
                    <a:pt x="144" y="11"/>
                  </a:lnTo>
                  <a:lnTo>
                    <a:pt x="144" y="11"/>
                  </a:lnTo>
                  <a:lnTo>
                    <a:pt x="148" y="8"/>
                  </a:lnTo>
                  <a:lnTo>
                    <a:pt x="148" y="4"/>
                  </a:lnTo>
                  <a:lnTo>
                    <a:pt x="148" y="0"/>
                  </a:lnTo>
                  <a:lnTo>
                    <a:pt x="155" y="0"/>
                  </a:lnTo>
                  <a:lnTo>
                    <a:pt x="155" y="4"/>
                  </a:lnTo>
                  <a:lnTo>
                    <a:pt x="159" y="4"/>
                  </a:lnTo>
                  <a:lnTo>
                    <a:pt x="159" y="8"/>
                  </a:lnTo>
                  <a:lnTo>
                    <a:pt x="159" y="11"/>
                  </a:lnTo>
                  <a:lnTo>
                    <a:pt x="159" y="11"/>
                  </a:lnTo>
                  <a:lnTo>
                    <a:pt x="163" y="11"/>
                  </a:lnTo>
                  <a:lnTo>
                    <a:pt x="163" y="15"/>
                  </a:lnTo>
                  <a:lnTo>
                    <a:pt x="163" y="19"/>
                  </a:lnTo>
                  <a:lnTo>
                    <a:pt x="163" y="22"/>
                  </a:lnTo>
                  <a:lnTo>
                    <a:pt x="163" y="30"/>
                  </a:lnTo>
                  <a:lnTo>
                    <a:pt x="166" y="30"/>
                  </a:lnTo>
                  <a:lnTo>
                    <a:pt x="166" y="34"/>
                  </a:lnTo>
                  <a:lnTo>
                    <a:pt x="170" y="34"/>
                  </a:lnTo>
                  <a:lnTo>
                    <a:pt x="174" y="34"/>
                  </a:lnTo>
                  <a:lnTo>
                    <a:pt x="177" y="34"/>
                  </a:lnTo>
                  <a:lnTo>
                    <a:pt x="177" y="30"/>
                  </a:lnTo>
                  <a:lnTo>
                    <a:pt x="181" y="30"/>
                  </a:lnTo>
                  <a:lnTo>
                    <a:pt x="185" y="26"/>
                  </a:lnTo>
                  <a:lnTo>
                    <a:pt x="185" y="22"/>
                  </a:lnTo>
                  <a:lnTo>
                    <a:pt x="189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35" name="Freeform 37"/>
            <p:cNvSpPr>
              <a:spLocks noEditPoints="1"/>
            </p:cNvSpPr>
            <p:nvPr/>
          </p:nvSpPr>
          <p:spPr bwMode="auto">
            <a:xfrm>
              <a:off x="4435835" y="1921504"/>
              <a:ext cx="133810" cy="95211"/>
            </a:xfrm>
            <a:custGeom>
              <a:avLst/>
              <a:gdLst>
                <a:gd name="T0" fmla="*/ 22 w 28"/>
                <a:gd name="T1" fmla="*/ 19 h 20"/>
                <a:gd name="T2" fmla="*/ 22 w 28"/>
                <a:gd name="T3" fmla="*/ 18 h 20"/>
                <a:gd name="T4" fmla="*/ 20 w 28"/>
                <a:gd name="T5" fmla="*/ 18 h 20"/>
                <a:gd name="T6" fmla="*/ 20 w 28"/>
                <a:gd name="T7" fmla="*/ 19 h 20"/>
                <a:gd name="T8" fmla="*/ 26 w 28"/>
                <a:gd name="T9" fmla="*/ 16 h 20"/>
                <a:gd name="T10" fmla="*/ 26 w 28"/>
                <a:gd name="T11" fmla="*/ 14 h 20"/>
                <a:gd name="T12" fmla="*/ 18 w 28"/>
                <a:gd name="T13" fmla="*/ 12 h 20"/>
                <a:gd name="T14" fmla="*/ 15 w 28"/>
                <a:gd name="T15" fmla="*/ 15 h 20"/>
                <a:gd name="T16" fmla="*/ 13 w 28"/>
                <a:gd name="T17" fmla="*/ 14 h 20"/>
                <a:gd name="T18" fmla="*/ 13 w 28"/>
                <a:gd name="T19" fmla="*/ 12 h 20"/>
                <a:gd name="T20" fmla="*/ 14 w 28"/>
                <a:gd name="T21" fmla="*/ 12 h 20"/>
                <a:gd name="T22" fmla="*/ 15 w 28"/>
                <a:gd name="T23" fmla="*/ 12 h 20"/>
                <a:gd name="T24" fmla="*/ 16 w 28"/>
                <a:gd name="T25" fmla="*/ 10 h 20"/>
                <a:gd name="T26" fmla="*/ 17 w 28"/>
                <a:gd name="T27" fmla="*/ 13 h 20"/>
                <a:gd name="T28" fmla="*/ 17 w 28"/>
                <a:gd name="T29" fmla="*/ 14 h 20"/>
                <a:gd name="T30" fmla="*/ 15 w 28"/>
                <a:gd name="T31" fmla="*/ 16 h 20"/>
                <a:gd name="T32" fmla="*/ 17 w 28"/>
                <a:gd name="T33" fmla="*/ 16 h 20"/>
                <a:gd name="T34" fmla="*/ 13 w 28"/>
                <a:gd name="T35" fmla="*/ 16 h 20"/>
                <a:gd name="T36" fmla="*/ 15 w 28"/>
                <a:gd name="T37" fmla="*/ 16 h 20"/>
                <a:gd name="T38" fmla="*/ 15 w 28"/>
                <a:gd name="T39" fmla="*/ 17 h 20"/>
                <a:gd name="T40" fmla="*/ 14 w 28"/>
                <a:gd name="T41" fmla="*/ 18 h 20"/>
                <a:gd name="T42" fmla="*/ 12 w 28"/>
                <a:gd name="T43" fmla="*/ 17 h 20"/>
                <a:gd name="T44" fmla="*/ 9 w 28"/>
                <a:gd name="T45" fmla="*/ 12 h 20"/>
                <a:gd name="T46" fmla="*/ 10 w 28"/>
                <a:gd name="T47" fmla="*/ 12 h 20"/>
                <a:gd name="T48" fmla="*/ 10 w 28"/>
                <a:gd name="T49" fmla="*/ 17 h 20"/>
                <a:gd name="T50" fmla="*/ 10 w 28"/>
                <a:gd name="T51" fmla="*/ 17 h 20"/>
                <a:gd name="T52" fmla="*/ 11 w 28"/>
                <a:gd name="T53" fmla="*/ 15 h 20"/>
                <a:gd name="T54" fmla="*/ 10 w 28"/>
                <a:gd name="T55" fmla="*/ 13 h 20"/>
                <a:gd name="T56" fmla="*/ 9 w 28"/>
                <a:gd name="T57" fmla="*/ 16 h 20"/>
                <a:gd name="T58" fmla="*/ 7 w 28"/>
                <a:gd name="T59" fmla="*/ 14 h 20"/>
                <a:gd name="T60" fmla="*/ 12 w 28"/>
                <a:gd name="T61" fmla="*/ 2 h 20"/>
                <a:gd name="T62" fmla="*/ 3 w 28"/>
                <a:gd name="T63" fmla="*/ 6 h 20"/>
                <a:gd name="T64" fmla="*/ 3 w 28"/>
                <a:gd name="T65" fmla="*/ 7 h 20"/>
                <a:gd name="T66" fmla="*/ 2 w 28"/>
                <a:gd name="T67" fmla="*/ 6 h 20"/>
                <a:gd name="T68" fmla="*/ 6 w 28"/>
                <a:gd name="T69" fmla="*/ 5 h 20"/>
                <a:gd name="T70" fmla="*/ 8 w 28"/>
                <a:gd name="T71" fmla="*/ 5 h 20"/>
                <a:gd name="T72" fmla="*/ 9 w 28"/>
                <a:gd name="T73" fmla="*/ 1 h 20"/>
                <a:gd name="T74" fmla="*/ 7 w 28"/>
                <a:gd name="T75" fmla="*/ 2 h 20"/>
                <a:gd name="T76" fmla="*/ 5 w 28"/>
                <a:gd name="T77" fmla="*/ 4 h 20"/>
                <a:gd name="T78" fmla="*/ 2 w 28"/>
                <a:gd name="T79" fmla="*/ 5 h 20"/>
                <a:gd name="T80" fmla="*/ 1 w 28"/>
                <a:gd name="T81" fmla="*/ 6 h 20"/>
                <a:gd name="T82" fmla="*/ 6 w 28"/>
                <a:gd name="T83" fmla="*/ 16 h 20"/>
                <a:gd name="T84" fmla="*/ 6 w 28"/>
                <a:gd name="T85" fmla="*/ 15 h 20"/>
                <a:gd name="T86" fmla="*/ 7 w 28"/>
                <a:gd name="T87" fmla="*/ 12 h 20"/>
                <a:gd name="T88" fmla="*/ 9 w 28"/>
                <a:gd name="T89" fmla="*/ 11 h 20"/>
                <a:gd name="T90" fmla="*/ 10 w 28"/>
                <a:gd name="T91" fmla="*/ 9 h 20"/>
                <a:gd name="T92" fmla="*/ 11 w 28"/>
                <a:gd name="T93" fmla="*/ 9 h 20"/>
                <a:gd name="T94" fmla="*/ 9 w 28"/>
                <a:gd name="T95" fmla="*/ 8 h 20"/>
                <a:gd name="T96" fmla="*/ 8 w 28"/>
                <a:gd name="T97" fmla="*/ 6 h 20"/>
                <a:gd name="T98" fmla="*/ 5 w 28"/>
                <a:gd name="T99" fmla="*/ 5 h 20"/>
                <a:gd name="T100" fmla="*/ 5 w 28"/>
                <a:gd name="T101" fmla="*/ 7 h 20"/>
                <a:gd name="T102" fmla="*/ 4 w 28"/>
                <a:gd name="T103" fmla="*/ 8 h 20"/>
                <a:gd name="T104" fmla="*/ 4 w 28"/>
                <a:gd name="T105" fmla="*/ 6 h 20"/>
                <a:gd name="T106" fmla="*/ 2 w 28"/>
                <a:gd name="T107" fmla="*/ 8 h 20"/>
                <a:gd name="T108" fmla="*/ 1 w 28"/>
                <a:gd name="T109" fmla="*/ 9 h 20"/>
                <a:gd name="T110" fmla="*/ 0 w 28"/>
                <a:gd name="T111" fmla="*/ 10 h 20"/>
                <a:gd name="T112" fmla="*/ 0 w 28"/>
                <a:gd name="T113" fmla="*/ 12 h 20"/>
                <a:gd name="T114" fmla="*/ 2 w 28"/>
                <a:gd name="T115" fmla="*/ 14 h 20"/>
                <a:gd name="T116" fmla="*/ 3 w 28"/>
                <a:gd name="T117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" h="20">
                  <a:moveTo>
                    <a:pt x="20" y="19"/>
                  </a:moveTo>
                  <a:cubicBezTo>
                    <a:pt x="20" y="20"/>
                    <a:pt x="20" y="20"/>
                    <a:pt x="20" y="20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0" y="19"/>
                    <a:pt x="20" y="19"/>
                    <a:pt x="20" y="19"/>
                  </a:cubicBezTo>
                  <a:close/>
                  <a:moveTo>
                    <a:pt x="26" y="14"/>
                  </a:moveTo>
                  <a:cubicBezTo>
                    <a:pt x="26" y="15"/>
                    <a:pt x="26" y="15"/>
                    <a:pt x="26" y="15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6" y="14"/>
                    <a:pt x="26" y="14"/>
                    <a:pt x="26" y="14"/>
                  </a:cubicBezTo>
                  <a:close/>
                  <a:moveTo>
                    <a:pt x="18" y="12"/>
                  </a:moveTo>
                  <a:cubicBezTo>
                    <a:pt x="17" y="13"/>
                    <a:pt x="17" y="13"/>
                    <a:pt x="17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2"/>
                    <a:pt x="18" y="12"/>
                    <a:pt x="18" y="12"/>
                  </a:cubicBezTo>
                  <a:close/>
                  <a:moveTo>
                    <a:pt x="15" y="16"/>
                  </a:move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5" y="16"/>
                    <a:pt x="15" y="16"/>
                  </a:cubicBezTo>
                  <a:close/>
                  <a:moveTo>
                    <a:pt x="16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lose/>
                  <a:moveTo>
                    <a:pt x="13" y="16"/>
                  </a:moveTo>
                  <a:cubicBezTo>
                    <a:pt x="13" y="17"/>
                    <a:pt x="13" y="17"/>
                    <a:pt x="13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3" y="16"/>
                    <a:pt x="13" y="16"/>
                    <a:pt x="13" y="16"/>
                  </a:cubicBezTo>
                  <a:close/>
                  <a:moveTo>
                    <a:pt x="9" y="12"/>
                  </a:moveTo>
                  <a:cubicBezTo>
                    <a:pt x="10" y="11"/>
                    <a:pt x="10" y="11"/>
                    <a:pt x="10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9" y="12"/>
                    <a:pt x="9" y="12"/>
                    <a:pt x="9" y="12"/>
                  </a:cubicBezTo>
                  <a:close/>
                  <a:moveTo>
                    <a:pt x="9" y="16"/>
                  </a:moveTo>
                  <a:cubicBezTo>
                    <a:pt x="10" y="17"/>
                    <a:pt x="10" y="17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9" y="16"/>
                    <a:pt x="9" y="16"/>
                    <a:pt x="9" y="16"/>
                  </a:cubicBezTo>
                  <a:close/>
                  <a:moveTo>
                    <a:pt x="11" y="15"/>
                  </a:moveTo>
                  <a:cubicBezTo>
                    <a:pt x="11" y="16"/>
                    <a:pt x="11" y="16"/>
                    <a:pt x="11" y="16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6"/>
                    <a:pt x="11" y="15"/>
                    <a:pt x="11" y="15"/>
                  </a:cubicBezTo>
                  <a:close/>
                  <a:moveTo>
                    <a:pt x="7" y="13"/>
                  </a:moveTo>
                  <a:cubicBezTo>
                    <a:pt x="8" y="13"/>
                    <a:pt x="8" y="13"/>
                    <a:pt x="8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3"/>
                    <a:pt x="7" y="13"/>
                    <a:pt x="7" y="13"/>
                  </a:cubicBezTo>
                  <a:close/>
                  <a:moveTo>
                    <a:pt x="11" y="3"/>
                  </a:move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3"/>
                    <a:pt x="11" y="3"/>
                  </a:cubicBezTo>
                  <a:close/>
                  <a:moveTo>
                    <a:pt x="3" y="7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lose/>
                  <a:moveTo>
                    <a:pt x="2" y="7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7"/>
                    <a:pt x="2" y="7"/>
                    <a:pt x="2" y="7"/>
                  </a:cubicBezTo>
                  <a:close/>
                  <a:moveTo>
                    <a:pt x="6" y="17"/>
                  </a:moveTo>
                  <a:cubicBezTo>
                    <a:pt x="6" y="17"/>
                    <a:pt x="6" y="17"/>
                    <a:pt x="6" y="17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lnTo>
                    <a:pt x="6" y="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36" name="Freeform 38"/>
            <p:cNvSpPr>
              <a:spLocks noEditPoints="1"/>
            </p:cNvSpPr>
            <p:nvPr/>
          </p:nvSpPr>
          <p:spPr bwMode="auto">
            <a:xfrm>
              <a:off x="4368931" y="1467324"/>
              <a:ext cx="428448" cy="449035"/>
            </a:xfrm>
            <a:custGeom>
              <a:avLst/>
              <a:gdLst>
                <a:gd name="T0" fmla="*/ 86 w 90"/>
                <a:gd name="T1" fmla="*/ 12 h 94"/>
                <a:gd name="T2" fmla="*/ 89 w 90"/>
                <a:gd name="T3" fmla="*/ 7 h 94"/>
                <a:gd name="T4" fmla="*/ 83 w 90"/>
                <a:gd name="T5" fmla="*/ 5 h 94"/>
                <a:gd name="T6" fmla="*/ 79 w 90"/>
                <a:gd name="T7" fmla="*/ 5 h 94"/>
                <a:gd name="T8" fmla="*/ 76 w 90"/>
                <a:gd name="T9" fmla="*/ 0 h 94"/>
                <a:gd name="T10" fmla="*/ 73 w 90"/>
                <a:gd name="T11" fmla="*/ 6 h 94"/>
                <a:gd name="T12" fmla="*/ 67 w 90"/>
                <a:gd name="T13" fmla="*/ 9 h 94"/>
                <a:gd name="T14" fmla="*/ 65 w 90"/>
                <a:gd name="T15" fmla="*/ 4 h 94"/>
                <a:gd name="T16" fmla="*/ 62 w 90"/>
                <a:gd name="T17" fmla="*/ 10 h 94"/>
                <a:gd name="T18" fmla="*/ 57 w 90"/>
                <a:gd name="T19" fmla="*/ 11 h 94"/>
                <a:gd name="T20" fmla="*/ 51 w 90"/>
                <a:gd name="T21" fmla="*/ 16 h 94"/>
                <a:gd name="T22" fmla="*/ 49 w 90"/>
                <a:gd name="T23" fmla="*/ 18 h 94"/>
                <a:gd name="T24" fmla="*/ 44 w 90"/>
                <a:gd name="T25" fmla="*/ 18 h 94"/>
                <a:gd name="T26" fmla="*/ 40 w 90"/>
                <a:gd name="T27" fmla="*/ 23 h 94"/>
                <a:gd name="T28" fmla="*/ 39 w 90"/>
                <a:gd name="T29" fmla="*/ 26 h 94"/>
                <a:gd name="T30" fmla="*/ 35 w 90"/>
                <a:gd name="T31" fmla="*/ 29 h 94"/>
                <a:gd name="T32" fmla="*/ 35 w 90"/>
                <a:gd name="T33" fmla="*/ 32 h 94"/>
                <a:gd name="T34" fmla="*/ 31 w 90"/>
                <a:gd name="T35" fmla="*/ 37 h 94"/>
                <a:gd name="T36" fmla="*/ 30 w 90"/>
                <a:gd name="T37" fmla="*/ 40 h 94"/>
                <a:gd name="T38" fmla="*/ 28 w 90"/>
                <a:gd name="T39" fmla="*/ 46 h 94"/>
                <a:gd name="T40" fmla="*/ 23 w 90"/>
                <a:gd name="T41" fmla="*/ 51 h 94"/>
                <a:gd name="T42" fmla="*/ 18 w 90"/>
                <a:gd name="T43" fmla="*/ 57 h 94"/>
                <a:gd name="T44" fmla="*/ 24 w 90"/>
                <a:gd name="T45" fmla="*/ 57 h 94"/>
                <a:gd name="T46" fmla="*/ 16 w 90"/>
                <a:gd name="T47" fmla="*/ 59 h 94"/>
                <a:gd name="T48" fmla="*/ 14 w 90"/>
                <a:gd name="T49" fmla="*/ 63 h 94"/>
                <a:gd name="T50" fmla="*/ 10 w 90"/>
                <a:gd name="T51" fmla="*/ 64 h 94"/>
                <a:gd name="T52" fmla="*/ 8 w 90"/>
                <a:gd name="T53" fmla="*/ 67 h 94"/>
                <a:gd name="T54" fmla="*/ 1 w 90"/>
                <a:gd name="T55" fmla="*/ 68 h 94"/>
                <a:gd name="T56" fmla="*/ 2 w 90"/>
                <a:gd name="T57" fmla="*/ 72 h 94"/>
                <a:gd name="T58" fmla="*/ 7 w 90"/>
                <a:gd name="T59" fmla="*/ 73 h 94"/>
                <a:gd name="T60" fmla="*/ 8 w 90"/>
                <a:gd name="T61" fmla="*/ 75 h 94"/>
                <a:gd name="T62" fmla="*/ 2 w 90"/>
                <a:gd name="T63" fmla="*/ 77 h 94"/>
                <a:gd name="T64" fmla="*/ 8 w 90"/>
                <a:gd name="T65" fmla="*/ 79 h 94"/>
                <a:gd name="T66" fmla="*/ 4 w 90"/>
                <a:gd name="T67" fmla="*/ 84 h 94"/>
                <a:gd name="T68" fmla="*/ 6 w 90"/>
                <a:gd name="T69" fmla="*/ 88 h 94"/>
                <a:gd name="T70" fmla="*/ 10 w 90"/>
                <a:gd name="T71" fmla="*/ 94 h 94"/>
                <a:gd name="T72" fmla="*/ 18 w 90"/>
                <a:gd name="T73" fmla="*/ 87 h 94"/>
                <a:gd name="T74" fmla="*/ 22 w 90"/>
                <a:gd name="T75" fmla="*/ 85 h 94"/>
                <a:gd name="T76" fmla="*/ 28 w 90"/>
                <a:gd name="T77" fmla="*/ 88 h 94"/>
                <a:gd name="T78" fmla="*/ 28 w 90"/>
                <a:gd name="T79" fmla="*/ 66 h 94"/>
                <a:gd name="T80" fmla="*/ 34 w 90"/>
                <a:gd name="T81" fmla="*/ 40 h 94"/>
                <a:gd name="T82" fmla="*/ 45 w 90"/>
                <a:gd name="T83" fmla="*/ 25 h 94"/>
                <a:gd name="T84" fmla="*/ 53 w 90"/>
                <a:gd name="T85" fmla="*/ 18 h 94"/>
                <a:gd name="T86" fmla="*/ 69 w 90"/>
                <a:gd name="T87" fmla="*/ 20 h 94"/>
                <a:gd name="T88" fmla="*/ 79 w 90"/>
                <a:gd name="T89" fmla="*/ 10 h 94"/>
                <a:gd name="T90" fmla="*/ 3 w 90"/>
                <a:gd name="T91" fmla="*/ 81 h 94"/>
                <a:gd name="T92" fmla="*/ 1 w 90"/>
                <a:gd name="T93" fmla="*/ 80 h 94"/>
                <a:gd name="T94" fmla="*/ 4 w 90"/>
                <a:gd name="T95" fmla="*/ 67 h 94"/>
                <a:gd name="T96" fmla="*/ 15 w 90"/>
                <a:gd name="T97" fmla="*/ 58 h 94"/>
                <a:gd name="T98" fmla="*/ 26 w 90"/>
                <a:gd name="T99" fmla="*/ 44 h 94"/>
                <a:gd name="T100" fmla="*/ 27 w 90"/>
                <a:gd name="T101" fmla="*/ 30 h 94"/>
                <a:gd name="T102" fmla="*/ 33 w 90"/>
                <a:gd name="T103" fmla="*/ 23 h 94"/>
                <a:gd name="T104" fmla="*/ 36 w 90"/>
                <a:gd name="T105" fmla="*/ 20 h 94"/>
                <a:gd name="T106" fmla="*/ 35 w 90"/>
                <a:gd name="T107" fmla="*/ 22 h 94"/>
                <a:gd name="T108" fmla="*/ 44 w 90"/>
                <a:gd name="T109" fmla="*/ 16 h 94"/>
                <a:gd name="T110" fmla="*/ 44 w 90"/>
                <a:gd name="T111" fmla="*/ 16 h 94"/>
                <a:gd name="T112" fmla="*/ 49 w 90"/>
                <a:gd name="T113" fmla="*/ 12 h 94"/>
                <a:gd name="T114" fmla="*/ 51 w 90"/>
                <a:gd name="T115" fmla="*/ 10 h 94"/>
                <a:gd name="T116" fmla="*/ 62 w 90"/>
                <a:gd name="T117" fmla="*/ 6 h 94"/>
                <a:gd name="T118" fmla="*/ 62 w 90"/>
                <a:gd name="T119" fmla="*/ 5 h 94"/>
                <a:gd name="T120" fmla="*/ 71 w 90"/>
                <a:gd name="T121" fmla="*/ 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" h="94">
                  <a:moveTo>
                    <a:pt x="83" y="17"/>
                  </a:moveTo>
                  <a:cubicBezTo>
                    <a:pt x="84" y="17"/>
                    <a:pt x="84" y="17"/>
                    <a:pt x="84" y="17"/>
                  </a:cubicBezTo>
                  <a:cubicBezTo>
                    <a:pt x="84" y="16"/>
                    <a:pt x="84" y="16"/>
                    <a:pt x="84" y="16"/>
                  </a:cubicBezTo>
                  <a:cubicBezTo>
                    <a:pt x="85" y="15"/>
                    <a:pt x="85" y="15"/>
                    <a:pt x="85" y="15"/>
                  </a:cubicBezTo>
                  <a:cubicBezTo>
                    <a:pt x="86" y="15"/>
                    <a:pt x="86" y="15"/>
                    <a:pt x="86" y="15"/>
                  </a:cubicBezTo>
                  <a:cubicBezTo>
                    <a:pt x="87" y="14"/>
                    <a:pt x="87" y="14"/>
                    <a:pt x="87" y="14"/>
                  </a:cubicBezTo>
                  <a:cubicBezTo>
                    <a:pt x="87" y="13"/>
                    <a:pt x="87" y="13"/>
                    <a:pt x="87" y="13"/>
                  </a:cubicBezTo>
                  <a:cubicBezTo>
                    <a:pt x="88" y="13"/>
                    <a:pt x="88" y="13"/>
                    <a:pt x="88" y="13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9" y="12"/>
                    <a:pt x="89" y="12"/>
                    <a:pt x="89" y="12"/>
                  </a:cubicBezTo>
                  <a:cubicBezTo>
                    <a:pt x="89" y="11"/>
                    <a:pt x="89" y="11"/>
                    <a:pt x="89" y="11"/>
                  </a:cubicBezTo>
                  <a:cubicBezTo>
                    <a:pt x="89" y="11"/>
                    <a:pt x="89" y="11"/>
                    <a:pt x="89" y="11"/>
                  </a:cubicBezTo>
                  <a:cubicBezTo>
                    <a:pt x="88" y="11"/>
                    <a:pt x="88" y="11"/>
                    <a:pt x="88" y="11"/>
                  </a:cubicBezTo>
                  <a:cubicBezTo>
                    <a:pt x="88" y="11"/>
                    <a:pt x="88" y="11"/>
                    <a:pt x="88" y="11"/>
                  </a:cubicBezTo>
                  <a:cubicBezTo>
                    <a:pt x="87" y="11"/>
                    <a:pt x="87" y="11"/>
                    <a:pt x="87" y="11"/>
                  </a:cubicBezTo>
                  <a:cubicBezTo>
                    <a:pt x="87" y="12"/>
                    <a:pt x="87" y="12"/>
                    <a:pt x="87" y="12"/>
                  </a:cubicBezTo>
                  <a:cubicBezTo>
                    <a:pt x="87" y="11"/>
                    <a:pt x="87" y="11"/>
                    <a:pt x="87" y="11"/>
                  </a:cubicBezTo>
                  <a:cubicBezTo>
                    <a:pt x="87" y="11"/>
                    <a:pt x="87" y="11"/>
                    <a:pt x="87" y="11"/>
                  </a:cubicBezTo>
                  <a:cubicBezTo>
                    <a:pt x="86" y="11"/>
                    <a:pt x="86" y="11"/>
                    <a:pt x="86" y="11"/>
                  </a:cubicBezTo>
                  <a:cubicBezTo>
                    <a:pt x="86" y="11"/>
                    <a:pt x="86" y="11"/>
                    <a:pt x="86" y="11"/>
                  </a:cubicBezTo>
                  <a:cubicBezTo>
                    <a:pt x="86" y="12"/>
                    <a:pt x="86" y="12"/>
                    <a:pt x="86" y="12"/>
                  </a:cubicBezTo>
                  <a:cubicBezTo>
                    <a:pt x="86" y="12"/>
                    <a:pt x="86" y="12"/>
                    <a:pt x="86" y="12"/>
                  </a:cubicBezTo>
                  <a:cubicBezTo>
                    <a:pt x="86" y="11"/>
                    <a:pt x="86" y="11"/>
                    <a:pt x="86" y="11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84" y="11"/>
                    <a:pt x="84" y="11"/>
                    <a:pt x="84" y="11"/>
                  </a:cubicBezTo>
                  <a:cubicBezTo>
                    <a:pt x="84" y="11"/>
                    <a:pt x="84" y="11"/>
                    <a:pt x="84" y="11"/>
                  </a:cubicBezTo>
                  <a:cubicBezTo>
                    <a:pt x="84" y="10"/>
                    <a:pt x="84" y="10"/>
                    <a:pt x="84" y="10"/>
                  </a:cubicBezTo>
                  <a:cubicBezTo>
                    <a:pt x="83" y="10"/>
                    <a:pt x="83" y="10"/>
                    <a:pt x="83" y="10"/>
                  </a:cubicBezTo>
                  <a:cubicBezTo>
                    <a:pt x="83" y="10"/>
                    <a:pt x="83" y="10"/>
                    <a:pt x="83" y="10"/>
                  </a:cubicBezTo>
                  <a:cubicBezTo>
                    <a:pt x="82" y="9"/>
                    <a:pt x="82" y="9"/>
                    <a:pt x="82" y="9"/>
                  </a:cubicBezTo>
                  <a:cubicBezTo>
                    <a:pt x="81" y="9"/>
                    <a:pt x="81" y="9"/>
                    <a:pt x="81" y="9"/>
                  </a:cubicBezTo>
                  <a:cubicBezTo>
                    <a:pt x="80" y="9"/>
                    <a:pt x="80" y="9"/>
                    <a:pt x="80" y="9"/>
                  </a:cubicBezTo>
                  <a:cubicBezTo>
                    <a:pt x="81" y="9"/>
                    <a:pt x="81" y="9"/>
                    <a:pt x="81" y="9"/>
                  </a:cubicBezTo>
                  <a:cubicBezTo>
                    <a:pt x="82" y="9"/>
                    <a:pt x="82" y="9"/>
                    <a:pt x="82" y="9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84" y="9"/>
                    <a:pt x="84" y="9"/>
                    <a:pt x="84" y="9"/>
                  </a:cubicBezTo>
                  <a:cubicBezTo>
                    <a:pt x="86" y="9"/>
                    <a:pt x="86" y="9"/>
                    <a:pt x="86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88" y="7"/>
                    <a:pt x="88" y="7"/>
                    <a:pt x="88" y="7"/>
                  </a:cubicBezTo>
                  <a:cubicBezTo>
                    <a:pt x="89" y="7"/>
                    <a:pt x="89" y="7"/>
                    <a:pt x="89" y="7"/>
                  </a:cubicBezTo>
                  <a:cubicBezTo>
                    <a:pt x="90" y="6"/>
                    <a:pt x="90" y="6"/>
                    <a:pt x="90" y="6"/>
                  </a:cubicBezTo>
                  <a:cubicBezTo>
                    <a:pt x="90" y="6"/>
                    <a:pt x="90" y="6"/>
                    <a:pt x="90" y="6"/>
                  </a:cubicBezTo>
                  <a:cubicBezTo>
                    <a:pt x="89" y="6"/>
                    <a:pt x="89" y="6"/>
                    <a:pt x="89" y="6"/>
                  </a:cubicBezTo>
                  <a:cubicBezTo>
                    <a:pt x="89" y="6"/>
                    <a:pt x="89" y="6"/>
                    <a:pt x="89" y="6"/>
                  </a:cubicBezTo>
                  <a:cubicBezTo>
                    <a:pt x="89" y="5"/>
                    <a:pt x="89" y="5"/>
                    <a:pt x="89" y="5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87" y="5"/>
                    <a:pt x="87" y="5"/>
                    <a:pt x="87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6"/>
                    <a:pt x="86" y="6"/>
                    <a:pt x="86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4"/>
                    <a:pt x="86" y="4"/>
                    <a:pt x="86" y="4"/>
                  </a:cubicBezTo>
                  <a:cubicBezTo>
                    <a:pt x="85" y="4"/>
                    <a:pt x="85" y="4"/>
                    <a:pt x="85" y="4"/>
                  </a:cubicBezTo>
                  <a:cubicBezTo>
                    <a:pt x="85" y="4"/>
                    <a:pt x="85" y="4"/>
                    <a:pt x="85" y="4"/>
                  </a:cubicBezTo>
                  <a:cubicBezTo>
                    <a:pt x="84" y="4"/>
                    <a:pt x="84" y="4"/>
                    <a:pt x="84" y="4"/>
                  </a:cubicBezTo>
                  <a:cubicBezTo>
                    <a:pt x="84" y="5"/>
                    <a:pt x="84" y="5"/>
                    <a:pt x="84" y="5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4"/>
                    <a:pt x="82" y="4"/>
                    <a:pt x="82" y="4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3" y="3"/>
                    <a:pt x="83" y="3"/>
                    <a:pt x="83" y="3"/>
                  </a:cubicBezTo>
                  <a:cubicBezTo>
                    <a:pt x="82" y="3"/>
                    <a:pt x="82" y="3"/>
                    <a:pt x="82" y="3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0" y="3"/>
                    <a:pt x="80" y="3"/>
                    <a:pt x="80" y="3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80" y="5"/>
                    <a:pt x="80" y="5"/>
                    <a:pt x="80" y="5"/>
                  </a:cubicBezTo>
                  <a:cubicBezTo>
                    <a:pt x="80" y="6"/>
                    <a:pt x="80" y="6"/>
                    <a:pt x="80" y="6"/>
                  </a:cubicBezTo>
                  <a:cubicBezTo>
                    <a:pt x="80" y="6"/>
                    <a:pt x="80" y="6"/>
                    <a:pt x="80" y="6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79" y="6"/>
                    <a:pt x="79" y="6"/>
                    <a:pt x="79" y="6"/>
                  </a:cubicBezTo>
                  <a:cubicBezTo>
                    <a:pt x="79" y="6"/>
                    <a:pt x="79" y="6"/>
                    <a:pt x="79" y="6"/>
                  </a:cubicBezTo>
                  <a:cubicBezTo>
                    <a:pt x="79" y="6"/>
                    <a:pt x="79" y="6"/>
                    <a:pt x="79" y="6"/>
                  </a:cubicBezTo>
                  <a:cubicBezTo>
                    <a:pt x="78" y="6"/>
                    <a:pt x="78" y="6"/>
                    <a:pt x="78" y="6"/>
                  </a:cubicBezTo>
                  <a:cubicBezTo>
                    <a:pt x="77" y="7"/>
                    <a:pt x="77" y="7"/>
                    <a:pt x="77" y="7"/>
                  </a:cubicBezTo>
                  <a:cubicBezTo>
                    <a:pt x="78" y="6"/>
                    <a:pt x="78" y="6"/>
                    <a:pt x="78" y="6"/>
                  </a:cubicBezTo>
                  <a:cubicBezTo>
                    <a:pt x="78" y="5"/>
                    <a:pt x="78" y="5"/>
                    <a:pt x="78" y="5"/>
                  </a:cubicBezTo>
                  <a:cubicBezTo>
                    <a:pt x="79" y="5"/>
                    <a:pt x="79" y="5"/>
                    <a:pt x="79" y="5"/>
                  </a:cubicBezTo>
                  <a:cubicBezTo>
                    <a:pt x="79" y="4"/>
                    <a:pt x="79" y="4"/>
                    <a:pt x="79" y="4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77" y="5"/>
                    <a:pt x="77" y="5"/>
                    <a:pt x="77" y="5"/>
                  </a:cubicBezTo>
                  <a:cubicBezTo>
                    <a:pt x="77" y="5"/>
                    <a:pt x="77" y="5"/>
                    <a:pt x="77" y="5"/>
                  </a:cubicBezTo>
                  <a:cubicBezTo>
                    <a:pt x="77" y="4"/>
                    <a:pt x="77" y="4"/>
                    <a:pt x="77" y="4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77" y="4"/>
                    <a:pt x="77" y="4"/>
                    <a:pt x="77" y="4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9" y="3"/>
                    <a:pt x="79" y="3"/>
                    <a:pt x="79" y="3"/>
                  </a:cubicBezTo>
                  <a:cubicBezTo>
                    <a:pt x="79" y="2"/>
                    <a:pt x="79" y="2"/>
                    <a:pt x="79" y="2"/>
                  </a:cubicBezTo>
                  <a:cubicBezTo>
                    <a:pt x="79" y="2"/>
                    <a:pt x="79" y="2"/>
                    <a:pt x="79" y="2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7" y="1"/>
                    <a:pt x="77" y="1"/>
                    <a:pt x="77" y="1"/>
                  </a:cubicBezTo>
                  <a:cubicBezTo>
                    <a:pt x="77" y="1"/>
                    <a:pt x="77" y="1"/>
                    <a:pt x="77" y="1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5" y="1"/>
                    <a:pt x="75" y="1"/>
                    <a:pt x="75" y="1"/>
                  </a:cubicBezTo>
                  <a:cubicBezTo>
                    <a:pt x="75" y="1"/>
                    <a:pt x="75" y="1"/>
                    <a:pt x="75" y="1"/>
                  </a:cubicBezTo>
                  <a:cubicBezTo>
                    <a:pt x="76" y="2"/>
                    <a:pt x="76" y="2"/>
                    <a:pt x="76" y="2"/>
                  </a:cubicBezTo>
                  <a:cubicBezTo>
                    <a:pt x="76" y="2"/>
                    <a:pt x="76" y="2"/>
                    <a:pt x="76" y="2"/>
                  </a:cubicBezTo>
                  <a:cubicBezTo>
                    <a:pt x="75" y="2"/>
                    <a:pt x="75" y="2"/>
                    <a:pt x="75" y="2"/>
                  </a:cubicBezTo>
                  <a:cubicBezTo>
                    <a:pt x="75" y="2"/>
                    <a:pt x="75" y="2"/>
                    <a:pt x="75" y="2"/>
                  </a:cubicBezTo>
                  <a:cubicBezTo>
                    <a:pt x="74" y="2"/>
                    <a:pt x="74" y="2"/>
                    <a:pt x="74" y="2"/>
                  </a:cubicBezTo>
                  <a:cubicBezTo>
                    <a:pt x="74" y="3"/>
                    <a:pt x="74" y="3"/>
                    <a:pt x="74" y="3"/>
                  </a:cubicBezTo>
                  <a:cubicBezTo>
                    <a:pt x="74" y="3"/>
                    <a:pt x="74" y="3"/>
                    <a:pt x="74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4" y="5"/>
                    <a:pt x="74" y="5"/>
                    <a:pt x="74" y="5"/>
                  </a:cubicBezTo>
                  <a:cubicBezTo>
                    <a:pt x="74" y="5"/>
                    <a:pt x="74" y="5"/>
                    <a:pt x="74" y="5"/>
                  </a:cubicBezTo>
                  <a:cubicBezTo>
                    <a:pt x="74" y="5"/>
                    <a:pt x="74" y="5"/>
                    <a:pt x="74" y="5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73" y="7"/>
                    <a:pt x="73" y="7"/>
                    <a:pt x="73" y="7"/>
                  </a:cubicBezTo>
                  <a:cubicBezTo>
                    <a:pt x="73" y="7"/>
                    <a:pt x="73" y="7"/>
                    <a:pt x="73" y="7"/>
                  </a:cubicBezTo>
                  <a:cubicBezTo>
                    <a:pt x="72" y="7"/>
                    <a:pt x="72" y="7"/>
                    <a:pt x="72" y="7"/>
                  </a:cubicBezTo>
                  <a:cubicBezTo>
                    <a:pt x="72" y="7"/>
                    <a:pt x="72" y="7"/>
                    <a:pt x="72" y="7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5"/>
                    <a:pt x="72" y="5"/>
                    <a:pt x="72" y="5"/>
                  </a:cubicBezTo>
                  <a:cubicBezTo>
                    <a:pt x="72" y="5"/>
                    <a:pt x="72" y="5"/>
                    <a:pt x="72" y="5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1" y="4"/>
                    <a:pt x="71" y="4"/>
                    <a:pt x="71" y="4"/>
                  </a:cubicBezTo>
                  <a:cubicBezTo>
                    <a:pt x="71" y="5"/>
                    <a:pt x="71" y="5"/>
                    <a:pt x="71" y="5"/>
                  </a:cubicBezTo>
                  <a:cubicBezTo>
                    <a:pt x="70" y="6"/>
                    <a:pt x="70" y="6"/>
                    <a:pt x="70" y="6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70" y="8"/>
                    <a:pt x="70" y="8"/>
                    <a:pt x="70" y="8"/>
                  </a:cubicBezTo>
                  <a:cubicBezTo>
                    <a:pt x="69" y="9"/>
                    <a:pt x="69" y="9"/>
                    <a:pt x="69" y="9"/>
                  </a:cubicBezTo>
                  <a:cubicBezTo>
                    <a:pt x="68" y="10"/>
                    <a:pt x="68" y="10"/>
                    <a:pt x="68" y="10"/>
                  </a:cubicBezTo>
                  <a:cubicBezTo>
                    <a:pt x="68" y="10"/>
                    <a:pt x="68" y="10"/>
                    <a:pt x="68" y="10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68" y="8"/>
                    <a:pt x="68" y="8"/>
                    <a:pt x="68" y="8"/>
                  </a:cubicBezTo>
                  <a:cubicBezTo>
                    <a:pt x="68" y="7"/>
                    <a:pt x="68" y="7"/>
                    <a:pt x="68" y="7"/>
                  </a:cubicBezTo>
                  <a:cubicBezTo>
                    <a:pt x="68" y="7"/>
                    <a:pt x="68" y="7"/>
                    <a:pt x="68" y="7"/>
                  </a:cubicBezTo>
                  <a:cubicBezTo>
                    <a:pt x="68" y="6"/>
                    <a:pt x="68" y="6"/>
                    <a:pt x="68" y="6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69" y="4"/>
                    <a:pt x="69" y="4"/>
                    <a:pt x="69" y="4"/>
                  </a:cubicBezTo>
                  <a:cubicBezTo>
                    <a:pt x="70" y="4"/>
                    <a:pt x="70" y="4"/>
                    <a:pt x="70" y="4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7" y="4"/>
                    <a:pt x="67" y="4"/>
                    <a:pt x="67" y="4"/>
                  </a:cubicBezTo>
                  <a:cubicBezTo>
                    <a:pt x="67" y="3"/>
                    <a:pt x="67" y="3"/>
                    <a:pt x="67" y="3"/>
                  </a:cubicBezTo>
                  <a:cubicBezTo>
                    <a:pt x="67" y="3"/>
                    <a:pt x="67" y="3"/>
                    <a:pt x="67" y="3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6" y="4"/>
                    <a:pt x="66" y="4"/>
                    <a:pt x="66" y="4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6" y="5"/>
                    <a:pt x="66" y="5"/>
                    <a:pt x="66" y="5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4" y="7"/>
                    <a:pt x="64" y="7"/>
                    <a:pt x="64" y="7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1" y="9"/>
                    <a:pt x="61" y="9"/>
                    <a:pt x="61" y="9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2" y="11"/>
                    <a:pt x="62" y="11"/>
                    <a:pt x="62" y="11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61" y="10"/>
                    <a:pt x="61" y="10"/>
                    <a:pt x="61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1" y="9"/>
                    <a:pt x="61" y="9"/>
                    <a:pt x="61" y="9"/>
                  </a:cubicBezTo>
                  <a:cubicBezTo>
                    <a:pt x="60" y="9"/>
                    <a:pt x="60" y="9"/>
                    <a:pt x="60" y="9"/>
                  </a:cubicBezTo>
                  <a:cubicBezTo>
                    <a:pt x="59" y="9"/>
                    <a:pt x="59" y="9"/>
                    <a:pt x="59" y="9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54" y="9"/>
                    <a:pt x="54" y="9"/>
                    <a:pt x="54" y="9"/>
                  </a:cubicBezTo>
                  <a:cubicBezTo>
                    <a:pt x="54" y="9"/>
                    <a:pt x="54" y="9"/>
                    <a:pt x="54" y="9"/>
                  </a:cubicBezTo>
                  <a:cubicBezTo>
                    <a:pt x="55" y="10"/>
                    <a:pt x="55" y="10"/>
                    <a:pt x="55" y="10"/>
                  </a:cubicBezTo>
                  <a:cubicBezTo>
                    <a:pt x="56" y="10"/>
                    <a:pt x="56" y="10"/>
                    <a:pt x="56" y="10"/>
                  </a:cubicBezTo>
                  <a:cubicBezTo>
                    <a:pt x="56" y="10"/>
                    <a:pt x="56" y="10"/>
                    <a:pt x="56" y="10"/>
                  </a:cubicBezTo>
                  <a:cubicBezTo>
                    <a:pt x="57" y="10"/>
                    <a:pt x="57" y="10"/>
                    <a:pt x="57" y="10"/>
                  </a:cubicBezTo>
                  <a:cubicBezTo>
                    <a:pt x="57" y="11"/>
                    <a:pt x="57" y="11"/>
                    <a:pt x="57" y="11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58" y="13"/>
                    <a:pt x="58" y="13"/>
                    <a:pt x="58" y="13"/>
                  </a:cubicBezTo>
                  <a:cubicBezTo>
                    <a:pt x="58" y="13"/>
                    <a:pt x="58" y="13"/>
                    <a:pt x="58" y="13"/>
                  </a:cubicBezTo>
                  <a:cubicBezTo>
                    <a:pt x="57" y="13"/>
                    <a:pt x="57" y="13"/>
                    <a:pt x="57" y="13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5" y="11"/>
                    <a:pt x="55" y="11"/>
                    <a:pt x="55" y="11"/>
                  </a:cubicBezTo>
                  <a:cubicBezTo>
                    <a:pt x="55" y="12"/>
                    <a:pt x="55" y="12"/>
                    <a:pt x="55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2" y="14"/>
                    <a:pt x="52" y="14"/>
                    <a:pt x="52" y="14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49" y="17"/>
                    <a:pt x="49" y="17"/>
                    <a:pt x="49" y="17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4" y="18"/>
                    <a:pt x="44" y="18"/>
                    <a:pt x="44" y="18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43" y="20"/>
                    <a:pt x="43" y="20"/>
                    <a:pt x="43" y="20"/>
                  </a:cubicBezTo>
                  <a:cubicBezTo>
                    <a:pt x="43" y="20"/>
                    <a:pt x="43" y="20"/>
                    <a:pt x="43" y="20"/>
                  </a:cubicBezTo>
                  <a:cubicBezTo>
                    <a:pt x="43" y="20"/>
                    <a:pt x="43" y="20"/>
                    <a:pt x="43" y="20"/>
                  </a:cubicBezTo>
                  <a:cubicBezTo>
                    <a:pt x="43" y="21"/>
                    <a:pt x="43" y="21"/>
                    <a:pt x="43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8" y="45"/>
                    <a:pt x="28" y="45"/>
                    <a:pt x="28" y="45"/>
                  </a:cubicBezTo>
                  <a:cubicBezTo>
                    <a:pt x="28" y="45"/>
                    <a:pt x="28" y="45"/>
                    <a:pt x="28" y="45"/>
                  </a:cubicBezTo>
                  <a:cubicBezTo>
                    <a:pt x="28" y="45"/>
                    <a:pt x="28" y="45"/>
                    <a:pt x="28" y="45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7" y="46"/>
                    <a:pt x="27" y="46"/>
                    <a:pt x="27" y="46"/>
                  </a:cubicBezTo>
                  <a:cubicBezTo>
                    <a:pt x="27" y="46"/>
                    <a:pt x="27" y="46"/>
                    <a:pt x="27" y="46"/>
                  </a:cubicBezTo>
                  <a:cubicBezTo>
                    <a:pt x="27" y="47"/>
                    <a:pt x="27" y="47"/>
                    <a:pt x="27" y="47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9" y="47"/>
                    <a:pt x="29" y="47"/>
                    <a:pt x="29" y="47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4" y="50"/>
                    <a:pt x="24" y="50"/>
                    <a:pt x="24" y="50"/>
                  </a:cubicBezTo>
                  <a:cubicBezTo>
                    <a:pt x="23" y="51"/>
                    <a:pt x="23" y="51"/>
                    <a:pt x="23" y="51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23" y="52"/>
                    <a:pt x="23" y="52"/>
                    <a:pt x="23" y="52"/>
                  </a:cubicBezTo>
                  <a:cubicBezTo>
                    <a:pt x="22" y="52"/>
                    <a:pt x="22" y="52"/>
                    <a:pt x="22" y="52"/>
                  </a:cubicBezTo>
                  <a:cubicBezTo>
                    <a:pt x="22" y="52"/>
                    <a:pt x="22" y="52"/>
                    <a:pt x="22" y="52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2" y="53"/>
                    <a:pt x="22" y="53"/>
                    <a:pt x="22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4"/>
                    <a:pt x="21" y="54"/>
                    <a:pt x="21" y="54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20" y="55"/>
                    <a:pt x="20" y="55"/>
                    <a:pt x="20" y="55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19" y="57"/>
                    <a:pt x="19" y="57"/>
                    <a:pt x="19" y="57"/>
                  </a:cubicBezTo>
                  <a:cubicBezTo>
                    <a:pt x="18" y="57"/>
                    <a:pt x="18" y="57"/>
                    <a:pt x="18" y="57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9" y="57"/>
                    <a:pt x="19" y="57"/>
                    <a:pt x="19" y="57"/>
                  </a:cubicBezTo>
                  <a:cubicBezTo>
                    <a:pt x="19" y="57"/>
                    <a:pt x="19" y="57"/>
                    <a:pt x="19" y="57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1" y="59"/>
                    <a:pt x="21" y="59"/>
                    <a:pt x="21" y="59"/>
                  </a:cubicBezTo>
                  <a:cubicBezTo>
                    <a:pt x="22" y="57"/>
                    <a:pt x="22" y="57"/>
                    <a:pt x="22" y="57"/>
                  </a:cubicBezTo>
                  <a:cubicBezTo>
                    <a:pt x="22" y="57"/>
                    <a:pt x="22" y="57"/>
                    <a:pt x="22" y="57"/>
                  </a:cubicBezTo>
                  <a:cubicBezTo>
                    <a:pt x="22" y="57"/>
                    <a:pt x="22" y="57"/>
                    <a:pt x="22" y="57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7"/>
                    <a:pt x="23" y="57"/>
                    <a:pt x="23" y="57"/>
                  </a:cubicBezTo>
                  <a:cubicBezTo>
                    <a:pt x="22" y="59"/>
                    <a:pt x="22" y="59"/>
                    <a:pt x="22" y="59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2" y="59"/>
                    <a:pt x="22" y="59"/>
                    <a:pt x="22" y="59"/>
                  </a:cubicBezTo>
                  <a:cubicBezTo>
                    <a:pt x="22" y="60"/>
                    <a:pt x="22" y="60"/>
                    <a:pt x="22" y="60"/>
                  </a:cubicBezTo>
                  <a:cubicBezTo>
                    <a:pt x="22" y="60"/>
                    <a:pt x="22" y="60"/>
                    <a:pt x="22" y="60"/>
                  </a:cubicBezTo>
                  <a:cubicBezTo>
                    <a:pt x="21" y="59"/>
                    <a:pt x="21" y="59"/>
                    <a:pt x="21" y="59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0" y="61"/>
                    <a:pt x="20" y="61"/>
                    <a:pt x="20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3" y="62"/>
                    <a:pt x="13" y="62"/>
                    <a:pt x="13" y="62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3" y="64"/>
                    <a:pt x="13" y="64"/>
                    <a:pt x="13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2" y="64"/>
                    <a:pt x="12" y="64"/>
                    <a:pt x="12" y="64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0" y="63"/>
                    <a:pt x="10" y="63"/>
                    <a:pt x="10" y="63"/>
                  </a:cubicBezTo>
                  <a:cubicBezTo>
                    <a:pt x="9" y="63"/>
                    <a:pt x="9" y="63"/>
                    <a:pt x="9" y="63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9" y="64"/>
                    <a:pt x="9" y="64"/>
                    <a:pt x="9" y="64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10" y="65"/>
                    <a:pt x="10" y="65"/>
                    <a:pt x="10" y="65"/>
                  </a:cubicBezTo>
                  <a:cubicBezTo>
                    <a:pt x="11" y="64"/>
                    <a:pt x="11" y="64"/>
                    <a:pt x="11" y="64"/>
                  </a:cubicBezTo>
                  <a:cubicBezTo>
                    <a:pt x="12" y="64"/>
                    <a:pt x="12" y="64"/>
                    <a:pt x="12" y="64"/>
                  </a:cubicBezTo>
                  <a:cubicBezTo>
                    <a:pt x="11" y="65"/>
                    <a:pt x="11" y="65"/>
                    <a:pt x="11" y="65"/>
                  </a:cubicBezTo>
                  <a:cubicBezTo>
                    <a:pt x="10" y="65"/>
                    <a:pt x="10" y="65"/>
                    <a:pt x="10" y="65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7" y="66"/>
                    <a:pt x="7" y="66"/>
                    <a:pt x="7" y="66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7" y="66"/>
                    <a:pt x="7" y="66"/>
                    <a:pt x="7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2" y="69"/>
                    <a:pt x="2" y="69"/>
                    <a:pt x="2" y="69"/>
                  </a:cubicBezTo>
                  <a:cubicBezTo>
                    <a:pt x="2" y="68"/>
                    <a:pt x="2" y="68"/>
                    <a:pt x="2" y="68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7" y="70"/>
                    <a:pt x="7" y="70"/>
                    <a:pt x="7" y="70"/>
                  </a:cubicBezTo>
                  <a:cubicBezTo>
                    <a:pt x="7" y="70"/>
                    <a:pt x="7" y="70"/>
                    <a:pt x="7" y="70"/>
                  </a:cubicBezTo>
                  <a:cubicBezTo>
                    <a:pt x="7" y="70"/>
                    <a:pt x="7" y="70"/>
                    <a:pt x="7" y="70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1" y="70"/>
                    <a:pt x="1" y="70"/>
                    <a:pt x="1" y="70"/>
                  </a:cubicBezTo>
                  <a:cubicBezTo>
                    <a:pt x="1" y="71"/>
                    <a:pt x="1" y="71"/>
                    <a:pt x="1" y="71"/>
                  </a:cubicBezTo>
                  <a:cubicBezTo>
                    <a:pt x="2" y="71"/>
                    <a:pt x="2" y="71"/>
                    <a:pt x="2" y="71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3" y="72"/>
                    <a:pt x="3" y="72"/>
                    <a:pt x="3" y="72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3" y="72"/>
                    <a:pt x="3" y="72"/>
                    <a:pt x="3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1" y="73"/>
                    <a:pt x="1" y="73"/>
                    <a:pt x="1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1" y="73"/>
                    <a:pt x="1" y="73"/>
                    <a:pt x="1" y="73"/>
                  </a:cubicBezTo>
                  <a:cubicBezTo>
                    <a:pt x="1" y="73"/>
                    <a:pt x="1" y="73"/>
                    <a:pt x="1" y="73"/>
                  </a:cubicBezTo>
                  <a:cubicBezTo>
                    <a:pt x="1" y="74"/>
                    <a:pt x="1" y="74"/>
                    <a:pt x="1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cubicBezTo>
                    <a:pt x="5" y="74"/>
                    <a:pt x="5" y="74"/>
                    <a:pt x="5" y="74"/>
                  </a:cubicBezTo>
                  <a:cubicBezTo>
                    <a:pt x="6" y="74"/>
                    <a:pt x="6" y="74"/>
                    <a:pt x="6" y="74"/>
                  </a:cubicBezTo>
                  <a:cubicBezTo>
                    <a:pt x="6" y="74"/>
                    <a:pt x="6" y="74"/>
                    <a:pt x="6" y="74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7" y="73"/>
                    <a:pt x="7" y="73"/>
                    <a:pt x="7" y="73"/>
                  </a:cubicBezTo>
                  <a:cubicBezTo>
                    <a:pt x="7" y="73"/>
                    <a:pt x="7" y="73"/>
                    <a:pt x="7" y="73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9" y="73"/>
                    <a:pt x="9" y="73"/>
                    <a:pt x="9" y="73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9" y="73"/>
                    <a:pt x="9" y="73"/>
                    <a:pt x="9" y="73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10" y="74"/>
                    <a:pt x="10" y="74"/>
                    <a:pt x="10" y="74"/>
                  </a:cubicBezTo>
                  <a:cubicBezTo>
                    <a:pt x="10" y="74"/>
                    <a:pt x="10" y="74"/>
                    <a:pt x="10" y="74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1" y="72"/>
                    <a:pt x="11" y="72"/>
                    <a:pt x="11" y="72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9" y="75"/>
                    <a:pt x="9" y="75"/>
                    <a:pt x="9" y="75"/>
                  </a:cubicBezTo>
                  <a:cubicBezTo>
                    <a:pt x="9" y="75"/>
                    <a:pt x="9" y="75"/>
                    <a:pt x="9" y="75"/>
                  </a:cubicBezTo>
                  <a:cubicBezTo>
                    <a:pt x="9" y="75"/>
                    <a:pt x="9" y="75"/>
                    <a:pt x="9" y="75"/>
                  </a:cubicBezTo>
                  <a:cubicBezTo>
                    <a:pt x="9" y="76"/>
                    <a:pt x="9" y="76"/>
                    <a:pt x="9" y="76"/>
                  </a:cubicBezTo>
                  <a:cubicBezTo>
                    <a:pt x="8" y="76"/>
                    <a:pt x="8" y="76"/>
                    <a:pt x="8" y="76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3" y="75"/>
                    <a:pt x="3" y="75"/>
                    <a:pt x="3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1" y="76"/>
                    <a:pt x="1" y="76"/>
                    <a:pt x="1" y="76"/>
                  </a:cubicBezTo>
                  <a:cubicBezTo>
                    <a:pt x="1" y="76"/>
                    <a:pt x="1" y="76"/>
                    <a:pt x="1" y="76"/>
                  </a:cubicBezTo>
                  <a:cubicBezTo>
                    <a:pt x="1" y="76"/>
                    <a:pt x="1" y="76"/>
                    <a:pt x="1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3" y="76"/>
                    <a:pt x="3" y="76"/>
                    <a:pt x="3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2" y="78"/>
                    <a:pt x="2" y="78"/>
                    <a:pt x="2" y="78"/>
                  </a:cubicBezTo>
                  <a:cubicBezTo>
                    <a:pt x="2" y="78"/>
                    <a:pt x="2" y="78"/>
                    <a:pt x="2" y="78"/>
                  </a:cubicBezTo>
                  <a:cubicBezTo>
                    <a:pt x="3" y="77"/>
                    <a:pt x="3" y="77"/>
                    <a:pt x="3" y="77"/>
                  </a:cubicBezTo>
                  <a:cubicBezTo>
                    <a:pt x="4" y="77"/>
                    <a:pt x="4" y="77"/>
                    <a:pt x="4" y="77"/>
                  </a:cubicBezTo>
                  <a:cubicBezTo>
                    <a:pt x="4" y="78"/>
                    <a:pt x="4" y="78"/>
                    <a:pt x="4" y="78"/>
                  </a:cubicBezTo>
                  <a:cubicBezTo>
                    <a:pt x="4" y="78"/>
                    <a:pt x="4" y="78"/>
                    <a:pt x="4" y="78"/>
                  </a:cubicBezTo>
                  <a:cubicBezTo>
                    <a:pt x="3" y="79"/>
                    <a:pt x="3" y="79"/>
                    <a:pt x="3" y="79"/>
                  </a:cubicBezTo>
                  <a:cubicBezTo>
                    <a:pt x="3" y="79"/>
                    <a:pt x="3" y="79"/>
                    <a:pt x="3" y="79"/>
                  </a:cubicBezTo>
                  <a:cubicBezTo>
                    <a:pt x="4" y="79"/>
                    <a:pt x="4" y="79"/>
                    <a:pt x="4" y="79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4" y="81"/>
                    <a:pt x="4" y="81"/>
                    <a:pt x="4" y="81"/>
                  </a:cubicBezTo>
                  <a:cubicBezTo>
                    <a:pt x="4" y="81"/>
                    <a:pt x="4" y="81"/>
                    <a:pt x="4" y="81"/>
                  </a:cubicBezTo>
                  <a:cubicBezTo>
                    <a:pt x="5" y="80"/>
                    <a:pt x="5" y="80"/>
                    <a:pt x="5" y="80"/>
                  </a:cubicBezTo>
                  <a:cubicBezTo>
                    <a:pt x="5" y="80"/>
                    <a:pt x="5" y="80"/>
                    <a:pt x="5" y="80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8" y="79"/>
                    <a:pt x="8" y="79"/>
                    <a:pt x="8" y="79"/>
                  </a:cubicBezTo>
                  <a:cubicBezTo>
                    <a:pt x="7" y="79"/>
                    <a:pt x="7" y="79"/>
                    <a:pt x="7" y="79"/>
                  </a:cubicBezTo>
                  <a:cubicBezTo>
                    <a:pt x="7" y="80"/>
                    <a:pt x="7" y="80"/>
                    <a:pt x="7" y="80"/>
                  </a:cubicBezTo>
                  <a:cubicBezTo>
                    <a:pt x="7" y="81"/>
                    <a:pt x="7" y="81"/>
                    <a:pt x="7" y="81"/>
                  </a:cubicBezTo>
                  <a:cubicBezTo>
                    <a:pt x="7" y="80"/>
                    <a:pt x="7" y="80"/>
                    <a:pt x="7" y="80"/>
                  </a:cubicBezTo>
                  <a:cubicBezTo>
                    <a:pt x="7" y="79"/>
                    <a:pt x="7" y="79"/>
                    <a:pt x="7" y="79"/>
                  </a:cubicBezTo>
                  <a:cubicBezTo>
                    <a:pt x="6" y="79"/>
                    <a:pt x="6" y="79"/>
                    <a:pt x="6" y="79"/>
                  </a:cubicBezTo>
                  <a:cubicBezTo>
                    <a:pt x="6" y="80"/>
                    <a:pt x="6" y="80"/>
                    <a:pt x="6" y="80"/>
                  </a:cubicBezTo>
                  <a:cubicBezTo>
                    <a:pt x="5" y="80"/>
                    <a:pt x="5" y="80"/>
                    <a:pt x="5" y="80"/>
                  </a:cubicBezTo>
                  <a:cubicBezTo>
                    <a:pt x="6" y="81"/>
                    <a:pt x="6" y="81"/>
                    <a:pt x="6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4" y="82"/>
                    <a:pt x="4" y="82"/>
                    <a:pt x="4" y="82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6" y="82"/>
                    <a:pt x="6" y="82"/>
                    <a:pt x="6" y="82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5" y="83"/>
                    <a:pt x="5" y="83"/>
                    <a:pt x="5" y="83"/>
                  </a:cubicBezTo>
                  <a:cubicBezTo>
                    <a:pt x="5" y="83"/>
                    <a:pt x="5" y="83"/>
                    <a:pt x="5" y="83"/>
                  </a:cubicBezTo>
                  <a:cubicBezTo>
                    <a:pt x="5" y="84"/>
                    <a:pt x="5" y="84"/>
                    <a:pt x="5" y="84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3" y="84"/>
                    <a:pt x="3" y="84"/>
                    <a:pt x="3" y="84"/>
                  </a:cubicBezTo>
                  <a:cubicBezTo>
                    <a:pt x="2" y="84"/>
                    <a:pt x="2" y="84"/>
                    <a:pt x="2" y="84"/>
                  </a:cubicBezTo>
                  <a:cubicBezTo>
                    <a:pt x="2" y="85"/>
                    <a:pt x="2" y="85"/>
                    <a:pt x="2" y="85"/>
                  </a:cubicBezTo>
                  <a:cubicBezTo>
                    <a:pt x="3" y="86"/>
                    <a:pt x="3" y="86"/>
                    <a:pt x="3" y="86"/>
                  </a:cubicBezTo>
                  <a:cubicBezTo>
                    <a:pt x="4" y="86"/>
                    <a:pt x="4" y="86"/>
                    <a:pt x="4" y="86"/>
                  </a:cubicBezTo>
                  <a:cubicBezTo>
                    <a:pt x="4" y="86"/>
                    <a:pt x="4" y="86"/>
                    <a:pt x="4" y="86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4" y="85"/>
                    <a:pt x="4" y="85"/>
                    <a:pt x="4" y="85"/>
                  </a:cubicBezTo>
                  <a:cubicBezTo>
                    <a:pt x="5" y="85"/>
                    <a:pt x="5" y="85"/>
                    <a:pt x="5" y="85"/>
                  </a:cubicBezTo>
                  <a:cubicBezTo>
                    <a:pt x="6" y="85"/>
                    <a:pt x="6" y="85"/>
                    <a:pt x="6" y="85"/>
                  </a:cubicBezTo>
                  <a:cubicBezTo>
                    <a:pt x="5" y="85"/>
                    <a:pt x="5" y="85"/>
                    <a:pt x="5" y="85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6" y="87"/>
                    <a:pt x="6" y="87"/>
                    <a:pt x="6" y="87"/>
                  </a:cubicBezTo>
                  <a:cubicBezTo>
                    <a:pt x="5" y="87"/>
                    <a:pt x="5" y="87"/>
                    <a:pt x="5" y="87"/>
                  </a:cubicBezTo>
                  <a:cubicBezTo>
                    <a:pt x="6" y="88"/>
                    <a:pt x="6" y="88"/>
                    <a:pt x="6" y="88"/>
                  </a:cubicBezTo>
                  <a:cubicBezTo>
                    <a:pt x="6" y="88"/>
                    <a:pt x="6" y="88"/>
                    <a:pt x="6" y="88"/>
                  </a:cubicBezTo>
                  <a:cubicBezTo>
                    <a:pt x="7" y="87"/>
                    <a:pt x="7" y="87"/>
                    <a:pt x="7" y="87"/>
                  </a:cubicBezTo>
                  <a:cubicBezTo>
                    <a:pt x="8" y="88"/>
                    <a:pt x="8" y="88"/>
                    <a:pt x="8" y="88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6" y="88"/>
                    <a:pt x="6" y="88"/>
                    <a:pt x="6" y="88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4" y="88"/>
                    <a:pt x="4" y="88"/>
                    <a:pt x="4" y="88"/>
                  </a:cubicBezTo>
                  <a:cubicBezTo>
                    <a:pt x="4" y="88"/>
                    <a:pt x="4" y="88"/>
                    <a:pt x="4" y="88"/>
                  </a:cubicBezTo>
                  <a:cubicBezTo>
                    <a:pt x="3" y="88"/>
                    <a:pt x="3" y="88"/>
                    <a:pt x="3" y="88"/>
                  </a:cubicBezTo>
                  <a:cubicBezTo>
                    <a:pt x="3" y="89"/>
                    <a:pt x="3" y="89"/>
                    <a:pt x="3" y="89"/>
                  </a:cubicBezTo>
                  <a:cubicBezTo>
                    <a:pt x="3" y="89"/>
                    <a:pt x="3" y="89"/>
                    <a:pt x="3" y="89"/>
                  </a:cubicBezTo>
                  <a:cubicBezTo>
                    <a:pt x="4" y="91"/>
                    <a:pt x="4" y="91"/>
                    <a:pt x="4" y="91"/>
                  </a:cubicBezTo>
                  <a:cubicBezTo>
                    <a:pt x="5" y="91"/>
                    <a:pt x="5" y="91"/>
                    <a:pt x="5" y="91"/>
                  </a:cubicBezTo>
                  <a:cubicBezTo>
                    <a:pt x="6" y="92"/>
                    <a:pt x="6" y="92"/>
                    <a:pt x="6" y="92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7" y="93"/>
                    <a:pt x="7" y="93"/>
                    <a:pt x="7" y="93"/>
                  </a:cubicBezTo>
                  <a:cubicBezTo>
                    <a:pt x="8" y="94"/>
                    <a:pt x="8" y="94"/>
                    <a:pt x="8" y="94"/>
                  </a:cubicBezTo>
                  <a:cubicBezTo>
                    <a:pt x="9" y="93"/>
                    <a:pt x="9" y="93"/>
                    <a:pt x="9" y="93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9" y="93"/>
                    <a:pt x="9" y="93"/>
                    <a:pt x="9" y="93"/>
                  </a:cubicBezTo>
                  <a:cubicBezTo>
                    <a:pt x="10" y="93"/>
                    <a:pt x="10" y="93"/>
                    <a:pt x="10" y="93"/>
                  </a:cubicBezTo>
                  <a:cubicBezTo>
                    <a:pt x="9" y="93"/>
                    <a:pt x="9" y="93"/>
                    <a:pt x="9" y="93"/>
                  </a:cubicBezTo>
                  <a:cubicBezTo>
                    <a:pt x="10" y="94"/>
                    <a:pt x="10" y="94"/>
                    <a:pt x="10" y="94"/>
                  </a:cubicBezTo>
                  <a:cubicBezTo>
                    <a:pt x="11" y="94"/>
                    <a:pt x="11" y="94"/>
                    <a:pt x="11" y="94"/>
                  </a:cubicBezTo>
                  <a:cubicBezTo>
                    <a:pt x="11" y="94"/>
                    <a:pt x="11" y="94"/>
                    <a:pt x="11" y="94"/>
                  </a:cubicBezTo>
                  <a:cubicBezTo>
                    <a:pt x="12" y="94"/>
                    <a:pt x="12" y="94"/>
                    <a:pt x="12" y="94"/>
                  </a:cubicBezTo>
                  <a:cubicBezTo>
                    <a:pt x="13" y="93"/>
                    <a:pt x="13" y="93"/>
                    <a:pt x="13" y="93"/>
                  </a:cubicBezTo>
                  <a:cubicBezTo>
                    <a:pt x="13" y="93"/>
                    <a:pt x="13" y="93"/>
                    <a:pt x="13" y="93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14" y="93"/>
                    <a:pt x="14" y="93"/>
                    <a:pt x="14" y="93"/>
                  </a:cubicBezTo>
                  <a:cubicBezTo>
                    <a:pt x="14" y="93"/>
                    <a:pt x="14" y="93"/>
                    <a:pt x="14" y="93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6" y="91"/>
                    <a:pt x="16" y="91"/>
                    <a:pt x="16" y="91"/>
                  </a:cubicBezTo>
                  <a:cubicBezTo>
                    <a:pt x="15" y="90"/>
                    <a:pt x="15" y="90"/>
                    <a:pt x="15" y="90"/>
                  </a:cubicBezTo>
                  <a:cubicBezTo>
                    <a:pt x="16" y="91"/>
                    <a:pt x="16" y="91"/>
                    <a:pt x="16" y="91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8" y="90"/>
                    <a:pt x="18" y="90"/>
                    <a:pt x="18" y="90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19" y="89"/>
                    <a:pt x="19" y="89"/>
                    <a:pt x="19" y="89"/>
                  </a:cubicBezTo>
                  <a:cubicBezTo>
                    <a:pt x="19" y="88"/>
                    <a:pt x="19" y="88"/>
                    <a:pt x="19" y="88"/>
                  </a:cubicBezTo>
                  <a:cubicBezTo>
                    <a:pt x="18" y="87"/>
                    <a:pt x="18" y="87"/>
                    <a:pt x="18" y="87"/>
                  </a:cubicBezTo>
                  <a:cubicBezTo>
                    <a:pt x="19" y="87"/>
                    <a:pt x="19" y="87"/>
                    <a:pt x="19" y="87"/>
                  </a:cubicBezTo>
                  <a:cubicBezTo>
                    <a:pt x="18" y="86"/>
                    <a:pt x="18" y="86"/>
                    <a:pt x="18" y="86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7" y="85"/>
                    <a:pt x="17" y="85"/>
                    <a:pt x="17" y="85"/>
                  </a:cubicBezTo>
                  <a:cubicBezTo>
                    <a:pt x="18" y="85"/>
                    <a:pt x="18" y="85"/>
                    <a:pt x="18" y="85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19" y="87"/>
                    <a:pt x="19" y="87"/>
                    <a:pt x="19" y="87"/>
                  </a:cubicBezTo>
                  <a:cubicBezTo>
                    <a:pt x="19" y="87"/>
                    <a:pt x="19" y="87"/>
                    <a:pt x="19" y="87"/>
                  </a:cubicBezTo>
                  <a:cubicBezTo>
                    <a:pt x="20" y="87"/>
                    <a:pt x="20" y="87"/>
                    <a:pt x="20" y="87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1" y="88"/>
                    <a:pt x="21" y="88"/>
                    <a:pt x="21" y="88"/>
                  </a:cubicBezTo>
                  <a:cubicBezTo>
                    <a:pt x="21" y="88"/>
                    <a:pt x="21" y="88"/>
                    <a:pt x="21" y="88"/>
                  </a:cubicBezTo>
                  <a:cubicBezTo>
                    <a:pt x="20" y="87"/>
                    <a:pt x="20" y="87"/>
                    <a:pt x="20" y="87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88"/>
                    <a:pt x="21" y="88"/>
                    <a:pt x="21" y="88"/>
                  </a:cubicBezTo>
                  <a:cubicBezTo>
                    <a:pt x="23" y="87"/>
                    <a:pt x="23" y="87"/>
                    <a:pt x="23" y="87"/>
                  </a:cubicBezTo>
                  <a:cubicBezTo>
                    <a:pt x="23" y="86"/>
                    <a:pt x="23" y="86"/>
                    <a:pt x="23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3" y="84"/>
                    <a:pt x="23" y="84"/>
                    <a:pt x="23" y="84"/>
                  </a:cubicBezTo>
                  <a:cubicBezTo>
                    <a:pt x="23" y="83"/>
                    <a:pt x="23" y="83"/>
                    <a:pt x="23" y="83"/>
                  </a:cubicBezTo>
                  <a:cubicBezTo>
                    <a:pt x="22" y="83"/>
                    <a:pt x="22" y="83"/>
                    <a:pt x="22" y="83"/>
                  </a:cubicBezTo>
                  <a:cubicBezTo>
                    <a:pt x="22" y="82"/>
                    <a:pt x="22" y="82"/>
                    <a:pt x="22" y="82"/>
                  </a:cubicBezTo>
                  <a:cubicBezTo>
                    <a:pt x="23" y="82"/>
                    <a:pt x="23" y="82"/>
                    <a:pt x="23" y="82"/>
                  </a:cubicBezTo>
                  <a:cubicBezTo>
                    <a:pt x="24" y="82"/>
                    <a:pt x="24" y="82"/>
                    <a:pt x="24" y="82"/>
                  </a:cubicBezTo>
                  <a:cubicBezTo>
                    <a:pt x="23" y="83"/>
                    <a:pt x="23" y="83"/>
                    <a:pt x="23" y="83"/>
                  </a:cubicBezTo>
                  <a:cubicBezTo>
                    <a:pt x="23" y="84"/>
                    <a:pt x="23" y="84"/>
                    <a:pt x="23" y="84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24" y="85"/>
                    <a:pt x="24" y="85"/>
                    <a:pt x="24" y="85"/>
                  </a:cubicBezTo>
                  <a:cubicBezTo>
                    <a:pt x="24" y="86"/>
                    <a:pt x="24" y="86"/>
                    <a:pt x="24" y="86"/>
                  </a:cubicBezTo>
                  <a:cubicBezTo>
                    <a:pt x="25" y="87"/>
                    <a:pt x="25" y="87"/>
                    <a:pt x="25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7" y="88"/>
                    <a:pt x="27" y="88"/>
                    <a:pt x="27" y="88"/>
                  </a:cubicBezTo>
                  <a:cubicBezTo>
                    <a:pt x="27" y="88"/>
                    <a:pt x="27" y="88"/>
                    <a:pt x="27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7" y="84"/>
                    <a:pt x="27" y="84"/>
                    <a:pt x="27" y="84"/>
                  </a:cubicBezTo>
                  <a:cubicBezTo>
                    <a:pt x="27" y="83"/>
                    <a:pt x="27" y="83"/>
                    <a:pt x="27" y="83"/>
                  </a:cubicBezTo>
                  <a:cubicBezTo>
                    <a:pt x="28" y="83"/>
                    <a:pt x="28" y="83"/>
                    <a:pt x="28" y="83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9" y="82"/>
                    <a:pt x="29" y="82"/>
                    <a:pt x="29" y="82"/>
                  </a:cubicBezTo>
                  <a:cubicBezTo>
                    <a:pt x="29" y="81"/>
                    <a:pt x="29" y="81"/>
                    <a:pt x="29" y="81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8" y="62"/>
                    <a:pt x="28" y="62"/>
                    <a:pt x="28" y="62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28" y="55"/>
                    <a:pt x="28" y="55"/>
                    <a:pt x="28" y="55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5" y="43"/>
                    <a:pt x="35" y="43"/>
                    <a:pt x="35" y="43"/>
                  </a:cubicBezTo>
                  <a:cubicBezTo>
                    <a:pt x="35" y="41"/>
                    <a:pt x="35" y="41"/>
                    <a:pt x="35" y="41"/>
                  </a:cubicBezTo>
                  <a:cubicBezTo>
                    <a:pt x="34" y="41"/>
                    <a:pt x="34" y="41"/>
                    <a:pt x="34" y="41"/>
                  </a:cubicBezTo>
                  <a:cubicBezTo>
                    <a:pt x="34" y="40"/>
                    <a:pt x="34" y="40"/>
                    <a:pt x="34" y="40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7" y="39"/>
                    <a:pt x="37" y="39"/>
                    <a:pt x="37" y="39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1" y="33"/>
                    <a:pt x="41" y="33"/>
                    <a:pt x="41" y="33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6"/>
                    <a:pt x="42" y="26"/>
                    <a:pt x="42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8" y="22"/>
                    <a:pt x="48" y="22"/>
                    <a:pt x="48" y="22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3" y="23"/>
                    <a:pt x="53" y="23"/>
                    <a:pt x="53" y="23"/>
                  </a:cubicBezTo>
                  <a:cubicBezTo>
                    <a:pt x="53" y="22"/>
                    <a:pt x="53" y="22"/>
                    <a:pt x="53" y="22"/>
                  </a:cubicBezTo>
                  <a:cubicBezTo>
                    <a:pt x="52" y="22"/>
                    <a:pt x="52" y="22"/>
                    <a:pt x="52" y="22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5" y="17"/>
                    <a:pt x="55" y="17"/>
                    <a:pt x="55" y="17"/>
                  </a:cubicBezTo>
                  <a:cubicBezTo>
                    <a:pt x="55" y="17"/>
                    <a:pt x="55" y="17"/>
                    <a:pt x="55" y="17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59" y="19"/>
                    <a:pt x="59" y="19"/>
                    <a:pt x="59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62" y="21"/>
                    <a:pt x="62" y="21"/>
                    <a:pt x="62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5" y="19"/>
                    <a:pt x="65" y="19"/>
                    <a:pt x="65" y="19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8" y="20"/>
                    <a:pt x="68" y="20"/>
                    <a:pt x="68" y="20"/>
                  </a:cubicBezTo>
                  <a:cubicBezTo>
                    <a:pt x="69" y="20"/>
                    <a:pt x="69" y="20"/>
                    <a:pt x="69" y="20"/>
                  </a:cubicBezTo>
                  <a:cubicBezTo>
                    <a:pt x="69" y="19"/>
                    <a:pt x="69" y="19"/>
                    <a:pt x="69" y="19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1" y="19"/>
                    <a:pt x="71" y="19"/>
                    <a:pt x="71" y="19"/>
                  </a:cubicBezTo>
                  <a:cubicBezTo>
                    <a:pt x="72" y="18"/>
                    <a:pt x="72" y="18"/>
                    <a:pt x="72" y="18"/>
                  </a:cubicBezTo>
                  <a:cubicBezTo>
                    <a:pt x="72" y="18"/>
                    <a:pt x="72" y="18"/>
                    <a:pt x="72" y="18"/>
                  </a:cubicBezTo>
                  <a:cubicBezTo>
                    <a:pt x="72" y="17"/>
                    <a:pt x="72" y="17"/>
                    <a:pt x="72" y="17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3" y="11"/>
                    <a:pt x="73" y="11"/>
                    <a:pt x="73" y="11"/>
                  </a:cubicBezTo>
                  <a:cubicBezTo>
                    <a:pt x="73" y="11"/>
                    <a:pt x="73" y="11"/>
                    <a:pt x="73" y="11"/>
                  </a:cubicBezTo>
                  <a:cubicBezTo>
                    <a:pt x="74" y="10"/>
                    <a:pt x="74" y="10"/>
                    <a:pt x="74" y="10"/>
                  </a:cubicBezTo>
                  <a:cubicBezTo>
                    <a:pt x="75" y="11"/>
                    <a:pt x="75" y="11"/>
                    <a:pt x="75" y="11"/>
                  </a:cubicBezTo>
                  <a:cubicBezTo>
                    <a:pt x="76" y="11"/>
                    <a:pt x="76" y="11"/>
                    <a:pt x="76" y="11"/>
                  </a:cubicBezTo>
                  <a:cubicBezTo>
                    <a:pt x="76" y="10"/>
                    <a:pt x="76" y="10"/>
                    <a:pt x="76" y="10"/>
                  </a:cubicBezTo>
                  <a:cubicBezTo>
                    <a:pt x="76" y="9"/>
                    <a:pt x="76" y="9"/>
                    <a:pt x="76" y="9"/>
                  </a:cubicBezTo>
                  <a:cubicBezTo>
                    <a:pt x="78" y="9"/>
                    <a:pt x="78" y="9"/>
                    <a:pt x="78" y="9"/>
                  </a:cubicBezTo>
                  <a:cubicBezTo>
                    <a:pt x="79" y="10"/>
                    <a:pt x="79" y="10"/>
                    <a:pt x="79" y="10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1" y="12"/>
                    <a:pt x="81" y="12"/>
                    <a:pt x="81" y="12"/>
                  </a:cubicBezTo>
                  <a:cubicBezTo>
                    <a:pt x="82" y="12"/>
                    <a:pt x="82" y="12"/>
                    <a:pt x="82" y="12"/>
                  </a:cubicBezTo>
                  <a:cubicBezTo>
                    <a:pt x="83" y="12"/>
                    <a:pt x="83" y="12"/>
                    <a:pt x="83" y="12"/>
                  </a:cubicBezTo>
                  <a:cubicBezTo>
                    <a:pt x="83" y="13"/>
                    <a:pt x="83" y="13"/>
                    <a:pt x="83" y="13"/>
                  </a:cubicBezTo>
                  <a:cubicBezTo>
                    <a:pt x="84" y="14"/>
                    <a:pt x="84" y="14"/>
                    <a:pt x="84" y="14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83" y="16"/>
                    <a:pt x="83" y="16"/>
                    <a:pt x="83" y="16"/>
                  </a:cubicBezTo>
                  <a:cubicBezTo>
                    <a:pt x="83" y="17"/>
                    <a:pt x="83" y="17"/>
                    <a:pt x="83" y="17"/>
                  </a:cubicBezTo>
                  <a:close/>
                  <a:moveTo>
                    <a:pt x="4" y="87"/>
                  </a:moveTo>
                  <a:cubicBezTo>
                    <a:pt x="4" y="87"/>
                    <a:pt x="4" y="87"/>
                    <a:pt x="4" y="87"/>
                  </a:cubicBezTo>
                  <a:cubicBezTo>
                    <a:pt x="4" y="88"/>
                    <a:pt x="4" y="88"/>
                    <a:pt x="4" y="88"/>
                  </a:cubicBezTo>
                  <a:cubicBezTo>
                    <a:pt x="4" y="87"/>
                    <a:pt x="4" y="87"/>
                    <a:pt x="4" y="87"/>
                  </a:cubicBezTo>
                  <a:close/>
                  <a:moveTo>
                    <a:pt x="2" y="82"/>
                  </a:moveTo>
                  <a:cubicBezTo>
                    <a:pt x="2" y="82"/>
                    <a:pt x="2" y="82"/>
                    <a:pt x="2" y="82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2" y="83"/>
                    <a:pt x="2" y="83"/>
                    <a:pt x="2" y="83"/>
                  </a:cubicBezTo>
                  <a:cubicBezTo>
                    <a:pt x="2" y="82"/>
                    <a:pt x="2" y="82"/>
                    <a:pt x="2" y="82"/>
                  </a:cubicBezTo>
                  <a:close/>
                  <a:moveTo>
                    <a:pt x="3" y="81"/>
                  </a:moveTo>
                  <a:cubicBezTo>
                    <a:pt x="3" y="81"/>
                    <a:pt x="3" y="81"/>
                    <a:pt x="3" y="81"/>
                  </a:cubicBezTo>
                  <a:cubicBezTo>
                    <a:pt x="3" y="81"/>
                    <a:pt x="3" y="81"/>
                    <a:pt x="3" y="81"/>
                  </a:cubicBezTo>
                  <a:cubicBezTo>
                    <a:pt x="3" y="81"/>
                    <a:pt x="3" y="81"/>
                    <a:pt x="3" y="81"/>
                  </a:cubicBezTo>
                  <a:close/>
                  <a:moveTo>
                    <a:pt x="2" y="80"/>
                  </a:moveTo>
                  <a:cubicBezTo>
                    <a:pt x="2" y="81"/>
                    <a:pt x="2" y="81"/>
                    <a:pt x="2" y="81"/>
                  </a:cubicBezTo>
                  <a:cubicBezTo>
                    <a:pt x="2" y="81"/>
                    <a:pt x="2" y="81"/>
                    <a:pt x="2" y="81"/>
                  </a:cubicBezTo>
                  <a:cubicBezTo>
                    <a:pt x="2" y="80"/>
                    <a:pt x="2" y="80"/>
                    <a:pt x="2" y="80"/>
                  </a:cubicBezTo>
                  <a:close/>
                  <a:moveTo>
                    <a:pt x="1" y="77"/>
                  </a:moveTo>
                  <a:cubicBezTo>
                    <a:pt x="0" y="77"/>
                    <a:pt x="0" y="77"/>
                    <a:pt x="0" y="77"/>
                  </a:cubicBezTo>
                  <a:cubicBezTo>
                    <a:pt x="1" y="76"/>
                    <a:pt x="1" y="76"/>
                    <a:pt x="1" y="76"/>
                  </a:cubicBezTo>
                  <a:cubicBezTo>
                    <a:pt x="1" y="76"/>
                    <a:pt x="1" y="77"/>
                    <a:pt x="1" y="77"/>
                  </a:cubicBezTo>
                  <a:close/>
                  <a:moveTo>
                    <a:pt x="1" y="78"/>
                  </a:move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lose/>
                  <a:moveTo>
                    <a:pt x="2" y="79"/>
                  </a:moveTo>
                  <a:cubicBezTo>
                    <a:pt x="2" y="79"/>
                    <a:pt x="3" y="79"/>
                    <a:pt x="3" y="79"/>
                  </a:cubicBezTo>
                  <a:cubicBezTo>
                    <a:pt x="3" y="80"/>
                    <a:pt x="3" y="80"/>
                    <a:pt x="3" y="80"/>
                  </a:cubicBezTo>
                  <a:cubicBezTo>
                    <a:pt x="2" y="79"/>
                    <a:pt x="2" y="79"/>
                    <a:pt x="2" y="79"/>
                  </a:cubicBezTo>
                  <a:close/>
                  <a:moveTo>
                    <a:pt x="1" y="80"/>
                  </a:moveTo>
                  <a:cubicBezTo>
                    <a:pt x="0" y="79"/>
                    <a:pt x="0" y="79"/>
                    <a:pt x="0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80"/>
                    <a:pt x="1" y="80"/>
                    <a:pt x="1" y="80"/>
                  </a:cubicBezTo>
                  <a:close/>
                  <a:moveTo>
                    <a:pt x="0" y="75"/>
                  </a:move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0" y="75"/>
                    <a:pt x="0" y="75"/>
                    <a:pt x="0" y="75"/>
                  </a:cubicBezTo>
                  <a:close/>
                  <a:moveTo>
                    <a:pt x="0" y="69"/>
                  </a:moveTo>
                  <a:cubicBezTo>
                    <a:pt x="1" y="70"/>
                    <a:pt x="1" y="70"/>
                    <a:pt x="1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69"/>
                    <a:pt x="0" y="69"/>
                    <a:pt x="0" y="69"/>
                  </a:cubicBezTo>
                  <a:close/>
                  <a:moveTo>
                    <a:pt x="0" y="68"/>
                  </a:moveTo>
                  <a:cubicBezTo>
                    <a:pt x="1" y="69"/>
                    <a:pt x="1" y="69"/>
                    <a:pt x="1" y="69"/>
                  </a:cubicBezTo>
                  <a:cubicBezTo>
                    <a:pt x="1" y="69"/>
                    <a:pt x="1" y="69"/>
                    <a:pt x="1" y="69"/>
                  </a:cubicBezTo>
                  <a:cubicBezTo>
                    <a:pt x="0" y="68"/>
                    <a:pt x="0" y="68"/>
                    <a:pt x="0" y="68"/>
                  </a:cubicBezTo>
                  <a:close/>
                  <a:moveTo>
                    <a:pt x="3" y="66"/>
                  </a:moveTo>
                  <a:cubicBezTo>
                    <a:pt x="3" y="67"/>
                    <a:pt x="3" y="67"/>
                    <a:pt x="3" y="67"/>
                  </a:cubicBezTo>
                  <a:cubicBezTo>
                    <a:pt x="2" y="67"/>
                    <a:pt x="2" y="67"/>
                    <a:pt x="2" y="67"/>
                  </a:cubicBezTo>
                  <a:cubicBezTo>
                    <a:pt x="3" y="66"/>
                    <a:pt x="3" y="66"/>
                    <a:pt x="3" y="66"/>
                  </a:cubicBezTo>
                  <a:close/>
                  <a:moveTo>
                    <a:pt x="4" y="66"/>
                  </a:moveTo>
                  <a:cubicBezTo>
                    <a:pt x="4" y="66"/>
                    <a:pt x="4" y="66"/>
                    <a:pt x="4" y="66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4" y="66"/>
                    <a:pt x="4" y="66"/>
                    <a:pt x="4" y="66"/>
                  </a:cubicBezTo>
                  <a:close/>
                  <a:moveTo>
                    <a:pt x="12" y="61"/>
                  </a:moveTo>
                  <a:cubicBezTo>
                    <a:pt x="12" y="61"/>
                    <a:pt x="12" y="60"/>
                    <a:pt x="12" y="60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12" y="61"/>
                    <a:pt x="12" y="61"/>
                    <a:pt x="12" y="61"/>
                  </a:cubicBezTo>
                  <a:close/>
                  <a:moveTo>
                    <a:pt x="12" y="60"/>
                  </a:moveTo>
                  <a:cubicBezTo>
                    <a:pt x="12" y="60"/>
                    <a:pt x="12" y="60"/>
                    <a:pt x="12" y="60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2" y="60"/>
                    <a:pt x="12" y="60"/>
                    <a:pt x="12" y="60"/>
                  </a:cubicBezTo>
                  <a:close/>
                  <a:moveTo>
                    <a:pt x="13" y="58"/>
                  </a:moveTo>
                  <a:cubicBezTo>
                    <a:pt x="14" y="57"/>
                    <a:pt x="14" y="57"/>
                    <a:pt x="14" y="57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3" y="58"/>
                    <a:pt x="13" y="58"/>
                    <a:pt x="13" y="58"/>
                  </a:cubicBezTo>
                  <a:close/>
                  <a:moveTo>
                    <a:pt x="13" y="60"/>
                  </a:moveTo>
                  <a:cubicBezTo>
                    <a:pt x="13" y="59"/>
                    <a:pt x="13" y="59"/>
                    <a:pt x="13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3" y="60"/>
                    <a:pt x="13" y="60"/>
                    <a:pt x="13" y="60"/>
                  </a:cubicBezTo>
                  <a:close/>
                  <a:moveTo>
                    <a:pt x="24" y="48"/>
                  </a:moveTo>
                  <a:cubicBezTo>
                    <a:pt x="25" y="48"/>
                    <a:pt x="25" y="48"/>
                    <a:pt x="25" y="48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4" y="48"/>
                    <a:pt x="24" y="48"/>
                    <a:pt x="24" y="48"/>
                  </a:cubicBezTo>
                  <a:close/>
                  <a:moveTo>
                    <a:pt x="24" y="50"/>
                  </a:moveTo>
                  <a:cubicBezTo>
                    <a:pt x="23" y="50"/>
                    <a:pt x="23" y="50"/>
                    <a:pt x="23" y="50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9"/>
                    <a:pt x="24" y="49"/>
                    <a:pt x="24" y="49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24" y="50"/>
                    <a:pt x="24" y="50"/>
                    <a:pt x="24" y="50"/>
                  </a:cubicBezTo>
                  <a:cubicBezTo>
                    <a:pt x="24" y="50"/>
                    <a:pt x="24" y="50"/>
                    <a:pt x="24" y="50"/>
                  </a:cubicBezTo>
                  <a:close/>
                  <a:moveTo>
                    <a:pt x="26" y="43"/>
                  </a:moveTo>
                  <a:cubicBezTo>
                    <a:pt x="26" y="44"/>
                    <a:pt x="26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26" y="43"/>
                    <a:pt x="26" y="43"/>
                    <a:pt x="26" y="43"/>
                  </a:cubicBezTo>
                  <a:close/>
                  <a:moveTo>
                    <a:pt x="27" y="42"/>
                  </a:moveTo>
                  <a:cubicBezTo>
                    <a:pt x="28" y="41"/>
                    <a:pt x="28" y="41"/>
                    <a:pt x="28" y="41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lose/>
                  <a:moveTo>
                    <a:pt x="27" y="40"/>
                  </a:moveTo>
                  <a:cubicBezTo>
                    <a:pt x="28" y="40"/>
                    <a:pt x="28" y="40"/>
                    <a:pt x="28" y="40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7" y="40"/>
                    <a:pt x="27" y="40"/>
                    <a:pt x="27" y="40"/>
                  </a:cubicBezTo>
                  <a:close/>
                  <a:moveTo>
                    <a:pt x="32" y="33"/>
                  </a:moveTo>
                  <a:cubicBezTo>
                    <a:pt x="33" y="33"/>
                    <a:pt x="33" y="33"/>
                    <a:pt x="33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32" y="33"/>
                    <a:pt x="32" y="33"/>
                    <a:pt x="32" y="33"/>
                  </a:cubicBezTo>
                  <a:close/>
                  <a:moveTo>
                    <a:pt x="27" y="29"/>
                  </a:moveTo>
                  <a:cubicBezTo>
                    <a:pt x="27" y="29"/>
                    <a:pt x="27" y="29"/>
                    <a:pt x="27" y="29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29"/>
                    <a:pt x="27" y="29"/>
                    <a:pt x="27" y="29"/>
                  </a:cubicBezTo>
                  <a:close/>
                  <a:moveTo>
                    <a:pt x="28" y="27"/>
                  </a:moveTo>
                  <a:cubicBezTo>
                    <a:pt x="27" y="28"/>
                    <a:pt x="27" y="28"/>
                    <a:pt x="27" y="28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28" y="27"/>
                    <a:pt x="28" y="27"/>
                    <a:pt x="28" y="27"/>
                  </a:cubicBezTo>
                  <a:close/>
                  <a:moveTo>
                    <a:pt x="29" y="26"/>
                  </a:moveTo>
                  <a:cubicBezTo>
                    <a:pt x="29" y="26"/>
                    <a:pt x="29" y="26"/>
                    <a:pt x="29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26"/>
                    <a:pt x="29" y="26"/>
                    <a:pt x="29" y="26"/>
                  </a:cubicBezTo>
                  <a:close/>
                  <a:moveTo>
                    <a:pt x="32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2" y="25"/>
                    <a:pt x="32" y="25"/>
                    <a:pt x="32" y="25"/>
                  </a:cubicBezTo>
                  <a:close/>
                  <a:moveTo>
                    <a:pt x="33" y="23"/>
                  </a:moveTo>
                  <a:cubicBezTo>
                    <a:pt x="34" y="22"/>
                    <a:pt x="34" y="22"/>
                    <a:pt x="34" y="22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3" y="23"/>
                    <a:pt x="33" y="23"/>
                    <a:pt x="33" y="23"/>
                  </a:cubicBezTo>
                  <a:close/>
                  <a:moveTo>
                    <a:pt x="34" y="23"/>
                  </a:moveTo>
                  <a:cubicBezTo>
                    <a:pt x="34" y="25"/>
                    <a:pt x="34" y="25"/>
                    <a:pt x="34" y="25"/>
                  </a:cubicBezTo>
                  <a:cubicBezTo>
                    <a:pt x="33" y="24"/>
                    <a:pt x="33" y="24"/>
                    <a:pt x="33" y="24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34" y="23"/>
                    <a:pt x="34" y="23"/>
                    <a:pt x="34" y="23"/>
                  </a:cubicBezTo>
                  <a:close/>
                  <a:moveTo>
                    <a:pt x="35" y="19"/>
                  </a:moveTo>
                  <a:cubicBezTo>
                    <a:pt x="35" y="20"/>
                    <a:pt x="35" y="20"/>
                    <a:pt x="35" y="20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4" y="21"/>
                    <a:pt x="34" y="21"/>
                    <a:pt x="34" y="21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3" y="20"/>
                    <a:pt x="33" y="20"/>
                    <a:pt x="33" y="20"/>
                  </a:cubicBezTo>
                  <a:cubicBezTo>
                    <a:pt x="34" y="21"/>
                    <a:pt x="34" y="21"/>
                    <a:pt x="34" y="21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5" y="19"/>
                    <a:pt x="35" y="19"/>
                    <a:pt x="35" y="19"/>
                  </a:cubicBezTo>
                  <a:close/>
                  <a:moveTo>
                    <a:pt x="36" y="20"/>
                  </a:moveTo>
                  <a:cubicBezTo>
                    <a:pt x="35" y="19"/>
                    <a:pt x="35" y="19"/>
                    <a:pt x="35" y="19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36" y="20"/>
                    <a:pt x="36" y="20"/>
                    <a:pt x="36" y="20"/>
                  </a:cubicBezTo>
                  <a:close/>
                  <a:moveTo>
                    <a:pt x="39" y="20"/>
                  </a:moveTo>
                  <a:cubicBezTo>
                    <a:pt x="40" y="21"/>
                    <a:pt x="40" y="21"/>
                    <a:pt x="40" y="21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9" y="20"/>
                    <a:pt x="39" y="20"/>
                    <a:pt x="39" y="20"/>
                  </a:cubicBezTo>
                  <a:close/>
                  <a:moveTo>
                    <a:pt x="39" y="19"/>
                  </a:moveTo>
                  <a:cubicBezTo>
                    <a:pt x="38" y="19"/>
                    <a:pt x="38" y="19"/>
                    <a:pt x="38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40" y="19"/>
                    <a:pt x="40" y="19"/>
                    <a:pt x="40" y="19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39" y="19"/>
                    <a:pt x="39" y="19"/>
                    <a:pt x="39" y="19"/>
                  </a:cubicBezTo>
                  <a:close/>
                  <a:moveTo>
                    <a:pt x="41" y="21"/>
                  </a:moveTo>
                  <a:cubicBezTo>
                    <a:pt x="41" y="20"/>
                    <a:pt x="41" y="20"/>
                    <a:pt x="41" y="20"/>
                  </a:cubicBezTo>
                  <a:cubicBezTo>
                    <a:pt x="42" y="20"/>
                    <a:pt x="42" y="20"/>
                    <a:pt x="42" y="20"/>
                  </a:cubicBezTo>
                  <a:cubicBezTo>
                    <a:pt x="41" y="21"/>
                    <a:pt x="41" y="21"/>
                    <a:pt x="41" y="21"/>
                  </a:cubicBezTo>
                  <a:close/>
                  <a:moveTo>
                    <a:pt x="44" y="16"/>
                  </a:moveTo>
                  <a:cubicBezTo>
                    <a:pt x="44" y="17"/>
                    <a:pt x="44" y="17"/>
                    <a:pt x="44" y="17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3" y="17"/>
                    <a:pt x="43" y="17"/>
                    <a:pt x="43" y="17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40" y="18"/>
                    <a:pt x="40" y="18"/>
                    <a:pt x="40" y="18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5"/>
                    <a:pt x="41" y="15"/>
                    <a:pt x="41" y="15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42" y="14"/>
                    <a:pt x="42" y="14"/>
                    <a:pt x="42" y="14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3" y="15"/>
                    <a:pt x="43" y="15"/>
                    <a:pt x="43" y="15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6"/>
                    <a:pt x="44" y="16"/>
                    <a:pt x="44" y="16"/>
                  </a:cubicBezTo>
                  <a:close/>
                  <a:moveTo>
                    <a:pt x="44" y="14"/>
                  </a:moveTo>
                  <a:cubicBezTo>
                    <a:pt x="45" y="14"/>
                    <a:pt x="45" y="14"/>
                    <a:pt x="45" y="14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4" y="14"/>
                    <a:pt x="44" y="14"/>
                    <a:pt x="44" y="14"/>
                  </a:cubicBezTo>
                  <a:close/>
                  <a:moveTo>
                    <a:pt x="48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8" y="9"/>
                    <a:pt x="48" y="9"/>
                  </a:cubicBezTo>
                  <a:close/>
                  <a:moveTo>
                    <a:pt x="46" y="11"/>
                  </a:moveTo>
                  <a:cubicBezTo>
                    <a:pt x="46" y="10"/>
                    <a:pt x="46" y="10"/>
                    <a:pt x="46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6" y="11"/>
                    <a:pt x="46" y="11"/>
                  </a:cubicBezTo>
                  <a:close/>
                  <a:moveTo>
                    <a:pt x="49" y="12"/>
                  </a:moveTo>
                  <a:cubicBezTo>
                    <a:pt x="49" y="11"/>
                    <a:pt x="49" y="11"/>
                    <a:pt x="49" y="11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49" y="12"/>
                    <a:pt x="49" y="12"/>
                    <a:pt x="49" y="12"/>
                  </a:cubicBezTo>
                  <a:close/>
                  <a:moveTo>
                    <a:pt x="48" y="12"/>
                  </a:moveTo>
                  <a:cubicBezTo>
                    <a:pt x="48" y="13"/>
                    <a:pt x="48" y="13"/>
                    <a:pt x="4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12"/>
                    <a:pt x="48" y="12"/>
                    <a:pt x="48" y="12"/>
                  </a:cubicBezTo>
                  <a:close/>
                  <a:moveTo>
                    <a:pt x="51" y="10"/>
                  </a:moveTo>
                  <a:cubicBezTo>
                    <a:pt x="50" y="11"/>
                    <a:pt x="50" y="11"/>
                    <a:pt x="50" y="11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9" y="8"/>
                    <a:pt x="49" y="8"/>
                    <a:pt x="49" y="8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1" y="10"/>
                    <a:pt x="51" y="10"/>
                    <a:pt x="51" y="10"/>
                  </a:cubicBezTo>
                  <a:cubicBezTo>
                    <a:pt x="51" y="10"/>
                    <a:pt x="51" y="10"/>
                    <a:pt x="51" y="10"/>
                  </a:cubicBezTo>
                  <a:close/>
                  <a:moveTo>
                    <a:pt x="53" y="11"/>
                  </a:moveTo>
                  <a:cubicBezTo>
                    <a:pt x="53" y="11"/>
                    <a:pt x="53" y="11"/>
                    <a:pt x="53" y="11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52" y="9"/>
                    <a:pt x="52" y="9"/>
                    <a:pt x="52" y="9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54" y="9"/>
                    <a:pt x="54" y="9"/>
                    <a:pt x="54" y="9"/>
                  </a:cubicBezTo>
                  <a:cubicBezTo>
                    <a:pt x="53" y="10"/>
                    <a:pt x="53" y="10"/>
                    <a:pt x="53" y="10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3" y="11"/>
                    <a:pt x="53" y="11"/>
                    <a:pt x="53" y="11"/>
                  </a:cubicBezTo>
                  <a:close/>
                  <a:moveTo>
                    <a:pt x="60" y="8"/>
                  </a:moveTo>
                  <a:cubicBezTo>
                    <a:pt x="59" y="8"/>
                    <a:pt x="59" y="8"/>
                    <a:pt x="59" y="8"/>
                  </a:cubicBez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7"/>
                    <a:pt x="59" y="7"/>
                  </a:cubicBezTo>
                  <a:cubicBezTo>
                    <a:pt x="60" y="7"/>
                    <a:pt x="60" y="7"/>
                    <a:pt x="60" y="7"/>
                  </a:cubicBezTo>
                  <a:cubicBezTo>
                    <a:pt x="60" y="8"/>
                    <a:pt x="60" y="8"/>
                    <a:pt x="60" y="8"/>
                  </a:cubicBezTo>
                  <a:cubicBezTo>
                    <a:pt x="60" y="8"/>
                    <a:pt x="60" y="8"/>
                    <a:pt x="60" y="8"/>
                  </a:cubicBezTo>
                  <a:close/>
                  <a:moveTo>
                    <a:pt x="61" y="8"/>
                  </a:moveTo>
                  <a:cubicBezTo>
                    <a:pt x="60" y="7"/>
                    <a:pt x="60" y="7"/>
                    <a:pt x="60" y="7"/>
                  </a:cubicBezTo>
                  <a:cubicBezTo>
                    <a:pt x="62" y="5"/>
                    <a:pt x="62" y="5"/>
                    <a:pt x="62" y="5"/>
                  </a:cubicBezTo>
                  <a:cubicBezTo>
                    <a:pt x="62" y="6"/>
                    <a:pt x="62" y="6"/>
                    <a:pt x="62" y="6"/>
                  </a:cubicBezTo>
                  <a:cubicBezTo>
                    <a:pt x="61" y="7"/>
                    <a:pt x="61" y="7"/>
                    <a:pt x="61" y="7"/>
                  </a:cubicBezTo>
                  <a:cubicBezTo>
                    <a:pt x="61" y="8"/>
                    <a:pt x="61" y="8"/>
                    <a:pt x="61" y="8"/>
                  </a:cubicBezTo>
                  <a:close/>
                  <a:moveTo>
                    <a:pt x="59" y="6"/>
                  </a:moveTo>
                  <a:cubicBezTo>
                    <a:pt x="59" y="6"/>
                    <a:pt x="59" y="6"/>
                    <a:pt x="59" y="6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59" y="6"/>
                    <a:pt x="59" y="6"/>
                    <a:pt x="59" y="6"/>
                  </a:cubicBezTo>
                  <a:close/>
                  <a:moveTo>
                    <a:pt x="62" y="5"/>
                  </a:moveTo>
                  <a:cubicBezTo>
                    <a:pt x="62" y="5"/>
                    <a:pt x="63" y="4"/>
                    <a:pt x="63" y="4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2" y="5"/>
                    <a:pt x="62" y="5"/>
                    <a:pt x="62" y="5"/>
                  </a:cubicBezTo>
                  <a:close/>
                  <a:moveTo>
                    <a:pt x="64" y="3"/>
                  </a:moveTo>
                  <a:cubicBezTo>
                    <a:pt x="64" y="3"/>
                    <a:pt x="64" y="3"/>
                    <a:pt x="64" y="3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4" y="2"/>
                    <a:pt x="64" y="2"/>
                    <a:pt x="64" y="2"/>
                  </a:cubicBezTo>
                  <a:cubicBezTo>
                    <a:pt x="64" y="3"/>
                    <a:pt x="64" y="3"/>
                    <a:pt x="64" y="3"/>
                  </a:cubicBezTo>
                  <a:close/>
                  <a:moveTo>
                    <a:pt x="66" y="1"/>
                  </a:moveTo>
                  <a:cubicBezTo>
                    <a:pt x="66" y="1"/>
                    <a:pt x="66" y="1"/>
                    <a:pt x="66" y="1"/>
                  </a:cubicBezTo>
                  <a:cubicBezTo>
                    <a:pt x="66" y="1"/>
                    <a:pt x="66" y="1"/>
                    <a:pt x="66" y="1"/>
                  </a:cubicBezTo>
                  <a:cubicBezTo>
                    <a:pt x="67" y="1"/>
                    <a:pt x="67" y="1"/>
                    <a:pt x="67" y="1"/>
                  </a:cubicBezTo>
                  <a:cubicBezTo>
                    <a:pt x="66" y="1"/>
                    <a:pt x="66" y="1"/>
                    <a:pt x="66" y="1"/>
                  </a:cubicBezTo>
                  <a:close/>
                  <a:moveTo>
                    <a:pt x="67" y="2"/>
                  </a:moveTo>
                  <a:cubicBezTo>
                    <a:pt x="67" y="2"/>
                    <a:pt x="67" y="2"/>
                    <a:pt x="67" y="2"/>
                  </a:cubicBezTo>
                  <a:cubicBezTo>
                    <a:pt x="68" y="1"/>
                    <a:pt x="68" y="1"/>
                    <a:pt x="68" y="1"/>
                  </a:cubicBezTo>
                  <a:cubicBezTo>
                    <a:pt x="68" y="1"/>
                    <a:pt x="68" y="1"/>
                    <a:pt x="68" y="1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70" y="1"/>
                    <a:pt x="70" y="1"/>
                    <a:pt x="70" y="1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2"/>
                    <a:pt x="68" y="2"/>
                    <a:pt x="68" y="2"/>
                  </a:cubicBezTo>
                  <a:lnTo>
                    <a:pt x="67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37" name="Freeform 39"/>
            <p:cNvSpPr>
              <a:spLocks noEditPoints="1"/>
            </p:cNvSpPr>
            <p:nvPr/>
          </p:nvSpPr>
          <p:spPr bwMode="auto">
            <a:xfrm>
              <a:off x="4488589" y="1553527"/>
              <a:ext cx="213581" cy="434881"/>
            </a:xfrm>
            <a:custGeom>
              <a:avLst/>
              <a:gdLst>
                <a:gd name="T0" fmla="*/ 7 w 166"/>
                <a:gd name="T1" fmla="*/ 241 h 338"/>
                <a:gd name="T2" fmla="*/ 18 w 166"/>
                <a:gd name="T3" fmla="*/ 226 h 338"/>
                <a:gd name="T4" fmla="*/ 22 w 166"/>
                <a:gd name="T5" fmla="*/ 197 h 338"/>
                <a:gd name="T6" fmla="*/ 11 w 166"/>
                <a:gd name="T7" fmla="*/ 163 h 338"/>
                <a:gd name="T8" fmla="*/ 26 w 166"/>
                <a:gd name="T9" fmla="*/ 137 h 338"/>
                <a:gd name="T10" fmla="*/ 33 w 166"/>
                <a:gd name="T11" fmla="*/ 97 h 338"/>
                <a:gd name="T12" fmla="*/ 48 w 166"/>
                <a:gd name="T13" fmla="*/ 74 h 338"/>
                <a:gd name="T14" fmla="*/ 55 w 166"/>
                <a:gd name="T15" fmla="*/ 45 h 338"/>
                <a:gd name="T16" fmla="*/ 70 w 166"/>
                <a:gd name="T17" fmla="*/ 30 h 338"/>
                <a:gd name="T18" fmla="*/ 78 w 166"/>
                <a:gd name="T19" fmla="*/ 22 h 338"/>
                <a:gd name="T20" fmla="*/ 96 w 166"/>
                <a:gd name="T21" fmla="*/ 19 h 338"/>
                <a:gd name="T22" fmla="*/ 103 w 166"/>
                <a:gd name="T23" fmla="*/ 8 h 338"/>
                <a:gd name="T24" fmla="*/ 111 w 166"/>
                <a:gd name="T25" fmla="*/ 4 h 338"/>
                <a:gd name="T26" fmla="*/ 141 w 166"/>
                <a:gd name="T27" fmla="*/ 19 h 338"/>
                <a:gd name="T28" fmla="*/ 148 w 166"/>
                <a:gd name="T29" fmla="*/ 30 h 338"/>
                <a:gd name="T30" fmla="*/ 155 w 166"/>
                <a:gd name="T31" fmla="*/ 52 h 338"/>
                <a:gd name="T32" fmla="*/ 155 w 166"/>
                <a:gd name="T33" fmla="*/ 78 h 338"/>
                <a:gd name="T34" fmla="*/ 159 w 166"/>
                <a:gd name="T35" fmla="*/ 89 h 338"/>
                <a:gd name="T36" fmla="*/ 144 w 166"/>
                <a:gd name="T37" fmla="*/ 89 h 338"/>
                <a:gd name="T38" fmla="*/ 133 w 166"/>
                <a:gd name="T39" fmla="*/ 93 h 338"/>
                <a:gd name="T40" fmla="*/ 129 w 166"/>
                <a:gd name="T41" fmla="*/ 104 h 338"/>
                <a:gd name="T42" fmla="*/ 129 w 166"/>
                <a:gd name="T43" fmla="*/ 108 h 338"/>
                <a:gd name="T44" fmla="*/ 133 w 166"/>
                <a:gd name="T45" fmla="*/ 119 h 338"/>
                <a:gd name="T46" fmla="*/ 126 w 166"/>
                <a:gd name="T47" fmla="*/ 134 h 338"/>
                <a:gd name="T48" fmla="*/ 115 w 166"/>
                <a:gd name="T49" fmla="*/ 149 h 338"/>
                <a:gd name="T50" fmla="*/ 103 w 166"/>
                <a:gd name="T51" fmla="*/ 156 h 338"/>
                <a:gd name="T52" fmla="*/ 92 w 166"/>
                <a:gd name="T53" fmla="*/ 160 h 338"/>
                <a:gd name="T54" fmla="*/ 85 w 166"/>
                <a:gd name="T55" fmla="*/ 174 h 338"/>
                <a:gd name="T56" fmla="*/ 81 w 166"/>
                <a:gd name="T57" fmla="*/ 189 h 338"/>
                <a:gd name="T58" fmla="*/ 81 w 166"/>
                <a:gd name="T59" fmla="*/ 204 h 338"/>
                <a:gd name="T60" fmla="*/ 85 w 166"/>
                <a:gd name="T61" fmla="*/ 215 h 338"/>
                <a:gd name="T62" fmla="*/ 100 w 166"/>
                <a:gd name="T63" fmla="*/ 226 h 338"/>
                <a:gd name="T64" fmla="*/ 100 w 166"/>
                <a:gd name="T65" fmla="*/ 249 h 338"/>
                <a:gd name="T66" fmla="*/ 85 w 166"/>
                <a:gd name="T67" fmla="*/ 245 h 338"/>
                <a:gd name="T68" fmla="*/ 70 w 166"/>
                <a:gd name="T69" fmla="*/ 245 h 338"/>
                <a:gd name="T70" fmla="*/ 81 w 166"/>
                <a:gd name="T71" fmla="*/ 249 h 338"/>
                <a:gd name="T72" fmla="*/ 100 w 166"/>
                <a:gd name="T73" fmla="*/ 252 h 338"/>
                <a:gd name="T74" fmla="*/ 92 w 166"/>
                <a:gd name="T75" fmla="*/ 256 h 338"/>
                <a:gd name="T76" fmla="*/ 85 w 166"/>
                <a:gd name="T77" fmla="*/ 264 h 338"/>
                <a:gd name="T78" fmla="*/ 78 w 166"/>
                <a:gd name="T79" fmla="*/ 271 h 338"/>
                <a:gd name="T80" fmla="*/ 78 w 166"/>
                <a:gd name="T81" fmla="*/ 282 h 338"/>
                <a:gd name="T82" fmla="*/ 81 w 166"/>
                <a:gd name="T83" fmla="*/ 301 h 338"/>
                <a:gd name="T84" fmla="*/ 66 w 166"/>
                <a:gd name="T85" fmla="*/ 319 h 338"/>
                <a:gd name="T86" fmla="*/ 48 w 166"/>
                <a:gd name="T87" fmla="*/ 330 h 338"/>
                <a:gd name="T88" fmla="*/ 29 w 166"/>
                <a:gd name="T89" fmla="*/ 330 h 338"/>
                <a:gd name="T90" fmla="*/ 29 w 166"/>
                <a:gd name="T91" fmla="*/ 315 h 338"/>
                <a:gd name="T92" fmla="*/ 15 w 166"/>
                <a:gd name="T93" fmla="*/ 297 h 338"/>
                <a:gd name="T94" fmla="*/ 7 w 166"/>
                <a:gd name="T95" fmla="*/ 282 h 338"/>
                <a:gd name="T96" fmla="*/ 7 w 166"/>
                <a:gd name="T97" fmla="*/ 275 h 338"/>
                <a:gd name="T98" fmla="*/ 0 w 166"/>
                <a:gd name="T99" fmla="*/ 264 h 338"/>
                <a:gd name="T100" fmla="*/ 103 w 166"/>
                <a:gd name="T101" fmla="*/ 252 h 338"/>
                <a:gd name="T102" fmla="*/ 4 w 166"/>
                <a:gd name="T103" fmla="*/ 278 h 338"/>
                <a:gd name="T104" fmla="*/ 115 w 166"/>
                <a:gd name="T105" fmla="*/ 271 h 338"/>
                <a:gd name="T106" fmla="*/ 118 w 166"/>
                <a:gd name="T107" fmla="*/ 282 h 338"/>
                <a:gd name="T108" fmla="*/ 107 w 166"/>
                <a:gd name="T109" fmla="*/ 304 h 338"/>
                <a:gd name="T110" fmla="*/ 115 w 166"/>
                <a:gd name="T111" fmla="*/ 293 h 338"/>
                <a:gd name="T112" fmla="*/ 107 w 166"/>
                <a:gd name="T113" fmla="*/ 286 h 338"/>
                <a:gd name="T114" fmla="*/ 107 w 166"/>
                <a:gd name="T115" fmla="*/ 301 h 338"/>
                <a:gd name="T116" fmla="*/ 81 w 166"/>
                <a:gd name="T117" fmla="*/ 319 h 338"/>
                <a:gd name="T118" fmla="*/ 85 w 166"/>
                <a:gd name="T119" fmla="*/ 297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6" h="338">
                  <a:moveTo>
                    <a:pt x="4" y="256"/>
                  </a:moveTo>
                  <a:lnTo>
                    <a:pt x="7" y="260"/>
                  </a:lnTo>
                  <a:lnTo>
                    <a:pt x="7" y="260"/>
                  </a:lnTo>
                  <a:lnTo>
                    <a:pt x="11" y="260"/>
                  </a:lnTo>
                  <a:lnTo>
                    <a:pt x="7" y="249"/>
                  </a:lnTo>
                  <a:lnTo>
                    <a:pt x="7" y="245"/>
                  </a:lnTo>
                  <a:lnTo>
                    <a:pt x="7" y="241"/>
                  </a:lnTo>
                  <a:lnTo>
                    <a:pt x="11" y="241"/>
                  </a:lnTo>
                  <a:lnTo>
                    <a:pt x="7" y="238"/>
                  </a:lnTo>
                  <a:lnTo>
                    <a:pt x="7" y="238"/>
                  </a:lnTo>
                  <a:lnTo>
                    <a:pt x="15" y="238"/>
                  </a:lnTo>
                  <a:lnTo>
                    <a:pt x="15" y="234"/>
                  </a:lnTo>
                  <a:lnTo>
                    <a:pt x="15" y="230"/>
                  </a:lnTo>
                  <a:lnTo>
                    <a:pt x="18" y="226"/>
                  </a:lnTo>
                  <a:lnTo>
                    <a:pt x="15" y="223"/>
                  </a:lnTo>
                  <a:lnTo>
                    <a:pt x="15" y="215"/>
                  </a:lnTo>
                  <a:lnTo>
                    <a:pt x="11" y="212"/>
                  </a:lnTo>
                  <a:lnTo>
                    <a:pt x="11" y="208"/>
                  </a:lnTo>
                  <a:lnTo>
                    <a:pt x="18" y="208"/>
                  </a:lnTo>
                  <a:lnTo>
                    <a:pt x="18" y="200"/>
                  </a:lnTo>
                  <a:lnTo>
                    <a:pt x="22" y="197"/>
                  </a:lnTo>
                  <a:lnTo>
                    <a:pt x="15" y="193"/>
                  </a:lnTo>
                  <a:lnTo>
                    <a:pt x="11" y="189"/>
                  </a:lnTo>
                  <a:lnTo>
                    <a:pt x="11" y="186"/>
                  </a:lnTo>
                  <a:lnTo>
                    <a:pt x="11" y="178"/>
                  </a:lnTo>
                  <a:lnTo>
                    <a:pt x="11" y="174"/>
                  </a:lnTo>
                  <a:lnTo>
                    <a:pt x="7" y="171"/>
                  </a:lnTo>
                  <a:lnTo>
                    <a:pt x="11" y="163"/>
                  </a:lnTo>
                  <a:lnTo>
                    <a:pt x="7" y="156"/>
                  </a:lnTo>
                  <a:lnTo>
                    <a:pt x="7" y="149"/>
                  </a:lnTo>
                  <a:lnTo>
                    <a:pt x="7" y="141"/>
                  </a:lnTo>
                  <a:lnTo>
                    <a:pt x="11" y="137"/>
                  </a:lnTo>
                  <a:lnTo>
                    <a:pt x="15" y="134"/>
                  </a:lnTo>
                  <a:lnTo>
                    <a:pt x="18" y="137"/>
                  </a:lnTo>
                  <a:lnTo>
                    <a:pt x="26" y="137"/>
                  </a:lnTo>
                  <a:lnTo>
                    <a:pt x="29" y="134"/>
                  </a:lnTo>
                  <a:lnTo>
                    <a:pt x="29" y="126"/>
                  </a:lnTo>
                  <a:lnTo>
                    <a:pt x="26" y="126"/>
                  </a:lnTo>
                  <a:lnTo>
                    <a:pt x="26" y="123"/>
                  </a:lnTo>
                  <a:lnTo>
                    <a:pt x="33" y="108"/>
                  </a:lnTo>
                  <a:lnTo>
                    <a:pt x="33" y="100"/>
                  </a:lnTo>
                  <a:lnTo>
                    <a:pt x="33" y="97"/>
                  </a:lnTo>
                  <a:lnTo>
                    <a:pt x="37" y="93"/>
                  </a:lnTo>
                  <a:lnTo>
                    <a:pt x="37" y="85"/>
                  </a:lnTo>
                  <a:lnTo>
                    <a:pt x="33" y="85"/>
                  </a:lnTo>
                  <a:lnTo>
                    <a:pt x="33" y="82"/>
                  </a:lnTo>
                  <a:lnTo>
                    <a:pt x="37" y="78"/>
                  </a:lnTo>
                  <a:lnTo>
                    <a:pt x="44" y="78"/>
                  </a:lnTo>
                  <a:lnTo>
                    <a:pt x="48" y="74"/>
                  </a:lnTo>
                  <a:lnTo>
                    <a:pt x="48" y="74"/>
                  </a:lnTo>
                  <a:lnTo>
                    <a:pt x="52" y="67"/>
                  </a:lnTo>
                  <a:lnTo>
                    <a:pt x="55" y="59"/>
                  </a:lnTo>
                  <a:lnTo>
                    <a:pt x="59" y="56"/>
                  </a:lnTo>
                  <a:lnTo>
                    <a:pt x="55" y="52"/>
                  </a:lnTo>
                  <a:lnTo>
                    <a:pt x="55" y="52"/>
                  </a:lnTo>
                  <a:lnTo>
                    <a:pt x="55" y="45"/>
                  </a:lnTo>
                  <a:lnTo>
                    <a:pt x="55" y="41"/>
                  </a:lnTo>
                  <a:lnTo>
                    <a:pt x="59" y="41"/>
                  </a:lnTo>
                  <a:lnTo>
                    <a:pt x="59" y="37"/>
                  </a:lnTo>
                  <a:lnTo>
                    <a:pt x="63" y="34"/>
                  </a:lnTo>
                  <a:lnTo>
                    <a:pt x="63" y="30"/>
                  </a:lnTo>
                  <a:lnTo>
                    <a:pt x="66" y="30"/>
                  </a:lnTo>
                  <a:lnTo>
                    <a:pt x="70" y="3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78" y="30"/>
                  </a:lnTo>
                  <a:lnTo>
                    <a:pt x="74" y="26"/>
                  </a:lnTo>
                  <a:lnTo>
                    <a:pt x="78" y="22"/>
                  </a:lnTo>
                  <a:lnTo>
                    <a:pt x="78" y="22"/>
                  </a:lnTo>
                  <a:lnTo>
                    <a:pt x="78" y="22"/>
                  </a:lnTo>
                  <a:lnTo>
                    <a:pt x="74" y="19"/>
                  </a:lnTo>
                  <a:lnTo>
                    <a:pt x="78" y="15"/>
                  </a:lnTo>
                  <a:lnTo>
                    <a:pt x="81" y="15"/>
                  </a:lnTo>
                  <a:lnTo>
                    <a:pt x="85" y="15"/>
                  </a:lnTo>
                  <a:lnTo>
                    <a:pt x="89" y="15"/>
                  </a:lnTo>
                  <a:lnTo>
                    <a:pt x="92" y="19"/>
                  </a:lnTo>
                  <a:lnTo>
                    <a:pt x="96" y="19"/>
                  </a:lnTo>
                  <a:lnTo>
                    <a:pt x="100" y="19"/>
                  </a:lnTo>
                  <a:lnTo>
                    <a:pt x="100" y="19"/>
                  </a:lnTo>
                  <a:lnTo>
                    <a:pt x="103" y="19"/>
                  </a:lnTo>
                  <a:lnTo>
                    <a:pt x="103" y="15"/>
                  </a:lnTo>
                  <a:lnTo>
                    <a:pt x="100" y="15"/>
                  </a:lnTo>
                  <a:lnTo>
                    <a:pt x="100" y="11"/>
                  </a:lnTo>
                  <a:lnTo>
                    <a:pt x="103" y="8"/>
                  </a:lnTo>
                  <a:lnTo>
                    <a:pt x="103" y="4"/>
                  </a:lnTo>
                  <a:lnTo>
                    <a:pt x="100" y="4"/>
                  </a:lnTo>
                  <a:lnTo>
                    <a:pt x="100" y="0"/>
                  </a:lnTo>
                  <a:lnTo>
                    <a:pt x="103" y="0"/>
                  </a:lnTo>
                  <a:lnTo>
                    <a:pt x="107" y="0"/>
                  </a:lnTo>
                  <a:lnTo>
                    <a:pt x="107" y="0"/>
                  </a:lnTo>
                  <a:lnTo>
                    <a:pt x="111" y="4"/>
                  </a:lnTo>
                  <a:lnTo>
                    <a:pt x="115" y="4"/>
                  </a:lnTo>
                  <a:lnTo>
                    <a:pt x="122" y="11"/>
                  </a:lnTo>
                  <a:lnTo>
                    <a:pt x="126" y="15"/>
                  </a:lnTo>
                  <a:lnTo>
                    <a:pt x="133" y="15"/>
                  </a:lnTo>
                  <a:lnTo>
                    <a:pt x="133" y="15"/>
                  </a:lnTo>
                  <a:lnTo>
                    <a:pt x="137" y="19"/>
                  </a:lnTo>
                  <a:lnTo>
                    <a:pt x="141" y="19"/>
                  </a:lnTo>
                  <a:lnTo>
                    <a:pt x="141" y="22"/>
                  </a:lnTo>
                  <a:lnTo>
                    <a:pt x="144" y="22"/>
                  </a:lnTo>
                  <a:lnTo>
                    <a:pt x="144" y="22"/>
                  </a:lnTo>
                  <a:lnTo>
                    <a:pt x="148" y="26"/>
                  </a:lnTo>
                  <a:lnTo>
                    <a:pt x="148" y="26"/>
                  </a:lnTo>
                  <a:lnTo>
                    <a:pt x="152" y="30"/>
                  </a:lnTo>
                  <a:lnTo>
                    <a:pt x="148" y="30"/>
                  </a:lnTo>
                  <a:lnTo>
                    <a:pt x="152" y="37"/>
                  </a:lnTo>
                  <a:lnTo>
                    <a:pt x="148" y="41"/>
                  </a:lnTo>
                  <a:lnTo>
                    <a:pt x="148" y="41"/>
                  </a:lnTo>
                  <a:lnTo>
                    <a:pt x="155" y="41"/>
                  </a:lnTo>
                  <a:lnTo>
                    <a:pt x="155" y="45"/>
                  </a:lnTo>
                  <a:lnTo>
                    <a:pt x="152" y="48"/>
                  </a:lnTo>
                  <a:lnTo>
                    <a:pt x="155" y="52"/>
                  </a:lnTo>
                  <a:lnTo>
                    <a:pt x="155" y="56"/>
                  </a:lnTo>
                  <a:lnTo>
                    <a:pt x="155" y="59"/>
                  </a:lnTo>
                  <a:lnTo>
                    <a:pt x="155" y="63"/>
                  </a:lnTo>
                  <a:lnTo>
                    <a:pt x="155" y="63"/>
                  </a:lnTo>
                  <a:lnTo>
                    <a:pt x="155" y="71"/>
                  </a:lnTo>
                  <a:lnTo>
                    <a:pt x="155" y="74"/>
                  </a:lnTo>
                  <a:lnTo>
                    <a:pt x="155" y="78"/>
                  </a:lnTo>
                  <a:lnTo>
                    <a:pt x="159" y="78"/>
                  </a:lnTo>
                  <a:lnTo>
                    <a:pt x="163" y="82"/>
                  </a:lnTo>
                  <a:lnTo>
                    <a:pt x="166" y="85"/>
                  </a:lnTo>
                  <a:lnTo>
                    <a:pt x="163" y="89"/>
                  </a:lnTo>
                  <a:lnTo>
                    <a:pt x="163" y="89"/>
                  </a:lnTo>
                  <a:lnTo>
                    <a:pt x="163" y="89"/>
                  </a:lnTo>
                  <a:lnTo>
                    <a:pt x="159" y="89"/>
                  </a:lnTo>
                  <a:lnTo>
                    <a:pt x="159" y="85"/>
                  </a:lnTo>
                  <a:lnTo>
                    <a:pt x="155" y="89"/>
                  </a:lnTo>
                  <a:lnTo>
                    <a:pt x="152" y="89"/>
                  </a:lnTo>
                  <a:lnTo>
                    <a:pt x="148" y="89"/>
                  </a:lnTo>
                  <a:lnTo>
                    <a:pt x="148" y="89"/>
                  </a:lnTo>
                  <a:lnTo>
                    <a:pt x="144" y="85"/>
                  </a:lnTo>
                  <a:lnTo>
                    <a:pt x="144" y="89"/>
                  </a:lnTo>
                  <a:lnTo>
                    <a:pt x="141" y="85"/>
                  </a:lnTo>
                  <a:lnTo>
                    <a:pt x="141" y="89"/>
                  </a:lnTo>
                  <a:lnTo>
                    <a:pt x="141" y="89"/>
                  </a:lnTo>
                  <a:lnTo>
                    <a:pt x="137" y="93"/>
                  </a:lnTo>
                  <a:lnTo>
                    <a:pt x="137" y="93"/>
                  </a:lnTo>
                  <a:lnTo>
                    <a:pt x="133" y="93"/>
                  </a:lnTo>
                  <a:lnTo>
                    <a:pt x="133" y="93"/>
                  </a:lnTo>
                  <a:lnTo>
                    <a:pt x="133" y="97"/>
                  </a:lnTo>
                  <a:lnTo>
                    <a:pt x="137" y="97"/>
                  </a:lnTo>
                  <a:lnTo>
                    <a:pt x="133" y="100"/>
                  </a:lnTo>
                  <a:lnTo>
                    <a:pt x="129" y="97"/>
                  </a:lnTo>
                  <a:lnTo>
                    <a:pt x="129" y="100"/>
                  </a:lnTo>
                  <a:lnTo>
                    <a:pt x="129" y="100"/>
                  </a:lnTo>
                  <a:lnTo>
                    <a:pt x="129" y="104"/>
                  </a:lnTo>
                  <a:lnTo>
                    <a:pt x="129" y="104"/>
                  </a:lnTo>
                  <a:lnTo>
                    <a:pt x="129" y="100"/>
                  </a:lnTo>
                  <a:lnTo>
                    <a:pt x="126" y="100"/>
                  </a:lnTo>
                  <a:lnTo>
                    <a:pt x="126" y="100"/>
                  </a:lnTo>
                  <a:lnTo>
                    <a:pt x="126" y="104"/>
                  </a:lnTo>
                  <a:lnTo>
                    <a:pt x="129" y="104"/>
                  </a:lnTo>
                  <a:lnTo>
                    <a:pt x="129" y="108"/>
                  </a:lnTo>
                  <a:lnTo>
                    <a:pt x="129" y="108"/>
                  </a:lnTo>
                  <a:lnTo>
                    <a:pt x="129" y="111"/>
                  </a:lnTo>
                  <a:lnTo>
                    <a:pt x="129" y="115"/>
                  </a:lnTo>
                  <a:lnTo>
                    <a:pt x="126" y="115"/>
                  </a:lnTo>
                  <a:lnTo>
                    <a:pt x="129" y="119"/>
                  </a:lnTo>
                  <a:lnTo>
                    <a:pt x="129" y="119"/>
                  </a:lnTo>
                  <a:lnTo>
                    <a:pt x="133" y="119"/>
                  </a:lnTo>
                  <a:lnTo>
                    <a:pt x="129" y="123"/>
                  </a:lnTo>
                  <a:lnTo>
                    <a:pt x="133" y="123"/>
                  </a:lnTo>
                  <a:lnTo>
                    <a:pt x="133" y="123"/>
                  </a:lnTo>
                  <a:lnTo>
                    <a:pt x="129" y="126"/>
                  </a:lnTo>
                  <a:lnTo>
                    <a:pt x="129" y="126"/>
                  </a:lnTo>
                  <a:lnTo>
                    <a:pt x="126" y="130"/>
                  </a:lnTo>
                  <a:lnTo>
                    <a:pt x="126" y="134"/>
                  </a:lnTo>
                  <a:lnTo>
                    <a:pt x="122" y="141"/>
                  </a:lnTo>
                  <a:lnTo>
                    <a:pt x="122" y="141"/>
                  </a:lnTo>
                  <a:lnTo>
                    <a:pt x="118" y="141"/>
                  </a:lnTo>
                  <a:lnTo>
                    <a:pt x="115" y="141"/>
                  </a:lnTo>
                  <a:lnTo>
                    <a:pt x="115" y="145"/>
                  </a:lnTo>
                  <a:lnTo>
                    <a:pt x="118" y="145"/>
                  </a:lnTo>
                  <a:lnTo>
                    <a:pt x="115" y="149"/>
                  </a:lnTo>
                  <a:lnTo>
                    <a:pt x="111" y="152"/>
                  </a:lnTo>
                  <a:lnTo>
                    <a:pt x="111" y="152"/>
                  </a:lnTo>
                  <a:lnTo>
                    <a:pt x="107" y="149"/>
                  </a:lnTo>
                  <a:lnTo>
                    <a:pt x="107" y="149"/>
                  </a:lnTo>
                  <a:lnTo>
                    <a:pt x="103" y="152"/>
                  </a:lnTo>
                  <a:lnTo>
                    <a:pt x="103" y="156"/>
                  </a:lnTo>
                  <a:lnTo>
                    <a:pt x="103" y="156"/>
                  </a:lnTo>
                  <a:lnTo>
                    <a:pt x="100" y="156"/>
                  </a:lnTo>
                  <a:lnTo>
                    <a:pt x="100" y="156"/>
                  </a:lnTo>
                  <a:lnTo>
                    <a:pt x="100" y="160"/>
                  </a:lnTo>
                  <a:lnTo>
                    <a:pt x="96" y="160"/>
                  </a:lnTo>
                  <a:lnTo>
                    <a:pt x="96" y="156"/>
                  </a:lnTo>
                  <a:lnTo>
                    <a:pt x="92" y="160"/>
                  </a:lnTo>
                  <a:lnTo>
                    <a:pt x="92" y="160"/>
                  </a:lnTo>
                  <a:lnTo>
                    <a:pt x="96" y="163"/>
                  </a:lnTo>
                  <a:lnTo>
                    <a:pt x="96" y="163"/>
                  </a:lnTo>
                  <a:lnTo>
                    <a:pt x="89" y="167"/>
                  </a:lnTo>
                  <a:lnTo>
                    <a:pt x="89" y="167"/>
                  </a:lnTo>
                  <a:lnTo>
                    <a:pt x="85" y="167"/>
                  </a:lnTo>
                  <a:lnTo>
                    <a:pt x="89" y="171"/>
                  </a:lnTo>
                  <a:lnTo>
                    <a:pt x="85" y="174"/>
                  </a:lnTo>
                  <a:lnTo>
                    <a:pt x="81" y="174"/>
                  </a:lnTo>
                  <a:lnTo>
                    <a:pt x="78" y="174"/>
                  </a:lnTo>
                  <a:lnTo>
                    <a:pt x="81" y="178"/>
                  </a:lnTo>
                  <a:lnTo>
                    <a:pt x="81" y="182"/>
                  </a:lnTo>
                  <a:lnTo>
                    <a:pt x="81" y="182"/>
                  </a:lnTo>
                  <a:lnTo>
                    <a:pt x="81" y="186"/>
                  </a:lnTo>
                  <a:lnTo>
                    <a:pt x="81" y="189"/>
                  </a:lnTo>
                  <a:lnTo>
                    <a:pt x="85" y="193"/>
                  </a:lnTo>
                  <a:lnTo>
                    <a:pt x="85" y="197"/>
                  </a:lnTo>
                  <a:lnTo>
                    <a:pt x="81" y="193"/>
                  </a:lnTo>
                  <a:lnTo>
                    <a:pt x="81" y="197"/>
                  </a:lnTo>
                  <a:lnTo>
                    <a:pt x="81" y="200"/>
                  </a:lnTo>
                  <a:lnTo>
                    <a:pt x="78" y="204"/>
                  </a:lnTo>
                  <a:lnTo>
                    <a:pt x="81" y="204"/>
                  </a:lnTo>
                  <a:lnTo>
                    <a:pt x="81" y="204"/>
                  </a:lnTo>
                  <a:lnTo>
                    <a:pt x="81" y="204"/>
                  </a:lnTo>
                  <a:lnTo>
                    <a:pt x="81" y="208"/>
                  </a:lnTo>
                  <a:lnTo>
                    <a:pt x="78" y="212"/>
                  </a:lnTo>
                  <a:lnTo>
                    <a:pt x="81" y="215"/>
                  </a:lnTo>
                  <a:lnTo>
                    <a:pt x="81" y="215"/>
                  </a:lnTo>
                  <a:lnTo>
                    <a:pt x="85" y="215"/>
                  </a:lnTo>
                  <a:lnTo>
                    <a:pt x="85" y="219"/>
                  </a:lnTo>
                  <a:lnTo>
                    <a:pt x="85" y="219"/>
                  </a:lnTo>
                  <a:lnTo>
                    <a:pt x="89" y="219"/>
                  </a:lnTo>
                  <a:lnTo>
                    <a:pt x="92" y="219"/>
                  </a:lnTo>
                  <a:lnTo>
                    <a:pt x="92" y="219"/>
                  </a:lnTo>
                  <a:lnTo>
                    <a:pt x="96" y="223"/>
                  </a:lnTo>
                  <a:lnTo>
                    <a:pt x="100" y="226"/>
                  </a:lnTo>
                  <a:lnTo>
                    <a:pt x="100" y="226"/>
                  </a:lnTo>
                  <a:lnTo>
                    <a:pt x="103" y="230"/>
                  </a:lnTo>
                  <a:lnTo>
                    <a:pt x="103" y="234"/>
                  </a:lnTo>
                  <a:lnTo>
                    <a:pt x="107" y="234"/>
                  </a:lnTo>
                  <a:lnTo>
                    <a:pt x="103" y="241"/>
                  </a:lnTo>
                  <a:lnTo>
                    <a:pt x="100" y="245"/>
                  </a:lnTo>
                  <a:lnTo>
                    <a:pt x="100" y="249"/>
                  </a:lnTo>
                  <a:lnTo>
                    <a:pt x="96" y="249"/>
                  </a:lnTo>
                  <a:lnTo>
                    <a:pt x="92" y="245"/>
                  </a:lnTo>
                  <a:lnTo>
                    <a:pt x="92" y="245"/>
                  </a:lnTo>
                  <a:lnTo>
                    <a:pt x="89" y="245"/>
                  </a:lnTo>
                  <a:lnTo>
                    <a:pt x="89" y="241"/>
                  </a:lnTo>
                  <a:lnTo>
                    <a:pt x="89" y="245"/>
                  </a:lnTo>
                  <a:lnTo>
                    <a:pt x="85" y="245"/>
                  </a:lnTo>
                  <a:lnTo>
                    <a:pt x="85" y="241"/>
                  </a:lnTo>
                  <a:lnTo>
                    <a:pt x="81" y="241"/>
                  </a:lnTo>
                  <a:lnTo>
                    <a:pt x="81" y="245"/>
                  </a:lnTo>
                  <a:lnTo>
                    <a:pt x="78" y="245"/>
                  </a:lnTo>
                  <a:lnTo>
                    <a:pt x="78" y="245"/>
                  </a:lnTo>
                  <a:lnTo>
                    <a:pt x="74" y="245"/>
                  </a:lnTo>
                  <a:lnTo>
                    <a:pt x="70" y="245"/>
                  </a:lnTo>
                  <a:lnTo>
                    <a:pt x="70" y="245"/>
                  </a:lnTo>
                  <a:lnTo>
                    <a:pt x="70" y="249"/>
                  </a:lnTo>
                  <a:lnTo>
                    <a:pt x="74" y="249"/>
                  </a:lnTo>
                  <a:lnTo>
                    <a:pt x="74" y="249"/>
                  </a:lnTo>
                  <a:lnTo>
                    <a:pt x="78" y="245"/>
                  </a:lnTo>
                  <a:lnTo>
                    <a:pt x="81" y="245"/>
                  </a:lnTo>
                  <a:lnTo>
                    <a:pt x="81" y="249"/>
                  </a:lnTo>
                  <a:lnTo>
                    <a:pt x="85" y="249"/>
                  </a:lnTo>
                  <a:lnTo>
                    <a:pt x="89" y="252"/>
                  </a:lnTo>
                  <a:lnTo>
                    <a:pt x="89" y="249"/>
                  </a:lnTo>
                  <a:lnTo>
                    <a:pt x="92" y="249"/>
                  </a:lnTo>
                  <a:lnTo>
                    <a:pt x="96" y="249"/>
                  </a:lnTo>
                  <a:lnTo>
                    <a:pt x="100" y="249"/>
                  </a:lnTo>
                  <a:lnTo>
                    <a:pt x="100" y="252"/>
                  </a:lnTo>
                  <a:lnTo>
                    <a:pt x="100" y="256"/>
                  </a:lnTo>
                  <a:lnTo>
                    <a:pt x="100" y="256"/>
                  </a:lnTo>
                  <a:lnTo>
                    <a:pt x="96" y="256"/>
                  </a:lnTo>
                  <a:lnTo>
                    <a:pt x="92" y="260"/>
                  </a:lnTo>
                  <a:lnTo>
                    <a:pt x="92" y="260"/>
                  </a:lnTo>
                  <a:lnTo>
                    <a:pt x="92" y="256"/>
                  </a:lnTo>
                  <a:lnTo>
                    <a:pt x="92" y="256"/>
                  </a:lnTo>
                  <a:lnTo>
                    <a:pt x="89" y="256"/>
                  </a:lnTo>
                  <a:lnTo>
                    <a:pt x="92" y="260"/>
                  </a:lnTo>
                  <a:lnTo>
                    <a:pt x="89" y="260"/>
                  </a:lnTo>
                  <a:lnTo>
                    <a:pt x="85" y="264"/>
                  </a:lnTo>
                  <a:lnTo>
                    <a:pt x="85" y="264"/>
                  </a:lnTo>
                  <a:lnTo>
                    <a:pt x="85" y="264"/>
                  </a:lnTo>
                  <a:lnTo>
                    <a:pt x="85" y="264"/>
                  </a:lnTo>
                  <a:lnTo>
                    <a:pt x="81" y="267"/>
                  </a:lnTo>
                  <a:lnTo>
                    <a:pt x="81" y="267"/>
                  </a:lnTo>
                  <a:lnTo>
                    <a:pt x="78" y="267"/>
                  </a:lnTo>
                  <a:lnTo>
                    <a:pt x="78" y="267"/>
                  </a:lnTo>
                  <a:lnTo>
                    <a:pt x="81" y="267"/>
                  </a:lnTo>
                  <a:lnTo>
                    <a:pt x="85" y="271"/>
                  </a:lnTo>
                  <a:lnTo>
                    <a:pt x="78" y="271"/>
                  </a:lnTo>
                  <a:lnTo>
                    <a:pt x="81" y="275"/>
                  </a:lnTo>
                  <a:lnTo>
                    <a:pt x="81" y="275"/>
                  </a:lnTo>
                  <a:lnTo>
                    <a:pt x="81" y="278"/>
                  </a:lnTo>
                  <a:lnTo>
                    <a:pt x="85" y="282"/>
                  </a:lnTo>
                  <a:lnTo>
                    <a:pt x="81" y="282"/>
                  </a:lnTo>
                  <a:lnTo>
                    <a:pt x="78" y="282"/>
                  </a:lnTo>
                  <a:lnTo>
                    <a:pt x="78" y="282"/>
                  </a:lnTo>
                  <a:lnTo>
                    <a:pt x="78" y="286"/>
                  </a:lnTo>
                  <a:lnTo>
                    <a:pt x="81" y="289"/>
                  </a:lnTo>
                  <a:lnTo>
                    <a:pt x="78" y="289"/>
                  </a:lnTo>
                  <a:lnTo>
                    <a:pt x="81" y="293"/>
                  </a:lnTo>
                  <a:lnTo>
                    <a:pt x="78" y="297"/>
                  </a:lnTo>
                  <a:lnTo>
                    <a:pt x="78" y="301"/>
                  </a:lnTo>
                  <a:lnTo>
                    <a:pt x="81" y="301"/>
                  </a:lnTo>
                  <a:lnTo>
                    <a:pt x="78" y="304"/>
                  </a:lnTo>
                  <a:lnTo>
                    <a:pt x="78" y="312"/>
                  </a:lnTo>
                  <a:lnTo>
                    <a:pt x="74" y="312"/>
                  </a:lnTo>
                  <a:lnTo>
                    <a:pt x="74" y="319"/>
                  </a:lnTo>
                  <a:lnTo>
                    <a:pt x="70" y="323"/>
                  </a:lnTo>
                  <a:lnTo>
                    <a:pt x="70" y="323"/>
                  </a:lnTo>
                  <a:lnTo>
                    <a:pt x="66" y="319"/>
                  </a:lnTo>
                  <a:lnTo>
                    <a:pt x="63" y="323"/>
                  </a:lnTo>
                  <a:lnTo>
                    <a:pt x="55" y="319"/>
                  </a:lnTo>
                  <a:lnTo>
                    <a:pt x="55" y="319"/>
                  </a:lnTo>
                  <a:lnTo>
                    <a:pt x="55" y="323"/>
                  </a:lnTo>
                  <a:lnTo>
                    <a:pt x="48" y="323"/>
                  </a:lnTo>
                  <a:lnTo>
                    <a:pt x="48" y="330"/>
                  </a:lnTo>
                  <a:lnTo>
                    <a:pt x="48" y="330"/>
                  </a:lnTo>
                  <a:lnTo>
                    <a:pt x="48" y="334"/>
                  </a:lnTo>
                  <a:lnTo>
                    <a:pt x="44" y="334"/>
                  </a:lnTo>
                  <a:lnTo>
                    <a:pt x="41" y="334"/>
                  </a:lnTo>
                  <a:lnTo>
                    <a:pt x="33" y="338"/>
                  </a:lnTo>
                  <a:lnTo>
                    <a:pt x="29" y="338"/>
                  </a:lnTo>
                  <a:lnTo>
                    <a:pt x="29" y="334"/>
                  </a:lnTo>
                  <a:lnTo>
                    <a:pt x="29" y="330"/>
                  </a:lnTo>
                  <a:lnTo>
                    <a:pt x="29" y="327"/>
                  </a:lnTo>
                  <a:lnTo>
                    <a:pt x="26" y="323"/>
                  </a:lnTo>
                  <a:lnTo>
                    <a:pt x="26" y="323"/>
                  </a:lnTo>
                  <a:lnTo>
                    <a:pt x="22" y="319"/>
                  </a:lnTo>
                  <a:lnTo>
                    <a:pt x="22" y="319"/>
                  </a:lnTo>
                  <a:lnTo>
                    <a:pt x="29" y="319"/>
                  </a:lnTo>
                  <a:lnTo>
                    <a:pt x="29" y="315"/>
                  </a:lnTo>
                  <a:lnTo>
                    <a:pt x="29" y="312"/>
                  </a:lnTo>
                  <a:lnTo>
                    <a:pt x="26" y="312"/>
                  </a:lnTo>
                  <a:lnTo>
                    <a:pt x="22" y="308"/>
                  </a:lnTo>
                  <a:lnTo>
                    <a:pt x="22" y="308"/>
                  </a:lnTo>
                  <a:lnTo>
                    <a:pt x="18" y="304"/>
                  </a:lnTo>
                  <a:lnTo>
                    <a:pt x="18" y="301"/>
                  </a:lnTo>
                  <a:lnTo>
                    <a:pt x="15" y="297"/>
                  </a:lnTo>
                  <a:lnTo>
                    <a:pt x="15" y="293"/>
                  </a:lnTo>
                  <a:lnTo>
                    <a:pt x="11" y="289"/>
                  </a:lnTo>
                  <a:lnTo>
                    <a:pt x="7" y="289"/>
                  </a:lnTo>
                  <a:lnTo>
                    <a:pt x="7" y="289"/>
                  </a:lnTo>
                  <a:lnTo>
                    <a:pt x="7" y="286"/>
                  </a:lnTo>
                  <a:lnTo>
                    <a:pt x="7" y="282"/>
                  </a:lnTo>
                  <a:lnTo>
                    <a:pt x="7" y="282"/>
                  </a:lnTo>
                  <a:lnTo>
                    <a:pt x="7" y="278"/>
                  </a:lnTo>
                  <a:lnTo>
                    <a:pt x="11" y="275"/>
                  </a:lnTo>
                  <a:lnTo>
                    <a:pt x="11" y="275"/>
                  </a:lnTo>
                  <a:lnTo>
                    <a:pt x="7" y="275"/>
                  </a:lnTo>
                  <a:lnTo>
                    <a:pt x="7" y="271"/>
                  </a:lnTo>
                  <a:lnTo>
                    <a:pt x="7" y="271"/>
                  </a:lnTo>
                  <a:lnTo>
                    <a:pt x="7" y="275"/>
                  </a:lnTo>
                  <a:lnTo>
                    <a:pt x="11" y="275"/>
                  </a:lnTo>
                  <a:lnTo>
                    <a:pt x="7" y="278"/>
                  </a:lnTo>
                  <a:lnTo>
                    <a:pt x="7" y="275"/>
                  </a:lnTo>
                  <a:lnTo>
                    <a:pt x="4" y="275"/>
                  </a:lnTo>
                  <a:lnTo>
                    <a:pt x="4" y="271"/>
                  </a:lnTo>
                  <a:lnTo>
                    <a:pt x="4" y="267"/>
                  </a:lnTo>
                  <a:lnTo>
                    <a:pt x="0" y="264"/>
                  </a:lnTo>
                  <a:lnTo>
                    <a:pt x="0" y="260"/>
                  </a:lnTo>
                  <a:lnTo>
                    <a:pt x="4" y="256"/>
                  </a:lnTo>
                  <a:lnTo>
                    <a:pt x="4" y="256"/>
                  </a:lnTo>
                  <a:lnTo>
                    <a:pt x="4" y="256"/>
                  </a:lnTo>
                  <a:close/>
                  <a:moveTo>
                    <a:pt x="100" y="249"/>
                  </a:moveTo>
                  <a:lnTo>
                    <a:pt x="103" y="252"/>
                  </a:lnTo>
                  <a:lnTo>
                    <a:pt x="103" y="252"/>
                  </a:lnTo>
                  <a:lnTo>
                    <a:pt x="103" y="249"/>
                  </a:lnTo>
                  <a:lnTo>
                    <a:pt x="107" y="245"/>
                  </a:lnTo>
                  <a:lnTo>
                    <a:pt x="107" y="245"/>
                  </a:lnTo>
                  <a:lnTo>
                    <a:pt x="103" y="245"/>
                  </a:lnTo>
                  <a:lnTo>
                    <a:pt x="100" y="249"/>
                  </a:lnTo>
                  <a:lnTo>
                    <a:pt x="100" y="249"/>
                  </a:lnTo>
                  <a:close/>
                  <a:moveTo>
                    <a:pt x="4" y="278"/>
                  </a:moveTo>
                  <a:lnTo>
                    <a:pt x="4" y="282"/>
                  </a:lnTo>
                  <a:lnTo>
                    <a:pt x="7" y="282"/>
                  </a:lnTo>
                  <a:lnTo>
                    <a:pt x="7" y="278"/>
                  </a:lnTo>
                  <a:lnTo>
                    <a:pt x="4" y="278"/>
                  </a:lnTo>
                  <a:lnTo>
                    <a:pt x="4" y="278"/>
                  </a:lnTo>
                  <a:close/>
                  <a:moveTo>
                    <a:pt x="115" y="267"/>
                  </a:moveTo>
                  <a:lnTo>
                    <a:pt x="115" y="271"/>
                  </a:lnTo>
                  <a:lnTo>
                    <a:pt x="118" y="271"/>
                  </a:lnTo>
                  <a:lnTo>
                    <a:pt x="115" y="267"/>
                  </a:lnTo>
                  <a:lnTo>
                    <a:pt x="115" y="267"/>
                  </a:lnTo>
                  <a:lnTo>
                    <a:pt x="115" y="267"/>
                  </a:lnTo>
                  <a:close/>
                  <a:moveTo>
                    <a:pt x="115" y="282"/>
                  </a:moveTo>
                  <a:lnTo>
                    <a:pt x="118" y="286"/>
                  </a:lnTo>
                  <a:lnTo>
                    <a:pt x="118" y="282"/>
                  </a:lnTo>
                  <a:lnTo>
                    <a:pt x="122" y="282"/>
                  </a:lnTo>
                  <a:lnTo>
                    <a:pt x="122" y="282"/>
                  </a:lnTo>
                  <a:lnTo>
                    <a:pt x="118" y="282"/>
                  </a:lnTo>
                  <a:lnTo>
                    <a:pt x="115" y="282"/>
                  </a:lnTo>
                  <a:lnTo>
                    <a:pt x="115" y="282"/>
                  </a:lnTo>
                  <a:close/>
                  <a:moveTo>
                    <a:pt x="103" y="304"/>
                  </a:moveTo>
                  <a:lnTo>
                    <a:pt x="107" y="304"/>
                  </a:lnTo>
                  <a:lnTo>
                    <a:pt x="107" y="304"/>
                  </a:lnTo>
                  <a:lnTo>
                    <a:pt x="107" y="301"/>
                  </a:lnTo>
                  <a:lnTo>
                    <a:pt x="107" y="301"/>
                  </a:lnTo>
                  <a:lnTo>
                    <a:pt x="111" y="297"/>
                  </a:lnTo>
                  <a:lnTo>
                    <a:pt x="111" y="297"/>
                  </a:lnTo>
                  <a:lnTo>
                    <a:pt x="115" y="293"/>
                  </a:lnTo>
                  <a:lnTo>
                    <a:pt x="115" y="293"/>
                  </a:lnTo>
                  <a:lnTo>
                    <a:pt x="111" y="289"/>
                  </a:lnTo>
                  <a:lnTo>
                    <a:pt x="115" y="286"/>
                  </a:lnTo>
                  <a:lnTo>
                    <a:pt x="115" y="286"/>
                  </a:lnTo>
                  <a:lnTo>
                    <a:pt x="115" y="286"/>
                  </a:lnTo>
                  <a:lnTo>
                    <a:pt x="115" y="282"/>
                  </a:lnTo>
                  <a:lnTo>
                    <a:pt x="111" y="286"/>
                  </a:lnTo>
                  <a:lnTo>
                    <a:pt x="107" y="286"/>
                  </a:lnTo>
                  <a:lnTo>
                    <a:pt x="107" y="286"/>
                  </a:lnTo>
                  <a:lnTo>
                    <a:pt x="103" y="289"/>
                  </a:lnTo>
                  <a:lnTo>
                    <a:pt x="103" y="293"/>
                  </a:lnTo>
                  <a:lnTo>
                    <a:pt x="103" y="297"/>
                  </a:lnTo>
                  <a:lnTo>
                    <a:pt x="103" y="297"/>
                  </a:lnTo>
                  <a:lnTo>
                    <a:pt x="103" y="301"/>
                  </a:lnTo>
                  <a:lnTo>
                    <a:pt x="107" y="301"/>
                  </a:lnTo>
                  <a:lnTo>
                    <a:pt x="107" y="301"/>
                  </a:lnTo>
                  <a:lnTo>
                    <a:pt x="103" y="304"/>
                  </a:lnTo>
                  <a:lnTo>
                    <a:pt x="103" y="304"/>
                  </a:lnTo>
                  <a:lnTo>
                    <a:pt x="103" y="304"/>
                  </a:lnTo>
                  <a:close/>
                  <a:moveTo>
                    <a:pt x="81" y="315"/>
                  </a:moveTo>
                  <a:lnTo>
                    <a:pt x="81" y="319"/>
                  </a:lnTo>
                  <a:lnTo>
                    <a:pt x="81" y="319"/>
                  </a:lnTo>
                  <a:lnTo>
                    <a:pt x="81" y="319"/>
                  </a:lnTo>
                  <a:lnTo>
                    <a:pt x="81" y="319"/>
                  </a:lnTo>
                  <a:lnTo>
                    <a:pt x="85" y="312"/>
                  </a:lnTo>
                  <a:lnTo>
                    <a:pt x="85" y="308"/>
                  </a:lnTo>
                  <a:lnTo>
                    <a:pt x="85" y="304"/>
                  </a:lnTo>
                  <a:lnTo>
                    <a:pt x="89" y="297"/>
                  </a:lnTo>
                  <a:lnTo>
                    <a:pt x="85" y="297"/>
                  </a:lnTo>
                  <a:lnTo>
                    <a:pt x="85" y="301"/>
                  </a:lnTo>
                  <a:lnTo>
                    <a:pt x="85" y="301"/>
                  </a:lnTo>
                  <a:lnTo>
                    <a:pt x="81" y="304"/>
                  </a:lnTo>
                  <a:lnTo>
                    <a:pt x="81" y="308"/>
                  </a:lnTo>
                  <a:lnTo>
                    <a:pt x="81" y="3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38" name="Freeform 40"/>
            <p:cNvSpPr>
              <a:spLocks noEditPoints="1"/>
            </p:cNvSpPr>
            <p:nvPr/>
          </p:nvSpPr>
          <p:spPr bwMode="auto">
            <a:xfrm>
              <a:off x="4626258" y="1511069"/>
              <a:ext cx="214868" cy="343531"/>
            </a:xfrm>
            <a:custGeom>
              <a:avLst/>
              <a:gdLst>
                <a:gd name="T0" fmla="*/ 41 w 45"/>
                <a:gd name="T1" fmla="*/ 60 h 72"/>
                <a:gd name="T2" fmla="*/ 42 w 45"/>
                <a:gd name="T3" fmla="*/ 49 h 72"/>
                <a:gd name="T4" fmla="*/ 39 w 45"/>
                <a:gd name="T5" fmla="*/ 41 h 72"/>
                <a:gd name="T6" fmla="*/ 37 w 45"/>
                <a:gd name="T7" fmla="*/ 36 h 72"/>
                <a:gd name="T8" fmla="*/ 36 w 45"/>
                <a:gd name="T9" fmla="*/ 28 h 72"/>
                <a:gd name="T10" fmla="*/ 35 w 45"/>
                <a:gd name="T11" fmla="*/ 18 h 72"/>
                <a:gd name="T12" fmla="*/ 29 w 45"/>
                <a:gd name="T13" fmla="*/ 14 h 72"/>
                <a:gd name="T14" fmla="*/ 28 w 45"/>
                <a:gd name="T15" fmla="*/ 9 h 72"/>
                <a:gd name="T16" fmla="*/ 29 w 45"/>
                <a:gd name="T17" fmla="*/ 3 h 72"/>
                <a:gd name="T18" fmla="*/ 22 w 45"/>
                <a:gd name="T19" fmla="*/ 0 h 72"/>
                <a:gd name="T20" fmla="*/ 19 w 45"/>
                <a:gd name="T21" fmla="*/ 2 h 72"/>
                <a:gd name="T22" fmla="*/ 18 w 45"/>
                <a:gd name="T23" fmla="*/ 8 h 72"/>
                <a:gd name="T24" fmla="*/ 15 w 45"/>
                <a:gd name="T25" fmla="*/ 10 h 72"/>
                <a:gd name="T26" fmla="*/ 10 w 45"/>
                <a:gd name="T27" fmla="*/ 12 h 72"/>
                <a:gd name="T28" fmla="*/ 3 w 45"/>
                <a:gd name="T29" fmla="*/ 7 h 72"/>
                <a:gd name="T30" fmla="*/ 1 w 45"/>
                <a:gd name="T31" fmla="*/ 9 h 72"/>
                <a:gd name="T32" fmla="*/ 7 w 45"/>
                <a:gd name="T33" fmla="*/ 13 h 72"/>
                <a:gd name="T34" fmla="*/ 10 w 45"/>
                <a:gd name="T35" fmla="*/ 15 h 72"/>
                <a:gd name="T36" fmla="*/ 11 w 45"/>
                <a:gd name="T37" fmla="*/ 20 h 72"/>
                <a:gd name="T38" fmla="*/ 13 w 45"/>
                <a:gd name="T39" fmla="*/ 24 h 72"/>
                <a:gd name="T40" fmla="*/ 13 w 45"/>
                <a:gd name="T41" fmla="*/ 30 h 72"/>
                <a:gd name="T42" fmla="*/ 17 w 45"/>
                <a:gd name="T43" fmla="*/ 33 h 72"/>
                <a:gd name="T44" fmla="*/ 20 w 45"/>
                <a:gd name="T45" fmla="*/ 37 h 72"/>
                <a:gd name="T46" fmla="*/ 21 w 45"/>
                <a:gd name="T47" fmla="*/ 40 h 72"/>
                <a:gd name="T48" fmla="*/ 17 w 45"/>
                <a:gd name="T49" fmla="*/ 42 h 72"/>
                <a:gd name="T50" fmla="*/ 14 w 45"/>
                <a:gd name="T51" fmla="*/ 44 h 72"/>
                <a:gd name="T52" fmla="*/ 13 w 45"/>
                <a:gd name="T53" fmla="*/ 48 h 72"/>
                <a:gd name="T54" fmla="*/ 10 w 45"/>
                <a:gd name="T55" fmla="*/ 48 h 72"/>
                <a:gd name="T56" fmla="*/ 9 w 45"/>
                <a:gd name="T57" fmla="*/ 51 h 72"/>
                <a:gd name="T58" fmla="*/ 7 w 45"/>
                <a:gd name="T59" fmla="*/ 51 h 72"/>
                <a:gd name="T60" fmla="*/ 7 w 45"/>
                <a:gd name="T61" fmla="*/ 55 h 72"/>
                <a:gd name="T62" fmla="*/ 7 w 45"/>
                <a:gd name="T63" fmla="*/ 57 h 72"/>
                <a:gd name="T64" fmla="*/ 9 w 45"/>
                <a:gd name="T65" fmla="*/ 62 h 72"/>
                <a:gd name="T66" fmla="*/ 8 w 45"/>
                <a:gd name="T67" fmla="*/ 67 h 72"/>
                <a:gd name="T68" fmla="*/ 12 w 45"/>
                <a:gd name="T69" fmla="*/ 68 h 72"/>
                <a:gd name="T70" fmla="*/ 15 w 45"/>
                <a:gd name="T71" fmla="*/ 69 h 72"/>
                <a:gd name="T72" fmla="*/ 16 w 45"/>
                <a:gd name="T73" fmla="*/ 72 h 72"/>
                <a:gd name="T74" fmla="*/ 19 w 45"/>
                <a:gd name="T75" fmla="*/ 71 h 72"/>
                <a:gd name="T76" fmla="*/ 25 w 45"/>
                <a:gd name="T77" fmla="*/ 69 h 72"/>
                <a:gd name="T78" fmla="*/ 27 w 45"/>
                <a:gd name="T79" fmla="*/ 68 h 72"/>
                <a:gd name="T80" fmla="*/ 28 w 45"/>
                <a:gd name="T81" fmla="*/ 68 h 72"/>
                <a:gd name="T82" fmla="*/ 31 w 45"/>
                <a:gd name="T83" fmla="*/ 67 h 72"/>
                <a:gd name="T84" fmla="*/ 34 w 45"/>
                <a:gd name="T85" fmla="*/ 67 h 72"/>
                <a:gd name="T86" fmla="*/ 18 w 45"/>
                <a:gd name="T87" fmla="*/ 38 h 72"/>
                <a:gd name="T88" fmla="*/ 19 w 45"/>
                <a:gd name="T89" fmla="*/ 38 h 72"/>
                <a:gd name="T90" fmla="*/ 6 w 45"/>
                <a:gd name="T91" fmla="*/ 50 h 72"/>
                <a:gd name="T92" fmla="*/ 6 w 45"/>
                <a:gd name="T93" fmla="*/ 50 h 72"/>
                <a:gd name="T94" fmla="*/ 15 w 45"/>
                <a:gd name="T95" fmla="*/ 71 h 72"/>
                <a:gd name="T96" fmla="*/ 14 w 45"/>
                <a:gd name="T97" fmla="*/ 69 h 72"/>
                <a:gd name="T98" fmla="*/ 11 w 45"/>
                <a:gd name="T99" fmla="*/ 69 h 72"/>
                <a:gd name="T100" fmla="*/ 9 w 45"/>
                <a:gd name="T101" fmla="*/ 68 h 72"/>
                <a:gd name="T102" fmla="*/ 3 w 45"/>
                <a:gd name="T103" fmla="*/ 68 h 72"/>
                <a:gd name="T104" fmla="*/ 5 w 45"/>
                <a:gd name="T105" fmla="*/ 71 h 72"/>
                <a:gd name="T106" fmla="*/ 3 w 45"/>
                <a:gd name="T107" fmla="*/ 7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5" h="72">
                  <a:moveTo>
                    <a:pt x="36" y="67"/>
                  </a:moveTo>
                  <a:cubicBezTo>
                    <a:pt x="35" y="66"/>
                    <a:pt x="35" y="66"/>
                    <a:pt x="35" y="66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42" y="58"/>
                    <a:pt x="42" y="58"/>
                    <a:pt x="42" y="58"/>
                  </a:cubicBezTo>
                  <a:cubicBezTo>
                    <a:pt x="44" y="55"/>
                    <a:pt x="44" y="55"/>
                    <a:pt x="44" y="55"/>
                  </a:cubicBezTo>
                  <a:cubicBezTo>
                    <a:pt x="45" y="53"/>
                    <a:pt x="45" y="53"/>
                    <a:pt x="45" y="53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3" y="49"/>
                    <a:pt x="43" y="49"/>
                    <a:pt x="43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1" y="44"/>
                    <a:pt x="41" y="44"/>
                    <a:pt x="41" y="44"/>
                  </a:cubicBezTo>
                  <a:cubicBezTo>
                    <a:pt x="41" y="43"/>
                    <a:pt x="41" y="43"/>
                    <a:pt x="41" y="43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8"/>
                    <a:pt x="13" y="48"/>
                    <a:pt x="13" y="48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1" y="49"/>
                    <a:pt x="11" y="49"/>
                    <a:pt x="11" y="49"/>
                  </a:cubicBezTo>
                  <a:cubicBezTo>
                    <a:pt x="11" y="49"/>
                    <a:pt x="11" y="49"/>
                    <a:pt x="11" y="49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8" y="51"/>
                    <a:pt x="8" y="51"/>
                    <a:pt x="8" y="51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7" y="56"/>
                    <a:pt x="7" y="56"/>
                    <a:pt x="7" y="56"/>
                  </a:cubicBezTo>
                  <a:cubicBezTo>
                    <a:pt x="7" y="56"/>
                    <a:pt x="7" y="56"/>
                    <a:pt x="7" y="56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9" y="60"/>
                    <a:pt x="9" y="60"/>
                    <a:pt x="9" y="60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9" y="63"/>
                    <a:pt x="9" y="63"/>
                    <a:pt x="9" y="63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68"/>
                    <a:pt x="10" y="68"/>
                    <a:pt x="10" y="68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3" y="68"/>
                    <a:pt x="13" y="68"/>
                    <a:pt x="13" y="68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8"/>
                    <a:pt x="16" y="68"/>
                    <a:pt x="16" y="68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16" y="71"/>
                    <a:pt x="16" y="71"/>
                    <a:pt x="16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6" y="72"/>
                    <a:pt x="16" y="72"/>
                    <a:pt x="16" y="72"/>
                  </a:cubicBezTo>
                  <a:cubicBezTo>
                    <a:pt x="17" y="72"/>
                    <a:pt x="17" y="72"/>
                    <a:pt x="17" y="72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8" y="71"/>
                    <a:pt x="18" y="71"/>
                    <a:pt x="18" y="71"/>
                  </a:cubicBezTo>
                  <a:cubicBezTo>
                    <a:pt x="19" y="71"/>
                    <a:pt x="19" y="71"/>
                    <a:pt x="19" y="71"/>
                  </a:cubicBezTo>
                  <a:cubicBezTo>
                    <a:pt x="20" y="70"/>
                    <a:pt x="20" y="70"/>
                    <a:pt x="20" y="70"/>
                  </a:cubicBezTo>
                  <a:cubicBezTo>
                    <a:pt x="21" y="70"/>
                    <a:pt x="21" y="70"/>
                    <a:pt x="21" y="70"/>
                  </a:cubicBezTo>
                  <a:cubicBezTo>
                    <a:pt x="23" y="69"/>
                    <a:pt x="23" y="69"/>
                    <a:pt x="23" y="69"/>
                  </a:cubicBezTo>
                  <a:cubicBezTo>
                    <a:pt x="23" y="69"/>
                    <a:pt x="23" y="69"/>
                    <a:pt x="23" y="69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8"/>
                    <a:pt x="34" y="68"/>
                    <a:pt x="34" y="68"/>
                  </a:cubicBezTo>
                  <a:cubicBezTo>
                    <a:pt x="35" y="68"/>
                    <a:pt x="35" y="68"/>
                    <a:pt x="35" y="68"/>
                  </a:cubicBezTo>
                  <a:cubicBezTo>
                    <a:pt x="35" y="68"/>
                    <a:pt x="35" y="67"/>
                    <a:pt x="36" y="67"/>
                  </a:cubicBezTo>
                  <a:close/>
                  <a:moveTo>
                    <a:pt x="19" y="38"/>
                  </a:moveTo>
                  <a:cubicBezTo>
                    <a:pt x="19" y="38"/>
                    <a:pt x="19" y="38"/>
                    <a:pt x="19" y="38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8"/>
                    <a:pt x="19" y="38"/>
                    <a:pt x="19" y="38"/>
                  </a:cubicBezTo>
                  <a:close/>
                  <a:moveTo>
                    <a:pt x="7" y="49"/>
                  </a:moveTo>
                  <a:cubicBezTo>
                    <a:pt x="7" y="49"/>
                    <a:pt x="7" y="49"/>
                    <a:pt x="7" y="49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49"/>
                    <a:pt x="7" y="49"/>
                    <a:pt x="7" y="49"/>
                  </a:cubicBezTo>
                  <a:close/>
                  <a:moveTo>
                    <a:pt x="6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6" y="50"/>
                    <a:pt x="6" y="50"/>
                    <a:pt x="6" y="50"/>
                  </a:cubicBezTo>
                  <a:close/>
                  <a:moveTo>
                    <a:pt x="15" y="71"/>
                  </a:moveTo>
                  <a:cubicBezTo>
                    <a:pt x="16" y="71"/>
                    <a:pt x="16" y="71"/>
                    <a:pt x="16" y="71"/>
                  </a:cubicBezTo>
                  <a:cubicBezTo>
                    <a:pt x="15" y="72"/>
                    <a:pt x="15" y="72"/>
                    <a:pt x="15" y="72"/>
                  </a:cubicBezTo>
                  <a:cubicBezTo>
                    <a:pt x="15" y="71"/>
                    <a:pt x="15" y="71"/>
                    <a:pt x="15" y="71"/>
                  </a:cubicBezTo>
                  <a:cubicBezTo>
                    <a:pt x="15" y="71"/>
                    <a:pt x="15" y="71"/>
                    <a:pt x="15" y="71"/>
                  </a:cubicBezTo>
                  <a:cubicBezTo>
                    <a:pt x="15" y="71"/>
                    <a:pt x="15" y="71"/>
                    <a:pt x="15" y="71"/>
                  </a:cubicBezTo>
                  <a:close/>
                  <a:moveTo>
                    <a:pt x="14" y="70"/>
                  </a:moveTo>
                  <a:cubicBezTo>
                    <a:pt x="14" y="70"/>
                    <a:pt x="14" y="71"/>
                    <a:pt x="14" y="71"/>
                  </a:cubicBezTo>
                  <a:cubicBezTo>
                    <a:pt x="14" y="71"/>
                    <a:pt x="14" y="71"/>
                    <a:pt x="14" y="71"/>
                  </a:cubicBezTo>
                  <a:cubicBezTo>
                    <a:pt x="14" y="70"/>
                    <a:pt x="14" y="70"/>
                    <a:pt x="14" y="70"/>
                  </a:cubicBezTo>
                  <a:close/>
                  <a:moveTo>
                    <a:pt x="12" y="69"/>
                  </a:moveTo>
                  <a:cubicBezTo>
                    <a:pt x="14" y="69"/>
                    <a:pt x="14" y="69"/>
                    <a:pt x="14" y="69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3" y="70"/>
                    <a:pt x="13" y="70"/>
                    <a:pt x="13" y="70"/>
                  </a:cubicBezTo>
                  <a:cubicBezTo>
                    <a:pt x="12" y="70"/>
                    <a:pt x="12" y="70"/>
                    <a:pt x="12" y="70"/>
                  </a:cubicBezTo>
                  <a:cubicBezTo>
                    <a:pt x="12" y="69"/>
                    <a:pt x="12" y="69"/>
                    <a:pt x="12" y="69"/>
                  </a:cubicBezTo>
                  <a:close/>
                  <a:moveTo>
                    <a:pt x="11" y="68"/>
                  </a:moveTo>
                  <a:cubicBezTo>
                    <a:pt x="11" y="69"/>
                    <a:pt x="11" y="69"/>
                    <a:pt x="11" y="69"/>
                  </a:cubicBezTo>
                  <a:cubicBezTo>
                    <a:pt x="11" y="69"/>
                    <a:pt x="11" y="69"/>
                    <a:pt x="11" y="69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8"/>
                    <a:pt x="11" y="68"/>
                    <a:pt x="11" y="68"/>
                  </a:cubicBezTo>
                  <a:close/>
                  <a:moveTo>
                    <a:pt x="9" y="68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9" y="68"/>
                    <a:pt x="9" y="68"/>
                    <a:pt x="9" y="68"/>
                  </a:cubicBezTo>
                  <a:close/>
                  <a:moveTo>
                    <a:pt x="3" y="69"/>
                  </a:moveTo>
                  <a:cubicBezTo>
                    <a:pt x="4" y="70"/>
                    <a:pt x="4" y="70"/>
                    <a:pt x="4" y="70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5" y="69"/>
                    <a:pt x="5" y="69"/>
                    <a:pt x="5" y="69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2" y="70"/>
                    <a:pt x="2" y="70"/>
                    <a:pt x="2" y="70"/>
                  </a:cubicBezTo>
                  <a:lnTo>
                    <a:pt x="3" y="6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39" name="Freeform 41"/>
            <p:cNvSpPr>
              <a:spLocks noEditPoints="1"/>
            </p:cNvSpPr>
            <p:nvPr/>
          </p:nvSpPr>
          <p:spPr bwMode="auto">
            <a:xfrm>
              <a:off x="4688015" y="1859746"/>
              <a:ext cx="109364" cy="65619"/>
            </a:xfrm>
            <a:custGeom>
              <a:avLst/>
              <a:gdLst>
                <a:gd name="T0" fmla="*/ 85 w 85"/>
                <a:gd name="T1" fmla="*/ 48 h 51"/>
                <a:gd name="T2" fmla="*/ 85 w 85"/>
                <a:gd name="T3" fmla="*/ 44 h 51"/>
                <a:gd name="T4" fmla="*/ 78 w 85"/>
                <a:gd name="T5" fmla="*/ 29 h 51"/>
                <a:gd name="T6" fmla="*/ 82 w 85"/>
                <a:gd name="T7" fmla="*/ 14 h 51"/>
                <a:gd name="T8" fmla="*/ 85 w 85"/>
                <a:gd name="T9" fmla="*/ 7 h 51"/>
                <a:gd name="T10" fmla="*/ 85 w 85"/>
                <a:gd name="T11" fmla="*/ 7 h 51"/>
                <a:gd name="T12" fmla="*/ 85 w 85"/>
                <a:gd name="T13" fmla="*/ 7 h 51"/>
                <a:gd name="T14" fmla="*/ 63 w 85"/>
                <a:gd name="T15" fmla="*/ 3 h 51"/>
                <a:gd name="T16" fmla="*/ 56 w 85"/>
                <a:gd name="T17" fmla="*/ 0 h 51"/>
                <a:gd name="T18" fmla="*/ 48 w 85"/>
                <a:gd name="T19" fmla="*/ 0 h 51"/>
                <a:gd name="T20" fmla="*/ 48 w 85"/>
                <a:gd name="T21" fmla="*/ 0 h 51"/>
                <a:gd name="T22" fmla="*/ 48 w 85"/>
                <a:gd name="T23" fmla="*/ 3 h 51"/>
                <a:gd name="T24" fmla="*/ 45 w 85"/>
                <a:gd name="T25" fmla="*/ 3 h 51"/>
                <a:gd name="T26" fmla="*/ 37 w 85"/>
                <a:gd name="T27" fmla="*/ 3 h 51"/>
                <a:gd name="T28" fmla="*/ 34 w 85"/>
                <a:gd name="T29" fmla="*/ 7 h 51"/>
                <a:gd name="T30" fmla="*/ 30 w 85"/>
                <a:gd name="T31" fmla="*/ 7 h 51"/>
                <a:gd name="T32" fmla="*/ 23 w 85"/>
                <a:gd name="T33" fmla="*/ 11 h 51"/>
                <a:gd name="T34" fmla="*/ 23 w 85"/>
                <a:gd name="T35" fmla="*/ 22 h 51"/>
                <a:gd name="T36" fmla="*/ 23 w 85"/>
                <a:gd name="T37" fmla="*/ 22 h 51"/>
                <a:gd name="T38" fmla="*/ 26 w 85"/>
                <a:gd name="T39" fmla="*/ 26 h 51"/>
                <a:gd name="T40" fmla="*/ 23 w 85"/>
                <a:gd name="T41" fmla="*/ 29 h 51"/>
                <a:gd name="T42" fmla="*/ 30 w 85"/>
                <a:gd name="T43" fmla="*/ 37 h 51"/>
                <a:gd name="T44" fmla="*/ 34 w 85"/>
                <a:gd name="T45" fmla="*/ 33 h 51"/>
                <a:gd name="T46" fmla="*/ 37 w 85"/>
                <a:gd name="T47" fmla="*/ 33 h 51"/>
                <a:gd name="T48" fmla="*/ 34 w 85"/>
                <a:gd name="T49" fmla="*/ 44 h 51"/>
                <a:gd name="T50" fmla="*/ 41 w 85"/>
                <a:gd name="T51" fmla="*/ 40 h 51"/>
                <a:gd name="T52" fmla="*/ 48 w 85"/>
                <a:gd name="T53" fmla="*/ 40 h 51"/>
                <a:gd name="T54" fmla="*/ 52 w 85"/>
                <a:gd name="T55" fmla="*/ 37 h 51"/>
                <a:gd name="T56" fmla="*/ 56 w 85"/>
                <a:gd name="T57" fmla="*/ 40 h 51"/>
                <a:gd name="T58" fmla="*/ 63 w 85"/>
                <a:gd name="T59" fmla="*/ 44 h 51"/>
                <a:gd name="T60" fmla="*/ 67 w 85"/>
                <a:gd name="T61" fmla="*/ 51 h 51"/>
                <a:gd name="T62" fmla="*/ 78 w 85"/>
                <a:gd name="T63" fmla="*/ 51 h 51"/>
                <a:gd name="T64" fmla="*/ 82 w 85"/>
                <a:gd name="T65" fmla="*/ 51 h 51"/>
                <a:gd name="T66" fmla="*/ 19 w 85"/>
                <a:gd name="T67" fmla="*/ 18 h 51"/>
                <a:gd name="T68" fmla="*/ 15 w 85"/>
                <a:gd name="T69" fmla="*/ 18 h 51"/>
                <a:gd name="T70" fmla="*/ 15 w 85"/>
                <a:gd name="T71" fmla="*/ 18 h 51"/>
                <a:gd name="T72" fmla="*/ 8 w 85"/>
                <a:gd name="T73" fmla="*/ 22 h 51"/>
                <a:gd name="T74" fmla="*/ 0 w 85"/>
                <a:gd name="T75" fmla="*/ 22 h 51"/>
                <a:gd name="T76" fmla="*/ 4 w 85"/>
                <a:gd name="T77" fmla="*/ 18 h 51"/>
                <a:gd name="T78" fmla="*/ 8 w 85"/>
                <a:gd name="T79" fmla="*/ 18 h 51"/>
                <a:gd name="T80" fmla="*/ 11 w 85"/>
                <a:gd name="T81" fmla="*/ 18 h 51"/>
                <a:gd name="T82" fmla="*/ 15 w 85"/>
                <a:gd name="T83" fmla="*/ 22 h 51"/>
                <a:gd name="T84" fmla="*/ 11 w 85"/>
                <a:gd name="T85" fmla="*/ 22 h 51"/>
                <a:gd name="T86" fmla="*/ 8 w 85"/>
                <a:gd name="T87" fmla="*/ 26 h 51"/>
                <a:gd name="T88" fmla="*/ 15 w 85"/>
                <a:gd name="T89" fmla="*/ 26 h 51"/>
                <a:gd name="T90" fmla="*/ 23 w 85"/>
                <a:gd name="T91" fmla="*/ 29 h 51"/>
                <a:gd name="T92" fmla="*/ 15 w 85"/>
                <a:gd name="T93" fmla="*/ 26 h 51"/>
                <a:gd name="T94" fmla="*/ 0 w 85"/>
                <a:gd name="T95" fmla="*/ 44 h 51"/>
                <a:gd name="T96" fmla="*/ 4 w 85"/>
                <a:gd name="T97" fmla="*/ 40 h 51"/>
                <a:gd name="T98" fmla="*/ 8 w 85"/>
                <a:gd name="T99" fmla="*/ 37 h 51"/>
                <a:gd name="T100" fmla="*/ 15 w 85"/>
                <a:gd name="T101" fmla="*/ 33 h 51"/>
                <a:gd name="T102" fmla="*/ 19 w 85"/>
                <a:gd name="T103" fmla="*/ 29 h 51"/>
                <a:gd name="T104" fmla="*/ 19 w 85"/>
                <a:gd name="T105" fmla="*/ 29 h 51"/>
                <a:gd name="T106" fmla="*/ 15 w 85"/>
                <a:gd name="T107" fmla="*/ 26 h 51"/>
                <a:gd name="T108" fmla="*/ 8 w 85"/>
                <a:gd name="T109" fmla="*/ 26 h 51"/>
                <a:gd name="T110" fmla="*/ 4 w 85"/>
                <a:gd name="T111" fmla="*/ 29 h 51"/>
                <a:gd name="T112" fmla="*/ 0 w 85"/>
                <a:gd name="T113" fmla="*/ 29 h 51"/>
                <a:gd name="T114" fmla="*/ 0 w 85"/>
                <a:gd name="T115" fmla="*/ 29 h 51"/>
                <a:gd name="T116" fmla="*/ 0 w 85"/>
                <a:gd name="T117" fmla="*/ 29 h 51"/>
                <a:gd name="T118" fmla="*/ 0 w 85"/>
                <a:gd name="T119" fmla="*/ 33 h 51"/>
                <a:gd name="T120" fmla="*/ 0 w 85"/>
                <a:gd name="T121" fmla="*/ 37 h 51"/>
                <a:gd name="T122" fmla="*/ 4 w 85"/>
                <a:gd name="T123" fmla="*/ 40 h 51"/>
                <a:gd name="T124" fmla="*/ 0 w 85"/>
                <a:gd name="T125" fmla="*/ 44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5" h="51">
                  <a:moveTo>
                    <a:pt x="82" y="51"/>
                  </a:moveTo>
                  <a:lnTo>
                    <a:pt x="85" y="48"/>
                  </a:lnTo>
                  <a:lnTo>
                    <a:pt x="82" y="44"/>
                  </a:lnTo>
                  <a:lnTo>
                    <a:pt x="85" y="44"/>
                  </a:lnTo>
                  <a:lnTo>
                    <a:pt x="85" y="40"/>
                  </a:lnTo>
                  <a:lnTo>
                    <a:pt x="78" y="29"/>
                  </a:lnTo>
                  <a:lnTo>
                    <a:pt x="78" y="18"/>
                  </a:lnTo>
                  <a:lnTo>
                    <a:pt x="82" y="14"/>
                  </a:lnTo>
                  <a:lnTo>
                    <a:pt x="82" y="11"/>
                  </a:lnTo>
                  <a:lnTo>
                    <a:pt x="85" y="7"/>
                  </a:lnTo>
                  <a:lnTo>
                    <a:pt x="85" y="7"/>
                  </a:lnTo>
                  <a:lnTo>
                    <a:pt x="85" y="7"/>
                  </a:lnTo>
                  <a:lnTo>
                    <a:pt x="85" y="3"/>
                  </a:lnTo>
                  <a:lnTo>
                    <a:pt x="85" y="7"/>
                  </a:lnTo>
                  <a:lnTo>
                    <a:pt x="71" y="7"/>
                  </a:lnTo>
                  <a:lnTo>
                    <a:pt x="63" y="3"/>
                  </a:lnTo>
                  <a:lnTo>
                    <a:pt x="60" y="3"/>
                  </a:lnTo>
                  <a:lnTo>
                    <a:pt x="56" y="0"/>
                  </a:lnTo>
                  <a:lnTo>
                    <a:pt x="52" y="3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45" y="7"/>
                  </a:lnTo>
                  <a:lnTo>
                    <a:pt x="45" y="3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7" y="7"/>
                  </a:lnTo>
                  <a:lnTo>
                    <a:pt x="34" y="7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26" y="7"/>
                  </a:lnTo>
                  <a:lnTo>
                    <a:pt x="23" y="11"/>
                  </a:lnTo>
                  <a:lnTo>
                    <a:pt x="19" y="14"/>
                  </a:lnTo>
                  <a:lnTo>
                    <a:pt x="23" y="22"/>
                  </a:lnTo>
                  <a:lnTo>
                    <a:pt x="23" y="22"/>
                  </a:lnTo>
                  <a:lnTo>
                    <a:pt x="23" y="22"/>
                  </a:lnTo>
                  <a:lnTo>
                    <a:pt x="26" y="22"/>
                  </a:lnTo>
                  <a:lnTo>
                    <a:pt x="26" y="26"/>
                  </a:lnTo>
                  <a:lnTo>
                    <a:pt x="23" y="26"/>
                  </a:lnTo>
                  <a:lnTo>
                    <a:pt x="23" y="29"/>
                  </a:lnTo>
                  <a:lnTo>
                    <a:pt x="26" y="33"/>
                  </a:lnTo>
                  <a:lnTo>
                    <a:pt x="30" y="37"/>
                  </a:lnTo>
                  <a:lnTo>
                    <a:pt x="34" y="37"/>
                  </a:lnTo>
                  <a:lnTo>
                    <a:pt x="34" y="33"/>
                  </a:lnTo>
                  <a:lnTo>
                    <a:pt x="37" y="29"/>
                  </a:lnTo>
                  <a:lnTo>
                    <a:pt x="37" y="33"/>
                  </a:lnTo>
                  <a:lnTo>
                    <a:pt x="34" y="40"/>
                  </a:lnTo>
                  <a:lnTo>
                    <a:pt x="34" y="44"/>
                  </a:lnTo>
                  <a:lnTo>
                    <a:pt x="37" y="40"/>
                  </a:lnTo>
                  <a:lnTo>
                    <a:pt x="41" y="40"/>
                  </a:lnTo>
                  <a:lnTo>
                    <a:pt x="45" y="37"/>
                  </a:lnTo>
                  <a:lnTo>
                    <a:pt x="48" y="40"/>
                  </a:lnTo>
                  <a:lnTo>
                    <a:pt x="52" y="40"/>
                  </a:lnTo>
                  <a:lnTo>
                    <a:pt x="52" y="37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60" y="44"/>
                  </a:lnTo>
                  <a:lnTo>
                    <a:pt x="63" y="44"/>
                  </a:lnTo>
                  <a:lnTo>
                    <a:pt x="67" y="48"/>
                  </a:lnTo>
                  <a:lnTo>
                    <a:pt x="67" y="51"/>
                  </a:lnTo>
                  <a:lnTo>
                    <a:pt x="71" y="51"/>
                  </a:lnTo>
                  <a:lnTo>
                    <a:pt x="78" y="51"/>
                  </a:lnTo>
                  <a:lnTo>
                    <a:pt x="82" y="51"/>
                  </a:lnTo>
                  <a:lnTo>
                    <a:pt x="82" y="51"/>
                  </a:lnTo>
                  <a:close/>
                  <a:moveTo>
                    <a:pt x="15" y="18"/>
                  </a:moveTo>
                  <a:lnTo>
                    <a:pt x="19" y="18"/>
                  </a:lnTo>
                  <a:lnTo>
                    <a:pt x="19" y="18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5" y="18"/>
                  </a:lnTo>
                  <a:close/>
                  <a:moveTo>
                    <a:pt x="8" y="26"/>
                  </a:moveTo>
                  <a:lnTo>
                    <a:pt x="8" y="22"/>
                  </a:lnTo>
                  <a:lnTo>
                    <a:pt x="4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4" y="18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1" y="18"/>
                  </a:lnTo>
                  <a:lnTo>
                    <a:pt x="15" y="18"/>
                  </a:lnTo>
                  <a:lnTo>
                    <a:pt x="15" y="22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8" y="26"/>
                  </a:lnTo>
                  <a:lnTo>
                    <a:pt x="8" y="26"/>
                  </a:lnTo>
                  <a:close/>
                  <a:moveTo>
                    <a:pt x="15" y="26"/>
                  </a:moveTo>
                  <a:lnTo>
                    <a:pt x="15" y="26"/>
                  </a:lnTo>
                  <a:lnTo>
                    <a:pt x="19" y="26"/>
                  </a:lnTo>
                  <a:lnTo>
                    <a:pt x="23" y="29"/>
                  </a:lnTo>
                  <a:lnTo>
                    <a:pt x="19" y="29"/>
                  </a:lnTo>
                  <a:lnTo>
                    <a:pt x="15" y="26"/>
                  </a:lnTo>
                  <a:lnTo>
                    <a:pt x="15" y="26"/>
                  </a:lnTo>
                  <a:close/>
                  <a:moveTo>
                    <a:pt x="0" y="44"/>
                  </a:moveTo>
                  <a:lnTo>
                    <a:pt x="0" y="44"/>
                  </a:lnTo>
                  <a:lnTo>
                    <a:pt x="4" y="40"/>
                  </a:lnTo>
                  <a:lnTo>
                    <a:pt x="4" y="40"/>
                  </a:lnTo>
                  <a:lnTo>
                    <a:pt x="8" y="37"/>
                  </a:lnTo>
                  <a:lnTo>
                    <a:pt x="11" y="37"/>
                  </a:lnTo>
                  <a:lnTo>
                    <a:pt x="15" y="33"/>
                  </a:lnTo>
                  <a:lnTo>
                    <a:pt x="15" y="29"/>
                  </a:lnTo>
                  <a:lnTo>
                    <a:pt x="19" y="29"/>
                  </a:lnTo>
                  <a:lnTo>
                    <a:pt x="19" y="29"/>
                  </a:lnTo>
                  <a:lnTo>
                    <a:pt x="19" y="29"/>
                  </a:lnTo>
                  <a:lnTo>
                    <a:pt x="15" y="29"/>
                  </a:lnTo>
                  <a:lnTo>
                    <a:pt x="15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7"/>
                  </a:lnTo>
                  <a:lnTo>
                    <a:pt x="4" y="37"/>
                  </a:lnTo>
                  <a:lnTo>
                    <a:pt x="4" y="40"/>
                  </a:lnTo>
                  <a:lnTo>
                    <a:pt x="0" y="40"/>
                  </a:lnTo>
                  <a:lnTo>
                    <a:pt x="0" y="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40" name="Freeform 42"/>
            <p:cNvSpPr/>
            <p:nvPr/>
          </p:nvSpPr>
          <p:spPr bwMode="auto">
            <a:xfrm>
              <a:off x="4673862" y="1907351"/>
              <a:ext cx="133810" cy="66905"/>
            </a:xfrm>
            <a:custGeom>
              <a:avLst/>
              <a:gdLst>
                <a:gd name="T0" fmla="*/ 104 w 104"/>
                <a:gd name="T1" fmla="*/ 37 h 52"/>
                <a:gd name="T2" fmla="*/ 100 w 104"/>
                <a:gd name="T3" fmla="*/ 29 h 52"/>
                <a:gd name="T4" fmla="*/ 96 w 104"/>
                <a:gd name="T5" fmla="*/ 26 h 52"/>
                <a:gd name="T6" fmla="*/ 96 w 104"/>
                <a:gd name="T7" fmla="*/ 22 h 52"/>
                <a:gd name="T8" fmla="*/ 96 w 104"/>
                <a:gd name="T9" fmla="*/ 18 h 52"/>
                <a:gd name="T10" fmla="*/ 89 w 104"/>
                <a:gd name="T11" fmla="*/ 14 h 52"/>
                <a:gd name="T12" fmla="*/ 78 w 104"/>
                <a:gd name="T13" fmla="*/ 14 h 52"/>
                <a:gd name="T14" fmla="*/ 74 w 104"/>
                <a:gd name="T15" fmla="*/ 7 h 52"/>
                <a:gd name="T16" fmla="*/ 67 w 104"/>
                <a:gd name="T17" fmla="*/ 3 h 52"/>
                <a:gd name="T18" fmla="*/ 63 w 104"/>
                <a:gd name="T19" fmla="*/ 0 h 52"/>
                <a:gd name="T20" fmla="*/ 59 w 104"/>
                <a:gd name="T21" fmla="*/ 3 h 52"/>
                <a:gd name="T22" fmla="*/ 52 w 104"/>
                <a:gd name="T23" fmla="*/ 3 h 52"/>
                <a:gd name="T24" fmla="*/ 45 w 104"/>
                <a:gd name="T25" fmla="*/ 7 h 52"/>
                <a:gd name="T26" fmla="*/ 48 w 104"/>
                <a:gd name="T27" fmla="*/ 14 h 52"/>
                <a:gd name="T28" fmla="*/ 41 w 104"/>
                <a:gd name="T29" fmla="*/ 26 h 52"/>
                <a:gd name="T30" fmla="*/ 34 w 104"/>
                <a:gd name="T31" fmla="*/ 22 h 52"/>
                <a:gd name="T32" fmla="*/ 26 w 104"/>
                <a:gd name="T33" fmla="*/ 11 h 52"/>
                <a:gd name="T34" fmla="*/ 22 w 104"/>
                <a:gd name="T35" fmla="*/ 7 h 52"/>
                <a:gd name="T36" fmla="*/ 15 w 104"/>
                <a:gd name="T37" fmla="*/ 11 h 52"/>
                <a:gd name="T38" fmla="*/ 11 w 104"/>
                <a:gd name="T39" fmla="*/ 14 h 52"/>
                <a:gd name="T40" fmla="*/ 8 w 104"/>
                <a:gd name="T41" fmla="*/ 18 h 52"/>
                <a:gd name="T42" fmla="*/ 8 w 104"/>
                <a:gd name="T43" fmla="*/ 26 h 52"/>
                <a:gd name="T44" fmla="*/ 4 w 104"/>
                <a:gd name="T45" fmla="*/ 33 h 52"/>
                <a:gd name="T46" fmla="*/ 0 w 104"/>
                <a:gd name="T47" fmla="*/ 37 h 52"/>
                <a:gd name="T48" fmla="*/ 4 w 104"/>
                <a:gd name="T49" fmla="*/ 44 h 52"/>
                <a:gd name="T50" fmla="*/ 8 w 104"/>
                <a:gd name="T51" fmla="*/ 44 h 52"/>
                <a:gd name="T52" fmla="*/ 11 w 104"/>
                <a:gd name="T53" fmla="*/ 40 h 52"/>
                <a:gd name="T54" fmla="*/ 26 w 104"/>
                <a:gd name="T55" fmla="*/ 37 h 52"/>
                <a:gd name="T56" fmla="*/ 34 w 104"/>
                <a:gd name="T57" fmla="*/ 40 h 52"/>
                <a:gd name="T58" fmla="*/ 37 w 104"/>
                <a:gd name="T59" fmla="*/ 37 h 52"/>
                <a:gd name="T60" fmla="*/ 41 w 104"/>
                <a:gd name="T61" fmla="*/ 37 h 52"/>
                <a:gd name="T62" fmla="*/ 48 w 104"/>
                <a:gd name="T63" fmla="*/ 40 h 52"/>
                <a:gd name="T64" fmla="*/ 56 w 104"/>
                <a:gd name="T65" fmla="*/ 37 h 52"/>
                <a:gd name="T66" fmla="*/ 67 w 104"/>
                <a:gd name="T67" fmla="*/ 40 h 52"/>
                <a:gd name="T68" fmla="*/ 74 w 104"/>
                <a:gd name="T69" fmla="*/ 48 h 52"/>
                <a:gd name="T70" fmla="*/ 85 w 104"/>
                <a:gd name="T71" fmla="*/ 52 h 52"/>
                <a:gd name="T72" fmla="*/ 85 w 104"/>
                <a:gd name="T73" fmla="*/ 52 h 52"/>
                <a:gd name="T74" fmla="*/ 96 w 104"/>
                <a:gd name="T75" fmla="*/ 48 h 52"/>
                <a:gd name="T76" fmla="*/ 100 w 104"/>
                <a:gd name="T77" fmla="*/ 44 h 52"/>
                <a:gd name="T78" fmla="*/ 104 w 104"/>
                <a:gd name="T79" fmla="*/ 4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4" h="52">
                  <a:moveTo>
                    <a:pt x="104" y="40"/>
                  </a:moveTo>
                  <a:lnTo>
                    <a:pt x="104" y="37"/>
                  </a:lnTo>
                  <a:lnTo>
                    <a:pt x="104" y="33"/>
                  </a:lnTo>
                  <a:lnTo>
                    <a:pt x="100" y="29"/>
                  </a:lnTo>
                  <a:lnTo>
                    <a:pt x="100" y="29"/>
                  </a:lnTo>
                  <a:lnTo>
                    <a:pt x="96" y="26"/>
                  </a:lnTo>
                  <a:lnTo>
                    <a:pt x="96" y="22"/>
                  </a:lnTo>
                  <a:lnTo>
                    <a:pt x="96" y="22"/>
                  </a:lnTo>
                  <a:lnTo>
                    <a:pt x="96" y="18"/>
                  </a:lnTo>
                  <a:lnTo>
                    <a:pt x="96" y="18"/>
                  </a:lnTo>
                  <a:lnTo>
                    <a:pt x="96" y="14"/>
                  </a:lnTo>
                  <a:lnTo>
                    <a:pt x="89" y="14"/>
                  </a:lnTo>
                  <a:lnTo>
                    <a:pt x="82" y="14"/>
                  </a:lnTo>
                  <a:lnTo>
                    <a:pt x="78" y="14"/>
                  </a:lnTo>
                  <a:lnTo>
                    <a:pt x="78" y="11"/>
                  </a:lnTo>
                  <a:lnTo>
                    <a:pt x="74" y="7"/>
                  </a:lnTo>
                  <a:lnTo>
                    <a:pt x="71" y="7"/>
                  </a:lnTo>
                  <a:lnTo>
                    <a:pt x="67" y="3"/>
                  </a:lnTo>
                  <a:lnTo>
                    <a:pt x="67" y="3"/>
                  </a:lnTo>
                  <a:lnTo>
                    <a:pt x="63" y="0"/>
                  </a:lnTo>
                  <a:lnTo>
                    <a:pt x="63" y="3"/>
                  </a:lnTo>
                  <a:lnTo>
                    <a:pt x="59" y="3"/>
                  </a:lnTo>
                  <a:lnTo>
                    <a:pt x="56" y="0"/>
                  </a:lnTo>
                  <a:lnTo>
                    <a:pt x="52" y="3"/>
                  </a:lnTo>
                  <a:lnTo>
                    <a:pt x="48" y="3"/>
                  </a:lnTo>
                  <a:lnTo>
                    <a:pt x="45" y="7"/>
                  </a:lnTo>
                  <a:lnTo>
                    <a:pt x="45" y="11"/>
                  </a:lnTo>
                  <a:lnTo>
                    <a:pt x="48" y="14"/>
                  </a:lnTo>
                  <a:lnTo>
                    <a:pt x="45" y="22"/>
                  </a:lnTo>
                  <a:lnTo>
                    <a:pt x="41" y="26"/>
                  </a:lnTo>
                  <a:lnTo>
                    <a:pt x="37" y="26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26" y="11"/>
                  </a:lnTo>
                  <a:lnTo>
                    <a:pt x="26" y="7"/>
                  </a:lnTo>
                  <a:lnTo>
                    <a:pt x="22" y="7"/>
                  </a:lnTo>
                  <a:lnTo>
                    <a:pt x="19" y="11"/>
                  </a:lnTo>
                  <a:lnTo>
                    <a:pt x="15" y="11"/>
                  </a:lnTo>
                  <a:lnTo>
                    <a:pt x="15" y="14"/>
                  </a:lnTo>
                  <a:lnTo>
                    <a:pt x="11" y="14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8" y="26"/>
                  </a:lnTo>
                  <a:lnTo>
                    <a:pt x="4" y="29"/>
                  </a:lnTo>
                  <a:lnTo>
                    <a:pt x="4" y="33"/>
                  </a:lnTo>
                  <a:lnTo>
                    <a:pt x="4" y="37"/>
                  </a:lnTo>
                  <a:lnTo>
                    <a:pt x="0" y="37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4" y="48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11" y="40"/>
                  </a:lnTo>
                  <a:lnTo>
                    <a:pt x="19" y="37"/>
                  </a:lnTo>
                  <a:lnTo>
                    <a:pt x="26" y="37"/>
                  </a:lnTo>
                  <a:lnTo>
                    <a:pt x="30" y="37"/>
                  </a:lnTo>
                  <a:lnTo>
                    <a:pt x="34" y="40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41" y="37"/>
                  </a:lnTo>
                  <a:lnTo>
                    <a:pt x="41" y="37"/>
                  </a:lnTo>
                  <a:lnTo>
                    <a:pt x="45" y="40"/>
                  </a:lnTo>
                  <a:lnTo>
                    <a:pt x="48" y="40"/>
                  </a:lnTo>
                  <a:lnTo>
                    <a:pt x="52" y="40"/>
                  </a:lnTo>
                  <a:lnTo>
                    <a:pt x="56" y="37"/>
                  </a:lnTo>
                  <a:lnTo>
                    <a:pt x="63" y="40"/>
                  </a:lnTo>
                  <a:lnTo>
                    <a:pt x="67" y="40"/>
                  </a:lnTo>
                  <a:lnTo>
                    <a:pt x="71" y="48"/>
                  </a:lnTo>
                  <a:lnTo>
                    <a:pt x="74" y="48"/>
                  </a:lnTo>
                  <a:lnTo>
                    <a:pt x="78" y="52"/>
                  </a:lnTo>
                  <a:lnTo>
                    <a:pt x="85" y="52"/>
                  </a:lnTo>
                  <a:lnTo>
                    <a:pt x="85" y="52"/>
                  </a:lnTo>
                  <a:lnTo>
                    <a:pt x="85" y="52"/>
                  </a:lnTo>
                  <a:lnTo>
                    <a:pt x="93" y="52"/>
                  </a:lnTo>
                  <a:lnTo>
                    <a:pt x="96" y="48"/>
                  </a:lnTo>
                  <a:lnTo>
                    <a:pt x="100" y="44"/>
                  </a:lnTo>
                  <a:lnTo>
                    <a:pt x="100" y="44"/>
                  </a:lnTo>
                  <a:lnTo>
                    <a:pt x="104" y="40"/>
                  </a:lnTo>
                  <a:lnTo>
                    <a:pt x="104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41" name="Freeform 43"/>
            <p:cNvSpPr/>
            <p:nvPr/>
          </p:nvSpPr>
          <p:spPr bwMode="auto">
            <a:xfrm>
              <a:off x="4679009" y="1954956"/>
              <a:ext cx="104218" cy="66905"/>
            </a:xfrm>
            <a:custGeom>
              <a:avLst/>
              <a:gdLst>
                <a:gd name="T0" fmla="*/ 26 w 81"/>
                <a:gd name="T1" fmla="*/ 41 h 52"/>
                <a:gd name="T2" fmla="*/ 26 w 81"/>
                <a:gd name="T3" fmla="*/ 33 h 52"/>
                <a:gd name="T4" fmla="*/ 30 w 81"/>
                <a:gd name="T5" fmla="*/ 29 h 52"/>
                <a:gd name="T6" fmla="*/ 26 w 81"/>
                <a:gd name="T7" fmla="*/ 29 h 52"/>
                <a:gd name="T8" fmla="*/ 26 w 81"/>
                <a:gd name="T9" fmla="*/ 29 h 52"/>
                <a:gd name="T10" fmla="*/ 22 w 81"/>
                <a:gd name="T11" fmla="*/ 26 h 52"/>
                <a:gd name="T12" fmla="*/ 22 w 81"/>
                <a:gd name="T13" fmla="*/ 26 h 52"/>
                <a:gd name="T14" fmla="*/ 15 w 81"/>
                <a:gd name="T15" fmla="*/ 26 h 52"/>
                <a:gd name="T16" fmla="*/ 11 w 81"/>
                <a:gd name="T17" fmla="*/ 26 h 52"/>
                <a:gd name="T18" fmla="*/ 7 w 81"/>
                <a:gd name="T19" fmla="*/ 18 h 52"/>
                <a:gd name="T20" fmla="*/ 0 w 81"/>
                <a:gd name="T21" fmla="*/ 18 h 52"/>
                <a:gd name="T22" fmla="*/ 0 w 81"/>
                <a:gd name="T23" fmla="*/ 18 h 52"/>
                <a:gd name="T24" fmla="*/ 0 w 81"/>
                <a:gd name="T25" fmla="*/ 18 h 52"/>
                <a:gd name="T26" fmla="*/ 0 w 81"/>
                <a:gd name="T27" fmla="*/ 15 h 52"/>
                <a:gd name="T28" fmla="*/ 0 w 81"/>
                <a:gd name="T29" fmla="*/ 11 h 52"/>
                <a:gd name="T30" fmla="*/ 4 w 81"/>
                <a:gd name="T31" fmla="*/ 7 h 52"/>
                <a:gd name="T32" fmla="*/ 4 w 81"/>
                <a:gd name="T33" fmla="*/ 7 h 52"/>
                <a:gd name="T34" fmla="*/ 7 w 81"/>
                <a:gd name="T35" fmla="*/ 3 h 52"/>
                <a:gd name="T36" fmla="*/ 15 w 81"/>
                <a:gd name="T37" fmla="*/ 0 h 52"/>
                <a:gd name="T38" fmla="*/ 22 w 81"/>
                <a:gd name="T39" fmla="*/ 0 h 52"/>
                <a:gd name="T40" fmla="*/ 26 w 81"/>
                <a:gd name="T41" fmla="*/ 0 h 52"/>
                <a:gd name="T42" fmla="*/ 30 w 81"/>
                <a:gd name="T43" fmla="*/ 3 h 52"/>
                <a:gd name="T44" fmla="*/ 33 w 81"/>
                <a:gd name="T45" fmla="*/ 0 h 52"/>
                <a:gd name="T46" fmla="*/ 33 w 81"/>
                <a:gd name="T47" fmla="*/ 0 h 52"/>
                <a:gd name="T48" fmla="*/ 37 w 81"/>
                <a:gd name="T49" fmla="*/ 0 h 52"/>
                <a:gd name="T50" fmla="*/ 37 w 81"/>
                <a:gd name="T51" fmla="*/ 0 h 52"/>
                <a:gd name="T52" fmla="*/ 41 w 81"/>
                <a:gd name="T53" fmla="*/ 3 h 52"/>
                <a:gd name="T54" fmla="*/ 44 w 81"/>
                <a:gd name="T55" fmla="*/ 3 h 52"/>
                <a:gd name="T56" fmla="*/ 48 w 81"/>
                <a:gd name="T57" fmla="*/ 3 h 52"/>
                <a:gd name="T58" fmla="*/ 52 w 81"/>
                <a:gd name="T59" fmla="*/ 0 h 52"/>
                <a:gd name="T60" fmla="*/ 59 w 81"/>
                <a:gd name="T61" fmla="*/ 3 h 52"/>
                <a:gd name="T62" fmla="*/ 63 w 81"/>
                <a:gd name="T63" fmla="*/ 3 h 52"/>
                <a:gd name="T64" fmla="*/ 67 w 81"/>
                <a:gd name="T65" fmla="*/ 11 h 52"/>
                <a:gd name="T66" fmla="*/ 70 w 81"/>
                <a:gd name="T67" fmla="*/ 11 h 52"/>
                <a:gd name="T68" fmla="*/ 74 w 81"/>
                <a:gd name="T69" fmla="*/ 15 h 52"/>
                <a:gd name="T70" fmla="*/ 81 w 81"/>
                <a:gd name="T71" fmla="*/ 15 h 52"/>
                <a:gd name="T72" fmla="*/ 81 w 81"/>
                <a:gd name="T73" fmla="*/ 15 h 52"/>
                <a:gd name="T74" fmla="*/ 78 w 81"/>
                <a:gd name="T75" fmla="*/ 22 h 52"/>
                <a:gd name="T76" fmla="*/ 81 w 81"/>
                <a:gd name="T77" fmla="*/ 22 h 52"/>
                <a:gd name="T78" fmla="*/ 81 w 81"/>
                <a:gd name="T79" fmla="*/ 26 h 52"/>
                <a:gd name="T80" fmla="*/ 74 w 81"/>
                <a:gd name="T81" fmla="*/ 26 h 52"/>
                <a:gd name="T82" fmla="*/ 70 w 81"/>
                <a:gd name="T83" fmla="*/ 33 h 52"/>
                <a:gd name="T84" fmla="*/ 70 w 81"/>
                <a:gd name="T85" fmla="*/ 33 h 52"/>
                <a:gd name="T86" fmla="*/ 70 w 81"/>
                <a:gd name="T87" fmla="*/ 37 h 52"/>
                <a:gd name="T88" fmla="*/ 74 w 81"/>
                <a:gd name="T89" fmla="*/ 37 h 52"/>
                <a:gd name="T90" fmla="*/ 74 w 81"/>
                <a:gd name="T91" fmla="*/ 41 h 52"/>
                <a:gd name="T92" fmla="*/ 70 w 81"/>
                <a:gd name="T93" fmla="*/ 41 h 52"/>
                <a:gd name="T94" fmla="*/ 67 w 81"/>
                <a:gd name="T95" fmla="*/ 41 h 52"/>
                <a:gd name="T96" fmla="*/ 67 w 81"/>
                <a:gd name="T97" fmla="*/ 41 h 52"/>
                <a:gd name="T98" fmla="*/ 63 w 81"/>
                <a:gd name="T99" fmla="*/ 44 h 52"/>
                <a:gd name="T100" fmla="*/ 59 w 81"/>
                <a:gd name="T101" fmla="*/ 44 h 52"/>
                <a:gd name="T102" fmla="*/ 59 w 81"/>
                <a:gd name="T103" fmla="*/ 48 h 52"/>
                <a:gd name="T104" fmla="*/ 59 w 81"/>
                <a:gd name="T105" fmla="*/ 48 h 52"/>
                <a:gd name="T106" fmla="*/ 52 w 81"/>
                <a:gd name="T107" fmla="*/ 52 h 52"/>
                <a:gd name="T108" fmla="*/ 48 w 81"/>
                <a:gd name="T109" fmla="*/ 48 h 52"/>
                <a:gd name="T110" fmla="*/ 44 w 81"/>
                <a:gd name="T111" fmla="*/ 52 h 52"/>
                <a:gd name="T112" fmla="*/ 41 w 81"/>
                <a:gd name="T113" fmla="*/ 52 h 52"/>
                <a:gd name="T114" fmla="*/ 37 w 81"/>
                <a:gd name="T115" fmla="*/ 52 h 52"/>
                <a:gd name="T116" fmla="*/ 37 w 81"/>
                <a:gd name="T117" fmla="*/ 48 h 52"/>
                <a:gd name="T118" fmla="*/ 37 w 81"/>
                <a:gd name="T119" fmla="*/ 41 h 52"/>
                <a:gd name="T120" fmla="*/ 33 w 81"/>
                <a:gd name="T121" fmla="*/ 41 h 52"/>
                <a:gd name="T122" fmla="*/ 30 w 81"/>
                <a:gd name="T123" fmla="*/ 37 h 52"/>
                <a:gd name="T124" fmla="*/ 26 w 81"/>
                <a:gd name="T125" fmla="*/ 4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1" h="52">
                  <a:moveTo>
                    <a:pt x="26" y="41"/>
                  </a:moveTo>
                  <a:lnTo>
                    <a:pt x="26" y="33"/>
                  </a:lnTo>
                  <a:lnTo>
                    <a:pt x="30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5" y="26"/>
                  </a:lnTo>
                  <a:lnTo>
                    <a:pt x="11" y="26"/>
                  </a:lnTo>
                  <a:lnTo>
                    <a:pt x="7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4" y="7"/>
                  </a:lnTo>
                  <a:lnTo>
                    <a:pt x="4" y="7"/>
                  </a:lnTo>
                  <a:lnTo>
                    <a:pt x="7" y="3"/>
                  </a:lnTo>
                  <a:lnTo>
                    <a:pt x="15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3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41" y="3"/>
                  </a:lnTo>
                  <a:lnTo>
                    <a:pt x="44" y="3"/>
                  </a:lnTo>
                  <a:lnTo>
                    <a:pt x="48" y="3"/>
                  </a:lnTo>
                  <a:lnTo>
                    <a:pt x="52" y="0"/>
                  </a:lnTo>
                  <a:lnTo>
                    <a:pt x="59" y="3"/>
                  </a:lnTo>
                  <a:lnTo>
                    <a:pt x="63" y="3"/>
                  </a:lnTo>
                  <a:lnTo>
                    <a:pt x="67" y="11"/>
                  </a:lnTo>
                  <a:lnTo>
                    <a:pt x="70" y="11"/>
                  </a:lnTo>
                  <a:lnTo>
                    <a:pt x="74" y="15"/>
                  </a:lnTo>
                  <a:lnTo>
                    <a:pt x="81" y="15"/>
                  </a:lnTo>
                  <a:lnTo>
                    <a:pt x="81" y="15"/>
                  </a:lnTo>
                  <a:lnTo>
                    <a:pt x="78" y="22"/>
                  </a:lnTo>
                  <a:lnTo>
                    <a:pt x="81" y="22"/>
                  </a:lnTo>
                  <a:lnTo>
                    <a:pt x="81" y="26"/>
                  </a:lnTo>
                  <a:lnTo>
                    <a:pt x="74" y="26"/>
                  </a:lnTo>
                  <a:lnTo>
                    <a:pt x="70" y="33"/>
                  </a:lnTo>
                  <a:lnTo>
                    <a:pt x="70" y="33"/>
                  </a:lnTo>
                  <a:lnTo>
                    <a:pt x="70" y="37"/>
                  </a:lnTo>
                  <a:lnTo>
                    <a:pt x="74" y="37"/>
                  </a:lnTo>
                  <a:lnTo>
                    <a:pt x="74" y="41"/>
                  </a:lnTo>
                  <a:lnTo>
                    <a:pt x="70" y="41"/>
                  </a:lnTo>
                  <a:lnTo>
                    <a:pt x="67" y="41"/>
                  </a:lnTo>
                  <a:lnTo>
                    <a:pt x="67" y="41"/>
                  </a:lnTo>
                  <a:lnTo>
                    <a:pt x="63" y="44"/>
                  </a:lnTo>
                  <a:lnTo>
                    <a:pt x="59" y="44"/>
                  </a:lnTo>
                  <a:lnTo>
                    <a:pt x="59" y="48"/>
                  </a:lnTo>
                  <a:lnTo>
                    <a:pt x="59" y="48"/>
                  </a:lnTo>
                  <a:lnTo>
                    <a:pt x="52" y="52"/>
                  </a:lnTo>
                  <a:lnTo>
                    <a:pt x="48" y="48"/>
                  </a:lnTo>
                  <a:lnTo>
                    <a:pt x="44" y="52"/>
                  </a:lnTo>
                  <a:lnTo>
                    <a:pt x="41" y="52"/>
                  </a:lnTo>
                  <a:lnTo>
                    <a:pt x="37" y="52"/>
                  </a:lnTo>
                  <a:lnTo>
                    <a:pt x="37" y="48"/>
                  </a:lnTo>
                  <a:lnTo>
                    <a:pt x="37" y="41"/>
                  </a:lnTo>
                  <a:lnTo>
                    <a:pt x="33" y="41"/>
                  </a:lnTo>
                  <a:lnTo>
                    <a:pt x="30" y="37"/>
                  </a:lnTo>
                  <a:lnTo>
                    <a:pt x="26" y="4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42" name="Freeform 44"/>
            <p:cNvSpPr/>
            <p:nvPr/>
          </p:nvSpPr>
          <p:spPr bwMode="auto">
            <a:xfrm>
              <a:off x="4731760" y="1958817"/>
              <a:ext cx="176269" cy="124804"/>
            </a:xfrm>
            <a:custGeom>
              <a:avLst/>
              <a:gdLst>
                <a:gd name="T0" fmla="*/ 3 w 137"/>
                <a:gd name="T1" fmla="*/ 49 h 97"/>
                <a:gd name="T2" fmla="*/ 11 w 137"/>
                <a:gd name="T3" fmla="*/ 49 h 97"/>
                <a:gd name="T4" fmla="*/ 18 w 137"/>
                <a:gd name="T5" fmla="*/ 45 h 97"/>
                <a:gd name="T6" fmla="*/ 22 w 137"/>
                <a:gd name="T7" fmla="*/ 41 h 97"/>
                <a:gd name="T8" fmla="*/ 26 w 137"/>
                <a:gd name="T9" fmla="*/ 38 h 97"/>
                <a:gd name="T10" fmla="*/ 33 w 137"/>
                <a:gd name="T11" fmla="*/ 38 h 97"/>
                <a:gd name="T12" fmla="*/ 29 w 137"/>
                <a:gd name="T13" fmla="*/ 34 h 97"/>
                <a:gd name="T14" fmla="*/ 29 w 137"/>
                <a:gd name="T15" fmla="*/ 30 h 97"/>
                <a:gd name="T16" fmla="*/ 40 w 137"/>
                <a:gd name="T17" fmla="*/ 23 h 97"/>
                <a:gd name="T18" fmla="*/ 37 w 137"/>
                <a:gd name="T19" fmla="*/ 19 h 97"/>
                <a:gd name="T20" fmla="*/ 48 w 137"/>
                <a:gd name="T21" fmla="*/ 12 h 97"/>
                <a:gd name="T22" fmla="*/ 55 w 137"/>
                <a:gd name="T23" fmla="*/ 4 h 97"/>
                <a:gd name="T24" fmla="*/ 59 w 137"/>
                <a:gd name="T25" fmla="*/ 0 h 97"/>
                <a:gd name="T26" fmla="*/ 66 w 137"/>
                <a:gd name="T27" fmla="*/ 4 h 97"/>
                <a:gd name="T28" fmla="*/ 70 w 137"/>
                <a:gd name="T29" fmla="*/ 4 h 97"/>
                <a:gd name="T30" fmla="*/ 77 w 137"/>
                <a:gd name="T31" fmla="*/ 4 h 97"/>
                <a:gd name="T32" fmla="*/ 85 w 137"/>
                <a:gd name="T33" fmla="*/ 4 h 97"/>
                <a:gd name="T34" fmla="*/ 92 w 137"/>
                <a:gd name="T35" fmla="*/ 8 h 97"/>
                <a:gd name="T36" fmla="*/ 103 w 137"/>
                <a:gd name="T37" fmla="*/ 8 h 97"/>
                <a:gd name="T38" fmla="*/ 103 w 137"/>
                <a:gd name="T39" fmla="*/ 15 h 97"/>
                <a:gd name="T40" fmla="*/ 103 w 137"/>
                <a:gd name="T41" fmla="*/ 23 h 97"/>
                <a:gd name="T42" fmla="*/ 111 w 137"/>
                <a:gd name="T43" fmla="*/ 30 h 97"/>
                <a:gd name="T44" fmla="*/ 118 w 137"/>
                <a:gd name="T45" fmla="*/ 38 h 97"/>
                <a:gd name="T46" fmla="*/ 126 w 137"/>
                <a:gd name="T47" fmla="*/ 45 h 97"/>
                <a:gd name="T48" fmla="*/ 133 w 137"/>
                <a:gd name="T49" fmla="*/ 52 h 97"/>
                <a:gd name="T50" fmla="*/ 133 w 137"/>
                <a:gd name="T51" fmla="*/ 56 h 97"/>
                <a:gd name="T52" fmla="*/ 122 w 137"/>
                <a:gd name="T53" fmla="*/ 64 h 97"/>
                <a:gd name="T54" fmla="*/ 118 w 137"/>
                <a:gd name="T55" fmla="*/ 64 h 97"/>
                <a:gd name="T56" fmla="*/ 122 w 137"/>
                <a:gd name="T57" fmla="*/ 71 h 97"/>
                <a:gd name="T58" fmla="*/ 126 w 137"/>
                <a:gd name="T59" fmla="*/ 78 h 97"/>
                <a:gd name="T60" fmla="*/ 126 w 137"/>
                <a:gd name="T61" fmla="*/ 82 h 97"/>
                <a:gd name="T62" fmla="*/ 111 w 137"/>
                <a:gd name="T63" fmla="*/ 86 h 97"/>
                <a:gd name="T64" fmla="*/ 111 w 137"/>
                <a:gd name="T65" fmla="*/ 97 h 97"/>
                <a:gd name="T66" fmla="*/ 103 w 137"/>
                <a:gd name="T67" fmla="*/ 93 h 97"/>
                <a:gd name="T68" fmla="*/ 96 w 137"/>
                <a:gd name="T69" fmla="*/ 93 h 97"/>
                <a:gd name="T70" fmla="*/ 89 w 137"/>
                <a:gd name="T71" fmla="*/ 97 h 97"/>
                <a:gd name="T72" fmla="*/ 85 w 137"/>
                <a:gd name="T73" fmla="*/ 93 h 97"/>
                <a:gd name="T74" fmla="*/ 77 w 137"/>
                <a:gd name="T75" fmla="*/ 97 h 97"/>
                <a:gd name="T76" fmla="*/ 70 w 137"/>
                <a:gd name="T77" fmla="*/ 93 h 97"/>
                <a:gd name="T78" fmla="*/ 66 w 137"/>
                <a:gd name="T79" fmla="*/ 93 h 97"/>
                <a:gd name="T80" fmla="*/ 55 w 137"/>
                <a:gd name="T81" fmla="*/ 93 h 97"/>
                <a:gd name="T82" fmla="*/ 51 w 137"/>
                <a:gd name="T83" fmla="*/ 89 h 97"/>
                <a:gd name="T84" fmla="*/ 37 w 137"/>
                <a:gd name="T85" fmla="*/ 89 h 97"/>
                <a:gd name="T86" fmla="*/ 33 w 137"/>
                <a:gd name="T87" fmla="*/ 89 h 97"/>
                <a:gd name="T88" fmla="*/ 14 w 137"/>
                <a:gd name="T89" fmla="*/ 93 h 97"/>
                <a:gd name="T90" fmla="*/ 7 w 137"/>
                <a:gd name="T91" fmla="*/ 89 h 97"/>
                <a:gd name="T92" fmla="*/ 7 w 137"/>
                <a:gd name="T93" fmla="*/ 89 h 97"/>
                <a:gd name="T94" fmla="*/ 0 w 137"/>
                <a:gd name="T95" fmla="*/ 82 h 97"/>
                <a:gd name="T96" fmla="*/ 7 w 137"/>
                <a:gd name="T97" fmla="*/ 75 h 97"/>
                <a:gd name="T98" fmla="*/ 3 w 137"/>
                <a:gd name="T99" fmla="*/ 64 h 97"/>
                <a:gd name="T100" fmla="*/ 3 w 137"/>
                <a:gd name="T101" fmla="*/ 60 h 97"/>
                <a:gd name="T102" fmla="*/ 0 w 137"/>
                <a:gd name="T103" fmla="*/ 4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7" h="97">
                  <a:moveTo>
                    <a:pt x="0" y="49"/>
                  </a:moveTo>
                  <a:lnTo>
                    <a:pt x="3" y="49"/>
                  </a:lnTo>
                  <a:lnTo>
                    <a:pt x="7" y="45"/>
                  </a:lnTo>
                  <a:lnTo>
                    <a:pt x="11" y="49"/>
                  </a:lnTo>
                  <a:lnTo>
                    <a:pt x="18" y="45"/>
                  </a:lnTo>
                  <a:lnTo>
                    <a:pt x="18" y="45"/>
                  </a:lnTo>
                  <a:lnTo>
                    <a:pt x="18" y="41"/>
                  </a:lnTo>
                  <a:lnTo>
                    <a:pt x="22" y="41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9" y="38"/>
                  </a:lnTo>
                  <a:lnTo>
                    <a:pt x="33" y="38"/>
                  </a:lnTo>
                  <a:lnTo>
                    <a:pt x="33" y="34"/>
                  </a:lnTo>
                  <a:lnTo>
                    <a:pt x="29" y="34"/>
                  </a:lnTo>
                  <a:lnTo>
                    <a:pt x="29" y="30"/>
                  </a:lnTo>
                  <a:lnTo>
                    <a:pt x="29" y="30"/>
                  </a:lnTo>
                  <a:lnTo>
                    <a:pt x="33" y="23"/>
                  </a:lnTo>
                  <a:lnTo>
                    <a:pt x="40" y="23"/>
                  </a:lnTo>
                  <a:lnTo>
                    <a:pt x="40" y="19"/>
                  </a:lnTo>
                  <a:lnTo>
                    <a:pt x="37" y="19"/>
                  </a:lnTo>
                  <a:lnTo>
                    <a:pt x="40" y="12"/>
                  </a:lnTo>
                  <a:lnTo>
                    <a:pt x="48" y="12"/>
                  </a:lnTo>
                  <a:lnTo>
                    <a:pt x="51" y="8"/>
                  </a:lnTo>
                  <a:lnTo>
                    <a:pt x="55" y="4"/>
                  </a:lnTo>
                  <a:lnTo>
                    <a:pt x="55" y="4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6" y="4"/>
                  </a:lnTo>
                  <a:lnTo>
                    <a:pt x="66" y="0"/>
                  </a:lnTo>
                  <a:lnTo>
                    <a:pt x="70" y="4"/>
                  </a:lnTo>
                  <a:lnTo>
                    <a:pt x="74" y="4"/>
                  </a:lnTo>
                  <a:lnTo>
                    <a:pt x="77" y="4"/>
                  </a:lnTo>
                  <a:lnTo>
                    <a:pt x="81" y="8"/>
                  </a:lnTo>
                  <a:lnTo>
                    <a:pt x="85" y="4"/>
                  </a:lnTo>
                  <a:lnTo>
                    <a:pt x="92" y="4"/>
                  </a:lnTo>
                  <a:lnTo>
                    <a:pt x="92" y="8"/>
                  </a:lnTo>
                  <a:lnTo>
                    <a:pt x="96" y="8"/>
                  </a:lnTo>
                  <a:lnTo>
                    <a:pt x="103" y="8"/>
                  </a:lnTo>
                  <a:lnTo>
                    <a:pt x="103" y="12"/>
                  </a:lnTo>
                  <a:lnTo>
                    <a:pt x="103" y="15"/>
                  </a:lnTo>
                  <a:lnTo>
                    <a:pt x="103" y="19"/>
                  </a:lnTo>
                  <a:lnTo>
                    <a:pt x="103" y="23"/>
                  </a:lnTo>
                  <a:lnTo>
                    <a:pt x="107" y="26"/>
                  </a:lnTo>
                  <a:lnTo>
                    <a:pt x="111" y="30"/>
                  </a:lnTo>
                  <a:lnTo>
                    <a:pt x="114" y="38"/>
                  </a:lnTo>
                  <a:lnTo>
                    <a:pt x="118" y="38"/>
                  </a:lnTo>
                  <a:lnTo>
                    <a:pt x="118" y="45"/>
                  </a:lnTo>
                  <a:lnTo>
                    <a:pt x="126" y="45"/>
                  </a:lnTo>
                  <a:lnTo>
                    <a:pt x="133" y="49"/>
                  </a:lnTo>
                  <a:lnTo>
                    <a:pt x="133" y="52"/>
                  </a:lnTo>
                  <a:lnTo>
                    <a:pt x="137" y="56"/>
                  </a:lnTo>
                  <a:lnTo>
                    <a:pt x="133" y="56"/>
                  </a:lnTo>
                  <a:lnTo>
                    <a:pt x="129" y="64"/>
                  </a:lnTo>
                  <a:lnTo>
                    <a:pt x="122" y="64"/>
                  </a:lnTo>
                  <a:lnTo>
                    <a:pt x="118" y="60"/>
                  </a:lnTo>
                  <a:lnTo>
                    <a:pt x="118" y="64"/>
                  </a:lnTo>
                  <a:lnTo>
                    <a:pt x="118" y="67"/>
                  </a:lnTo>
                  <a:lnTo>
                    <a:pt x="122" y="71"/>
                  </a:lnTo>
                  <a:lnTo>
                    <a:pt x="122" y="75"/>
                  </a:lnTo>
                  <a:lnTo>
                    <a:pt x="126" y="78"/>
                  </a:lnTo>
                  <a:lnTo>
                    <a:pt x="126" y="82"/>
                  </a:lnTo>
                  <a:lnTo>
                    <a:pt x="126" y="82"/>
                  </a:lnTo>
                  <a:lnTo>
                    <a:pt x="118" y="86"/>
                  </a:lnTo>
                  <a:lnTo>
                    <a:pt x="111" y="86"/>
                  </a:lnTo>
                  <a:lnTo>
                    <a:pt x="111" y="89"/>
                  </a:lnTo>
                  <a:lnTo>
                    <a:pt x="111" y="97"/>
                  </a:lnTo>
                  <a:lnTo>
                    <a:pt x="107" y="97"/>
                  </a:lnTo>
                  <a:lnTo>
                    <a:pt x="103" y="93"/>
                  </a:lnTo>
                  <a:lnTo>
                    <a:pt x="100" y="93"/>
                  </a:lnTo>
                  <a:lnTo>
                    <a:pt x="96" y="93"/>
                  </a:lnTo>
                  <a:lnTo>
                    <a:pt x="92" y="93"/>
                  </a:lnTo>
                  <a:lnTo>
                    <a:pt x="89" y="97"/>
                  </a:lnTo>
                  <a:lnTo>
                    <a:pt x="85" y="97"/>
                  </a:lnTo>
                  <a:lnTo>
                    <a:pt x="85" y="93"/>
                  </a:lnTo>
                  <a:lnTo>
                    <a:pt x="81" y="93"/>
                  </a:lnTo>
                  <a:lnTo>
                    <a:pt x="77" y="97"/>
                  </a:lnTo>
                  <a:lnTo>
                    <a:pt x="74" y="93"/>
                  </a:lnTo>
                  <a:lnTo>
                    <a:pt x="70" y="93"/>
                  </a:lnTo>
                  <a:lnTo>
                    <a:pt x="66" y="93"/>
                  </a:lnTo>
                  <a:lnTo>
                    <a:pt x="66" y="93"/>
                  </a:lnTo>
                  <a:lnTo>
                    <a:pt x="63" y="93"/>
                  </a:lnTo>
                  <a:lnTo>
                    <a:pt x="55" y="93"/>
                  </a:lnTo>
                  <a:lnTo>
                    <a:pt x="55" y="93"/>
                  </a:lnTo>
                  <a:lnTo>
                    <a:pt x="51" y="89"/>
                  </a:lnTo>
                  <a:lnTo>
                    <a:pt x="44" y="89"/>
                  </a:lnTo>
                  <a:lnTo>
                    <a:pt x="37" y="89"/>
                  </a:lnTo>
                  <a:lnTo>
                    <a:pt x="37" y="89"/>
                  </a:lnTo>
                  <a:lnTo>
                    <a:pt x="33" y="89"/>
                  </a:lnTo>
                  <a:lnTo>
                    <a:pt x="29" y="89"/>
                  </a:lnTo>
                  <a:lnTo>
                    <a:pt x="14" y="93"/>
                  </a:lnTo>
                  <a:lnTo>
                    <a:pt x="14" y="93"/>
                  </a:lnTo>
                  <a:lnTo>
                    <a:pt x="7" y="89"/>
                  </a:lnTo>
                  <a:lnTo>
                    <a:pt x="7" y="89"/>
                  </a:lnTo>
                  <a:lnTo>
                    <a:pt x="7" y="89"/>
                  </a:lnTo>
                  <a:lnTo>
                    <a:pt x="3" y="86"/>
                  </a:lnTo>
                  <a:lnTo>
                    <a:pt x="0" y="82"/>
                  </a:lnTo>
                  <a:lnTo>
                    <a:pt x="3" y="78"/>
                  </a:lnTo>
                  <a:lnTo>
                    <a:pt x="7" y="75"/>
                  </a:lnTo>
                  <a:lnTo>
                    <a:pt x="7" y="67"/>
                  </a:lnTo>
                  <a:lnTo>
                    <a:pt x="3" y="64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0" y="52"/>
                  </a:lnTo>
                  <a:lnTo>
                    <a:pt x="0" y="4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43" name="Freeform 45"/>
            <p:cNvSpPr/>
            <p:nvPr/>
          </p:nvSpPr>
          <p:spPr bwMode="auto">
            <a:xfrm>
              <a:off x="4717610" y="2059174"/>
              <a:ext cx="347390" cy="195568"/>
            </a:xfrm>
            <a:custGeom>
              <a:avLst/>
              <a:gdLst>
                <a:gd name="T0" fmla="*/ 40 w 270"/>
                <a:gd name="T1" fmla="*/ 11 h 152"/>
                <a:gd name="T2" fmla="*/ 62 w 270"/>
                <a:gd name="T3" fmla="*/ 11 h 152"/>
                <a:gd name="T4" fmla="*/ 77 w 270"/>
                <a:gd name="T5" fmla="*/ 15 h 152"/>
                <a:gd name="T6" fmla="*/ 96 w 270"/>
                <a:gd name="T7" fmla="*/ 15 h 152"/>
                <a:gd name="T8" fmla="*/ 111 w 270"/>
                <a:gd name="T9" fmla="*/ 15 h 152"/>
                <a:gd name="T10" fmla="*/ 122 w 270"/>
                <a:gd name="T11" fmla="*/ 8 h 152"/>
                <a:gd name="T12" fmla="*/ 140 w 270"/>
                <a:gd name="T13" fmla="*/ 0 h 152"/>
                <a:gd name="T14" fmla="*/ 170 w 270"/>
                <a:gd name="T15" fmla="*/ 0 h 152"/>
                <a:gd name="T16" fmla="*/ 185 w 270"/>
                <a:gd name="T17" fmla="*/ 15 h 152"/>
                <a:gd name="T18" fmla="*/ 196 w 270"/>
                <a:gd name="T19" fmla="*/ 30 h 152"/>
                <a:gd name="T20" fmla="*/ 218 w 270"/>
                <a:gd name="T21" fmla="*/ 37 h 152"/>
                <a:gd name="T22" fmla="*/ 237 w 270"/>
                <a:gd name="T23" fmla="*/ 45 h 152"/>
                <a:gd name="T24" fmla="*/ 255 w 270"/>
                <a:gd name="T25" fmla="*/ 45 h 152"/>
                <a:gd name="T26" fmla="*/ 270 w 270"/>
                <a:gd name="T27" fmla="*/ 52 h 152"/>
                <a:gd name="T28" fmla="*/ 266 w 270"/>
                <a:gd name="T29" fmla="*/ 71 h 152"/>
                <a:gd name="T30" fmla="*/ 255 w 270"/>
                <a:gd name="T31" fmla="*/ 86 h 152"/>
                <a:gd name="T32" fmla="*/ 248 w 270"/>
                <a:gd name="T33" fmla="*/ 97 h 152"/>
                <a:gd name="T34" fmla="*/ 233 w 270"/>
                <a:gd name="T35" fmla="*/ 104 h 152"/>
                <a:gd name="T36" fmla="*/ 218 w 270"/>
                <a:gd name="T37" fmla="*/ 108 h 152"/>
                <a:gd name="T38" fmla="*/ 203 w 270"/>
                <a:gd name="T39" fmla="*/ 108 h 152"/>
                <a:gd name="T40" fmla="*/ 203 w 270"/>
                <a:gd name="T41" fmla="*/ 119 h 152"/>
                <a:gd name="T42" fmla="*/ 203 w 270"/>
                <a:gd name="T43" fmla="*/ 112 h 152"/>
                <a:gd name="T44" fmla="*/ 192 w 270"/>
                <a:gd name="T45" fmla="*/ 119 h 152"/>
                <a:gd name="T46" fmla="*/ 181 w 270"/>
                <a:gd name="T47" fmla="*/ 123 h 152"/>
                <a:gd name="T48" fmla="*/ 192 w 270"/>
                <a:gd name="T49" fmla="*/ 126 h 152"/>
                <a:gd name="T50" fmla="*/ 196 w 270"/>
                <a:gd name="T51" fmla="*/ 130 h 152"/>
                <a:gd name="T52" fmla="*/ 203 w 270"/>
                <a:gd name="T53" fmla="*/ 134 h 152"/>
                <a:gd name="T54" fmla="*/ 196 w 270"/>
                <a:gd name="T55" fmla="*/ 119 h 152"/>
                <a:gd name="T56" fmla="*/ 211 w 270"/>
                <a:gd name="T57" fmla="*/ 134 h 152"/>
                <a:gd name="T58" fmla="*/ 222 w 270"/>
                <a:gd name="T59" fmla="*/ 130 h 152"/>
                <a:gd name="T60" fmla="*/ 225 w 270"/>
                <a:gd name="T61" fmla="*/ 138 h 152"/>
                <a:gd name="T62" fmla="*/ 199 w 270"/>
                <a:gd name="T63" fmla="*/ 145 h 152"/>
                <a:gd name="T64" fmla="*/ 177 w 270"/>
                <a:gd name="T65" fmla="*/ 149 h 152"/>
                <a:gd name="T66" fmla="*/ 170 w 270"/>
                <a:gd name="T67" fmla="*/ 134 h 152"/>
                <a:gd name="T68" fmla="*/ 177 w 270"/>
                <a:gd name="T69" fmla="*/ 126 h 152"/>
                <a:gd name="T70" fmla="*/ 174 w 270"/>
                <a:gd name="T71" fmla="*/ 123 h 152"/>
                <a:gd name="T72" fmla="*/ 159 w 270"/>
                <a:gd name="T73" fmla="*/ 119 h 152"/>
                <a:gd name="T74" fmla="*/ 151 w 270"/>
                <a:gd name="T75" fmla="*/ 115 h 152"/>
                <a:gd name="T76" fmla="*/ 155 w 270"/>
                <a:gd name="T77" fmla="*/ 112 h 152"/>
                <a:gd name="T78" fmla="*/ 151 w 270"/>
                <a:gd name="T79" fmla="*/ 108 h 152"/>
                <a:gd name="T80" fmla="*/ 144 w 270"/>
                <a:gd name="T81" fmla="*/ 112 h 152"/>
                <a:gd name="T82" fmla="*/ 133 w 270"/>
                <a:gd name="T83" fmla="*/ 119 h 152"/>
                <a:gd name="T84" fmla="*/ 122 w 270"/>
                <a:gd name="T85" fmla="*/ 130 h 152"/>
                <a:gd name="T86" fmla="*/ 122 w 270"/>
                <a:gd name="T87" fmla="*/ 138 h 152"/>
                <a:gd name="T88" fmla="*/ 103 w 270"/>
                <a:gd name="T89" fmla="*/ 138 h 152"/>
                <a:gd name="T90" fmla="*/ 103 w 270"/>
                <a:gd name="T91" fmla="*/ 130 h 152"/>
                <a:gd name="T92" fmla="*/ 111 w 270"/>
                <a:gd name="T93" fmla="*/ 115 h 152"/>
                <a:gd name="T94" fmla="*/ 122 w 270"/>
                <a:gd name="T95" fmla="*/ 112 h 152"/>
                <a:gd name="T96" fmla="*/ 111 w 270"/>
                <a:gd name="T97" fmla="*/ 97 h 152"/>
                <a:gd name="T98" fmla="*/ 100 w 270"/>
                <a:gd name="T99" fmla="*/ 82 h 152"/>
                <a:gd name="T100" fmla="*/ 81 w 270"/>
                <a:gd name="T101" fmla="*/ 78 h 152"/>
                <a:gd name="T102" fmla="*/ 70 w 270"/>
                <a:gd name="T103" fmla="*/ 75 h 152"/>
                <a:gd name="T104" fmla="*/ 66 w 270"/>
                <a:gd name="T105" fmla="*/ 86 h 152"/>
                <a:gd name="T106" fmla="*/ 44 w 270"/>
                <a:gd name="T107" fmla="*/ 93 h 152"/>
                <a:gd name="T108" fmla="*/ 22 w 270"/>
                <a:gd name="T109" fmla="*/ 89 h 152"/>
                <a:gd name="T110" fmla="*/ 7 w 270"/>
                <a:gd name="T111" fmla="*/ 86 h 152"/>
                <a:gd name="T112" fmla="*/ 3 w 270"/>
                <a:gd name="T113" fmla="*/ 67 h 152"/>
                <a:gd name="T114" fmla="*/ 18 w 270"/>
                <a:gd name="T115" fmla="*/ 45 h 152"/>
                <a:gd name="T116" fmla="*/ 22 w 270"/>
                <a:gd name="T117" fmla="*/ 34 h 152"/>
                <a:gd name="T118" fmla="*/ 18 w 270"/>
                <a:gd name="T119" fmla="*/ 15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0" h="152">
                  <a:moveTo>
                    <a:pt x="18" y="11"/>
                  </a:moveTo>
                  <a:lnTo>
                    <a:pt x="18" y="11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40" y="11"/>
                  </a:lnTo>
                  <a:lnTo>
                    <a:pt x="44" y="11"/>
                  </a:lnTo>
                  <a:lnTo>
                    <a:pt x="48" y="11"/>
                  </a:lnTo>
                  <a:lnTo>
                    <a:pt x="48" y="11"/>
                  </a:lnTo>
                  <a:lnTo>
                    <a:pt x="55" y="11"/>
                  </a:lnTo>
                  <a:lnTo>
                    <a:pt x="62" y="11"/>
                  </a:lnTo>
                  <a:lnTo>
                    <a:pt x="66" y="15"/>
                  </a:lnTo>
                  <a:lnTo>
                    <a:pt x="66" y="15"/>
                  </a:lnTo>
                  <a:lnTo>
                    <a:pt x="74" y="15"/>
                  </a:lnTo>
                  <a:lnTo>
                    <a:pt x="77" y="15"/>
                  </a:lnTo>
                  <a:lnTo>
                    <a:pt x="77" y="15"/>
                  </a:lnTo>
                  <a:lnTo>
                    <a:pt x="81" y="15"/>
                  </a:lnTo>
                  <a:lnTo>
                    <a:pt x="85" y="15"/>
                  </a:lnTo>
                  <a:lnTo>
                    <a:pt x="88" y="19"/>
                  </a:lnTo>
                  <a:lnTo>
                    <a:pt x="92" y="15"/>
                  </a:lnTo>
                  <a:lnTo>
                    <a:pt x="96" y="15"/>
                  </a:lnTo>
                  <a:lnTo>
                    <a:pt x="96" y="19"/>
                  </a:lnTo>
                  <a:lnTo>
                    <a:pt x="100" y="19"/>
                  </a:lnTo>
                  <a:lnTo>
                    <a:pt x="103" y="15"/>
                  </a:lnTo>
                  <a:lnTo>
                    <a:pt x="107" y="15"/>
                  </a:lnTo>
                  <a:lnTo>
                    <a:pt x="111" y="15"/>
                  </a:lnTo>
                  <a:lnTo>
                    <a:pt x="114" y="15"/>
                  </a:lnTo>
                  <a:lnTo>
                    <a:pt x="118" y="19"/>
                  </a:lnTo>
                  <a:lnTo>
                    <a:pt x="122" y="19"/>
                  </a:lnTo>
                  <a:lnTo>
                    <a:pt x="122" y="11"/>
                  </a:lnTo>
                  <a:lnTo>
                    <a:pt x="122" y="8"/>
                  </a:lnTo>
                  <a:lnTo>
                    <a:pt x="129" y="8"/>
                  </a:lnTo>
                  <a:lnTo>
                    <a:pt x="137" y="4"/>
                  </a:lnTo>
                  <a:lnTo>
                    <a:pt x="137" y="4"/>
                  </a:lnTo>
                  <a:lnTo>
                    <a:pt x="140" y="4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51" y="0"/>
                  </a:lnTo>
                  <a:lnTo>
                    <a:pt x="159" y="0"/>
                  </a:lnTo>
                  <a:lnTo>
                    <a:pt x="166" y="0"/>
                  </a:lnTo>
                  <a:lnTo>
                    <a:pt x="170" y="0"/>
                  </a:lnTo>
                  <a:lnTo>
                    <a:pt x="170" y="8"/>
                  </a:lnTo>
                  <a:lnTo>
                    <a:pt x="174" y="8"/>
                  </a:lnTo>
                  <a:lnTo>
                    <a:pt x="174" y="11"/>
                  </a:lnTo>
                  <a:lnTo>
                    <a:pt x="177" y="19"/>
                  </a:lnTo>
                  <a:lnTo>
                    <a:pt x="185" y="15"/>
                  </a:lnTo>
                  <a:lnTo>
                    <a:pt x="188" y="19"/>
                  </a:lnTo>
                  <a:lnTo>
                    <a:pt x="188" y="23"/>
                  </a:lnTo>
                  <a:lnTo>
                    <a:pt x="192" y="23"/>
                  </a:lnTo>
                  <a:lnTo>
                    <a:pt x="192" y="26"/>
                  </a:lnTo>
                  <a:lnTo>
                    <a:pt x="196" y="30"/>
                  </a:lnTo>
                  <a:lnTo>
                    <a:pt x="203" y="37"/>
                  </a:lnTo>
                  <a:lnTo>
                    <a:pt x="203" y="34"/>
                  </a:lnTo>
                  <a:lnTo>
                    <a:pt x="211" y="37"/>
                  </a:lnTo>
                  <a:lnTo>
                    <a:pt x="214" y="37"/>
                  </a:lnTo>
                  <a:lnTo>
                    <a:pt x="218" y="37"/>
                  </a:lnTo>
                  <a:lnTo>
                    <a:pt x="222" y="34"/>
                  </a:lnTo>
                  <a:lnTo>
                    <a:pt x="225" y="34"/>
                  </a:lnTo>
                  <a:lnTo>
                    <a:pt x="229" y="41"/>
                  </a:lnTo>
                  <a:lnTo>
                    <a:pt x="233" y="45"/>
                  </a:lnTo>
                  <a:lnTo>
                    <a:pt x="237" y="45"/>
                  </a:lnTo>
                  <a:lnTo>
                    <a:pt x="237" y="45"/>
                  </a:lnTo>
                  <a:lnTo>
                    <a:pt x="244" y="45"/>
                  </a:lnTo>
                  <a:lnTo>
                    <a:pt x="248" y="45"/>
                  </a:lnTo>
                  <a:lnTo>
                    <a:pt x="251" y="49"/>
                  </a:lnTo>
                  <a:lnTo>
                    <a:pt x="255" y="45"/>
                  </a:lnTo>
                  <a:lnTo>
                    <a:pt x="259" y="49"/>
                  </a:lnTo>
                  <a:lnTo>
                    <a:pt x="262" y="49"/>
                  </a:lnTo>
                  <a:lnTo>
                    <a:pt x="266" y="49"/>
                  </a:lnTo>
                  <a:lnTo>
                    <a:pt x="266" y="52"/>
                  </a:lnTo>
                  <a:lnTo>
                    <a:pt x="270" y="52"/>
                  </a:lnTo>
                  <a:lnTo>
                    <a:pt x="270" y="56"/>
                  </a:lnTo>
                  <a:lnTo>
                    <a:pt x="266" y="60"/>
                  </a:lnTo>
                  <a:lnTo>
                    <a:pt x="262" y="60"/>
                  </a:lnTo>
                  <a:lnTo>
                    <a:pt x="262" y="67"/>
                  </a:lnTo>
                  <a:lnTo>
                    <a:pt x="266" y="71"/>
                  </a:lnTo>
                  <a:lnTo>
                    <a:pt x="270" y="75"/>
                  </a:lnTo>
                  <a:lnTo>
                    <a:pt x="266" y="78"/>
                  </a:lnTo>
                  <a:lnTo>
                    <a:pt x="266" y="82"/>
                  </a:lnTo>
                  <a:lnTo>
                    <a:pt x="262" y="86"/>
                  </a:lnTo>
                  <a:lnTo>
                    <a:pt x="255" y="86"/>
                  </a:lnTo>
                  <a:lnTo>
                    <a:pt x="251" y="89"/>
                  </a:lnTo>
                  <a:lnTo>
                    <a:pt x="251" y="93"/>
                  </a:lnTo>
                  <a:lnTo>
                    <a:pt x="248" y="97"/>
                  </a:lnTo>
                  <a:lnTo>
                    <a:pt x="248" y="101"/>
                  </a:lnTo>
                  <a:lnTo>
                    <a:pt x="248" y="97"/>
                  </a:lnTo>
                  <a:lnTo>
                    <a:pt x="244" y="97"/>
                  </a:lnTo>
                  <a:lnTo>
                    <a:pt x="240" y="101"/>
                  </a:lnTo>
                  <a:lnTo>
                    <a:pt x="237" y="101"/>
                  </a:lnTo>
                  <a:lnTo>
                    <a:pt x="233" y="101"/>
                  </a:lnTo>
                  <a:lnTo>
                    <a:pt x="233" y="104"/>
                  </a:lnTo>
                  <a:lnTo>
                    <a:pt x="229" y="104"/>
                  </a:lnTo>
                  <a:lnTo>
                    <a:pt x="225" y="104"/>
                  </a:lnTo>
                  <a:lnTo>
                    <a:pt x="222" y="108"/>
                  </a:lnTo>
                  <a:lnTo>
                    <a:pt x="222" y="108"/>
                  </a:lnTo>
                  <a:lnTo>
                    <a:pt x="218" y="108"/>
                  </a:lnTo>
                  <a:lnTo>
                    <a:pt x="218" y="112"/>
                  </a:lnTo>
                  <a:lnTo>
                    <a:pt x="211" y="108"/>
                  </a:lnTo>
                  <a:lnTo>
                    <a:pt x="207" y="112"/>
                  </a:lnTo>
                  <a:lnTo>
                    <a:pt x="207" y="112"/>
                  </a:lnTo>
                  <a:lnTo>
                    <a:pt x="203" y="108"/>
                  </a:lnTo>
                  <a:lnTo>
                    <a:pt x="203" y="108"/>
                  </a:lnTo>
                  <a:lnTo>
                    <a:pt x="203" y="112"/>
                  </a:lnTo>
                  <a:lnTo>
                    <a:pt x="207" y="112"/>
                  </a:lnTo>
                  <a:lnTo>
                    <a:pt x="203" y="115"/>
                  </a:lnTo>
                  <a:lnTo>
                    <a:pt x="203" y="119"/>
                  </a:lnTo>
                  <a:lnTo>
                    <a:pt x="199" y="119"/>
                  </a:lnTo>
                  <a:lnTo>
                    <a:pt x="199" y="119"/>
                  </a:lnTo>
                  <a:lnTo>
                    <a:pt x="199" y="119"/>
                  </a:lnTo>
                  <a:lnTo>
                    <a:pt x="203" y="115"/>
                  </a:lnTo>
                  <a:lnTo>
                    <a:pt x="203" y="112"/>
                  </a:lnTo>
                  <a:lnTo>
                    <a:pt x="199" y="112"/>
                  </a:lnTo>
                  <a:lnTo>
                    <a:pt x="199" y="112"/>
                  </a:lnTo>
                  <a:lnTo>
                    <a:pt x="196" y="119"/>
                  </a:lnTo>
                  <a:lnTo>
                    <a:pt x="192" y="119"/>
                  </a:lnTo>
                  <a:lnTo>
                    <a:pt x="192" y="119"/>
                  </a:lnTo>
                  <a:lnTo>
                    <a:pt x="188" y="119"/>
                  </a:lnTo>
                  <a:lnTo>
                    <a:pt x="185" y="119"/>
                  </a:lnTo>
                  <a:lnTo>
                    <a:pt x="185" y="119"/>
                  </a:lnTo>
                  <a:lnTo>
                    <a:pt x="181" y="119"/>
                  </a:lnTo>
                  <a:lnTo>
                    <a:pt x="181" y="123"/>
                  </a:lnTo>
                  <a:lnTo>
                    <a:pt x="181" y="123"/>
                  </a:lnTo>
                  <a:lnTo>
                    <a:pt x="188" y="123"/>
                  </a:lnTo>
                  <a:lnTo>
                    <a:pt x="188" y="123"/>
                  </a:lnTo>
                  <a:lnTo>
                    <a:pt x="192" y="126"/>
                  </a:lnTo>
                  <a:lnTo>
                    <a:pt x="192" y="126"/>
                  </a:lnTo>
                  <a:lnTo>
                    <a:pt x="196" y="126"/>
                  </a:lnTo>
                  <a:lnTo>
                    <a:pt x="192" y="126"/>
                  </a:lnTo>
                  <a:lnTo>
                    <a:pt x="192" y="130"/>
                  </a:lnTo>
                  <a:lnTo>
                    <a:pt x="196" y="130"/>
                  </a:lnTo>
                  <a:lnTo>
                    <a:pt x="196" y="130"/>
                  </a:lnTo>
                  <a:lnTo>
                    <a:pt x="196" y="130"/>
                  </a:lnTo>
                  <a:lnTo>
                    <a:pt x="196" y="130"/>
                  </a:lnTo>
                  <a:lnTo>
                    <a:pt x="199" y="130"/>
                  </a:lnTo>
                  <a:lnTo>
                    <a:pt x="199" y="134"/>
                  </a:lnTo>
                  <a:lnTo>
                    <a:pt x="203" y="134"/>
                  </a:lnTo>
                  <a:lnTo>
                    <a:pt x="207" y="138"/>
                  </a:lnTo>
                  <a:lnTo>
                    <a:pt x="207" y="134"/>
                  </a:lnTo>
                  <a:lnTo>
                    <a:pt x="203" y="130"/>
                  </a:lnTo>
                  <a:lnTo>
                    <a:pt x="196" y="123"/>
                  </a:lnTo>
                  <a:lnTo>
                    <a:pt x="196" y="119"/>
                  </a:lnTo>
                  <a:lnTo>
                    <a:pt x="196" y="119"/>
                  </a:lnTo>
                  <a:lnTo>
                    <a:pt x="199" y="123"/>
                  </a:lnTo>
                  <a:lnTo>
                    <a:pt x="199" y="126"/>
                  </a:lnTo>
                  <a:lnTo>
                    <a:pt x="207" y="134"/>
                  </a:lnTo>
                  <a:lnTo>
                    <a:pt x="211" y="134"/>
                  </a:lnTo>
                  <a:lnTo>
                    <a:pt x="211" y="134"/>
                  </a:lnTo>
                  <a:lnTo>
                    <a:pt x="214" y="134"/>
                  </a:lnTo>
                  <a:lnTo>
                    <a:pt x="218" y="134"/>
                  </a:lnTo>
                  <a:lnTo>
                    <a:pt x="218" y="130"/>
                  </a:lnTo>
                  <a:lnTo>
                    <a:pt x="222" y="130"/>
                  </a:lnTo>
                  <a:lnTo>
                    <a:pt x="229" y="130"/>
                  </a:lnTo>
                  <a:lnTo>
                    <a:pt x="225" y="134"/>
                  </a:lnTo>
                  <a:lnTo>
                    <a:pt x="225" y="134"/>
                  </a:lnTo>
                  <a:lnTo>
                    <a:pt x="225" y="138"/>
                  </a:lnTo>
                  <a:lnTo>
                    <a:pt x="225" y="138"/>
                  </a:lnTo>
                  <a:lnTo>
                    <a:pt x="218" y="141"/>
                  </a:lnTo>
                  <a:lnTo>
                    <a:pt x="211" y="138"/>
                  </a:lnTo>
                  <a:lnTo>
                    <a:pt x="207" y="141"/>
                  </a:lnTo>
                  <a:lnTo>
                    <a:pt x="207" y="145"/>
                  </a:lnTo>
                  <a:lnTo>
                    <a:pt x="199" y="145"/>
                  </a:lnTo>
                  <a:lnTo>
                    <a:pt x="192" y="149"/>
                  </a:lnTo>
                  <a:lnTo>
                    <a:pt x="188" y="152"/>
                  </a:lnTo>
                  <a:lnTo>
                    <a:pt x="181" y="152"/>
                  </a:lnTo>
                  <a:lnTo>
                    <a:pt x="177" y="149"/>
                  </a:lnTo>
                  <a:lnTo>
                    <a:pt x="177" y="149"/>
                  </a:lnTo>
                  <a:lnTo>
                    <a:pt x="181" y="141"/>
                  </a:lnTo>
                  <a:lnTo>
                    <a:pt x="181" y="141"/>
                  </a:lnTo>
                  <a:lnTo>
                    <a:pt x="177" y="138"/>
                  </a:lnTo>
                  <a:lnTo>
                    <a:pt x="174" y="138"/>
                  </a:lnTo>
                  <a:lnTo>
                    <a:pt x="170" y="134"/>
                  </a:lnTo>
                  <a:lnTo>
                    <a:pt x="166" y="138"/>
                  </a:lnTo>
                  <a:lnTo>
                    <a:pt x="166" y="138"/>
                  </a:lnTo>
                  <a:lnTo>
                    <a:pt x="170" y="130"/>
                  </a:lnTo>
                  <a:lnTo>
                    <a:pt x="174" y="130"/>
                  </a:lnTo>
                  <a:lnTo>
                    <a:pt x="177" y="126"/>
                  </a:lnTo>
                  <a:lnTo>
                    <a:pt x="181" y="126"/>
                  </a:lnTo>
                  <a:lnTo>
                    <a:pt x="177" y="126"/>
                  </a:lnTo>
                  <a:lnTo>
                    <a:pt x="177" y="123"/>
                  </a:lnTo>
                  <a:lnTo>
                    <a:pt x="177" y="119"/>
                  </a:lnTo>
                  <a:lnTo>
                    <a:pt x="174" y="123"/>
                  </a:lnTo>
                  <a:lnTo>
                    <a:pt x="174" y="123"/>
                  </a:lnTo>
                  <a:lnTo>
                    <a:pt x="170" y="119"/>
                  </a:lnTo>
                  <a:lnTo>
                    <a:pt x="166" y="119"/>
                  </a:lnTo>
                  <a:lnTo>
                    <a:pt x="162" y="123"/>
                  </a:lnTo>
                  <a:lnTo>
                    <a:pt x="159" y="119"/>
                  </a:lnTo>
                  <a:lnTo>
                    <a:pt x="155" y="119"/>
                  </a:lnTo>
                  <a:lnTo>
                    <a:pt x="155" y="119"/>
                  </a:lnTo>
                  <a:lnTo>
                    <a:pt x="155" y="119"/>
                  </a:lnTo>
                  <a:lnTo>
                    <a:pt x="155" y="115"/>
                  </a:lnTo>
                  <a:lnTo>
                    <a:pt x="151" y="115"/>
                  </a:lnTo>
                  <a:lnTo>
                    <a:pt x="144" y="115"/>
                  </a:lnTo>
                  <a:lnTo>
                    <a:pt x="144" y="112"/>
                  </a:lnTo>
                  <a:lnTo>
                    <a:pt x="148" y="112"/>
                  </a:lnTo>
                  <a:lnTo>
                    <a:pt x="155" y="112"/>
                  </a:lnTo>
                  <a:lnTo>
                    <a:pt x="155" y="112"/>
                  </a:lnTo>
                  <a:lnTo>
                    <a:pt x="159" y="112"/>
                  </a:lnTo>
                  <a:lnTo>
                    <a:pt x="162" y="112"/>
                  </a:lnTo>
                  <a:lnTo>
                    <a:pt x="155" y="112"/>
                  </a:lnTo>
                  <a:lnTo>
                    <a:pt x="155" y="112"/>
                  </a:lnTo>
                  <a:lnTo>
                    <a:pt x="151" y="108"/>
                  </a:lnTo>
                  <a:lnTo>
                    <a:pt x="151" y="108"/>
                  </a:lnTo>
                  <a:lnTo>
                    <a:pt x="151" y="108"/>
                  </a:lnTo>
                  <a:lnTo>
                    <a:pt x="148" y="112"/>
                  </a:lnTo>
                  <a:lnTo>
                    <a:pt x="144" y="112"/>
                  </a:lnTo>
                  <a:lnTo>
                    <a:pt x="144" y="112"/>
                  </a:lnTo>
                  <a:lnTo>
                    <a:pt x="144" y="108"/>
                  </a:lnTo>
                  <a:lnTo>
                    <a:pt x="140" y="112"/>
                  </a:lnTo>
                  <a:lnTo>
                    <a:pt x="137" y="112"/>
                  </a:lnTo>
                  <a:lnTo>
                    <a:pt x="133" y="115"/>
                  </a:lnTo>
                  <a:lnTo>
                    <a:pt x="133" y="119"/>
                  </a:lnTo>
                  <a:lnTo>
                    <a:pt x="129" y="123"/>
                  </a:lnTo>
                  <a:lnTo>
                    <a:pt x="129" y="123"/>
                  </a:lnTo>
                  <a:lnTo>
                    <a:pt x="129" y="123"/>
                  </a:lnTo>
                  <a:lnTo>
                    <a:pt x="125" y="130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22" y="134"/>
                  </a:lnTo>
                  <a:lnTo>
                    <a:pt x="122" y="134"/>
                  </a:lnTo>
                  <a:lnTo>
                    <a:pt x="122" y="138"/>
                  </a:lnTo>
                  <a:lnTo>
                    <a:pt x="122" y="138"/>
                  </a:lnTo>
                  <a:lnTo>
                    <a:pt x="118" y="134"/>
                  </a:lnTo>
                  <a:lnTo>
                    <a:pt x="114" y="134"/>
                  </a:lnTo>
                  <a:lnTo>
                    <a:pt x="111" y="138"/>
                  </a:lnTo>
                  <a:lnTo>
                    <a:pt x="103" y="138"/>
                  </a:lnTo>
                  <a:lnTo>
                    <a:pt x="100" y="138"/>
                  </a:lnTo>
                  <a:lnTo>
                    <a:pt x="96" y="134"/>
                  </a:lnTo>
                  <a:lnTo>
                    <a:pt x="100" y="130"/>
                  </a:lnTo>
                  <a:lnTo>
                    <a:pt x="103" y="130"/>
                  </a:lnTo>
                  <a:lnTo>
                    <a:pt x="103" y="130"/>
                  </a:lnTo>
                  <a:lnTo>
                    <a:pt x="107" y="123"/>
                  </a:lnTo>
                  <a:lnTo>
                    <a:pt x="107" y="123"/>
                  </a:lnTo>
                  <a:lnTo>
                    <a:pt x="107" y="119"/>
                  </a:lnTo>
                  <a:lnTo>
                    <a:pt x="107" y="115"/>
                  </a:lnTo>
                  <a:lnTo>
                    <a:pt x="111" y="115"/>
                  </a:lnTo>
                  <a:lnTo>
                    <a:pt x="114" y="112"/>
                  </a:lnTo>
                  <a:lnTo>
                    <a:pt x="118" y="115"/>
                  </a:lnTo>
                  <a:lnTo>
                    <a:pt x="122" y="115"/>
                  </a:lnTo>
                  <a:lnTo>
                    <a:pt x="122" y="115"/>
                  </a:lnTo>
                  <a:lnTo>
                    <a:pt x="122" y="112"/>
                  </a:lnTo>
                  <a:lnTo>
                    <a:pt x="122" y="108"/>
                  </a:lnTo>
                  <a:lnTo>
                    <a:pt x="122" y="104"/>
                  </a:lnTo>
                  <a:lnTo>
                    <a:pt x="118" y="104"/>
                  </a:lnTo>
                  <a:lnTo>
                    <a:pt x="111" y="101"/>
                  </a:lnTo>
                  <a:lnTo>
                    <a:pt x="111" y="97"/>
                  </a:lnTo>
                  <a:lnTo>
                    <a:pt x="107" y="97"/>
                  </a:lnTo>
                  <a:lnTo>
                    <a:pt x="107" y="93"/>
                  </a:lnTo>
                  <a:lnTo>
                    <a:pt x="107" y="89"/>
                  </a:lnTo>
                  <a:lnTo>
                    <a:pt x="103" y="86"/>
                  </a:lnTo>
                  <a:lnTo>
                    <a:pt x="100" y="82"/>
                  </a:lnTo>
                  <a:lnTo>
                    <a:pt x="96" y="82"/>
                  </a:lnTo>
                  <a:lnTo>
                    <a:pt x="96" y="82"/>
                  </a:lnTo>
                  <a:lnTo>
                    <a:pt x="92" y="82"/>
                  </a:lnTo>
                  <a:lnTo>
                    <a:pt x="85" y="78"/>
                  </a:lnTo>
                  <a:lnTo>
                    <a:pt x="81" y="78"/>
                  </a:lnTo>
                  <a:lnTo>
                    <a:pt x="77" y="75"/>
                  </a:lnTo>
                  <a:lnTo>
                    <a:pt x="77" y="75"/>
                  </a:lnTo>
                  <a:lnTo>
                    <a:pt x="74" y="75"/>
                  </a:lnTo>
                  <a:lnTo>
                    <a:pt x="74" y="78"/>
                  </a:lnTo>
                  <a:lnTo>
                    <a:pt x="70" y="75"/>
                  </a:lnTo>
                  <a:lnTo>
                    <a:pt x="70" y="78"/>
                  </a:lnTo>
                  <a:lnTo>
                    <a:pt x="66" y="75"/>
                  </a:lnTo>
                  <a:lnTo>
                    <a:pt x="66" y="78"/>
                  </a:lnTo>
                  <a:lnTo>
                    <a:pt x="66" y="82"/>
                  </a:lnTo>
                  <a:lnTo>
                    <a:pt x="66" y="86"/>
                  </a:lnTo>
                  <a:lnTo>
                    <a:pt x="62" y="86"/>
                  </a:lnTo>
                  <a:lnTo>
                    <a:pt x="59" y="89"/>
                  </a:lnTo>
                  <a:lnTo>
                    <a:pt x="48" y="89"/>
                  </a:lnTo>
                  <a:lnTo>
                    <a:pt x="44" y="93"/>
                  </a:lnTo>
                  <a:lnTo>
                    <a:pt x="44" y="93"/>
                  </a:lnTo>
                  <a:lnTo>
                    <a:pt x="37" y="93"/>
                  </a:lnTo>
                  <a:lnTo>
                    <a:pt x="33" y="93"/>
                  </a:lnTo>
                  <a:lnTo>
                    <a:pt x="33" y="89"/>
                  </a:lnTo>
                  <a:lnTo>
                    <a:pt x="29" y="89"/>
                  </a:lnTo>
                  <a:lnTo>
                    <a:pt x="22" y="89"/>
                  </a:lnTo>
                  <a:lnTo>
                    <a:pt x="18" y="86"/>
                  </a:lnTo>
                  <a:lnTo>
                    <a:pt x="14" y="86"/>
                  </a:lnTo>
                  <a:lnTo>
                    <a:pt x="11" y="86"/>
                  </a:lnTo>
                  <a:lnTo>
                    <a:pt x="7" y="86"/>
                  </a:lnTo>
                  <a:lnTo>
                    <a:pt x="7" y="86"/>
                  </a:lnTo>
                  <a:lnTo>
                    <a:pt x="3" y="82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75"/>
                  </a:lnTo>
                  <a:lnTo>
                    <a:pt x="3" y="67"/>
                  </a:lnTo>
                  <a:lnTo>
                    <a:pt x="7" y="67"/>
                  </a:lnTo>
                  <a:lnTo>
                    <a:pt x="7" y="63"/>
                  </a:lnTo>
                  <a:lnTo>
                    <a:pt x="7" y="60"/>
                  </a:lnTo>
                  <a:lnTo>
                    <a:pt x="18" y="49"/>
                  </a:lnTo>
                  <a:lnTo>
                    <a:pt x="18" y="45"/>
                  </a:lnTo>
                  <a:lnTo>
                    <a:pt x="22" y="41"/>
                  </a:lnTo>
                  <a:lnTo>
                    <a:pt x="25" y="41"/>
                  </a:lnTo>
                  <a:lnTo>
                    <a:pt x="25" y="37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25" y="30"/>
                  </a:lnTo>
                  <a:lnTo>
                    <a:pt x="22" y="30"/>
                  </a:lnTo>
                  <a:lnTo>
                    <a:pt x="18" y="26"/>
                  </a:lnTo>
                  <a:lnTo>
                    <a:pt x="18" y="23"/>
                  </a:lnTo>
                  <a:lnTo>
                    <a:pt x="18" y="15"/>
                  </a:lnTo>
                  <a:lnTo>
                    <a:pt x="18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44" name="Freeform 46"/>
            <p:cNvSpPr/>
            <p:nvPr/>
          </p:nvSpPr>
          <p:spPr bwMode="auto">
            <a:xfrm>
              <a:off x="4802526" y="2155670"/>
              <a:ext cx="72051" cy="75912"/>
            </a:xfrm>
            <a:custGeom>
              <a:avLst/>
              <a:gdLst>
                <a:gd name="T0" fmla="*/ 0 w 56"/>
                <a:gd name="T1" fmla="*/ 11 h 59"/>
                <a:gd name="T2" fmla="*/ 0 w 56"/>
                <a:gd name="T3" fmla="*/ 7 h 59"/>
                <a:gd name="T4" fmla="*/ 0 w 56"/>
                <a:gd name="T5" fmla="*/ 3 h 59"/>
                <a:gd name="T6" fmla="*/ 0 w 56"/>
                <a:gd name="T7" fmla="*/ 0 h 59"/>
                <a:gd name="T8" fmla="*/ 4 w 56"/>
                <a:gd name="T9" fmla="*/ 3 h 59"/>
                <a:gd name="T10" fmla="*/ 4 w 56"/>
                <a:gd name="T11" fmla="*/ 0 h 59"/>
                <a:gd name="T12" fmla="*/ 8 w 56"/>
                <a:gd name="T13" fmla="*/ 3 h 59"/>
                <a:gd name="T14" fmla="*/ 8 w 56"/>
                <a:gd name="T15" fmla="*/ 0 h 59"/>
                <a:gd name="T16" fmla="*/ 11 w 56"/>
                <a:gd name="T17" fmla="*/ 0 h 59"/>
                <a:gd name="T18" fmla="*/ 11 w 56"/>
                <a:gd name="T19" fmla="*/ 0 h 59"/>
                <a:gd name="T20" fmla="*/ 15 w 56"/>
                <a:gd name="T21" fmla="*/ 3 h 59"/>
                <a:gd name="T22" fmla="*/ 19 w 56"/>
                <a:gd name="T23" fmla="*/ 3 h 59"/>
                <a:gd name="T24" fmla="*/ 26 w 56"/>
                <a:gd name="T25" fmla="*/ 7 h 59"/>
                <a:gd name="T26" fmla="*/ 30 w 56"/>
                <a:gd name="T27" fmla="*/ 7 h 59"/>
                <a:gd name="T28" fmla="*/ 30 w 56"/>
                <a:gd name="T29" fmla="*/ 7 h 59"/>
                <a:gd name="T30" fmla="*/ 34 w 56"/>
                <a:gd name="T31" fmla="*/ 7 h 59"/>
                <a:gd name="T32" fmla="*/ 37 w 56"/>
                <a:gd name="T33" fmla="*/ 11 h 59"/>
                <a:gd name="T34" fmla="*/ 41 w 56"/>
                <a:gd name="T35" fmla="*/ 14 h 59"/>
                <a:gd name="T36" fmla="*/ 41 w 56"/>
                <a:gd name="T37" fmla="*/ 18 h 59"/>
                <a:gd name="T38" fmla="*/ 41 w 56"/>
                <a:gd name="T39" fmla="*/ 22 h 59"/>
                <a:gd name="T40" fmla="*/ 45 w 56"/>
                <a:gd name="T41" fmla="*/ 22 h 59"/>
                <a:gd name="T42" fmla="*/ 45 w 56"/>
                <a:gd name="T43" fmla="*/ 26 h 59"/>
                <a:gd name="T44" fmla="*/ 52 w 56"/>
                <a:gd name="T45" fmla="*/ 29 h 59"/>
                <a:gd name="T46" fmla="*/ 56 w 56"/>
                <a:gd name="T47" fmla="*/ 29 h 59"/>
                <a:gd name="T48" fmla="*/ 56 w 56"/>
                <a:gd name="T49" fmla="*/ 33 h 59"/>
                <a:gd name="T50" fmla="*/ 56 w 56"/>
                <a:gd name="T51" fmla="*/ 37 h 59"/>
                <a:gd name="T52" fmla="*/ 56 w 56"/>
                <a:gd name="T53" fmla="*/ 40 h 59"/>
                <a:gd name="T54" fmla="*/ 56 w 56"/>
                <a:gd name="T55" fmla="*/ 40 h 59"/>
                <a:gd name="T56" fmla="*/ 52 w 56"/>
                <a:gd name="T57" fmla="*/ 40 h 59"/>
                <a:gd name="T58" fmla="*/ 48 w 56"/>
                <a:gd name="T59" fmla="*/ 37 h 59"/>
                <a:gd name="T60" fmla="*/ 45 w 56"/>
                <a:gd name="T61" fmla="*/ 40 h 59"/>
                <a:gd name="T62" fmla="*/ 41 w 56"/>
                <a:gd name="T63" fmla="*/ 40 h 59"/>
                <a:gd name="T64" fmla="*/ 41 w 56"/>
                <a:gd name="T65" fmla="*/ 44 h 59"/>
                <a:gd name="T66" fmla="*/ 41 w 56"/>
                <a:gd name="T67" fmla="*/ 48 h 59"/>
                <a:gd name="T68" fmla="*/ 41 w 56"/>
                <a:gd name="T69" fmla="*/ 48 h 59"/>
                <a:gd name="T70" fmla="*/ 37 w 56"/>
                <a:gd name="T71" fmla="*/ 55 h 59"/>
                <a:gd name="T72" fmla="*/ 37 w 56"/>
                <a:gd name="T73" fmla="*/ 55 h 59"/>
                <a:gd name="T74" fmla="*/ 34 w 56"/>
                <a:gd name="T75" fmla="*/ 55 h 59"/>
                <a:gd name="T76" fmla="*/ 30 w 56"/>
                <a:gd name="T77" fmla="*/ 59 h 59"/>
                <a:gd name="T78" fmla="*/ 30 w 56"/>
                <a:gd name="T79" fmla="*/ 55 h 59"/>
                <a:gd name="T80" fmla="*/ 30 w 56"/>
                <a:gd name="T81" fmla="*/ 51 h 59"/>
                <a:gd name="T82" fmla="*/ 30 w 56"/>
                <a:gd name="T83" fmla="*/ 40 h 59"/>
                <a:gd name="T84" fmla="*/ 26 w 56"/>
                <a:gd name="T85" fmla="*/ 33 h 59"/>
                <a:gd name="T86" fmla="*/ 26 w 56"/>
                <a:gd name="T87" fmla="*/ 29 h 59"/>
                <a:gd name="T88" fmla="*/ 15 w 56"/>
                <a:gd name="T89" fmla="*/ 26 h 59"/>
                <a:gd name="T90" fmla="*/ 15 w 56"/>
                <a:gd name="T91" fmla="*/ 22 h 59"/>
                <a:gd name="T92" fmla="*/ 11 w 56"/>
                <a:gd name="T93" fmla="*/ 14 h 59"/>
                <a:gd name="T94" fmla="*/ 8 w 56"/>
                <a:gd name="T95" fmla="*/ 11 h 59"/>
                <a:gd name="T96" fmla="*/ 0 w 56"/>
                <a:gd name="T97" fmla="*/ 1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6" h="59">
                  <a:moveTo>
                    <a:pt x="0" y="11"/>
                  </a:moveTo>
                  <a:lnTo>
                    <a:pt x="0" y="7"/>
                  </a:lnTo>
                  <a:lnTo>
                    <a:pt x="0" y="3"/>
                  </a:lnTo>
                  <a:lnTo>
                    <a:pt x="0" y="0"/>
                  </a:lnTo>
                  <a:lnTo>
                    <a:pt x="4" y="3"/>
                  </a:lnTo>
                  <a:lnTo>
                    <a:pt x="4" y="0"/>
                  </a:lnTo>
                  <a:lnTo>
                    <a:pt x="8" y="3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5" y="3"/>
                  </a:lnTo>
                  <a:lnTo>
                    <a:pt x="19" y="3"/>
                  </a:lnTo>
                  <a:lnTo>
                    <a:pt x="26" y="7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34" y="7"/>
                  </a:lnTo>
                  <a:lnTo>
                    <a:pt x="37" y="11"/>
                  </a:lnTo>
                  <a:lnTo>
                    <a:pt x="41" y="14"/>
                  </a:lnTo>
                  <a:lnTo>
                    <a:pt x="41" y="18"/>
                  </a:lnTo>
                  <a:lnTo>
                    <a:pt x="41" y="22"/>
                  </a:lnTo>
                  <a:lnTo>
                    <a:pt x="45" y="22"/>
                  </a:lnTo>
                  <a:lnTo>
                    <a:pt x="45" y="26"/>
                  </a:lnTo>
                  <a:lnTo>
                    <a:pt x="52" y="29"/>
                  </a:lnTo>
                  <a:lnTo>
                    <a:pt x="56" y="29"/>
                  </a:lnTo>
                  <a:lnTo>
                    <a:pt x="56" y="33"/>
                  </a:lnTo>
                  <a:lnTo>
                    <a:pt x="56" y="37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52" y="40"/>
                  </a:lnTo>
                  <a:lnTo>
                    <a:pt x="48" y="37"/>
                  </a:lnTo>
                  <a:lnTo>
                    <a:pt x="45" y="40"/>
                  </a:lnTo>
                  <a:lnTo>
                    <a:pt x="41" y="40"/>
                  </a:lnTo>
                  <a:lnTo>
                    <a:pt x="41" y="44"/>
                  </a:lnTo>
                  <a:lnTo>
                    <a:pt x="41" y="48"/>
                  </a:lnTo>
                  <a:lnTo>
                    <a:pt x="41" y="48"/>
                  </a:lnTo>
                  <a:lnTo>
                    <a:pt x="37" y="55"/>
                  </a:lnTo>
                  <a:lnTo>
                    <a:pt x="37" y="55"/>
                  </a:lnTo>
                  <a:lnTo>
                    <a:pt x="34" y="55"/>
                  </a:lnTo>
                  <a:lnTo>
                    <a:pt x="30" y="59"/>
                  </a:lnTo>
                  <a:lnTo>
                    <a:pt x="30" y="55"/>
                  </a:lnTo>
                  <a:lnTo>
                    <a:pt x="30" y="51"/>
                  </a:lnTo>
                  <a:lnTo>
                    <a:pt x="30" y="40"/>
                  </a:lnTo>
                  <a:lnTo>
                    <a:pt x="26" y="33"/>
                  </a:lnTo>
                  <a:lnTo>
                    <a:pt x="26" y="29"/>
                  </a:lnTo>
                  <a:lnTo>
                    <a:pt x="15" y="26"/>
                  </a:lnTo>
                  <a:lnTo>
                    <a:pt x="15" y="22"/>
                  </a:lnTo>
                  <a:lnTo>
                    <a:pt x="11" y="14"/>
                  </a:lnTo>
                  <a:lnTo>
                    <a:pt x="8" y="11"/>
                  </a:lnTo>
                  <a:lnTo>
                    <a:pt x="0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45" name="Freeform 47"/>
            <p:cNvSpPr/>
            <p:nvPr/>
          </p:nvSpPr>
          <p:spPr bwMode="auto">
            <a:xfrm>
              <a:off x="4688015" y="2169824"/>
              <a:ext cx="186562" cy="104218"/>
            </a:xfrm>
            <a:custGeom>
              <a:avLst/>
              <a:gdLst>
                <a:gd name="T0" fmla="*/ 34 w 145"/>
                <a:gd name="T1" fmla="*/ 0 h 81"/>
                <a:gd name="T2" fmla="*/ 41 w 145"/>
                <a:gd name="T3" fmla="*/ 0 h 81"/>
                <a:gd name="T4" fmla="*/ 52 w 145"/>
                <a:gd name="T5" fmla="*/ 3 h 81"/>
                <a:gd name="T6" fmla="*/ 56 w 145"/>
                <a:gd name="T7" fmla="*/ 7 h 81"/>
                <a:gd name="T8" fmla="*/ 67 w 145"/>
                <a:gd name="T9" fmla="*/ 7 h 81"/>
                <a:gd name="T10" fmla="*/ 71 w 145"/>
                <a:gd name="T11" fmla="*/ 3 h 81"/>
                <a:gd name="T12" fmla="*/ 85 w 145"/>
                <a:gd name="T13" fmla="*/ 0 h 81"/>
                <a:gd name="T14" fmla="*/ 100 w 145"/>
                <a:gd name="T15" fmla="*/ 3 h 81"/>
                <a:gd name="T16" fmla="*/ 104 w 145"/>
                <a:gd name="T17" fmla="*/ 15 h 81"/>
                <a:gd name="T18" fmla="*/ 115 w 145"/>
                <a:gd name="T19" fmla="*/ 22 h 81"/>
                <a:gd name="T20" fmla="*/ 119 w 145"/>
                <a:gd name="T21" fmla="*/ 40 h 81"/>
                <a:gd name="T22" fmla="*/ 123 w 145"/>
                <a:gd name="T23" fmla="*/ 52 h 81"/>
                <a:gd name="T24" fmla="*/ 134 w 145"/>
                <a:gd name="T25" fmla="*/ 52 h 81"/>
                <a:gd name="T26" fmla="*/ 141 w 145"/>
                <a:gd name="T27" fmla="*/ 48 h 81"/>
                <a:gd name="T28" fmla="*/ 141 w 145"/>
                <a:gd name="T29" fmla="*/ 52 h 81"/>
                <a:gd name="T30" fmla="*/ 145 w 145"/>
                <a:gd name="T31" fmla="*/ 55 h 81"/>
                <a:gd name="T32" fmla="*/ 137 w 145"/>
                <a:gd name="T33" fmla="*/ 59 h 81"/>
                <a:gd name="T34" fmla="*/ 130 w 145"/>
                <a:gd name="T35" fmla="*/ 63 h 81"/>
                <a:gd name="T36" fmla="*/ 130 w 145"/>
                <a:gd name="T37" fmla="*/ 70 h 81"/>
                <a:gd name="T38" fmla="*/ 130 w 145"/>
                <a:gd name="T39" fmla="*/ 74 h 81"/>
                <a:gd name="T40" fmla="*/ 126 w 145"/>
                <a:gd name="T41" fmla="*/ 78 h 81"/>
                <a:gd name="T42" fmla="*/ 123 w 145"/>
                <a:gd name="T43" fmla="*/ 74 h 81"/>
                <a:gd name="T44" fmla="*/ 115 w 145"/>
                <a:gd name="T45" fmla="*/ 74 h 81"/>
                <a:gd name="T46" fmla="*/ 104 w 145"/>
                <a:gd name="T47" fmla="*/ 74 h 81"/>
                <a:gd name="T48" fmla="*/ 93 w 145"/>
                <a:gd name="T49" fmla="*/ 78 h 81"/>
                <a:gd name="T50" fmla="*/ 85 w 145"/>
                <a:gd name="T51" fmla="*/ 81 h 81"/>
                <a:gd name="T52" fmla="*/ 78 w 145"/>
                <a:gd name="T53" fmla="*/ 81 h 81"/>
                <a:gd name="T54" fmla="*/ 71 w 145"/>
                <a:gd name="T55" fmla="*/ 81 h 81"/>
                <a:gd name="T56" fmla="*/ 67 w 145"/>
                <a:gd name="T57" fmla="*/ 81 h 81"/>
                <a:gd name="T58" fmla="*/ 56 w 145"/>
                <a:gd name="T59" fmla="*/ 81 h 81"/>
                <a:gd name="T60" fmla="*/ 52 w 145"/>
                <a:gd name="T61" fmla="*/ 78 h 81"/>
                <a:gd name="T62" fmla="*/ 45 w 145"/>
                <a:gd name="T63" fmla="*/ 81 h 81"/>
                <a:gd name="T64" fmla="*/ 45 w 145"/>
                <a:gd name="T65" fmla="*/ 78 h 81"/>
                <a:gd name="T66" fmla="*/ 41 w 145"/>
                <a:gd name="T67" fmla="*/ 74 h 81"/>
                <a:gd name="T68" fmla="*/ 37 w 145"/>
                <a:gd name="T69" fmla="*/ 70 h 81"/>
                <a:gd name="T70" fmla="*/ 37 w 145"/>
                <a:gd name="T71" fmla="*/ 63 h 81"/>
                <a:gd name="T72" fmla="*/ 30 w 145"/>
                <a:gd name="T73" fmla="*/ 66 h 81"/>
                <a:gd name="T74" fmla="*/ 23 w 145"/>
                <a:gd name="T75" fmla="*/ 66 h 81"/>
                <a:gd name="T76" fmla="*/ 15 w 145"/>
                <a:gd name="T77" fmla="*/ 63 h 81"/>
                <a:gd name="T78" fmla="*/ 19 w 145"/>
                <a:gd name="T79" fmla="*/ 55 h 81"/>
                <a:gd name="T80" fmla="*/ 8 w 145"/>
                <a:gd name="T81" fmla="*/ 52 h 81"/>
                <a:gd name="T82" fmla="*/ 4 w 145"/>
                <a:gd name="T83" fmla="*/ 44 h 81"/>
                <a:gd name="T84" fmla="*/ 0 w 145"/>
                <a:gd name="T85" fmla="*/ 40 h 81"/>
                <a:gd name="T86" fmla="*/ 4 w 145"/>
                <a:gd name="T87" fmla="*/ 37 h 81"/>
                <a:gd name="T88" fmla="*/ 11 w 145"/>
                <a:gd name="T89" fmla="*/ 33 h 81"/>
                <a:gd name="T90" fmla="*/ 15 w 145"/>
                <a:gd name="T91" fmla="*/ 29 h 81"/>
                <a:gd name="T92" fmla="*/ 23 w 145"/>
                <a:gd name="T93" fmla="*/ 11 h 81"/>
                <a:gd name="T94" fmla="*/ 30 w 145"/>
                <a:gd name="T95" fmla="*/ 7 h 81"/>
                <a:gd name="T96" fmla="*/ 30 w 145"/>
                <a:gd name="T9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5" h="81">
                  <a:moveTo>
                    <a:pt x="30" y="0"/>
                  </a:moveTo>
                  <a:lnTo>
                    <a:pt x="34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5" y="3"/>
                  </a:lnTo>
                  <a:lnTo>
                    <a:pt x="52" y="3"/>
                  </a:lnTo>
                  <a:lnTo>
                    <a:pt x="56" y="3"/>
                  </a:lnTo>
                  <a:lnTo>
                    <a:pt x="56" y="7"/>
                  </a:lnTo>
                  <a:lnTo>
                    <a:pt x="60" y="7"/>
                  </a:lnTo>
                  <a:lnTo>
                    <a:pt x="67" y="7"/>
                  </a:lnTo>
                  <a:lnTo>
                    <a:pt x="67" y="7"/>
                  </a:lnTo>
                  <a:lnTo>
                    <a:pt x="71" y="3"/>
                  </a:lnTo>
                  <a:lnTo>
                    <a:pt x="82" y="3"/>
                  </a:lnTo>
                  <a:lnTo>
                    <a:pt x="85" y="0"/>
                  </a:lnTo>
                  <a:lnTo>
                    <a:pt x="97" y="0"/>
                  </a:lnTo>
                  <a:lnTo>
                    <a:pt x="100" y="3"/>
                  </a:lnTo>
                  <a:lnTo>
                    <a:pt x="104" y="11"/>
                  </a:lnTo>
                  <a:lnTo>
                    <a:pt x="104" y="15"/>
                  </a:lnTo>
                  <a:lnTo>
                    <a:pt x="115" y="18"/>
                  </a:lnTo>
                  <a:lnTo>
                    <a:pt x="115" y="22"/>
                  </a:lnTo>
                  <a:lnTo>
                    <a:pt x="119" y="29"/>
                  </a:lnTo>
                  <a:lnTo>
                    <a:pt x="119" y="40"/>
                  </a:lnTo>
                  <a:lnTo>
                    <a:pt x="119" y="44"/>
                  </a:lnTo>
                  <a:lnTo>
                    <a:pt x="123" y="52"/>
                  </a:lnTo>
                  <a:lnTo>
                    <a:pt x="126" y="52"/>
                  </a:lnTo>
                  <a:lnTo>
                    <a:pt x="134" y="52"/>
                  </a:lnTo>
                  <a:lnTo>
                    <a:pt x="137" y="48"/>
                  </a:lnTo>
                  <a:lnTo>
                    <a:pt x="141" y="48"/>
                  </a:lnTo>
                  <a:lnTo>
                    <a:pt x="145" y="52"/>
                  </a:lnTo>
                  <a:lnTo>
                    <a:pt x="141" y="52"/>
                  </a:lnTo>
                  <a:lnTo>
                    <a:pt x="145" y="55"/>
                  </a:lnTo>
                  <a:lnTo>
                    <a:pt x="145" y="55"/>
                  </a:lnTo>
                  <a:lnTo>
                    <a:pt x="141" y="59"/>
                  </a:lnTo>
                  <a:lnTo>
                    <a:pt x="137" y="59"/>
                  </a:lnTo>
                  <a:lnTo>
                    <a:pt x="134" y="63"/>
                  </a:lnTo>
                  <a:lnTo>
                    <a:pt x="130" y="63"/>
                  </a:lnTo>
                  <a:lnTo>
                    <a:pt x="130" y="66"/>
                  </a:lnTo>
                  <a:lnTo>
                    <a:pt x="130" y="70"/>
                  </a:lnTo>
                  <a:lnTo>
                    <a:pt x="130" y="74"/>
                  </a:lnTo>
                  <a:lnTo>
                    <a:pt x="130" y="74"/>
                  </a:lnTo>
                  <a:lnTo>
                    <a:pt x="130" y="78"/>
                  </a:lnTo>
                  <a:lnTo>
                    <a:pt x="126" y="78"/>
                  </a:lnTo>
                  <a:lnTo>
                    <a:pt x="126" y="78"/>
                  </a:lnTo>
                  <a:lnTo>
                    <a:pt x="123" y="74"/>
                  </a:lnTo>
                  <a:lnTo>
                    <a:pt x="119" y="78"/>
                  </a:lnTo>
                  <a:lnTo>
                    <a:pt x="115" y="74"/>
                  </a:lnTo>
                  <a:lnTo>
                    <a:pt x="111" y="74"/>
                  </a:lnTo>
                  <a:lnTo>
                    <a:pt x="104" y="74"/>
                  </a:lnTo>
                  <a:lnTo>
                    <a:pt x="100" y="74"/>
                  </a:lnTo>
                  <a:lnTo>
                    <a:pt x="93" y="78"/>
                  </a:lnTo>
                  <a:lnTo>
                    <a:pt x="89" y="78"/>
                  </a:lnTo>
                  <a:lnTo>
                    <a:pt x="85" y="81"/>
                  </a:lnTo>
                  <a:lnTo>
                    <a:pt x="85" y="81"/>
                  </a:lnTo>
                  <a:lnTo>
                    <a:pt x="78" y="81"/>
                  </a:lnTo>
                  <a:lnTo>
                    <a:pt x="74" y="81"/>
                  </a:lnTo>
                  <a:lnTo>
                    <a:pt x="71" y="81"/>
                  </a:lnTo>
                  <a:lnTo>
                    <a:pt x="71" y="81"/>
                  </a:lnTo>
                  <a:lnTo>
                    <a:pt x="67" y="81"/>
                  </a:lnTo>
                  <a:lnTo>
                    <a:pt x="60" y="81"/>
                  </a:lnTo>
                  <a:lnTo>
                    <a:pt x="56" y="81"/>
                  </a:lnTo>
                  <a:lnTo>
                    <a:pt x="52" y="81"/>
                  </a:lnTo>
                  <a:lnTo>
                    <a:pt x="52" y="78"/>
                  </a:lnTo>
                  <a:lnTo>
                    <a:pt x="48" y="78"/>
                  </a:lnTo>
                  <a:lnTo>
                    <a:pt x="45" y="81"/>
                  </a:lnTo>
                  <a:lnTo>
                    <a:pt x="41" y="78"/>
                  </a:lnTo>
                  <a:lnTo>
                    <a:pt x="45" y="78"/>
                  </a:lnTo>
                  <a:lnTo>
                    <a:pt x="45" y="74"/>
                  </a:lnTo>
                  <a:lnTo>
                    <a:pt x="41" y="74"/>
                  </a:lnTo>
                  <a:lnTo>
                    <a:pt x="37" y="74"/>
                  </a:lnTo>
                  <a:lnTo>
                    <a:pt x="37" y="70"/>
                  </a:lnTo>
                  <a:lnTo>
                    <a:pt x="34" y="66"/>
                  </a:lnTo>
                  <a:lnTo>
                    <a:pt x="37" y="63"/>
                  </a:lnTo>
                  <a:lnTo>
                    <a:pt x="34" y="63"/>
                  </a:lnTo>
                  <a:lnTo>
                    <a:pt x="30" y="66"/>
                  </a:lnTo>
                  <a:lnTo>
                    <a:pt x="26" y="66"/>
                  </a:lnTo>
                  <a:lnTo>
                    <a:pt x="23" y="66"/>
                  </a:lnTo>
                  <a:lnTo>
                    <a:pt x="23" y="63"/>
                  </a:lnTo>
                  <a:lnTo>
                    <a:pt x="15" y="63"/>
                  </a:lnTo>
                  <a:lnTo>
                    <a:pt x="15" y="59"/>
                  </a:lnTo>
                  <a:lnTo>
                    <a:pt x="19" y="55"/>
                  </a:lnTo>
                  <a:lnTo>
                    <a:pt x="15" y="55"/>
                  </a:lnTo>
                  <a:lnTo>
                    <a:pt x="8" y="52"/>
                  </a:lnTo>
                  <a:lnTo>
                    <a:pt x="8" y="48"/>
                  </a:lnTo>
                  <a:lnTo>
                    <a:pt x="4" y="4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8" y="33"/>
                  </a:lnTo>
                  <a:lnTo>
                    <a:pt x="11" y="33"/>
                  </a:lnTo>
                  <a:lnTo>
                    <a:pt x="15" y="33"/>
                  </a:lnTo>
                  <a:lnTo>
                    <a:pt x="15" y="29"/>
                  </a:lnTo>
                  <a:lnTo>
                    <a:pt x="19" y="22"/>
                  </a:lnTo>
                  <a:lnTo>
                    <a:pt x="23" y="11"/>
                  </a:lnTo>
                  <a:lnTo>
                    <a:pt x="26" y="7"/>
                  </a:lnTo>
                  <a:lnTo>
                    <a:pt x="30" y="7"/>
                  </a:lnTo>
                  <a:lnTo>
                    <a:pt x="34" y="3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46" name="Freeform 48"/>
            <p:cNvSpPr/>
            <p:nvPr/>
          </p:nvSpPr>
          <p:spPr bwMode="auto">
            <a:xfrm>
              <a:off x="4606958" y="2159531"/>
              <a:ext cx="124804" cy="72051"/>
            </a:xfrm>
            <a:custGeom>
              <a:avLst/>
              <a:gdLst>
                <a:gd name="T0" fmla="*/ 63 w 97"/>
                <a:gd name="T1" fmla="*/ 48 h 56"/>
                <a:gd name="T2" fmla="*/ 67 w 97"/>
                <a:gd name="T3" fmla="*/ 45 h 56"/>
                <a:gd name="T4" fmla="*/ 67 w 97"/>
                <a:gd name="T5" fmla="*/ 45 h 56"/>
                <a:gd name="T6" fmla="*/ 71 w 97"/>
                <a:gd name="T7" fmla="*/ 41 h 56"/>
                <a:gd name="T8" fmla="*/ 74 w 97"/>
                <a:gd name="T9" fmla="*/ 41 h 56"/>
                <a:gd name="T10" fmla="*/ 78 w 97"/>
                <a:gd name="T11" fmla="*/ 41 h 56"/>
                <a:gd name="T12" fmla="*/ 78 w 97"/>
                <a:gd name="T13" fmla="*/ 37 h 56"/>
                <a:gd name="T14" fmla="*/ 82 w 97"/>
                <a:gd name="T15" fmla="*/ 30 h 56"/>
                <a:gd name="T16" fmla="*/ 86 w 97"/>
                <a:gd name="T17" fmla="*/ 19 h 56"/>
                <a:gd name="T18" fmla="*/ 89 w 97"/>
                <a:gd name="T19" fmla="*/ 15 h 56"/>
                <a:gd name="T20" fmla="*/ 93 w 97"/>
                <a:gd name="T21" fmla="*/ 15 h 56"/>
                <a:gd name="T22" fmla="*/ 97 w 97"/>
                <a:gd name="T23" fmla="*/ 11 h 56"/>
                <a:gd name="T24" fmla="*/ 93 w 97"/>
                <a:gd name="T25" fmla="*/ 8 h 56"/>
                <a:gd name="T26" fmla="*/ 89 w 97"/>
                <a:gd name="T27" fmla="*/ 4 h 56"/>
                <a:gd name="T28" fmla="*/ 86 w 97"/>
                <a:gd name="T29" fmla="*/ 0 h 56"/>
                <a:gd name="T30" fmla="*/ 82 w 97"/>
                <a:gd name="T31" fmla="*/ 4 h 56"/>
                <a:gd name="T32" fmla="*/ 78 w 97"/>
                <a:gd name="T33" fmla="*/ 0 h 56"/>
                <a:gd name="T34" fmla="*/ 71 w 97"/>
                <a:gd name="T35" fmla="*/ 4 h 56"/>
                <a:gd name="T36" fmla="*/ 67 w 97"/>
                <a:gd name="T37" fmla="*/ 0 h 56"/>
                <a:gd name="T38" fmla="*/ 60 w 97"/>
                <a:gd name="T39" fmla="*/ 0 h 56"/>
                <a:gd name="T40" fmla="*/ 60 w 97"/>
                <a:gd name="T41" fmla="*/ 4 h 56"/>
                <a:gd name="T42" fmla="*/ 56 w 97"/>
                <a:gd name="T43" fmla="*/ 8 h 56"/>
                <a:gd name="T44" fmla="*/ 56 w 97"/>
                <a:gd name="T45" fmla="*/ 11 h 56"/>
                <a:gd name="T46" fmla="*/ 49 w 97"/>
                <a:gd name="T47" fmla="*/ 8 h 56"/>
                <a:gd name="T48" fmla="*/ 45 w 97"/>
                <a:gd name="T49" fmla="*/ 11 h 56"/>
                <a:gd name="T50" fmla="*/ 41 w 97"/>
                <a:gd name="T51" fmla="*/ 11 h 56"/>
                <a:gd name="T52" fmla="*/ 41 w 97"/>
                <a:gd name="T53" fmla="*/ 15 h 56"/>
                <a:gd name="T54" fmla="*/ 30 w 97"/>
                <a:gd name="T55" fmla="*/ 15 h 56"/>
                <a:gd name="T56" fmla="*/ 26 w 97"/>
                <a:gd name="T57" fmla="*/ 19 h 56"/>
                <a:gd name="T58" fmla="*/ 19 w 97"/>
                <a:gd name="T59" fmla="*/ 15 h 56"/>
                <a:gd name="T60" fmla="*/ 8 w 97"/>
                <a:gd name="T61" fmla="*/ 11 h 56"/>
                <a:gd name="T62" fmla="*/ 8 w 97"/>
                <a:gd name="T63" fmla="*/ 11 h 56"/>
                <a:gd name="T64" fmla="*/ 8 w 97"/>
                <a:gd name="T65" fmla="*/ 15 h 56"/>
                <a:gd name="T66" fmla="*/ 8 w 97"/>
                <a:gd name="T67" fmla="*/ 19 h 56"/>
                <a:gd name="T68" fmla="*/ 0 w 97"/>
                <a:gd name="T69" fmla="*/ 19 h 56"/>
                <a:gd name="T70" fmla="*/ 0 w 97"/>
                <a:gd name="T71" fmla="*/ 19 h 56"/>
                <a:gd name="T72" fmla="*/ 4 w 97"/>
                <a:gd name="T73" fmla="*/ 23 h 56"/>
                <a:gd name="T74" fmla="*/ 4 w 97"/>
                <a:gd name="T75" fmla="*/ 26 h 56"/>
                <a:gd name="T76" fmla="*/ 4 w 97"/>
                <a:gd name="T77" fmla="*/ 30 h 56"/>
                <a:gd name="T78" fmla="*/ 4 w 97"/>
                <a:gd name="T79" fmla="*/ 30 h 56"/>
                <a:gd name="T80" fmla="*/ 0 w 97"/>
                <a:gd name="T81" fmla="*/ 34 h 56"/>
                <a:gd name="T82" fmla="*/ 0 w 97"/>
                <a:gd name="T83" fmla="*/ 34 h 56"/>
                <a:gd name="T84" fmla="*/ 4 w 97"/>
                <a:gd name="T85" fmla="*/ 37 h 56"/>
                <a:gd name="T86" fmla="*/ 4 w 97"/>
                <a:gd name="T87" fmla="*/ 45 h 56"/>
                <a:gd name="T88" fmla="*/ 8 w 97"/>
                <a:gd name="T89" fmla="*/ 45 h 56"/>
                <a:gd name="T90" fmla="*/ 15 w 97"/>
                <a:gd name="T91" fmla="*/ 48 h 56"/>
                <a:gd name="T92" fmla="*/ 19 w 97"/>
                <a:gd name="T93" fmla="*/ 52 h 56"/>
                <a:gd name="T94" fmla="*/ 23 w 97"/>
                <a:gd name="T95" fmla="*/ 52 h 56"/>
                <a:gd name="T96" fmla="*/ 30 w 97"/>
                <a:gd name="T97" fmla="*/ 56 h 56"/>
                <a:gd name="T98" fmla="*/ 37 w 97"/>
                <a:gd name="T99" fmla="*/ 56 h 56"/>
                <a:gd name="T100" fmla="*/ 37 w 97"/>
                <a:gd name="T101" fmla="*/ 52 h 56"/>
                <a:gd name="T102" fmla="*/ 41 w 97"/>
                <a:gd name="T103" fmla="*/ 56 h 56"/>
                <a:gd name="T104" fmla="*/ 41 w 97"/>
                <a:gd name="T105" fmla="*/ 52 h 56"/>
                <a:gd name="T106" fmla="*/ 45 w 97"/>
                <a:gd name="T107" fmla="*/ 52 h 56"/>
                <a:gd name="T108" fmla="*/ 49 w 97"/>
                <a:gd name="T109" fmla="*/ 52 h 56"/>
                <a:gd name="T110" fmla="*/ 49 w 97"/>
                <a:gd name="T111" fmla="*/ 48 h 56"/>
                <a:gd name="T112" fmla="*/ 52 w 97"/>
                <a:gd name="T113" fmla="*/ 45 h 56"/>
                <a:gd name="T114" fmla="*/ 56 w 97"/>
                <a:gd name="T115" fmla="*/ 48 h 56"/>
                <a:gd name="T116" fmla="*/ 60 w 97"/>
                <a:gd name="T117" fmla="*/ 48 h 56"/>
                <a:gd name="T118" fmla="*/ 63 w 97"/>
                <a:gd name="T119" fmla="*/ 4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7" h="56">
                  <a:moveTo>
                    <a:pt x="63" y="48"/>
                  </a:moveTo>
                  <a:lnTo>
                    <a:pt x="67" y="45"/>
                  </a:lnTo>
                  <a:lnTo>
                    <a:pt x="67" y="45"/>
                  </a:lnTo>
                  <a:lnTo>
                    <a:pt x="71" y="41"/>
                  </a:lnTo>
                  <a:lnTo>
                    <a:pt x="74" y="41"/>
                  </a:lnTo>
                  <a:lnTo>
                    <a:pt x="78" y="41"/>
                  </a:lnTo>
                  <a:lnTo>
                    <a:pt x="78" y="37"/>
                  </a:lnTo>
                  <a:lnTo>
                    <a:pt x="82" y="30"/>
                  </a:lnTo>
                  <a:lnTo>
                    <a:pt x="86" y="19"/>
                  </a:lnTo>
                  <a:lnTo>
                    <a:pt x="89" y="15"/>
                  </a:lnTo>
                  <a:lnTo>
                    <a:pt x="93" y="15"/>
                  </a:lnTo>
                  <a:lnTo>
                    <a:pt x="97" y="11"/>
                  </a:lnTo>
                  <a:lnTo>
                    <a:pt x="93" y="8"/>
                  </a:lnTo>
                  <a:lnTo>
                    <a:pt x="89" y="4"/>
                  </a:lnTo>
                  <a:lnTo>
                    <a:pt x="86" y="0"/>
                  </a:lnTo>
                  <a:lnTo>
                    <a:pt x="82" y="4"/>
                  </a:lnTo>
                  <a:lnTo>
                    <a:pt x="78" y="0"/>
                  </a:lnTo>
                  <a:lnTo>
                    <a:pt x="71" y="4"/>
                  </a:lnTo>
                  <a:lnTo>
                    <a:pt x="67" y="0"/>
                  </a:lnTo>
                  <a:lnTo>
                    <a:pt x="60" y="0"/>
                  </a:lnTo>
                  <a:lnTo>
                    <a:pt x="60" y="4"/>
                  </a:lnTo>
                  <a:lnTo>
                    <a:pt x="56" y="8"/>
                  </a:lnTo>
                  <a:lnTo>
                    <a:pt x="56" y="11"/>
                  </a:lnTo>
                  <a:lnTo>
                    <a:pt x="49" y="8"/>
                  </a:lnTo>
                  <a:lnTo>
                    <a:pt x="45" y="11"/>
                  </a:lnTo>
                  <a:lnTo>
                    <a:pt x="41" y="11"/>
                  </a:lnTo>
                  <a:lnTo>
                    <a:pt x="41" y="15"/>
                  </a:lnTo>
                  <a:lnTo>
                    <a:pt x="30" y="15"/>
                  </a:lnTo>
                  <a:lnTo>
                    <a:pt x="26" y="19"/>
                  </a:lnTo>
                  <a:lnTo>
                    <a:pt x="19" y="15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8" y="15"/>
                  </a:lnTo>
                  <a:lnTo>
                    <a:pt x="8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4" y="23"/>
                  </a:lnTo>
                  <a:lnTo>
                    <a:pt x="4" y="26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4" y="37"/>
                  </a:lnTo>
                  <a:lnTo>
                    <a:pt x="4" y="45"/>
                  </a:lnTo>
                  <a:lnTo>
                    <a:pt x="8" y="45"/>
                  </a:lnTo>
                  <a:lnTo>
                    <a:pt x="15" y="48"/>
                  </a:lnTo>
                  <a:lnTo>
                    <a:pt x="19" y="52"/>
                  </a:lnTo>
                  <a:lnTo>
                    <a:pt x="23" y="52"/>
                  </a:lnTo>
                  <a:lnTo>
                    <a:pt x="30" y="56"/>
                  </a:lnTo>
                  <a:lnTo>
                    <a:pt x="37" y="56"/>
                  </a:lnTo>
                  <a:lnTo>
                    <a:pt x="37" y="52"/>
                  </a:lnTo>
                  <a:lnTo>
                    <a:pt x="41" y="56"/>
                  </a:lnTo>
                  <a:lnTo>
                    <a:pt x="41" y="52"/>
                  </a:lnTo>
                  <a:lnTo>
                    <a:pt x="45" y="52"/>
                  </a:lnTo>
                  <a:lnTo>
                    <a:pt x="49" y="52"/>
                  </a:lnTo>
                  <a:lnTo>
                    <a:pt x="49" y="48"/>
                  </a:lnTo>
                  <a:lnTo>
                    <a:pt x="52" y="45"/>
                  </a:lnTo>
                  <a:lnTo>
                    <a:pt x="56" y="48"/>
                  </a:lnTo>
                  <a:lnTo>
                    <a:pt x="60" y="48"/>
                  </a:lnTo>
                  <a:lnTo>
                    <a:pt x="63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47" name="Freeform 49"/>
            <p:cNvSpPr/>
            <p:nvPr/>
          </p:nvSpPr>
          <p:spPr bwMode="auto">
            <a:xfrm>
              <a:off x="4617251" y="2140231"/>
              <a:ext cx="104218" cy="43745"/>
            </a:xfrm>
            <a:custGeom>
              <a:avLst/>
              <a:gdLst>
                <a:gd name="T0" fmla="*/ 0 w 81"/>
                <a:gd name="T1" fmla="*/ 26 h 34"/>
                <a:gd name="T2" fmla="*/ 11 w 81"/>
                <a:gd name="T3" fmla="*/ 30 h 34"/>
                <a:gd name="T4" fmla="*/ 18 w 81"/>
                <a:gd name="T5" fmla="*/ 34 h 34"/>
                <a:gd name="T6" fmla="*/ 22 w 81"/>
                <a:gd name="T7" fmla="*/ 30 h 34"/>
                <a:gd name="T8" fmla="*/ 33 w 81"/>
                <a:gd name="T9" fmla="*/ 30 h 34"/>
                <a:gd name="T10" fmla="*/ 33 w 81"/>
                <a:gd name="T11" fmla="*/ 26 h 34"/>
                <a:gd name="T12" fmla="*/ 37 w 81"/>
                <a:gd name="T13" fmla="*/ 26 h 34"/>
                <a:gd name="T14" fmla="*/ 41 w 81"/>
                <a:gd name="T15" fmla="*/ 23 h 34"/>
                <a:gd name="T16" fmla="*/ 48 w 81"/>
                <a:gd name="T17" fmla="*/ 26 h 34"/>
                <a:gd name="T18" fmla="*/ 48 w 81"/>
                <a:gd name="T19" fmla="*/ 23 h 34"/>
                <a:gd name="T20" fmla="*/ 52 w 81"/>
                <a:gd name="T21" fmla="*/ 19 h 34"/>
                <a:gd name="T22" fmla="*/ 52 w 81"/>
                <a:gd name="T23" fmla="*/ 15 h 34"/>
                <a:gd name="T24" fmla="*/ 59 w 81"/>
                <a:gd name="T25" fmla="*/ 15 h 34"/>
                <a:gd name="T26" fmla="*/ 63 w 81"/>
                <a:gd name="T27" fmla="*/ 19 h 34"/>
                <a:gd name="T28" fmla="*/ 70 w 81"/>
                <a:gd name="T29" fmla="*/ 15 h 34"/>
                <a:gd name="T30" fmla="*/ 74 w 81"/>
                <a:gd name="T31" fmla="*/ 19 h 34"/>
                <a:gd name="T32" fmla="*/ 78 w 81"/>
                <a:gd name="T33" fmla="*/ 15 h 34"/>
                <a:gd name="T34" fmla="*/ 78 w 81"/>
                <a:gd name="T35" fmla="*/ 12 h 34"/>
                <a:gd name="T36" fmla="*/ 81 w 81"/>
                <a:gd name="T37" fmla="*/ 4 h 34"/>
                <a:gd name="T38" fmla="*/ 81 w 81"/>
                <a:gd name="T39" fmla="*/ 4 h 34"/>
                <a:gd name="T40" fmla="*/ 74 w 81"/>
                <a:gd name="T41" fmla="*/ 0 h 34"/>
                <a:gd name="T42" fmla="*/ 70 w 81"/>
                <a:gd name="T43" fmla="*/ 0 h 34"/>
                <a:gd name="T44" fmla="*/ 66 w 81"/>
                <a:gd name="T45" fmla="*/ 0 h 34"/>
                <a:gd name="T46" fmla="*/ 63 w 81"/>
                <a:gd name="T47" fmla="*/ 0 h 34"/>
                <a:gd name="T48" fmla="*/ 63 w 81"/>
                <a:gd name="T49" fmla="*/ 0 h 34"/>
                <a:gd name="T50" fmla="*/ 59 w 81"/>
                <a:gd name="T51" fmla="*/ 0 h 34"/>
                <a:gd name="T52" fmla="*/ 59 w 81"/>
                <a:gd name="T53" fmla="*/ 0 h 34"/>
                <a:gd name="T54" fmla="*/ 52 w 81"/>
                <a:gd name="T55" fmla="*/ 0 h 34"/>
                <a:gd name="T56" fmla="*/ 52 w 81"/>
                <a:gd name="T57" fmla="*/ 0 h 34"/>
                <a:gd name="T58" fmla="*/ 48 w 81"/>
                <a:gd name="T59" fmla="*/ 0 h 34"/>
                <a:gd name="T60" fmla="*/ 48 w 81"/>
                <a:gd name="T61" fmla="*/ 4 h 34"/>
                <a:gd name="T62" fmla="*/ 44 w 81"/>
                <a:gd name="T63" fmla="*/ 4 h 34"/>
                <a:gd name="T64" fmla="*/ 41 w 81"/>
                <a:gd name="T65" fmla="*/ 4 h 34"/>
                <a:gd name="T66" fmla="*/ 41 w 81"/>
                <a:gd name="T67" fmla="*/ 4 h 34"/>
                <a:gd name="T68" fmla="*/ 33 w 81"/>
                <a:gd name="T69" fmla="*/ 4 h 34"/>
                <a:gd name="T70" fmla="*/ 29 w 81"/>
                <a:gd name="T71" fmla="*/ 4 h 34"/>
                <a:gd name="T72" fmla="*/ 26 w 81"/>
                <a:gd name="T73" fmla="*/ 8 h 34"/>
                <a:gd name="T74" fmla="*/ 22 w 81"/>
                <a:gd name="T75" fmla="*/ 12 h 34"/>
                <a:gd name="T76" fmla="*/ 15 w 81"/>
                <a:gd name="T77" fmla="*/ 12 h 34"/>
                <a:gd name="T78" fmla="*/ 11 w 81"/>
                <a:gd name="T79" fmla="*/ 12 h 34"/>
                <a:gd name="T80" fmla="*/ 7 w 81"/>
                <a:gd name="T81" fmla="*/ 12 h 34"/>
                <a:gd name="T82" fmla="*/ 3 w 81"/>
                <a:gd name="T83" fmla="*/ 12 h 34"/>
                <a:gd name="T84" fmla="*/ 0 w 81"/>
                <a:gd name="T85" fmla="*/ 15 h 34"/>
                <a:gd name="T86" fmla="*/ 0 w 81"/>
                <a:gd name="T87" fmla="*/ 15 h 34"/>
                <a:gd name="T88" fmla="*/ 0 w 81"/>
                <a:gd name="T89" fmla="*/ 19 h 34"/>
                <a:gd name="T90" fmla="*/ 0 w 81"/>
                <a:gd name="T91" fmla="*/ 2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1" h="34">
                  <a:moveTo>
                    <a:pt x="0" y="26"/>
                  </a:moveTo>
                  <a:lnTo>
                    <a:pt x="11" y="30"/>
                  </a:lnTo>
                  <a:lnTo>
                    <a:pt x="18" y="34"/>
                  </a:lnTo>
                  <a:lnTo>
                    <a:pt x="22" y="30"/>
                  </a:lnTo>
                  <a:lnTo>
                    <a:pt x="33" y="30"/>
                  </a:lnTo>
                  <a:lnTo>
                    <a:pt x="33" y="26"/>
                  </a:lnTo>
                  <a:lnTo>
                    <a:pt x="37" y="26"/>
                  </a:lnTo>
                  <a:lnTo>
                    <a:pt x="41" y="23"/>
                  </a:lnTo>
                  <a:lnTo>
                    <a:pt x="48" y="26"/>
                  </a:lnTo>
                  <a:lnTo>
                    <a:pt x="48" y="23"/>
                  </a:lnTo>
                  <a:lnTo>
                    <a:pt x="52" y="19"/>
                  </a:lnTo>
                  <a:lnTo>
                    <a:pt x="52" y="15"/>
                  </a:lnTo>
                  <a:lnTo>
                    <a:pt x="59" y="15"/>
                  </a:lnTo>
                  <a:lnTo>
                    <a:pt x="63" y="19"/>
                  </a:lnTo>
                  <a:lnTo>
                    <a:pt x="70" y="15"/>
                  </a:lnTo>
                  <a:lnTo>
                    <a:pt x="74" y="19"/>
                  </a:lnTo>
                  <a:lnTo>
                    <a:pt x="78" y="15"/>
                  </a:lnTo>
                  <a:lnTo>
                    <a:pt x="78" y="12"/>
                  </a:lnTo>
                  <a:lnTo>
                    <a:pt x="81" y="4"/>
                  </a:lnTo>
                  <a:lnTo>
                    <a:pt x="81" y="4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8" y="4"/>
                  </a:lnTo>
                  <a:lnTo>
                    <a:pt x="44" y="4"/>
                  </a:lnTo>
                  <a:lnTo>
                    <a:pt x="41" y="4"/>
                  </a:lnTo>
                  <a:lnTo>
                    <a:pt x="41" y="4"/>
                  </a:lnTo>
                  <a:lnTo>
                    <a:pt x="33" y="4"/>
                  </a:lnTo>
                  <a:lnTo>
                    <a:pt x="29" y="4"/>
                  </a:lnTo>
                  <a:lnTo>
                    <a:pt x="26" y="8"/>
                  </a:lnTo>
                  <a:lnTo>
                    <a:pt x="22" y="12"/>
                  </a:lnTo>
                  <a:lnTo>
                    <a:pt x="15" y="12"/>
                  </a:lnTo>
                  <a:lnTo>
                    <a:pt x="11" y="12"/>
                  </a:lnTo>
                  <a:lnTo>
                    <a:pt x="7" y="12"/>
                  </a:lnTo>
                  <a:lnTo>
                    <a:pt x="3" y="12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0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48" name="Freeform 50"/>
            <p:cNvSpPr/>
            <p:nvPr/>
          </p:nvSpPr>
          <p:spPr bwMode="auto">
            <a:xfrm>
              <a:off x="4731760" y="2265035"/>
              <a:ext cx="123517" cy="66905"/>
            </a:xfrm>
            <a:custGeom>
              <a:avLst/>
              <a:gdLst>
                <a:gd name="T0" fmla="*/ 7 w 96"/>
                <a:gd name="T1" fmla="*/ 0 h 52"/>
                <a:gd name="T2" fmla="*/ 11 w 96"/>
                <a:gd name="T3" fmla="*/ 4 h 52"/>
                <a:gd name="T4" fmla="*/ 11 w 96"/>
                <a:gd name="T5" fmla="*/ 7 h 52"/>
                <a:gd name="T6" fmla="*/ 18 w 96"/>
                <a:gd name="T7" fmla="*/ 4 h 52"/>
                <a:gd name="T8" fmla="*/ 22 w 96"/>
                <a:gd name="T9" fmla="*/ 7 h 52"/>
                <a:gd name="T10" fmla="*/ 33 w 96"/>
                <a:gd name="T11" fmla="*/ 7 h 52"/>
                <a:gd name="T12" fmla="*/ 37 w 96"/>
                <a:gd name="T13" fmla="*/ 7 h 52"/>
                <a:gd name="T14" fmla="*/ 44 w 96"/>
                <a:gd name="T15" fmla="*/ 7 h 52"/>
                <a:gd name="T16" fmla="*/ 51 w 96"/>
                <a:gd name="T17" fmla="*/ 7 h 52"/>
                <a:gd name="T18" fmla="*/ 59 w 96"/>
                <a:gd name="T19" fmla="*/ 4 h 52"/>
                <a:gd name="T20" fmla="*/ 70 w 96"/>
                <a:gd name="T21" fmla="*/ 0 h 52"/>
                <a:gd name="T22" fmla="*/ 81 w 96"/>
                <a:gd name="T23" fmla="*/ 0 h 52"/>
                <a:gd name="T24" fmla="*/ 89 w 96"/>
                <a:gd name="T25" fmla="*/ 0 h 52"/>
                <a:gd name="T26" fmla="*/ 92 w 96"/>
                <a:gd name="T27" fmla="*/ 4 h 52"/>
                <a:gd name="T28" fmla="*/ 96 w 96"/>
                <a:gd name="T29" fmla="*/ 7 h 52"/>
                <a:gd name="T30" fmla="*/ 92 w 96"/>
                <a:gd name="T31" fmla="*/ 15 h 52"/>
                <a:gd name="T32" fmla="*/ 85 w 96"/>
                <a:gd name="T33" fmla="*/ 15 h 52"/>
                <a:gd name="T34" fmla="*/ 85 w 96"/>
                <a:gd name="T35" fmla="*/ 26 h 52"/>
                <a:gd name="T36" fmla="*/ 81 w 96"/>
                <a:gd name="T37" fmla="*/ 30 h 52"/>
                <a:gd name="T38" fmla="*/ 89 w 96"/>
                <a:gd name="T39" fmla="*/ 37 h 52"/>
                <a:gd name="T40" fmla="*/ 89 w 96"/>
                <a:gd name="T41" fmla="*/ 41 h 52"/>
                <a:gd name="T42" fmla="*/ 85 w 96"/>
                <a:gd name="T43" fmla="*/ 41 h 52"/>
                <a:gd name="T44" fmla="*/ 74 w 96"/>
                <a:gd name="T45" fmla="*/ 37 h 52"/>
                <a:gd name="T46" fmla="*/ 70 w 96"/>
                <a:gd name="T47" fmla="*/ 41 h 52"/>
                <a:gd name="T48" fmla="*/ 66 w 96"/>
                <a:gd name="T49" fmla="*/ 41 h 52"/>
                <a:gd name="T50" fmla="*/ 63 w 96"/>
                <a:gd name="T51" fmla="*/ 44 h 52"/>
                <a:gd name="T52" fmla="*/ 63 w 96"/>
                <a:gd name="T53" fmla="*/ 52 h 52"/>
                <a:gd name="T54" fmla="*/ 55 w 96"/>
                <a:gd name="T55" fmla="*/ 52 h 52"/>
                <a:gd name="T56" fmla="*/ 48 w 96"/>
                <a:gd name="T57" fmla="*/ 52 h 52"/>
                <a:gd name="T58" fmla="*/ 44 w 96"/>
                <a:gd name="T59" fmla="*/ 52 h 52"/>
                <a:gd name="T60" fmla="*/ 40 w 96"/>
                <a:gd name="T61" fmla="*/ 52 h 52"/>
                <a:gd name="T62" fmla="*/ 29 w 96"/>
                <a:gd name="T63" fmla="*/ 48 h 52"/>
                <a:gd name="T64" fmla="*/ 22 w 96"/>
                <a:gd name="T65" fmla="*/ 52 h 52"/>
                <a:gd name="T66" fmla="*/ 18 w 96"/>
                <a:gd name="T67" fmla="*/ 52 h 52"/>
                <a:gd name="T68" fmla="*/ 14 w 96"/>
                <a:gd name="T69" fmla="*/ 48 h 52"/>
                <a:gd name="T70" fmla="*/ 11 w 96"/>
                <a:gd name="T71" fmla="*/ 41 h 52"/>
                <a:gd name="T72" fmla="*/ 3 w 96"/>
                <a:gd name="T73" fmla="*/ 33 h 52"/>
                <a:gd name="T74" fmla="*/ 3 w 96"/>
                <a:gd name="T75" fmla="*/ 30 h 52"/>
                <a:gd name="T76" fmla="*/ 7 w 96"/>
                <a:gd name="T77" fmla="*/ 22 h 52"/>
                <a:gd name="T78" fmla="*/ 7 w 96"/>
                <a:gd name="T79" fmla="*/ 15 h 52"/>
                <a:gd name="T80" fmla="*/ 0 w 96"/>
                <a:gd name="T81" fmla="*/ 4 h 52"/>
                <a:gd name="T82" fmla="*/ 3 w 96"/>
                <a:gd name="T83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6" h="52">
                  <a:moveTo>
                    <a:pt x="3" y="0"/>
                  </a:moveTo>
                  <a:lnTo>
                    <a:pt x="7" y="0"/>
                  </a:lnTo>
                  <a:lnTo>
                    <a:pt x="11" y="0"/>
                  </a:lnTo>
                  <a:lnTo>
                    <a:pt x="11" y="4"/>
                  </a:lnTo>
                  <a:lnTo>
                    <a:pt x="7" y="4"/>
                  </a:lnTo>
                  <a:lnTo>
                    <a:pt x="11" y="7"/>
                  </a:lnTo>
                  <a:lnTo>
                    <a:pt x="14" y="4"/>
                  </a:lnTo>
                  <a:lnTo>
                    <a:pt x="18" y="4"/>
                  </a:lnTo>
                  <a:lnTo>
                    <a:pt x="18" y="7"/>
                  </a:lnTo>
                  <a:lnTo>
                    <a:pt x="22" y="7"/>
                  </a:lnTo>
                  <a:lnTo>
                    <a:pt x="26" y="7"/>
                  </a:lnTo>
                  <a:lnTo>
                    <a:pt x="33" y="7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40" y="7"/>
                  </a:lnTo>
                  <a:lnTo>
                    <a:pt x="44" y="7"/>
                  </a:lnTo>
                  <a:lnTo>
                    <a:pt x="51" y="7"/>
                  </a:lnTo>
                  <a:lnTo>
                    <a:pt x="51" y="7"/>
                  </a:lnTo>
                  <a:lnTo>
                    <a:pt x="55" y="4"/>
                  </a:lnTo>
                  <a:lnTo>
                    <a:pt x="59" y="4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5" y="4"/>
                  </a:lnTo>
                  <a:lnTo>
                    <a:pt x="89" y="0"/>
                  </a:lnTo>
                  <a:lnTo>
                    <a:pt x="92" y="4"/>
                  </a:lnTo>
                  <a:lnTo>
                    <a:pt x="92" y="4"/>
                  </a:lnTo>
                  <a:lnTo>
                    <a:pt x="96" y="4"/>
                  </a:lnTo>
                  <a:lnTo>
                    <a:pt x="96" y="7"/>
                  </a:lnTo>
                  <a:lnTo>
                    <a:pt x="96" y="11"/>
                  </a:lnTo>
                  <a:lnTo>
                    <a:pt x="92" y="15"/>
                  </a:lnTo>
                  <a:lnTo>
                    <a:pt x="92" y="11"/>
                  </a:lnTo>
                  <a:lnTo>
                    <a:pt x="85" y="15"/>
                  </a:lnTo>
                  <a:lnTo>
                    <a:pt x="89" y="22"/>
                  </a:lnTo>
                  <a:lnTo>
                    <a:pt x="85" y="26"/>
                  </a:lnTo>
                  <a:lnTo>
                    <a:pt x="81" y="30"/>
                  </a:lnTo>
                  <a:lnTo>
                    <a:pt x="81" y="30"/>
                  </a:lnTo>
                  <a:lnTo>
                    <a:pt x="85" y="30"/>
                  </a:lnTo>
                  <a:lnTo>
                    <a:pt x="89" y="37"/>
                  </a:lnTo>
                  <a:lnTo>
                    <a:pt x="89" y="37"/>
                  </a:lnTo>
                  <a:lnTo>
                    <a:pt x="89" y="41"/>
                  </a:lnTo>
                  <a:lnTo>
                    <a:pt x="85" y="37"/>
                  </a:lnTo>
                  <a:lnTo>
                    <a:pt x="85" y="41"/>
                  </a:lnTo>
                  <a:lnTo>
                    <a:pt x="81" y="37"/>
                  </a:lnTo>
                  <a:lnTo>
                    <a:pt x="74" y="37"/>
                  </a:lnTo>
                  <a:lnTo>
                    <a:pt x="74" y="37"/>
                  </a:lnTo>
                  <a:lnTo>
                    <a:pt x="70" y="41"/>
                  </a:lnTo>
                  <a:lnTo>
                    <a:pt x="66" y="41"/>
                  </a:lnTo>
                  <a:lnTo>
                    <a:pt x="66" y="41"/>
                  </a:lnTo>
                  <a:lnTo>
                    <a:pt x="66" y="41"/>
                  </a:lnTo>
                  <a:lnTo>
                    <a:pt x="63" y="44"/>
                  </a:lnTo>
                  <a:lnTo>
                    <a:pt x="63" y="48"/>
                  </a:lnTo>
                  <a:lnTo>
                    <a:pt x="63" y="52"/>
                  </a:lnTo>
                  <a:lnTo>
                    <a:pt x="63" y="52"/>
                  </a:lnTo>
                  <a:lnTo>
                    <a:pt x="55" y="52"/>
                  </a:lnTo>
                  <a:lnTo>
                    <a:pt x="51" y="52"/>
                  </a:lnTo>
                  <a:lnTo>
                    <a:pt x="48" y="52"/>
                  </a:lnTo>
                  <a:lnTo>
                    <a:pt x="44" y="52"/>
                  </a:lnTo>
                  <a:lnTo>
                    <a:pt x="44" y="52"/>
                  </a:lnTo>
                  <a:lnTo>
                    <a:pt x="40" y="52"/>
                  </a:lnTo>
                  <a:lnTo>
                    <a:pt x="40" y="52"/>
                  </a:lnTo>
                  <a:lnTo>
                    <a:pt x="33" y="52"/>
                  </a:lnTo>
                  <a:lnTo>
                    <a:pt x="29" y="48"/>
                  </a:lnTo>
                  <a:lnTo>
                    <a:pt x="29" y="52"/>
                  </a:lnTo>
                  <a:lnTo>
                    <a:pt x="22" y="52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4" y="48"/>
                  </a:lnTo>
                  <a:lnTo>
                    <a:pt x="14" y="44"/>
                  </a:lnTo>
                  <a:lnTo>
                    <a:pt x="11" y="41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7" y="33"/>
                  </a:lnTo>
                  <a:lnTo>
                    <a:pt x="3" y="30"/>
                  </a:lnTo>
                  <a:lnTo>
                    <a:pt x="3" y="26"/>
                  </a:lnTo>
                  <a:lnTo>
                    <a:pt x="7" y="22"/>
                  </a:lnTo>
                  <a:lnTo>
                    <a:pt x="11" y="18"/>
                  </a:lnTo>
                  <a:lnTo>
                    <a:pt x="7" y="15"/>
                  </a:lnTo>
                  <a:lnTo>
                    <a:pt x="3" y="11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49" name="Freeform 51"/>
            <p:cNvSpPr/>
            <p:nvPr/>
          </p:nvSpPr>
          <p:spPr bwMode="auto">
            <a:xfrm>
              <a:off x="4698308" y="2307493"/>
              <a:ext cx="56612" cy="38599"/>
            </a:xfrm>
            <a:custGeom>
              <a:avLst/>
              <a:gdLst>
                <a:gd name="T0" fmla="*/ 29 w 44"/>
                <a:gd name="T1" fmla="*/ 0 h 30"/>
                <a:gd name="T2" fmla="*/ 37 w 44"/>
                <a:gd name="T3" fmla="*/ 8 h 30"/>
                <a:gd name="T4" fmla="*/ 40 w 44"/>
                <a:gd name="T5" fmla="*/ 11 h 30"/>
                <a:gd name="T6" fmla="*/ 40 w 44"/>
                <a:gd name="T7" fmla="*/ 15 h 30"/>
                <a:gd name="T8" fmla="*/ 44 w 44"/>
                <a:gd name="T9" fmla="*/ 19 h 30"/>
                <a:gd name="T10" fmla="*/ 40 w 44"/>
                <a:gd name="T11" fmla="*/ 23 h 30"/>
                <a:gd name="T12" fmla="*/ 37 w 44"/>
                <a:gd name="T13" fmla="*/ 23 h 30"/>
                <a:gd name="T14" fmla="*/ 33 w 44"/>
                <a:gd name="T15" fmla="*/ 23 h 30"/>
                <a:gd name="T16" fmla="*/ 26 w 44"/>
                <a:gd name="T17" fmla="*/ 23 h 30"/>
                <a:gd name="T18" fmla="*/ 22 w 44"/>
                <a:gd name="T19" fmla="*/ 26 h 30"/>
                <a:gd name="T20" fmla="*/ 22 w 44"/>
                <a:gd name="T21" fmla="*/ 26 h 30"/>
                <a:gd name="T22" fmla="*/ 18 w 44"/>
                <a:gd name="T23" fmla="*/ 26 h 30"/>
                <a:gd name="T24" fmla="*/ 11 w 44"/>
                <a:gd name="T25" fmla="*/ 30 h 30"/>
                <a:gd name="T26" fmla="*/ 11 w 44"/>
                <a:gd name="T27" fmla="*/ 30 h 30"/>
                <a:gd name="T28" fmla="*/ 7 w 44"/>
                <a:gd name="T29" fmla="*/ 30 h 30"/>
                <a:gd name="T30" fmla="*/ 7 w 44"/>
                <a:gd name="T31" fmla="*/ 26 h 30"/>
                <a:gd name="T32" fmla="*/ 3 w 44"/>
                <a:gd name="T33" fmla="*/ 23 h 30"/>
                <a:gd name="T34" fmla="*/ 0 w 44"/>
                <a:gd name="T35" fmla="*/ 15 h 30"/>
                <a:gd name="T36" fmla="*/ 3 w 44"/>
                <a:gd name="T37" fmla="*/ 11 h 30"/>
                <a:gd name="T38" fmla="*/ 3 w 44"/>
                <a:gd name="T39" fmla="*/ 11 h 30"/>
                <a:gd name="T40" fmla="*/ 3 w 44"/>
                <a:gd name="T41" fmla="*/ 11 h 30"/>
                <a:gd name="T42" fmla="*/ 3 w 44"/>
                <a:gd name="T43" fmla="*/ 8 h 30"/>
                <a:gd name="T44" fmla="*/ 7 w 44"/>
                <a:gd name="T45" fmla="*/ 4 h 30"/>
                <a:gd name="T46" fmla="*/ 11 w 44"/>
                <a:gd name="T47" fmla="*/ 4 h 30"/>
                <a:gd name="T48" fmla="*/ 15 w 44"/>
                <a:gd name="T49" fmla="*/ 4 h 30"/>
                <a:gd name="T50" fmla="*/ 22 w 44"/>
                <a:gd name="T51" fmla="*/ 0 h 30"/>
                <a:gd name="T52" fmla="*/ 22 w 44"/>
                <a:gd name="T53" fmla="*/ 4 h 30"/>
                <a:gd name="T54" fmla="*/ 29 w 44"/>
                <a:gd name="T55" fmla="*/ 0 h 30"/>
                <a:gd name="T56" fmla="*/ 29 w 44"/>
                <a:gd name="T5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" h="30">
                  <a:moveTo>
                    <a:pt x="29" y="0"/>
                  </a:moveTo>
                  <a:lnTo>
                    <a:pt x="37" y="8"/>
                  </a:lnTo>
                  <a:lnTo>
                    <a:pt x="40" y="11"/>
                  </a:lnTo>
                  <a:lnTo>
                    <a:pt x="40" y="15"/>
                  </a:lnTo>
                  <a:lnTo>
                    <a:pt x="44" y="19"/>
                  </a:lnTo>
                  <a:lnTo>
                    <a:pt x="40" y="23"/>
                  </a:lnTo>
                  <a:lnTo>
                    <a:pt x="37" y="23"/>
                  </a:lnTo>
                  <a:lnTo>
                    <a:pt x="33" y="23"/>
                  </a:lnTo>
                  <a:lnTo>
                    <a:pt x="26" y="23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8" y="26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7" y="30"/>
                  </a:lnTo>
                  <a:lnTo>
                    <a:pt x="7" y="26"/>
                  </a:lnTo>
                  <a:lnTo>
                    <a:pt x="3" y="23"/>
                  </a:lnTo>
                  <a:lnTo>
                    <a:pt x="0" y="15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8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22" y="0"/>
                  </a:lnTo>
                  <a:lnTo>
                    <a:pt x="22" y="4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50" name="Freeform 52"/>
            <p:cNvSpPr/>
            <p:nvPr/>
          </p:nvSpPr>
          <p:spPr bwMode="auto">
            <a:xfrm>
              <a:off x="4673864" y="2303634"/>
              <a:ext cx="38599" cy="65619"/>
            </a:xfrm>
            <a:custGeom>
              <a:avLst/>
              <a:gdLst>
                <a:gd name="T0" fmla="*/ 22 w 30"/>
                <a:gd name="T1" fmla="*/ 14 h 51"/>
                <a:gd name="T2" fmla="*/ 19 w 30"/>
                <a:gd name="T3" fmla="*/ 18 h 51"/>
                <a:gd name="T4" fmla="*/ 22 w 30"/>
                <a:gd name="T5" fmla="*/ 26 h 51"/>
                <a:gd name="T6" fmla="*/ 26 w 30"/>
                <a:gd name="T7" fmla="*/ 29 h 51"/>
                <a:gd name="T8" fmla="*/ 26 w 30"/>
                <a:gd name="T9" fmla="*/ 33 h 51"/>
                <a:gd name="T10" fmla="*/ 30 w 30"/>
                <a:gd name="T11" fmla="*/ 33 h 51"/>
                <a:gd name="T12" fmla="*/ 30 w 30"/>
                <a:gd name="T13" fmla="*/ 37 h 51"/>
                <a:gd name="T14" fmla="*/ 26 w 30"/>
                <a:gd name="T15" fmla="*/ 44 h 51"/>
                <a:gd name="T16" fmla="*/ 19 w 30"/>
                <a:gd name="T17" fmla="*/ 44 h 51"/>
                <a:gd name="T18" fmla="*/ 19 w 30"/>
                <a:gd name="T19" fmla="*/ 48 h 51"/>
                <a:gd name="T20" fmla="*/ 19 w 30"/>
                <a:gd name="T21" fmla="*/ 51 h 51"/>
                <a:gd name="T22" fmla="*/ 15 w 30"/>
                <a:gd name="T23" fmla="*/ 51 h 51"/>
                <a:gd name="T24" fmla="*/ 11 w 30"/>
                <a:gd name="T25" fmla="*/ 51 h 51"/>
                <a:gd name="T26" fmla="*/ 8 w 30"/>
                <a:gd name="T27" fmla="*/ 44 h 51"/>
                <a:gd name="T28" fmla="*/ 4 w 30"/>
                <a:gd name="T29" fmla="*/ 44 h 51"/>
                <a:gd name="T30" fmla="*/ 0 w 30"/>
                <a:gd name="T31" fmla="*/ 44 h 51"/>
                <a:gd name="T32" fmla="*/ 4 w 30"/>
                <a:gd name="T33" fmla="*/ 40 h 51"/>
                <a:gd name="T34" fmla="*/ 0 w 30"/>
                <a:gd name="T35" fmla="*/ 37 h 51"/>
                <a:gd name="T36" fmla="*/ 0 w 30"/>
                <a:gd name="T37" fmla="*/ 33 h 51"/>
                <a:gd name="T38" fmla="*/ 4 w 30"/>
                <a:gd name="T39" fmla="*/ 29 h 51"/>
                <a:gd name="T40" fmla="*/ 0 w 30"/>
                <a:gd name="T41" fmla="*/ 26 h 51"/>
                <a:gd name="T42" fmla="*/ 4 w 30"/>
                <a:gd name="T43" fmla="*/ 18 h 51"/>
                <a:gd name="T44" fmla="*/ 4 w 30"/>
                <a:gd name="T45" fmla="*/ 18 h 51"/>
                <a:gd name="T46" fmla="*/ 4 w 30"/>
                <a:gd name="T47" fmla="*/ 14 h 51"/>
                <a:gd name="T48" fmla="*/ 0 w 30"/>
                <a:gd name="T49" fmla="*/ 14 h 51"/>
                <a:gd name="T50" fmla="*/ 0 w 30"/>
                <a:gd name="T51" fmla="*/ 7 h 51"/>
                <a:gd name="T52" fmla="*/ 0 w 30"/>
                <a:gd name="T53" fmla="*/ 3 h 51"/>
                <a:gd name="T54" fmla="*/ 4 w 30"/>
                <a:gd name="T55" fmla="*/ 0 h 51"/>
                <a:gd name="T56" fmla="*/ 8 w 30"/>
                <a:gd name="T57" fmla="*/ 0 h 51"/>
                <a:gd name="T58" fmla="*/ 8 w 30"/>
                <a:gd name="T59" fmla="*/ 3 h 51"/>
                <a:gd name="T60" fmla="*/ 11 w 30"/>
                <a:gd name="T61" fmla="*/ 0 h 51"/>
                <a:gd name="T62" fmla="*/ 11 w 30"/>
                <a:gd name="T63" fmla="*/ 0 h 51"/>
                <a:gd name="T64" fmla="*/ 11 w 30"/>
                <a:gd name="T65" fmla="*/ 0 h 51"/>
                <a:gd name="T66" fmla="*/ 15 w 30"/>
                <a:gd name="T67" fmla="*/ 3 h 51"/>
                <a:gd name="T68" fmla="*/ 15 w 30"/>
                <a:gd name="T69" fmla="*/ 3 h 51"/>
                <a:gd name="T70" fmla="*/ 19 w 30"/>
                <a:gd name="T71" fmla="*/ 7 h 51"/>
                <a:gd name="T72" fmla="*/ 22 w 30"/>
                <a:gd name="T73" fmla="*/ 7 h 51"/>
                <a:gd name="T74" fmla="*/ 22 w 30"/>
                <a:gd name="T75" fmla="*/ 11 h 51"/>
                <a:gd name="T76" fmla="*/ 22 w 30"/>
                <a:gd name="T77" fmla="*/ 14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" h="51">
                  <a:moveTo>
                    <a:pt x="22" y="14"/>
                  </a:moveTo>
                  <a:lnTo>
                    <a:pt x="19" y="18"/>
                  </a:lnTo>
                  <a:lnTo>
                    <a:pt x="22" y="26"/>
                  </a:lnTo>
                  <a:lnTo>
                    <a:pt x="26" y="29"/>
                  </a:lnTo>
                  <a:lnTo>
                    <a:pt x="26" y="33"/>
                  </a:lnTo>
                  <a:lnTo>
                    <a:pt x="30" y="33"/>
                  </a:lnTo>
                  <a:lnTo>
                    <a:pt x="30" y="37"/>
                  </a:lnTo>
                  <a:lnTo>
                    <a:pt x="26" y="44"/>
                  </a:lnTo>
                  <a:lnTo>
                    <a:pt x="19" y="44"/>
                  </a:lnTo>
                  <a:lnTo>
                    <a:pt x="19" y="48"/>
                  </a:lnTo>
                  <a:lnTo>
                    <a:pt x="19" y="51"/>
                  </a:lnTo>
                  <a:lnTo>
                    <a:pt x="15" y="51"/>
                  </a:lnTo>
                  <a:lnTo>
                    <a:pt x="11" y="51"/>
                  </a:lnTo>
                  <a:lnTo>
                    <a:pt x="8" y="44"/>
                  </a:lnTo>
                  <a:lnTo>
                    <a:pt x="4" y="44"/>
                  </a:lnTo>
                  <a:lnTo>
                    <a:pt x="0" y="44"/>
                  </a:lnTo>
                  <a:lnTo>
                    <a:pt x="4" y="40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4" y="29"/>
                  </a:lnTo>
                  <a:lnTo>
                    <a:pt x="0" y="26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3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9" y="7"/>
                  </a:lnTo>
                  <a:lnTo>
                    <a:pt x="22" y="7"/>
                  </a:lnTo>
                  <a:lnTo>
                    <a:pt x="22" y="11"/>
                  </a:lnTo>
                  <a:lnTo>
                    <a:pt x="22" y="1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51" name="Freeform 53"/>
            <p:cNvSpPr/>
            <p:nvPr/>
          </p:nvSpPr>
          <p:spPr bwMode="auto">
            <a:xfrm>
              <a:off x="4659711" y="2217429"/>
              <a:ext cx="86205" cy="104218"/>
            </a:xfrm>
            <a:custGeom>
              <a:avLst/>
              <a:gdLst>
                <a:gd name="T0" fmla="*/ 0 w 67"/>
                <a:gd name="T1" fmla="*/ 7 h 81"/>
                <a:gd name="T2" fmla="*/ 8 w 67"/>
                <a:gd name="T3" fmla="*/ 7 h 81"/>
                <a:gd name="T4" fmla="*/ 11 w 67"/>
                <a:gd name="T5" fmla="*/ 0 h 81"/>
                <a:gd name="T6" fmla="*/ 19 w 67"/>
                <a:gd name="T7" fmla="*/ 3 h 81"/>
                <a:gd name="T8" fmla="*/ 26 w 67"/>
                <a:gd name="T9" fmla="*/ 7 h 81"/>
                <a:gd name="T10" fmla="*/ 30 w 67"/>
                <a:gd name="T11" fmla="*/ 15 h 81"/>
                <a:gd name="T12" fmla="*/ 41 w 67"/>
                <a:gd name="T13" fmla="*/ 18 h 81"/>
                <a:gd name="T14" fmla="*/ 37 w 67"/>
                <a:gd name="T15" fmla="*/ 26 h 81"/>
                <a:gd name="T16" fmla="*/ 45 w 67"/>
                <a:gd name="T17" fmla="*/ 29 h 81"/>
                <a:gd name="T18" fmla="*/ 52 w 67"/>
                <a:gd name="T19" fmla="*/ 29 h 81"/>
                <a:gd name="T20" fmla="*/ 59 w 67"/>
                <a:gd name="T21" fmla="*/ 26 h 81"/>
                <a:gd name="T22" fmla="*/ 59 w 67"/>
                <a:gd name="T23" fmla="*/ 33 h 81"/>
                <a:gd name="T24" fmla="*/ 56 w 67"/>
                <a:gd name="T25" fmla="*/ 41 h 81"/>
                <a:gd name="T26" fmla="*/ 63 w 67"/>
                <a:gd name="T27" fmla="*/ 52 h 81"/>
                <a:gd name="T28" fmla="*/ 63 w 67"/>
                <a:gd name="T29" fmla="*/ 59 h 81"/>
                <a:gd name="T30" fmla="*/ 59 w 67"/>
                <a:gd name="T31" fmla="*/ 67 h 81"/>
                <a:gd name="T32" fmla="*/ 59 w 67"/>
                <a:gd name="T33" fmla="*/ 70 h 81"/>
                <a:gd name="T34" fmla="*/ 52 w 67"/>
                <a:gd name="T35" fmla="*/ 74 h 81"/>
                <a:gd name="T36" fmla="*/ 45 w 67"/>
                <a:gd name="T37" fmla="*/ 74 h 81"/>
                <a:gd name="T38" fmla="*/ 37 w 67"/>
                <a:gd name="T39" fmla="*/ 74 h 81"/>
                <a:gd name="T40" fmla="*/ 33 w 67"/>
                <a:gd name="T41" fmla="*/ 81 h 81"/>
                <a:gd name="T42" fmla="*/ 33 w 67"/>
                <a:gd name="T43" fmla="*/ 78 h 81"/>
                <a:gd name="T44" fmla="*/ 30 w 67"/>
                <a:gd name="T45" fmla="*/ 74 h 81"/>
                <a:gd name="T46" fmla="*/ 26 w 67"/>
                <a:gd name="T47" fmla="*/ 70 h 81"/>
                <a:gd name="T48" fmla="*/ 22 w 67"/>
                <a:gd name="T49" fmla="*/ 67 h 81"/>
                <a:gd name="T50" fmla="*/ 26 w 67"/>
                <a:gd name="T51" fmla="*/ 63 h 81"/>
                <a:gd name="T52" fmla="*/ 22 w 67"/>
                <a:gd name="T53" fmla="*/ 59 h 81"/>
                <a:gd name="T54" fmla="*/ 15 w 67"/>
                <a:gd name="T55" fmla="*/ 55 h 81"/>
                <a:gd name="T56" fmla="*/ 11 w 67"/>
                <a:gd name="T57" fmla="*/ 52 h 81"/>
                <a:gd name="T58" fmla="*/ 11 w 67"/>
                <a:gd name="T59" fmla="*/ 48 h 81"/>
                <a:gd name="T60" fmla="*/ 8 w 67"/>
                <a:gd name="T61" fmla="*/ 41 h 81"/>
                <a:gd name="T62" fmla="*/ 11 w 67"/>
                <a:gd name="T63" fmla="*/ 41 h 81"/>
                <a:gd name="T64" fmla="*/ 11 w 67"/>
                <a:gd name="T65" fmla="*/ 37 h 81"/>
                <a:gd name="T66" fmla="*/ 4 w 67"/>
                <a:gd name="T67" fmla="*/ 33 h 81"/>
                <a:gd name="T68" fmla="*/ 8 w 67"/>
                <a:gd name="T69" fmla="*/ 29 h 81"/>
                <a:gd name="T70" fmla="*/ 4 w 67"/>
                <a:gd name="T71" fmla="*/ 26 h 81"/>
                <a:gd name="T72" fmla="*/ 4 w 67"/>
                <a:gd name="T73" fmla="*/ 26 h 81"/>
                <a:gd name="T74" fmla="*/ 4 w 67"/>
                <a:gd name="T75" fmla="*/ 22 h 81"/>
                <a:gd name="T76" fmla="*/ 8 w 67"/>
                <a:gd name="T77" fmla="*/ 18 h 81"/>
                <a:gd name="T78" fmla="*/ 4 w 67"/>
                <a:gd name="T79" fmla="*/ 18 h 81"/>
                <a:gd name="T80" fmla="*/ 0 w 67"/>
                <a:gd name="T81" fmla="*/ 1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7" h="81">
                  <a:moveTo>
                    <a:pt x="0" y="11"/>
                  </a:moveTo>
                  <a:lnTo>
                    <a:pt x="0" y="7"/>
                  </a:lnTo>
                  <a:lnTo>
                    <a:pt x="4" y="7"/>
                  </a:lnTo>
                  <a:lnTo>
                    <a:pt x="8" y="7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5" y="3"/>
                  </a:lnTo>
                  <a:lnTo>
                    <a:pt x="19" y="3"/>
                  </a:lnTo>
                  <a:lnTo>
                    <a:pt x="22" y="3"/>
                  </a:lnTo>
                  <a:lnTo>
                    <a:pt x="26" y="7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37" y="18"/>
                  </a:lnTo>
                  <a:lnTo>
                    <a:pt x="41" y="18"/>
                  </a:lnTo>
                  <a:lnTo>
                    <a:pt x="37" y="22"/>
                  </a:lnTo>
                  <a:lnTo>
                    <a:pt x="37" y="26"/>
                  </a:lnTo>
                  <a:lnTo>
                    <a:pt x="45" y="26"/>
                  </a:lnTo>
                  <a:lnTo>
                    <a:pt x="45" y="29"/>
                  </a:lnTo>
                  <a:lnTo>
                    <a:pt x="48" y="29"/>
                  </a:lnTo>
                  <a:lnTo>
                    <a:pt x="52" y="29"/>
                  </a:lnTo>
                  <a:lnTo>
                    <a:pt x="56" y="26"/>
                  </a:lnTo>
                  <a:lnTo>
                    <a:pt x="59" y="26"/>
                  </a:lnTo>
                  <a:lnTo>
                    <a:pt x="56" y="29"/>
                  </a:lnTo>
                  <a:lnTo>
                    <a:pt x="59" y="33"/>
                  </a:lnTo>
                  <a:lnTo>
                    <a:pt x="59" y="37"/>
                  </a:lnTo>
                  <a:lnTo>
                    <a:pt x="56" y="41"/>
                  </a:lnTo>
                  <a:lnTo>
                    <a:pt x="59" y="48"/>
                  </a:lnTo>
                  <a:lnTo>
                    <a:pt x="63" y="52"/>
                  </a:lnTo>
                  <a:lnTo>
                    <a:pt x="67" y="55"/>
                  </a:lnTo>
                  <a:lnTo>
                    <a:pt x="63" y="59"/>
                  </a:lnTo>
                  <a:lnTo>
                    <a:pt x="59" y="63"/>
                  </a:lnTo>
                  <a:lnTo>
                    <a:pt x="59" y="67"/>
                  </a:lnTo>
                  <a:lnTo>
                    <a:pt x="63" y="70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52" y="74"/>
                  </a:lnTo>
                  <a:lnTo>
                    <a:pt x="52" y="70"/>
                  </a:lnTo>
                  <a:lnTo>
                    <a:pt x="45" y="74"/>
                  </a:lnTo>
                  <a:lnTo>
                    <a:pt x="41" y="74"/>
                  </a:lnTo>
                  <a:lnTo>
                    <a:pt x="37" y="74"/>
                  </a:lnTo>
                  <a:lnTo>
                    <a:pt x="33" y="78"/>
                  </a:lnTo>
                  <a:lnTo>
                    <a:pt x="33" y="81"/>
                  </a:lnTo>
                  <a:lnTo>
                    <a:pt x="33" y="81"/>
                  </a:lnTo>
                  <a:lnTo>
                    <a:pt x="33" y="78"/>
                  </a:lnTo>
                  <a:lnTo>
                    <a:pt x="33" y="74"/>
                  </a:lnTo>
                  <a:lnTo>
                    <a:pt x="30" y="74"/>
                  </a:lnTo>
                  <a:lnTo>
                    <a:pt x="26" y="70"/>
                  </a:lnTo>
                  <a:lnTo>
                    <a:pt x="26" y="70"/>
                  </a:lnTo>
                  <a:lnTo>
                    <a:pt x="22" y="67"/>
                  </a:lnTo>
                  <a:lnTo>
                    <a:pt x="22" y="67"/>
                  </a:lnTo>
                  <a:lnTo>
                    <a:pt x="22" y="67"/>
                  </a:lnTo>
                  <a:lnTo>
                    <a:pt x="26" y="63"/>
                  </a:lnTo>
                  <a:lnTo>
                    <a:pt x="26" y="59"/>
                  </a:lnTo>
                  <a:lnTo>
                    <a:pt x="22" y="59"/>
                  </a:lnTo>
                  <a:lnTo>
                    <a:pt x="19" y="55"/>
                  </a:lnTo>
                  <a:lnTo>
                    <a:pt x="15" y="55"/>
                  </a:lnTo>
                  <a:lnTo>
                    <a:pt x="11" y="55"/>
                  </a:lnTo>
                  <a:lnTo>
                    <a:pt x="11" y="52"/>
                  </a:lnTo>
                  <a:lnTo>
                    <a:pt x="11" y="48"/>
                  </a:lnTo>
                  <a:lnTo>
                    <a:pt x="11" y="48"/>
                  </a:lnTo>
                  <a:lnTo>
                    <a:pt x="8" y="44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11" y="41"/>
                  </a:lnTo>
                  <a:lnTo>
                    <a:pt x="11" y="41"/>
                  </a:lnTo>
                  <a:lnTo>
                    <a:pt x="11" y="37"/>
                  </a:lnTo>
                  <a:lnTo>
                    <a:pt x="8" y="37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8" y="29"/>
                  </a:lnTo>
                  <a:lnTo>
                    <a:pt x="8" y="26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8" y="22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52" name="Freeform 54"/>
            <p:cNvSpPr/>
            <p:nvPr/>
          </p:nvSpPr>
          <p:spPr bwMode="auto">
            <a:xfrm>
              <a:off x="4654564" y="2279187"/>
              <a:ext cx="38599" cy="42459"/>
            </a:xfrm>
            <a:custGeom>
              <a:avLst/>
              <a:gdLst>
                <a:gd name="T0" fmla="*/ 15 w 30"/>
                <a:gd name="T1" fmla="*/ 33 h 33"/>
                <a:gd name="T2" fmla="*/ 15 w 30"/>
                <a:gd name="T3" fmla="*/ 26 h 33"/>
                <a:gd name="T4" fmla="*/ 15 w 30"/>
                <a:gd name="T5" fmla="*/ 22 h 33"/>
                <a:gd name="T6" fmla="*/ 19 w 30"/>
                <a:gd name="T7" fmla="*/ 19 h 33"/>
                <a:gd name="T8" fmla="*/ 23 w 30"/>
                <a:gd name="T9" fmla="*/ 19 h 33"/>
                <a:gd name="T10" fmla="*/ 23 w 30"/>
                <a:gd name="T11" fmla="*/ 22 h 33"/>
                <a:gd name="T12" fmla="*/ 26 w 30"/>
                <a:gd name="T13" fmla="*/ 19 h 33"/>
                <a:gd name="T14" fmla="*/ 26 w 30"/>
                <a:gd name="T15" fmla="*/ 19 h 33"/>
                <a:gd name="T16" fmla="*/ 30 w 30"/>
                <a:gd name="T17" fmla="*/ 15 h 33"/>
                <a:gd name="T18" fmla="*/ 30 w 30"/>
                <a:gd name="T19" fmla="*/ 11 h 33"/>
                <a:gd name="T20" fmla="*/ 26 w 30"/>
                <a:gd name="T21" fmla="*/ 11 h 33"/>
                <a:gd name="T22" fmla="*/ 23 w 30"/>
                <a:gd name="T23" fmla="*/ 7 h 33"/>
                <a:gd name="T24" fmla="*/ 19 w 30"/>
                <a:gd name="T25" fmla="*/ 7 h 33"/>
                <a:gd name="T26" fmla="*/ 15 w 30"/>
                <a:gd name="T27" fmla="*/ 7 h 33"/>
                <a:gd name="T28" fmla="*/ 15 w 30"/>
                <a:gd name="T29" fmla="*/ 4 h 33"/>
                <a:gd name="T30" fmla="*/ 15 w 30"/>
                <a:gd name="T31" fmla="*/ 0 h 33"/>
                <a:gd name="T32" fmla="*/ 12 w 30"/>
                <a:gd name="T33" fmla="*/ 4 h 33"/>
                <a:gd name="T34" fmla="*/ 12 w 30"/>
                <a:gd name="T35" fmla="*/ 0 h 33"/>
                <a:gd name="T36" fmla="*/ 8 w 30"/>
                <a:gd name="T37" fmla="*/ 0 h 33"/>
                <a:gd name="T38" fmla="*/ 4 w 30"/>
                <a:gd name="T39" fmla="*/ 0 h 33"/>
                <a:gd name="T40" fmla="*/ 4 w 30"/>
                <a:gd name="T41" fmla="*/ 4 h 33"/>
                <a:gd name="T42" fmla="*/ 8 w 30"/>
                <a:gd name="T43" fmla="*/ 4 h 33"/>
                <a:gd name="T44" fmla="*/ 8 w 30"/>
                <a:gd name="T45" fmla="*/ 7 h 33"/>
                <a:gd name="T46" fmla="*/ 8 w 30"/>
                <a:gd name="T47" fmla="*/ 7 h 33"/>
                <a:gd name="T48" fmla="*/ 4 w 30"/>
                <a:gd name="T49" fmla="*/ 7 h 33"/>
                <a:gd name="T50" fmla="*/ 4 w 30"/>
                <a:gd name="T51" fmla="*/ 11 h 33"/>
                <a:gd name="T52" fmla="*/ 4 w 30"/>
                <a:gd name="T53" fmla="*/ 15 h 33"/>
                <a:gd name="T54" fmla="*/ 0 w 30"/>
                <a:gd name="T55" fmla="*/ 19 h 33"/>
                <a:gd name="T56" fmla="*/ 0 w 30"/>
                <a:gd name="T57" fmla="*/ 19 h 33"/>
                <a:gd name="T58" fmla="*/ 0 w 30"/>
                <a:gd name="T59" fmla="*/ 19 h 33"/>
                <a:gd name="T60" fmla="*/ 4 w 30"/>
                <a:gd name="T61" fmla="*/ 22 h 33"/>
                <a:gd name="T62" fmla="*/ 12 w 30"/>
                <a:gd name="T63" fmla="*/ 30 h 33"/>
                <a:gd name="T64" fmla="*/ 12 w 30"/>
                <a:gd name="T65" fmla="*/ 30 h 33"/>
                <a:gd name="T66" fmla="*/ 15 w 30"/>
                <a:gd name="T6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" h="33">
                  <a:moveTo>
                    <a:pt x="15" y="33"/>
                  </a:moveTo>
                  <a:lnTo>
                    <a:pt x="15" y="26"/>
                  </a:lnTo>
                  <a:lnTo>
                    <a:pt x="15" y="22"/>
                  </a:lnTo>
                  <a:lnTo>
                    <a:pt x="19" y="19"/>
                  </a:lnTo>
                  <a:lnTo>
                    <a:pt x="23" y="19"/>
                  </a:lnTo>
                  <a:lnTo>
                    <a:pt x="23" y="22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30" y="15"/>
                  </a:lnTo>
                  <a:lnTo>
                    <a:pt x="30" y="11"/>
                  </a:lnTo>
                  <a:lnTo>
                    <a:pt x="26" y="11"/>
                  </a:lnTo>
                  <a:lnTo>
                    <a:pt x="23" y="7"/>
                  </a:lnTo>
                  <a:lnTo>
                    <a:pt x="19" y="7"/>
                  </a:lnTo>
                  <a:lnTo>
                    <a:pt x="15" y="7"/>
                  </a:lnTo>
                  <a:lnTo>
                    <a:pt x="15" y="4"/>
                  </a:lnTo>
                  <a:lnTo>
                    <a:pt x="15" y="0"/>
                  </a:lnTo>
                  <a:lnTo>
                    <a:pt x="12" y="4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7"/>
                  </a:lnTo>
                  <a:lnTo>
                    <a:pt x="8" y="7"/>
                  </a:lnTo>
                  <a:lnTo>
                    <a:pt x="4" y="7"/>
                  </a:lnTo>
                  <a:lnTo>
                    <a:pt x="4" y="11"/>
                  </a:lnTo>
                  <a:lnTo>
                    <a:pt x="4" y="15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4" y="22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5" y="3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53" name="Freeform 55"/>
            <p:cNvSpPr>
              <a:spLocks noEditPoints="1"/>
            </p:cNvSpPr>
            <p:nvPr/>
          </p:nvSpPr>
          <p:spPr bwMode="auto">
            <a:xfrm>
              <a:off x="4555492" y="2217429"/>
              <a:ext cx="114511" cy="81058"/>
            </a:xfrm>
            <a:custGeom>
              <a:avLst/>
              <a:gdLst>
                <a:gd name="T0" fmla="*/ 23 w 24"/>
                <a:gd name="T1" fmla="*/ 6 h 17"/>
                <a:gd name="T2" fmla="*/ 23 w 24"/>
                <a:gd name="T3" fmla="*/ 5 h 17"/>
                <a:gd name="T4" fmla="*/ 22 w 24"/>
                <a:gd name="T5" fmla="*/ 3 h 17"/>
                <a:gd name="T6" fmla="*/ 19 w 24"/>
                <a:gd name="T7" fmla="*/ 3 h 17"/>
                <a:gd name="T8" fmla="*/ 15 w 24"/>
                <a:gd name="T9" fmla="*/ 1 h 17"/>
                <a:gd name="T10" fmla="*/ 12 w 24"/>
                <a:gd name="T11" fmla="*/ 0 h 17"/>
                <a:gd name="T12" fmla="*/ 8 w 24"/>
                <a:gd name="T13" fmla="*/ 2 h 17"/>
                <a:gd name="T14" fmla="*/ 5 w 24"/>
                <a:gd name="T15" fmla="*/ 4 h 17"/>
                <a:gd name="T16" fmla="*/ 1 w 24"/>
                <a:gd name="T17" fmla="*/ 5 h 17"/>
                <a:gd name="T18" fmla="*/ 0 w 24"/>
                <a:gd name="T19" fmla="*/ 6 h 17"/>
                <a:gd name="T20" fmla="*/ 1 w 24"/>
                <a:gd name="T21" fmla="*/ 8 h 17"/>
                <a:gd name="T22" fmla="*/ 3 w 24"/>
                <a:gd name="T23" fmla="*/ 5 h 17"/>
                <a:gd name="T24" fmla="*/ 5 w 24"/>
                <a:gd name="T25" fmla="*/ 6 h 17"/>
                <a:gd name="T26" fmla="*/ 8 w 24"/>
                <a:gd name="T27" fmla="*/ 10 h 17"/>
                <a:gd name="T28" fmla="*/ 8 w 24"/>
                <a:gd name="T29" fmla="*/ 10 h 17"/>
                <a:gd name="T30" fmla="*/ 7 w 24"/>
                <a:gd name="T31" fmla="*/ 12 h 17"/>
                <a:gd name="T32" fmla="*/ 10 w 24"/>
                <a:gd name="T33" fmla="*/ 13 h 17"/>
                <a:gd name="T34" fmla="*/ 12 w 24"/>
                <a:gd name="T35" fmla="*/ 14 h 17"/>
                <a:gd name="T36" fmla="*/ 17 w 24"/>
                <a:gd name="T37" fmla="*/ 16 h 17"/>
                <a:gd name="T38" fmla="*/ 16 w 24"/>
                <a:gd name="T39" fmla="*/ 17 h 17"/>
                <a:gd name="T40" fmla="*/ 17 w 24"/>
                <a:gd name="T41" fmla="*/ 16 h 17"/>
                <a:gd name="T42" fmla="*/ 11 w 24"/>
                <a:gd name="T43" fmla="*/ 10 h 17"/>
                <a:gd name="T44" fmla="*/ 10 w 24"/>
                <a:gd name="T45" fmla="*/ 8 h 17"/>
                <a:gd name="T46" fmla="*/ 9 w 24"/>
                <a:gd name="T47" fmla="*/ 7 h 17"/>
                <a:gd name="T48" fmla="*/ 9 w 24"/>
                <a:gd name="T49" fmla="*/ 5 h 17"/>
                <a:gd name="T50" fmla="*/ 11 w 24"/>
                <a:gd name="T51" fmla="*/ 6 h 17"/>
                <a:gd name="T52" fmla="*/ 13 w 24"/>
                <a:gd name="T53" fmla="*/ 5 h 17"/>
                <a:gd name="T54" fmla="*/ 14 w 24"/>
                <a:gd name="T55" fmla="*/ 5 h 17"/>
                <a:gd name="T56" fmla="*/ 16 w 24"/>
                <a:gd name="T57" fmla="*/ 5 h 17"/>
                <a:gd name="T58" fmla="*/ 18 w 24"/>
                <a:gd name="T59" fmla="*/ 6 h 17"/>
                <a:gd name="T60" fmla="*/ 20 w 24"/>
                <a:gd name="T61" fmla="*/ 6 h 17"/>
                <a:gd name="T62" fmla="*/ 23 w 24"/>
                <a:gd name="T63" fmla="*/ 7 h 17"/>
                <a:gd name="T64" fmla="*/ 16 w 24"/>
                <a:gd name="T65" fmla="*/ 17 h 17"/>
                <a:gd name="T66" fmla="*/ 12 w 24"/>
                <a:gd name="T67" fmla="*/ 15 h 17"/>
                <a:gd name="T68" fmla="*/ 12 w 24"/>
                <a:gd name="T69" fmla="*/ 15 h 17"/>
                <a:gd name="T70" fmla="*/ 15 w 24"/>
                <a:gd name="T71" fmla="*/ 15 h 17"/>
                <a:gd name="T72" fmla="*/ 13 w 24"/>
                <a:gd name="T73" fmla="*/ 14 h 17"/>
                <a:gd name="T74" fmla="*/ 7 w 24"/>
                <a:gd name="T75" fmla="*/ 10 h 17"/>
                <a:gd name="T76" fmla="*/ 5 w 24"/>
                <a:gd name="T77" fmla="*/ 8 h 17"/>
                <a:gd name="T78" fmla="*/ 5 w 24"/>
                <a:gd name="T79" fmla="*/ 8 h 17"/>
                <a:gd name="T80" fmla="*/ 7 w 24"/>
                <a:gd name="T81" fmla="*/ 12 h 17"/>
                <a:gd name="T82" fmla="*/ 5 w 24"/>
                <a:gd name="T83" fmla="*/ 10 h 17"/>
                <a:gd name="T84" fmla="*/ 3 w 24"/>
                <a:gd name="T85" fmla="*/ 7 h 17"/>
                <a:gd name="T86" fmla="*/ 4 w 24"/>
                <a:gd name="T87" fmla="*/ 9 h 17"/>
                <a:gd name="T88" fmla="*/ 3 w 24"/>
                <a:gd name="T89" fmla="*/ 7 h 17"/>
                <a:gd name="T90" fmla="*/ 4 w 24"/>
                <a:gd name="T91" fmla="*/ 7 h 17"/>
                <a:gd name="T92" fmla="*/ 3 w 24"/>
                <a:gd name="T93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" h="17">
                  <a:moveTo>
                    <a:pt x="23" y="7"/>
                  </a:moveTo>
                  <a:cubicBezTo>
                    <a:pt x="23" y="6"/>
                    <a:pt x="23" y="6"/>
                    <a:pt x="23" y="6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lose/>
                  <a:moveTo>
                    <a:pt x="14" y="16"/>
                  </a:moveTo>
                  <a:cubicBezTo>
                    <a:pt x="14" y="16"/>
                    <a:pt x="15" y="16"/>
                    <a:pt x="15" y="16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4" y="16"/>
                    <a:pt x="14" y="16"/>
                    <a:pt x="14" y="16"/>
                  </a:cubicBezTo>
                  <a:close/>
                  <a:moveTo>
                    <a:pt x="12" y="15"/>
                  </a:moveTo>
                  <a:cubicBezTo>
                    <a:pt x="15" y="15"/>
                    <a:pt x="15" y="15"/>
                    <a:pt x="15" y="15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2" y="15"/>
                    <a:pt x="12" y="15"/>
                    <a:pt x="12" y="15"/>
                  </a:cubicBezTo>
                  <a:close/>
                  <a:moveTo>
                    <a:pt x="13" y="14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6" y="9"/>
                  </a:moveTo>
                  <a:cubicBezTo>
                    <a:pt x="7" y="9"/>
                    <a:pt x="7" y="9"/>
                    <a:pt x="7" y="9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6" y="9"/>
                    <a:pt x="6" y="9"/>
                    <a:pt x="6" y="9"/>
                  </a:cubicBezTo>
                  <a:close/>
                  <a:moveTo>
                    <a:pt x="5" y="8"/>
                  </a:moveTo>
                  <a:cubicBezTo>
                    <a:pt x="6" y="9"/>
                    <a:pt x="6" y="9"/>
                    <a:pt x="6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8"/>
                    <a:pt x="5" y="8"/>
                    <a:pt x="5" y="8"/>
                  </a:cubicBezTo>
                  <a:close/>
                  <a:moveTo>
                    <a:pt x="6" y="11"/>
                  </a:moveTo>
                  <a:cubicBezTo>
                    <a:pt x="7" y="11"/>
                    <a:pt x="7" y="11"/>
                    <a:pt x="7" y="11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6" y="11"/>
                    <a:pt x="6" y="11"/>
                    <a:pt x="6" y="11"/>
                  </a:cubicBezTo>
                  <a:close/>
                  <a:moveTo>
                    <a:pt x="5" y="9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9"/>
                    <a:pt x="5" y="9"/>
                    <a:pt x="5" y="9"/>
                  </a:cubicBezTo>
                  <a:close/>
                  <a:moveTo>
                    <a:pt x="3" y="7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3" y="7"/>
                    <a:pt x="3" y="7"/>
                    <a:pt x="3" y="7"/>
                  </a:cubicBezTo>
                  <a:close/>
                  <a:moveTo>
                    <a:pt x="4" y="5"/>
                  </a:moveTo>
                  <a:cubicBezTo>
                    <a:pt x="5" y="7"/>
                    <a:pt x="5" y="7"/>
                    <a:pt x="5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4" y="5"/>
                    <a:pt x="4" y="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54" name="Freeform 56"/>
            <p:cNvSpPr/>
            <p:nvPr/>
          </p:nvSpPr>
          <p:spPr bwMode="auto">
            <a:xfrm>
              <a:off x="4597952" y="2240588"/>
              <a:ext cx="75912" cy="63045"/>
            </a:xfrm>
            <a:custGeom>
              <a:avLst/>
              <a:gdLst>
                <a:gd name="T0" fmla="*/ 30 w 59"/>
                <a:gd name="T1" fmla="*/ 41 h 49"/>
                <a:gd name="T2" fmla="*/ 7 w 59"/>
                <a:gd name="T3" fmla="*/ 19 h 49"/>
                <a:gd name="T4" fmla="*/ 7 w 59"/>
                <a:gd name="T5" fmla="*/ 15 h 49"/>
                <a:gd name="T6" fmla="*/ 4 w 59"/>
                <a:gd name="T7" fmla="*/ 11 h 49"/>
                <a:gd name="T8" fmla="*/ 0 w 59"/>
                <a:gd name="T9" fmla="*/ 8 h 49"/>
                <a:gd name="T10" fmla="*/ 0 w 59"/>
                <a:gd name="T11" fmla="*/ 4 h 49"/>
                <a:gd name="T12" fmla="*/ 0 w 59"/>
                <a:gd name="T13" fmla="*/ 0 h 49"/>
                <a:gd name="T14" fmla="*/ 7 w 59"/>
                <a:gd name="T15" fmla="*/ 4 h 49"/>
                <a:gd name="T16" fmla="*/ 7 w 59"/>
                <a:gd name="T17" fmla="*/ 0 h 49"/>
                <a:gd name="T18" fmla="*/ 15 w 59"/>
                <a:gd name="T19" fmla="*/ 0 h 49"/>
                <a:gd name="T20" fmla="*/ 18 w 59"/>
                <a:gd name="T21" fmla="*/ 0 h 49"/>
                <a:gd name="T22" fmla="*/ 22 w 59"/>
                <a:gd name="T23" fmla="*/ 0 h 49"/>
                <a:gd name="T24" fmla="*/ 26 w 59"/>
                <a:gd name="T25" fmla="*/ 0 h 49"/>
                <a:gd name="T26" fmla="*/ 33 w 59"/>
                <a:gd name="T27" fmla="*/ 0 h 49"/>
                <a:gd name="T28" fmla="*/ 37 w 59"/>
                <a:gd name="T29" fmla="*/ 4 h 49"/>
                <a:gd name="T30" fmla="*/ 41 w 59"/>
                <a:gd name="T31" fmla="*/ 4 h 49"/>
                <a:gd name="T32" fmla="*/ 52 w 59"/>
                <a:gd name="T33" fmla="*/ 8 h 49"/>
                <a:gd name="T34" fmla="*/ 52 w 59"/>
                <a:gd name="T35" fmla="*/ 8 h 49"/>
                <a:gd name="T36" fmla="*/ 56 w 59"/>
                <a:gd name="T37" fmla="*/ 11 h 49"/>
                <a:gd name="T38" fmla="*/ 52 w 59"/>
                <a:gd name="T39" fmla="*/ 15 h 49"/>
                <a:gd name="T40" fmla="*/ 59 w 59"/>
                <a:gd name="T41" fmla="*/ 19 h 49"/>
                <a:gd name="T42" fmla="*/ 59 w 59"/>
                <a:gd name="T43" fmla="*/ 23 h 49"/>
                <a:gd name="T44" fmla="*/ 56 w 59"/>
                <a:gd name="T45" fmla="*/ 23 h 49"/>
                <a:gd name="T46" fmla="*/ 59 w 59"/>
                <a:gd name="T47" fmla="*/ 30 h 49"/>
                <a:gd name="T48" fmla="*/ 56 w 59"/>
                <a:gd name="T49" fmla="*/ 30 h 49"/>
                <a:gd name="T50" fmla="*/ 48 w 59"/>
                <a:gd name="T51" fmla="*/ 30 h 49"/>
                <a:gd name="T52" fmla="*/ 52 w 59"/>
                <a:gd name="T53" fmla="*/ 34 h 49"/>
                <a:gd name="T54" fmla="*/ 52 w 59"/>
                <a:gd name="T55" fmla="*/ 37 h 49"/>
                <a:gd name="T56" fmla="*/ 48 w 59"/>
                <a:gd name="T57" fmla="*/ 41 h 49"/>
                <a:gd name="T58" fmla="*/ 44 w 59"/>
                <a:gd name="T59" fmla="*/ 49 h 49"/>
                <a:gd name="T60" fmla="*/ 41 w 59"/>
                <a:gd name="T61" fmla="*/ 45 h 49"/>
                <a:gd name="T62" fmla="*/ 33 w 59"/>
                <a:gd name="T63" fmla="*/ 45 h 49"/>
                <a:gd name="T64" fmla="*/ 30 w 59"/>
                <a:gd name="T65" fmla="*/ 4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9" h="49">
                  <a:moveTo>
                    <a:pt x="30" y="45"/>
                  </a:moveTo>
                  <a:lnTo>
                    <a:pt x="30" y="41"/>
                  </a:lnTo>
                  <a:lnTo>
                    <a:pt x="18" y="30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7" y="15"/>
                  </a:lnTo>
                  <a:lnTo>
                    <a:pt x="4" y="15"/>
                  </a:lnTo>
                  <a:lnTo>
                    <a:pt x="4" y="11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2" y="4"/>
                  </a:lnTo>
                  <a:lnTo>
                    <a:pt x="26" y="0"/>
                  </a:lnTo>
                  <a:lnTo>
                    <a:pt x="30" y="4"/>
                  </a:lnTo>
                  <a:lnTo>
                    <a:pt x="33" y="0"/>
                  </a:lnTo>
                  <a:lnTo>
                    <a:pt x="33" y="4"/>
                  </a:lnTo>
                  <a:lnTo>
                    <a:pt x="37" y="4"/>
                  </a:lnTo>
                  <a:lnTo>
                    <a:pt x="41" y="4"/>
                  </a:lnTo>
                  <a:lnTo>
                    <a:pt x="41" y="4"/>
                  </a:lnTo>
                  <a:lnTo>
                    <a:pt x="44" y="4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56" y="8"/>
                  </a:lnTo>
                  <a:lnTo>
                    <a:pt x="56" y="11"/>
                  </a:lnTo>
                  <a:lnTo>
                    <a:pt x="52" y="15"/>
                  </a:lnTo>
                  <a:lnTo>
                    <a:pt x="52" y="15"/>
                  </a:lnTo>
                  <a:lnTo>
                    <a:pt x="56" y="19"/>
                  </a:lnTo>
                  <a:lnTo>
                    <a:pt x="59" y="19"/>
                  </a:lnTo>
                  <a:lnTo>
                    <a:pt x="59" y="23"/>
                  </a:lnTo>
                  <a:lnTo>
                    <a:pt x="59" y="23"/>
                  </a:lnTo>
                  <a:lnTo>
                    <a:pt x="56" y="23"/>
                  </a:lnTo>
                  <a:lnTo>
                    <a:pt x="56" y="23"/>
                  </a:lnTo>
                  <a:lnTo>
                    <a:pt x="56" y="26"/>
                  </a:lnTo>
                  <a:lnTo>
                    <a:pt x="59" y="30"/>
                  </a:lnTo>
                  <a:lnTo>
                    <a:pt x="56" y="34"/>
                  </a:lnTo>
                  <a:lnTo>
                    <a:pt x="56" y="30"/>
                  </a:lnTo>
                  <a:lnTo>
                    <a:pt x="52" y="30"/>
                  </a:lnTo>
                  <a:lnTo>
                    <a:pt x="48" y="30"/>
                  </a:lnTo>
                  <a:lnTo>
                    <a:pt x="48" y="34"/>
                  </a:lnTo>
                  <a:lnTo>
                    <a:pt x="52" y="34"/>
                  </a:lnTo>
                  <a:lnTo>
                    <a:pt x="52" y="37"/>
                  </a:lnTo>
                  <a:lnTo>
                    <a:pt x="52" y="37"/>
                  </a:lnTo>
                  <a:lnTo>
                    <a:pt x="48" y="37"/>
                  </a:lnTo>
                  <a:lnTo>
                    <a:pt x="48" y="41"/>
                  </a:lnTo>
                  <a:lnTo>
                    <a:pt x="48" y="45"/>
                  </a:lnTo>
                  <a:lnTo>
                    <a:pt x="44" y="49"/>
                  </a:lnTo>
                  <a:lnTo>
                    <a:pt x="44" y="49"/>
                  </a:lnTo>
                  <a:lnTo>
                    <a:pt x="41" y="45"/>
                  </a:lnTo>
                  <a:lnTo>
                    <a:pt x="37" y="45"/>
                  </a:lnTo>
                  <a:lnTo>
                    <a:pt x="33" y="45"/>
                  </a:lnTo>
                  <a:lnTo>
                    <a:pt x="30" y="45"/>
                  </a:lnTo>
                  <a:lnTo>
                    <a:pt x="30" y="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55" name="Freeform 57"/>
            <p:cNvSpPr/>
            <p:nvPr/>
          </p:nvSpPr>
          <p:spPr bwMode="auto">
            <a:xfrm>
              <a:off x="4550346" y="2203276"/>
              <a:ext cx="61758" cy="37313"/>
            </a:xfrm>
            <a:custGeom>
              <a:avLst/>
              <a:gdLst>
                <a:gd name="T0" fmla="*/ 4 w 48"/>
                <a:gd name="T1" fmla="*/ 29 h 29"/>
                <a:gd name="T2" fmla="*/ 7 w 48"/>
                <a:gd name="T3" fmla="*/ 29 h 29"/>
                <a:gd name="T4" fmla="*/ 11 w 48"/>
                <a:gd name="T5" fmla="*/ 26 h 29"/>
                <a:gd name="T6" fmla="*/ 15 w 48"/>
                <a:gd name="T7" fmla="*/ 26 h 29"/>
                <a:gd name="T8" fmla="*/ 22 w 48"/>
                <a:gd name="T9" fmla="*/ 26 h 29"/>
                <a:gd name="T10" fmla="*/ 26 w 48"/>
                <a:gd name="T11" fmla="*/ 26 h 29"/>
                <a:gd name="T12" fmla="*/ 26 w 48"/>
                <a:gd name="T13" fmla="*/ 22 h 29"/>
                <a:gd name="T14" fmla="*/ 33 w 48"/>
                <a:gd name="T15" fmla="*/ 18 h 29"/>
                <a:gd name="T16" fmla="*/ 33 w 48"/>
                <a:gd name="T17" fmla="*/ 14 h 29"/>
                <a:gd name="T18" fmla="*/ 41 w 48"/>
                <a:gd name="T19" fmla="*/ 11 h 29"/>
                <a:gd name="T20" fmla="*/ 48 w 48"/>
                <a:gd name="T21" fmla="*/ 11 h 29"/>
                <a:gd name="T22" fmla="*/ 48 w 48"/>
                <a:gd name="T23" fmla="*/ 3 h 29"/>
                <a:gd name="T24" fmla="*/ 44 w 48"/>
                <a:gd name="T25" fmla="*/ 0 h 29"/>
                <a:gd name="T26" fmla="*/ 41 w 48"/>
                <a:gd name="T27" fmla="*/ 3 h 29"/>
                <a:gd name="T28" fmla="*/ 33 w 48"/>
                <a:gd name="T29" fmla="*/ 7 h 29"/>
                <a:gd name="T30" fmla="*/ 33 w 48"/>
                <a:gd name="T31" fmla="*/ 7 h 29"/>
                <a:gd name="T32" fmla="*/ 30 w 48"/>
                <a:gd name="T33" fmla="*/ 7 h 29"/>
                <a:gd name="T34" fmla="*/ 26 w 48"/>
                <a:gd name="T35" fmla="*/ 7 h 29"/>
                <a:gd name="T36" fmla="*/ 22 w 48"/>
                <a:gd name="T37" fmla="*/ 7 h 29"/>
                <a:gd name="T38" fmla="*/ 18 w 48"/>
                <a:gd name="T39" fmla="*/ 7 h 29"/>
                <a:gd name="T40" fmla="*/ 15 w 48"/>
                <a:gd name="T41" fmla="*/ 7 h 29"/>
                <a:gd name="T42" fmla="*/ 7 w 48"/>
                <a:gd name="T43" fmla="*/ 7 h 29"/>
                <a:gd name="T44" fmla="*/ 7 w 48"/>
                <a:gd name="T45" fmla="*/ 7 h 29"/>
                <a:gd name="T46" fmla="*/ 4 w 48"/>
                <a:gd name="T47" fmla="*/ 11 h 29"/>
                <a:gd name="T48" fmla="*/ 4 w 48"/>
                <a:gd name="T49" fmla="*/ 14 h 29"/>
                <a:gd name="T50" fmla="*/ 0 w 48"/>
                <a:gd name="T51" fmla="*/ 18 h 29"/>
                <a:gd name="T52" fmla="*/ 4 w 48"/>
                <a:gd name="T53" fmla="*/ 22 h 29"/>
                <a:gd name="T54" fmla="*/ 4 w 48"/>
                <a:gd name="T55" fmla="*/ 22 h 29"/>
                <a:gd name="T56" fmla="*/ 7 w 48"/>
                <a:gd name="T57" fmla="*/ 22 h 29"/>
                <a:gd name="T58" fmla="*/ 7 w 48"/>
                <a:gd name="T59" fmla="*/ 26 h 29"/>
                <a:gd name="T60" fmla="*/ 4 w 48"/>
                <a:gd name="T61" fmla="*/ 26 h 29"/>
                <a:gd name="T62" fmla="*/ 4 w 48"/>
                <a:gd name="T6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8" h="29">
                  <a:moveTo>
                    <a:pt x="4" y="29"/>
                  </a:moveTo>
                  <a:lnTo>
                    <a:pt x="7" y="29"/>
                  </a:lnTo>
                  <a:lnTo>
                    <a:pt x="11" y="26"/>
                  </a:lnTo>
                  <a:lnTo>
                    <a:pt x="15" y="26"/>
                  </a:lnTo>
                  <a:lnTo>
                    <a:pt x="22" y="26"/>
                  </a:lnTo>
                  <a:lnTo>
                    <a:pt x="26" y="26"/>
                  </a:lnTo>
                  <a:lnTo>
                    <a:pt x="26" y="22"/>
                  </a:lnTo>
                  <a:lnTo>
                    <a:pt x="33" y="18"/>
                  </a:lnTo>
                  <a:lnTo>
                    <a:pt x="33" y="14"/>
                  </a:lnTo>
                  <a:lnTo>
                    <a:pt x="41" y="11"/>
                  </a:lnTo>
                  <a:lnTo>
                    <a:pt x="48" y="11"/>
                  </a:lnTo>
                  <a:lnTo>
                    <a:pt x="48" y="3"/>
                  </a:lnTo>
                  <a:lnTo>
                    <a:pt x="44" y="0"/>
                  </a:lnTo>
                  <a:lnTo>
                    <a:pt x="41" y="3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0" y="7"/>
                  </a:lnTo>
                  <a:lnTo>
                    <a:pt x="26" y="7"/>
                  </a:lnTo>
                  <a:lnTo>
                    <a:pt x="22" y="7"/>
                  </a:lnTo>
                  <a:lnTo>
                    <a:pt x="18" y="7"/>
                  </a:lnTo>
                  <a:lnTo>
                    <a:pt x="15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4" y="11"/>
                  </a:lnTo>
                  <a:lnTo>
                    <a:pt x="4" y="14"/>
                  </a:lnTo>
                  <a:lnTo>
                    <a:pt x="0" y="18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7" y="22"/>
                  </a:lnTo>
                  <a:lnTo>
                    <a:pt x="7" y="26"/>
                  </a:lnTo>
                  <a:lnTo>
                    <a:pt x="4" y="26"/>
                  </a:lnTo>
                  <a:lnTo>
                    <a:pt x="4" y="2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56" name="Freeform 58"/>
            <p:cNvSpPr/>
            <p:nvPr/>
          </p:nvSpPr>
          <p:spPr bwMode="auto">
            <a:xfrm>
              <a:off x="4474436" y="2150523"/>
              <a:ext cx="142816" cy="61758"/>
            </a:xfrm>
            <a:custGeom>
              <a:avLst/>
              <a:gdLst>
                <a:gd name="T0" fmla="*/ 66 w 111"/>
                <a:gd name="T1" fmla="*/ 48 h 48"/>
                <a:gd name="T2" fmla="*/ 77 w 111"/>
                <a:gd name="T3" fmla="*/ 48 h 48"/>
                <a:gd name="T4" fmla="*/ 85 w 111"/>
                <a:gd name="T5" fmla="*/ 48 h 48"/>
                <a:gd name="T6" fmla="*/ 92 w 111"/>
                <a:gd name="T7" fmla="*/ 48 h 48"/>
                <a:gd name="T8" fmla="*/ 100 w 111"/>
                <a:gd name="T9" fmla="*/ 44 h 48"/>
                <a:gd name="T10" fmla="*/ 107 w 111"/>
                <a:gd name="T11" fmla="*/ 37 h 48"/>
                <a:gd name="T12" fmla="*/ 107 w 111"/>
                <a:gd name="T13" fmla="*/ 33 h 48"/>
                <a:gd name="T14" fmla="*/ 103 w 111"/>
                <a:gd name="T15" fmla="*/ 26 h 48"/>
                <a:gd name="T16" fmla="*/ 111 w 111"/>
                <a:gd name="T17" fmla="*/ 26 h 48"/>
                <a:gd name="T18" fmla="*/ 111 w 111"/>
                <a:gd name="T19" fmla="*/ 18 h 48"/>
                <a:gd name="T20" fmla="*/ 111 w 111"/>
                <a:gd name="T21" fmla="*/ 7 h 48"/>
                <a:gd name="T22" fmla="*/ 103 w 111"/>
                <a:gd name="T23" fmla="*/ 4 h 48"/>
                <a:gd name="T24" fmla="*/ 92 w 111"/>
                <a:gd name="T25" fmla="*/ 4 h 48"/>
                <a:gd name="T26" fmla="*/ 81 w 111"/>
                <a:gd name="T27" fmla="*/ 0 h 48"/>
                <a:gd name="T28" fmla="*/ 77 w 111"/>
                <a:gd name="T29" fmla="*/ 4 h 48"/>
                <a:gd name="T30" fmla="*/ 77 w 111"/>
                <a:gd name="T31" fmla="*/ 7 h 48"/>
                <a:gd name="T32" fmla="*/ 70 w 111"/>
                <a:gd name="T33" fmla="*/ 7 h 48"/>
                <a:gd name="T34" fmla="*/ 59 w 111"/>
                <a:gd name="T35" fmla="*/ 4 h 48"/>
                <a:gd name="T36" fmla="*/ 59 w 111"/>
                <a:gd name="T37" fmla="*/ 11 h 48"/>
                <a:gd name="T38" fmla="*/ 55 w 111"/>
                <a:gd name="T39" fmla="*/ 11 h 48"/>
                <a:gd name="T40" fmla="*/ 48 w 111"/>
                <a:gd name="T41" fmla="*/ 18 h 48"/>
                <a:gd name="T42" fmla="*/ 52 w 111"/>
                <a:gd name="T43" fmla="*/ 22 h 48"/>
                <a:gd name="T44" fmla="*/ 48 w 111"/>
                <a:gd name="T45" fmla="*/ 26 h 48"/>
                <a:gd name="T46" fmla="*/ 40 w 111"/>
                <a:gd name="T47" fmla="*/ 26 h 48"/>
                <a:gd name="T48" fmla="*/ 37 w 111"/>
                <a:gd name="T49" fmla="*/ 26 h 48"/>
                <a:gd name="T50" fmla="*/ 29 w 111"/>
                <a:gd name="T51" fmla="*/ 30 h 48"/>
                <a:gd name="T52" fmla="*/ 22 w 111"/>
                <a:gd name="T53" fmla="*/ 30 h 48"/>
                <a:gd name="T54" fmla="*/ 15 w 111"/>
                <a:gd name="T55" fmla="*/ 26 h 48"/>
                <a:gd name="T56" fmla="*/ 11 w 111"/>
                <a:gd name="T57" fmla="*/ 30 h 48"/>
                <a:gd name="T58" fmla="*/ 7 w 111"/>
                <a:gd name="T59" fmla="*/ 30 h 48"/>
                <a:gd name="T60" fmla="*/ 0 w 111"/>
                <a:gd name="T61" fmla="*/ 30 h 48"/>
                <a:gd name="T62" fmla="*/ 0 w 111"/>
                <a:gd name="T63" fmla="*/ 30 h 48"/>
                <a:gd name="T64" fmla="*/ 0 w 111"/>
                <a:gd name="T65" fmla="*/ 33 h 48"/>
                <a:gd name="T66" fmla="*/ 3 w 111"/>
                <a:gd name="T67" fmla="*/ 37 h 48"/>
                <a:gd name="T68" fmla="*/ 7 w 111"/>
                <a:gd name="T69" fmla="*/ 37 h 48"/>
                <a:gd name="T70" fmla="*/ 11 w 111"/>
                <a:gd name="T71" fmla="*/ 37 h 48"/>
                <a:gd name="T72" fmla="*/ 18 w 111"/>
                <a:gd name="T73" fmla="*/ 37 h 48"/>
                <a:gd name="T74" fmla="*/ 22 w 111"/>
                <a:gd name="T75" fmla="*/ 41 h 48"/>
                <a:gd name="T76" fmla="*/ 33 w 111"/>
                <a:gd name="T77" fmla="*/ 37 h 48"/>
                <a:gd name="T78" fmla="*/ 40 w 111"/>
                <a:gd name="T79" fmla="*/ 41 h 48"/>
                <a:gd name="T80" fmla="*/ 59 w 111"/>
                <a:gd name="T81" fmla="*/ 44 h 48"/>
                <a:gd name="T82" fmla="*/ 66 w 111"/>
                <a:gd name="T8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1" h="48">
                  <a:moveTo>
                    <a:pt x="66" y="48"/>
                  </a:moveTo>
                  <a:lnTo>
                    <a:pt x="66" y="48"/>
                  </a:lnTo>
                  <a:lnTo>
                    <a:pt x="74" y="48"/>
                  </a:lnTo>
                  <a:lnTo>
                    <a:pt x="77" y="48"/>
                  </a:lnTo>
                  <a:lnTo>
                    <a:pt x="81" y="48"/>
                  </a:lnTo>
                  <a:lnTo>
                    <a:pt x="85" y="48"/>
                  </a:lnTo>
                  <a:lnTo>
                    <a:pt x="89" y="48"/>
                  </a:lnTo>
                  <a:lnTo>
                    <a:pt x="92" y="48"/>
                  </a:lnTo>
                  <a:lnTo>
                    <a:pt x="92" y="48"/>
                  </a:lnTo>
                  <a:lnTo>
                    <a:pt x="100" y="44"/>
                  </a:lnTo>
                  <a:lnTo>
                    <a:pt x="103" y="41"/>
                  </a:lnTo>
                  <a:lnTo>
                    <a:pt x="107" y="37"/>
                  </a:lnTo>
                  <a:lnTo>
                    <a:pt x="107" y="37"/>
                  </a:lnTo>
                  <a:lnTo>
                    <a:pt x="107" y="33"/>
                  </a:lnTo>
                  <a:lnTo>
                    <a:pt x="107" y="30"/>
                  </a:lnTo>
                  <a:lnTo>
                    <a:pt x="103" y="26"/>
                  </a:lnTo>
                  <a:lnTo>
                    <a:pt x="103" y="26"/>
                  </a:lnTo>
                  <a:lnTo>
                    <a:pt x="111" y="26"/>
                  </a:lnTo>
                  <a:lnTo>
                    <a:pt x="111" y="22"/>
                  </a:lnTo>
                  <a:lnTo>
                    <a:pt x="111" y="18"/>
                  </a:lnTo>
                  <a:lnTo>
                    <a:pt x="111" y="11"/>
                  </a:lnTo>
                  <a:lnTo>
                    <a:pt x="111" y="7"/>
                  </a:lnTo>
                  <a:lnTo>
                    <a:pt x="103" y="4"/>
                  </a:lnTo>
                  <a:lnTo>
                    <a:pt x="103" y="4"/>
                  </a:lnTo>
                  <a:lnTo>
                    <a:pt x="96" y="4"/>
                  </a:lnTo>
                  <a:lnTo>
                    <a:pt x="92" y="4"/>
                  </a:lnTo>
                  <a:lnTo>
                    <a:pt x="89" y="0"/>
                  </a:lnTo>
                  <a:lnTo>
                    <a:pt x="81" y="0"/>
                  </a:lnTo>
                  <a:lnTo>
                    <a:pt x="81" y="0"/>
                  </a:lnTo>
                  <a:lnTo>
                    <a:pt x="77" y="4"/>
                  </a:lnTo>
                  <a:lnTo>
                    <a:pt x="77" y="4"/>
                  </a:lnTo>
                  <a:lnTo>
                    <a:pt x="77" y="7"/>
                  </a:lnTo>
                  <a:lnTo>
                    <a:pt x="70" y="7"/>
                  </a:lnTo>
                  <a:lnTo>
                    <a:pt x="70" y="7"/>
                  </a:lnTo>
                  <a:lnTo>
                    <a:pt x="63" y="4"/>
                  </a:lnTo>
                  <a:lnTo>
                    <a:pt x="59" y="4"/>
                  </a:lnTo>
                  <a:lnTo>
                    <a:pt x="59" y="7"/>
                  </a:lnTo>
                  <a:lnTo>
                    <a:pt x="59" y="11"/>
                  </a:lnTo>
                  <a:lnTo>
                    <a:pt x="55" y="11"/>
                  </a:lnTo>
                  <a:lnTo>
                    <a:pt x="55" y="11"/>
                  </a:lnTo>
                  <a:lnTo>
                    <a:pt x="52" y="15"/>
                  </a:lnTo>
                  <a:lnTo>
                    <a:pt x="48" y="18"/>
                  </a:lnTo>
                  <a:lnTo>
                    <a:pt x="48" y="22"/>
                  </a:lnTo>
                  <a:lnTo>
                    <a:pt x="52" y="22"/>
                  </a:lnTo>
                  <a:lnTo>
                    <a:pt x="52" y="26"/>
                  </a:lnTo>
                  <a:lnTo>
                    <a:pt x="48" y="26"/>
                  </a:lnTo>
                  <a:lnTo>
                    <a:pt x="44" y="26"/>
                  </a:lnTo>
                  <a:lnTo>
                    <a:pt x="40" y="26"/>
                  </a:lnTo>
                  <a:lnTo>
                    <a:pt x="37" y="26"/>
                  </a:lnTo>
                  <a:lnTo>
                    <a:pt x="37" y="26"/>
                  </a:lnTo>
                  <a:lnTo>
                    <a:pt x="29" y="30"/>
                  </a:lnTo>
                  <a:lnTo>
                    <a:pt x="29" y="30"/>
                  </a:lnTo>
                  <a:lnTo>
                    <a:pt x="26" y="30"/>
                  </a:lnTo>
                  <a:lnTo>
                    <a:pt x="22" y="30"/>
                  </a:lnTo>
                  <a:lnTo>
                    <a:pt x="18" y="26"/>
                  </a:lnTo>
                  <a:lnTo>
                    <a:pt x="15" y="26"/>
                  </a:lnTo>
                  <a:lnTo>
                    <a:pt x="11" y="26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7" y="30"/>
                  </a:lnTo>
                  <a:lnTo>
                    <a:pt x="3" y="2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3" y="33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7" y="37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5" y="37"/>
                  </a:lnTo>
                  <a:lnTo>
                    <a:pt x="18" y="37"/>
                  </a:lnTo>
                  <a:lnTo>
                    <a:pt x="18" y="37"/>
                  </a:lnTo>
                  <a:lnTo>
                    <a:pt x="22" y="41"/>
                  </a:lnTo>
                  <a:lnTo>
                    <a:pt x="29" y="37"/>
                  </a:lnTo>
                  <a:lnTo>
                    <a:pt x="33" y="37"/>
                  </a:lnTo>
                  <a:lnTo>
                    <a:pt x="40" y="37"/>
                  </a:lnTo>
                  <a:lnTo>
                    <a:pt x="40" y="41"/>
                  </a:lnTo>
                  <a:lnTo>
                    <a:pt x="48" y="44"/>
                  </a:lnTo>
                  <a:lnTo>
                    <a:pt x="59" y="44"/>
                  </a:lnTo>
                  <a:lnTo>
                    <a:pt x="63" y="44"/>
                  </a:lnTo>
                  <a:lnTo>
                    <a:pt x="66" y="48"/>
                  </a:lnTo>
                  <a:lnTo>
                    <a:pt x="66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57" name="Freeform 59"/>
            <p:cNvSpPr/>
            <p:nvPr/>
          </p:nvSpPr>
          <p:spPr bwMode="auto">
            <a:xfrm>
              <a:off x="4555494" y="1997415"/>
              <a:ext cx="194282" cy="147963"/>
            </a:xfrm>
            <a:custGeom>
              <a:avLst/>
              <a:gdLst>
                <a:gd name="T0" fmla="*/ 92 w 151"/>
                <a:gd name="T1" fmla="*/ 115 h 115"/>
                <a:gd name="T2" fmla="*/ 96 w 151"/>
                <a:gd name="T3" fmla="*/ 111 h 115"/>
                <a:gd name="T4" fmla="*/ 100 w 151"/>
                <a:gd name="T5" fmla="*/ 111 h 115"/>
                <a:gd name="T6" fmla="*/ 107 w 151"/>
                <a:gd name="T7" fmla="*/ 111 h 115"/>
                <a:gd name="T8" fmla="*/ 111 w 151"/>
                <a:gd name="T9" fmla="*/ 111 h 115"/>
                <a:gd name="T10" fmla="*/ 118 w 151"/>
                <a:gd name="T11" fmla="*/ 111 h 115"/>
                <a:gd name="T12" fmla="*/ 129 w 151"/>
                <a:gd name="T13" fmla="*/ 115 h 115"/>
                <a:gd name="T14" fmla="*/ 133 w 151"/>
                <a:gd name="T15" fmla="*/ 111 h 115"/>
                <a:gd name="T16" fmla="*/ 144 w 151"/>
                <a:gd name="T17" fmla="*/ 97 h 115"/>
                <a:gd name="T18" fmla="*/ 148 w 151"/>
                <a:gd name="T19" fmla="*/ 89 h 115"/>
                <a:gd name="T20" fmla="*/ 151 w 151"/>
                <a:gd name="T21" fmla="*/ 85 h 115"/>
                <a:gd name="T22" fmla="*/ 148 w 151"/>
                <a:gd name="T23" fmla="*/ 82 h 115"/>
                <a:gd name="T24" fmla="*/ 148 w 151"/>
                <a:gd name="T25" fmla="*/ 78 h 115"/>
                <a:gd name="T26" fmla="*/ 144 w 151"/>
                <a:gd name="T27" fmla="*/ 71 h 115"/>
                <a:gd name="T28" fmla="*/ 144 w 151"/>
                <a:gd name="T29" fmla="*/ 59 h 115"/>
                <a:gd name="T30" fmla="*/ 137 w 151"/>
                <a:gd name="T31" fmla="*/ 52 h 115"/>
                <a:gd name="T32" fmla="*/ 144 w 151"/>
                <a:gd name="T33" fmla="*/ 45 h 115"/>
                <a:gd name="T34" fmla="*/ 140 w 151"/>
                <a:gd name="T35" fmla="*/ 34 h 115"/>
                <a:gd name="T36" fmla="*/ 140 w 151"/>
                <a:gd name="T37" fmla="*/ 30 h 115"/>
                <a:gd name="T38" fmla="*/ 133 w 151"/>
                <a:gd name="T39" fmla="*/ 19 h 115"/>
                <a:gd name="T40" fmla="*/ 133 w 151"/>
                <a:gd name="T41" fmla="*/ 8 h 115"/>
                <a:gd name="T42" fmla="*/ 126 w 151"/>
                <a:gd name="T43" fmla="*/ 4 h 115"/>
                <a:gd name="T44" fmla="*/ 85 w 151"/>
                <a:gd name="T45" fmla="*/ 8 h 115"/>
                <a:gd name="T46" fmla="*/ 77 w 151"/>
                <a:gd name="T47" fmla="*/ 11 h 115"/>
                <a:gd name="T48" fmla="*/ 70 w 151"/>
                <a:gd name="T49" fmla="*/ 11 h 115"/>
                <a:gd name="T50" fmla="*/ 77 w 151"/>
                <a:gd name="T51" fmla="*/ 4 h 115"/>
                <a:gd name="T52" fmla="*/ 74 w 151"/>
                <a:gd name="T53" fmla="*/ 8 h 115"/>
                <a:gd name="T54" fmla="*/ 63 w 151"/>
                <a:gd name="T55" fmla="*/ 8 h 115"/>
                <a:gd name="T56" fmla="*/ 59 w 151"/>
                <a:gd name="T57" fmla="*/ 4 h 115"/>
                <a:gd name="T58" fmla="*/ 66 w 151"/>
                <a:gd name="T59" fmla="*/ 4 h 115"/>
                <a:gd name="T60" fmla="*/ 63 w 151"/>
                <a:gd name="T61" fmla="*/ 0 h 115"/>
                <a:gd name="T62" fmla="*/ 48 w 151"/>
                <a:gd name="T63" fmla="*/ 4 h 115"/>
                <a:gd name="T64" fmla="*/ 37 w 151"/>
                <a:gd name="T65" fmla="*/ 4 h 115"/>
                <a:gd name="T66" fmla="*/ 29 w 151"/>
                <a:gd name="T67" fmla="*/ 8 h 115"/>
                <a:gd name="T68" fmla="*/ 26 w 151"/>
                <a:gd name="T69" fmla="*/ 15 h 115"/>
                <a:gd name="T70" fmla="*/ 14 w 151"/>
                <a:gd name="T71" fmla="*/ 19 h 115"/>
                <a:gd name="T72" fmla="*/ 7 w 151"/>
                <a:gd name="T73" fmla="*/ 22 h 115"/>
                <a:gd name="T74" fmla="*/ 3 w 151"/>
                <a:gd name="T75" fmla="*/ 26 h 115"/>
                <a:gd name="T76" fmla="*/ 3 w 151"/>
                <a:gd name="T77" fmla="*/ 26 h 115"/>
                <a:gd name="T78" fmla="*/ 3 w 151"/>
                <a:gd name="T79" fmla="*/ 37 h 115"/>
                <a:gd name="T80" fmla="*/ 0 w 151"/>
                <a:gd name="T81" fmla="*/ 41 h 115"/>
                <a:gd name="T82" fmla="*/ 3 w 151"/>
                <a:gd name="T83" fmla="*/ 52 h 115"/>
                <a:gd name="T84" fmla="*/ 7 w 151"/>
                <a:gd name="T85" fmla="*/ 56 h 115"/>
                <a:gd name="T86" fmla="*/ 7 w 151"/>
                <a:gd name="T87" fmla="*/ 59 h 115"/>
                <a:gd name="T88" fmla="*/ 11 w 151"/>
                <a:gd name="T89" fmla="*/ 67 h 115"/>
                <a:gd name="T90" fmla="*/ 14 w 151"/>
                <a:gd name="T91" fmla="*/ 78 h 115"/>
                <a:gd name="T92" fmla="*/ 14 w 151"/>
                <a:gd name="T93" fmla="*/ 82 h 115"/>
                <a:gd name="T94" fmla="*/ 18 w 151"/>
                <a:gd name="T95" fmla="*/ 82 h 115"/>
                <a:gd name="T96" fmla="*/ 26 w 151"/>
                <a:gd name="T97" fmla="*/ 82 h 115"/>
                <a:gd name="T98" fmla="*/ 29 w 151"/>
                <a:gd name="T99" fmla="*/ 85 h 115"/>
                <a:gd name="T100" fmla="*/ 33 w 151"/>
                <a:gd name="T101" fmla="*/ 89 h 115"/>
                <a:gd name="T102" fmla="*/ 33 w 151"/>
                <a:gd name="T103" fmla="*/ 93 h 115"/>
                <a:gd name="T104" fmla="*/ 37 w 151"/>
                <a:gd name="T105" fmla="*/ 97 h 115"/>
                <a:gd name="T106" fmla="*/ 40 w 151"/>
                <a:gd name="T107" fmla="*/ 97 h 115"/>
                <a:gd name="T108" fmla="*/ 37 w 151"/>
                <a:gd name="T109" fmla="*/ 89 h 115"/>
                <a:gd name="T110" fmla="*/ 48 w 151"/>
                <a:gd name="T111" fmla="*/ 93 h 115"/>
                <a:gd name="T112" fmla="*/ 51 w 151"/>
                <a:gd name="T113" fmla="*/ 97 h 115"/>
                <a:gd name="T114" fmla="*/ 59 w 151"/>
                <a:gd name="T115" fmla="*/ 97 h 115"/>
                <a:gd name="T116" fmla="*/ 74 w 151"/>
                <a:gd name="T117" fmla="*/ 104 h 115"/>
                <a:gd name="T118" fmla="*/ 81 w 151"/>
                <a:gd name="T119" fmla="*/ 111 h 115"/>
                <a:gd name="T120" fmla="*/ 89 w 151"/>
                <a:gd name="T121" fmla="*/ 108 h 115"/>
                <a:gd name="T122" fmla="*/ 89 w 151"/>
                <a:gd name="T123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1" h="115">
                  <a:moveTo>
                    <a:pt x="89" y="115"/>
                  </a:moveTo>
                  <a:lnTo>
                    <a:pt x="92" y="115"/>
                  </a:lnTo>
                  <a:lnTo>
                    <a:pt x="96" y="115"/>
                  </a:lnTo>
                  <a:lnTo>
                    <a:pt x="96" y="111"/>
                  </a:lnTo>
                  <a:lnTo>
                    <a:pt x="100" y="111"/>
                  </a:lnTo>
                  <a:lnTo>
                    <a:pt x="100" y="111"/>
                  </a:lnTo>
                  <a:lnTo>
                    <a:pt x="107" y="111"/>
                  </a:lnTo>
                  <a:lnTo>
                    <a:pt x="107" y="111"/>
                  </a:lnTo>
                  <a:lnTo>
                    <a:pt x="111" y="111"/>
                  </a:lnTo>
                  <a:lnTo>
                    <a:pt x="111" y="111"/>
                  </a:lnTo>
                  <a:lnTo>
                    <a:pt x="114" y="111"/>
                  </a:lnTo>
                  <a:lnTo>
                    <a:pt x="118" y="111"/>
                  </a:lnTo>
                  <a:lnTo>
                    <a:pt x="122" y="111"/>
                  </a:lnTo>
                  <a:lnTo>
                    <a:pt x="129" y="115"/>
                  </a:lnTo>
                  <a:lnTo>
                    <a:pt x="133" y="115"/>
                  </a:lnTo>
                  <a:lnTo>
                    <a:pt x="133" y="111"/>
                  </a:lnTo>
                  <a:lnTo>
                    <a:pt x="133" y="108"/>
                  </a:lnTo>
                  <a:lnTo>
                    <a:pt x="144" y="97"/>
                  </a:lnTo>
                  <a:lnTo>
                    <a:pt x="144" y="93"/>
                  </a:lnTo>
                  <a:lnTo>
                    <a:pt x="148" y="89"/>
                  </a:lnTo>
                  <a:lnTo>
                    <a:pt x="151" y="89"/>
                  </a:lnTo>
                  <a:lnTo>
                    <a:pt x="151" y="85"/>
                  </a:lnTo>
                  <a:lnTo>
                    <a:pt x="148" y="82"/>
                  </a:lnTo>
                  <a:lnTo>
                    <a:pt x="148" y="82"/>
                  </a:lnTo>
                  <a:lnTo>
                    <a:pt x="151" y="78"/>
                  </a:lnTo>
                  <a:lnTo>
                    <a:pt x="148" y="78"/>
                  </a:lnTo>
                  <a:lnTo>
                    <a:pt x="144" y="74"/>
                  </a:lnTo>
                  <a:lnTo>
                    <a:pt x="144" y="71"/>
                  </a:lnTo>
                  <a:lnTo>
                    <a:pt x="144" y="63"/>
                  </a:lnTo>
                  <a:lnTo>
                    <a:pt x="144" y="59"/>
                  </a:lnTo>
                  <a:lnTo>
                    <a:pt x="140" y="56"/>
                  </a:lnTo>
                  <a:lnTo>
                    <a:pt x="137" y="52"/>
                  </a:lnTo>
                  <a:lnTo>
                    <a:pt x="140" y="48"/>
                  </a:lnTo>
                  <a:lnTo>
                    <a:pt x="144" y="45"/>
                  </a:lnTo>
                  <a:lnTo>
                    <a:pt x="144" y="37"/>
                  </a:lnTo>
                  <a:lnTo>
                    <a:pt x="140" y="34"/>
                  </a:lnTo>
                  <a:lnTo>
                    <a:pt x="140" y="30"/>
                  </a:lnTo>
                  <a:lnTo>
                    <a:pt x="140" y="30"/>
                  </a:lnTo>
                  <a:lnTo>
                    <a:pt x="137" y="22"/>
                  </a:lnTo>
                  <a:lnTo>
                    <a:pt x="133" y="19"/>
                  </a:lnTo>
                  <a:lnTo>
                    <a:pt x="133" y="15"/>
                  </a:lnTo>
                  <a:lnTo>
                    <a:pt x="133" y="8"/>
                  </a:lnTo>
                  <a:lnTo>
                    <a:pt x="129" y="8"/>
                  </a:lnTo>
                  <a:lnTo>
                    <a:pt x="126" y="4"/>
                  </a:lnTo>
                  <a:lnTo>
                    <a:pt x="103" y="8"/>
                  </a:lnTo>
                  <a:lnTo>
                    <a:pt x="85" y="8"/>
                  </a:lnTo>
                  <a:lnTo>
                    <a:pt x="81" y="8"/>
                  </a:lnTo>
                  <a:lnTo>
                    <a:pt x="77" y="11"/>
                  </a:lnTo>
                  <a:lnTo>
                    <a:pt x="70" y="11"/>
                  </a:lnTo>
                  <a:lnTo>
                    <a:pt x="70" y="11"/>
                  </a:lnTo>
                  <a:lnTo>
                    <a:pt x="74" y="8"/>
                  </a:lnTo>
                  <a:lnTo>
                    <a:pt x="77" y="4"/>
                  </a:lnTo>
                  <a:lnTo>
                    <a:pt x="77" y="4"/>
                  </a:lnTo>
                  <a:lnTo>
                    <a:pt x="74" y="8"/>
                  </a:lnTo>
                  <a:lnTo>
                    <a:pt x="66" y="11"/>
                  </a:lnTo>
                  <a:lnTo>
                    <a:pt x="63" y="8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63" y="4"/>
                  </a:lnTo>
                  <a:lnTo>
                    <a:pt x="66" y="4"/>
                  </a:lnTo>
                  <a:lnTo>
                    <a:pt x="66" y="4"/>
                  </a:lnTo>
                  <a:lnTo>
                    <a:pt x="63" y="0"/>
                  </a:lnTo>
                  <a:lnTo>
                    <a:pt x="51" y="0"/>
                  </a:lnTo>
                  <a:lnTo>
                    <a:pt x="48" y="4"/>
                  </a:lnTo>
                  <a:lnTo>
                    <a:pt x="40" y="4"/>
                  </a:lnTo>
                  <a:lnTo>
                    <a:pt x="37" y="4"/>
                  </a:lnTo>
                  <a:lnTo>
                    <a:pt x="33" y="8"/>
                  </a:lnTo>
                  <a:lnTo>
                    <a:pt x="29" y="8"/>
                  </a:lnTo>
                  <a:lnTo>
                    <a:pt x="26" y="11"/>
                  </a:lnTo>
                  <a:lnTo>
                    <a:pt x="26" y="15"/>
                  </a:lnTo>
                  <a:lnTo>
                    <a:pt x="22" y="15"/>
                  </a:lnTo>
                  <a:lnTo>
                    <a:pt x="14" y="19"/>
                  </a:lnTo>
                  <a:lnTo>
                    <a:pt x="7" y="19"/>
                  </a:lnTo>
                  <a:lnTo>
                    <a:pt x="7" y="22"/>
                  </a:lnTo>
                  <a:lnTo>
                    <a:pt x="7" y="26"/>
                  </a:lnTo>
                  <a:lnTo>
                    <a:pt x="3" y="26"/>
                  </a:lnTo>
                  <a:lnTo>
                    <a:pt x="3" y="26"/>
                  </a:lnTo>
                  <a:lnTo>
                    <a:pt x="3" y="26"/>
                  </a:lnTo>
                  <a:lnTo>
                    <a:pt x="3" y="34"/>
                  </a:lnTo>
                  <a:lnTo>
                    <a:pt x="3" y="37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3" y="48"/>
                  </a:lnTo>
                  <a:lnTo>
                    <a:pt x="3" y="52"/>
                  </a:lnTo>
                  <a:lnTo>
                    <a:pt x="7" y="52"/>
                  </a:lnTo>
                  <a:lnTo>
                    <a:pt x="7" y="56"/>
                  </a:lnTo>
                  <a:lnTo>
                    <a:pt x="7" y="59"/>
                  </a:lnTo>
                  <a:lnTo>
                    <a:pt x="7" y="59"/>
                  </a:lnTo>
                  <a:lnTo>
                    <a:pt x="11" y="67"/>
                  </a:lnTo>
                  <a:lnTo>
                    <a:pt x="11" y="67"/>
                  </a:lnTo>
                  <a:lnTo>
                    <a:pt x="14" y="71"/>
                  </a:lnTo>
                  <a:lnTo>
                    <a:pt x="14" y="78"/>
                  </a:lnTo>
                  <a:lnTo>
                    <a:pt x="14" y="82"/>
                  </a:lnTo>
                  <a:lnTo>
                    <a:pt x="14" y="82"/>
                  </a:lnTo>
                  <a:lnTo>
                    <a:pt x="14" y="82"/>
                  </a:lnTo>
                  <a:lnTo>
                    <a:pt x="18" y="82"/>
                  </a:lnTo>
                  <a:lnTo>
                    <a:pt x="22" y="82"/>
                  </a:lnTo>
                  <a:lnTo>
                    <a:pt x="26" y="82"/>
                  </a:lnTo>
                  <a:lnTo>
                    <a:pt x="26" y="82"/>
                  </a:lnTo>
                  <a:lnTo>
                    <a:pt x="29" y="85"/>
                  </a:lnTo>
                  <a:lnTo>
                    <a:pt x="33" y="85"/>
                  </a:lnTo>
                  <a:lnTo>
                    <a:pt x="33" y="89"/>
                  </a:lnTo>
                  <a:lnTo>
                    <a:pt x="33" y="89"/>
                  </a:lnTo>
                  <a:lnTo>
                    <a:pt x="33" y="93"/>
                  </a:lnTo>
                  <a:lnTo>
                    <a:pt x="37" y="93"/>
                  </a:lnTo>
                  <a:lnTo>
                    <a:pt x="37" y="97"/>
                  </a:lnTo>
                  <a:lnTo>
                    <a:pt x="37" y="97"/>
                  </a:lnTo>
                  <a:lnTo>
                    <a:pt x="40" y="97"/>
                  </a:lnTo>
                  <a:lnTo>
                    <a:pt x="40" y="97"/>
                  </a:lnTo>
                  <a:lnTo>
                    <a:pt x="37" y="89"/>
                  </a:lnTo>
                  <a:lnTo>
                    <a:pt x="40" y="89"/>
                  </a:lnTo>
                  <a:lnTo>
                    <a:pt x="48" y="93"/>
                  </a:lnTo>
                  <a:lnTo>
                    <a:pt x="51" y="93"/>
                  </a:lnTo>
                  <a:lnTo>
                    <a:pt x="51" y="97"/>
                  </a:lnTo>
                  <a:lnTo>
                    <a:pt x="55" y="97"/>
                  </a:lnTo>
                  <a:lnTo>
                    <a:pt x="59" y="97"/>
                  </a:lnTo>
                  <a:lnTo>
                    <a:pt x="66" y="97"/>
                  </a:lnTo>
                  <a:lnTo>
                    <a:pt x="74" y="104"/>
                  </a:lnTo>
                  <a:lnTo>
                    <a:pt x="77" y="111"/>
                  </a:lnTo>
                  <a:lnTo>
                    <a:pt x="81" y="111"/>
                  </a:lnTo>
                  <a:lnTo>
                    <a:pt x="81" y="108"/>
                  </a:lnTo>
                  <a:lnTo>
                    <a:pt x="89" y="108"/>
                  </a:lnTo>
                  <a:lnTo>
                    <a:pt x="89" y="111"/>
                  </a:lnTo>
                  <a:lnTo>
                    <a:pt x="89" y="1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58" name="Freeform 60"/>
            <p:cNvSpPr/>
            <p:nvPr/>
          </p:nvSpPr>
          <p:spPr bwMode="auto">
            <a:xfrm>
              <a:off x="4516895" y="2097772"/>
              <a:ext cx="153109" cy="61758"/>
            </a:xfrm>
            <a:custGeom>
              <a:avLst/>
              <a:gdLst>
                <a:gd name="T0" fmla="*/ 44 w 119"/>
                <a:gd name="T1" fmla="*/ 4 h 48"/>
                <a:gd name="T2" fmla="*/ 48 w 119"/>
                <a:gd name="T3" fmla="*/ 4 h 48"/>
                <a:gd name="T4" fmla="*/ 56 w 119"/>
                <a:gd name="T5" fmla="*/ 4 h 48"/>
                <a:gd name="T6" fmla="*/ 59 w 119"/>
                <a:gd name="T7" fmla="*/ 7 h 48"/>
                <a:gd name="T8" fmla="*/ 63 w 119"/>
                <a:gd name="T9" fmla="*/ 11 h 48"/>
                <a:gd name="T10" fmla="*/ 63 w 119"/>
                <a:gd name="T11" fmla="*/ 15 h 48"/>
                <a:gd name="T12" fmla="*/ 67 w 119"/>
                <a:gd name="T13" fmla="*/ 19 h 48"/>
                <a:gd name="T14" fmla="*/ 70 w 119"/>
                <a:gd name="T15" fmla="*/ 19 h 48"/>
                <a:gd name="T16" fmla="*/ 67 w 119"/>
                <a:gd name="T17" fmla="*/ 11 h 48"/>
                <a:gd name="T18" fmla="*/ 78 w 119"/>
                <a:gd name="T19" fmla="*/ 15 h 48"/>
                <a:gd name="T20" fmla="*/ 81 w 119"/>
                <a:gd name="T21" fmla="*/ 19 h 48"/>
                <a:gd name="T22" fmla="*/ 89 w 119"/>
                <a:gd name="T23" fmla="*/ 19 h 48"/>
                <a:gd name="T24" fmla="*/ 104 w 119"/>
                <a:gd name="T25" fmla="*/ 26 h 48"/>
                <a:gd name="T26" fmla="*/ 111 w 119"/>
                <a:gd name="T27" fmla="*/ 33 h 48"/>
                <a:gd name="T28" fmla="*/ 119 w 119"/>
                <a:gd name="T29" fmla="*/ 30 h 48"/>
                <a:gd name="T30" fmla="*/ 119 w 119"/>
                <a:gd name="T31" fmla="*/ 37 h 48"/>
                <a:gd name="T32" fmla="*/ 107 w 119"/>
                <a:gd name="T33" fmla="*/ 37 h 48"/>
                <a:gd name="T34" fmla="*/ 100 w 119"/>
                <a:gd name="T35" fmla="*/ 45 h 48"/>
                <a:gd name="T36" fmla="*/ 89 w 119"/>
                <a:gd name="T37" fmla="*/ 45 h 48"/>
                <a:gd name="T38" fmla="*/ 81 w 119"/>
                <a:gd name="T39" fmla="*/ 45 h 48"/>
                <a:gd name="T40" fmla="*/ 70 w 119"/>
                <a:gd name="T41" fmla="*/ 45 h 48"/>
                <a:gd name="T42" fmla="*/ 63 w 119"/>
                <a:gd name="T43" fmla="*/ 45 h 48"/>
                <a:gd name="T44" fmla="*/ 56 w 119"/>
                <a:gd name="T45" fmla="*/ 41 h 48"/>
                <a:gd name="T46" fmla="*/ 48 w 119"/>
                <a:gd name="T47" fmla="*/ 41 h 48"/>
                <a:gd name="T48" fmla="*/ 44 w 119"/>
                <a:gd name="T49" fmla="*/ 45 h 48"/>
                <a:gd name="T50" fmla="*/ 37 w 119"/>
                <a:gd name="T51" fmla="*/ 48 h 48"/>
                <a:gd name="T52" fmla="*/ 30 w 119"/>
                <a:gd name="T53" fmla="*/ 45 h 48"/>
                <a:gd name="T54" fmla="*/ 26 w 119"/>
                <a:gd name="T55" fmla="*/ 45 h 48"/>
                <a:gd name="T56" fmla="*/ 19 w 119"/>
                <a:gd name="T57" fmla="*/ 37 h 48"/>
                <a:gd name="T58" fmla="*/ 7 w 119"/>
                <a:gd name="T59" fmla="*/ 30 h 48"/>
                <a:gd name="T60" fmla="*/ 7 w 119"/>
                <a:gd name="T61" fmla="*/ 26 h 48"/>
                <a:gd name="T62" fmla="*/ 0 w 119"/>
                <a:gd name="T63" fmla="*/ 19 h 48"/>
                <a:gd name="T64" fmla="*/ 0 w 119"/>
                <a:gd name="T65" fmla="*/ 15 h 48"/>
                <a:gd name="T66" fmla="*/ 4 w 119"/>
                <a:gd name="T67" fmla="*/ 15 h 48"/>
                <a:gd name="T68" fmla="*/ 15 w 119"/>
                <a:gd name="T69" fmla="*/ 11 h 48"/>
                <a:gd name="T70" fmla="*/ 22 w 119"/>
                <a:gd name="T71" fmla="*/ 7 h 48"/>
                <a:gd name="T72" fmla="*/ 30 w 119"/>
                <a:gd name="T73" fmla="*/ 7 h 48"/>
                <a:gd name="T74" fmla="*/ 33 w 119"/>
                <a:gd name="T75" fmla="*/ 4 h 48"/>
                <a:gd name="T76" fmla="*/ 37 w 119"/>
                <a:gd name="T77" fmla="*/ 4 h 48"/>
                <a:gd name="T78" fmla="*/ 41 w 119"/>
                <a:gd name="T79" fmla="*/ 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9" h="48">
                  <a:moveTo>
                    <a:pt x="44" y="4"/>
                  </a:moveTo>
                  <a:lnTo>
                    <a:pt x="44" y="4"/>
                  </a:lnTo>
                  <a:lnTo>
                    <a:pt x="44" y="4"/>
                  </a:lnTo>
                  <a:lnTo>
                    <a:pt x="48" y="4"/>
                  </a:lnTo>
                  <a:lnTo>
                    <a:pt x="52" y="4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9" y="7"/>
                  </a:lnTo>
                  <a:lnTo>
                    <a:pt x="63" y="7"/>
                  </a:lnTo>
                  <a:lnTo>
                    <a:pt x="63" y="11"/>
                  </a:lnTo>
                  <a:lnTo>
                    <a:pt x="63" y="11"/>
                  </a:lnTo>
                  <a:lnTo>
                    <a:pt x="63" y="15"/>
                  </a:lnTo>
                  <a:lnTo>
                    <a:pt x="67" y="15"/>
                  </a:lnTo>
                  <a:lnTo>
                    <a:pt x="67" y="19"/>
                  </a:lnTo>
                  <a:lnTo>
                    <a:pt x="67" y="19"/>
                  </a:lnTo>
                  <a:lnTo>
                    <a:pt x="70" y="19"/>
                  </a:lnTo>
                  <a:lnTo>
                    <a:pt x="70" y="19"/>
                  </a:lnTo>
                  <a:lnTo>
                    <a:pt x="67" y="11"/>
                  </a:lnTo>
                  <a:lnTo>
                    <a:pt x="70" y="11"/>
                  </a:lnTo>
                  <a:lnTo>
                    <a:pt x="78" y="15"/>
                  </a:lnTo>
                  <a:lnTo>
                    <a:pt x="81" y="15"/>
                  </a:lnTo>
                  <a:lnTo>
                    <a:pt x="81" y="19"/>
                  </a:lnTo>
                  <a:lnTo>
                    <a:pt x="85" y="19"/>
                  </a:lnTo>
                  <a:lnTo>
                    <a:pt x="89" y="19"/>
                  </a:lnTo>
                  <a:lnTo>
                    <a:pt x="96" y="19"/>
                  </a:lnTo>
                  <a:lnTo>
                    <a:pt x="104" y="26"/>
                  </a:lnTo>
                  <a:lnTo>
                    <a:pt x="107" y="33"/>
                  </a:lnTo>
                  <a:lnTo>
                    <a:pt x="111" y="33"/>
                  </a:lnTo>
                  <a:lnTo>
                    <a:pt x="111" y="30"/>
                  </a:lnTo>
                  <a:lnTo>
                    <a:pt x="119" y="30"/>
                  </a:lnTo>
                  <a:lnTo>
                    <a:pt x="119" y="33"/>
                  </a:lnTo>
                  <a:lnTo>
                    <a:pt x="119" y="37"/>
                  </a:lnTo>
                  <a:lnTo>
                    <a:pt x="111" y="37"/>
                  </a:lnTo>
                  <a:lnTo>
                    <a:pt x="107" y="37"/>
                  </a:lnTo>
                  <a:lnTo>
                    <a:pt x="104" y="41"/>
                  </a:lnTo>
                  <a:lnTo>
                    <a:pt x="100" y="45"/>
                  </a:lnTo>
                  <a:lnTo>
                    <a:pt x="93" y="45"/>
                  </a:lnTo>
                  <a:lnTo>
                    <a:pt x="89" y="45"/>
                  </a:lnTo>
                  <a:lnTo>
                    <a:pt x="85" y="45"/>
                  </a:lnTo>
                  <a:lnTo>
                    <a:pt x="81" y="45"/>
                  </a:lnTo>
                  <a:lnTo>
                    <a:pt x="78" y="48"/>
                  </a:lnTo>
                  <a:lnTo>
                    <a:pt x="70" y="45"/>
                  </a:lnTo>
                  <a:lnTo>
                    <a:pt x="70" y="45"/>
                  </a:lnTo>
                  <a:lnTo>
                    <a:pt x="63" y="45"/>
                  </a:lnTo>
                  <a:lnTo>
                    <a:pt x="59" y="45"/>
                  </a:lnTo>
                  <a:lnTo>
                    <a:pt x="56" y="41"/>
                  </a:lnTo>
                  <a:lnTo>
                    <a:pt x="48" y="41"/>
                  </a:lnTo>
                  <a:lnTo>
                    <a:pt x="48" y="41"/>
                  </a:lnTo>
                  <a:lnTo>
                    <a:pt x="44" y="45"/>
                  </a:lnTo>
                  <a:lnTo>
                    <a:pt x="44" y="45"/>
                  </a:lnTo>
                  <a:lnTo>
                    <a:pt x="44" y="48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30" y="45"/>
                  </a:lnTo>
                  <a:lnTo>
                    <a:pt x="26" y="45"/>
                  </a:lnTo>
                  <a:lnTo>
                    <a:pt x="26" y="45"/>
                  </a:lnTo>
                  <a:lnTo>
                    <a:pt x="19" y="37"/>
                  </a:lnTo>
                  <a:lnTo>
                    <a:pt x="19" y="37"/>
                  </a:lnTo>
                  <a:lnTo>
                    <a:pt x="11" y="33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26"/>
                  </a:lnTo>
                  <a:lnTo>
                    <a:pt x="4" y="19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11" y="11"/>
                  </a:lnTo>
                  <a:lnTo>
                    <a:pt x="15" y="11"/>
                  </a:lnTo>
                  <a:lnTo>
                    <a:pt x="19" y="7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7" y="4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44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59" name="Freeform 61"/>
            <p:cNvSpPr/>
            <p:nvPr/>
          </p:nvSpPr>
          <p:spPr bwMode="auto">
            <a:xfrm>
              <a:off x="4397236" y="1997415"/>
              <a:ext cx="176269" cy="191708"/>
            </a:xfrm>
            <a:custGeom>
              <a:avLst/>
              <a:gdLst>
                <a:gd name="T0" fmla="*/ 49 w 137"/>
                <a:gd name="T1" fmla="*/ 4 h 149"/>
                <a:gd name="T2" fmla="*/ 56 w 137"/>
                <a:gd name="T3" fmla="*/ 8 h 149"/>
                <a:gd name="T4" fmla="*/ 60 w 137"/>
                <a:gd name="T5" fmla="*/ 15 h 149"/>
                <a:gd name="T6" fmla="*/ 67 w 137"/>
                <a:gd name="T7" fmla="*/ 11 h 149"/>
                <a:gd name="T8" fmla="*/ 75 w 137"/>
                <a:gd name="T9" fmla="*/ 15 h 149"/>
                <a:gd name="T10" fmla="*/ 67 w 137"/>
                <a:gd name="T11" fmla="*/ 19 h 149"/>
                <a:gd name="T12" fmla="*/ 78 w 137"/>
                <a:gd name="T13" fmla="*/ 22 h 149"/>
                <a:gd name="T14" fmla="*/ 89 w 137"/>
                <a:gd name="T15" fmla="*/ 15 h 149"/>
                <a:gd name="T16" fmla="*/ 97 w 137"/>
                <a:gd name="T17" fmla="*/ 11 h 149"/>
                <a:gd name="T18" fmla="*/ 93 w 137"/>
                <a:gd name="T19" fmla="*/ 15 h 149"/>
                <a:gd name="T20" fmla="*/ 100 w 137"/>
                <a:gd name="T21" fmla="*/ 15 h 149"/>
                <a:gd name="T22" fmla="*/ 112 w 137"/>
                <a:gd name="T23" fmla="*/ 19 h 149"/>
                <a:gd name="T24" fmla="*/ 119 w 137"/>
                <a:gd name="T25" fmla="*/ 26 h 149"/>
                <a:gd name="T26" fmla="*/ 126 w 137"/>
                <a:gd name="T27" fmla="*/ 34 h 149"/>
                <a:gd name="T28" fmla="*/ 126 w 137"/>
                <a:gd name="T29" fmla="*/ 48 h 149"/>
                <a:gd name="T30" fmla="*/ 130 w 137"/>
                <a:gd name="T31" fmla="*/ 59 h 149"/>
                <a:gd name="T32" fmla="*/ 137 w 137"/>
                <a:gd name="T33" fmla="*/ 71 h 149"/>
                <a:gd name="T34" fmla="*/ 130 w 137"/>
                <a:gd name="T35" fmla="*/ 82 h 149"/>
                <a:gd name="T36" fmla="*/ 123 w 137"/>
                <a:gd name="T37" fmla="*/ 85 h 149"/>
                <a:gd name="T38" fmla="*/ 108 w 137"/>
                <a:gd name="T39" fmla="*/ 89 h 149"/>
                <a:gd name="T40" fmla="*/ 93 w 137"/>
                <a:gd name="T41" fmla="*/ 93 h 149"/>
                <a:gd name="T42" fmla="*/ 100 w 137"/>
                <a:gd name="T43" fmla="*/ 104 h 149"/>
                <a:gd name="T44" fmla="*/ 112 w 137"/>
                <a:gd name="T45" fmla="*/ 115 h 149"/>
                <a:gd name="T46" fmla="*/ 119 w 137"/>
                <a:gd name="T47" fmla="*/ 130 h 149"/>
                <a:gd name="T48" fmla="*/ 108 w 137"/>
                <a:gd name="T49" fmla="*/ 137 h 149"/>
                <a:gd name="T50" fmla="*/ 108 w 137"/>
                <a:gd name="T51" fmla="*/ 145 h 149"/>
                <a:gd name="T52" fmla="*/ 97 w 137"/>
                <a:gd name="T53" fmla="*/ 145 h 149"/>
                <a:gd name="T54" fmla="*/ 82 w 137"/>
                <a:gd name="T55" fmla="*/ 149 h 149"/>
                <a:gd name="T56" fmla="*/ 71 w 137"/>
                <a:gd name="T57" fmla="*/ 149 h 149"/>
                <a:gd name="T58" fmla="*/ 60 w 137"/>
                <a:gd name="T59" fmla="*/ 149 h 149"/>
                <a:gd name="T60" fmla="*/ 52 w 137"/>
                <a:gd name="T61" fmla="*/ 145 h 149"/>
                <a:gd name="T62" fmla="*/ 45 w 137"/>
                <a:gd name="T63" fmla="*/ 141 h 149"/>
                <a:gd name="T64" fmla="*/ 37 w 137"/>
                <a:gd name="T65" fmla="*/ 145 h 149"/>
                <a:gd name="T66" fmla="*/ 30 w 137"/>
                <a:gd name="T67" fmla="*/ 141 h 149"/>
                <a:gd name="T68" fmla="*/ 30 w 137"/>
                <a:gd name="T69" fmla="*/ 130 h 149"/>
                <a:gd name="T70" fmla="*/ 34 w 137"/>
                <a:gd name="T71" fmla="*/ 119 h 149"/>
                <a:gd name="T72" fmla="*/ 19 w 137"/>
                <a:gd name="T73" fmla="*/ 115 h 149"/>
                <a:gd name="T74" fmla="*/ 12 w 137"/>
                <a:gd name="T75" fmla="*/ 111 h 149"/>
                <a:gd name="T76" fmla="*/ 8 w 137"/>
                <a:gd name="T77" fmla="*/ 104 h 149"/>
                <a:gd name="T78" fmla="*/ 4 w 137"/>
                <a:gd name="T79" fmla="*/ 93 h 149"/>
                <a:gd name="T80" fmla="*/ 0 w 137"/>
                <a:gd name="T81" fmla="*/ 82 h 149"/>
                <a:gd name="T82" fmla="*/ 0 w 137"/>
                <a:gd name="T83" fmla="*/ 71 h 149"/>
                <a:gd name="T84" fmla="*/ 15 w 137"/>
                <a:gd name="T85" fmla="*/ 63 h 149"/>
                <a:gd name="T86" fmla="*/ 19 w 137"/>
                <a:gd name="T87" fmla="*/ 56 h 149"/>
                <a:gd name="T88" fmla="*/ 12 w 137"/>
                <a:gd name="T89" fmla="*/ 48 h 149"/>
                <a:gd name="T90" fmla="*/ 19 w 137"/>
                <a:gd name="T91" fmla="*/ 45 h 149"/>
                <a:gd name="T92" fmla="*/ 23 w 137"/>
                <a:gd name="T93" fmla="*/ 37 h 149"/>
                <a:gd name="T94" fmla="*/ 15 w 137"/>
                <a:gd name="T95" fmla="*/ 34 h 149"/>
                <a:gd name="T96" fmla="*/ 30 w 137"/>
                <a:gd name="T97" fmla="*/ 30 h 149"/>
                <a:gd name="T98" fmla="*/ 34 w 137"/>
                <a:gd name="T99" fmla="*/ 30 h 149"/>
                <a:gd name="T100" fmla="*/ 37 w 137"/>
                <a:gd name="T101" fmla="*/ 34 h 149"/>
                <a:gd name="T102" fmla="*/ 37 w 137"/>
                <a:gd name="T103" fmla="*/ 30 h 149"/>
                <a:gd name="T104" fmla="*/ 49 w 137"/>
                <a:gd name="T105" fmla="*/ 26 h 149"/>
                <a:gd name="T106" fmla="*/ 49 w 137"/>
                <a:gd name="T107" fmla="*/ 22 h 149"/>
                <a:gd name="T108" fmla="*/ 45 w 137"/>
                <a:gd name="T109" fmla="*/ 19 h 149"/>
                <a:gd name="T110" fmla="*/ 41 w 137"/>
                <a:gd name="T111" fmla="*/ 11 h 149"/>
                <a:gd name="T112" fmla="*/ 41 w 137"/>
                <a:gd name="T113" fmla="*/ 4 h 149"/>
                <a:gd name="T114" fmla="*/ 37 w 137"/>
                <a:gd name="T1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7" h="149">
                  <a:moveTo>
                    <a:pt x="37" y="0"/>
                  </a:moveTo>
                  <a:lnTo>
                    <a:pt x="41" y="0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52" y="4"/>
                  </a:lnTo>
                  <a:lnTo>
                    <a:pt x="56" y="4"/>
                  </a:lnTo>
                  <a:lnTo>
                    <a:pt x="60" y="8"/>
                  </a:lnTo>
                  <a:lnTo>
                    <a:pt x="56" y="8"/>
                  </a:lnTo>
                  <a:lnTo>
                    <a:pt x="56" y="11"/>
                  </a:lnTo>
                  <a:lnTo>
                    <a:pt x="56" y="11"/>
                  </a:lnTo>
                  <a:lnTo>
                    <a:pt x="60" y="11"/>
                  </a:lnTo>
                  <a:lnTo>
                    <a:pt x="60" y="15"/>
                  </a:lnTo>
                  <a:lnTo>
                    <a:pt x="63" y="15"/>
                  </a:lnTo>
                  <a:lnTo>
                    <a:pt x="63" y="11"/>
                  </a:lnTo>
                  <a:lnTo>
                    <a:pt x="67" y="11"/>
                  </a:lnTo>
                  <a:lnTo>
                    <a:pt x="67" y="11"/>
                  </a:lnTo>
                  <a:lnTo>
                    <a:pt x="71" y="15"/>
                  </a:lnTo>
                  <a:lnTo>
                    <a:pt x="71" y="15"/>
                  </a:lnTo>
                  <a:lnTo>
                    <a:pt x="75" y="11"/>
                  </a:lnTo>
                  <a:lnTo>
                    <a:pt x="75" y="15"/>
                  </a:lnTo>
                  <a:lnTo>
                    <a:pt x="75" y="15"/>
                  </a:lnTo>
                  <a:lnTo>
                    <a:pt x="75" y="19"/>
                  </a:lnTo>
                  <a:lnTo>
                    <a:pt x="71" y="19"/>
                  </a:lnTo>
                  <a:lnTo>
                    <a:pt x="67" y="19"/>
                  </a:lnTo>
                  <a:lnTo>
                    <a:pt x="71" y="22"/>
                  </a:lnTo>
                  <a:lnTo>
                    <a:pt x="75" y="19"/>
                  </a:lnTo>
                  <a:lnTo>
                    <a:pt x="78" y="22"/>
                  </a:lnTo>
                  <a:lnTo>
                    <a:pt x="78" y="22"/>
                  </a:lnTo>
                  <a:lnTo>
                    <a:pt x="82" y="22"/>
                  </a:lnTo>
                  <a:lnTo>
                    <a:pt x="82" y="19"/>
                  </a:lnTo>
                  <a:lnTo>
                    <a:pt x="86" y="19"/>
                  </a:lnTo>
                  <a:lnTo>
                    <a:pt x="89" y="15"/>
                  </a:lnTo>
                  <a:lnTo>
                    <a:pt x="89" y="15"/>
                  </a:lnTo>
                  <a:lnTo>
                    <a:pt x="93" y="15"/>
                  </a:lnTo>
                  <a:lnTo>
                    <a:pt x="93" y="11"/>
                  </a:lnTo>
                  <a:lnTo>
                    <a:pt x="97" y="11"/>
                  </a:lnTo>
                  <a:lnTo>
                    <a:pt x="100" y="11"/>
                  </a:lnTo>
                  <a:lnTo>
                    <a:pt x="97" y="11"/>
                  </a:lnTo>
                  <a:lnTo>
                    <a:pt x="97" y="15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7" y="15"/>
                  </a:lnTo>
                  <a:lnTo>
                    <a:pt x="100" y="15"/>
                  </a:lnTo>
                  <a:lnTo>
                    <a:pt x="104" y="11"/>
                  </a:lnTo>
                  <a:lnTo>
                    <a:pt x="104" y="15"/>
                  </a:lnTo>
                  <a:lnTo>
                    <a:pt x="108" y="15"/>
                  </a:lnTo>
                  <a:lnTo>
                    <a:pt x="112" y="19"/>
                  </a:lnTo>
                  <a:lnTo>
                    <a:pt x="115" y="19"/>
                  </a:lnTo>
                  <a:lnTo>
                    <a:pt x="115" y="22"/>
                  </a:lnTo>
                  <a:lnTo>
                    <a:pt x="115" y="22"/>
                  </a:lnTo>
                  <a:lnTo>
                    <a:pt x="119" y="26"/>
                  </a:lnTo>
                  <a:lnTo>
                    <a:pt x="123" y="26"/>
                  </a:lnTo>
                  <a:lnTo>
                    <a:pt x="123" y="26"/>
                  </a:lnTo>
                  <a:lnTo>
                    <a:pt x="126" y="26"/>
                  </a:lnTo>
                  <a:lnTo>
                    <a:pt x="126" y="34"/>
                  </a:lnTo>
                  <a:lnTo>
                    <a:pt x="126" y="37"/>
                  </a:lnTo>
                  <a:lnTo>
                    <a:pt x="123" y="41"/>
                  </a:lnTo>
                  <a:lnTo>
                    <a:pt x="123" y="41"/>
                  </a:lnTo>
                  <a:lnTo>
                    <a:pt x="126" y="48"/>
                  </a:lnTo>
                  <a:lnTo>
                    <a:pt x="126" y="52"/>
                  </a:lnTo>
                  <a:lnTo>
                    <a:pt x="130" y="52"/>
                  </a:lnTo>
                  <a:lnTo>
                    <a:pt x="130" y="56"/>
                  </a:lnTo>
                  <a:lnTo>
                    <a:pt x="130" y="59"/>
                  </a:lnTo>
                  <a:lnTo>
                    <a:pt x="130" y="59"/>
                  </a:lnTo>
                  <a:lnTo>
                    <a:pt x="134" y="67"/>
                  </a:lnTo>
                  <a:lnTo>
                    <a:pt x="134" y="67"/>
                  </a:lnTo>
                  <a:lnTo>
                    <a:pt x="137" y="71"/>
                  </a:lnTo>
                  <a:lnTo>
                    <a:pt x="137" y="78"/>
                  </a:lnTo>
                  <a:lnTo>
                    <a:pt x="134" y="82"/>
                  </a:lnTo>
                  <a:lnTo>
                    <a:pt x="134" y="78"/>
                  </a:lnTo>
                  <a:lnTo>
                    <a:pt x="130" y="82"/>
                  </a:lnTo>
                  <a:lnTo>
                    <a:pt x="126" y="82"/>
                  </a:lnTo>
                  <a:lnTo>
                    <a:pt x="126" y="82"/>
                  </a:lnTo>
                  <a:lnTo>
                    <a:pt x="123" y="85"/>
                  </a:lnTo>
                  <a:lnTo>
                    <a:pt x="123" y="85"/>
                  </a:lnTo>
                  <a:lnTo>
                    <a:pt x="115" y="85"/>
                  </a:lnTo>
                  <a:lnTo>
                    <a:pt x="115" y="85"/>
                  </a:lnTo>
                  <a:lnTo>
                    <a:pt x="112" y="85"/>
                  </a:lnTo>
                  <a:lnTo>
                    <a:pt x="108" y="89"/>
                  </a:lnTo>
                  <a:lnTo>
                    <a:pt x="104" y="89"/>
                  </a:lnTo>
                  <a:lnTo>
                    <a:pt x="97" y="93"/>
                  </a:lnTo>
                  <a:lnTo>
                    <a:pt x="97" y="93"/>
                  </a:lnTo>
                  <a:lnTo>
                    <a:pt x="93" y="93"/>
                  </a:lnTo>
                  <a:lnTo>
                    <a:pt x="93" y="93"/>
                  </a:lnTo>
                  <a:lnTo>
                    <a:pt x="93" y="97"/>
                  </a:lnTo>
                  <a:lnTo>
                    <a:pt x="97" y="97"/>
                  </a:lnTo>
                  <a:lnTo>
                    <a:pt x="100" y="104"/>
                  </a:lnTo>
                  <a:lnTo>
                    <a:pt x="100" y="108"/>
                  </a:lnTo>
                  <a:lnTo>
                    <a:pt x="100" y="108"/>
                  </a:lnTo>
                  <a:lnTo>
                    <a:pt x="104" y="111"/>
                  </a:lnTo>
                  <a:lnTo>
                    <a:pt x="112" y="115"/>
                  </a:lnTo>
                  <a:lnTo>
                    <a:pt x="112" y="115"/>
                  </a:lnTo>
                  <a:lnTo>
                    <a:pt x="119" y="123"/>
                  </a:lnTo>
                  <a:lnTo>
                    <a:pt x="119" y="126"/>
                  </a:lnTo>
                  <a:lnTo>
                    <a:pt x="119" y="130"/>
                  </a:lnTo>
                  <a:lnTo>
                    <a:pt x="115" y="130"/>
                  </a:lnTo>
                  <a:lnTo>
                    <a:pt x="115" y="130"/>
                  </a:lnTo>
                  <a:lnTo>
                    <a:pt x="112" y="134"/>
                  </a:lnTo>
                  <a:lnTo>
                    <a:pt x="108" y="137"/>
                  </a:lnTo>
                  <a:lnTo>
                    <a:pt x="108" y="141"/>
                  </a:lnTo>
                  <a:lnTo>
                    <a:pt x="112" y="141"/>
                  </a:lnTo>
                  <a:lnTo>
                    <a:pt x="112" y="145"/>
                  </a:lnTo>
                  <a:lnTo>
                    <a:pt x="108" y="145"/>
                  </a:lnTo>
                  <a:lnTo>
                    <a:pt x="104" y="145"/>
                  </a:lnTo>
                  <a:lnTo>
                    <a:pt x="100" y="145"/>
                  </a:lnTo>
                  <a:lnTo>
                    <a:pt x="97" y="145"/>
                  </a:lnTo>
                  <a:lnTo>
                    <a:pt x="97" y="145"/>
                  </a:lnTo>
                  <a:lnTo>
                    <a:pt x="89" y="149"/>
                  </a:lnTo>
                  <a:lnTo>
                    <a:pt x="89" y="149"/>
                  </a:lnTo>
                  <a:lnTo>
                    <a:pt x="86" y="149"/>
                  </a:lnTo>
                  <a:lnTo>
                    <a:pt x="82" y="149"/>
                  </a:lnTo>
                  <a:lnTo>
                    <a:pt x="78" y="145"/>
                  </a:lnTo>
                  <a:lnTo>
                    <a:pt x="75" y="145"/>
                  </a:lnTo>
                  <a:lnTo>
                    <a:pt x="71" y="145"/>
                  </a:lnTo>
                  <a:lnTo>
                    <a:pt x="71" y="149"/>
                  </a:lnTo>
                  <a:lnTo>
                    <a:pt x="71" y="149"/>
                  </a:lnTo>
                  <a:lnTo>
                    <a:pt x="67" y="149"/>
                  </a:lnTo>
                  <a:lnTo>
                    <a:pt x="63" y="145"/>
                  </a:lnTo>
                  <a:lnTo>
                    <a:pt x="60" y="149"/>
                  </a:lnTo>
                  <a:lnTo>
                    <a:pt x="60" y="149"/>
                  </a:lnTo>
                  <a:lnTo>
                    <a:pt x="60" y="149"/>
                  </a:lnTo>
                  <a:lnTo>
                    <a:pt x="56" y="149"/>
                  </a:lnTo>
                  <a:lnTo>
                    <a:pt x="52" y="145"/>
                  </a:lnTo>
                  <a:lnTo>
                    <a:pt x="49" y="145"/>
                  </a:lnTo>
                  <a:lnTo>
                    <a:pt x="49" y="145"/>
                  </a:lnTo>
                  <a:lnTo>
                    <a:pt x="45" y="145"/>
                  </a:lnTo>
                  <a:lnTo>
                    <a:pt x="45" y="141"/>
                  </a:lnTo>
                  <a:lnTo>
                    <a:pt x="41" y="141"/>
                  </a:lnTo>
                  <a:lnTo>
                    <a:pt x="41" y="145"/>
                  </a:lnTo>
                  <a:lnTo>
                    <a:pt x="41" y="145"/>
                  </a:lnTo>
                  <a:lnTo>
                    <a:pt x="37" y="145"/>
                  </a:lnTo>
                  <a:lnTo>
                    <a:pt x="34" y="145"/>
                  </a:lnTo>
                  <a:lnTo>
                    <a:pt x="30" y="145"/>
                  </a:lnTo>
                  <a:lnTo>
                    <a:pt x="30" y="145"/>
                  </a:lnTo>
                  <a:lnTo>
                    <a:pt x="30" y="141"/>
                  </a:lnTo>
                  <a:lnTo>
                    <a:pt x="26" y="141"/>
                  </a:lnTo>
                  <a:lnTo>
                    <a:pt x="26" y="137"/>
                  </a:lnTo>
                  <a:lnTo>
                    <a:pt x="30" y="130"/>
                  </a:lnTo>
                  <a:lnTo>
                    <a:pt x="30" y="130"/>
                  </a:lnTo>
                  <a:lnTo>
                    <a:pt x="30" y="126"/>
                  </a:lnTo>
                  <a:lnTo>
                    <a:pt x="34" y="123"/>
                  </a:lnTo>
                  <a:lnTo>
                    <a:pt x="37" y="119"/>
                  </a:lnTo>
                  <a:lnTo>
                    <a:pt x="34" y="119"/>
                  </a:lnTo>
                  <a:lnTo>
                    <a:pt x="30" y="119"/>
                  </a:lnTo>
                  <a:lnTo>
                    <a:pt x="26" y="115"/>
                  </a:lnTo>
                  <a:lnTo>
                    <a:pt x="23" y="119"/>
                  </a:lnTo>
                  <a:lnTo>
                    <a:pt x="19" y="115"/>
                  </a:lnTo>
                  <a:lnTo>
                    <a:pt x="19" y="115"/>
                  </a:lnTo>
                  <a:lnTo>
                    <a:pt x="15" y="119"/>
                  </a:lnTo>
                  <a:lnTo>
                    <a:pt x="12" y="115"/>
                  </a:lnTo>
                  <a:lnTo>
                    <a:pt x="12" y="111"/>
                  </a:lnTo>
                  <a:lnTo>
                    <a:pt x="8" y="111"/>
                  </a:lnTo>
                  <a:lnTo>
                    <a:pt x="8" y="111"/>
                  </a:lnTo>
                  <a:lnTo>
                    <a:pt x="8" y="108"/>
                  </a:lnTo>
                  <a:lnTo>
                    <a:pt x="8" y="104"/>
                  </a:lnTo>
                  <a:lnTo>
                    <a:pt x="8" y="100"/>
                  </a:lnTo>
                  <a:lnTo>
                    <a:pt x="4" y="97"/>
                  </a:lnTo>
                  <a:lnTo>
                    <a:pt x="0" y="97"/>
                  </a:lnTo>
                  <a:lnTo>
                    <a:pt x="4" y="93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0" y="85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0" y="78"/>
                  </a:lnTo>
                  <a:lnTo>
                    <a:pt x="4" y="74"/>
                  </a:lnTo>
                  <a:lnTo>
                    <a:pt x="0" y="71"/>
                  </a:lnTo>
                  <a:lnTo>
                    <a:pt x="4" y="67"/>
                  </a:lnTo>
                  <a:lnTo>
                    <a:pt x="4" y="63"/>
                  </a:lnTo>
                  <a:lnTo>
                    <a:pt x="12" y="63"/>
                  </a:lnTo>
                  <a:lnTo>
                    <a:pt x="15" y="63"/>
                  </a:lnTo>
                  <a:lnTo>
                    <a:pt x="15" y="63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19" y="56"/>
                  </a:lnTo>
                  <a:lnTo>
                    <a:pt x="19" y="52"/>
                  </a:lnTo>
                  <a:lnTo>
                    <a:pt x="15" y="52"/>
                  </a:lnTo>
                  <a:lnTo>
                    <a:pt x="12" y="52"/>
                  </a:lnTo>
                  <a:lnTo>
                    <a:pt x="12" y="48"/>
                  </a:lnTo>
                  <a:lnTo>
                    <a:pt x="15" y="48"/>
                  </a:lnTo>
                  <a:lnTo>
                    <a:pt x="19" y="48"/>
                  </a:lnTo>
                  <a:lnTo>
                    <a:pt x="19" y="48"/>
                  </a:lnTo>
                  <a:lnTo>
                    <a:pt x="19" y="45"/>
                  </a:lnTo>
                  <a:lnTo>
                    <a:pt x="19" y="41"/>
                  </a:lnTo>
                  <a:lnTo>
                    <a:pt x="23" y="41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19" y="34"/>
                  </a:lnTo>
                  <a:lnTo>
                    <a:pt x="15" y="34"/>
                  </a:lnTo>
                  <a:lnTo>
                    <a:pt x="15" y="30"/>
                  </a:lnTo>
                  <a:lnTo>
                    <a:pt x="23" y="26"/>
                  </a:lnTo>
                  <a:lnTo>
                    <a:pt x="26" y="26"/>
                  </a:lnTo>
                  <a:lnTo>
                    <a:pt x="30" y="30"/>
                  </a:lnTo>
                  <a:lnTo>
                    <a:pt x="30" y="34"/>
                  </a:lnTo>
                  <a:lnTo>
                    <a:pt x="34" y="37"/>
                  </a:lnTo>
                  <a:lnTo>
                    <a:pt x="34" y="34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7" y="30"/>
                  </a:lnTo>
                  <a:lnTo>
                    <a:pt x="37" y="34"/>
                  </a:lnTo>
                  <a:lnTo>
                    <a:pt x="41" y="37"/>
                  </a:lnTo>
                  <a:lnTo>
                    <a:pt x="37" y="34"/>
                  </a:lnTo>
                  <a:lnTo>
                    <a:pt x="37" y="30"/>
                  </a:lnTo>
                  <a:lnTo>
                    <a:pt x="37" y="30"/>
                  </a:lnTo>
                  <a:lnTo>
                    <a:pt x="41" y="26"/>
                  </a:lnTo>
                  <a:lnTo>
                    <a:pt x="41" y="26"/>
                  </a:lnTo>
                  <a:lnTo>
                    <a:pt x="45" y="26"/>
                  </a:lnTo>
                  <a:lnTo>
                    <a:pt x="49" y="26"/>
                  </a:lnTo>
                  <a:lnTo>
                    <a:pt x="52" y="30"/>
                  </a:lnTo>
                  <a:lnTo>
                    <a:pt x="60" y="30"/>
                  </a:lnTo>
                  <a:lnTo>
                    <a:pt x="52" y="30"/>
                  </a:lnTo>
                  <a:lnTo>
                    <a:pt x="49" y="22"/>
                  </a:lnTo>
                  <a:lnTo>
                    <a:pt x="45" y="22"/>
                  </a:lnTo>
                  <a:lnTo>
                    <a:pt x="41" y="22"/>
                  </a:lnTo>
                  <a:lnTo>
                    <a:pt x="41" y="19"/>
                  </a:lnTo>
                  <a:lnTo>
                    <a:pt x="45" y="19"/>
                  </a:lnTo>
                  <a:lnTo>
                    <a:pt x="41" y="15"/>
                  </a:lnTo>
                  <a:lnTo>
                    <a:pt x="41" y="11"/>
                  </a:lnTo>
                  <a:lnTo>
                    <a:pt x="41" y="15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45" y="11"/>
                  </a:lnTo>
                  <a:lnTo>
                    <a:pt x="41" y="8"/>
                  </a:lnTo>
                  <a:lnTo>
                    <a:pt x="41" y="4"/>
                  </a:lnTo>
                  <a:lnTo>
                    <a:pt x="41" y="4"/>
                  </a:lnTo>
                  <a:lnTo>
                    <a:pt x="37" y="4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60" name="Freeform 62"/>
            <p:cNvSpPr/>
            <p:nvPr/>
          </p:nvSpPr>
          <p:spPr bwMode="auto">
            <a:xfrm>
              <a:off x="4474435" y="2192983"/>
              <a:ext cx="3860" cy="5147"/>
            </a:xfrm>
            <a:custGeom>
              <a:avLst/>
              <a:gdLst>
                <a:gd name="T0" fmla="*/ 0 w 3"/>
                <a:gd name="T1" fmla="*/ 0 h 4"/>
                <a:gd name="T2" fmla="*/ 3 w 3"/>
                <a:gd name="T3" fmla="*/ 0 h 4"/>
                <a:gd name="T4" fmla="*/ 3 w 3"/>
                <a:gd name="T5" fmla="*/ 4 h 4"/>
                <a:gd name="T6" fmla="*/ 0 w 3"/>
                <a:gd name="T7" fmla="*/ 4 h 4"/>
                <a:gd name="T8" fmla="*/ 0 w 3"/>
                <a:gd name="T9" fmla="*/ 0 h 4"/>
                <a:gd name="T10" fmla="*/ 0 w 3"/>
                <a:gd name="T11" fmla="*/ 0 h 4"/>
                <a:gd name="T12" fmla="*/ 0 w 3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4">
                  <a:moveTo>
                    <a:pt x="0" y="0"/>
                  </a:moveTo>
                  <a:lnTo>
                    <a:pt x="3" y="0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61" name="Freeform 63"/>
            <p:cNvSpPr/>
            <p:nvPr/>
          </p:nvSpPr>
          <p:spPr bwMode="auto">
            <a:xfrm>
              <a:off x="4402385" y="2178830"/>
              <a:ext cx="95211" cy="47606"/>
            </a:xfrm>
            <a:custGeom>
              <a:avLst/>
              <a:gdLst>
                <a:gd name="T0" fmla="*/ 30 w 74"/>
                <a:gd name="T1" fmla="*/ 4 h 37"/>
                <a:gd name="T2" fmla="*/ 37 w 74"/>
                <a:gd name="T3" fmla="*/ 4 h 37"/>
                <a:gd name="T4" fmla="*/ 37 w 74"/>
                <a:gd name="T5" fmla="*/ 0 h 37"/>
                <a:gd name="T6" fmla="*/ 41 w 74"/>
                <a:gd name="T7" fmla="*/ 4 h 37"/>
                <a:gd name="T8" fmla="*/ 45 w 74"/>
                <a:gd name="T9" fmla="*/ 4 h 37"/>
                <a:gd name="T10" fmla="*/ 52 w 74"/>
                <a:gd name="T11" fmla="*/ 8 h 37"/>
                <a:gd name="T12" fmla="*/ 56 w 74"/>
                <a:gd name="T13" fmla="*/ 11 h 37"/>
                <a:gd name="T14" fmla="*/ 56 w 74"/>
                <a:gd name="T15" fmla="*/ 15 h 37"/>
                <a:gd name="T16" fmla="*/ 63 w 74"/>
                <a:gd name="T17" fmla="*/ 15 h 37"/>
                <a:gd name="T18" fmla="*/ 67 w 74"/>
                <a:gd name="T19" fmla="*/ 15 h 37"/>
                <a:gd name="T20" fmla="*/ 74 w 74"/>
                <a:gd name="T21" fmla="*/ 15 h 37"/>
                <a:gd name="T22" fmla="*/ 71 w 74"/>
                <a:gd name="T23" fmla="*/ 26 h 37"/>
                <a:gd name="T24" fmla="*/ 63 w 74"/>
                <a:gd name="T25" fmla="*/ 33 h 37"/>
                <a:gd name="T26" fmla="*/ 59 w 74"/>
                <a:gd name="T27" fmla="*/ 30 h 37"/>
                <a:gd name="T28" fmla="*/ 52 w 74"/>
                <a:gd name="T29" fmla="*/ 33 h 37"/>
                <a:gd name="T30" fmla="*/ 45 w 74"/>
                <a:gd name="T31" fmla="*/ 33 h 37"/>
                <a:gd name="T32" fmla="*/ 41 w 74"/>
                <a:gd name="T33" fmla="*/ 30 h 37"/>
                <a:gd name="T34" fmla="*/ 33 w 74"/>
                <a:gd name="T35" fmla="*/ 37 h 37"/>
                <a:gd name="T36" fmla="*/ 22 w 74"/>
                <a:gd name="T37" fmla="*/ 37 h 37"/>
                <a:gd name="T38" fmla="*/ 19 w 74"/>
                <a:gd name="T39" fmla="*/ 33 h 37"/>
                <a:gd name="T40" fmla="*/ 15 w 74"/>
                <a:gd name="T41" fmla="*/ 30 h 37"/>
                <a:gd name="T42" fmla="*/ 8 w 74"/>
                <a:gd name="T43" fmla="*/ 26 h 37"/>
                <a:gd name="T44" fmla="*/ 8 w 74"/>
                <a:gd name="T45" fmla="*/ 33 h 37"/>
                <a:gd name="T46" fmla="*/ 0 w 74"/>
                <a:gd name="T47" fmla="*/ 33 h 37"/>
                <a:gd name="T48" fmla="*/ 0 w 74"/>
                <a:gd name="T49" fmla="*/ 30 h 37"/>
                <a:gd name="T50" fmla="*/ 4 w 74"/>
                <a:gd name="T51" fmla="*/ 26 h 37"/>
                <a:gd name="T52" fmla="*/ 8 w 74"/>
                <a:gd name="T53" fmla="*/ 15 h 37"/>
                <a:gd name="T54" fmla="*/ 15 w 74"/>
                <a:gd name="T55" fmla="*/ 11 h 37"/>
                <a:gd name="T56" fmla="*/ 15 w 74"/>
                <a:gd name="T57" fmla="*/ 8 h 37"/>
                <a:gd name="T58" fmla="*/ 15 w 74"/>
                <a:gd name="T59" fmla="*/ 4 h 37"/>
                <a:gd name="T60" fmla="*/ 19 w 74"/>
                <a:gd name="T61" fmla="*/ 8 h 37"/>
                <a:gd name="T62" fmla="*/ 26 w 74"/>
                <a:gd name="T63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4" h="37">
                  <a:moveTo>
                    <a:pt x="26" y="4"/>
                  </a:moveTo>
                  <a:lnTo>
                    <a:pt x="30" y="4"/>
                  </a:lnTo>
                  <a:lnTo>
                    <a:pt x="33" y="4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45" y="4"/>
                  </a:lnTo>
                  <a:lnTo>
                    <a:pt x="45" y="4"/>
                  </a:lnTo>
                  <a:lnTo>
                    <a:pt x="48" y="4"/>
                  </a:lnTo>
                  <a:lnTo>
                    <a:pt x="52" y="8"/>
                  </a:lnTo>
                  <a:lnTo>
                    <a:pt x="56" y="8"/>
                  </a:lnTo>
                  <a:lnTo>
                    <a:pt x="56" y="11"/>
                  </a:lnTo>
                  <a:lnTo>
                    <a:pt x="56" y="11"/>
                  </a:lnTo>
                  <a:lnTo>
                    <a:pt x="56" y="15"/>
                  </a:lnTo>
                  <a:lnTo>
                    <a:pt x="59" y="15"/>
                  </a:lnTo>
                  <a:lnTo>
                    <a:pt x="63" y="15"/>
                  </a:lnTo>
                  <a:lnTo>
                    <a:pt x="67" y="15"/>
                  </a:lnTo>
                  <a:lnTo>
                    <a:pt x="67" y="15"/>
                  </a:lnTo>
                  <a:lnTo>
                    <a:pt x="71" y="15"/>
                  </a:lnTo>
                  <a:lnTo>
                    <a:pt x="74" y="15"/>
                  </a:lnTo>
                  <a:lnTo>
                    <a:pt x="71" y="19"/>
                  </a:lnTo>
                  <a:lnTo>
                    <a:pt x="71" y="26"/>
                  </a:lnTo>
                  <a:lnTo>
                    <a:pt x="63" y="26"/>
                  </a:lnTo>
                  <a:lnTo>
                    <a:pt x="63" y="33"/>
                  </a:lnTo>
                  <a:lnTo>
                    <a:pt x="59" y="30"/>
                  </a:lnTo>
                  <a:lnTo>
                    <a:pt x="59" y="30"/>
                  </a:lnTo>
                  <a:lnTo>
                    <a:pt x="52" y="30"/>
                  </a:lnTo>
                  <a:lnTo>
                    <a:pt x="52" y="33"/>
                  </a:lnTo>
                  <a:lnTo>
                    <a:pt x="48" y="37"/>
                  </a:lnTo>
                  <a:lnTo>
                    <a:pt x="45" y="33"/>
                  </a:lnTo>
                  <a:lnTo>
                    <a:pt x="41" y="33"/>
                  </a:lnTo>
                  <a:lnTo>
                    <a:pt x="41" y="30"/>
                  </a:lnTo>
                  <a:lnTo>
                    <a:pt x="37" y="26"/>
                  </a:lnTo>
                  <a:lnTo>
                    <a:pt x="33" y="37"/>
                  </a:lnTo>
                  <a:lnTo>
                    <a:pt x="26" y="33"/>
                  </a:lnTo>
                  <a:lnTo>
                    <a:pt x="22" y="37"/>
                  </a:lnTo>
                  <a:lnTo>
                    <a:pt x="19" y="37"/>
                  </a:lnTo>
                  <a:lnTo>
                    <a:pt x="19" y="33"/>
                  </a:lnTo>
                  <a:lnTo>
                    <a:pt x="15" y="33"/>
                  </a:lnTo>
                  <a:lnTo>
                    <a:pt x="15" y="30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30"/>
                  </a:lnTo>
                  <a:lnTo>
                    <a:pt x="8" y="33"/>
                  </a:lnTo>
                  <a:lnTo>
                    <a:pt x="4" y="33"/>
                  </a:lnTo>
                  <a:lnTo>
                    <a:pt x="0" y="33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4" y="30"/>
                  </a:lnTo>
                  <a:lnTo>
                    <a:pt x="4" y="26"/>
                  </a:lnTo>
                  <a:lnTo>
                    <a:pt x="4" y="22"/>
                  </a:lnTo>
                  <a:lnTo>
                    <a:pt x="8" y="15"/>
                  </a:lnTo>
                  <a:lnTo>
                    <a:pt x="11" y="15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8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19" y="4"/>
                  </a:lnTo>
                  <a:lnTo>
                    <a:pt x="19" y="8"/>
                  </a:lnTo>
                  <a:lnTo>
                    <a:pt x="22" y="8"/>
                  </a:lnTo>
                  <a:lnTo>
                    <a:pt x="26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62" name="Freeform 64"/>
            <p:cNvSpPr>
              <a:spLocks noEditPoints="1"/>
            </p:cNvSpPr>
            <p:nvPr/>
          </p:nvSpPr>
          <p:spPr bwMode="auto">
            <a:xfrm>
              <a:off x="4349632" y="2041160"/>
              <a:ext cx="77198" cy="61758"/>
            </a:xfrm>
            <a:custGeom>
              <a:avLst/>
              <a:gdLst>
                <a:gd name="T0" fmla="*/ 37 w 60"/>
                <a:gd name="T1" fmla="*/ 44 h 48"/>
                <a:gd name="T2" fmla="*/ 37 w 60"/>
                <a:gd name="T3" fmla="*/ 37 h 48"/>
                <a:gd name="T4" fmla="*/ 41 w 60"/>
                <a:gd name="T5" fmla="*/ 29 h 48"/>
                <a:gd name="T6" fmla="*/ 52 w 60"/>
                <a:gd name="T7" fmla="*/ 29 h 48"/>
                <a:gd name="T8" fmla="*/ 52 w 60"/>
                <a:gd name="T9" fmla="*/ 25 h 48"/>
                <a:gd name="T10" fmla="*/ 56 w 60"/>
                <a:gd name="T11" fmla="*/ 22 h 48"/>
                <a:gd name="T12" fmla="*/ 52 w 60"/>
                <a:gd name="T13" fmla="*/ 18 h 48"/>
                <a:gd name="T14" fmla="*/ 49 w 60"/>
                <a:gd name="T15" fmla="*/ 14 h 48"/>
                <a:gd name="T16" fmla="*/ 56 w 60"/>
                <a:gd name="T17" fmla="*/ 14 h 48"/>
                <a:gd name="T18" fmla="*/ 56 w 60"/>
                <a:gd name="T19" fmla="*/ 11 h 48"/>
                <a:gd name="T20" fmla="*/ 60 w 60"/>
                <a:gd name="T21" fmla="*/ 7 h 48"/>
                <a:gd name="T22" fmla="*/ 60 w 60"/>
                <a:gd name="T23" fmla="*/ 3 h 48"/>
                <a:gd name="T24" fmla="*/ 52 w 60"/>
                <a:gd name="T25" fmla="*/ 0 h 48"/>
                <a:gd name="T26" fmla="*/ 45 w 60"/>
                <a:gd name="T27" fmla="*/ 0 h 48"/>
                <a:gd name="T28" fmla="*/ 37 w 60"/>
                <a:gd name="T29" fmla="*/ 0 h 48"/>
                <a:gd name="T30" fmla="*/ 34 w 60"/>
                <a:gd name="T31" fmla="*/ 3 h 48"/>
                <a:gd name="T32" fmla="*/ 23 w 60"/>
                <a:gd name="T33" fmla="*/ 11 h 48"/>
                <a:gd name="T34" fmla="*/ 19 w 60"/>
                <a:gd name="T35" fmla="*/ 11 h 48"/>
                <a:gd name="T36" fmla="*/ 15 w 60"/>
                <a:gd name="T37" fmla="*/ 14 h 48"/>
                <a:gd name="T38" fmla="*/ 15 w 60"/>
                <a:gd name="T39" fmla="*/ 22 h 48"/>
                <a:gd name="T40" fmla="*/ 12 w 60"/>
                <a:gd name="T41" fmla="*/ 25 h 48"/>
                <a:gd name="T42" fmla="*/ 12 w 60"/>
                <a:gd name="T43" fmla="*/ 29 h 48"/>
                <a:gd name="T44" fmla="*/ 19 w 60"/>
                <a:gd name="T45" fmla="*/ 33 h 48"/>
                <a:gd name="T46" fmla="*/ 12 w 60"/>
                <a:gd name="T47" fmla="*/ 37 h 48"/>
                <a:gd name="T48" fmla="*/ 12 w 60"/>
                <a:gd name="T49" fmla="*/ 37 h 48"/>
                <a:gd name="T50" fmla="*/ 15 w 60"/>
                <a:gd name="T51" fmla="*/ 40 h 48"/>
                <a:gd name="T52" fmla="*/ 8 w 60"/>
                <a:gd name="T53" fmla="*/ 37 h 48"/>
                <a:gd name="T54" fmla="*/ 4 w 60"/>
                <a:gd name="T55" fmla="*/ 37 h 48"/>
                <a:gd name="T56" fmla="*/ 8 w 60"/>
                <a:gd name="T57" fmla="*/ 40 h 48"/>
                <a:gd name="T58" fmla="*/ 12 w 60"/>
                <a:gd name="T59" fmla="*/ 40 h 48"/>
                <a:gd name="T60" fmla="*/ 12 w 60"/>
                <a:gd name="T61" fmla="*/ 40 h 48"/>
                <a:gd name="T62" fmla="*/ 4 w 60"/>
                <a:gd name="T63" fmla="*/ 40 h 48"/>
                <a:gd name="T64" fmla="*/ 0 w 60"/>
                <a:gd name="T65" fmla="*/ 40 h 48"/>
                <a:gd name="T66" fmla="*/ 4 w 60"/>
                <a:gd name="T67" fmla="*/ 44 h 48"/>
                <a:gd name="T68" fmla="*/ 8 w 60"/>
                <a:gd name="T69" fmla="*/ 44 h 48"/>
                <a:gd name="T70" fmla="*/ 12 w 60"/>
                <a:gd name="T71" fmla="*/ 44 h 48"/>
                <a:gd name="T72" fmla="*/ 15 w 60"/>
                <a:gd name="T73" fmla="*/ 40 h 48"/>
                <a:gd name="T74" fmla="*/ 23 w 60"/>
                <a:gd name="T75" fmla="*/ 40 h 48"/>
                <a:gd name="T76" fmla="*/ 26 w 60"/>
                <a:gd name="T77" fmla="*/ 40 h 48"/>
                <a:gd name="T78" fmla="*/ 34 w 60"/>
                <a:gd name="T79" fmla="*/ 44 h 48"/>
                <a:gd name="T80" fmla="*/ 34 w 60"/>
                <a:gd name="T81" fmla="*/ 48 h 48"/>
                <a:gd name="T82" fmla="*/ 37 w 60"/>
                <a:gd name="T83" fmla="*/ 48 h 48"/>
                <a:gd name="T84" fmla="*/ 8 w 60"/>
                <a:gd name="T85" fmla="*/ 33 h 48"/>
                <a:gd name="T86" fmla="*/ 8 w 60"/>
                <a:gd name="T87" fmla="*/ 37 h 48"/>
                <a:gd name="T88" fmla="*/ 4 w 60"/>
                <a:gd name="T89" fmla="*/ 37 h 48"/>
                <a:gd name="T90" fmla="*/ 8 w 60"/>
                <a:gd name="T91" fmla="*/ 33 h 48"/>
                <a:gd name="T92" fmla="*/ 12 w 60"/>
                <a:gd name="T93" fmla="*/ 33 h 48"/>
                <a:gd name="T94" fmla="*/ 12 w 60"/>
                <a:gd name="T95" fmla="*/ 33 h 48"/>
                <a:gd name="T96" fmla="*/ 8 w 60"/>
                <a:gd name="T97" fmla="*/ 3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0" h="48">
                  <a:moveTo>
                    <a:pt x="37" y="48"/>
                  </a:moveTo>
                  <a:lnTo>
                    <a:pt x="37" y="44"/>
                  </a:lnTo>
                  <a:lnTo>
                    <a:pt x="41" y="40"/>
                  </a:lnTo>
                  <a:lnTo>
                    <a:pt x="37" y="37"/>
                  </a:lnTo>
                  <a:lnTo>
                    <a:pt x="41" y="33"/>
                  </a:lnTo>
                  <a:lnTo>
                    <a:pt x="41" y="29"/>
                  </a:lnTo>
                  <a:lnTo>
                    <a:pt x="49" y="29"/>
                  </a:lnTo>
                  <a:lnTo>
                    <a:pt x="52" y="29"/>
                  </a:lnTo>
                  <a:lnTo>
                    <a:pt x="52" y="29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6" y="22"/>
                  </a:lnTo>
                  <a:lnTo>
                    <a:pt x="56" y="18"/>
                  </a:lnTo>
                  <a:lnTo>
                    <a:pt x="52" y="18"/>
                  </a:lnTo>
                  <a:lnTo>
                    <a:pt x="49" y="18"/>
                  </a:lnTo>
                  <a:lnTo>
                    <a:pt x="49" y="14"/>
                  </a:lnTo>
                  <a:lnTo>
                    <a:pt x="52" y="14"/>
                  </a:lnTo>
                  <a:lnTo>
                    <a:pt x="56" y="14"/>
                  </a:lnTo>
                  <a:lnTo>
                    <a:pt x="56" y="14"/>
                  </a:lnTo>
                  <a:lnTo>
                    <a:pt x="56" y="11"/>
                  </a:lnTo>
                  <a:lnTo>
                    <a:pt x="56" y="7"/>
                  </a:lnTo>
                  <a:lnTo>
                    <a:pt x="60" y="7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56" y="3"/>
                  </a:lnTo>
                  <a:lnTo>
                    <a:pt x="52" y="0"/>
                  </a:lnTo>
                  <a:lnTo>
                    <a:pt x="49" y="0"/>
                  </a:lnTo>
                  <a:lnTo>
                    <a:pt x="45" y="0"/>
                  </a:lnTo>
                  <a:lnTo>
                    <a:pt x="41" y="3"/>
                  </a:lnTo>
                  <a:lnTo>
                    <a:pt x="37" y="0"/>
                  </a:lnTo>
                  <a:lnTo>
                    <a:pt x="37" y="3"/>
                  </a:lnTo>
                  <a:lnTo>
                    <a:pt x="34" y="3"/>
                  </a:lnTo>
                  <a:lnTo>
                    <a:pt x="30" y="7"/>
                  </a:lnTo>
                  <a:lnTo>
                    <a:pt x="23" y="11"/>
                  </a:lnTo>
                  <a:lnTo>
                    <a:pt x="23" y="7"/>
                  </a:lnTo>
                  <a:lnTo>
                    <a:pt x="19" y="11"/>
                  </a:lnTo>
                  <a:lnTo>
                    <a:pt x="19" y="14"/>
                  </a:lnTo>
                  <a:lnTo>
                    <a:pt x="15" y="14"/>
                  </a:lnTo>
                  <a:lnTo>
                    <a:pt x="15" y="18"/>
                  </a:lnTo>
                  <a:lnTo>
                    <a:pt x="15" y="22"/>
                  </a:lnTo>
                  <a:lnTo>
                    <a:pt x="15" y="25"/>
                  </a:lnTo>
                  <a:lnTo>
                    <a:pt x="12" y="25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5" y="33"/>
                  </a:lnTo>
                  <a:lnTo>
                    <a:pt x="19" y="33"/>
                  </a:lnTo>
                  <a:lnTo>
                    <a:pt x="15" y="33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5" y="37"/>
                  </a:lnTo>
                  <a:lnTo>
                    <a:pt x="15" y="40"/>
                  </a:lnTo>
                  <a:lnTo>
                    <a:pt x="12" y="40"/>
                  </a:lnTo>
                  <a:lnTo>
                    <a:pt x="8" y="37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8" y="40"/>
                  </a:lnTo>
                  <a:lnTo>
                    <a:pt x="4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4" y="40"/>
                  </a:lnTo>
                  <a:lnTo>
                    <a:pt x="4" y="44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5" y="40"/>
                  </a:lnTo>
                  <a:lnTo>
                    <a:pt x="15" y="40"/>
                  </a:lnTo>
                  <a:lnTo>
                    <a:pt x="15" y="40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6" y="40"/>
                  </a:lnTo>
                  <a:lnTo>
                    <a:pt x="30" y="44"/>
                  </a:lnTo>
                  <a:lnTo>
                    <a:pt x="34" y="44"/>
                  </a:lnTo>
                  <a:lnTo>
                    <a:pt x="34" y="44"/>
                  </a:lnTo>
                  <a:lnTo>
                    <a:pt x="34" y="48"/>
                  </a:lnTo>
                  <a:lnTo>
                    <a:pt x="37" y="48"/>
                  </a:lnTo>
                  <a:lnTo>
                    <a:pt x="37" y="48"/>
                  </a:lnTo>
                  <a:close/>
                  <a:moveTo>
                    <a:pt x="4" y="37"/>
                  </a:moveTo>
                  <a:lnTo>
                    <a:pt x="8" y="33"/>
                  </a:lnTo>
                  <a:lnTo>
                    <a:pt x="12" y="37"/>
                  </a:lnTo>
                  <a:lnTo>
                    <a:pt x="8" y="37"/>
                  </a:lnTo>
                  <a:lnTo>
                    <a:pt x="8" y="37"/>
                  </a:lnTo>
                  <a:lnTo>
                    <a:pt x="4" y="37"/>
                  </a:lnTo>
                  <a:lnTo>
                    <a:pt x="4" y="37"/>
                  </a:lnTo>
                  <a:close/>
                  <a:moveTo>
                    <a:pt x="8" y="33"/>
                  </a:moveTo>
                  <a:lnTo>
                    <a:pt x="8" y="33"/>
                  </a:lnTo>
                  <a:lnTo>
                    <a:pt x="12" y="33"/>
                  </a:lnTo>
                  <a:lnTo>
                    <a:pt x="12" y="33"/>
                  </a:lnTo>
                  <a:lnTo>
                    <a:pt x="12" y="33"/>
                  </a:lnTo>
                  <a:lnTo>
                    <a:pt x="12" y="33"/>
                  </a:lnTo>
                  <a:lnTo>
                    <a:pt x="8" y="33"/>
                  </a:lnTo>
                  <a:lnTo>
                    <a:pt x="8" y="3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63" name="Freeform 65"/>
            <p:cNvSpPr/>
            <p:nvPr/>
          </p:nvSpPr>
          <p:spPr bwMode="auto">
            <a:xfrm>
              <a:off x="4345771" y="2092626"/>
              <a:ext cx="56612" cy="43745"/>
            </a:xfrm>
            <a:custGeom>
              <a:avLst/>
              <a:gdLst>
                <a:gd name="T0" fmla="*/ 40 w 44"/>
                <a:gd name="T1" fmla="*/ 23 h 34"/>
                <a:gd name="T2" fmla="*/ 44 w 44"/>
                <a:gd name="T3" fmla="*/ 19 h 34"/>
                <a:gd name="T4" fmla="*/ 40 w 44"/>
                <a:gd name="T5" fmla="*/ 15 h 34"/>
                <a:gd name="T6" fmla="*/ 40 w 44"/>
                <a:gd name="T7" fmla="*/ 15 h 34"/>
                <a:gd name="T8" fmla="*/ 40 w 44"/>
                <a:gd name="T9" fmla="*/ 11 h 34"/>
                <a:gd name="T10" fmla="*/ 40 w 44"/>
                <a:gd name="T11" fmla="*/ 8 h 34"/>
                <a:gd name="T12" fmla="*/ 37 w 44"/>
                <a:gd name="T13" fmla="*/ 8 h 34"/>
                <a:gd name="T14" fmla="*/ 37 w 44"/>
                <a:gd name="T15" fmla="*/ 4 h 34"/>
                <a:gd name="T16" fmla="*/ 37 w 44"/>
                <a:gd name="T17" fmla="*/ 4 h 34"/>
                <a:gd name="T18" fmla="*/ 33 w 44"/>
                <a:gd name="T19" fmla="*/ 4 h 34"/>
                <a:gd name="T20" fmla="*/ 29 w 44"/>
                <a:gd name="T21" fmla="*/ 0 h 34"/>
                <a:gd name="T22" fmla="*/ 26 w 44"/>
                <a:gd name="T23" fmla="*/ 0 h 34"/>
                <a:gd name="T24" fmla="*/ 26 w 44"/>
                <a:gd name="T25" fmla="*/ 0 h 34"/>
                <a:gd name="T26" fmla="*/ 18 w 44"/>
                <a:gd name="T27" fmla="*/ 0 h 34"/>
                <a:gd name="T28" fmla="*/ 18 w 44"/>
                <a:gd name="T29" fmla="*/ 0 h 34"/>
                <a:gd name="T30" fmla="*/ 18 w 44"/>
                <a:gd name="T31" fmla="*/ 0 h 34"/>
                <a:gd name="T32" fmla="*/ 15 w 44"/>
                <a:gd name="T33" fmla="*/ 4 h 34"/>
                <a:gd name="T34" fmla="*/ 15 w 44"/>
                <a:gd name="T35" fmla="*/ 4 h 34"/>
                <a:gd name="T36" fmla="*/ 11 w 44"/>
                <a:gd name="T37" fmla="*/ 4 h 34"/>
                <a:gd name="T38" fmla="*/ 11 w 44"/>
                <a:gd name="T39" fmla="*/ 4 h 34"/>
                <a:gd name="T40" fmla="*/ 7 w 44"/>
                <a:gd name="T41" fmla="*/ 4 h 34"/>
                <a:gd name="T42" fmla="*/ 7 w 44"/>
                <a:gd name="T43" fmla="*/ 0 h 34"/>
                <a:gd name="T44" fmla="*/ 3 w 44"/>
                <a:gd name="T45" fmla="*/ 0 h 34"/>
                <a:gd name="T46" fmla="*/ 0 w 44"/>
                <a:gd name="T47" fmla="*/ 4 h 34"/>
                <a:gd name="T48" fmla="*/ 0 w 44"/>
                <a:gd name="T49" fmla="*/ 8 h 34"/>
                <a:gd name="T50" fmla="*/ 0 w 44"/>
                <a:gd name="T51" fmla="*/ 8 h 34"/>
                <a:gd name="T52" fmla="*/ 0 w 44"/>
                <a:gd name="T53" fmla="*/ 11 h 34"/>
                <a:gd name="T54" fmla="*/ 3 w 44"/>
                <a:gd name="T55" fmla="*/ 15 h 34"/>
                <a:gd name="T56" fmla="*/ 3 w 44"/>
                <a:gd name="T57" fmla="*/ 15 h 34"/>
                <a:gd name="T58" fmla="*/ 11 w 44"/>
                <a:gd name="T59" fmla="*/ 19 h 34"/>
                <a:gd name="T60" fmla="*/ 11 w 44"/>
                <a:gd name="T61" fmla="*/ 19 h 34"/>
                <a:gd name="T62" fmla="*/ 15 w 44"/>
                <a:gd name="T63" fmla="*/ 23 h 34"/>
                <a:gd name="T64" fmla="*/ 15 w 44"/>
                <a:gd name="T65" fmla="*/ 23 h 34"/>
                <a:gd name="T66" fmla="*/ 15 w 44"/>
                <a:gd name="T67" fmla="*/ 26 h 34"/>
                <a:gd name="T68" fmla="*/ 18 w 44"/>
                <a:gd name="T69" fmla="*/ 26 h 34"/>
                <a:gd name="T70" fmla="*/ 22 w 44"/>
                <a:gd name="T71" fmla="*/ 26 h 34"/>
                <a:gd name="T72" fmla="*/ 22 w 44"/>
                <a:gd name="T73" fmla="*/ 26 h 34"/>
                <a:gd name="T74" fmla="*/ 26 w 44"/>
                <a:gd name="T75" fmla="*/ 26 h 34"/>
                <a:gd name="T76" fmla="*/ 26 w 44"/>
                <a:gd name="T77" fmla="*/ 30 h 34"/>
                <a:gd name="T78" fmla="*/ 29 w 44"/>
                <a:gd name="T79" fmla="*/ 34 h 34"/>
                <a:gd name="T80" fmla="*/ 33 w 44"/>
                <a:gd name="T81" fmla="*/ 34 h 34"/>
                <a:gd name="T82" fmla="*/ 37 w 44"/>
                <a:gd name="T83" fmla="*/ 34 h 34"/>
                <a:gd name="T84" fmla="*/ 37 w 44"/>
                <a:gd name="T85" fmla="*/ 34 h 34"/>
                <a:gd name="T86" fmla="*/ 40 w 44"/>
                <a:gd name="T87" fmla="*/ 34 h 34"/>
                <a:gd name="T88" fmla="*/ 40 w 44"/>
                <a:gd name="T89" fmla="*/ 34 h 34"/>
                <a:gd name="T90" fmla="*/ 40 w 44"/>
                <a:gd name="T91" fmla="*/ 30 h 34"/>
                <a:gd name="T92" fmla="*/ 40 w 44"/>
                <a:gd name="T93" fmla="*/ 30 h 34"/>
                <a:gd name="T94" fmla="*/ 37 w 44"/>
                <a:gd name="T95" fmla="*/ 26 h 34"/>
                <a:gd name="T96" fmla="*/ 40 w 44"/>
                <a:gd name="T97" fmla="*/ 26 h 34"/>
                <a:gd name="T98" fmla="*/ 40 w 44"/>
                <a:gd name="T99" fmla="*/ 23 h 34"/>
                <a:gd name="T100" fmla="*/ 40 w 44"/>
                <a:gd name="T101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" h="34">
                  <a:moveTo>
                    <a:pt x="40" y="23"/>
                  </a:moveTo>
                  <a:lnTo>
                    <a:pt x="44" y="19"/>
                  </a:lnTo>
                  <a:lnTo>
                    <a:pt x="40" y="15"/>
                  </a:lnTo>
                  <a:lnTo>
                    <a:pt x="40" y="15"/>
                  </a:lnTo>
                  <a:lnTo>
                    <a:pt x="40" y="11"/>
                  </a:lnTo>
                  <a:lnTo>
                    <a:pt x="40" y="8"/>
                  </a:lnTo>
                  <a:lnTo>
                    <a:pt x="37" y="8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33" y="4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7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1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11" y="19"/>
                  </a:lnTo>
                  <a:lnTo>
                    <a:pt x="11" y="19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5" y="26"/>
                  </a:lnTo>
                  <a:lnTo>
                    <a:pt x="18" y="26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26" y="26"/>
                  </a:lnTo>
                  <a:lnTo>
                    <a:pt x="26" y="30"/>
                  </a:lnTo>
                  <a:lnTo>
                    <a:pt x="29" y="34"/>
                  </a:lnTo>
                  <a:lnTo>
                    <a:pt x="33" y="34"/>
                  </a:lnTo>
                  <a:lnTo>
                    <a:pt x="37" y="34"/>
                  </a:lnTo>
                  <a:lnTo>
                    <a:pt x="37" y="34"/>
                  </a:lnTo>
                  <a:lnTo>
                    <a:pt x="40" y="34"/>
                  </a:lnTo>
                  <a:lnTo>
                    <a:pt x="40" y="34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37" y="26"/>
                  </a:lnTo>
                  <a:lnTo>
                    <a:pt x="40" y="26"/>
                  </a:lnTo>
                  <a:lnTo>
                    <a:pt x="40" y="23"/>
                  </a:lnTo>
                  <a:lnTo>
                    <a:pt x="40" y="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64" name="Freeform 66"/>
            <p:cNvSpPr/>
            <p:nvPr/>
          </p:nvSpPr>
          <p:spPr bwMode="auto">
            <a:xfrm>
              <a:off x="4393379" y="2122218"/>
              <a:ext cx="14153" cy="18013"/>
            </a:xfrm>
            <a:custGeom>
              <a:avLst/>
              <a:gdLst>
                <a:gd name="T0" fmla="*/ 3 w 11"/>
                <a:gd name="T1" fmla="*/ 11 h 14"/>
                <a:gd name="T2" fmla="*/ 3 w 11"/>
                <a:gd name="T3" fmla="*/ 11 h 14"/>
                <a:gd name="T4" fmla="*/ 3 w 11"/>
                <a:gd name="T5" fmla="*/ 7 h 14"/>
                <a:gd name="T6" fmla="*/ 3 w 11"/>
                <a:gd name="T7" fmla="*/ 7 h 14"/>
                <a:gd name="T8" fmla="*/ 0 w 11"/>
                <a:gd name="T9" fmla="*/ 3 h 14"/>
                <a:gd name="T10" fmla="*/ 3 w 11"/>
                <a:gd name="T11" fmla="*/ 3 h 14"/>
                <a:gd name="T12" fmla="*/ 3 w 11"/>
                <a:gd name="T13" fmla="*/ 0 h 14"/>
                <a:gd name="T14" fmla="*/ 7 w 11"/>
                <a:gd name="T15" fmla="*/ 0 h 14"/>
                <a:gd name="T16" fmla="*/ 11 w 11"/>
                <a:gd name="T17" fmla="*/ 3 h 14"/>
                <a:gd name="T18" fmla="*/ 11 w 11"/>
                <a:gd name="T19" fmla="*/ 7 h 14"/>
                <a:gd name="T20" fmla="*/ 11 w 11"/>
                <a:gd name="T21" fmla="*/ 11 h 14"/>
                <a:gd name="T22" fmla="*/ 11 w 11"/>
                <a:gd name="T23" fmla="*/ 14 h 14"/>
                <a:gd name="T24" fmla="*/ 11 w 11"/>
                <a:gd name="T25" fmla="*/ 14 h 14"/>
                <a:gd name="T26" fmla="*/ 7 w 11"/>
                <a:gd name="T27" fmla="*/ 14 h 14"/>
                <a:gd name="T28" fmla="*/ 3 w 11"/>
                <a:gd name="T29" fmla="*/ 11 h 14"/>
                <a:gd name="T30" fmla="*/ 3 w 11"/>
                <a:gd name="T31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" h="14">
                  <a:moveTo>
                    <a:pt x="3" y="11"/>
                  </a:moveTo>
                  <a:lnTo>
                    <a:pt x="3" y="11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3"/>
                  </a:lnTo>
                  <a:lnTo>
                    <a:pt x="3" y="3"/>
                  </a:lnTo>
                  <a:lnTo>
                    <a:pt x="3" y="0"/>
                  </a:lnTo>
                  <a:lnTo>
                    <a:pt x="7" y="0"/>
                  </a:lnTo>
                  <a:lnTo>
                    <a:pt x="11" y="3"/>
                  </a:lnTo>
                  <a:lnTo>
                    <a:pt x="11" y="7"/>
                  </a:lnTo>
                  <a:lnTo>
                    <a:pt x="11" y="11"/>
                  </a:lnTo>
                  <a:lnTo>
                    <a:pt x="11" y="14"/>
                  </a:lnTo>
                  <a:lnTo>
                    <a:pt x="11" y="14"/>
                  </a:lnTo>
                  <a:lnTo>
                    <a:pt x="7" y="14"/>
                  </a:lnTo>
                  <a:lnTo>
                    <a:pt x="3" y="11"/>
                  </a:lnTo>
                  <a:lnTo>
                    <a:pt x="3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65" name="Freeform 67"/>
            <p:cNvSpPr>
              <a:spLocks noEditPoints="1"/>
            </p:cNvSpPr>
            <p:nvPr/>
          </p:nvSpPr>
          <p:spPr bwMode="auto">
            <a:xfrm>
              <a:off x="4159212" y="1782548"/>
              <a:ext cx="14153" cy="33452"/>
            </a:xfrm>
            <a:custGeom>
              <a:avLst/>
              <a:gdLst>
                <a:gd name="T0" fmla="*/ 2 w 3"/>
                <a:gd name="T1" fmla="*/ 5 h 7"/>
                <a:gd name="T2" fmla="*/ 2 w 3"/>
                <a:gd name="T3" fmla="*/ 7 h 7"/>
                <a:gd name="T4" fmla="*/ 2 w 3"/>
                <a:gd name="T5" fmla="*/ 6 h 7"/>
                <a:gd name="T6" fmla="*/ 2 w 3"/>
                <a:gd name="T7" fmla="*/ 5 h 7"/>
                <a:gd name="T8" fmla="*/ 2 w 3"/>
                <a:gd name="T9" fmla="*/ 5 h 7"/>
                <a:gd name="T10" fmla="*/ 2 w 3"/>
                <a:gd name="T11" fmla="*/ 3 h 7"/>
                <a:gd name="T12" fmla="*/ 2 w 3"/>
                <a:gd name="T13" fmla="*/ 4 h 7"/>
                <a:gd name="T14" fmla="*/ 2 w 3"/>
                <a:gd name="T15" fmla="*/ 4 h 7"/>
                <a:gd name="T16" fmla="*/ 2 w 3"/>
                <a:gd name="T17" fmla="*/ 4 h 7"/>
                <a:gd name="T18" fmla="*/ 2 w 3"/>
                <a:gd name="T19" fmla="*/ 3 h 7"/>
                <a:gd name="T20" fmla="*/ 0 w 3"/>
                <a:gd name="T21" fmla="*/ 1 h 7"/>
                <a:gd name="T22" fmla="*/ 0 w 3"/>
                <a:gd name="T23" fmla="*/ 2 h 7"/>
                <a:gd name="T24" fmla="*/ 1 w 3"/>
                <a:gd name="T25" fmla="*/ 2 h 7"/>
                <a:gd name="T26" fmla="*/ 0 w 3"/>
                <a:gd name="T27" fmla="*/ 1 h 7"/>
                <a:gd name="T28" fmla="*/ 3 w 3"/>
                <a:gd name="T29" fmla="*/ 0 h 7"/>
                <a:gd name="T30" fmla="*/ 3 w 3"/>
                <a:gd name="T31" fmla="*/ 1 h 7"/>
                <a:gd name="T32" fmla="*/ 3 w 3"/>
                <a:gd name="T33" fmla="*/ 0 h 7"/>
                <a:gd name="T34" fmla="*/ 3 w 3"/>
                <a:gd name="T35" fmla="*/ 0 h 7"/>
                <a:gd name="T36" fmla="*/ 1 w 3"/>
                <a:gd name="T37" fmla="*/ 0 h 7"/>
                <a:gd name="T38" fmla="*/ 2 w 3"/>
                <a:gd name="T39" fmla="*/ 0 h 7"/>
                <a:gd name="T40" fmla="*/ 3 w 3"/>
                <a:gd name="T41" fmla="*/ 1 h 7"/>
                <a:gd name="T42" fmla="*/ 3 w 3"/>
                <a:gd name="T43" fmla="*/ 1 h 7"/>
                <a:gd name="T44" fmla="*/ 2 w 3"/>
                <a:gd name="T45" fmla="*/ 1 h 7"/>
                <a:gd name="T46" fmla="*/ 1 w 3"/>
                <a:gd name="T47" fmla="*/ 0 h 7"/>
                <a:gd name="T48" fmla="*/ 1 w 3"/>
                <a:gd name="T49" fmla="*/ 0 h 7"/>
                <a:gd name="T50" fmla="*/ 2 w 3"/>
                <a:gd name="T51" fmla="*/ 2 h 7"/>
                <a:gd name="T52" fmla="*/ 3 w 3"/>
                <a:gd name="T53" fmla="*/ 3 h 7"/>
                <a:gd name="T54" fmla="*/ 2 w 3"/>
                <a:gd name="T55" fmla="*/ 3 h 7"/>
                <a:gd name="T56" fmla="*/ 1 w 3"/>
                <a:gd name="T57" fmla="*/ 2 h 7"/>
                <a:gd name="T58" fmla="*/ 1 w 3"/>
                <a:gd name="T59" fmla="*/ 1 h 7"/>
                <a:gd name="T60" fmla="*/ 1 w 3"/>
                <a:gd name="T6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" h="7">
                  <a:moveTo>
                    <a:pt x="2" y="5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lose/>
                  <a:moveTo>
                    <a:pt x="2" y="3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lose/>
                  <a:moveTo>
                    <a:pt x="0" y="1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lose/>
                  <a:moveTo>
                    <a:pt x="3" y="0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lose/>
                  <a:moveTo>
                    <a:pt x="1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lose/>
                  <a:moveTo>
                    <a:pt x="1" y="0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66" name="Freeform 68"/>
            <p:cNvSpPr/>
            <p:nvPr/>
          </p:nvSpPr>
          <p:spPr bwMode="auto">
            <a:xfrm>
              <a:off x="4092307" y="1988409"/>
              <a:ext cx="86205" cy="100357"/>
            </a:xfrm>
            <a:custGeom>
              <a:avLst/>
              <a:gdLst>
                <a:gd name="T0" fmla="*/ 30 w 67"/>
                <a:gd name="T1" fmla="*/ 74 h 78"/>
                <a:gd name="T2" fmla="*/ 34 w 67"/>
                <a:gd name="T3" fmla="*/ 70 h 78"/>
                <a:gd name="T4" fmla="*/ 41 w 67"/>
                <a:gd name="T5" fmla="*/ 70 h 78"/>
                <a:gd name="T6" fmla="*/ 52 w 67"/>
                <a:gd name="T7" fmla="*/ 66 h 78"/>
                <a:gd name="T8" fmla="*/ 56 w 67"/>
                <a:gd name="T9" fmla="*/ 63 h 78"/>
                <a:gd name="T10" fmla="*/ 60 w 67"/>
                <a:gd name="T11" fmla="*/ 59 h 78"/>
                <a:gd name="T12" fmla="*/ 63 w 67"/>
                <a:gd name="T13" fmla="*/ 55 h 78"/>
                <a:gd name="T14" fmla="*/ 67 w 67"/>
                <a:gd name="T15" fmla="*/ 41 h 78"/>
                <a:gd name="T16" fmla="*/ 67 w 67"/>
                <a:gd name="T17" fmla="*/ 37 h 78"/>
                <a:gd name="T18" fmla="*/ 63 w 67"/>
                <a:gd name="T19" fmla="*/ 29 h 78"/>
                <a:gd name="T20" fmla="*/ 63 w 67"/>
                <a:gd name="T21" fmla="*/ 26 h 78"/>
                <a:gd name="T22" fmla="*/ 52 w 67"/>
                <a:gd name="T23" fmla="*/ 18 h 78"/>
                <a:gd name="T24" fmla="*/ 45 w 67"/>
                <a:gd name="T25" fmla="*/ 22 h 78"/>
                <a:gd name="T26" fmla="*/ 45 w 67"/>
                <a:gd name="T27" fmla="*/ 11 h 78"/>
                <a:gd name="T28" fmla="*/ 52 w 67"/>
                <a:gd name="T29" fmla="*/ 3 h 78"/>
                <a:gd name="T30" fmla="*/ 56 w 67"/>
                <a:gd name="T31" fmla="*/ 0 h 78"/>
                <a:gd name="T32" fmla="*/ 52 w 67"/>
                <a:gd name="T33" fmla="*/ 0 h 78"/>
                <a:gd name="T34" fmla="*/ 45 w 67"/>
                <a:gd name="T35" fmla="*/ 7 h 78"/>
                <a:gd name="T36" fmla="*/ 45 w 67"/>
                <a:gd name="T37" fmla="*/ 0 h 78"/>
                <a:gd name="T38" fmla="*/ 41 w 67"/>
                <a:gd name="T39" fmla="*/ 3 h 78"/>
                <a:gd name="T40" fmla="*/ 38 w 67"/>
                <a:gd name="T41" fmla="*/ 3 h 78"/>
                <a:gd name="T42" fmla="*/ 38 w 67"/>
                <a:gd name="T43" fmla="*/ 7 h 78"/>
                <a:gd name="T44" fmla="*/ 34 w 67"/>
                <a:gd name="T45" fmla="*/ 11 h 78"/>
                <a:gd name="T46" fmla="*/ 34 w 67"/>
                <a:gd name="T47" fmla="*/ 15 h 78"/>
                <a:gd name="T48" fmla="*/ 38 w 67"/>
                <a:gd name="T49" fmla="*/ 15 h 78"/>
                <a:gd name="T50" fmla="*/ 34 w 67"/>
                <a:gd name="T51" fmla="*/ 18 h 78"/>
                <a:gd name="T52" fmla="*/ 23 w 67"/>
                <a:gd name="T53" fmla="*/ 22 h 78"/>
                <a:gd name="T54" fmla="*/ 15 w 67"/>
                <a:gd name="T55" fmla="*/ 18 h 78"/>
                <a:gd name="T56" fmla="*/ 12 w 67"/>
                <a:gd name="T57" fmla="*/ 22 h 78"/>
                <a:gd name="T58" fmla="*/ 15 w 67"/>
                <a:gd name="T59" fmla="*/ 26 h 78"/>
                <a:gd name="T60" fmla="*/ 8 w 67"/>
                <a:gd name="T61" fmla="*/ 26 h 78"/>
                <a:gd name="T62" fmla="*/ 15 w 67"/>
                <a:gd name="T63" fmla="*/ 29 h 78"/>
                <a:gd name="T64" fmla="*/ 15 w 67"/>
                <a:gd name="T65" fmla="*/ 33 h 78"/>
                <a:gd name="T66" fmla="*/ 8 w 67"/>
                <a:gd name="T67" fmla="*/ 37 h 78"/>
                <a:gd name="T68" fmla="*/ 12 w 67"/>
                <a:gd name="T69" fmla="*/ 37 h 78"/>
                <a:gd name="T70" fmla="*/ 26 w 67"/>
                <a:gd name="T71" fmla="*/ 41 h 78"/>
                <a:gd name="T72" fmla="*/ 15 w 67"/>
                <a:gd name="T73" fmla="*/ 48 h 78"/>
                <a:gd name="T74" fmla="*/ 12 w 67"/>
                <a:gd name="T75" fmla="*/ 55 h 78"/>
                <a:gd name="T76" fmla="*/ 19 w 67"/>
                <a:gd name="T77" fmla="*/ 55 h 78"/>
                <a:gd name="T78" fmla="*/ 23 w 67"/>
                <a:gd name="T79" fmla="*/ 52 h 78"/>
                <a:gd name="T80" fmla="*/ 15 w 67"/>
                <a:gd name="T81" fmla="*/ 55 h 78"/>
                <a:gd name="T82" fmla="*/ 12 w 67"/>
                <a:gd name="T83" fmla="*/ 59 h 78"/>
                <a:gd name="T84" fmla="*/ 8 w 67"/>
                <a:gd name="T85" fmla="*/ 63 h 78"/>
                <a:gd name="T86" fmla="*/ 4 w 67"/>
                <a:gd name="T87" fmla="*/ 59 h 78"/>
                <a:gd name="T88" fmla="*/ 12 w 67"/>
                <a:gd name="T89" fmla="*/ 63 h 78"/>
                <a:gd name="T90" fmla="*/ 4 w 67"/>
                <a:gd name="T91" fmla="*/ 70 h 78"/>
                <a:gd name="T92" fmla="*/ 12 w 67"/>
                <a:gd name="T93" fmla="*/ 70 h 78"/>
                <a:gd name="T94" fmla="*/ 8 w 67"/>
                <a:gd name="T95" fmla="*/ 74 h 78"/>
                <a:gd name="T96" fmla="*/ 12 w 67"/>
                <a:gd name="T97" fmla="*/ 74 h 78"/>
                <a:gd name="T98" fmla="*/ 15 w 67"/>
                <a:gd name="T99" fmla="*/ 7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7" h="78">
                  <a:moveTo>
                    <a:pt x="19" y="78"/>
                  </a:moveTo>
                  <a:lnTo>
                    <a:pt x="23" y="78"/>
                  </a:lnTo>
                  <a:lnTo>
                    <a:pt x="30" y="74"/>
                  </a:lnTo>
                  <a:lnTo>
                    <a:pt x="34" y="74"/>
                  </a:lnTo>
                  <a:lnTo>
                    <a:pt x="30" y="70"/>
                  </a:lnTo>
                  <a:lnTo>
                    <a:pt x="34" y="70"/>
                  </a:lnTo>
                  <a:lnTo>
                    <a:pt x="34" y="70"/>
                  </a:lnTo>
                  <a:lnTo>
                    <a:pt x="38" y="70"/>
                  </a:lnTo>
                  <a:lnTo>
                    <a:pt x="41" y="70"/>
                  </a:lnTo>
                  <a:lnTo>
                    <a:pt x="41" y="70"/>
                  </a:lnTo>
                  <a:lnTo>
                    <a:pt x="41" y="66"/>
                  </a:lnTo>
                  <a:lnTo>
                    <a:pt x="52" y="66"/>
                  </a:lnTo>
                  <a:lnTo>
                    <a:pt x="52" y="63"/>
                  </a:lnTo>
                  <a:lnTo>
                    <a:pt x="52" y="66"/>
                  </a:lnTo>
                  <a:lnTo>
                    <a:pt x="56" y="63"/>
                  </a:lnTo>
                  <a:lnTo>
                    <a:pt x="56" y="63"/>
                  </a:lnTo>
                  <a:lnTo>
                    <a:pt x="63" y="63"/>
                  </a:lnTo>
                  <a:lnTo>
                    <a:pt x="60" y="59"/>
                  </a:lnTo>
                  <a:lnTo>
                    <a:pt x="60" y="59"/>
                  </a:lnTo>
                  <a:lnTo>
                    <a:pt x="63" y="55"/>
                  </a:lnTo>
                  <a:lnTo>
                    <a:pt x="63" y="55"/>
                  </a:lnTo>
                  <a:lnTo>
                    <a:pt x="67" y="52"/>
                  </a:lnTo>
                  <a:lnTo>
                    <a:pt x="67" y="48"/>
                  </a:lnTo>
                  <a:lnTo>
                    <a:pt x="67" y="41"/>
                  </a:lnTo>
                  <a:lnTo>
                    <a:pt x="63" y="41"/>
                  </a:lnTo>
                  <a:lnTo>
                    <a:pt x="67" y="41"/>
                  </a:lnTo>
                  <a:lnTo>
                    <a:pt x="67" y="37"/>
                  </a:lnTo>
                  <a:lnTo>
                    <a:pt x="63" y="33"/>
                  </a:lnTo>
                  <a:lnTo>
                    <a:pt x="63" y="29"/>
                  </a:lnTo>
                  <a:lnTo>
                    <a:pt x="63" y="29"/>
                  </a:lnTo>
                  <a:lnTo>
                    <a:pt x="63" y="26"/>
                  </a:lnTo>
                  <a:lnTo>
                    <a:pt x="67" y="29"/>
                  </a:lnTo>
                  <a:lnTo>
                    <a:pt x="63" y="26"/>
                  </a:lnTo>
                  <a:lnTo>
                    <a:pt x="60" y="26"/>
                  </a:lnTo>
                  <a:lnTo>
                    <a:pt x="56" y="18"/>
                  </a:lnTo>
                  <a:lnTo>
                    <a:pt x="52" y="18"/>
                  </a:lnTo>
                  <a:lnTo>
                    <a:pt x="49" y="18"/>
                  </a:lnTo>
                  <a:lnTo>
                    <a:pt x="49" y="22"/>
                  </a:lnTo>
                  <a:lnTo>
                    <a:pt x="45" y="22"/>
                  </a:lnTo>
                  <a:lnTo>
                    <a:pt x="41" y="18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9" y="7"/>
                  </a:lnTo>
                  <a:lnTo>
                    <a:pt x="49" y="7"/>
                  </a:lnTo>
                  <a:lnTo>
                    <a:pt x="52" y="3"/>
                  </a:lnTo>
                  <a:lnTo>
                    <a:pt x="49" y="7"/>
                  </a:lnTo>
                  <a:lnTo>
                    <a:pt x="52" y="3"/>
                  </a:lnTo>
                  <a:lnTo>
                    <a:pt x="56" y="0"/>
                  </a:lnTo>
                  <a:lnTo>
                    <a:pt x="52" y="0"/>
                  </a:lnTo>
                  <a:lnTo>
                    <a:pt x="49" y="0"/>
                  </a:lnTo>
                  <a:lnTo>
                    <a:pt x="52" y="0"/>
                  </a:lnTo>
                  <a:lnTo>
                    <a:pt x="49" y="0"/>
                  </a:lnTo>
                  <a:lnTo>
                    <a:pt x="49" y="3"/>
                  </a:lnTo>
                  <a:lnTo>
                    <a:pt x="45" y="7"/>
                  </a:lnTo>
                  <a:lnTo>
                    <a:pt x="45" y="3"/>
                  </a:lnTo>
                  <a:lnTo>
                    <a:pt x="49" y="3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3"/>
                  </a:lnTo>
                  <a:lnTo>
                    <a:pt x="41" y="3"/>
                  </a:lnTo>
                  <a:lnTo>
                    <a:pt x="41" y="0"/>
                  </a:lnTo>
                  <a:lnTo>
                    <a:pt x="38" y="3"/>
                  </a:lnTo>
                  <a:lnTo>
                    <a:pt x="38" y="3"/>
                  </a:lnTo>
                  <a:lnTo>
                    <a:pt x="34" y="3"/>
                  </a:lnTo>
                  <a:lnTo>
                    <a:pt x="34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4" y="7"/>
                  </a:lnTo>
                  <a:lnTo>
                    <a:pt x="34" y="11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34" y="15"/>
                  </a:lnTo>
                  <a:lnTo>
                    <a:pt x="34" y="15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4" y="18"/>
                  </a:lnTo>
                  <a:lnTo>
                    <a:pt x="30" y="18"/>
                  </a:lnTo>
                  <a:lnTo>
                    <a:pt x="34" y="18"/>
                  </a:lnTo>
                  <a:lnTo>
                    <a:pt x="26" y="22"/>
                  </a:lnTo>
                  <a:lnTo>
                    <a:pt x="26" y="18"/>
                  </a:lnTo>
                  <a:lnTo>
                    <a:pt x="23" y="22"/>
                  </a:lnTo>
                  <a:lnTo>
                    <a:pt x="23" y="18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2" y="18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5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8" y="26"/>
                  </a:lnTo>
                  <a:lnTo>
                    <a:pt x="12" y="26"/>
                  </a:lnTo>
                  <a:lnTo>
                    <a:pt x="15" y="26"/>
                  </a:lnTo>
                  <a:lnTo>
                    <a:pt x="15" y="29"/>
                  </a:lnTo>
                  <a:lnTo>
                    <a:pt x="12" y="29"/>
                  </a:lnTo>
                  <a:lnTo>
                    <a:pt x="12" y="33"/>
                  </a:lnTo>
                  <a:lnTo>
                    <a:pt x="15" y="33"/>
                  </a:lnTo>
                  <a:lnTo>
                    <a:pt x="8" y="33"/>
                  </a:lnTo>
                  <a:lnTo>
                    <a:pt x="12" y="37"/>
                  </a:lnTo>
                  <a:lnTo>
                    <a:pt x="8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5" y="37"/>
                  </a:lnTo>
                  <a:lnTo>
                    <a:pt x="15" y="41"/>
                  </a:lnTo>
                  <a:lnTo>
                    <a:pt x="26" y="41"/>
                  </a:lnTo>
                  <a:lnTo>
                    <a:pt x="23" y="44"/>
                  </a:lnTo>
                  <a:lnTo>
                    <a:pt x="19" y="44"/>
                  </a:lnTo>
                  <a:lnTo>
                    <a:pt x="15" y="48"/>
                  </a:lnTo>
                  <a:lnTo>
                    <a:pt x="19" y="48"/>
                  </a:lnTo>
                  <a:lnTo>
                    <a:pt x="15" y="52"/>
                  </a:lnTo>
                  <a:lnTo>
                    <a:pt x="12" y="55"/>
                  </a:lnTo>
                  <a:lnTo>
                    <a:pt x="12" y="55"/>
                  </a:lnTo>
                  <a:lnTo>
                    <a:pt x="15" y="52"/>
                  </a:lnTo>
                  <a:lnTo>
                    <a:pt x="19" y="55"/>
                  </a:lnTo>
                  <a:lnTo>
                    <a:pt x="23" y="55"/>
                  </a:lnTo>
                  <a:lnTo>
                    <a:pt x="23" y="52"/>
                  </a:lnTo>
                  <a:lnTo>
                    <a:pt x="23" y="52"/>
                  </a:lnTo>
                  <a:lnTo>
                    <a:pt x="26" y="52"/>
                  </a:lnTo>
                  <a:lnTo>
                    <a:pt x="19" y="55"/>
                  </a:lnTo>
                  <a:lnTo>
                    <a:pt x="15" y="55"/>
                  </a:lnTo>
                  <a:lnTo>
                    <a:pt x="12" y="55"/>
                  </a:lnTo>
                  <a:lnTo>
                    <a:pt x="12" y="59"/>
                  </a:lnTo>
                  <a:lnTo>
                    <a:pt x="12" y="59"/>
                  </a:lnTo>
                  <a:lnTo>
                    <a:pt x="12" y="59"/>
                  </a:lnTo>
                  <a:lnTo>
                    <a:pt x="12" y="63"/>
                  </a:lnTo>
                  <a:lnTo>
                    <a:pt x="8" y="63"/>
                  </a:lnTo>
                  <a:lnTo>
                    <a:pt x="8" y="59"/>
                  </a:lnTo>
                  <a:lnTo>
                    <a:pt x="4" y="59"/>
                  </a:lnTo>
                  <a:lnTo>
                    <a:pt x="4" y="59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2" y="63"/>
                  </a:lnTo>
                  <a:lnTo>
                    <a:pt x="8" y="66"/>
                  </a:lnTo>
                  <a:lnTo>
                    <a:pt x="4" y="66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12" y="70"/>
                  </a:lnTo>
                  <a:lnTo>
                    <a:pt x="8" y="74"/>
                  </a:lnTo>
                  <a:lnTo>
                    <a:pt x="4" y="74"/>
                  </a:lnTo>
                  <a:lnTo>
                    <a:pt x="8" y="74"/>
                  </a:lnTo>
                  <a:lnTo>
                    <a:pt x="15" y="70"/>
                  </a:lnTo>
                  <a:lnTo>
                    <a:pt x="15" y="74"/>
                  </a:lnTo>
                  <a:lnTo>
                    <a:pt x="12" y="74"/>
                  </a:lnTo>
                  <a:lnTo>
                    <a:pt x="12" y="74"/>
                  </a:lnTo>
                  <a:lnTo>
                    <a:pt x="12" y="78"/>
                  </a:lnTo>
                  <a:lnTo>
                    <a:pt x="15" y="74"/>
                  </a:lnTo>
                  <a:lnTo>
                    <a:pt x="19" y="7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67" name="Freeform 69"/>
            <p:cNvSpPr>
              <a:spLocks noEditPoints="1"/>
            </p:cNvSpPr>
            <p:nvPr/>
          </p:nvSpPr>
          <p:spPr bwMode="auto">
            <a:xfrm>
              <a:off x="4145057" y="1830153"/>
              <a:ext cx="181415" cy="301072"/>
            </a:xfrm>
            <a:custGeom>
              <a:avLst/>
              <a:gdLst>
                <a:gd name="T0" fmla="*/ 1 w 38"/>
                <a:gd name="T1" fmla="*/ 36 h 63"/>
                <a:gd name="T2" fmla="*/ 9 w 38"/>
                <a:gd name="T3" fmla="*/ 36 h 63"/>
                <a:gd name="T4" fmla="*/ 8 w 38"/>
                <a:gd name="T5" fmla="*/ 40 h 63"/>
                <a:gd name="T6" fmla="*/ 27 w 38"/>
                <a:gd name="T7" fmla="*/ 0 h 63"/>
                <a:gd name="T8" fmla="*/ 26 w 38"/>
                <a:gd name="T9" fmla="*/ 1 h 63"/>
                <a:gd name="T10" fmla="*/ 25 w 38"/>
                <a:gd name="T11" fmla="*/ 2 h 63"/>
                <a:gd name="T12" fmla="*/ 35 w 38"/>
                <a:gd name="T13" fmla="*/ 54 h 63"/>
                <a:gd name="T14" fmla="*/ 25 w 38"/>
                <a:gd name="T15" fmla="*/ 59 h 63"/>
                <a:gd name="T16" fmla="*/ 4 w 38"/>
                <a:gd name="T17" fmla="*/ 26 h 63"/>
                <a:gd name="T18" fmla="*/ 6 w 38"/>
                <a:gd name="T19" fmla="*/ 23 h 63"/>
                <a:gd name="T20" fmla="*/ 18 w 38"/>
                <a:gd name="T21" fmla="*/ 12 h 63"/>
                <a:gd name="T22" fmla="*/ 17 w 38"/>
                <a:gd name="T23" fmla="*/ 14 h 63"/>
                <a:gd name="T24" fmla="*/ 7 w 38"/>
                <a:gd name="T25" fmla="*/ 16 h 63"/>
                <a:gd name="T26" fmla="*/ 5 w 38"/>
                <a:gd name="T27" fmla="*/ 18 h 63"/>
                <a:gd name="T28" fmla="*/ 3 w 38"/>
                <a:gd name="T29" fmla="*/ 21 h 63"/>
                <a:gd name="T30" fmla="*/ 3 w 38"/>
                <a:gd name="T31" fmla="*/ 22 h 63"/>
                <a:gd name="T32" fmla="*/ 6 w 38"/>
                <a:gd name="T33" fmla="*/ 22 h 63"/>
                <a:gd name="T34" fmla="*/ 7 w 38"/>
                <a:gd name="T35" fmla="*/ 22 h 63"/>
                <a:gd name="T36" fmla="*/ 8 w 38"/>
                <a:gd name="T37" fmla="*/ 26 h 63"/>
                <a:gd name="T38" fmla="*/ 8 w 38"/>
                <a:gd name="T39" fmla="*/ 30 h 63"/>
                <a:gd name="T40" fmla="*/ 11 w 38"/>
                <a:gd name="T41" fmla="*/ 33 h 63"/>
                <a:gd name="T42" fmla="*/ 12 w 38"/>
                <a:gd name="T43" fmla="*/ 40 h 63"/>
                <a:gd name="T44" fmla="*/ 11 w 38"/>
                <a:gd name="T45" fmla="*/ 62 h 63"/>
                <a:gd name="T46" fmla="*/ 17 w 38"/>
                <a:gd name="T47" fmla="*/ 62 h 63"/>
                <a:gd name="T48" fmla="*/ 22 w 38"/>
                <a:gd name="T49" fmla="*/ 59 h 63"/>
                <a:gd name="T50" fmla="*/ 28 w 38"/>
                <a:gd name="T51" fmla="*/ 59 h 63"/>
                <a:gd name="T52" fmla="*/ 35 w 38"/>
                <a:gd name="T53" fmla="*/ 57 h 63"/>
                <a:gd name="T54" fmla="*/ 34 w 38"/>
                <a:gd name="T55" fmla="*/ 54 h 63"/>
                <a:gd name="T56" fmla="*/ 35 w 38"/>
                <a:gd name="T57" fmla="*/ 52 h 63"/>
                <a:gd name="T58" fmla="*/ 37 w 38"/>
                <a:gd name="T59" fmla="*/ 51 h 63"/>
                <a:gd name="T60" fmla="*/ 31 w 38"/>
                <a:gd name="T61" fmla="*/ 46 h 63"/>
                <a:gd name="T62" fmla="*/ 28 w 38"/>
                <a:gd name="T63" fmla="*/ 42 h 63"/>
                <a:gd name="T64" fmla="*/ 29 w 38"/>
                <a:gd name="T65" fmla="*/ 39 h 63"/>
                <a:gd name="T66" fmla="*/ 23 w 38"/>
                <a:gd name="T67" fmla="*/ 32 h 63"/>
                <a:gd name="T68" fmla="*/ 16 w 38"/>
                <a:gd name="T69" fmla="*/ 29 h 63"/>
                <a:gd name="T70" fmla="*/ 17 w 38"/>
                <a:gd name="T71" fmla="*/ 27 h 63"/>
                <a:gd name="T72" fmla="*/ 22 w 38"/>
                <a:gd name="T73" fmla="*/ 22 h 63"/>
                <a:gd name="T74" fmla="*/ 16 w 38"/>
                <a:gd name="T75" fmla="*/ 20 h 63"/>
                <a:gd name="T76" fmla="*/ 15 w 38"/>
                <a:gd name="T77" fmla="*/ 18 h 63"/>
                <a:gd name="T78" fmla="*/ 15 w 38"/>
                <a:gd name="T79" fmla="*/ 15 h 63"/>
                <a:gd name="T80" fmla="*/ 11 w 38"/>
                <a:gd name="T81" fmla="*/ 15 h 63"/>
                <a:gd name="T82" fmla="*/ 10 w 38"/>
                <a:gd name="T83" fmla="*/ 19 h 63"/>
                <a:gd name="T84" fmla="*/ 9 w 38"/>
                <a:gd name="T85" fmla="*/ 21 h 63"/>
                <a:gd name="T86" fmla="*/ 9 w 38"/>
                <a:gd name="T87" fmla="*/ 22 h 63"/>
                <a:gd name="T88" fmla="*/ 8 w 38"/>
                <a:gd name="T89" fmla="*/ 25 h 63"/>
                <a:gd name="T90" fmla="*/ 9 w 38"/>
                <a:gd name="T91" fmla="*/ 26 h 63"/>
                <a:gd name="T92" fmla="*/ 9 w 38"/>
                <a:gd name="T93" fmla="*/ 30 h 63"/>
                <a:gd name="T94" fmla="*/ 10 w 38"/>
                <a:gd name="T95" fmla="*/ 31 h 63"/>
                <a:gd name="T96" fmla="*/ 12 w 38"/>
                <a:gd name="T97" fmla="*/ 28 h 63"/>
                <a:gd name="T98" fmla="*/ 11 w 38"/>
                <a:gd name="T99" fmla="*/ 35 h 63"/>
                <a:gd name="T100" fmla="*/ 15 w 38"/>
                <a:gd name="T101" fmla="*/ 36 h 63"/>
                <a:gd name="T102" fmla="*/ 19 w 38"/>
                <a:gd name="T103" fmla="*/ 39 h 63"/>
                <a:gd name="T104" fmla="*/ 19 w 38"/>
                <a:gd name="T105" fmla="*/ 44 h 63"/>
                <a:gd name="T106" fmla="*/ 12 w 38"/>
                <a:gd name="T107" fmla="*/ 47 h 63"/>
                <a:gd name="T108" fmla="*/ 13 w 38"/>
                <a:gd name="T109" fmla="*/ 51 h 63"/>
                <a:gd name="T110" fmla="*/ 11 w 38"/>
                <a:gd name="T111" fmla="*/ 54 h 63"/>
                <a:gd name="T112" fmla="*/ 16 w 38"/>
                <a:gd name="T113" fmla="*/ 55 h 63"/>
                <a:gd name="T114" fmla="*/ 18 w 38"/>
                <a:gd name="T115" fmla="*/ 56 h 63"/>
                <a:gd name="T116" fmla="*/ 11 w 38"/>
                <a:gd name="T117" fmla="*/ 60 h 63"/>
                <a:gd name="T118" fmla="*/ 10 w 38"/>
                <a:gd name="T119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" h="63">
                  <a:moveTo>
                    <a:pt x="7" y="41"/>
                  </a:moveTo>
                  <a:cubicBezTo>
                    <a:pt x="6" y="40"/>
                    <a:pt x="6" y="40"/>
                    <a:pt x="6" y="40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" y="36"/>
                    <a:pt x="1" y="36"/>
                    <a:pt x="1" y="36"/>
                  </a:cubicBezTo>
                  <a:cubicBezTo>
                    <a:pt x="1" y="36"/>
                    <a:pt x="1" y="36"/>
                    <a:pt x="1" y="36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39"/>
                    <a:pt x="9" y="39"/>
                    <a:pt x="9" y="39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9" y="39"/>
                    <a:pt x="9" y="39"/>
                    <a:pt x="9" y="39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7" y="40"/>
                    <a:pt x="7" y="40"/>
                    <a:pt x="7" y="40"/>
                  </a:cubicBezTo>
                  <a:cubicBezTo>
                    <a:pt x="7" y="40"/>
                    <a:pt x="7" y="40"/>
                    <a:pt x="7" y="40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7" y="41"/>
                    <a:pt x="7" y="41"/>
                    <a:pt x="7" y="41"/>
                  </a:cubicBezTo>
                  <a:close/>
                  <a:moveTo>
                    <a:pt x="25" y="5"/>
                  </a:moveTo>
                  <a:cubicBezTo>
                    <a:pt x="25" y="5"/>
                    <a:pt x="25" y="5"/>
                    <a:pt x="25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5" y="5"/>
                    <a:pt x="25" y="5"/>
                    <a:pt x="25" y="5"/>
                  </a:cubicBezTo>
                  <a:close/>
                  <a:moveTo>
                    <a:pt x="27" y="1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1"/>
                    <a:pt x="27" y="1"/>
                    <a:pt x="27" y="1"/>
                  </a:cubicBezTo>
                  <a:close/>
                  <a:moveTo>
                    <a:pt x="25" y="2"/>
                  </a:moveTo>
                  <a:cubicBezTo>
                    <a:pt x="25" y="1"/>
                    <a:pt x="25" y="1"/>
                    <a:pt x="25" y="1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5" y="2"/>
                    <a:pt x="25" y="2"/>
                  </a:cubicBezTo>
                  <a:close/>
                  <a:moveTo>
                    <a:pt x="26" y="2"/>
                  </a:moveTo>
                  <a:cubicBezTo>
                    <a:pt x="25" y="1"/>
                    <a:pt x="25" y="1"/>
                    <a:pt x="25" y="1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2"/>
                    <a:pt x="26" y="2"/>
                    <a:pt x="26" y="2"/>
                  </a:cubicBezTo>
                  <a:close/>
                  <a:moveTo>
                    <a:pt x="25" y="4"/>
                  </a:moveTo>
                  <a:cubicBezTo>
                    <a:pt x="25" y="4"/>
                    <a:pt x="25" y="4"/>
                    <a:pt x="25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5" y="4"/>
                    <a:pt x="25" y="4"/>
                    <a:pt x="25" y="4"/>
                  </a:cubicBezTo>
                  <a:close/>
                  <a:moveTo>
                    <a:pt x="34" y="55"/>
                  </a:moveTo>
                  <a:cubicBezTo>
                    <a:pt x="35" y="55"/>
                    <a:pt x="35" y="55"/>
                    <a:pt x="35" y="5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5"/>
                    <a:pt x="34" y="55"/>
                    <a:pt x="34" y="55"/>
                  </a:cubicBezTo>
                  <a:close/>
                  <a:moveTo>
                    <a:pt x="25" y="59"/>
                  </a:moveTo>
                  <a:cubicBezTo>
                    <a:pt x="26" y="59"/>
                    <a:pt x="26" y="59"/>
                    <a:pt x="26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5" y="59"/>
                    <a:pt x="25" y="59"/>
                    <a:pt x="25" y="59"/>
                  </a:cubicBezTo>
                  <a:close/>
                  <a:moveTo>
                    <a:pt x="11" y="30"/>
                  </a:moveTo>
                  <a:cubicBezTo>
                    <a:pt x="11" y="30"/>
                    <a:pt x="11" y="30"/>
                    <a:pt x="11" y="30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30"/>
                    <a:pt x="11" y="30"/>
                    <a:pt x="11" y="30"/>
                  </a:cubicBezTo>
                  <a:close/>
                  <a:moveTo>
                    <a:pt x="7" y="29"/>
                  </a:moveTo>
                  <a:cubicBezTo>
                    <a:pt x="7" y="29"/>
                    <a:pt x="7" y="29"/>
                    <a:pt x="7" y="29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7" y="29"/>
                    <a:pt x="7" y="29"/>
                    <a:pt x="7" y="29"/>
                  </a:cubicBezTo>
                  <a:close/>
                  <a:moveTo>
                    <a:pt x="4" y="27"/>
                  </a:moveTo>
                  <a:cubicBezTo>
                    <a:pt x="4" y="26"/>
                    <a:pt x="4" y="26"/>
                    <a:pt x="4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4" y="27"/>
                    <a:pt x="4" y="27"/>
                    <a:pt x="4" y="27"/>
                  </a:cubicBezTo>
                  <a:close/>
                  <a:moveTo>
                    <a:pt x="5" y="26"/>
                  </a:moveTo>
                  <a:cubicBezTo>
                    <a:pt x="6" y="25"/>
                    <a:pt x="6" y="25"/>
                    <a:pt x="6" y="25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6"/>
                    <a:pt x="5" y="26"/>
                    <a:pt x="5" y="26"/>
                  </a:cubicBezTo>
                  <a:close/>
                  <a:moveTo>
                    <a:pt x="7" y="24"/>
                  </a:move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lose/>
                  <a:moveTo>
                    <a:pt x="6" y="23"/>
                  </a:moveTo>
                  <a:cubicBezTo>
                    <a:pt x="6" y="24"/>
                    <a:pt x="6" y="24"/>
                    <a:pt x="6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6" y="23"/>
                    <a:pt x="6" y="23"/>
                    <a:pt x="6" y="23"/>
                  </a:cubicBezTo>
                  <a:close/>
                  <a:moveTo>
                    <a:pt x="18" y="12"/>
                  </a:moveTo>
                  <a:cubicBezTo>
                    <a:pt x="18" y="12"/>
                    <a:pt x="18" y="12"/>
                    <a:pt x="18" y="12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2"/>
                    <a:pt x="18" y="12"/>
                    <a:pt x="18" y="12"/>
                  </a:cubicBezTo>
                  <a:close/>
                  <a:moveTo>
                    <a:pt x="17" y="12"/>
                  </a:moveTo>
                  <a:cubicBezTo>
                    <a:pt x="17" y="12"/>
                    <a:pt x="17" y="12"/>
                    <a:pt x="17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2"/>
                    <a:pt x="17" y="12"/>
                    <a:pt x="17" y="12"/>
                  </a:cubicBezTo>
                  <a:close/>
                  <a:moveTo>
                    <a:pt x="17" y="13"/>
                  </a:moveTo>
                  <a:cubicBezTo>
                    <a:pt x="17" y="14"/>
                    <a:pt x="17" y="14"/>
                    <a:pt x="17" y="1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lose/>
                  <a:moveTo>
                    <a:pt x="4" y="18"/>
                  </a:moveTo>
                  <a:cubicBezTo>
                    <a:pt x="4" y="18"/>
                    <a:pt x="4" y="18"/>
                    <a:pt x="4" y="18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lose/>
                  <a:moveTo>
                    <a:pt x="4" y="19"/>
                  </a:move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lose/>
                  <a:moveTo>
                    <a:pt x="4" y="20"/>
                  </a:moveTo>
                  <a:cubicBezTo>
                    <a:pt x="3" y="21"/>
                    <a:pt x="3" y="21"/>
                    <a:pt x="3" y="2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lose/>
                  <a:moveTo>
                    <a:pt x="3" y="21"/>
                  </a:move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3" y="21"/>
                    <a:pt x="3" y="21"/>
                    <a:pt x="3" y="21"/>
                  </a:cubicBezTo>
                  <a:close/>
                  <a:moveTo>
                    <a:pt x="2" y="23"/>
                  </a:moveTo>
                  <a:cubicBezTo>
                    <a:pt x="3" y="24"/>
                    <a:pt x="3" y="24"/>
                    <a:pt x="3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3"/>
                    <a:pt x="2" y="23"/>
                    <a:pt x="2" y="23"/>
                  </a:cubicBezTo>
                  <a:close/>
                  <a:moveTo>
                    <a:pt x="3" y="23"/>
                  </a:move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3" y="23"/>
                    <a:pt x="3" y="23"/>
                    <a:pt x="3" y="23"/>
                  </a:cubicBezTo>
                  <a:close/>
                  <a:moveTo>
                    <a:pt x="8" y="23"/>
                  </a:moveTo>
                  <a:cubicBezTo>
                    <a:pt x="8" y="23"/>
                    <a:pt x="8" y="23"/>
                    <a:pt x="8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3"/>
                    <a:pt x="8" y="23"/>
                    <a:pt x="8" y="23"/>
                  </a:cubicBezTo>
                  <a:close/>
                  <a:moveTo>
                    <a:pt x="6" y="28"/>
                  </a:moveTo>
                  <a:cubicBezTo>
                    <a:pt x="8" y="27"/>
                    <a:pt x="8" y="27"/>
                    <a:pt x="8" y="27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8"/>
                    <a:pt x="6" y="28"/>
                    <a:pt x="6" y="28"/>
                  </a:cubicBezTo>
                  <a:close/>
                  <a:moveTo>
                    <a:pt x="7" y="30"/>
                  </a:moveTo>
                  <a:cubicBezTo>
                    <a:pt x="7" y="30"/>
                    <a:pt x="7" y="30"/>
                    <a:pt x="7" y="30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7" y="30"/>
                    <a:pt x="7" y="30"/>
                    <a:pt x="7" y="30"/>
                  </a:cubicBezTo>
                  <a:close/>
                  <a:moveTo>
                    <a:pt x="6" y="31"/>
                  </a:moveTo>
                  <a:cubicBezTo>
                    <a:pt x="7" y="31"/>
                    <a:pt x="7" y="31"/>
                    <a:pt x="7" y="31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lose/>
                  <a:moveTo>
                    <a:pt x="10" y="31"/>
                  </a:moveTo>
                  <a:cubicBezTo>
                    <a:pt x="10" y="33"/>
                    <a:pt x="10" y="33"/>
                    <a:pt x="10" y="33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1"/>
                    <a:pt x="10" y="31"/>
                    <a:pt x="10" y="31"/>
                  </a:cubicBezTo>
                  <a:close/>
                  <a:moveTo>
                    <a:pt x="13" y="45"/>
                  </a:moveTo>
                  <a:cubicBezTo>
                    <a:pt x="14" y="45"/>
                    <a:pt x="14" y="45"/>
                    <a:pt x="14" y="45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3" y="44"/>
                    <a:pt x="13" y="45"/>
                    <a:pt x="13" y="45"/>
                  </a:cubicBezTo>
                  <a:close/>
                  <a:moveTo>
                    <a:pt x="12" y="40"/>
                  </a:moveTo>
                  <a:cubicBezTo>
                    <a:pt x="12" y="39"/>
                    <a:pt x="12" y="39"/>
                    <a:pt x="12" y="39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lose/>
                  <a:moveTo>
                    <a:pt x="10" y="63"/>
                  </a:moveTo>
                  <a:cubicBezTo>
                    <a:pt x="11" y="63"/>
                    <a:pt x="11" y="63"/>
                    <a:pt x="11" y="63"/>
                  </a:cubicBezTo>
                  <a:cubicBezTo>
                    <a:pt x="10" y="62"/>
                    <a:pt x="10" y="62"/>
                    <a:pt x="10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1"/>
                    <a:pt x="16" y="61"/>
                    <a:pt x="16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1" y="60"/>
                    <a:pt x="21" y="60"/>
                    <a:pt x="21" y="60"/>
                  </a:cubicBezTo>
                  <a:cubicBezTo>
                    <a:pt x="22" y="59"/>
                    <a:pt x="22" y="59"/>
                    <a:pt x="22" y="59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0"/>
                    <a:pt x="23" y="60"/>
                    <a:pt x="23" y="60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2" y="58"/>
                    <a:pt x="32" y="58"/>
                    <a:pt x="32" y="58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2"/>
                    <a:pt x="35" y="52"/>
                    <a:pt x="35" y="52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1" y="46"/>
                    <a:pt x="31" y="46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5"/>
                    <a:pt x="16" y="35"/>
                    <a:pt x="16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2"/>
                    <a:pt x="19" y="42"/>
                    <a:pt x="19" y="42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6" y="45"/>
                    <a:pt x="16" y="45"/>
                    <a:pt x="16" y="45"/>
                  </a:cubicBezTo>
                  <a:cubicBezTo>
                    <a:pt x="16" y="45"/>
                    <a:pt x="16" y="45"/>
                    <a:pt x="16" y="45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4" y="48"/>
                    <a:pt x="14" y="48"/>
                    <a:pt x="14" y="48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1" y="52"/>
                    <a:pt x="11" y="52"/>
                    <a:pt x="11" y="52"/>
                  </a:cubicBezTo>
                  <a:cubicBezTo>
                    <a:pt x="11" y="52"/>
                    <a:pt x="11" y="52"/>
                    <a:pt x="11" y="52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0" y="53"/>
                    <a:pt x="10" y="53"/>
                    <a:pt x="10" y="53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14" y="53"/>
                    <a:pt x="14" y="53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ubicBezTo>
                    <a:pt x="15" y="54"/>
                    <a:pt x="15" y="54"/>
                    <a:pt x="15" y="54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5" y="54"/>
                    <a:pt x="15" y="54"/>
                    <a:pt x="15" y="54"/>
                  </a:cubicBezTo>
                  <a:cubicBezTo>
                    <a:pt x="15" y="54"/>
                    <a:pt x="15" y="54"/>
                    <a:pt x="15" y="54"/>
                  </a:cubicBezTo>
                  <a:cubicBezTo>
                    <a:pt x="16" y="54"/>
                    <a:pt x="16" y="54"/>
                    <a:pt x="16" y="54"/>
                  </a:cubicBezTo>
                  <a:cubicBezTo>
                    <a:pt x="16" y="55"/>
                    <a:pt x="16" y="55"/>
                    <a:pt x="16" y="55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21" y="54"/>
                    <a:pt x="21" y="54"/>
                    <a:pt x="21" y="54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18" y="56"/>
                    <a:pt x="18" y="56"/>
                    <a:pt x="18" y="56"/>
                  </a:cubicBezTo>
                  <a:cubicBezTo>
                    <a:pt x="18" y="57"/>
                    <a:pt x="18" y="57"/>
                    <a:pt x="18" y="57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5" y="56"/>
                    <a:pt x="15" y="56"/>
                    <a:pt x="15" y="56"/>
                  </a:cubicBezTo>
                  <a:cubicBezTo>
                    <a:pt x="14" y="56"/>
                    <a:pt x="14" y="56"/>
                    <a:pt x="14" y="56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8" y="62"/>
                    <a:pt x="8" y="62"/>
                    <a:pt x="8" y="62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9" y="63"/>
                    <a:pt x="9" y="63"/>
                    <a:pt x="9" y="63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10" y="62"/>
                    <a:pt x="10" y="62"/>
                    <a:pt x="10" y="62"/>
                  </a:cubicBezTo>
                  <a:lnTo>
                    <a:pt x="10" y="6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68" name="Freeform 70"/>
            <p:cNvSpPr>
              <a:spLocks noEditPoints="1"/>
            </p:cNvSpPr>
            <p:nvPr/>
          </p:nvSpPr>
          <p:spPr bwMode="auto">
            <a:xfrm>
              <a:off x="4202957" y="2102919"/>
              <a:ext cx="275339" cy="229020"/>
            </a:xfrm>
            <a:custGeom>
              <a:avLst/>
              <a:gdLst>
                <a:gd name="T0" fmla="*/ 166 w 214"/>
                <a:gd name="T1" fmla="*/ 85 h 178"/>
                <a:gd name="T2" fmla="*/ 155 w 214"/>
                <a:gd name="T3" fmla="*/ 92 h 178"/>
                <a:gd name="T4" fmla="*/ 159 w 214"/>
                <a:gd name="T5" fmla="*/ 81 h 178"/>
                <a:gd name="T6" fmla="*/ 170 w 214"/>
                <a:gd name="T7" fmla="*/ 67 h 178"/>
                <a:gd name="T8" fmla="*/ 177 w 214"/>
                <a:gd name="T9" fmla="*/ 67 h 178"/>
                <a:gd name="T10" fmla="*/ 181 w 214"/>
                <a:gd name="T11" fmla="*/ 48 h 178"/>
                <a:gd name="T12" fmla="*/ 185 w 214"/>
                <a:gd name="T13" fmla="*/ 37 h 178"/>
                <a:gd name="T14" fmla="*/ 170 w 214"/>
                <a:gd name="T15" fmla="*/ 33 h 178"/>
                <a:gd name="T16" fmla="*/ 159 w 214"/>
                <a:gd name="T17" fmla="*/ 29 h 178"/>
                <a:gd name="T18" fmla="*/ 144 w 214"/>
                <a:gd name="T19" fmla="*/ 26 h 178"/>
                <a:gd name="T20" fmla="*/ 133 w 214"/>
                <a:gd name="T21" fmla="*/ 18 h 178"/>
                <a:gd name="T22" fmla="*/ 122 w 214"/>
                <a:gd name="T23" fmla="*/ 11 h 178"/>
                <a:gd name="T24" fmla="*/ 111 w 214"/>
                <a:gd name="T25" fmla="*/ 0 h 178"/>
                <a:gd name="T26" fmla="*/ 96 w 214"/>
                <a:gd name="T27" fmla="*/ 3 h 178"/>
                <a:gd name="T28" fmla="*/ 92 w 214"/>
                <a:gd name="T29" fmla="*/ 18 h 178"/>
                <a:gd name="T30" fmla="*/ 70 w 214"/>
                <a:gd name="T31" fmla="*/ 26 h 178"/>
                <a:gd name="T32" fmla="*/ 63 w 214"/>
                <a:gd name="T33" fmla="*/ 33 h 178"/>
                <a:gd name="T34" fmla="*/ 55 w 214"/>
                <a:gd name="T35" fmla="*/ 26 h 178"/>
                <a:gd name="T36" fmla="*/ 44 w 214"/>
                <a:gd name="T37" fmla="*/ 29 h 178"/>
                <a:gd name="T38" fmla="*/ 48 w 214"/>
                <a:gd name="T39" fmla="*/ 41 h 178"/>
                <a:gd name="T40" fmla="*/ 40 w 214"/>
                <a:gd name="T41" fmla="*/ 44 h 178"/>
                <a:gd name="T42" fmla="*/ 26 w 214"/>
                <a:gd name="T43" fmla="*/ 41 h 178"/>
                <a:gd name="T44" fmla="*/ 11 w 214"/>
                <a:gd name="T45" fmla="*/ 44 h 178"/>
                <a:gd name="T46" fmla="*/ 0 w 214"/>
                <a:gd name="T47" fmla="*/ 52 h 178"/>
                <a:gd name="T48" fmla="*/ 3 w 214"/>
                <a:gd name="T49" fmla="*/ 52 h 178"/>
                <a:gd name="T50" fmla="*/ 3 w 214"/>
                <a:gd name="T51" fmla="*/ 55 h 178"/>
                <a:gd name="T52" fmla="*/ 7 w 214"/>
                <a:gd name="T53" fmla="*/ 63 h 178"/>
                <a:gd name="T54" fmla="*/ 22 w 214"/>
                <a:gd name="T55" fmla="*/ 63 h 178"/>
                <a:gd name="T56" fmla="*/ 29 w 214"/>
                <a:gd name="T57" fmla="*/ 67 h 178"/>
                <a:gd name="T58" fmla="*/ 37 w 214"/>
                <a:gd name="T59" fmla="*/ 70 h 178"/>
                <a:gd name="T60" fmla="*/ 44 w 214"/>
                <a:gd name="T61" fmla="*/ 70 h 178"/>
                <a:gd name="T62" fmla="*/ 40 w 214"/>
                <a:gd name="T63" fmla="*/ 81 h 178"/>
                <a:gd name="T64" fmla="*/ 55 w 214"/>
                <a:gd name="T65" fmla="*/ 89 h 178"/>
                <a:gd name="T66" fmla="*/ 51 w 214"/>
                <a:gd name="T67" fmla="*/ 100 h 178"/>
                <a:gd name="T68" fmla="*/ 59 w 214"/>
                <a:gd name="T69" fmla="*/ 104 h 178"/>
                <a:gd name="T70" fmla="*/ 55 w 214"/>
                <a:gd name="T71" fmla="*/ 118 h 178"/>
                <a:gd name="T72" fmla="*/ 48 w 214"/>
                <a:gd name="T73" fmla="*/ 141 h 178"/>
                <a:gd name="T74" fmla="*/ 55 w 214"/>
                <a:gd name="T75" fmla="*/ 148 h 178"/>
                <a:gd name="T76" fmla="*/ 77 w 214"/>
                <a:gd name="T77" fmla="*/ 156 h 178"/>
                <a:gd name="T78" fmla="*/ 96 w 214"/>
                <a:gd name="T79" fmla="*/ 156 h 178"/>
                <a:gd name="T80" fmla="*/ 114 w 214"/>
                <a:gd name="T81" fmla="*/ 159 h 178"/>
                <a:gd name="T82" fmla="*/ 126 w 214"/>
                <a:gd name="T83" fmla="*/ 137 h 178"/>
                <a:gd name="T84" fmla="*/ 140 w 214"/>
                <a:gd name="T85" fmla="*/ 141 h 178"/>
                <a:gd name="T86" fmla="*/ 166 w 214"/>
                <a:gd name="T87" fmla="*/ 148 h 178"/>
                <a:gd name="T88" fmla="*/ 181 w 214"/>
                <a:gd name="T89" fmla="*/ 133 h 178"/>
                <a:gd name="T90" fmla="*/ 170 w 214"/>
                <a:gd name="T91" fmla="*/ 115 h 178"/>
                <a:gd name="T92" fmla="*/ 170 w 214"/>
                <a:gd name="T93" fmla="*/ 100 h 178"/>
                <a:gd name="T94" fmla="*/ 207 w 214"/>
                <a:gd name="T95" fmla="*/ 178 h 178"/>
                <a:gd name="T96" fmla="*/ 203 w 214"/>
                <a:gd name="T97" fmla="*/ 170 h 178"/>
                <a:gd name="T98" fmla="*/ 200 w 214"/>
                <a:gd name="T99" fmla="*/ 167 h 178"/>
                <a:gd name="T100" fmla="*/ 200 w 214"/>
                <a:gd name="T101" fmla="*/ 159 h 178"/>
                <a:gd name="T102" fmla="*/ 207 w 214"/>
                <a:gd name="T103" fmla="*/ 156 h 178"/>
                <a:gd name="T104" fmla="*/ 211 w 214"/>
                <a:gd name="T105" fmla="*/ 148 h 178"/>
                <a:gd name="T106" fmla="*/ 211 w 214"/>
                <a:gd name="T107" fmla="*/ 17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4" h="178">
                  <a:moveTo>
                    <a:pt x="174" y="96"/>
                  </a:moveTo>
                  <a:lnTo>
                    <a:pt x="174" y="92"/>
                  </a:lnTo>
                  <a:lnTo>
                    <a:pt x="170" y="92"/>
                  </a:lnTo>
                  <a:lnTo>
                    <a:pt x="170" y="89"/>
                  </a:lnTo>
                  <a:lnTo>
                    <a:pt x="166" y="85"/>
                  </a:lnTo>
                  <a:lnTo>
                    <a:pt x="163" y="85"/>
                  </a:lnTo>
                  <a:lnTo>
                    <a:pt x="159" y="89"/>
                  </a:lnTo>
                  <a:lnTo>
                    <a:pt x="163" y="92"/>
                  </a:lnTo>
                  <a:lnTo>
                    <a:pt x="159" y="92"/>
                  </a:lnTo>
                  <a:lnTo>
                    <a:pt x="155" y="92"/>
                  </a:lnTo>
                  <a:lnTo>
                    <a:pt x="155" y="89"/>
                  </a:lnTo>
                  <a:lnTo>
                    <a:pt x="155" y="89"/>
                  </a:lnTo>
                  <a:lnTo>
                    <a:pt x="159" y="89"/>
                  </a:lnTo>
                  <a:lnTo>
                    <a:pt x="159" y="85"/>
                  </a:lnTo>
                  <a:lnTo>
                    <a:pt x="159" y="81"/>
                  </a:lnTo>
                  <a:lnTo>
                    <a:pt x="163" y="74"/>
                  </a:lnTo>
                  <a:lnTo>
                    <a:pt x="166" y="74"/>
                  </a:lnTo>
                  <a:lnTo>
                    <a:pt x="170" y="70"/>
                  </a:lnTo>
                  <a:lnTo>
                    <a:pt x="170" y="70"/>
                  </a:lnTo>
                  <a:lnTo>
                    <a:pt x="170" y="67"/>
                  </a:lnTo>
                  <a:lnTo>
                    <a:pt x="166" y="67"/>
                  </a:lnTo>
                  <a:lnTo>
                    <a:pt x="170" y="63"/>
                  </a:lnTo>
                  <a:lnTo>
                    <a:pt x="174" y="63"/>
                  </a:lnTo>
                  <a:lnTo>
                    <a:pt x="174" y="67"/>
                  </a:lnTo>
                  <a:lnTo>
                    <a:pt x="177" y="67"/>
                  </a:lnTo>
                  <a:lnTo>
                    <a:pt x="181" y="63"/>
                  </a:lnTo>
                  <a:lnTo>
                    <a:pt x="181" y="59"/>
                  </a:lnTo>
                  <a:lnTo>
                    <a:pt x="177" y="59"/>
                  </a:lnTo>
                  <a:lnTo>
                    <a:pt x="177" y="55"/>
                  </a:lnTo>
                  <a:lnTo>
                    <a:pt x="181" y="48"/>
                  </a:lnTo>
                  <a:lnTo>
                    <a:pt x="181" y="48"/>
                  </a:lnTo>
                  <a:lnTo>
                    <a:pt x="181" y="44"/>
                  </a:lnTo>
                  <a:lnTo>
                    <a:pt x="185" y="41"/>
                  </a:lnTo>
                  <a:lnTo>
                    <a:pt x="188" y="37"/>
                  </a:lnTo>
                  <a:lnTo>
                    <a:pt x="185" y="37"/>
                  </a:lnTo>
                  <a:lnTo>
                    <a:pt x="181" y="37"/>
                  </a:lnTo>
                  <a:lnTo>
                    <a:pt x="177" y="33"/>
                  </a:lnTo>
                  <a:lnTo>
                    <a:pt x="174" y="37"/>
                  </a:lnTo>
                  <a:lnTo>
                    <a:pt x="170" y="33"/>
                  </a:lnTo>
                  <a:lnTo>
                    <a:pt x="170" y="33"/>
                  </a:lnTo>
                  <a:lnTo>
                    <a:pt x="166" y="37"/>
                  </a:lnTo>
                  <a:lnTo>
                    <a:pt x="163" y="33"/>
                  </a:lnTo>
                  <a:lnTo>
                    <a:pt x="163" y="29"/>
                  </a:lnTo>
                  <a:lnTo>
                    <a:pt x="159" y="29"/>
                  </a:lnTo>
                  <a:lnTo>
                    <a:pt x="159" y="29"/>
                  </a:lnTo>
                  <a:lnTo>
                    <a:pt x="155" y="29"/>
                  </a:lnTo>
                  <a:lnTo>
                    <a:pt x="151" y="26"/>
                  </a:lnTo>
                  <a:lnTo>
                    <a:pt x="148" y="26"/>
                  </a:lnTo>
                  <a:lnTo>
                    <a:pt x="148" y="26"/>
                  </a:lnTo>
                  <a:lnTo>
                    <a:pt x="144" y="26"/>
                  </a:lnTo>
                  <a:lnTo>
                    <a:pt x="140" y="26"/>
                  </a:lnTo>
                  <a:lnTo>
                    <a:pt x="137" y="22"/>
                  </a:lnTo>
                  <a:lnTo>
                    <a:pt x="137" y="18"/>
                  </a:lnTo>
                  <a:lnTo>
                    <a:pt x="133" y="18"/>
                  </a:lnTo>
                  <a:lnTo>
                    <a:pt x="133" y="18"/>
                  </a:lnTo>
                  <a:lnTo>
                    <a:pt x="129" y="18"/>
                  </a:lnTo>
                  <a:lnTo>
                    <a:pt x="126" y="18"/>
                  </a:lnTo>
                  <a:lnTo>
                    <a:pt x="126" y="15"/>
                  </a:lnTo>
                  <a:lnTo>
                    <a:pt x="126" y="15"/>
                  </a:lnTo>
                  <a:lnTo>
                    <a:pt x="122" y="11"/>
                  </a:lnTo>
                  <a:lnTo>
                    <a:pt x="122" y="11"/>
                  </a:lnTo>
                  <a:lnTo>
                    <a:pt x="114" y="7"/>
                  </a:lnTo>
                  <a:lnTo>
                    <a:pt x="114" y="7"/>
                  </a:lnTo>
                  <a:lnTo>
                    <a:pt x="111" y="3"/>
                  </a:lnTo>
                  <a:lnTo>
                    <a:pt x="111" y="0"/>
                  </a:lnTo>
                  <a:lnTo>
                    <a:pt x="111" y="0"/>
                  </a:lnTo>
                  <a:lnTo>
                    <a:pt x="107" y="0"/>
                  </a:lnTo>
                  <a:lnTo>
                    <a:pt x="103" y="0"/>
                  </a:lnTo>
                  <a:lnTo>
                    <a:pt x="100" y="0"/>
                  </a:lnTo>
                  <a:lnTo>
                    <a:pt x="96" y="3"/>
                  </a:lnTo>
                  <a:lnTo>
                    <a:pt x="96" y="3"/>
                  </a:lnTo>
                  <a:lnTo>
                    <a:pt x="96" y="7"/>
                  </a:lnTo>
                  <a:lnTo>
                    <a:pt x="96" y="15"/>
                  </a:lnTo>
                  <a:lnTo>
                    <a:pt x="92" y="18"/>
                  </a:lnTo>
                  <a:lnTo>
                    <a:pt x="92" y="18"/>
                  </a:lnTo>
                  <a:lnTo>
                    <a:pt x="85" y="22"/>
                  </a:lnTo>
                  <a:lnTo>
                    <a:pt x="81" y="22"/>
                  </a:lnTo>
                  <a:lnTo>
                    <a:pt x="81" y="22"/>
                  </a:lnTo>
                  <a:lnTo>
                    <a:pt x="74" y="22"/>
                  </a:lnTo>
                  <a:lnTo>
                    <a:pt x="70" y="26"/>
                  </a:lnTo>
                  <a:lnTo>
                    <a:pt x="74" y="29"/>
                  </a:lnTo>
                  <a:lnTo>
                    <a:pt x="77" y="29"/>
                  </a:lnTo>
                  <a:lnTo>
                    <a:pt x="74" y="33"/>
                  </a:lnTo>
                  <a:lnTo>
                    <a:pt x="66" y="33"/>
                  </a:lnTo>
                  <a:lnTo>
                    <a:pt x="63" y="33"/>
                  </a:lnTo>
                  <a:lnTo>
                    <a:pt x="59" y="29"/>
                  </a:lnTo>
                  <a:lnTo>
                    <a:pt x="55" y="33"/>
                  </a:lnTo>
                  <a:lnTo>
                    <a:pt x="55" y="29"/>
                  </a:lnTo>
                  <a:lnTo>
                    <a:pt x="51" y="29"/>
                  </a:lnTo>
                  <a:lnTo>
                    <a:pt x="55" y="26"/>
                  </a:lnTo>
                  <a:lnTo>
                    <a:pt x="51" y="26"/>
                  </a:lnTo>
                  <a:lnTo>
                    <a:pt x="48" y="26"/>
                  </a:lnTo>
                  <a:lnTo>
                    <a:pt x="44" y="26"/>
                  </a:lnTo>
                  <a:lnTo>
                    <a:pt x="44" y="26"/>
                  </a:lnTo>
                  <a:lnTo>
                    <a:pt x="44" y="29"/>
                  </a:lnTo>
                  <a:lnTo>
                    <a:pt x="44" y="29"/>
                  </a:lnTo>
                  <a:lnTo>
                    <a:pt x="48" y="33"/>
                  </a:lnTo>
                  <a:lnTo>
                    <a:pt x="48" y="37"/>
                  </a:lnTo>
                  <a:lnTo>
                    <a:pt x="48" y="37"/>
                  </a:lnTo>
                  <a:lnTo>
                    <a:pt x="48" y="41"/>
                  </a:lnTo>
                  <a:lnTo>
                    <a:pt x="48" y="41"/>
                  </a:lnTo>
                  <a:lnTo>
                    <a:pt x="51" y="44"/>
                  </a:lnTo>
                  <a:lnTo>
                    <a:pt x="44" y="44"/>
                  </a:lnTo>
                  <a:lnTo>
                    <a:pt x="40" y="44"/>
                  </a:lnTo>
                  <a:lnTo>
                    <a:pt x="40" y="44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33" y="48"/>
                  </a:lnTo>
                  <a:lnTo>
                    <a:pt x="26" y="41"/>
                  </a:lnTo>
                  <a:lnTo>
                    <a:pt x="26" y="41"/>
                  </a:lnTo>
                  <a:lnTo>
                    <a:pt x="22" y="41"/>
                  </a:lnTo>
                  <a:lnTo>
                    <a:pt x="18" y="44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1" y="44"/>
                  </a:lnTo>
                  <a:lnTo>
                    <a:pt x="11" y="44"/>
                  </a:lnTo>
                  <a:lnTo>
                    <a:pt x="7" y="44"/>
                  </a:lnTo>
                  <a:lnTo>
                    <a:pt x="3" y="44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3" y="48"/>
                  </a:lnTo>
                  <a:lnTo>
                    <a:pt x="7" y="52"/>
                  </a:lnTo>
                  <a:lnTo>
                    <a:pt x="7" y="52"/>
                  </a:lnTo>
                  <a:lnTo>
                    <a:pt x="3" y="52"/>
                  </a:lnTo>
                  <a:lnTo>
                    <a:pt x="3" y="52"/>
                  </a:lnTo>
                  <a:lnTo>
                    <a:pt x="3" y="52"/>
                  </a:lnTo>
                  <a:lnTo>
                    <a:pt x="3" y="52"/>
                  </a:lnTo>
                  <a:lnTo>
                    <a:pt x="7" y="52"/>
                  </a:lnTo>
                  <a:lnTo>
                    <a:pt x="7" y="55"/>
                  </a:lnTo>
                  <a:lnTo>
                    <a:pt x="3" y="55"/>
                  </a:lnTo>
                  <a:lnTo>
                    <a:pt x="3" y="55"/>
                  </a:lnTo>
                  <a:lnTo>
                    <a:pt x="3" y="55"/>
                  </a:lnTo>
                  <a:lnTo>
                    <a:pt x="3" y="55"/>
                  </a:lnTo>
                  <a:lnTo>
                    <a:pt x="7" y="59"/>
                  </a:lnTo>
                  <a:lnTo>
                    <a:pt x="7" y="63"/>
                  </a:lnTo>
                  <a:lnTo>
                    <a:pt x="11" y="59"/>
                  </a:lnTo>
                  <a:lnTo>
                    <a:pt x="11" y="59"/>
                  </a:lnTo>
                  <a:lnTo>
                    <a:pt x="14" y="59"/>
                  </a:lnTo>
                  <a:lnTo>
                    <a:pt x="18" y="63"/>
                  </a:lnTo>
                  <a:lnTo>
                    <a:pt x="22" y="63"/>
                  </a:lnTo>
                  <a:lnTo>
                    <a:pt x="22" y="63"/>
                  </a:lnTo>
                  <a:lnTo>
                    <a:pt x="26" y="67"/>
                  </a:lnTo>
                  <a:lnTo>
                    <a:pt x="29" y="63"/>
                  </a:lnTo>
                  <a:lnTo>
                    <a:pt x="29" y="63"/>
                  </a:lnTo>
                  <a:lnTo>
                    <a:pt x="29" y="67"/>
                  </a:lnTo>
                  <a:lnTo>
                    <a:pt x="29" y="67"/>
                  </a:lnTo>
                  <a:lnTo>
                    <a:pt x="33" y="67"/>
                  </a:lnTo>
                  <a:lnTo>
                    <a:pt x="33" y="67"/>
                  </a:lnTo>
                  <a:lnTo>
                    <a:pt x="33" y="70"/>
                  </a:lnTo>
                  <a:lnTo>
                    <a:pt x="37" y="70"/>
                  </a:lnTo>
                  <a:lnTo>
                    <a:pt x="37" y="70"/>
                  </a:lnTo>
                  <a:lnTo>
                    <a:pt x="40" y="70"/>
                  </a:lnTo>
                  <a:lnTo>
                    <a:pt x="44" y="70"/>
                  </a:lnTo>
                  <a:lnTo>
                    <a:pt x="44" y="74"/>
                  </a:lnTo>
                  <a:lnTo>
                    <a:pt x="44" y="70"/>
                  </a:lnTo>
                  <a:lnTo>
                    <a:pt x="40" y="70"/>
                  </a:lnTo>
                  <a:lnTo>
                    <a:pt x="37" y="74"/>
                  </a:lnTo>
                  <a:lnTo>
                    <a:pt x="40" y="74"/>
                  </a:lnTo>
                  <a:lnTo>
                    <a:pt x="40" y="78"/>
                  </a:lnTo>
                  <a:lnTo>
                    <a:pt x="40" y="81"/>
                  </a:lnTo>
                  <a:lnTo>
                    <a:pt x="40" y="81"/>
                  </a:lnTo>
                  <a:lnTo>
                    <a:pt x="40" y="81"/>
                  </a:lnTo>
                  <a:lnTo>
                    <a:pt x="48" y="85"/>
                  </a:lnTo>
                  <a:lnTo>
                    <a:pt x="51" y="89"/>
                  </a:lnTo>
                  <a:lnTo>
                    <a:pt x="55" y="89"/>
                  </a:lnTo>
                  <a:lnTo>
                    <a:pt x="55" y="92"/>
                  </a:lnTo>
                  <a:lnTo>
                    <a:pt x="55" y="92"/>
                  </a:lnTo>
                  <a:lnTo>
                    <a:pt x="55" y="96"/>
                  </a:lnTo>
                  <a:lnTo>
                    <a:pt x="55" y="96"/>
                  </a:lnTo>
                  <a:lnTo>
                    <a:pt x="51" y="100"/>
                  </a:lnTo>
                  <a:lnTo>
                    <a:pt x="55" y="100"/>
                  </a:lnTo>
                  <a:lnTo>
                    <a:pt x="59" y="104"/>
                  </a:lnTo>
                  <a:lnTo>
                    <a:pt x="63" y="111"/>
                  </a:lnTo>
                  <a:lnTo>
                    <a:pt x="59" y="107"/>
                  </a:lnTo>
                  <a:lnTo>
                    <a:pt x="59" y="104"/>
                  </a:lnTo>
                  <a:lnTo>
                    <a:pt x="55" y="104"/>
                  </a:lnTo>
                  <a:lnTo>
                    <a:pt x="55" y="104"/>
                  </a:lnTo>
                  <a:lnTo>
                    <a:pt x="51" y="111"/>
                  </a:lnTo>
                  <a:lnTo>
                    <a:pt x="51" y="118"/>
                  </a:lnTo>
                  <a:lnTo>
                    <a:pt x="55" y="118"/>
                  </a:lnTo>
                  <a:lnTo>
                    <a:pt x="51" y="118"/>
                  </a:lnTo>
                  <a:lnTo>
                    <a:pt x="51" y="130"/>
                  </a:lnTo>
                  <a:lnTo>
                    <a:pt x="48" y="141"/>
                  </a:lnTo>
                  <a:lnTo>
                    <a:pt x="44" y="141"/>
                  </a:lnTo>
                  <a:lnTo>
                    <a:pt x="48" y="141"/>
                  </a:lnTo>
                  <a:lnTo>
                    <a:pt x="48" y="144"/>
                  </a:lnTo>
                  <a:lnTo>
                    <a:pt x="51" y="144"/>
                  </a:lnTo>
                  <a:lnTo>
                    <a:pt x="51" y="148"/>
                  </a:lnTo>
                  <a:lnTo>
                    <a:pt x="51" y="148"/>
                  </a:lnTo>
                  <a:lnTo>
                    <a:pt x="55" y="148"/>
                  </a:lnTo>
                  <a:lnTo>
                    <a:pt x="63" y="152"/>
                  </a:lnTo>
                  <a:lnTo>
                    <a:pt x="66" y="156"/>
                  </a:lnTo>
                  <a:lnTo>
                    <a:pt x="70" y="152"/>
                  </a:lnTo>
                  <a:lnTo>
                    <a:pt x="74" y="156"/>
                  </a:lnTo>
                  <a:lnTo>
                    <a:pt x="77" y="156"/>
                  </a:lnTo>
                  <a:lnTo>
                    <a:pt x="77" y="156"/>
                  </a:lnTo>
                  <a:lnTo>
                    <a:pt x="81" y="156"/>
                  </a:lnTo>
                  <a:lnTo>
                    <a:pt x="89" y="156"/>
                  </a:lnTo>
                  <a:lnTo>
                    <a:pt x="92" y="156"/>
                  </a:lnTo>
                  <a:lnTo>
                    <a:pt x="96" y="156"/>
                  </a:lnTo>
                  <a:lnTo>
                    <a:pt x="100" y="156"/>
                  </a:lnTo>
                  <a:lnTo>
                    <a:pt x="107" y="156"/>
                  </a:lnTo>
                  <a:lnTo>
                    <a:pt x="114" y="159"/>
                  </a:lnTo>
                  <a:lnTo>
                    <a:pt x="118" y="159"/>
                  </a:lnTo>
                  <a:lnTo>
                    <a:pt x="114" y="159"/>
                  </a:lnTo>
                  <a:lnTo>
                    <a:pt x="114" y="156"/>
                  </a:lnTo>
                  <a:lnTo>
                    <a:pt x="114" y="148"/>
                  </a:lnTo>
                  <a:lnTo>
                    <a:pt x="118" y="148"/>
                  </a:lnTo>
                  <a:lnTo>
                    <a:pt x="122" y="144"/>
                  </a:lnTo>
                  <a:lnTo>
                    <a:pt x="126" y="137"/>
                  </a:lnTo>
                  <a:lnTo>
                    <a:pt x="129" y="137"/>
                  </a:lnTo>
                  <a:lnTo>
                    <a:pt x="129" y="141"/>
                  </a:lnTo>
                  <a:lnTo>
                    <a:pt x="133" y="141"/>
                  </a:lnTo>
                  <a:lnTo>
                    <a:pt x="137" y="141"/>
                  </a:lnTo>
                  <a:lnTo>
                    <a:pt x="140" y="141"/>
                  </a:lnTo>
                  <a:lnTo>
                    <a:pt x="144" y="141"/>
                  </a:lnTo>
                  <a:lnTo>
                    <a:pt x="144" y="141"/>
                  </a:lnTo>
                  <a:lnTo>
                    <a:pt x="155" y="144"/>
                  </a:lnTo>
                  <a:lnTo>
                    <a:pt x="159" y="148"/>
                  </a:lnTo>
                  <a:lnTo>
                    <a:pt x="166" y="148"/>
                  </a:lnTo>
                  <a:lnTo>
                    <a:pt x="166" y="144"/>
                  </a:lnTo>
                  <a:lnTo>
                    <a:pt x="166" y="144"/>
                  </a:lnTo>
                  <a:lnTo>
                    <a:pt x="170" y="141"/>
                  </a:lnTo>
                  <a:lnTo>
                    <a:pt x="181" y="133"/>
                  </a:lnTo>
                  <a:lnTo>
                    <a:pt x="181" y="133"/>
                  </a:lnTo>
                  <a:lnTo>
                    <a:pt x="181" y="130"/>
                  </a:lnTo>
                  <a:lnTo>
                    <a:pt x="181" y="126"/>
                  </a:lnTo>
                  <a:lnTo>
                    <a:pt x="177" y="126"/>
                  </a:lnTo>
                  <a:lnTo>
                    <a:pt x="174" y="122"/>
                  </a:lnTo>
                  <a:lnTo>
                    <a:pt x="170" y="115"/>
                  </a:lnTo>
                  <a:lnTo>
                    <a:pt x="166" y="111"/>
                  </a:lnTo>
                  <a:lnTo>
                    <a:pt x="170" y="111"/>
                  </a:lnTo>
                  <a:lnTo>
                    <a:pt x="174" y="107"/>
                  </a:lnTo>
                  <a:lnTo>
                    <a:pt x="174" y="104"/>
                  </a:lnTo>
                  <a:lnTo>
                    <a:pt x="170" y="100"/>
                  </a:lnTo>
                  <a:lnTo>
                    <a:pt x="170" y="96"/>
                  </a:lnTo>
                  <a:lnTo>
                    <a:pt x="174" y="96"/>
                  </a:lnTo>
                  <a:lnTo>
                    <a:pt x="174" y="96"/>
                  </a:lnTo>
                  <a:lnTo>
                    <a:pt x="174" y="96"/>
                  </a:lnTo>
                  <a:close/>
                  <a:moveTo>
                    <a:pt x="207" y="178"/>
                  </a:moveTo>
                  <a:lnTo>
                    <a:pt x="203" y="178"/>
                  </a:lnTo>
                  <a:lnTo>
                    <a:pt x="200" y="174"/>
                  </a:lnTo>
                  <a:lnTo>
                    <a:pt x="203" y="174"/>
                  </a:lnTo>
                  <a:lnTo>
                    <a:pt x="203" y="174"/>
                  </a:lnTo>
                  <a:lnTo>
                    <a:pt x="203" y="170"/>
                  </a:lnTo>
                  <a:lnTo>
                    <a:pt x="200" y="170"/>
                  </a:lnTo>
                  <a:lnTo>
                    <a:pt x="203" y="170"/>
                  </a:lnTo>
                  <a:lnTo>
                    <a:pt x="200" y="170"/>
                  </a:lnTo>
                  <a:lnTo>
                    <a:pt x="200" y="167"/>
                  </a:lnTo>
                  <a:lnTo>
                    <a:pt x="200" y="167"/>
                  </a:lnTo>
                  <a:lnTo>
                    <a:pt x="200" y="167"/>
                  </a:lnTo>
                  <a:lnTo>
                    <a:pt x="196" y="163"/>
                  </a:lnTo>
                  <a:lnTo>
                    <a:pt x="196" y="163"/>
                  </a:lnTo>
                  <a:lnTo>
                    <a:pt x="200" y="163"/>
                  </a:lnTo>
                  <a:lnTo>
                    <a:pt x="200" y="159"/>
                  </a:lnTo>
                  <a:lnTo>
                    <a:pt x="196" y="159"/>
                  </a:lnTo>
                  <a:lnTo>
                    <a:pt x="200" y="156"/>
                  </a:lnTo>
                  <a:lnTo>
                    <a:pt x="203" y="156"/>
                  </a:lnTo>
                  <a:lnTo>
                    <a:pt x="207" y="152"/>
                  </a:lnTo>
                  <a:lnTo>
                    <a:pt x="207" y="156"/>
                  </a:lnTo>
                  <a:lnTo>
                    <a:pt x="211" y="156"/>
                  </a:lnTo>
                  <a:lnTo>
                    <a:pt x="211" y="152"/>
                  </a:lnTo>
                  <a:lnTo>
                    <a:pt x="211" y="148"/>
                  </a:lnTo>
                  <a:lnTo>
                    <a:pt x="211" y="148"/>
                  </a:lnTo>
                  <a:lnTo>
                    <a:pt x="211" y="148"/>
                  </a:lnTo>
                  <a:lnTo>
                    <a:pt x="211" y="152"/>
                  </a:lnTo>
                  <a:lnTo>
                    <a:pt x="211" y="156"/>
                  </a:lnTo>
                  <a:lnTo>
                    <a:pt x="214" y="163"/>
                  </a:lnTo>
                  <a:lnTo>
                    <a:pt x="211" y="167"/>
                  </a:lnTo>
                  <a:lnTo>
                    <a:pt x="211" y="170"/>
                  </a:lnTo>
                  <a:lnTo>
                    <a:pt x="211" y="178"/>
                  </a:lnTo>
                  <a:lnTo>
                    <a:pt x="207" y="17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69" name="Freeform 71"/>
            <p:cNvSpPr/>
            <p:nvPr/>
          </p:nvSpPr>
          <p:spPr bwMode="auto">
            <a:xfrm>
              <a:off x="4578652" y="2455456"/>
              <a:ext cx="10293" cy="10293"/>
            </a:xfrm>
            <a:custGeom>
              <a:avLst/>
              <a:gdLst>
                <a:gd name="T0" fmla="*/ 0 w 8"/>
                <a:gd name="T1" fmla="*/ 0 h 8"/>
                <a:gd name="T2" fmla="*/ 0 w 8"/>
                <a:gd name="T3" fmla="*/ 4 h 8"/>
                <a:gd name="T4" fmla="*/ 4 w 8"/>
                <a:gd name="T5" fmla="*/ 8 h 8"/>
                <a:gd name="T6" fmla="*/ 8 w 8"/>
                <a:gd name="T7" fmla="*/ 4 h 8"/>
                <a:gd name="T8" fmla="*/ 8 w 8"/>
                <a:gd name="T9" fmla="*/ 4 h 8"/>
                <a:gd name="T10" fmla="*/ 0 w 8"/>
                <a:gd name="T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8">
                  <a:moveTo>
                    <a:pt x="0" y="0"/>
                  </a:moveTo>
                  <a:lnTo>
                    <a:pt x="0" y="4"/>
                  </a:lnTo>
                  <a:lnTo>
                    <a:pt x="4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70" name="Freeform 72"/>
            <p:cNvSpPr>
              <a:spLocks noEditPoints="1"/>
            </p:cNvSpPr>
            <p:nvPr/>
          </p:nvSpPr>
          <p:spPr bwMode="auto">
            <a:xfrm>
              <a:off x="4416536" y="2198129"/>
              <a:ext cx="243174" cy="243174"/>
            </a:xfrm>
            <a:custGeom>
              <a:avLst/>
              <a:gdLst>
                <a:gd name="T0" fmla="*/ 8 w 189"/>
                <a:gd name="T1" fmla="*/ 48 h 189"/>
                <a:gd name="T2" fmla="*/ 8 w 189"/>
                <a:gd name="T3" fmla="*/ 30 h 189"/>
                <a:gd name="T4" fmla="*/ 15 w 189"/>
                <a:gd name="T5" fmla="*/ 18 h 189"/>
                <a:gd name="T6" fmla="*/ 34 w 189"/>
                <a:gd name="T7" fmla="*/ 18 h 189"/>
                <a:gd name="T8" fmla="*/ 48 w 189"/>
                <a:gd name="T9" fmla="*/ 15 h 189"/>
                <a:gd name="T10" fmla="*/ 63 w 189"/>
                <a:gd name="T11" fmla="*/ 0 h 189"/>
                <a:gd name="T12" fmla="*/ 85 w 189"/>
                <a:gd name="T13" fmla="*/ 4 h 189"/>
                <a:gd name="T14" fmla="*/ 108 w 189"/>
                <a:gd name="T15" fmla="*/ 15 h 189"/>
                <a:gd name="T16" fmla="*/ 100 w 189"/>
                <a:gd name="T17" fmla="*/ 26 h 189"/>
                <a:gd name="T18" fmla="*/ 85 w 189"/>
                <a:gd name="T19" fmla="*/ 33 h 189"/>
                <a:gd name="T20" fmla="*/ 89 w 189"/>
                <a:gd name="T21" fmla="*/ 48 h 189"/>
                <a:gd name="T22" fmla="*/ 104 w 189"/>
                <a:gd name="T23" fmla="*/ 63 h 189"/>
                <a:gd name="T24" fmla="*/ 119 w 189"/>
                <a:gd name="T25" fmla="*/ 82 h 189"/>
                <a:gd name="T26" fmla="*/ 134 w 189"/>
                <a:gd name="T27" fmla="*/ 93 h 189"/>
                <a:gd name="T28" fmla="*/ 152 w 189"/>
                <a:gd name="T29" fmla="*/ 96 h 189"/>
                <a:gd name="T30" fmla="*/ 152 w 189"/>
                <a:gd name="T31" fmla="*/ 104 h 189"/>
                <a:gd name="T32" fmla="*/ 185 w 189"/>
                <a:gd name="T33" fmla="*/ 119 h 189"/>
                <a:gd name="T34" fmla="*/ 185 w 189"/>
                <a:gd name="T35" fmla="*/ 130 h 189"/>
                <a:gd name="T36" fmla="*/ 178 w 189"/>
                <a:gd name="T37" fmla="*/ 126 h 189"/>
                <a:gd name="T38" fmla="*/ 167 w 189"/>
                <a:gd name="T39" fmla="*/ 119 h 189"/>
                <a:gd name="T40" fmla="*/ 163 w 189"/>
                <a:gd name="T41" fmla="*/ 130 h 189"/>
                <a:gd name="T42" fmla="*/ 163 w 189"/>
                <a:gd name="T43" fmla="*/ 137 h 189"/>
                <a:gd name="T44" fmla="*/ 167 w 189"/>
                <a:gd name="T45" fmla="*/ 148 h 189"/>
                <a:gd name="T46" fmla="*/ 156 w 189"/>
                <a:gd name="T47" fmla="*/ 167 h 189"/>
                <a:gd name="T48" fmla="*/ 145 w 189"/>
                <a:gd name="T49" fmla="*/ 163 h 189"/>
                <a:gd name="T50" fmla="*/ 152 w 189"/>
                <a:gd name="T51" fmla="*/ 152 h 189"/>
                <a:gd name="T52" fmla="*/ 152 w 189"/>
                <a:gd name="T53" fmla="*/ 141 h 189"/>
                <a:gd name="T54" fmla="*/ 145 w 189"/>
                <a:gd name="T55" fmla="*/ 130 h 189"/>
                <a:gd name="T56" fmla="*/ 134 w 189"/>
                <a:gd name="T57" fmla="*/ 122 h 189"/>
                <a:gd name="T58" fmla="*/ 126 w 189"/>
                <a:gd name="T59" fmla="*/ 115 h 189"/>
                <a:gd name="T60" fmla="*/ 111 w 189"/>
                <a:gd name="T61" fmla="*/ 108 h 189"/>
                <a:gd name="T62" fmla="*/ 100 w 189"/>
                <a:gd name="T63" fmla="*/ 104 h 189"/>
                <a:gd name="T64" fmla="*/ 82 w 189"/>
                <a:gd name="T65" fmla="*/ 89 h 189"/>
                <a:gd name="T66" fmla="*/ 67 w 189"/>
                <a:gd name="T67" fmla="*/ 74 h 189"/>
                <a:gd name="T68" fmla="*/ 56 w 189"/>
                <a:gd name="T69" fmla="*/ 59 h 189"/>
                <a:gd name="T70" fmla="*/ 45 w 189"/>
                <a:gd name="T71" fmla="*/ 52 h 189"/>
                <a:gd name="T72" fmla="*/ 15 w 189"/>
                <a:gd name="T73" fmla="*/ 59 h 189"/>
                <a:gd name="T74" fmla="*/ 30 w 189"/>
                <a:gd name="T75" fmla="*/ 108 h 189"/>
                <a:gd name="T76" fmla="*/ 26 w 189"/>
                <a:gd name="T77" fmla="*/ 111 h 189"/>
                <a:gd name="T78" fmla="*/ 71 w 189"/>
                <a:gd name="T79" fmla="*/ 85 h 189"/>
                <a:gd name="T80" fmla="*/ 63 w 189"/>
                <a:gd name="T81" fmla="*/ 78 h 189"/>
                <a:gd name="T82" fmla="*/ 56 w 189"/>
                <a:gd name="T83" fmla="*/ 78 h 189"/>
                <a:gd name="T84" fmla="*/ 41 w 189"/>
                <a:gd name="T85" fmla="*/ 145 h 189"/>
                <a:gd name="T86" fmla="*/ 52 w 189"/>
                <a:gd name="T87" fmla="*/ 145 h 189"/>
                <a:gd name="T88" fmla="*/ 48 w 189"/>
                <a:gd name="T89" fmla="*/ 122 h 189"/>
                <a:gd name="T90" fmla="*/ 45 w 189"/>
                <a:gd name="T91" fmla="*/ 108 h 189"/>
                <a:gd name="T92" fmla="*/ 30 w 189"/>
                <a:gd name="T93" fmla="*/ 115 h 189"/>
                <a:gd name="T94" fmla="*/ 30 w 189"/>
                <a:gd name="T95" fmla="*/ 122 h 189"/>
                <a:gd name="T96" fmla="*/ 34 w 189"/>
                <a:gd name="T97" fmla="*/ 130 h 189"/>
                <a:gd name="T98" fmla="*/ 34 w 189"/>
                <a:gd name="T99" fmla="*/ 148 h 189"/>
                <a:gd name="T100" fmla="*/ 141 w 189"/>
                <a:gd name="T101" fmla="*/ 185 h 189"/>
                <a:gd name="T102" fmla="*/ 145 w 189"/>
                <a:gd name="T103" fmla="*/ 163 h 189"/>
                <a:gd name="T104" fmla="*/ 130 w 189"/>
                <a:gd name="T105" fmla="*/ 167 h 189"/>
                <a:gd name="T106" fmla="*/ 104 w 189"/>
                <a:gd name="T107" fmla="*/ 163 h 189"/>
                <a:gd name="T108" fmla="*/ 100 w 189"/>
                <a:gd name="T109" fmla="*/ 174 h 189"/>
                <a:gd name="T110" fmla="*/ 122 w 189"/>
                <a:gd name="T111" fmla="*/ 185 h 189"/>
                <a:gd name="T112" fmla="*/ 141 w 189"/>
                <a:gd name="T113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9" h="189">
                  <a:moveTo>
                    <a:pt x="15" y="59"/>
                  </a:moveTo>
                  <a:lnTo>
                    <a:pt x="15" y="56"/>
                  </a:lnTo>
                  <a:lnTo>
                    <a:pt x="15" y="52"/>
                  </a:lnTo>
                  <a:lnTo>
                    <a:pt x="11" y="52"/>
                  </a:lnTo>
                  <a:lnTo>
                    <a:pt x="8" y="48"/>
                  </a:lnTo>
                  <a:lnTo>
                    <a:pt x="4" y="41"/>
                  </a:lnTo>
                  <a:lnTo>
                    <a:pt x="0" y="37"/>
                  </a:lnTo>
                  <a:lnTo>
                    <a:pt x="4" y="37"/>
                  </a:lnTo>
                  <a:lnTo>
                    <a:pt x="8" y="33"/>
                  </a:lnTo>
                  <a:lnTo>
                    <a:pt x="8" y="30"/>
                  </a:lnTo>
                  <a:lnTo>
                    <a:pt x="4" y="26"/>
                  </a:lnTo>
                  <a:lnTo>
                    <a:pt x="4" y="22"/>
                  </a:lnTo>
                  <a:lnTo>
                    <a:pt x="8" y="22"/>
                  </a:lnTo>
                  <a:lnTo>
                    <a:pt x="11" y="22"/>
                  </a:lnTo>
                  <a:lnTo>
                    <a:pt x="15" y="18"/>
                  </a:lnTo>
                  <a:lnTo>
                    <a:pt x="22" y="22"/>
                  </a:lnTo>
                  <a:lnTo>
                    <a:pt x="26" y="11"/>
                  </a:lnTo>
                  <a:lnTo>
                    <a:pt x="30" y="15"/>
                  </a:lnTo>
                  <a:lnTo>
                    <a:pt x="30" y="18"/>
                  </a:lnTo>
                  <a:lnTo>
                    <a:pt x="34" y="18"/>
                  </a:lnTo>
                  <a:lnTo>
                    <a:pt x="37" y="22"/>
                  </a:lnTo>
                  <a:lnTo>
                    <a:pt x="41" y="18"/>
                  </a:lnTo>
                  <a:lnTo>
                    <a:pt x="41" y="15"/>
                  </a:lnTo>
                  <a:lnTo>
                    <a:pt x="48" y="15"/>
                  </a:lnTo>
                  <a:lnTo>
                    <a:pt x="48" y="15"/>
                  </a:lnTo>
                  <a:lnTo>
                    <a:pt x="52" y="18"/>
                  </a:lnTo>
                  <a:lnTo>
                    <a:pt x="52" y="11"/>
                  </a:lnTo>
                  <a:lnTo>
                    <a:pt x="60" y="11"/>
                  </a:lnTo>
                  <a:lnTo>
                    <a:pt x="60" y="4"/>
                  </a:lnTo>
                  <a:lnTo>
                    <a:pt x="63" y="0"/>
                  </a:lnTo>
                  <a:lnTo>
                    <a:pt x="67" y="4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5" y="0"/>
                  </a:lnTo>
                  <a:lnTo>
                    <a:pt x="85" y="4"/>
                  </a:lnTo>
                  <a:lnTo>
                    <a:pt x="93" y="7"/>
                  </a:lnTo>
                  <a:lnTo>
                    <a:pt x="104" y="7"/>
                  </a:lnTo>
                  <a:lnTo>
                    <a:pt x="108" y="7"/>
                  </a:lnTo>
                  <a:lnTo>
                    <a:pt x="111" y="11"/>
                  </a:lnTo>
                  <a:lnTo>
                    <a:pt x="108" y="15"/>
                  </a:lnTo>
                  <a:lnTo>
                    <a:pt x="108" y="18"/>
                  </a:lnTo>
                  <a:lnTo>
                    <a:pt x="104" y="22"/>
                  </a:lnTo>
                  <a:lnTo>
                    <a:pt x="108" y="26"/>
                  </a:lnTo>
                  <a:lnTo>
                    <a:pt x="104" y="26"/>
                  </a:lnTo>
                  <a:lnTo>
                    <a:pt x="100" y="26"/>
                  </a:lnTo>
                  <a:lnTo>
                    <a:pt x="97" y="30"/>
                  </a:lnTo>
                  <a:lnTo>
                    <a:pt x="93" y="30"/>
                  </a:lnTo>
                  <a:lnTo>
                    <a:pt x="93" y="30"/>
                  </a:lnTo>
                  <a:lnTo>
                    <a:pt x="89" y="30"/>
                  </a:lnTo>
                  <a:lnTo>
                    <a:pt x="85" y="33"/>
                  </a:lnTo>
                  <a:lnTo>
                    <a:pt x="89" y="37"/>
                  </a:lnTo>
                  <a:lnTo>
                    <a:pt x="89" y="41"/>
                  </a:lnTo>
                  <a:lnTo>
                    <a:pt x="89" y="41"/>
                  </a:lnTo>
                  <a:lnTo>
                    <a:pt x="85" y="44"/>
                  </a:lnTo>
                  <a:lnTo>
                    <a:pt x="89" y="48"/>
                  </a:lnTo>
                  <a:lnTo>
                    <a:pt x="89" y="52"/>
                  </a:lnTo>
                  <a:lnTo>
                    <a:pt x="89" y="52"/>
                  </a:lnTo>
                  <a:lnTo>
                    <a:pt x="97" y="56"/>
                  </a:lnTo>
                  <a:lnTo>
                    <a:pt x="100" y="59"/>
                  </a:lnTo>
                  <a:lnTo>
                    <a:pt x="104" y="63"/>
                  </a:lnTo>
                  <a:lnTo>
                    <a:pt x="115" y="70"/>
                  </a:lnTo>
                  <a:lnTo>
                    <a:pt x="115" y="74"/>
                  </a:lnTo>
                  <a:lnTo>
                    <a:pt x="115" y="74"/>
                  </a:lnTo>
                  <a:lnTo>
                    <a:pt x="115" y="78"/>
                  </a:lnTo>
                  <a:lnTo>
                    <a:pt x="119" y="82"/>
                  </a:lnTo>
                  <a:lnTo>
                    <a:pt x="122" y="82"/>
                  </a:lnTo>
                  <a:lnTo>
                    <a:pt x="122" y="85"/>
                  </a:lnTo>
                  <a:lnTo>
                    <a:pt x="130" y="89"/>
                  </a:lnTo>
                  <a:lnTo>
                    <a:pt x="130" y="93"/>
                  </a:lnTo>
                  <a:lnTo>
                    <a:pt x="134" y="93"/>
                  </a:lnTo>
                  <a:lnTo>
                    <a:pt x="137" y="93"/>
                  </a:lnTo>
                  <a:lnTo>
                    <a:pt x="141" y="93"/>
                  </a:lnTo>
                  <a:lnTo>
                    <a:pt x="145" y="93"/>
                  </a:lnTo>
                  <a:lnTo>
                    <a:pt x="148" y="93"/>
                  </a:lnTo>
                  <a:lnTo>
                    <a:pt x="152" y="96"/>
                  </a:lnTo>
                  <a:lnTo>
                    <a:pt x="152" y="96"/>
                  </a:lnTo>
                  <a:lnTo>
                    <a:pt x="148" y="100"/>
                  </a:lnTo>
                  <a:lnTo>
                    <a:pt x="148" y="100"/>
                  </a:lnTo>
                  <a:lnTo>
                    <a:pt x="148" y="104"/>
                  </a:lnTo>
                  <a:lnTo>
                    <a:pt x="152" y="104"/>
                  </a:lnTo>
                  <a:lnTo>
                    <a:pt x="159" y="104"/>
                  </a:lnTo>
                  <a:lnTo>
                    <a:pt x="171" y="111"/>
                  </a:lnTo>
                  <a:lnTo>
                    <a:pt x="174" y="115"/>
                  </a:lnTo>
                  <a:lnTo>
                    <a:pt x="178" y="119"/>
                  </a:lnTo>
                  <a:lnTo>
                    <a:pt x="185" y="119"/>
                  </a:lnTo>
                  <a:lnTo>
                    <a:pt x="185" y="122"/>
                  </a:lnTo>
                  <a:lnTo>
                    <a:pt x="189" y="122"/>
                  </a:lnTo>
                  <a:lnTo>
                    <a:pt x="189" y="126"/>
                  </a:lnTo>
                  <a:lnTo>
                    <a:pt x="185" y="130"/>
                  </a:lnTo>
                  <a:lnTo>
                    <a:pt x="185" y="130"/>
                  </a:lnTo>
                  <a:lnTo>
                    <a:pt x="185" y="130"/>
                  </a:lnTo>
                  <a:lnTo>
                    <a:pt x="185" y="133"/>
                  </a:lnTo>
                  <a:lnTo>
                    <a:pt x="182" y="130"/>
                  </a:lnTo>
                  <a:lnTo>
                    <a:pt x="182" y="130"/>
                  </a:lnTo>
                  <a:lnTo>
                    <a:pt x="178" y="126"/>
                  </a:lnTo>
                  <a:lnTo>
                    <a:pt x="178" y="122"/>
                  </a:lnTo>
                  <a:lnTo>
                    <a:pt x="178" y="122"/>
                  </a:lnTo>
                  <a:lnTo>
                    <a:pt x="174" y="122"/>
                  </a:lnTo>
                  <a:lnTo>
                    <a:pt x="171" y="122"/>
                  </a:lnTo>
                  <a:lnTo>
                    <a:pt x="167" y="119"/>
                  </a:lnTo>
                  <a:lnTo>
                    <a:pt x="167" y="119"/>
                  </a:lnTo>
                  <a:lnTo>
                    <a:pt x="163" y="122"/>
                  </a:lnTo>
                  <a:lnTo>
                    <a:pt x="163" y="126"/>
                  </a:lnTo>
                  <a:lnTo>
                    <a:pt x="163" y="126"/>
                  </a:lnTo>
                  <a:lnTo>
                    <a:pt x="163" y="130"/>
                  </a:lnTo>
                  <a:lnTo>
                    <a:pt x="159" y="130"/>
                  </a:lnTo>
                  <a:lnTo>
                    <a:pt x="159" y="133"/>
                  </a:lnTo>
                  <a:lnTo>
                    <a:pt x="159" y="133"/>
                  </a:lnTo>
                  <a:lnTo>
                    <a:pt x="159" y="137"/>
                  </a:lnTo>
                  <a:lnTo>
                    <a:pt x="163" y="137"/>
                  </a:lnTo>
                  <a:lnTo>
                    <a:pt x="167" y="141"/>
                  </a:lnTo>
                  <a:lnTo>
                    <a:pt x="167" y="141"/>
                  </a:lnTo>
                  <a:lnTo>
                    <a:pt x="167" y="145"/>
                  </a:lnTo>
                  <a:lnTo>
                    <a:pt x="167" y="148"/>
                  </a:lnTo>
                  <a:lnTo>
                    <a:pt x="167" y="148"/>
                  </a:lnTo>
                  <a:lnTo>
                    <a:pt x="163" y="148"/>
                  </a:lnTo>
                  <a:lnTo>
                    <a:pt x="163" y="152"/>
                  </a:lnTo>
                  <a:lnTo>
                    <a:pt x="163" y="159"/>
                  </a:lnTo>
                  <a:lnTo>
                    <a:pt x="156" y="163"/>
                  </a:lnTo>
                  <a:lnTo>
                    <a:pt x="156" y="167"/>
                  </a:lnTo>
                  <a:lnTo>
                    <a:pt x="156" y="167"/>
                  </a:lnTo>
                  <a:lnTo>
                    <a:pt x="148" y="167"/>
                  </a:lnTo>
                  <a:lnTo>
                    <a:pt x="145" y="167"/>
                  </a:lnTo>
                  <a:lnTo>
                    <a:pt x="145" y="163"/>
                  </a:lnTo>
                  <a:lnTo>
                    <a:pt x="145" y="163"/>
                  </a:lnTo>
                  <a:lnTo>
                    <a:pt x="148" y="159"/>
                  </a:lnTo>
                  <a:lnTo>
                    <a:pt x="152" y="159"/>
                  </a:lnTo>
                  <a:lnTo>
                    <a:pt x="152" y="156"/>
                  </a:lnTo>
                  <a:lnTo>
                    <a:pt x="152" y="152"/>
                  </a:lnTo>
                  <a:lnTo>
                    <a:pt x="152" y="152"/>
                  </a:lnTo>
                  <a:lnTo>
                    <a:pt x="152" y="152"/>
                  </a:lnTo>
                  <a:lnTo>
                    <a:pt x="156" y="152"/>
                  </a:lnTo>
                  <a:lnTo>
                    <a:pt x="156" y="148"/>
                  </a:lnTo>
                  <a:lnTo>
                    <a:pt x="152" y="145"/>
                  </a:lnTo>
                  <a:lnTo>
                    <a:pt x="152" y="141"/>
                  </a:lnTo>
                  <a:lnTo>
                    <a:pt x="148" y="137"/>
                  </a:lnTo>
                  <a:lnTo>
                    <a:pt x="148" y="133"/>
                  </a:lnTo>
                  <a:lnTo>
                    <a:pt x="148" y="130"/>
                  </a:lnTo>
                  <a:lnTo>
                    <a:pt x="145" y="126"/>
                  </a:lnTo>
                  <a:lnTo>
                    <a:pt x="145" y="130"/>
                  </a:lnTo>
                  <a:lnTo>
                    <a:pt x="137" y="126"/>
                  </a:lnTo>
                  <a:lnTo>
                    <a:pt x="137" y="126"/>
                  </a:lnTo>
                  <a:lnTo>
                    <a:pt x="134" y="126"/>
                  </a:lnTo>
                  <a:lnTo>
                    <a:pt x="134" y="122"/>
                  </a:lnTo>
                  <a:lnTo>
                    <a:pt x="134" y="122"/>
                  </a:lnTo>
                  <a:lnTo>
                    <a:pt x="134" y="119"/>
                  </a:lnTo>
                  <a:lnTo>
                    <a:pt x="130" y="119"/>
                  </a:lnTo>
                  <a:lnTo>
                    <a:pt x="130" y="119"/>
                  </a:lnTo>
                  <a:lnTo>
                    <a:pt x="126" y="119"/>
                  </a:lnTo>
                  <a:lnTo>
                    <a:pt x="126" y="115"/>
                  </a:lnTo>
                  <a:lnTo>
                    <a:pt x="122" y="115"/>
                  </a:lnTo>
                  <a:lnTo>
                    <a:pt x="122" y="115"/>
                  </a:lnTo>
                  <a:lnTo>
                    <a:pt x="119" y="115"/>
                  </a:lnTo>
                  <a:lnTo>
                    <a:pt x="115" y="108"/>
                  </a:lnTo>
                  <a:lnTo>
                    <a:pt x="111" y="108"/>
                  </a:lnTo>
                  <a:lnTo>
                    <a:pt x="108" y="108"/>
                  </a:lnTo>
                  <a:lnTo>
                    <a:pt x="108" y="108"/>
                  </a:lnTo>
                  <a:lnTo>
                    <a:pt x="104" y="108"/>
                  </a:lnTo>
                  <a:lnTo>
                    <a:pt x="104" y="104"/>
                  </a:lnTo>
                  <a:lnTo>
                    <a:pt x="100" y="104"/>
                  </a:lnTo>
                  <a:lnTo>
                    <a:pt x="97" y="104"/>
                  </a:lnTo>
                  <a:lnTo>
                    <a:pt x="93" y="100"/>
                  </a:lnTo>
                  <a:lnTo>
                    <a:pt x="85" y="93"/>
                  </a:lnTo>
                  <a:lnTo>
                    <a:pt x="82" y="89"/>
                  </a:lnTo>
                  <a:lnTo>
                    <a:pt x="82" y="89"/>
                  </a:lnTo>
                  <a:lnTo>
                    <a:pt x="78" y="85"/>
                  </a:lnTo>
                  <a:lnTo>
                    <a:pt x="74" y="85"/>
                  </a:lnTo>
                  <a:lnTo>
                    <a:pt x="74" y="82"/>
                  </a:lnTo>
                  <a:lnTo>
                    <a:pt x="71" y="78"/>
                  </a:lnTo>
                  <a:lnTo>
                    <a:pt x="67" y="74"/>
                  </a:lnTo>
                  <a:lnTo>
                    <a:pt x="63" y="74"/>
                  </a:lnTo>
                  <a:lnTo>
                    <a:pt x="63" y="70"/>
                  </a:lnTo>
                  <a:lnTo>
                    <a:pt x="60" y="67"/>
                  </a:lnTo>
                  <a:lnTo>
                    <a:pt x="60" y="67"/>
                  </a:lnTo>
                  <a:lnTo>
                    <a:pt x="56" y="59"/>
                  </a:lnTo>
                  <a:lnTo>
                    <a:pt x="56" y="59"/>
                  </a:lnTo>
                  <a:lnTo>
                    <a:pt x="56" y="56"/>
                  </a:lnTo>
                  <a:lnTo>
                    <a:pt x="52" y="56"/>
                  </a:lnTo>
                  <a:lnTo>
                    <a:pt x="48" y="52"/>
                  </a:lnTo>
                  <a:lnTo>
                    <a:pt x="45" y="52"/>
                  </a:lnTo>
                  <a:lnTo>
                    <a:pt x="34" y="48"/>
                  </a:lnTo>
                  <a:lnTo>
                    <a:pt x="26" y="52"/>
                  </a:lnTo>
                  <a:lnTo>
                    <a:pt x="26" y="56"/>
                  </a:lnTo>
                  <a:lnTo>
                    <a:pt x="22" y="59"/>
                  </a:lnTo>
                  <a:lnTo>
                    <a:pt x="15" y="59"/>
                  </a:lnTo>
                  <a:lnTo>
                    <a:pt x="15" y="59"/>
                  </a:lnTo>
                  <a:close/>
                  <a:moveTo>
                    <a:pt x="26" y="111"/>
                  </a:moveTo>
                  <a:lnTo>
                    <a:pt x="30" y="111"/>
                  </a:lnTo>
                  <a:lnTo>
                    <a:pt x="30" y="108"/>
                  </a:lnTo>
                  <a:lnTo>
                    <a:pt x="30" y="108"/>
                  </a:lnTo>
                  <a:lnTo>
                    <a:pt x="30" y="108"/>
                  </a:lnTo>
                  <a:lnTo>
                    <a:pt x="30" y="108"/>
                  </a:lnTo>
                  <a:lnTo>
                    <a:pt x="26" y="108"/>
                  </a:lnTo>
                  <a:lnTo>
                    <a:pt x="26" y="111"/>
                  </a:lnTo>
                  <a:lnTo>
                    <a:pt x="26" y="111"/>
                  </a:lnTo>
                  <a:close/>
                  <a:moveTo>
                    <a:pt x="71" y="85"/>
                  </a:moveTo>
                  <a:lnTo>
                    <a:pt x="71" y="85"/>
                  </a:lnTo>
                  <a:lnTo>
                    <a:pt x="71" y="85"/>
                  </a:lnTo>
                  <a:lnTo>
                    <a:pt x="71" y="85"/>
                  </a:lnTo>
                  <a:lnTo>
                    <a:pt x="71" y="85"/>
                  </a:lnTo>
                  <a:close/>
                  <a:moveTo>
                    <a:pt x="56" y="78"/>
                  </a:moveTo>
                  <a:lnTo>
                    <a:pt x="56" y="78"/>
                  </a:lnTo>
                  <a:lnTo>
                    <a:pt x="56" y="78"/>
                  </a:lnTo>
                  <a:lnTo>
                    <a:pt x="60" y="78"/>
                  </a:lnTo>
                  <a:lnTo>
                    <a:pt x="63" y="78"/>
                  </a:lnTo>
                  <a:lnTo>
                    <a:pt x="63" y="78"/>
                  </a:lnTo>
                  <a:lnTo>
                    <a:pt x="60" y="74"/>
                  </a:lnTo>
                  <a:lnTo>
                    <a:pt x="60" y="78"/>
                  </a:lnTo>
                  <a:lnTo>
                    <a:pt x="56" y="78"/>
                  </a:lnTo>
                  <a:lnTo>
                    <a:pt x="56" y="78"/>
                  </a:lnTo>
                  <a:close/>
                  <a:moveTo>
                    <a:pt x="37" y="152"/>
                  </a:moveTo>
                  <a:lnTo>
                    <a:pt x="37" y="148"/>
                  </a:lnTo>
                  <a:lnTo>
                    <a:pt x="37" y="152"/>
                  </a:lnTo>
                  <a:lnTo>
                    <a:pt x="41" y="148"/>
                  </a:lnTo>
                  <a:lnTo>
                    <a:pt x="41" y="145"/>
                  </a:lnTo>
                  <a:lnTo>
                    <a:pt x="41" y="145"/>
                  </a:lnTo>
                  <a:lnTo>
                    <a:pt x="45" y="145"/>
                  </a:lnTo>
                  <a:lnTo>
                    <a:pt x="48" y="145"/>
                  </a:lnTo>
                  <a:lnTo>
                    <a:pt x="48" y="145"/>
                  </a:lnTo>
                  <a:lnTo>
                    <a:pt x="52" y="145"/>
                  </a:lnTo>
                  <a:lnTo>
                    <a:pt x="52" y="137"/>
                  </a:lnTo>
                  <a:lnTo>
                    <a:pt x="52" y="137"/>
                  </a:lnTo>
                  <a:lnTo>
                    <a:pt x="48" y="130"/>
                  </a:lnTo>
                  <a:lnTo>
                    <a:pt x="52" y="126"/>
                  </a:lnTo>
                  <a:lnTo>
                    <a:pt x="48" y="122"/>
                  </a:lnTo>
                  <a:lnTo>
                    <a:pt x="52" y="119"/>
                  </a:lnTo>
                  <a:lnTo>
                    <a:pt x="52" y="119"/>
                  </a:lnTo>
                  <a:lnTo>
                    <a:pt x="52" y="115"/>
                  </a:lnTo>
                  <a:lnTo>
                    <a:pt x="48" y="111"/>
                  </a:lnTo>
                  <a:lnTo>
                    <a:pt x="45" y="108"/>
                  </a:lnTo>
                  <a:lnTo>
                    <a:pt x="45" y="108"/>
                  </a:lnTo>
                  <a:lnTo>
                    <a:pt x="41" y="108"/>
                  </a:lnTo>
                  <a:lnTo>
                    <a:pt x="41" y="108"/>
                  </a:lnTo>
                  <a:lnTo>
                    <a:pt x="34" y="115"/>
                  </a:lnTo>
                  <a:lnTo>
                    <a:pt x="30" y="115"/>
                  </a:lnTo>
                  <a:lnTo>
                    <a:pt x="26" y="111"/>
                  </a:lnTo>
                  <a:lnTo>
                    <a:pt x="26" y="115"/>
                  </a:lnTo>
                  <a:lnTo>
                    <a:pt x="26" y="119"/>
                  </a:lnTo>
                  <a:lnTo>
                    <a:pt x="30" y="119"/>
                  </a:lnTo>
                  <a:lnTo>
                    <a:pt x="30" y="122"/>
                  </a:lnTo>
                  <a:lnTo>
                    <a:pt x="34" y="122"/>
                  </a:lnTo>
                  <a:lnTo>
                    <a:pt x="34" y="126"/>
                  </a:lnTo>
                  <a:lnTo>
                    <a:pt x="30" y="130"/>
                  </a:lnTo>
                  <a:lnTo>
                    <a:pt x="30" y="130"/>
                  </a:lnTo>
                  <a:lnTo>
                    <a:pt x="34" y="130"/>
                  </a:lnTo>
                  <a:lnTo>
                    <a:pt x="34" y="133"/>
                  </a:lnTo>
                  <a:lnTo>
                    <a:pt x="34" y="133"/>
                  </a:lnTo>
                  <a:lnTo>
                    <a:pt x="30" y="141"/>
                  </a:lnTo>
                  <a:lnTo>
                    <a:pt x="30" y="141"/>
                  </a:lnTo>
                  <a:lnTo>
                    <a:pt x="34" y="148"/>
                  </a:lnTo>
                  <a:lnTo>
                    <a:pt x="37" y="152"/>
                  </a:lnTo>
                  <a:lnTo>
                    <a:pt x="37" y="152"/>
                  </a:lnTo>
                  <a:close/>
                  <a:moveTo>
                    <a:pt x="141" y="189"/>
                  </a:moveTo>
                  <a:lnTo>
                    <a:pt x="141" y="185"/>
                  </a:lnTo>
                  <a:lnTo>
                    <a:pt x="141" y="185"/>
                  </a:lnTo>
                  <a:lnTo>
                    <a:pt x="141" y="182"/>
                  </a:lnTo>
                  <a:lnTo>
                    <a:pt x="137" y="178"/>
                  </a:lnTo>
                  <a:lnTo>
                    <a:pt x="141" y="171"/>
                  </a:lnTo>
                  <a:lnTo>
                    <a:pt x="145" y="167"/>
                  </a:lnTo>
                  <a:lnTo>
                    <a:pt x="145" y="163"/>
                  </a:lnTo>
                  <a:lnTo>
                    <a:pt x="141" y="159"/>
                  </a:lnTo>
                  <a:lnTo>
                    <a:pt x="137" y="163"/>
                  </a:lnTo>
                  <a:lnTo>
                    <a:pt x="137" y="163"/>
                  </a:lnTo>
                  <a:lnTo>
                    <a:pt x="134" y="163"/>
                  </a:lnTo>
                  <a:lnTo>
                    <a:pt x="130" y="167"/>
                  </a:lnTo>
                  <a:lnTo>
                    <a:pt x="122" y="167"/>
                  </a:lnTo>
                  <a:lnTo>
                    <a:pt x="115" y="167"/>
                  </a:lnTo>
                  <a:lnTo>
                    <a:pt x="111" y="167"/>
                  </a:lnTo>
                  <a:lnTo>
                    <a:pt x="108" y="163"/>
                  </a:lnTo>
                  <a:lnTo>
                    <a:pt x="104" y="163"/>
                  </a:lnTo>
                  <a:lnTo>
                    <a:pt x="104" y="167"/>
                  </a:lnTo>
                  <a:lnTo>
                    <a:pt x="100" y="163"/>
                  </a:lnTo>
                  <a:lnTo>
                    <a:pt x="97" y="167"/>
                  </a:lnTo>
                  <a:lnTo>
                    <a:pt x="97" y="171"/>
                  </a:lnTo>
                  <a:lnTo>
                    <a:pt x="100" y="174"/>
                  </a:lnTo>
                  <a:lnTo>
                    <a:pt x="104" y="174"/>
                  </a:lnTo>
                  <a:lnTo>
                    <a:pt x="111" y="178"/>
                  </a:lnTo>
                  <a:lnTo>
                    <a:pt x="111" y="178"/>
                  </a:lnTo>
                  <a:lnTo>
                    <a:pt x="115" y="182"/>
                  </a:lnTo>
                  <a:lnTo>
                    <a:pt x="122" y="185"/>
                  </a:lnTo>
                  <a:lnTo>
                    <a:pt x="126" y="182"/>
                  </a:lnTo>
                  <a:lnTo>
                    <a:pt x="130" y="185"/>
                  </a:lnTo>
                  <a:lnTo>
                    <a:pt x="130" y="185"/>
                  </a:lnTo>
                  <a:lnTo>
                    <a:pt x="137" y="189"/>
                  </a:lnTo>
                  <a:lnTo>
                    <a:pt x="141" y="18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71" name="Freeform 73"/>
            <p:cNvSpPr>
              <a:spLocks noEditPoints="1"/>
            </p:cNvSpPr>
            <p:nvPr/>
          </p:nvSpPr>
          <p:spPr bwMode="auto">
            <a:xfrm>
              <a:off x="4111604" y="2274041"/>
              <a:ext cx="262473" cy="181415"/>
            </a:xfrm>
            <a:custGeom>
              <a:avLst/>
              <a:gdLst>
                <a:gd name="T0" fmla="*/ 32 w 55"/>
                <a:gd name="T1" fmla="*/ 3 h 38"/>
                <a:gd name="T2" fmla="*/ 33 w 55"/>
                <a:gd name="T3" fmla="*/ 4 h 38"/>
                <a:gd name="T4" fmla="*/ 37 w 55"/>
                <a:gd name="T5" fmla="*/ 6 h 38"/>
                <a:gd name="T6" fmla="*/ 40 w 55"/>
                <a:gd name="T7" fmla="*/ 6 h 38"/>
                <a:gd name="T8" fmla="*/ 43 w 55"/>
                <a:gd name="T9" fmla="*/ 6 h 38"/>
                <a:gd name="T10" fmla="*/ 46 w 55"/>
                <a:gd name="T11" fmla="*/ 6 h 38"/>
                <a:gd name="T12" fmla="*/ 51 w 55"/>
                <a:gd name="T13" fmla="*/ 7 h 38"/>
                <a:gd name="T14" fmla="*/ 50 w 55"/>
                <a:gd name="T15" fmla="*/ 9 h 38"/>
                <a:gd name="T16" fmla="*/ 48 w 55"/>
                <a:gd name="T17" fmla="*/ 12 h 38"/>
                <a:gd name="T18" fmla="*/ 44 w 55"/>
                <a:gd name="T19" fmla="*/ 13 h 38"/>
                <a:gd name="T20" fmla="*/ 42 w 55"/>
                <a:gd name="T21" fmla="*/ 15 h 38"/>
                <a:gd name="T22" fmla="*/ 41 w 55"/>
                <a:gd name="T23" fmla="*/ 16 h 38"/>
                <a:gd name="T24" fmla="*/ 40 w 55"/>
                <a:gd name="T25" fmla="*/ 18 h 38"/>
                <a:gd name="T26" fmla="*/ 37 w 55"/>
                <a:gd name="T27" fmla="*/ 21 h 38"/>
                <a:gd name="T28" fmla="*/ 38 w 55"/>
                <a:gd name="T29" fmla="*/ 24 h 38"/>
                <a:gd name="T30" fmla="*/ 37 w 55"/>
                <a:gd name="T31" fmla="*/ 26 h 38"/>
                <a:gd name="T32" fmla="*/ 35 w 55"/>
                <a:gd name="T33" fmla="*/ 30 h 38"/>
                <a:gd name="T34" fmla="*/ 34 w 55"/>
                <a:gd name="T35" fmla="*/ 31 h 38"/>
                <a:gd name="T36" fmla="*/ 30 w 55"/>
                <a:gd name="T37" fmla="*/ 34 h 38"/>
                <a:gd name="T38" fmla="*/ 28 w 55"/>
                <a:gd name="T39" fmla="*/ 34 h 38"/>
                <a:gd name="T40" fmla="*/ 26 w 55"/>
                <a:gd name="T41" fmla="*/ 34 h 38"/>
                <a:gd name="T42" fmla="*/ 22 w 55"/>
                <a:gd name="T43" fmla="*/ 34 h 38"/>
                <a:gd name="T44" fmla="*/ 19 w 55"/>
                <a:gd name="T45" fmla="*/ 36 h 38"/>
                <a:gd name="T46" fmla="*/ 16 w 55"/>
                <a:gd name="T47" fmla="*/ 37 h 38"/>
                <a:gd name="T48" fmla="*/ 12 w 55"/>
                <a:gd name="T49" fmla="*/ 36 h 38"/>
                <a:gd name="T50" fmla="*/ 10 w 55"/>
                <a:gd name="T51" fmla="*/ 32 h 38"/>
                <a:gd name="T52" fmla="*/ 8 w 55"/>
                <a:gd name="T53" fmla="*/ 31 h 38"/>
                <a:gd name="T54" fmla="*/ 9 w 55"/>
                <a:gd name="T55" fmla="*/ 28 h 38"/>
                <a:gd name="T56" fmla="*/ 8 w 55"/>
                <a:gd name="T57" fmla="*/ 26 h 38"/>
                <a:gd name="T58" fmla="*/ 8 w 55"/>
                <a:gd name="T59" fmla="*/ 22 h 38"/>
                <a:gd name="T60" fmla="*/ 9 w 55"/>
                <a:gd name="T61" fmla="*/ 20 h 38"/>
                <a:gd name="T62" fmla="*/ 10 w 55"/>
                <a:gd name="T63" fmla="*/ 17 h 38"/>
                <a:gd name="T64" fmla="*/ 12 w 55"/>
                <a:gd name="T65" fmla="*/ 12 h 38"/>
                <a:gd name="T66" fmla="*/ 12 w 55"/>
                <a:gd name="T67" fmla="*/ 10 h 38"/>
                <a:gd name="T68" fmla="*/ 9 w 55"/>
                <a:gd name="T69" fmla="*/ 10 h 38"/>
                <a:gd name="T70" fmla="*/ 4 w 55"/>
                <a:gd name="T71" fmla="*/ 9 h 38"/>
                <a:gd name="T72" fmla="*/ 2 w 55"/>
                <a:gd name="T73" fmla="*/ 9 h 38"/>
                <a:gd name="T74" fmla="*/ 2 w 55"/>
                <a:gd name="T75" fmla="*/ 7 h 38"/>
                <a:gd name="T76" fmla="*/ 2 w 55"/>
                <a:gd name="T77" fmla="*/ 6 h 38"/>
                <a:gd name="T78" fmla="*/ 2 w 55"/>
                <a:gd name="T79" fmla="*/ 5 h 38"/>
                <a:gd name="T80" fmla="*/ 1 w 55"/>
                <a:gd name="T81" fmla="*/ 5 h 38"/>
                <a:gd name="T82" fmla="*/ 2 w 55"/>
                <a:gd name="T83" fmla="*/ 2 h 38"/>
                <a:gd name="T84" fmla="*/ 5 w 55"/>
                <a:gd name="T85" fmla="*/ 2 h 38"/>
                <a:gd name="T86" fmla="*/ 6 w 55"/>
                <a:gd name="T87" fmla="*/ 0 h 38"/>
                <a:gd name="T88" fmla="*/ 8 w 55"/>
                <a:gd name="T89" fmla="*/ 0 h 38"/>
                <a:gd name="T90" fmla="*/ 11 w 55"/>
                <a:gd name="T91" fmla="*/ 1 h 38"/>
                <a:gd name="T92" fmla="*/ 14 w 55"/>
                <a:gd name="T93" fmla="*/ 1 h 38"/>
                <a:gd name="T94" fmla="*/ 19 w 55"/>
                <a:gd name="T95" fmla="*/ 2 h 38"/>
                <a:gd name="T96" fmla="*/ 24 w 55"/>
                <a:gd name="T97" fmla="*/ 2 h 38"/>
                <a:gd name="T98" fmla="*/ 27 w 55"/>
                <a:gd name="T99" fmla="*/ 2 h 38"/>
                <a:gd name="T100" fmla="*/ 30 w 55"/>
                <a:gd name="T101" fmla="*/ 2 h 38"/>
                <a:gd name="T102" fmla="*/ 53 w 55"/>
                <a:gd name="T103" fmla="*/ 20 h 38"/>
                <a:gd name="T104" fmla="*/ 55 w 55"/>
                <a:gd name="T105" fmla="*/ 20 h 38"/>
                <a:gd name="T106" fmla="*/ 53 w 55"/>
                <a:gd name="T107" fmla="*/ 20 h 38"/>
                <a:gd name="T108" fmla="*/ 52 w 55"/>
                <a:gd name="T109" fmla="*/ 20 h 38"/>
                <a:gd name="T110" fmla="*/ 49 w 55"/>
                <a:gd name="T111" fmla="*/ 21 h 38"/>
                <a:gd name="T112" fmla="*/ 50 w 55"/>
                <a:gd name="T113" fmla="*/ 22 h 38"/>
                <a:gd name="T114" fmla="*/ 46 w 55"/>
                <a:gd name="T115" fmla="*/ 24 h 38"/>
                <a:gd name="T116" fmla="*/ 44 w 55"/>
                <a:gd name="T117" fmla="*/ 2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5" h="38">
                  <a:moveTo>
                    <a:pt x="31" y="2"/>
                  </a:moveTo>
                  <a:cubicBezTo>
                    <a:pt x="32" y="2"/>
                    <a:pt x="32" y="2"/>
                    <a:pt x="32" y="2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7" y="6"/>
                    <a:pt x="37" y="6"/>
                    <a:pt x="37" y="6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46" y="6"/>
                    <a:pt x="46" y="6"/>
                    <a:pt x="46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8"/>
                    <a:pt x="51" y="8"/>
                    <a:pt x="51" y="8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7" y="13"/>
                    <a:pt x="47" y="13"/>
                  </a:cubicBezTo>
                  <a:cubicBezTo>
                    <a:pt x="47" y="13"/>
                    <a:pt x="46" y="13"/>
                    <a:pt x="46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0" y="18"/>
                    <a:pt x="40" y="18"/>
                    <a:pt x="40" y="18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2"/>
                    <a:pt x="31" y="2"/>
                    <a:pt x="31" y="2"/>
                  </a:cubicBezTo>
                  <a:close/>
                  <a:moveTo>
                    <a:pt x="53" y="20"/>
                  </a:moveTo>
                  <a:cubicBezTo>
                    <a:pt x="54" y="20"/>
                    <a:pt x="54" y="20"/>
                    <a:pt x="54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3" y="20"/>
                    <a:pt x="53" y="20"/>
                    <a:pt x="53" y="20"/>
                  </a:cubicBezTo>
                  <a:close/>
                  <a:moveTo>
                    <a:pt x="50" y="22"/>
                  </a:moveTo>
                  <a:cubicBezTo>
                    <a:pt x="51" y="21"/>
                    <a:pt x="51" y="21"/>
                    <a:pt x="51" y="21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51" y="20"/>
                    <a:pt x="51" y="20"/>
                    <a:pt x="51" y="20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50" y="22"/>
                    <a:pt x="50" y="22"/>
                    <a:pt x="50" y="22"/>
                  </a:cubicBezTo>
                  <a:close/>
                  <a:moveTo>
                    <a:pt x="45" y="25"/>
                  </a:moveTo>
                  <a:cubicBezTo>
                    <a:pt x="45" y="24"/>
                    <a:pt x="45" y="24"/>
                    <a:pt x="45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24"/>
                    <a:pt x="44" y="24"/>
                    <a:pt x="44" y="24"/>
                  </a:cubicBezTo>
                  <a:lnTo>
                    <a:pt x="45" y="2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72" name="Freeform 74"/>
            <p:cNvSpPr/>
            <p:nvPr/>
          </p:nvSpPr>
          <p:spPr bwMode="auto">
            <a:xfrm>
              <a:off x="4107747" y="2312640"/>
              <a:ext cx="65619" cy="119657"/>
            </a:xfrm>
            <a:custGeom>
              <a:avLst/>
              <a:gdLst>
                <a:gd name="T0" fmla="*/ 33 w 51"/>
                <a:gd name="T1" fmla="*/ 85 h 93"/>
                <a:gd name="T2" fmla="*/ 33 w 51"/>
                <a:gd name="T3" fmla="*/ 78 h 93"/>
                <a:gd name="T4" fmla="*/ 37 w 51"/>
                <a:gd name="T5" fmla="*/ 70 h 93"/>
                <a:gd name="T6" fmla="*/ 33 w 51"/>
                <a:gd name="T7" fmla="*/ 67 h 93"/>
                <a:gd name="T8" fmla="*/ 37 w 51"/>
                <a:gd name="T9" fmla="*/ 56 h 93"/>
                <a:gd name="T10" fmla="*/ 29 w 51"/>
                <a:gd name="T11" fmla="*/ 44 h 93"/>
                <a:gd name="T12" fmla="*/ 37 w 51"/>
                <a:gd name="T13" fmla="*/ 44 h 93"/>
                <a:gd name="T14" fmla="*/ 37 w 51"/>
                <a:gd name="T15" fmla="*/ 37 h 93"/>
                <a:gd name="T16" fmla="*/ 40 w 51"/>
                <a:gd name="T17" fmla="*/ 26 h 93"/>
                <a:gd name="T18" fmla="*/ 48 w 51"/>
                <a:gd name="T19" fmla="*/ 15 h 93"/>
                <a:gd name="T20" fmla="*/ 51 w 51"/>
                <a:gd name="T21" fmla="*/ 11 h 93"/>
                <a:gd name="T22" fmla="*/ 48 w 51"/>
                <a:gd name="T23" fmla="*/ 4 h 93"/>
                <a:gd name="T24" fmla="*/ 37 w 51"/>
                <a:gd name="T25" fmla="*/ 7 h 93"/>
                <a:gd name="T26" fmla="*/ 22 w 51"/>
                <a:gd name="T27" fmla="*/ 7 h 93"/>
                <a:gd name="T28" fmla="*/ 18 w 51"/>
                <a:gd name="T29" fmla="*/ 4 h 93"/>
                <a:gd name="T30" fmla="*/ 11 w 51"/>
                <a:gd name="T31" fmla="*/ 4 h 93"/>
                <a:gd name="T32" fmla="*/ 11 w 51"/>
                <a:gd name="T33" fmla="*/ 11 h 93"/>
                <a:gd name="T34" fmla="*/ 11 w 51"/>
                <a:gd name="T35" fmla="*/ 22 h 93"/>
                <a:gd name="T36" fmla="*/ 14 w 51"/>
                <a:gd name="T37" fmla="*/ 26 h 93"/>
                <a:gd name="T38" fmla="*/ 11 w 51"/>
                <a:gd name="T39" fmla="*/ 33 h 93"/>
                <a:gd name="T40" fmla="*/ 7 w 51"/>
                <a:gd name="T41" fmla="*/ 44 h 93"/>
                <a:gd name="T42" fmla="*/ 0 w 51"/>
                <a:gd name="T43" fmla="*/ 52 h 93"/>
                <a:gd name="T44" fmla="*/ 0 w 51"/>
                <a:gd name="T45" fmla="*/ 63 h 93"/>
                <a:gd name="T46" fmla="*/ 3 w 51"/>
                <a:gd name="T47" fmla="*/ 59 h 93"/>
                <a:gd name="T48" fmla="*/ 7 w 51"/>
                <a:gd name="T49" fmla="*/ 59 h 93"/>
                <a:gd name="T50" fmla="*/ 3 w 51"/>
                <a:gd name="T51" fmla="*/ 63 h 93"/>
                <a:gd name="T52" fmla="*/ 3 w 51"/>
                <a:gd name="T53" fmla="*/ 70 h 93"/>
                <a:gd name="T54" fmla="*/ 11 w 51"/>
                <a:gd name="T55" fmla="*/ 67 h 93"/>
                <a:gd name="T56" fmla="*/ 11 w 51"/>
                <a:gd name="T57" fmla="*/ 74 h 93"/>
                <a:gd name="T58" fmla="*/ 7 w 51"/>
                <a:gd name="T59" fmla="*/ 85 h 93"/>
                <a:gd name="T60" fmla="*/ 7 w 51"/>
                <a:gd name="T61" fmla="*/ 93 h 93"/>
                <a:gd name="T62" fmla="*/ 11 w 51"/>
                <a:gd name="T63" fmla="*/ 89 h 93"/>
                <a:gd name="T64" fmla="*/ 22 w 51"/>
                <a:gd name="T65" fmla="*/ 93 h 93"/>
                <a:gd name="T66" fmla="*/ 33 w 51"/>
                <a:gd name="T67" fmla="*/ 89 h 93"/>
                <a:gd name="T68" fmla="*/ 33 w 51"/>
                <a:gd name="T69" fmla="*/ 8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1" h="93">
                  <a:moveTo>
                    <a:pt x="33" y="89"/>
                  </a:moveTo>
                  <a:lnTo>
                    <a:pt x="33" y="85"/>
                  </a:lnTo>
                  <a:lnTo>
                    <a:pt x="29" y="82"/>
                  </a:lnTo>
                  <a:lnTo>
                    <a:pt x="33" y="78"/>
                  </a:lnTo>
                  <a:lnTo>
                    <a:pt x="37" y="74"/>
                  </a:lnTo>
                  <a:lnTo>
                    <a:pt x="37" y="70"/>
                  </a:lnTo>
                  <a:lnTo>
                    <a:pt x="33" y="70"/>
                  </a:lnTo>
                  <a:lnTo>
                    <a:pt x="33" y="67"/>
                  </a:lnTo>
                  <a:lnTo>
                    <a:pt x="37" y="59"/>
                  </a:lnTo>
                  <a:lnTo>
                    <a:pt x="37" y="56"/>
                  </a:lnTo>
                  <a:lnTo>
                    <a:pt x="33" y="52"/>
                  </a:lnTo>
                  <a:lnTo>
                    <a:pt x="29" y="44"/>
                  </a:lnTo>
                  <a:lnTo>
                    <a:pt x="33" y="44"/>
                  </a:lnTo>
                  <a:lnTo>
                    <a:pt x="37" y="44"/>
                  </a:lnTo>
                  <a:lnTo>
                    <a:pt x="40" y="41"/>
                  </a:lnTo>
                  <a:lnTo>
                    <a:pt x="37" y="37"/>
                  </a:lnTo>
                  <a:lnTo>
                    <a:pt x="40" y="33"/>
                  </a:lnTo>
                  <a:lnTo>
                    <a:pt x="40" y="26"/>
                  </a:lnTo>
                  <a:lnTo>
                    <a:pt x="40" y="22"/>
                  </a:lnTo>
                  <a:lnTo>
                    <a:pt x="48" y="15"/>
                  </a:lnTo>
                  <a:lnTo>
                    <a:pt x="48" y="15"/>
                  </a:lnTo>
                  <a:lnTo>
                    <a:pt x="51" y="11"/>
                  </a:lnTo>
                  <a:lnTo>
                    <a:pt x="48" y="7"/>
                  </a:lnTo>
                  <a:lnTo>
                    <a:pt x="48" y="4"/>
                  </a:lnTo>
                  <a:lnTo>
                    <a:pt x="37" y="4"/>
                  </a:lnTo>
                  <a:lnTo>
                    <a:pt x="37" y="7"/>
                  </a:lnTo>
                  <a:lnTo>
                    <a:pt x="26" y="4"/>
                  </a:lnTo>
                  <a:lnTo>
                    <a:pt x="22" y="7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0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1" y="11"/>
                  </a:lnTo>
                  <a:lnTo>
                    <a:pt x="11" y="19"/>
                  </a:lnTo>
                  <a:lnTo>
                    <a:pt x="11" y="22"/>
                  </a:lnTo>
                  <a:lnTo>
                    <a:pt x="11" y="26"/>
                  </a:lnTo>
                  <a:lnTo>
                    <a:pt x="14" y="26"/>
                  </a:lnTo>
                  <a:lnTo>
                    <a:pt x="11" y="30"/>
                  </a:lnTo>
                  <a:lnTo>
                    <a:pt x="11" y="33"/>
                  </a:lnTo>
                  <a:lnTo>
                    <a:pt x="11" y="37"/>
                  </a:lnTo>
                  <a:lnTo>
                    <a:pt x="7" y="44"/>
                  </a:lnTo>
                  <a:lnTo>
                    <a:pt x="7" y="44"/>
                  </a:lnTo>
                  <a:lnTo>
                    <a:pt x="0" y="52"/>
                  </a:lnTo>
                  <a:lnTo>
                    <a:pt x="0" y="59"/>
                  </a:lnTo>
                  <a:lnTo>
                    <a:pt x="0" y="63"/>
                  </a:lnTo>
                  <a:lnTo>
                    <a:pt x="3" y="63"/>
                  </a:lnTo>
                  <a:lnTo>
                    <a:pt x="3" y="59"/>
                  </a:lnTo>
                  <a:lnTo>
                    <a:pt x="7" y="59"/>
                  </a:lnTo>
                  <a:lnTo>
                    <a:pt x="7" y="59"/>
                  </a:lnTo>
                  <a:lnTo>
                    <a:pt x="7" y="63"/>
                  </a:lnTo>
                  <a:lnTo>
                    <a:pt x="3" y="63"/>
                  </a:lnTo>
                  <a:lnTo>
                    <a:pt x="3" y="67"/>
                  </a:lnTo>
                  <a:lnTo>
                    <a:pt x="3" y="70"/>
                  </a:lnTo>
                  <a:lnTo>
                    <a:pt x="7" y="67"/>
                  </a:lnTo>
                  <a:lnTo>
                    <a:pt x="11" y="67"/>
                  </a:lnTo>
                  <a:lnTo>
                    <a:pt x="11" y="70"/>
                  </a:lnTo>
                  <a:lnTo>
                    <a:pt x="11" y="74"/>
                  </a:lnTo>
                  <a:lnTo>
                    <a:pt x="7" y="78"/>
                  </a:lnTo>
                  <a:lnTo>
                    <a:pt x="7" y="85"/>
                  </a:lnTo>
                  <a:lnTo>
                    <a:pt x="7" y="89"/>
                  </a:lnTo>
                  <a:lnTo>
                    <a:pt x="7" y="93"/>
                  </a:lnTo>
                  <a:lnTo>
                    <a:pt x="7" y="93"/>
                  </a:lnTo>
                  <a:lnTo>
                    <a:pt x="11" y="89"/>
                  </a:lnTo>
                  <a:lnTo>
                    <a:pt x="18" y="93"/>
                  </a:lnTo>
                  <a:lnTo>
                    <a:pt x="22" y="93"/>
                  </a:lnTo>
                  <a:lnTo>
                    <a:pt x="26" y="93"/>
                  </a:lnTo>
                  <a:lnTo>
                    <a:pt x="33" y="89"/>
                  </a:lnTo>
                  <a:lnTo>
                    <a:pt x="33" y="89"/>
                  </a:lnTo>
                  <a:lnTo>
                    <a:pt x="33" y="8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73" name="Freeform 75"/>
            <p:cNvSpPr>
              <a:spLocks noEditPoints="1"/>
            </p:cNvSpPr>
            <p:nvPr/>
          </p:nvSpPr>
          <p:spPr bwMode="auto">
            <a:xfrm>
              <a:off x="4684156" y="2317785"/>
              <a:ext cx="180128" cy="162115"/>
            </a:xfrm>
            <a:custGeom>
              <a:avLst/>
              <a:gdLst>
                <a:gd name="T0" fmla="*/ 23 w 38"/>
                <a:gd name="T1" fmla="*/ 3 h 34"/>
                <a:gd name="T2" fmla="*/ 15 w 38"/>
                <a:gd name="T3" fmla="*/ 3 h 34"/>
                <a:gd name="T4" fmla="*/ 6 w 38"/>
                <a:gd name="T5" fmla="*/ 6 h 34"/>
                <a:gd name="T6" fmla="*/ 4 w 38"/>
                <a:gd name="T7" fmla="*/ 14 h 34"/>
                <a:gd name="T8" fmla="*/ 10 w 38"/>
                <a:gd name="T9" fmla="*/ 18 h 34"/>
                <a:gd name="T10" fmla="*/ 14 w 38"/>
                <a:gd name="T11" fmla="*/ 20 h 34"/>
                <a:gd name="T12" fmla="*/ 7 w 38"/>
                <a:gd name="T13" fmla="*/ 20 h 34"/>
                <a:gd name="T14" fmla="*/ 11 w 38"/>
                <a:gd name="T15" fmla="*/ 26 h 34"/>
                <a:gd name="T16" fmla="*/ 13 w 38"/>
                <a:gd name="T17" fmla="*/ 26 h 34"/>
                <a:gd name="T18" fmla="*/ 14 w 38"/>
                <a:gd name="T19" fmla="*/ 22 h 34"/>
                <a:gd name="T20" fmla="*/ 17 w 38"/>
                <a:gd name="T21" fmla="*/ 22 h 34"/>
                <a:gd name="T22" fmla="*/ 18 w 38"/>
                <a:gd name="T23" fmla="*/ 21 h 34"/>
                <a:gd name="T24" fmla="*/ 15 w 38"/>
                <a:gd name="T25" fmla="*/ 16 h 34"/>
                <a:gd name="T26" fmla="*/ 14 w 38"/>
                <a:gd name="T27" fmla="*/ 13 h 34"/>
                <a:gd name="T28" fmla="*/ 14 w 38"/>
                <a:gd name="T29" fmla="*/ 11 h 34"/>
                <a:gd name="T30" fmla="*/ 13 w 38"/>
                <a:gd name="T31" fmla="*/ 7 h 34"/>
                <a:gd name="T32" fmla="*/ 17 w 38"/>
                <a:gd name="T33" fmla="*/ 9 h 34"/>
                <a:gd name="T34" fmla="*/ 20 w 38"/>
                <a:gd name="T35" fmla="*/ 8 h 34"/>
                <a:gd name="T36" fmla="*/ 21 w 38"/>
                <a:gd name="T37" fmla="*/ 5 h 34"/>
                <a:gd name="T38" fmla="*/ 28 w 38"/>
                <a:gd name="T39" fmla="*/ 4 h 34"/>
                <a:gd name="T40" fmla="*/ 18 w 38"/>
                <a:gd name="T41" fmla="*/ 32 h 34"/>
                <a:gd name="T42" fmla="*/ 24 w 38"/>
                <a:gd name="T43" fmla="*/ 34 h 34"/>
                <a:gd name="T44" fmla="*/ 30 w 38"/>
                <a:gd name="T45" fmla="*/ 32 h 34"/>
                <a:gd name="T46" fmla="*/ 26 w 38"/>
                <a:gd name="T47" fmla="*/ 31 h 34"/>
                <a:gd name="T48" fmla="*/ 20 w 38"/>
                <a:gd name="T49" fmla="*/ 30 h 34"/>
                <a:gd name="T50" fmla="*/ 19 w 38"/>
                <a:gd name="T51" fmla="*/ 31 h 34"/>
                <a:gd name="T52" fmla="*/ 0 w 38"/>
                <a:gd name="T53" fmla="*/ 12 h 34"/>
                <a:gd name="T54" fmla="*/ 5 w 38"/>
                <a:gd name="T55" fmla="*/ 16 h 34"/>
                <a:gd name="T56" fmla="*/ 5 w 38"/>
                <a:gd name="T57" fmla="*/ 18 h 34"/>
                <a:gd name="T58" fmla="*/ 4 w 38"/>
                <a:gd name="T59" fmla="*/ 19 h 34"/>
                <a:gd name="T60" fmla="*/ 6 w 38"/>
                <a:gd name="T61" fmla="*/ 21 h 34"/>
                <a:gd name="T62" fmla="*/ 34 w 38"/>
                <a:gd name="T63" fmla="*/ 29 h 34"/>
                <a:gd name="T64" fmla="*/ 34 w 38"/>
                <a:gd name="T65" fmla="*/ 32 h 34"/>
                <a:gd name="T66" fmla="*/ 38 w 38"/>
                <a:gd name="T67" fmla="*/ 27 h 34"/>
                <a:gd name="T68" fmla="*/ 36 w 38"/>
                <a:gd name="T69" fmla="*/ 29 h 34"/>
                <a:gd name="T70" fmla="*/ 30 w 38"/>
                <a:gd name="T71" fmla="*/ 21 h 34"/>
                <a:gd name="T72" fmla="*/ 30 w 38"/>
                <a:gd name="T73" fmla="*/ 21 h 34"/>
                <a:gd name="T74" fmla="*/ 27 w 38"/>
                <a:gd name="T75" fmla="*/ 18 h 34"/>
                <a:gd name="T76" fmla="*/ 26 w 38"/>
                <a:gd name="T77" fmla="*/ 14 h 34"/>
                <a:gd name="T78" fmla="*/ 29 w 38"/>
                <a:gd name="T79" fmla="*/ 15 h 34"/>
                <a:gd name="T80" fmla="*/ 27 w 38"/>
                <a:gd name="T81" fmla="*/ 15 h 34"/>
                <a:gd name="T82" fmla="*/ 23 w 38"/>
                <a:gd name="T83" fmla="*/ 9 h 34"/>
                <a:gd name="T84" fmla="*/ 23 w 38"/>
                <a:gd name="T85" fmla="*/ 10 h 34"/>
                <a:gd name="T86" fmla="*/ 20 w 38"/>
                <a:gd name="T87" fmla="*/ 7 h 34"/>
                <a:gd name="T88" fmla="*/ 16 w 38"/>
                <a:gd name="T89" fmla="*/ 14 h 34"/>
                <a:gd name="T90" fmla="*/ 22 w 38"/>
                <a:gd name="T91" fmla="*/ 16 h 34"/>
                <a:gd name="T92" fmla="*/ 28 w 38"/>
                <a:gd name="T93" fmla="*/ 22 h 34"/>
                <a:gd name="T94" fmla="*/ 21 w 38"/>
                <a:gd name="T95" fmla="*/ 24 h 34"/>
                <a:gd name="T96" fmla="*/ 21 w 38"/>
                <a:gd name="T97" fmla="*/ 22 h 34"/>
                <a:gd name="T98" fmla="*/ 26 w 38"/>
                <a:gd name="T99" fmla="*/ 25 h 34"/>
                <a:gd name="T100" fmla="*/ 26 w 38"/>
                <a:gd name="T101" fmla="*/ 23 h 34"/>
                <a:gd name="T102" fmla="*/ 22 w 38"/>
                <a:gd name="T103" fmla="*/ 20 h 34"/>
                <a:gd name="T104" fmla="*/ 14 w 38"/>
                <a:gd name="T105" fmla="*/ 15 h 34"/>
                <a:gd name="T106" fmla="*/ 20 w 38"/>
                <a:gd name="T107" fmla="*/ 18 h 34"/>
                <a:gd name="T108" fmla="*/ 20 w 38"/>
                <a:gd name="T109" fmla="*/ 20 h 34"/>
                <a:gd name="T110" fmla="*/ 17 w 38"/>
                <a:gd name="T111" fmla="*/ 17 h 34"/>
                <a:gd name="T112" fmla="*/ 15 w 38"/>
                <a:gd name="T113" fmla="*/ 27 h 34"/>
                <a:gd name="T114" fmla="*/ 15 w 38"/>
                <a:gd name="T115" fmla="*/ 2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8" h="34">
                  <a:moveTo>
                    <a:pt x="28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19" y="21"/>
                    <a:pt x="19" y="21"/>
                  </a:cubicBezTo>
                  <a:cubicBezTo>
                    <a:pt x="19" y="21"/>
                    <a:pt x="19" y="21"/>
                    <a:pt x="19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8" y="0"/>
                    <a:pt x="28" y="0"/>
                    <a:pt x="28" y="0"/>
                  </a:cubicBezTo>
                  <a:close/>
                  <a:moveTo>
                    <a:pt x="18" y="31"/>
                  </a:moveTo>
                  <a:cubicBezTo>
                    <a:pt x="18" y="31"/>
                    <a:pt x="18" y="31"/>
                    <a:pt x="18" y="31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30" y="33"/>
                    <a:pt x="30" y="33"/>
                    <a:pt x="30" y="33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9" y="32"/>
                    <a:pt x="29" y="32"/>
                    <a:pt x="29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8" y="31"/>
                    <a:pt x="18" y="31"/>
                    <a:pt x="18" y="31"/>
                  </a:cubicBezTo>
                  <a:close/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1" y="11"/>
                    <a:pt x="1" y="11"/>
                  </a:cubicBezTo>
                  <a:close/>
                  <a:moveTo>
                    <a:pt x="4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lose/>
                  <a:moveTo>
                    <a:pt x="4" y="18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lose/>
                  <a:moveTo>
                    <a:pt x="6" y="21"/>
                  </a:move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6" y="21"/>
                    <a:pt x="6" y="21"/>
                    <a:pt x="6" y="21"/>
                  </a:cubicBezTo>
                  <a:close/>
                  <a:moveTo>
                    <a:pt x="33" y="30"/>
                  </a:moveTo>
                  <a:cubicBezTo>
                    <a:pt x="33" y="30"/>
                    <a:pt x="33" y="30"/>
                    <a:pt x="33" y="30"/>
                  </a:cubicBezTo>
                  <a:cubicBezTo>
                    <a:pt x="34" y="29"/>
                    <a:pt x="34" y="29"/>
                    <a:pt x="34" y="29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3" y="30"/>
                    <a:pt x="33" y="30"/>
                    <a:pt x="33" y="30"/>
                  </a:cubicBezTo>
                  <a:close/>
                  <a:moveTo>
                    <a:pt x="33" y="32"/>
                  </a:moveTo>
                  <a:cubicBezTo>
                    <a:pt x="33" y="31"/>
                    <a:pt x="33" y="31"/>
                    <a:pt x="33" y="31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33" y="32"/>
                    <a:pt x="33" y="32"/>
                    <a:pt x="33" y="32"/>
                  </a:cubicBezTo>
                  <a:close/>
                  <a:moveTo>
                    <a:pt x="36" y="29"/>
                  </a:moveTo>
                  <a:cubicBezTo>
                    <a:pt x="35" y="29"/>
                    <a:pt x="35" y="29"/>
                    <a:pt x="35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6" y="29"/>
                    <a:pt x="36" y="29"/>
                    <a:pt x="36" y="29"/>
                  </a:cubicBezTo>
                  <a:close/>
                  <a:moveTo>
                    <a:pt x="30" y="27"/>
                  </a:moveTo>
                  <a:cubicBezTo>
                    <a:pt x="29" y="26"/>
                    <a:pt x="29" y="26"/>
                    <a:pt x="29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lose/>
                  <a:moveTo>
                    <a:pt x="30" y="21"/>
                  </a:moveTo>
                  <a:cubicBezTo>
                    <a:pt x="30" y="21"/>
                    <a:pt x="30" y="21"/>
                    <a:pt x="30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30" y="21"/>
                    <a:pt x="30" y="21"/>
                    <a:pt x="30" y="21"/>
                  </a:cubicBezTo>
                  <a:close/>
                  <a:moveTo>
                    <a:pt x="28" y="17"/>
                  </a:moveTo>
                  <a:cubicBezTo>
                    <a:pt x="28" y="18"/>
                    <a:pt x="28" y="18"/>
                    <a:pt x="28" y="18"/>
                  </a:cubicBezTo>
                  <a:cubicBezTo>
                    <a:pt x="28" y="18"/>
                    <a:pt x="28" y="18"/>
                    <a:pt x="28" y="18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8" y="17"/>
                    <a:pt x="28" y="17"/>
                    <a:pt x="28" y="17"/>
                  </a:cubicBezTo>
                  <a:close/>
                  <a:moveTo>
                    <a:pt x="27" y="15"/>
                  </a:moveTo>
                  <a:cubicBezTo>
                    <a:pt x="26" y="14"/>
                    <a:pt x="26" y="14"/>
                    <a:pt x="26" y="14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27" y="15"/>
                    <a:pt x="27" y="15"/>
                    <a:pt x="27" y="15"/>
                  </a:cubicBezTo>
                  <a:close/>
                  <a:moveTo>
                    <a:pt x="25" y="7"/>
                  </a:moveTo>
                  <a:cubicBezTo>
                    <a:pt x="25" y="7"/>
                    <a:pt x="25" y="7"/>
                    <a:pt x="25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5" y="7"/>
                    <a:pt x="25" y="7"/>
                    <a:pt x="25" y="7"/>
                  </a:cubicBezTo>
                  <a:close/>
                  <a:moveTo>
                    <a:pt x="23" y="9"/>
                  </a:moveTo>
                  <a:cubicBezTo>
                    <a:pt x="23" y="9"/>
                    <a:pt x="23" y="9"/>
                    <a:pt x="23" y="9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3" y="9"/>
                    <a:pt x="23" y="9"/>
                    <a:pt x="23" y="9"/>
                  </a:cubicBezTo>
                  <a:close/>
                  <a:moveTo>
                    <a:pt x="21" y="6"/>
                  </a:moveTo>
                  <a:cubicBezTo>
                    <a:pt x="21" y="6"/>
                    <a:pt x="21" y="6"/>
                    <a:pt x="21" y="6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1" y="6"/>
                    <a:pt x="21" y="6"/>
                    <a:pt x="21" y="6"/>
                  </a:cubicBezTo>
                  <a:close/>
                  <a:moveTo>
                    <a:pt x="17" y="14"/>
                  </a:moveTo>
                  <a:cubicBezTo>
                    <a:pt x="17" y="14"/>
                    <a:pt x="17" y="14"/>
                    <a:pt x="17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4"/>
                    <a:pt x="17" y="14"/>
                    <a:pt x="17" y="14"/>
                  </a:cubicBezTo>
                  <a:close/>
                  <a:moveTo>
                    <a:pt x="16" y="14"/>
                  </a:move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lose/>
                  <a:moveTo>
                    <a:pt x="21" y="15"/>
                  </a:moveTo>
                  <a:cubicBezTo>
                    <a:pt x="21" y="15"/>
                    <a:pt x="21" y="15"/>
                    <a:pt x="21" y="15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5"/>
                    <a:pt x="21" y="15"/>
                    <a:pt x="21" y="15"/>
                  </a:cubicBezTo>
                  <a:close/>
                  <a:moveTo>
                    <a:pt x="28" y="22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8" y="22"/>
                    <a:pt x="28" y="22"/>
                    <a:pt x="28" y="22"/>
                  </a:cubicBezTo>
                  <a:close/>
                  <a:moveTo>
                    <a:pt x="21" y="27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7"/>
                    <a:pt x="21" y="27"/>
                    <a:pt x="21" y="27"/>
                  </a:cubicBezTo>
                  <a:close/>
                  <a:moveTo>
                    <a:pt x="21" y="24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lose/>
                  <a:moveTo>
                    <a:pt x="21" y="23"/>
                  </a:moveTo>
                  <a:cubicBezTo>
                    <a:pt x="21" y="23"/>
                    <a:pt x="21" y="23"/>
                    <a:pt x="21" y="23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1" y="23"/>
                    <a:pt x="21" y="23"/>
                    <a:pt x="21" y="23"/>
                  </a:cubicBezTo>
                  <a:close/>
                  <a:moveTo>
                    <a:pt x="20" y="22"/>
                  </a:moveTo>
                  <a:cubicBezTo>
                    <a:pt x="20" y="22"/>
                    <a:pt x="20" y="22"/>
                    <a:pt x="20" y="22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20" y="22"/>
                    <a:pt x="20" y="22"/>
                    <a:pt x="20" y="22"/>
                  </a:cubicBezTo>
                  <a:close/>
                  <a:moveTo>
                    <a:pt x="24" y="25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4" y="25"/>
                    <a:pt x="24" y="25"/>
                    <a:pt x="24" y="25"/>
                  </a:cubicBezTo>
                  <a:close/>
                  <a:moveTo>
                    <a:pt x="26" y="25"/>
                  </a:moveTo>
                  <a:cubicBezTo>
                    <a:pt x="25" y="24"/>
                    <a:pt x="25" y="24"/>
                    <a:pt x="25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lose/>
                  <a:moveTo>
                    <a:pt x="25" y="23"/>
                  </a:moveTo>
                  <a:cubicBezTo>
                    <a:pt x="25" y="22"/>
                    <a:pt x="25" y="22"/>
                    <a:pt x="25" y="22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lose/>
                  <a:moveTo>
                    <a:pt x="24" y="22"/>
                  </a:moveTo>
                  <a:cubicBezTo>
                    <a:pt x="24" y="22"/>
                    <a:pt x="24" y="22"/>
                    <a:pt x="24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4" y="22"/>
                    <a:pt x="24" y="22"/>
                    <a:pt x="24" y="22"/>
                  </a:cubicBezTo>
                  <a:close/>
                  <a:moveTo>
                    <a:pt x="22" y="20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3" y="22"/>
                    <a:pt x="23" y="22"/>
                    <a:pt x="23" y="22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0"/>
                    <a:pt x="22" y="20"/>
                    <a:pt x="22" y="20"/>
                  </a:cubicBezTo>
                  <a:close/>
                  <a:moveTo>
                    <a:pt x="14" y="15"/>
                  </a:moveTo>
                  <a:cubicBezTo>
                    <a:pt x="14" y="15"/>
                    <a:pt x="14" y="15"/>
                    <a:pt x="14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15" y="27"/>
                  </a:moveTo>
                  <a:cubicBezTo>
                    <a:pt x="15" y="27"/>
                    <a:pt x="15" y="27"/>
                    <a:pt x="15" y="27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5" y="27"/>
                    <a:pt x="15" y="27"/>
                  </a:cubicBezTo>
                  <a:close/>
                  <a:moveTo>
                    <a:pt x="15" y="26"/>
                  </a:moveTo>
                  <a:cubicBezTo>
                    <a:pt x="15" y="27"/>
                    <a:pt x="15" y="27"/>
                    <a:pt x="15" y="27"/>
                  </a:cubicBezTo>
                  <a:cubicBezTo>
                    <a:pt x="15" y="27"/>
                    <a:pt x="15" y="27"/>
                    <a:pt x="15" y="27"/>
                  </a:cubicBezTo>
                  <a:lnTo>
                    <a:pt x="15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74" name="Freeform 76"/>
            <p:cNvSpPr>
              <a:spLocks noEditPoints="1"/>
            </p:cNvSpPr>
            <p:nvPr/>
          </p:nvSpPr>
          <p:spPr bwMode="auto">
            <a:xfrm>
              <a:off x="5183368" y="2307493"/>
              <a:ext cx="119657" cy="86205"/>
            </a:xfrm>
            <a:custGeom>
              <a:avLst/>
              <a:gdLst>
                <a:gd name="T0" fmla="*/ 4 w 93"/>
                <a:gd name="T1" fmla="*/ 11 h 67"/>
                <a:gd name="T2" fmla="*/ 19 w 93"/>
                <a:gd name="T3" fmla="*/ 15 h 67"/>
                <a:gd name="T4" fmla="*/ 30 w 93"/>
                <a:gd name="T5" fmla="*/ 19 h 67"/>
                <a:gd name="T6" fmla="*/ 30 w 93"/>
                <a:gd name="T7" fmla="*/ 8 h 67"/>
                <a:gd name="T8" fmla="*/ 26 w 93"/>
                <a:gd name="T9" fmla="*/ 0 h 67"/>
                <a:gd name="T10" fmla="*/ 37 w 93"/>
                <a:gd name="T11" fmla="*/ 8 h 67"/>
                <a:gd name="T12" fmla="*/ 49 w 93"/>
                <a:gd name="T13" fmla="*/ 11 h 67"/>
                <a:gd name="T14" fmla="*/ 56 w 93"/>
                <a:gd name="T15" fmla="*/ 8 h 67"/>
                <a:gd name="T16" fmla="*/ 63 w 93"/>
                <a:gd name="T17" fmla="*/ 4 h 67"/>
                <a:gd name="T18" fmla="*/ 71 w 93"/>
                <a:gd name="T19" fmla="*/ 11 h 67"/>
                <a:gd name="T20" fmla="*/ 78 w 93"/>
                <a:gd name="T21" fmla="*/ 19 h 67"/>
                <a:gd name="T22" fmla="*/ 82 w 93"/>
                <a:gd name="T23" fmla="*/ 26 h 67"/>
                <a:gd name="T24" fmla="*/ 89 w 93"/>
                <a:gd name="T25" fmla="*/ 26 h 67"/>
                <a:gd name="T26" fmla="*/ 89 w 93"/>
                <a:gd name="T27" fmla="*/ 30 h 67"/>
                <a:gd name="T28" fmla="*/ 82 w 93"/>
                <a:gd name="T29" fmla="*/ 30 h 67"/>
                <a:gd name="T30" fmla="*/ 78 w 93"/>
                <a:gd name="T31" fmla="*/ 37 h 67"/>
                <a:gd name="T32" fmla="*/ 78 w 93"/>
                <a:gd name="T33" fmla="*/ 45 h 67"/>
                <a:gd name="T34" fmla="*/ 78 w 93"/>
                <a:gd name="T35" fmla="*/ 48 h 67"/>
                <a:gd name="T36" fmla="*/ 78 w 93"/>
                <a:gd name="T37" fmla="*/ 52 h 67"/>
                <a:gd name="T38" fmla="*/ 74 w 93"/>
                <a:gd name="T39" fmla="*/ 60 h 67"/>
                <a:gd name="T40" fmla="*/ 74 w 93"/>
                <a:gd name="T41" fmla="*/ 52 h 67"/>
                <a:gd name="T42" fmla="*/ 71 w 93"/>
                <a:gd name="T43" fmla="*/ 52 h 67"/>
                <a:gd name="T44" fmla="*/ 74 w 93"/>
                <a:gd name="T45" fmla="*/ 60 h 67"/>
                <a:gd name="T46" fmla="*/ 74 w 93"/>
                <a:gd name="T47" fmla="*/ 63 h 67"/>
                <a:gd name="T48" fmla="*/ 71 w 93"/>
                <a:gd name="T49" fmla="*/ 67 h 67"/>
                <a:gd name="T50" fmla="*/ 67 w 93"/>
                <a:gd name="T51" fmla="*/ 67 h 67"/>
                <a:gd name="T52" fmla="*/ 60 w 93"/>
                <a:gd name="T53" fmla="*/ 60 h 67"/>
                <a:gd name="T54" fmla="*/ 60 w 93"/>
                <a:gd name="T55" fmla="*/ 52 h 67"/>
                <a:gd name="T56" fmla="*/ 63 w 93"/>
                <a:gd name="T57" fmla="*/ 52 h 67"/>
                <a:gd name="T58" fmla="*/ 60 w 93"/>
                <a:gd name="T59" fmla="*/ 48 h 67"/>
                <a:gd name="T60" fmla="*/ 56 w 93"/>
                <a:gd name="T61" fmla="*/ 45 h 67"/>
                <a:gd name="T62" fmla="*/ 52 w 93"/>
                <a:gd name="T63" fmla="*/ 48 h 67"/>
                <a:gd name="T64" fmla="*/ 49 w 93"/>
                <a:gd name="T65" fmla="*/ 52 h 67"/>
                <a:gd name="T66" fmla="*/ 41 w 93"/>
                <a:gd name="T67" fmla="*/ 56 h 67"/>
                <a:gd name="T68" fmla="*/ 41 w 93"/>
                <a:gd name="T69" fmla="*/ 56 h 67"/>
                <a:gd name="T70" fmla="*/ 37 w 93"/>
                <a:gd name="T71" fmla="*/ 60 h 67"/>
                <a:gd name="T72" fmla="*/ 34 w 93"/>
                <a:gd name="T73" fmla="*/ 60 h 67"/>
                <a:gd name="T74" fmla="*/ 37 w 93"/>
                <a:gd name="T75" fmla="*/ 52 h 67"/>
                <a:gd name="T76" fmla="*/ 37 w 93"/>
                <a:gd name="T77" fmla="*/ 48 h 67"/>
                <a:gd name="T78" fmla="*/ 30 w 93"/>
                <a:gd name="T79" fmla="*/ 45 h 67"/>
                <a:gd name="T80" fmla="*/ 19 w 93"/>
                <a:gd name="T81" fmla="*/ 37 h 67"/>
                <a:gd name="T82" fmla="*/ 23 w 93"/>
                <a:gd name="T83" fmla="*/ 34 h 67"/>
                <a:gd name="T84" fmla="*/ 15 w 93"/>
                <a:gd name="T85" fmla="*/ 26 h 67"/>
                <a:gd name="T86" fmla="*/ 12 w 93"/>
                <a:gd name="T87" fmla="*/ 19 h 67"/>
                <a:gd name="T88" fmla="*/ 4 w 93"/>
                <a:gd name="T89" fmla="*/ 15 h 67"/>
                <a:gd name="T90" fmla="*/ 30 w 93"/>
                <a:gd name="T91" fmla="*/ 60 h 67"/>
                <a:gd name="T92" fmla="*/ 19 w 93"/>
                <a:gd name="T93" fmla="*/ 48 h 67"/>
                <a:gd name="T94" fmla="*/ 15 w 93"/>
                <a:gd name="T95" fmla="*/ 45 h 67"/>
                <a:gd name="T96" fmla="*/ 8 w 93"/>
                <a:gd name="T97" fmla="*/ 41 h 67"/>
                <a:gd name="T98" fmla="*/ 0 w 93"/>
                <a:gd name="T99" fmla="*/ 41 h 67"/>
                <a:gd name="T100" fmla="*/ 4 w 93"/>
                <a:gd name="T101" fmla="*/ 45 h 67"/>
                <a:gd name="T102" fmla="*/ 8 w 93"/>
                <a:gd name="T103" fmla="*/ 45 h 67"/>
                <a:gd name="T104" fmla="*/ 8 w 93"/>
                <a:gd name="T105" fmla="*/ 52 h 67"/>
                <a:gd name="T106" fmla="*/ 15 w 93"/>
                <a:gd name="T107" fmla="*/ 56 h 67"/>
                <a:gd name="T108" fmla="*/ 26 w 93"/>
                <a:gd name="T109" fmla="*/ 60 h 67"/>
                <a:gd name="T110" fmla="*/ 30 w 93"/>
                <a:gd name="T111" fmla="*/ 6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3" h="67">
                  <a:moveTo>
                    <a:pt x="4" y="15"/>
                  </a:moveTo>
                  <a:lnTo>
                    <a:pt x="4" y="11"/>
                  </a:lnTo>
                  <a:lnTo>
                    <a:pt x="8" y="11"/>
                  </a:lnTo>
                  <a:lnTo>
                    <a:pt x="19" y="15"/>
                  </a:lnTo>
                  <a:lnTo>
                    <a:pt x="26" y="15"/>
                  </a:lnTo>
                  <a:lnTo>
                    <a:pt x="30" y="19"/>
                  </a:lnTo>
                  <a:lnTo>
                    <a:pt x="30" y="11"/>
                  </a:lnTo>
                  <a:lnTo>
                    <a:pt x="30" y="8"/>
                  </a:lnTo>
                  <a:lnTo>
                    <a:pt x="26" y="8"/>
                  </a:lnTo>
                  <a:lnTo>
                    <a:pt x="26" y="0"/>
                  </a:lnTo>
                  <a:lnTo>
                    <a:pt x="30" y="4"/>
                  </a:lnTo>
                  <a:lnTo>
                    <a:pt x="37" y="8"/>
                  </a:lnTo>
                  <a:lnTo>
                    <a:pt x="41" y="11"/>
                  </a:lnTo>
                  <a:lnTo>
                    <a:pt x="49" y="11"/>
                  </a:lnTo>
                  <a:lnTo>
                    <a:pt x="49" y="8"/>
                  </a:lnTo>
                  <a:lnTo>
                    <a:pt x="56" y="8"/>
                  </a:lnTo>
                  <a:lnTo>
                    <a:pt x="60" y="0"/>
                  </a:lnTo>
                  <a:lnTo>
                    <a:pt x="63" y="4"/>
                  </a:lnTo>
                  <a:lnTo>
                    <a:pt x="71" y="8"/>
                  </a:lnTo>
                  <a:lnTo>
                    <a:pt x="71" y="11"/>
                  </a:lnTo>
                  <a:lnTo>
                    <a:pt x="71" y="15"/>
                  </a:lnTo>
                  <a:lnTo>
                    <a:pt x="78" y="19"/>
                  </a:lnTo>
                  <a:lnTo>
                    <a:pt x="78" y="23"/>
                  </a:lnTo>
                  <a:lnTo>
                    <a:pt x="82" y="26"/>
                  </a:lnTo>
                  <a:lnTo>
                    <a:pt x="86" y="26"/>
                  </a:lnTo>
                  <a:lnTo>
                    <a:pt x="89" y="26"/>
                  </a:lnTo>
                  <a:lnTo>
                    <a:pt x="93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2" y="30"/>
                  </a:lnTo>
                  <a:lnTo>
                    <a:pt x="78" y="34"/>
                  </a:lnTo>
                  <a:lnTo>
                    <a:pt x="78" y="37"/>
                  </a:lnTo>
                  <a:lnTo>
                    <a:pt x="78" y="41"/>
                  </a:lnTo>
                  <a:lnTo>
                    <a:pt x="78" y="45"/>
                  </a:lnTo>
                  <a:lnTo>
                    <a:pt x="78" y="45"/>
                  </a:lnTo>
                  <a:lnTo>
                    <a:pt x="78" y="48"/>
                  </a:lnTo>
                  <a:lnTo>
                    <a:pt x="78" y="48"/>
                  </a:lnTo>
                  <a:lnTo>
                    <a:pt x="78" y="52"/>
                  </a:lnTo>
                  <a:lnTo>
                    <a:pt x="78" y="56"/>
                  </a:lnTo>
                  <a:lnTo>
                    <a:pt x="74" y="60"/>
                  </a:lnTo>
                  <a:lnTo>
                    <a:pt x="74" y="56"/>
                  </a:lnTo>
                  <a:lnTo>
                    <a:pt x="74" y="52"/>
                  </a:lnTo>
                  <a:lnTo>
                    <a:pt x="74" y="52"/>
                  </a:lnTo>
                  <a:lnTo>
                    <a:pt x="71" y="52"/>
                  </a:lnTo>
                  <a:lnTo>
                    <a:pt x="71" y="56"/>
                  </a:lnTo>
                  <a:lnTo>
                    <a:pt x="74" y="60"/>
                  </a:lnTo>
                  <a:lnTo>
                    <a:pt x="71" y="60"/>
                  </a:lnTo>
                  <a:lnTo>
                    <a:pt x="74" y="63"/>
                  </a:lnTo>
                  <a:lnTo>
                    <a:pt x="74" y="67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7" y="67"/>
                  </a:lnTo>
                  <a:lnTo>
                    <a:pt x="63" y="63"/>
                  </a:lnTo>
                  <a:lnTo>
                    <a:pt x="60" y="60"/>
                  </a:lnTo>
                  <a:lnTo>
                    <a:pt x="63" y="56"/>
                  </a:lnTo>
                  <a:lnTo>
                    <a:pt x="60" y="52"/>
                  </a:lnTo>
                  <a:lnTo>
                    <a:pt x="60" y="52"/>
                  </a:lnTo>
                  <a:lnTo>
                    <a:pt x="63" y="52"/>
                  </a:lnTo>
                  <a:lnTo>
                    <a:pt x="60" y="48"/>
                  </a:lnTo>
                  <a:lnTo>
                    <a:pt x="60" y="48"/>
                  </a:lnTo>
                  <a:lnTo>
                    <a:pt x="56" y="45"/>
                  </a:lnTo>
                  <a:lnTo>
                    <a:pt x="56" y="45"/>
                  </a:lnTo>
                  <a:lnTo>
                    <a:pt x="56" y="45"/>
                  </a:lnTo>
                  <a:lnTo>
                    <a:pt x="52" y="48"/>
                  </a:lnTo>
                  <a:lnTo>
                    <a:pt x="49" y="48"/>
                  </a:lnTo>
                  <a:lnTo>
                    <a:pt x="49" y="52"/>
                  </a:lnTo>
                  <a:lnTo>
                    <a:pt x="45" y="52"/>
                  </a:lnTo>
                  <a:lnTo>
                    <a:pt x="41" y="56"/>
                  </a:lnTo>
                  <a:lnTo>
                    <a:pt x="41" y="56"/>
                  </a:lnTo>
                  <a:lnTo>
                    <a:pt x="41" y="56"/>
                  </a:lnTo>
                  <a:lnTo>
                    <a:pt x="41" y="60"/>
                  </a:lnTo>
                  <a:lnTo>
                    <a:pt x="37" y="60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34" y="56"/>
                  </a:lnTo>
                  <a:lnTo>
                    <a:pt x="37" y="52"/>
                  </a:lnTo>
                  <a:lnTo>
                    <a:pt x="34" y="48"/>
                  </a:lnTo>
                  <a:lnTo>
                    <a:pt x="37" y="48"/>
                  </a:lnTo>
                  <a:lnTo>
                    <a:pt x="34" y="45"/>
                  </a:lnTo>
                  <a:lnTo>
                    <a:pt x="30" y="45"/>
                  </a:lnTo>
                  <a:lnTo>
                    <a:pt x="23" y="41"/>
                  </a:lnTo>
                  <a:lnTo>
                    <a:pt x="19" y="37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5" y="23"/>
                  </a:lnTo>
                  <a:lnTo>
                    <a:pt x="12" y="19"/>
                  </a:lnTo>
                  <a:lnTo>
                    <a:pt x="8" y="19"/>
                  </a:lnTo>
                  <a:lnTo>
                    <a:pt x="4" y="15"/>
                  </a:lnTo>
                  <a:lnTo>
                    <a:pt x="4" y="15"/>
                  </a:lnTo>
                  <a:close/>
                  <a:moveTo>
                    <a:pt x="30" y="60"/>
                  </a:moveTo>
                  <a:lnTo>
                    <a:pt x="23" y="48"/>
                  </a:lnTo>
                  <a:lnTo>
                    <a:pt x="19" y="48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2" y="45"/>
                  </a:lnTo>
                  <a:lnTo>
                    <a:pt x="8" y="41"/>
                  </a:lnTo>
                  <a:lnTo>
                    <a:pt x="4" y="41"/>
                  </a:lnTo>
                  <a:lnTo>
                    <a:pt x="0" y="41"/>
                  </a:lnTo>
                  <a:lnTo>
                    <a:pt x="4" y="45"/>
                  </a:lnTo>
                  <a:lnTo>
                    <a:pt x="4" y="45"/>
                  </a:lnTo>
                  <a:lnTo>
                    <a:pt x="4" y="45"/>
                  </a:lnTo>
                  <a:lnTo>
                    <a:pt x="8" y="45"/>
                  </a:lnTo>
                  <a:lnTo>
                    <a:pt x="8" y="48"/>
                  </a:lnTo>
                  <a:lnTo>
                    <a:pt x="8" y="52"/>
                  </a:lnTo>
                  <a:lnTo>
                    <a:pt x="15" y="56"/>
                  </a:lnTo>
                  <a:lnTo>
                    <a:pt x="15" y="56"/>
                  </a:lnTo>
                  <a:lnTo>
                    <a:pt x="23" y="60"/>
                  </a:lnTo>
                  <a:lnTo>
                    <a:pt x="26" y="60"/>
                  </a:lnTo>
                  <a:lnTo>
                    <a:pt x="30" y="60"/>
                  </a:lnTo>
                  <a:lnTo>
                    <a:pt x="30" y="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75" name="Freeform 77"/>
            <p:cNvSpPr/>
            <p:nvPr/>
          </p:nvSpPr>
          <p:spPr bwMode="auto">
            <a:xfrm>
              <a:off x="5179508" y="2365391"/>
              <a:ext cx="428448" cy="315225"/>
            </a:xfrm>
            <a:custGeom>
              <a:avLst/>
              <a:gdLst>
                <a:gd name="T0" fmla="*/ 11 w 333"/>
                <a:gd name="T1" fmla="*/ 3 h 245"/>
                <a:gd name="T2" fmla="*/ 29 w 333"/>
                <a:gd name="T3" fmla="*/ 15 h 245"/>
                <a:gd name="T4" fmla="*/ 40 w 333"/>
                <a:gd name="T5" fmla="*/ 15 h 245"/>
                <a:gd name="T6" fmla="*/ 48 w 333"/>
                <a:gd name="T7" fmla="*/ 7 h 245"/>
                <a:gd name="T8" fmla="*/ 59 w 333"/>
                <a:gd name="T9" fmla="*/ 0 h 245"/>
                <a:gd name="T10" fmla="*/ 63 w 333"/>
                <a:gd name="T11" fmla="*/ 7 h 245"/>
                <a:gd name="T12" fmla="*/ 70 w 333"/>
                <a:gd name="T13" fmla="*/ 22 h 245"/>
                <a:gd name="T14" fmla="*/ 77 w 333"/>
                <a:gd name="T15" fmla="*/ 26 h 245"/>
                <a:gd name="T16" fmla="*/ 85 w 333"/>
                <a:gd name="T17" fmla="*/ 37 h 245"/>
                <a:gd name="T18" fmla="*/ 103 w 333"/>
                <a:gd name="T19" fmla="*/ 41 h 245"/>
                <a:gd name="T20" fmla="*/ 126 w 333"/>
                <a:gd name="T21" fmla="*/ 52 h 245"/>
                <a:gd name="T22" fmla="*/ 163 w 333"/>
                <a:gd name="T23" fmla="*/ 48 h 245"/>
                <a:gd name="T24" fmla="*/ 174 w 333"/>
                <a:gd name="T25" fmla="*/ 37 h 245"/>
                <a:gd name="T26" fmla="*/ 192 w 333"/>
                <a:gd name="T27" fmla="*/ 22 h 245"/>
                <a:gd name="T28" fmla="*/ 211 w 333"/>
                <a:gd name="T29" fmla="*/ 22 h 245"/>
                <a:gd name="T30" fmla="*/ 237 w 333"/>
                <a:gd name="T31" fmla="*/ 29 h 245"/>
                <a:gd name="T32" fmla="*/ 251 w 333"/>
                <a:gd name="T33" fmla="*/ 37 h 245"/>
                <a:gd name="T34" fmla="*/ 277 w 333"/>
                <a:gd name="T35" fmla="*/ 55 h 245"/>
                <a:gd name="T36" fmla="*/ 281 w 333"/>
                <a:gd name="T37" fmla="*/ 70 h 245"/>
                <a:gd name="T38" fmla="*/ 281 w 333"/>
                <a:gd name="T39" fmla="*/ 78 h 245"/>
                <a:gd name="T40" fmla="*/ 274 w 333"/>
                <a:gd name="T41" fmla="*/ 89 h 245"/>
                <a:gd name="T42" fmla="*/ 281 w 333"/>
                <a:gd name="T43" fmla="*/ 100 h 245"/>
                <a:gd name="T44" fmla="*/ 281 w 333"/>
                <a:gd name="T45" fmla="*/ 126 h 245"/>
                <a:gd name="T46" fmla="*/ 300 w 333"/>
                <a:gd name="T47" fmla="*/ 144 h 245"/>
                <a:gd name="T48" fmla="*/ 300 w 333"/>
                <a:gd name="T49" fmla="*/ 182 h 245"/>
                <a:gd name="T50" fmla="*/ 318 w 333"/>
                <a:gd name="T51" fmla="*/ 189 h 245"/>
                <a:gd name="T52" fmla="*/ 326 w 333"/>
                <a:gd name="T53" fmla="*/ 204 h 245"/>
                <a:gd name="T54" fmla="*/ 333 w 333"/>
                <a:gd name="T55" fmla="*/ 219 h 245"/>
                <a:gd name="T56" fmla="*/ 311 w 333"/>
                <a:gd name="T57" fmla="*/ 222 h 245"/>
                <a:gd name="T58" fmla="*/ 311 w 333"/>
                <a:gd name="T59" fmla="*/ 241 h 245"/>
                <a:gd name="T60" fmla="*/ 296 w 333"/>
                <a:gd name="T61" fmla="*/ 241 h 245"/>
                <a:gd name="T62" fmla="*/ 289 w 333"/>
                <a:gd name="T63" fmla="*/ 241 h 245"/>
                <a:gd name="T64" fmla="*/ 263 w 333"/>
                <a:gd name="T65" fmla="*/ 237 h 245"/>
                <a:gd name="T66" fmla="*/ 248 w 333"/>
                <a:gd name="T67" fmla="*/ 233 h 245"/>
                <a:gd name="T68" fmla="*/ 233 w 333"/>
                <a:gd name="T69" fmla="*/ 222 h 245"/>
                <a:gd name="T70" fmla="*/ 226 w 333"/>
                <a:gd name="T71" fmla="*/ 211 h 245"/>
                <a:gd name="T72" fmla="*/ 207 w 333"/>
                <a:gd name="T73" fmla="*/ 211 h 245"/>
                <a:gd name="T74" fmla="*/ 185 w 333"/>
                <a:gd name="T75" fmla="*/ 215 h 245"/>
                <a:gd name="T76" fmla="*/ 166 w 333"/>
                <a:gd name="T77" fmla="*/ 211 h 245"/>
                <a:gd name="T78" fmla="*/ 159 w 333"/>
                <a:gd name="T79" fmla="*/ 204 h 245"/>
                <a:gd name="T80" fmla="*/ 140 w 333"/>
                <a:gd name="T81" fmla="*/ 200 h 245"/>
                <a:gd name="T82" fmla="*/ 126 w 333"/>
                <a:gd name="T83" fmla="*/ 185 h 245"/>
                <a:gd name="T84" fmla="*/ 126 w 333"/>
                <a:gd name="T85" fmla="*/ 182 h 245"/>
                <a:gd name="T86" fmla="*/ 114 w 333"/>
                <a:gd name="T87" fmla="*/ 163 h 245"/>
                <a:gd name="T88" fmla="*/ 100 w 333"/>
                <a:gd name="T89" fmla="*/ 163 h 245"/>
                <a:gd name="T90" fmla="*/ 96 w 333"/>
                <a:gd name="T91" fmla="*/ 159 h 245"/>
                <a:gd name="T92" fmla="*/ 92 w 333"/>
                <a:gd name="T93" fmla="*/ 163 h 245"/>
                <a:gd name="T94" fmla="*/ 85 w 333"/>
                <a:gd name="T95" fmla="*/ 159 h 245"/>
                <a:gd name="T96" fmla="*/ 74 w 333"/>
                <a:gd name="T97" fmla="*/ 141 h 245"/>
                <a:gd name="T98" fmla="*/ 66 w 333"/>
                <a:gd name="T99" fmla="*/ 122 h 245"/>
                <a:gd name="T100" fmla="*/ 44 w 333"/>
                <a:gd name="T101" fmla="*/ 115 h 245"/>
                <a:gd name="T102" fmla="*/ 40 w 333"/>
                <a:gd name="T103" fmla="*/ 104 h 245"/>
                <a:gd name="T104" fmla="*/ 33 w 333"/>
                <a:gd name="T105" fmla="*/ 96 h 245"/>
                <a:gd name="T106" fmla="*/ 37 w 333"/>
                <a:gd name="T107" fmla="*/ 81 h 245"/>
                <a:gd name="T108" fmla="*/ 40 w 333"/>
                <a:gd name="T109" fmla="*/ 70 h 245"/>
                <a:gd name="T110" fmla="*/ 40 w 333"/>
                <a:gd name="T111" fmla="*/ 67 h 245"/>
                <a:gd name="T112" fmla="*/ 26 w 333"/>
                <a:gd name="T113" fmla="*/ 63 h 245"/>
                <a:gd name="T114" fmla="*/ 18 w 333"/>
                <a:gd name="T115" fmla="*/ 52 h 245"/>
                <a:gd name="T116" fmla="*/ 11 w 333"/>
                <a:gd name="T117" fmla="*/ 41 h 245"/>
                <a:gd name="T118" fmla="*/ 7 w 333"/>
                <a:gd name="T119" fmla="*/ 22 h 245"/>
                <a:gd name="T120" fmla="*/ 0 w 333"/>
                <a:gd name="T121" fmla="*/ 7 h 245"/>
                <a:gd name="T122" fmla="*/ 7 w 333"/>
                <a:gd name="T12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3" h="245">
                  <a:moveTo>
                    <a:pt x="7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1" y="3"/>
                  </a:lnTo>
                  <a:lnTo>
                    <a:pt x="11" y="7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26" y="15"/>
                  </a:lnTo>
                  <a:lnTo>
                    <a:pt x="29" y="15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7" y="15"/>
                  </a:lnTo>
                  <a:lnTo>
                    <a:pt x="40" y="15"/>
                  </a:lnTo>
                  <a:lnTo>
                    <a:pt x="44" y="15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48" y="7"/>
                  </a:lnTo>
                  <a:lnTo>
                    <a:pt x="52" y="7"/>
                  </a:lnTo>
                  <a:lnTo>
                    <a:pt x="52" y="3"/>
                  </a:lnTo>
                  <a:lnTo>
                    <a:pt x="55" y="3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66" y="7"/>
                  </a:lnTo>
                  <a:lnTo>
                    <a:pt x="63" y="7"/>
                  </a:lnTo>
                  <a:lnTo>
                    <a:pt x="63" y="7"/>
                  </a:lnTo>
                  <a:lnTo>
                    <a:pt x="66" y="11"/>
                  </a:lnTo>
                  <a:lnTo>
                    <a:pt x="63" y="15"/>
                  </a:lnTo>
                  <a:lnTo>
                    <a:pt x="66" y="18"/>
                  </a:lnTo>
                  <a:lnTo>
                    <a:pt x="70" y="22"/>
                  </a:lnTo>
                  <a:lnTo>
                    <a:pt x="74" y="22"/>
                  </a:lnTo>
                  <a:lnTo>
                    <a:pt x="74" y="22"/>
                  </a:lnTo>
                  <a:lnTo>
                    <a:pt x="77" y="22"/>
                  </a:lnTo>
                  <a:lnTo>
                    <a:pt x="77" y="22"/>
                  </a:lnTo>
                  <a:lnTo>
                    <a:pt x="77" y="26"/>
                  </a:lnTo>
                  <a:lnTo>
                    <a:pt x="77" y="29"/>
                  </a:lnTo>
                  <a:lnTo>
                    <a:pt x="77" y="33"/>
                  </a:lnTo>
                  <a:lnTo>
                    <a:pt x="77" y="33"/>
                  </a:lnTo>
                  <a:lnTo>
                    <a:pt x="81" y="33"/>
                  </a:lnTo>
                  <a:lnTo>
                    <a:pt x="85" y="37"/>
                  </a:lnTo>
                  <a:lnTo>
                    <a:pt x="89" y="37"/>
                  </a:lnTo>
                  <a:lnTo>
                    <a:pt x="92" y="41"/>
                  </a:lnTo>
                  <a:lnTo>
                    <a:pt x="96" y="37"/>
                  </a:lnTo>
                  <a:lnTo>
                    <a:pt x="100" y="41"/>
                  </a:lnTo>
                  <a:lnTo>
                    <a:pt x="103" y="41"/>
                  </a:lnTo>
                  <a:lnTo>
                    <a:pt x="103" y="44"/>
                  </a:lnTo>
                  <a:lnTo>
                    <a:pt x="103" y="44"/>
                  </a:lnTo>
                  <a:lnTo>
                    <a:pt x="114" y="48"/>
                  </a:lnTo>
                  <a:lnTo>
                    <a:pt x="118" y="48"/>
                  </a:lnTo>
                  <a:lnTo>
                    <a:pt x="126" y="52"/>
                  </a:lnTo>
                  <a:lnTo>
                    <a:pt x="133" y="52"/>
                  </a:lnTo>
                  <a:lnTo>
                    <a:pt x="144" y="48"/>
                  </a:lnTo>
                  <a:lnTo>
                    <a:pt x="152" y="48"/>
                  </a:lnTo>
                  <a:lnTo>
                    <a:pt x="159" y="48"/>
                  </a:lnTo>
                  <a:lnTo>
                    <a:pt x="163" y="48"/>
                  </a:lnTo>
                  <a:lnTo>
                    <a:pt x="166" y="44"/>
                  </a:lnTo>
                  <a:lnTo>
                    <a:pt x="163" y="41"/>
                  </a:lnTo>
                  <a:lnTo>
                    <a:pt x="163" y="37"/>
                  </a:lnTo>
                  <a:lnTo>
                    <a:pt x="166" y="37"/>
                  </a:lnTo>
                  <a:lnTo>
                    <a:pt x="174" y="37"/>
                  </a:lnTo>
                  <a:lnTo>
                    <a:pt x="174" y="33"/>
                  </a:lnTo>
                  <a:lnTo>
                    <a:pt x="177" y="29"/>
                  </a:lnTo>
                  <a:lnTo>
                    <a:pt x="177" y="29"/>
                  </a:lnTo>
                  <a:lnTo>
                    <a:pt x="185" y="26"/>
                  </a:lnTo>
                  <a:lnTo>
                    <a:pt x="192" y="22"/>
                  </a:lnTo>
                  <a:lnTo>
                    <a:pt x="200" y="26"/>
                  </a:lnTo>
                  <a:lnTo>
                    <a:pt x="200" y="22"/>
                  </a:lnTo>
                  <a:lnTo>
                    <a:pt x="203" y="18"/>
                  </a:lnTo>
                  <a:lnTo>
                    <a:pt x="207" y="22"/>
                  </a:lnTo>
                  <a:lnTo>
                    <a:pt x="211" y="22"/>
                  </a:lnTo>
                  <a:lnTo>
                    <a:pt x="214" y="26"/>
                  </a:lnTo>
                  <a:lnTo>
                    <a:pt x="222" y="26"/>
                  </a:lnTo>
                  <a:lnTo>
                    <a:pt x="229" y="33"/>
                  </a:lnTo>
                  <a:lnTo>
                    <a:pt x="233" y="33"/>
                  </a:lnTo>
                  <a:lnTo>
                    <a:pt x="237" y="29"/>
                  </a:lnTo>
                  <a:lnTo>
                    <a:pt x="244" y="33"/>
                  </a:lnTo>
                  <a:lnTo>
                    <a:pt x="248" y="33"/>
                  </a:lnTo>
                  <a:lnTo>
                    <a:pt x="248" y="37"/>
                  </a:lnTo>
                  <a:lnTo>
                    <a:pt x="248" y="41"/>
                  </a:lnTo>
                  <a:lnTo>
                    <a:pt x="251" y="37"/>
                  </a:lnTo>
                  <a:lnTo>
                    <a:pt x="259" y="41"/>
                  </a:lnTo>
                  <a:lnTo>
                    <a:pt x="266" y="48"/>
                  </a:lnTo>
                  <a:lnTo>
                    <a:pt x="274" y="48"/>
                  </a:lnTo>
                  <a:lnTo>
                    <a:pt x="277" y="52"/>
                  </a:lnTo>
                  <a:lnTo>
                    <a:pt x="277" y="55"/>
                  </a:lnTo>
                  <a:lnTo>
                    <a:pt x="277" y="55"/>
                  </a:lnTo>
                  <a:lnTo>
                    <a:pt x="277" y="59"/>
                  </a:lnTo>
                  <a:lnTo>
                    <a:pt x="277" y="63"/>
                  </a:lnTo>
                  <a:lnTo>
                    <a:pt x="281" y="67"/>
                  </a:lnTo>
                  <a:lnTo>
                    <a:pt x="281" y="70"/>
                  </a:lnTo>
                  <a:lnTo>
                    <a:pt x="281" y="70"/>
                  </a:lnTo>
                  <a:lnTo>
                    <a:pt x="277" y="74"/>
                  </a:lnTo>
                  <a:lnTo>
                    <a:pt x="281" y="78"/>
                  </a:lnTo>
                  <a:lnTo>
                    <a:pt x="281" y="78"/>
                  </a:lnTo>
                  <a:lnTo>
                    <a:pt x="281" y="78"/>
                  </a:lnTo>
                  <a:lnTo>
                    <a:pt x="277" y="81"/>
                  </a:lnTo>
                  <a:lnTo>
                    <a:pt x="274" y="81"/>
                  </a:lnTo>
                  <a:lnTo>
                    <a:pt x="274" y="85"/>
                  </a:lnTo>
                  <a:lnTo>
                    <a:pt x="277" y="85"/>
                  </a:lnTo>
                  <a:lnTo>
                    <a:pt x="274" y="89"/>
                  </a:lnTo>
                  <a:lnTo>
                    <a:pt x="274" y="92"/>
                  </a:lnTo>
                  <a:lnTo>
                    <a:pt x="277" y="96"/>
                  </a:lnTo>
                  <a:lnTo>
                    <a:pt x="277" y="100"/>
                  </a:lnTo>
                  <a:lnTo>
                    <a:pt x="281" y="100"/>
                  </a:lnTo>
                  <a:lnTo>
                    <a:pt x="281" y="100"/>
                  </a:lnTo>
                  <a:lnTo>
                    <a:pt x="277" y="107"/>
                  </a:lnTo>
                  <a:lnTo>
                    <a:pt x="277" y="111"/>
                  </a:lnTo>
                  <a:lnTo>
                    <a:pt x="281" y="118"/>
                  </a:lnTo>
                  <a:lnTo>
                    <a:pt x="285" y="126"/>
                  </a:lnTo>
                  <a:lnTo>
                    <a:pt x="281" y="126"/>
                  </a:lnTo>
                  <a:lnTo>
                    <a:pt x="285" y="130"/>
                  </a:lnTo>
                  <a:lnTo>
                    <a:pt x="285" y="133"/>
                  </a:lnTo>
                  <a:lnTo>
                    <a:pt x="300" y="133"/>
                  </a:lnTo>
                  <a:lnTo>
                    <a:pt x="303" y="141"/>
                  </a:lnTo>
                  <a:lnTo>
                    <a:pt x="300" y="144"/>
                  </a:lnTo>
                  <a:lnTo>
                    <a:pt x="303" y="148"/>
                  </a:lnTo>
                  <a:lnTo>
                    <a:pt x="303" y="152"/>
                  </a:lnTo>
                  <a:lnTo>
                    <a:pt x="289" y="167"/>
                  </a:lnTo>
                  <a:lnTo>
                    <a:pt x="300" y="178"/>
                  </a:lnTo>
                  <a:lnTo>
                    <a:pt x="300" y="182"/>
                  </a:lnTo>
                  <a:lnTo>
                    <a:pt x="303" y="185"/>
                  </a:lnTo>
                  <a:lnTo>
                    <a:pt x="307" y="185"/>
                  </a:lnTo>
                  <a:lnTo>
                    <a:pt x="311" y="189"/>
                  </a:lnTo>
                  <a:lnTo>
                    <a:pt x="314" y="189"/>
                  </a:lnTo>
                  <a:lnTo>
                    <a:pt x="318" y="189"/>
                  </a:lnTo>
                  <a:lnTo>
                    <a:pt x="318" y="193"/>
                  </a:lnTo>
                  <a:lnTo>
                    <a:pt x="322" y="193"/>
                  </a:lnTo>
                  <a:lnTo>
                    <a:pt x="322" y="196"/>
                  </a:lnTo>
                  <a:lnTo>
                    <a:pt x="326" y="200"/>
                  </a:lnTo>
                  <a:lnTo>
                    <a:pt x="326" y="204"/>
                  </a:lnTo>
                  <a:lnTo>
                    <a:pt x="326" y="207"/>
                  </a:lnTo>
                  <a:lnTo>
                    <a:pt x="329" y="207"/>
                  </a:lnTo>
                  <a:lnTo>
                    <a:pt x="333" y="207"/>
                  </a:lnTo>
                  <a:lnTo>
                    <a:pt x="333" y="215"/>
                  </a:lnTo>
                  <a:lnTo>
                    <a:pt x="333" y="219"/>
                  </a:lnTo>
                  <a:lnTo>
                    <a:pt x="329" y="215"/>
                  </a:lnTo>
                  <a:lnTo>
                    <a:pt x="318" y="219"/>
                  </a:lnTo>
                  <a:lnTo>
                    <a:pt x="318" y="219"/>
                  </a:lnTo>
                  <a:lnTo>
                    <a:pt x="314" y="222"/>
                  </a:lnTo>
                  <a:lnTo>
                    <a:pt x="311" y="222"/>
                  </a:lnTo>
                  <a:lnTo>
                    <a:pt x="311" y="226"/>
                  </a:lnTo>
                  <a:lnTo>
                    <a:pt x="311" y="230"/>
                  </a:lnTo>
                  <a:lnTo>
                    <a:pt x="311" y="233"/>
                  </a:lnTo>
                  <a:lnTo>
                    <a:pt x="311" y="237"/>
                  </a:lnTo>
                  <a:lnTo>
                    <a:pt x="311" y="241"/>
                  </a:lnTo>
                  <a:lnTo>
                    <a:pt x="311" y="241"/>
                  </a:lnTo>
                  <a:lnTo>
                    <a:pt x="307" y="241"/>
                  </a:lnTo>
                  <a:lnTo>
                    <a:pt x="307" y="245"/>
                  </a:lnTo>
                  <a:lnTo>
                    <a:pt x="300" y="241"/>
                  </a:lnTo>
                  <a:lnTo>
                    <a:pt x="296" y="241"/>
                  </a:lnTo>
                  <a:lnTo>
                    <a:pt x="296" y="237"/>
                  </a:lnTo>
                  <a:lnTo>
                    <a:pt x="292" y="237"/>
                  </a:lnTo>
                  <a:lnTo>
                    <a:pt x="292" y="241"/>
                  </a:lnTo>
                  <a:lnTo>
                    <a:pt x="292" y="241"/>
                  </a:lnTo>
                  <a:lnTo>
                    <a:pt x="289" y="241"/>
                  </a:lnTo>
                  <a:lnTo>
                    <a:pt x="289" y="241"/>
                  </a:lnTo>
                  <a:lnTo>
                    <a:pt x="285" y="237"/>
                  </a:lnTo>
                  <a:lnTo>
                    <a:pt x="277" y="237"/>
                  </a:lnTo>
                  <a:lnTo>
                    <a:pt x="274" y="237"/>
                  </a:lnTo>
                  <a:lnTo>
                    <a:pt x="263" y="237"/>
                  </a:lnTo>
                  <a:lnTo>
                    <a:pt x="259" y="233"/>
                  </a:lnTo>
                  <a:lnTo>
                    <a:pt x="259" y="233"/>
                  </a:lnTo>
                  <a:lnTo>
                    <a:pt x="255" y="237"/>
                  </a:lnTo>
                  <a:lnTo>
                    <a:pt x="251" y="233"/>
                  </a:lnTo>
                  <a:lnTo>
                    <a:pt x="248" y="233"/>
                  </a:lnTo>
                  <a:lnTo>
                    <a:pt x="237" y="233"/>
                  </a:lnTo>
                  <a:lnTo>
                    <a:pt x="237" y="233"/>
                  </a:lnTo>
                  <a:lnTo>
                    <a:pt x="237" y="230"/>
                  </a:lnTo>
                  <a:lnTo>
                    <a:pt x="237" y="226"/>
                  </a:lnTo>
                  <a:lnTo>
                    <a:pt x="233" y="222"/>
                  </a:lnTo>
                  <a:lnTo>
                    <a:pt x="229" y="215"/>
                  </a:lnTo>
                  <a:lnTo>
                    <a:pt x="229" y="211"/>
                  </a:lnTo>
                  <a:lnTo>
                    <a:pt x="226" y="211"/>
                  </a:lnTo>
                  <a:lnTo>
                    <a:pt x="226" y="211"/>
                  </a:lnTo>
                  <a:lnTo>
                    <a:pt x="226" y="211"/>
                  </a:lnTo>
                  <a:lnTo>
                    <a:pt x="222" y="211"/>
                  </a:lnTo>
                  <a:lnTo>
                    <a:pt x="218" y="211"/>
                  </a:lnTo>
                  <a:lnTo>
                    <a:pt x="211" y="215"/>
                  </a:lnTo>
                  <a:lnTo>
                    <a:pt x="211" y="215"/>
                  </a:lnTo>
                  <a:lnTo>
                    <a:pt x="207" y="211"/>
                  </a:lnTo>
                  <a:lnTo>
                    <a:pt x="207" y="215"/>
                  </a:lnTo>
                  <a:lnTo>
                    <a:pt x="203" y="219"/>
                  </a:lnTo>
                  <a:lnTo>
                    <a:pt x="196" y="222"/>
                  </a:lnTo>
                  <a:lnTo>
                    <a:pt x="189" y="219"/>
                  </a:lnTo>
                  <a:lnTo>
                    <a:pt x="185" y="215"/>
                  </a:lnTo>
                  <a:lnTo>
                    <a:pt x="181" y="219"/>
                  </a:lnTo>
                  <a:lnTo>
                    <a:pt x="177" y="219"/>
                  </a:lnTo>
                  <a:lnTo>
                    <a:pt x="174" y="215"/>
                  </a:lnTo>
                  <a:lnTo>
                    <a:pt x="170" y="215"/>
                  </a:lnTo>
                  <a:lnTo>
                    <a:pt x="166" y="211"/>
                  </a:lnTo>
                  <a:lnTo>
                    <a:pt x="163" y="211"/>
                  </a:lnTo>
                  <a:lnTo>
                    <a:pt x="159" y="207"/>
                  </a:lnTo>
                  <a:lnTo>
                    <a:pt x="163" y="204"/>
                  </a:lnTo>
                  <a:lnTo>
                    <a:pt x="159" y="204"/>
                  </a:lnTo>
                  <a:lnTo>
                    <a:pt x="159" y="204"/>
                  </a:lnTo>
                  <a:lnTo>
                    <a:pt x="155" y="204"/>
                  </a:lnTo>
                  <a:lnTo>
                    <a:pt x="152" y="200"/>
                  </a:lnTo>
                  <a:lnTo>
                    <a:pt x="148" y="200"/>
                  </a:lnTo>
                  <a:lnTo>
                    <a:pt x="144" y="200"/>
                  </a:lnTo>
                  <a:lnTo>
                    <a:pt x="140" y="200"/>
                  </a:lnTo>
                  <a:lnTo>
                    <a:pt x="137" y="196"/>
                  </a:lnTo>
                  <a:lnTo>
                    <a:pt x="129" y="189"/>
                  </a:lnTo>
                  <a:lnTo>
                    <a:pt x="129" y="185"/>
                  </a:lnTo>
                  <a:lnTo>
                    <a:pt x="129" y="185"/>
                  </a:lnTo>
                  <a:lnTo>
                    <a:pt x="126" y="185"/>
                  </a:lnTo>
                  <a:lnTo>
                    <a:pt x="126" y="182"/>
                  </a:lnTo>
                  <a:lnTo>
                    <a:pt x="129" y="182"/>
                  </a:lnTo>
                  <a:lnTo>
                    <a:pt x="129" y="182"/>
                  </a:lnTo>
                  <a:lnTo>
                    <a:pt x="126" y="182"/>
                  </a:lnTo>
                  <a:lnTo>
                    <a:pt x="126" y="182"/>
                  </a:lnTo>
                  <a:lnTo>
                    <a:pt x="122" y="182"/>
                  </a:lnTo>
                  <a:lnTo>
                    <a:pt x="122" y="174"/>
                  </a:lnTo>
                  <a:lnTo>
                    <a:pt x="118" y="170"/>
                  </a:lnTo>
                  <a:lnTo>
                    <a:pt x="114" y="167"/>
                  </a:lnTo>
                  <a:lnTo>
                    <a:pt x="114" y="163"/>
                  </a:lnTo>
                  <a:lnTo>
                    <a:pt x="111" y="159"/>
                  </a:lnTo>
                  <a:lnTo>
                    <a:pt x="107" y="167"/>
                  </a:lnTo>
                  <a:lnTo>
                    <a:pt x="103" y="163"/>
                  </a:lnTo>
                  <a:lnTo>
                    <a:pt x="103" y="163"/>
                  </a:lnTo>
                  <a:lnTo>
                    <a:pt x="100" y="163"/>
                  </a:lnTo>
                  <a:lnTo>
                    <a:pt x="96" y="159"/>
                  </a:lnTo>
                  <a:lnTo>
                    <a:pt x="100" y="159"/>
                  </a:lnTo>
                  <a:lnTo>
                    <a:pt x="100" y="159"/>
                  </a:lnTo>
                  <a:lnTo>
                    <a:pt x="96" y="159"/>
                  </a:lnTo>
                  <a:lnTo>
                    <a:pt x="96" y="159"/>
                  </a:lnTo>
                  <a:lnTo>
                    <a:pt x="92" y="159"/>
                  </a:lnTo>
                  <a:lnTo>
                    <a:pt x="96" y="159"/>
                  </a:lnTo>
                  <a:lnTo>
                    <a:pt x="96" y="163"/>
                  </a:lnTo>
                  <a:lnTo>
                    <a:pt x="92" y="163"/>
                  </a:lnTo>
                  <a:lnTo>
                    <a:pt x="92" y="163"/>
                  </a:lnTo>
                  <a:lnTo>
                    <a:pt x="89" y="163"/>
                  </a:lnTo>
                  <a:lnTo>
                    <a:pt x="89" y="159"/>
                  </a:lnTo>
                  <a:lnTo>
                    <a:pt x="89" y="163"/>
                  </a:lnTo>
                  <a:lnTo>
                    <a:pt x="89" y="159"/>
                  </a:lnTo>
                  <a:lnTo>
                    <a:pt x="85" y="159"/>
                  </a:lnTo>
                  <a:lnTo>
                    <a:pt x="81" y="156"/>
                  </a:lnTo>
                  <a:lnTo>
                    <a:pt x="81" y="148"/>
                  </a:lnTo>
                  <a:lnTo>
                    <a:pt x="74" y="148"/>
                  </a:lnTo>
                  <a:lnTo>
                    <a:pt x="74" y="144"/>
                  </a:lnTo>
                  <a:lnTo>
                    <a:pt x="74" y="141"/>
                  </a:lnTo>
                  <a:lnTo>
                    <a:pt x="77" y="137"/>
                  </a:lnTo>
                  <a:lnTo>
                    <a:pt x="74" y="130"/>
                  </a:lnTo>
                  <a:lnTo>
                    <a:pt x="70" y="130"/>
                  </a:lnTo>
                  <a:lnTo>
                    <a:pt x="66" y="122"/>
                  </a:lnTo>
                  <a:lnTo>
                    <a:pt x="66" y="122"/>
                  </a:lnTo>
                  <a:lnTo>
                    <a:pt x="63" y="122"/>
                  </a:lnTo>
                  <a:lnTo>
                    <a:pt x="52" y="115"/>
                  </a:lnTo>
                  <a:lnTo>
                    <a:pt x="48" y="115"/>
                  </a:lnTo>
                  <a:lnTo>
                    <a:pt x="48" y="118"/>
                  </a:lnTo>
                  <a:lnTo>
                    <a:pt x="44" y="115"/>
                  </a:lnTo>
                  <a:lnTo>
                    <a:pt x="44" y="111"/>
                  </a:lnTo>
                  <a:lnTo>
                    <a:pt x="44" y="111"/>
                  </a:lnTo>
                  <a:lnTo>
                    <a:pt x="44" y="107"/>
                  </a:lnTo>
                  <a:lnTo>
                    <a:pt x="40" y="107"/>
                  </a:lnTo>
                  <a:lnTo>
                    <a:pt x="40" y="104"/>
                  </a:lnTo>
                  <a:lnTo>
                    <a:pt x="37" y="104"/>
                  </a:lnTo>
                  <a:lnTo>
                    <a:pt x="33" y="100"/>
                  </a:lnTo>
                  <a:lnTo>
                    <a:pt x="33" y="100"/>
                  </a:lnTo>
                  <a:lnTo>
                    <a:pt x="33" y="100"/>
                  </a:lnTo>
                  <a:lnTo>
                    <a:pt x="33" y="96"/>
                  </a:lnTo>
                  <a:lnTo>
                    <a:pt x="33" y="96"/>
                  </a:lnTo>
                  <a:lnTo>
                    <a:pt x="33" y="92"/>
                  </a:lnTo>
                  <a:lnTo>
                    <a:pt x="33" y="89"/>
                  </a:lnTo>
                  <a:lnTo>
                    <a:pt x="37" y="85"/>
                  </a:lnTo>
                  <a:lnTo>
                    <a:pt x="37" y="81"/>
                  </a:lnTo>
                  <a:lnTo>
                    <a:pt x="37" y="81"/>
                  </a:lnTo>
                  <a:lnTo>
                    <a:pt x="40" y="81"/>
                  </a:lnTo>
                  <a:lnTo>
                    <a:pt x="40" y="78"/>
                  </a:lnTo>
                  <a:lnTo>
                    <a:pt x="40" y="74"/>
                  </a:lnTo>
                  <a:lnTo>
                    <a:pt x="40" y="70"/>
                  </a:lnTo>
                  <a:lnTo>
                    <a:pt x="40" y="70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40" y="67"/>
                  </a:lnTo>
                  <a:lnTo>
                    <a:pt x="37" y="67"/>
                  </a:lnTo>
                  <a:lnTo>
                    <a:pt x="37" y="67"/>
                  </a:lnTo>
                  <a:lnTo>
                    <a:pt x="29" y="63"/>
                  </a:lnTo>
                  <a:lnTo>
                    <a:pt x="26" y="63"/>
                  </a:lnTo>
                  <a:lnTo>
                    <a:pt x="26" y="63"/>
                  </a:lnTo>
                  <a:lnTo>
                    <a:pt x="22" y="59"/>
                  </a:lnTo>
                  <a:lnTo>
                    <a:pt x="22" y="55"/>
                  </a:lnTo>
                  <a:lnTo>
                    <a:pt x="18" y="55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5" y="48"/>
                  </a:lnTo>
                  <a:lnTo>
                    <a:pt x="11" y="48"/>
                  </a:lnTo>
                  <a:lnTo>
                    <a:pt x="11" y="48"/>
                  </a:lnTo>
                  <a:lnTo>
                    <a:pt x="15" y="44"/>
                  </a:lnTo>
                  <a:lnTo>
                    <a:pt x="11" y="41"/>
                  </a:lnTo>
                  <a:lnTo>
                    <a:pt x="7" y="37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3" y="29"/>
                  </a:lnTo>
                  <a:lnTo>
                    <a:pt x="7" y="22"/>
                  </a:lnTo>
                  <a:lnTo>
                    <a:pt x="3" y="22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3"/>
                  </a:lnTo>
                  <a:lnTo>
                    <a:pt x="3" y="3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76" name="Freeform 78"/>
            <p:cNvSpPr/>
            <p:nvPr/>
          </p:nvSpPr>
          <p:spPr bwMode="auto">
            <a:xfrm>
              <a:off x="5155064" y="2326793"/>
              <a:ext cx="75912" cy="57899"/>
            </a:xfrm>
            <a:custGeom>
              <a:avLst/>
              <a:gdLst>
                <a:gd name="T0" fmla="*/ 0 w 59"/>
                <a:gd name="T1" fmla="*/ 0 h 45"/>
                <a:gd name="T2" fmla="*/ 4 w 59"/>
                <a:gd name="T3" fmla="*/ 0 h 45"/>
                <a:gd name="T4" fmla="*/ 11 w 59"/>
                <a:gd name="T5" fmla="*/ 0 h 45"/>
                <a:gd name="T6" fmla="*/ 15 w 59"/>
                <a:gd name="T7" fmla="*/ 0 h 45"/>
                <a:gd name="T8" fmla="*/ 26 w 59"/>
                <a:gd name="T9" fmla="*/ 0 h 45"/>
                <a:gd name="T10" fmla="*/ 30 w 59"/>
                <a:gd name="T11" fmla="*/ 4 h 45"/>
                <a:gd name="T12" fmla="*/ 34 w 59"/>
                <a:gd name="T13" fmla="*/ 4 h 45"/>
                <a:gd name="T14" fmla="*/ 37 w 59"/>
                <a:gd name="T15" fmla="*/ 8 h 45"/>
                <a:gd name="T16" fmla="*/ 37 w 59"/>
                <a:gd name="T17" fmla="*/ 11 h 45"/>
                <a:gd name="T18" fmla="*/ 37 w 59"/>
                <a:gd name="T19" fmla="*/ 11 h 45"/>
                <a:gd name="T20" fmla="*/ 45 w 59"/>
                <a:gd name="T21" fmla="*/ 19 h 45"/>
                <a:gd name="T22" fmla="*/ 45 w 59"/>
                <a:gd name="T23" fmla="*/ 19 h 45"/>
                <a:gd name="T24" fmla="*/ 41 w 59"/>
                <a:gd name="T25" fmla="*/ 22 h 45"/>
                <a:gd name="T26" fmla="*/ 45 w 59"/>
                <a:gd name="T27" fmla="*/ 26 h 45"/>
                <a:gd name="T28" fmla="*/ 52 w 59"/>
                <a:gd name="T29" fmla="*/ 30 h 45"/>
                <a:gd name="T30" fmla="*/ 56 w 59"/>
                <a:gd name="T31" fmla="*/ 30 h 45"/>
                <a:gd name="T32" fmla="*/ 59 w 59"/>
                <a:gd name="T33" fmla="*/ 33 h 45"/>
                <a:gd name="T34" fmla="*/ 56 w 59"/>
                <a:gd name="T35" fmla="*/ 33 h 45"/>
                <a:gd name="T36" fmla="*/ 59 w 59"/>
                <a:gd name="T37" fmla="*/ 37 h 45"/>
                <a:gd name="T38" fmla="*/ 56 w 59"/>
                <a:gd name="T39" fmla="*/ 41 h 45"/>
                <a:gd name="T40" fmla="*/ 56 w 59"/>
                <a:gd name="T41" fmla="*/ 45 h 45"/>
                <a:gd name="T42" fmla="*/ 52 w 59"/>
                <a:gd name="T43" fmla="*/ 45 h 45"/>
                <a:gd name="T44" fmla="*/ 45 w 59"/>
                <a:gd name="T45" fmla="*/ 33 h 45"/>
                <a:gd name="T46" fmla="*/ 41 w 59"/>
                <a:gd name="T47" fmla="*/ 33 h 45"/>
                <a:gd name="T48" fmla="*/ 37 w 59"/>
                <a:gd name="T49" fmla="*/ 30 h 45"/>
                <a:gd name="T50" fmla="*/ 37 w 59"/>
                <a:gd name="T51" fmla="*/ 30 h 45"/>
                <a:gd name="T52" fmla="*/ 34 w 59"/>
                <a:gd name="T53" fmla="*/ 30 h 45"/>
                <a:gd name="T54" fmla="*/ 30 w 59"/>
                <a:gd name="T55" fmla="*/ 26 h 45"/>
                <a:gd name="T56" fmla="*/ 26 w 59"/>
                <a:gd name="T57" fmla="*/ 26 h 45"/>
                <a:gd name="T58" fmla="*/ 22 w 59"/>
                <a:gd name="T59" fmla="*/ 26 h 45"/>
                <a:gd name="T60" fmla="*/ 22 w 59"/>
                <a:gd name="T61" fmla="*/ 26 h 45"/>
                <a:gd name="T62" fmla="*/ 19 w 59"/>
                <a:gd name="T63" fmla="*/ 22 h 45"/>
                <a:gd name="T64" fmla="*/ 19 w 59"/>
                <a:gd name="T65" fmla="*/ 22 h 45"/>
                <a:gd name="T66" fmla="*/ 11 w 59"/>
                <a:gd name="T67" fmla="*/ 22 h 45"/>
                <a:gd name="T68" fmla="*/ 8 w 59"/>
                <a:gd name="T69" fmla="*/ 19 h 45"/>
                <a:gd name="T70" fmla="*/ 8 w 59"/>
                <a:gd name="T71" fmla="*/ 15 h 45"/>
                <a:gd name="T72" fmla="*/ 8 w 59"/>
                <a:gd name="T73" fmla="*/ 11 h 45"/>
                <a:gd name="T74" fmla="*/ 8 w 59"/>
                <a:gd name="T75" fmla="*/ 8 h 45"/>
                <a:gd name="T76" fmla="*/ 4 w 59"/>
                <a:gd name="T77" fmla="*/ 8 h 45"/>
                <a:gd name="T78" fmla="*/ 4 w 59"/>
                <a:gd name="T79" fmla="*/ 4 h 45"/>
                <a:gd name="T80" fmla="*/ 0 w 59"/>
                <a:gd name="T8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9" h="45">
                  <a:moveTo>
                    <a:pt x="0" y="0"/>
                  </a:moveTo>
                  <a:lnTo>
                    <a:pt x="4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26" y="0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7" y="8"/>
                  </a:lnTo>
                  <a:lnTo>
                    <a:pt x="37" y="11"/>
                  </a:lnTo>
                  <a:lnTo>
                    <a:pt x="37" y="11"/>
                  </a:lnTo>
                  <a:lnTo>
                    <a:pt x="45" y="19"/>
                  </a:lnTo>
                  <a:lnTo>
                    <a:pt x="45" y="19"/>
                  </a:lnTo>
                  <a:lnTo>
                    <a:pt x="41" y="22"/>
                  </a:lnTo>
                  <a:lnTo>
                    <a:pt x="45" y="26"/>
                  </a:lnTo>
                  <a:lnTo>
                    <a:pt x="52" y="30"/>
                  </a:lnTo>
                  <a:lnTo>
                    <a:pt x="56" y="30"/>
                  </a:lnTo>
                  <a:lnTo>
                    <a:pt x="59" y="33"/>
                  </a:lnTo>
                  <a:lnTo>
                    <a:pt x="56" y="33"/>
                  </a:lnTo>
                  <a:lnTo>
                    <a:pt x="59" y="37"/>
                  </a:lnTo>
                  <a:lnTo>
                    <a:pt x="56" y="41"/>
                  </a:lnTo>
                  <a:lnTo>
                    <a:pt x="56" y="45"/>
                  </a:lnTo>
                  <a:lnTo>
                    <a:pt x="52" y="45"/>
                  </a:lnTo>
                  <a:lnTo>
                    <a:pt x="45" y="33"/>
                  </a:lnTo>
                  <a:lnTo>
                    <a:pt x="41" y="33"/>
                  </a:lnTo>
                  <a:lnTo>
                    <a:pt x="37" y="30"/>
                  </a:lnTo>
                  <a:lnTo>
                    <a:pt x="37" y="30"/>
                  </a:lnTo>
                  <a:lnTo>
                    <a:pt x="34" y="30"/>
                  </a:lnTo>
                  <a:lnTo>
                    <a:pt x="30" y="26"/>
                  </a:lnTo>
                  <a:lnTo>
                    <a:pt x="26" y="26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9" y="22"/>
                  </a:lnTo>
                  <a:lnTo>
                    <a:pt x="19" y="22"/>
                  </a:lnTo>
                  <a:lnTo>
                    <a:pt x="11" y="22"/>
                  </a:lnTo>
                  <a:lnTo>
                    <a:pt x="8" y="19"/>
                  </a:lnTo>
                  <a:lnTo>
                    <a:pt x="8" y="15"/>
                  </a:lnTo>
                  <a:lnTo>
                    <a:pt x="8" y="11"/>
                  </a:lnTo>
                  <a:lnTo>
                    <a:pt x="8" y="8"/>
                  </a:lnTo>
                  <a:lnTo>
                    <a:pt x="4" y="8"/>
                  </a:lnTo>
                  <a:lnTo>
                    <a:pt x="4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77" name="Freeform 79"/>
            <p:cNvSpPr>
              <a:spLocks noEditPoints="1"/>
            </p:cNvSpPr>
            <p:nvPr/>
          </p:nvSpPr>
          <p:spPr bwMode="auto">
            <a:xfrm>
              <a:off x="4802526" y="2312640"/>
              <a:ext cx="396282" cy="142816"/>
            </a:xfrm>
            <a:custGeom>
              <a:avLst/>
              <a:gdLst>
                <a:gd name="T0" fmla="*/ 15 w 308"/>
                <a:gd name="T1" fmla="*/ 11 h 111"/>
                <a:gd name="T2" fmla="*/ 26 w 308"/>
                <a:gd name="T3" fmla="*/ 0 h 111"/>
                <a:gd name="T4" fmla="*/ 45 w 308"/>
                <a:gd name="T5" fmla="*/ 11 h 111"/>
                <a:gd name="T6" fmla="*/ 41 w 308"/>
                <a:gd name="T7" fmla="*/ 19 h 111"/>
                <a:gd name="T8" fmla="*/ 19 w 308"/>
                <a:gd name="T9" fmla="*/ 30 h 111"/>
                <a:gd name="T10" fmla="*/ 15 w 308"/>
                <a:gd name="T11" fmla="*/ 26 h 111"/>
                <a:gd name="T12" fmla="*/ 8 w 308"/>
                <a:gd name="T13" fmla="*/ 22 h 111"/>
                <a:gd name="T14" fmla="*/ 233 w 308"/>
                <a:gd name="T15" fmla="*/ 19 h 111"/>
                <a:gd name="T16" fmla="*/ 215 w 308"/>
                <a:gd name="T17" fmla="*/ 15 h 111"/>
                <a:gd name="T18" fmla="*/ 185 w 308"/>
                <a:gd name="T19" fmla="*/ 19 h 111"/>
                <a:gd name="T20" fmla="*/ 167 w 308"/>
                <a:gd name="T21" fmla="*/ 11 h 111"/>
                <a:gd name="T22" fmla="*/ 152 w 308"/>
                <a:gd name="T23" fmla="*/ 7 h 111"/>
                <a:gd name="T24" fmla="*/ 133 w 308"/>
                <a:gd name="T25" fmla="*/ 0 h 111"/>
                <a:gd name="T26" fmla="*/ 104 w 308"/>
                <a:gd name="T27" fmla="*/ 4 h 111"/>
                <a:gd name="T28" fmla="*/ 89 w 308"/>
                <a:gd name="T29" fmla="*/ 15 h 111"/>
                <a:gd name="T30" fmla="*/ 67 w 308"/>
                <a:gd name="T31" fmla="*/ 15 h 111"/>
                <a:gd name="T32" fmla="*/ 56 w 308"/>
                <a:gd name="T33" fmla="*/ 22 h 111"/>
                <a:gd name="T34" fmla="*/ 48 w 308"/>
                <a:gd name="T35" fmla="*/ 30 h 111"/>
                <a:gd name="T36" fmla="*/ 41 w 308"/>
                <a:gd name="T37" fmla="*/ 33 h 111"/>
                <a:gd name="T38" fmla="*/ 22 w 308"/>
                <a:gd name="T39" fmla="*/ 30 h 111"/>
                <a:gd name="T40" fmla="*/ 11 w 308"/>
                <a:gd name="T41" fmla="*/ 44 h 111"/>
                <a:gd name="T42" fmla="*/ 22 w 308"/>
                <a:gd name="T43" fmla="*/ 48 h 111"/>
                <a:gd name="T44" fmla="*/ 22 w 308"/>
                <a:gd name="T45" fmla="*/ 59 h 111"/>
                <a:gd name="T46" fmla="*/ 22 w 308"/>
                <a:gd name="T47" fmla="*/ 63 h 111"/>
                <a:gd name="T48" fmla="*/ 15 w 308"/>
                <a:gd name="T49" fmla="*/ 67 h 111"/>
                <a:gd name="T50" fmla="*/ 22 w 308"/>
                <a:gd name="T51" fmla="*/ 74 h 111"/>
                <a:gd name="T52" fmla="*/ 30 w 308"/>
                <a:gd name="T53" fmla="*/ 85 h 111"/>
                <a:gd name="T54" fmla="*/ 30 w 308"/>
                <a:gd name="T55" fmla="*/ 96 h 111"/>
                <a:gd name="T56" fmla="*/ 34 w 308"/>
                <a:gd name="T57" fmla="*/ 96 h 111"/>
                <a:gd name="T58" fmla="*/ 41 w 308"/>
                <a:gd name="T59" fmla="*/ 100 h 111"/>
                <a:gd name="T60" fmla="*/ 52 w 308"/>
                <a:gd name="T61" fmla="*/ 96 h 111"/>
                <a:gd name="T62" fmla="*/ 59 w 308"/>
                <a:gd name="T63" fmla="*/ 104 h 111"/>
                <a:gd name="T64" fmla="*/ 74 w 308"/>
                <a:gd name="T65" fmla="*/ 108 h 111"/>
                <a:gd name="T66" fmla="*/ 85 w 308"/>
                <a:gd name="T67" fmla="*/ 100 h 111"/>
                <a:gd name="T68" fmla="*/ 111 w 308"/>
                <a:gd name="T69" fmla="*/ 108 h 111"/>
                <a:gd name="T70" fmla="*/ 141 w 308"/>
                <a:gd name="T71" fmla="*/ 104 h 111"/>
                <a:gd name="T72" fmla="*/ 167 w 308"/>
                <a:gd name="T73" fmla="*/ 96 h 111"/>
                <a:gd name="T74" fmla="*/ 167 w 308"/>
                <a:gd name="T75" fmla="*/ 104 h 111"/>
                <a:gd name="T76" fmla="*/ 182 w 308"/>
                <a:gd name="T77" fmla="*/ 108 h 111"/>
                <a:gd name="T78" fmla="*/ 189 w 308"/>
                <a:gd name="T79" fmla="*/ 96 h 111"/>
                <a:gd name="T80" fmla="*/ 215 w 308"/>
                <a:gd name="T81" fmla="*/ 93 h 111"/>
                <a:gd name="T82" fmla="*/ 241 w 308"/>
                <a:gd name="T83" fmla="*/ 89 h 111"/>
                <a:gd name="T84" fmla="*/ 270 w 308"/>
                <a:gd name="T85" fmla="*/ 89 h 111"/>
                <a:gd name="T86" fmla="*/ 296 w 308"/>
                <a:gd name="T87" fmla="*/ 85 h 111"/>
                <a:gd name="T88" fmla="*/ 304 w 308"/>
                <a:gd name="T89" fmla="*/ 82 h 111"/>
                <a:gd name="T90" fmla="*/ 296 w 308"/>
                <a:gd name="T91" fmla="*/ 63 h 111"/>
                <a:gd name="T92" fmla="*/ 293 w 308"/>
                <a:gd name="T93" fmla="*/ 44 h 111"/>
                <a:gd name="T94" fmla="*/ 293 w 308"/>
                <a:gd name="T95" fmla="*/ 33 h 111"/>
                <a:gd name="T96" fmla="*/ 278 w 308"/>
                <a:gd name="T97" fmla="*/ 19 h 111"/>
                <a:gd name="T98" fmla="*/ 259 w 308"/>
                <a:gd name="T99" fmla="*/ 7 h 111"/>
                <a:gd name="T100" fmla="*/ 248 w 308"/>
                <a:gd name="T101" fmla="*/ 4 h 111"/>
                <a:gd name="T102" fmla="*/ 37 w 308"/>
                <a:gd name="T103" fmla="*/ 100 h 111"/>
                <a:gd name="T104" fmla="*/ 8 w 308"/>
                <a:gd name="T105" fmla="*/ 3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08" h="111">
                  <a:moveTo>
                    <a:pt x="8" y="22"/>
                  </a:moveTo>
                  <a:lnTo>
                    <a:pt x="11" y="22"/>
                  </a:lnTo>
                  <a:lnTo>
                    <a:pt x="11" y="19"/>
                  </a:lnTo>
                  <a:lnTo>
                    <a:pt x="11" y="15"/>
                  </a:lnTo>
                  <a:lnTo>
                    <a:pt x="15" y="15"/>
                  </a:lnTo>
                  <a:lnTo>
                    <a:pt x="15" y="11"/>
                  </a:lnTo>
                  <a:lnTo>
                    <a:pt x="11" y="7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6" y="0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34" y="4"/>
                  </a:lnTo>
                  <a:lnTo>
                    <a:pt x="37" y="7"/>
                  </a:lnTo>
                  <a:lnTo>
                    <a:pt x="41" y="11"/>
                  </a:lnTo>
                  <a:lnTo>
                    <a:pt x="45" y="11"/>
                  </a:lnTo>
                  <a:lnTo>
                    <a:pt x="48" y="15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48" y="22"/>
                  </a:lnTo>
                  <a:lnTo>
                    <a:pt x="45" y="22"/>
                  </a:lnTo>
                  <a:lnTo>
                    <a:pt x="41" y="19"/>
                  </a:lnTo>
                  <a:lnTo>
                    <a:pt x="37" y="19"/>
                  </a:lnTo>
                  <a:lnTo>
                    <a:pt x="37" y="22"/>
                  </a:lnTo>
                  <a:lnTo>
                    <a:pt x="30" y="22"/>
                  </a:lnTo>
                  <a:lnTo>
                    <a:pt x="26" y="22"/>
                  </a:lnTo>
                  <a:lnTo>
                    <a:pt x="26" y="26"/>
                  </a:lnTo>
                  <a:lnTo>
                    <a:pt x="19" y="30"/>
                  </a:lnTo>
                  <a:lnTo>
                    <a:pt x="11" y="37"/>
                  </a:lnTo>
                  <a:lnTo>
                    <a:pt x="11" y="33"/>
                  </a:lnTo>
                  <a:lnTo>
                    <a:pt x="11" y="30"/>
                  </a:lnTo>
                  <a:lnTo>
                    <a:pt x="15" y="30"/>
                  </a:lnTo>
                  <a:lnTo>
                    <a:pt x="19" y="26"/>
                  </a:lnTo>
                  <a:lnTo>
                    <a:pt x="15" y="26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8" y="22"/>
                  </a:lnTo>
                  <a:close/>
                  <a:moveTo>
                    <a:pt x="248" y="4"/>
                  </a:moveTo>
                  <a:lnTo>
                    <a:pt x="245" y="7"/>
                  </a:lnTo>
                  <a:lnTo>
                    <a:pt x="245" y="11"/>
                  </a:lnTo>
                  <a:lnTo>
                    <a:pt x="241" y="11"/>
                  </a:lnTo>
                  <a:lnTo>
                    <a:pt x="233" y="15"/>
                  </a:lnTo>
                  <a:lnTo>
                    <a:pt x="233" y="19"/>
                  </a:lnTo>
                  <a:lnTo>
                    <a:pt x="230" y="19"/>
                  </a:lnTo>
                  <a:lnTo>
                    <a:pt x="226" y="19"/>
                  </a:lnTo>
                  <a:lnTo>
                    <a:pt x="219" y="19"/>
                  </a:lnTo>
                  <a:lnTo>
                    <a:pt x="219" y="15"/>
                  </a:lnTo>
                  <a:lnTo>
                    <a:pt x="215" y="15"/>
                  </a:lnTo>
                  <a:lnTo>
                    <a:pt x="215" y="15"/>
                  </a:lnTo>
                  <a:lnTo>
                    <a:pt x="211" y="15"/>
                  </a:lnTo>
                  <a:lnTo>
                    <a:pt x="204" y="19"/>
                  </a:lnTo>
                  <a:lnTo>
                    <a:pt x="196" y="19"/>
                  </a:lnTo>
                  <a:lnTo>
                    <a:pt x="193" y="19"/>
                  </a:lnTo>
                  <a:lnTo>
                    <a:pt x="189" y="15"/>
                  </a:lnTo>
                  <a:lnTo>
                    <a:pt x="185" y="19"/>
                  </a:lnTo>
                  <a:lnTo>
                    <a:pt x="182" y="15"/>
                  </a:lnTo>
                  <a:lnTo>
                    <a:pt x="178" y="15"/>
                  </a:lnTo>
                  <a:lnTo>
                    <a:pt x="171" y="11"/>
                  </a:lnTo>
                  <a:lnTo>
                    <a:pt x="171" y="11"/>
                  </a:lnTo>
                  <a:lnTo>
                    <a:pt x="167" y="11"/>
                  </a:lnTo>
                  <a:lnTo>
                    <a:pt x="167" y="11"/>
                  </a:lnTo>
                  <a:lnTo>
                    <a:pt x="163" y="7"/>
                  </a:lnTo>
                  <a:lnTo>
                    <a:pt x="163" y="4"/>
                  </a:lnTo>
                  <a:lnTo>
                    <a:pt x="159" y="4"/>
                  </a:lnTo>
                  <a:lnTo>
                    <a:pt x="159" y="4"/>
                  </a:lnTo>
                  <a:lnTo>
                    <a:pt x="152" y="7"/>
                  </a:lnTo>
                  <a:lnTo>
                    <a:pt x="152" y="7"/>
                  </a:lnTo>
                  <a:lnTo>
                    <a:pt x="152" y="7"/>
                  </a:lnTo>
                  <a:lnTo>
                    <a:pt x="145" y="4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41" y="0"/>
                  </a:lnTo>
                  <a:lnTo>
                    <a:pt x="133" y="0"/>
                  </a:lnTo>
                  <a:lnTo>
                    <a:pt x="133" y="0"/>
                  </a:lnTo>
                  <a:lnTo>
                    <a:pt x="130" y="0"/>
                  </a:lnTo>
                  <a:lnTo>
                    <a:pt x="119" y="0"/>
                  </a:lnTo>
                  <a:lnTo>
                    <a:pt x="115" y="0"/>
                  </a:lnTo>
                  <a:lnTo>
                    <a:pt x="108" y="4"/>
                  </a:lnTo>
                  <a:lnTo>
                    <a:pt x="104" y="4"/>
                  </a:lnTo>
                  <a:lnTo>
                    <a:pt x="100" y="4"/>
                  </a:lnTo>
                  <a:lnTo>
                    <a:pt x="96" y="7"/>
                  </a:lnTo>
                  <a:lnTo>
                    <a:pt x="96" y="7"/>
                  </a:lnTo>
                  <a:lnTo>
                    <a:pt x="93" y="11"/>
                  </a:lnTo>
                  <a:lnTo>
                    <a:pt x="89" y="11"/>
                  </a:lnTo>
                  <a:lnTo>
                    <a:pt x="89" y="15"/>
                  </a:lnTo>
                  <a:lnTo>
                    <a:pt x="89" y="15"/>
                  </a:lnTo>
                  <a:lnTo>
                    <a:pt x="89" y="19"/>
                  </a:lnTo>
                  <a:lnTo>
                    <a:pt x="82" y="19"/>
                  </a:lnTo>
                  <a:lnTo>
                    <a:pt x="74" y="15"/>
                  </a:lnTo>
                  <a:lnTo>
                    <a:pt x="71" y="15"/>
                  </a:lnTo>
                  <a:lnTo>
                    <a:pt x="67" y="15"/>
                  </a:lnTo>
                  <a:lnTo>
                    <a:pt x="63" y="15"/>
                  </a:lnTo>
                  <a:lnTo>
                    <a:pt x="59" y="19"/>
                  </a:lnTo>
                  <a:lnTo>
                    <a:pt x="56" y="15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6" y="22"/>
                  </a:lnTo>
                  <a:lnTo>
                    <a:pt x="59" y="22"/>
                  </a:lnTo>
                  <a:lnTo>
                    <a:pt x="63" y="26"/>
                  </a:lnTo>
                  <a:lnTo>
                    <a:pt x="63" y="26"/>
                  </a:lnTo>
                  <a:lnTo>
                    <a:pt x="56" y="26"/>
                  </a:lnTo>
                  <a:lnTo>
                    <a:pt x="52" y="26"/>
                  </a:lnTo>
                  <a:lnTo>
                    <a:pt x="48" y="30"/>
                  </a:lnTo>
                  <a:lnTo>
                    <a:pt x="48" y="33"/>
                  </a:lnTo>
                  <a:lnTo>
                    <a:pt x="52" y="30"/>
                  </a:lnTo>
                  <a:lnTo>
                    <a:pt x="56" y="33"/>
                  </a:lnTo>
                  <a:lnTo>
                    <a:pt x="52" y="33"/>
                  </a:lnTo>
                  <a:lnTo>
                    <a:pt x="45" y="33"/>
                  </a:lnTo>
                  <a:lnTo>
                    <a:pt x="41" y="33"/>
                  </a:lnTo>
                  <a:lnTo>
                    <a:pt x="37" y="33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0" y="33"/>
                  </a:lnTo>
                  <a:lnTo>
                    <a:pt x="26" y="33"/>
                  </a:lnTo>
                  <a:lnTo>
                    <a:pt x="22" y="30"/>
                  </a:lnTo>
                  <a:lnTo>
                    <a:pt x="19" y="30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1" y="41"/>
                  </a:lnTo>
                  <a:lnTo>
                    <a:pt x="11" y="44"/>
                  </a:lnTo>
                  <a:lnTo>
                    <a:pt x="11" y="44"/>
                  </a:lnTo>
                  <a:lnTo>
                    <a:pt x="11" y="48"/>
                  </a:lnTo>
                  <a:lnTo>
                    <a:pt x="11" y="48"/>
                  </a:lnTo>
                  <a:lnTo>
                    <a:pt x="15" y="48"/>
                  </a:lnTo>
                  <a:lnTo>
                    <a:pt x="15" y="48"/>
                  </a:lnTo>
                  <a:lnTo>
                    <a:pt x="19" y="48"/>
                  </a:lnTo>
                  <a:lnTo>
                    <a:pt x="22" y="48"/>
                  </a:lnTo>
                  <a:lnTo>
                    <a:pt x="19" y="52"/>
                  </a:lnTo>
                  <a:lnTo>
                    <a:pt x="19" y="52"/>
                  </a:lnTo>
                  <a:lnTo>
                    <a:pt x="22" y="56"/>
                  </a:lnTo>
                  <a:lnTo>
                    <a:pt x="22" y="59"/>
                  </a:lnTo>
                  <a:lnTo>
                    <a:pt x="22" y="59"/>
                  </a:lnTo>
                  <a:lnTo>
                    <a:pt x="22" y="59"/>
                  </a:lnTo>
                  <a:lnTo>
                    <a:pt x="26" y="59"/>
                  </a:lnTo>
                  <a:lnTo>
                    <a:pt x="26" y="59"/>
                  </a:lnTo>
                  <a:lnTo>
                    <a:pt x="22" y="59"/>
                  </a:lnTo>
                  <a:lnTo>
                    <a:pt x="19" y="63"/>
                  </a:lnTo>
                  <a:lnTo>
                    <a:pt x="22" y="63"/>
                  </a:lnTo>
                  <a:lnTo>
                    <a:pt x="22" y="63"/>
                  </a:lnTo>
                  <a:lnTo>
                    <a:pt x="22" y="67"/>
                  </a:lnTo>
                  <a:lnTo>
                    <a:pt x="19" y="67"/>
                  </a:lnTo>
                  <a:lnTo>
                    <a:pt x="19" y="67"/>
                  </a:lnTo>
                  <a:lnTo>
                    <a:pt x="15" y="63"/>
                  </a:lnTo>
                  <a:lnTo>
                    <a:pt x="15" y="63"/>
                  </a:lnTo>
                  <a:lnTo>
                    <a:pt x="15" y="67"/>
                  </a:lnTo>
                  <a:lnTo>
                    <a:pt x="15" y="70"/>
                  </a:lnTo>
                  <a:lnTo>
                    <a:pt x="15" y="70"/>
                  </a:lnTo>
                  <a:lnTo>
                    <a:pt x="15" y="74"/>
                  </a:lnTo>
                  <a:lnTo>
                    <a:pt x="19" y="74"/>
                  </a:lnTo>
                  <a:lnTo>
                    <a:pt x="19" y="74"/>
                  </a:lnTo>
                  <a:lnTo>
                    <a:pt x="22" y="74"/>
                  </a:lnTo>
                  <a:lnTo>
                    <a:pt x="22" y="74"/>
                  </a:lnTo>
                  <a:lnTo>
                    <a:pt x="26" y="78"/>
                  </a:lnTo>
                  <a:lnTo>
                    <a:pt x="30" y="82"/>
                  </a:lnTo>
                  <a:lnTo>
                    <a:pt x="26" y="82"/>
                  </a:lnTo>
                  <a:lnTo>
                    <a:pt x="26" y="85"/>
                  </a:lnTo>
                  <a:lnTo>
                    <a:pt x="30" y="85"/>
                  </a:lnTo>
                  <a:lnTo>
                    <a:pt x="30" y="85"/>
                  </a:lnTo>
                  <a:lnTo>
                    <a:pt x="34" y="89"/>
                  </a:lnTo>
                  <a:lnTo>
                    <a:pt x="34" y="93"/>
                  </a:lnTo>
                  <a:lnTo>
                    <a:pt x="30" y="93"/>
                  </a:lnTo>
                  <a:lnTo>
                    <a:pt x="30" y="93"/>
                  </a:lnTo>
                  <a:lnTo>
                    <a:pt x="30" y="96"/>
                  </a:lnTo>
                  <a:lnTo>
                    <a:pt x="37" y="93"/>
                  </a:lnTo>
                  <a:lnTo>
                    <a:pt x="45" y="93"/>
                  </a:lnTo>
                  <a:lnTo>
                    <a:pt x="45" y="96"/>
                  </a:lnTo>
                  <a:lnTo>
                    <a:pt x="41" y="96"/>
                  </a:lnTo>
                  <a:lnTo>
                    <a:pt x="37" y="96"/>
                  </a:lnTo>
                  <a:lnTo>
                    <a:pt x="34" y="96"/>
                  </a:lnTo>
                  <a:lnTo>
                    <a:pt x="30" y="100"/>
                  </a:lnTo>
                  <a:lnTo>
                    <a:pt x="34" y="100"/>
                  </a:lnTo>
                  <a:lnTo>
                    <a:pt x="37" y="100"/>
                  </a:lnTo>
                  <a:lnTo>
                    <a:pt x="41" y="100"/>
                  </a:lnTo>
                  <a:lnTo>
                    <a:pt x="41" y="96"/>
                  </a:lnTo>
                  <a:lnTo>
                    <a:pt x="41" y="100"/>
                  </a:lnTo>
                  <a:lnTo>
                    <a:pt x="41" y="100"/>
                  </a:lnTo>
                  <a:lnTo>
                    <a:pt x="45" y="100"/>
                  </a:lnTo>
                  <a:lnTo>
                    <a:pt x="48" y="96"/>
                  </a:lnTo>
                  <a:lnTo>
                    <a:pt x="48" y="96"/>
                  </a:lnTo>
                  <a:lnTo>
                    <a:pt x="52" y="96"/>
                  </a:lnTo>
                  <a:lnTo>
                    <a:pt x="52" y="96"/>
                  </a:lnTo>
                  <a:lnTo>
                    <a:pt x="56" y="100"/>
                  </a:lnTo>
                  <a:lnTo>
                    <a:pt x="56" y="96"/>
                  </a:lnTo>
                  <a:lnTo>
                    <a:pt x="59" y="96"/>
                  </a:lnTo>
                  <a:lnTo>
                    <a:pt x="59" y="100"/>
                  </a:lnTo>
                  <a:lnTo>
                    <a:pt x="59" y="100"/>
                  </a:lnTo>
                  <a:lnTo>
                    <a:pt x="59" y="104"/>
                  </a:lnTo>
                  <a:lnTo>
                    <a:pt x="59" y="104"/>
                  </a:lnTo>
                  <a:lnTo>
                    <a:pt x="63" y="108"/>
                  </a:lnTo>
                  <a:lnTo>
                    <a:pt x="63" y="108"/>
                  </a:lnTo>
                  <a:lnTo>
                    <a:pt x="67" y="108"/>
                  </a:lnTo>
                  <a:lnTo>
                    <a:pt x="71" y="108"/>
                  </a:lnTo>
                  <a:lnTo>
                    <a:pt x="74" y="108"/>
                  </a:lnTo>
                  <a:lnTo>
                    <a:pt x="78" y="108"/>
                  </a:lnTo>
                  <a:lnTo>
                    <a:pt x="78" y="104"/>
                  </a:lnTo>
                  <a:lnTo>
                    <a:pt x="82" y="104"/>
                  </a:lnTo>
                  <a:lnTo>
                    <a:pt x="85" y="104"/>
                  </a:lnTo>
                  <a:lnTo>
                    <a:pt x="85" y="100"/>
                  </a:lnTo>
                  <a:lnTo>
                    <a:pt x="85" y="100"/>
                  </a:lnTo>
                  <a:lnTo>
                    <a:pt x="85" y="96"/>
                  </a:lnTo>
                  <a:lnTo>
                    <a:pt x="89" y="96"/>
                  </a:lnTo>
                  <a:lnTo>
                    <a:pt x="96" y="96"/>
                  </a:lnTo>
                  <a:lnTo>
                    <a:pt x="104" y="100"/>
                  </a:lnTo>
                  <a:lnTo>
                    <a:pt x="108" y="100"/>
                  </a:lnTo>
                  <a:lnTo>
                    <a:pt x="111" y="108"/>
                  </a:lnTo>
                  <a:lnTo>
                    <a:pt x="119" y="108"/>
                  </a:lnTo>
                  <a:lnTo>
                    <a:pt x="133" y="108"/>
                  </a:lnTo>
                  <a:lnTo>
                    <a:pt x="137" y="104"/>
                  </a:lnTo>
                  <a:lnTo>
                    <a:pt x="137" y="104"/>
                  </a:lnTo>
                  <a:lnTo>
                    <a:pt x="137" y="108"/>
                  </a:lnTo>
                  <a:lnTo>
                    <a:pt x="141" y="104"/>
                  </a:lnTo>
                  <a:lnTo>
                    <a:pt x="141" y="104"/>
                  </a:lnTo>
                  <a:lnTo>
                    <a:pt x="148" y="96"/>
                  </a:lnTo>
                  <a:lnTo>
                    <a:pt x="152" y="93"/>
                  </a:lnTo>
                  <a:lnTo>
                    <a:pt x="156" y="96"/>
                  </a:lnTo>
                  <a:lnTo>
                    <a:pt x="163" y="96"/>
                  </a:lnTo>
                  <a:lnTo>
                    <a:pt x="167" y="96"/>
                  </a:lnTo>
                  <a:lnTo>
                    <a:pt x="167" y="96"/>
                  </a:lnTo>
                  <a:lnTo>
                    <a:pt x="171" y="93"/>
                  </a:lnTo>
                  <a:lnTo>
                    <a:pt x="174" y="93"/>
                  </a:lnTo>
                  <a:lnTo>
                    <a:pt x="174" y="96"/>
                  </a:lnTo>
                  <a:lnTo>
                    <a:pt x="171" y="100"/>
                  </a:lnTo>
                  <a:lnTo>
                    <a:pt x="167" y="104"/>
                  </a:lnTo>
                  <a:lnTo>
                    <a:pt x="167" y="104"/>
                  </a:lnTo>
                  <a:lnTo>
                    <a:pt x="171" y="108"/>
                  </a:lnTo>
                  <a:lnTo>
                    <a:pt x="171" y="108"/>
                  </a:lnTo>
                  <a:lnTo>
                    <a:pt x="174" y="111"/>
                  </a:lnTo>
                  <a:lnTo>
                    <a:pt x="178" y="108"/>
                  </a:lnTo>
                  <a:lnTo>
                    <a:pt x="182" y="108"/>
                  </a:lnTo>
                  <a:lnTo>
                    <a:pt x="178" y="104"/>
                  </a:lnTo>
                  <a:lnTo>
                    <a:pt x="182" y="104"/>
                  </a:lnTo>
                  <a:lnTo>
                    <a:pt x="182" y="96"/>
                  </a:lnTo>
                  <a:lnTo>
                    <a:pt x="182" y="96"/>
                  </a:lnTo>
                  <a:lnTo>
                    <a:pt x="189" y="96"/>
                  </a:lnTo>
                  <a:lnTo>
                    <a:pt x="189" y="96"/>
                  </a:lnTo>
                  <a:lnTo>
                    <a:pt x="200" y="96"/>
                  </a:lnTo>
                  <a:lnTo>
                    <a:pt x="200" y="93"/>
                  </a:lnTo>
                  <a:lnTo>
                    <a:pt x="204" y="93"/>
                  </a:lnTo>
                  <a:lnTo>
                    <a:pt x="211" y="93"/>
                  </a:lnTo>
                  <a:lnTo>
                    <a:pt x="215" y="93"/>
                  </a:lnTo>
                  <a:lnTo>
                    <a:pt x="215" y="93"/>
                  </a:lnTo>
                  <a:lnTo>
                    <a:pt x="222" y="96"/>
                  </a:lnTo>
                  <a:lnTo>
                    <a:pt x="230" y="96"/>
                  </a:lnTo>
                  <a:lnTo>
                    <a:pt x="230" y="93"/>
                  </a:lnTo>
                  <a:lnTo>
                    <a:pt x="233" y="93"/>
                  </a:lnTo>
                  <a:lnTo>
                    <a:pt x="237" y="89"/>
                  </a:lnTo>
                  <a:lnTo>
                    <a:pt x="241" y="89"/>
                  </a:lnTo>
                  <a:lnTo>
                    <a:pt x="245" y="89"/>
                  </a:lnTo>
                  <a:lnTo>
                    <a:pt x="248" y="89"/>
                  </a:lnTo>
                  <a:lnTo>
                    <a:pt x="256" y="89"/>
                  </a:lnTo>
                  <a:lnTo>
                    <a:pt x="263" y="85"/>
                  </a:lnTo>
                  <a:lnTo>
                    <a:pt x="267" y="85"/>
                  </a:lnTo>
                  <a:lnTo>
                    <a:pt x="270" y="89"/>
                  </a:lnTo>
                  <a:lnTo>
                    <a:pt x="274" y="85"/>
                  </a:lnTo>
                  <a:lnTo>
                    <a:pt x="278" y="85"/>
                  </a:lnTo>
                  <a:lnTo>
                    <a:pt x="282" y="82"/>
                  </a:lnTo>
                  <a:lnTo>
                    <a:pt x="285" y="82"/>
                  </a:lnTo>
                  <a:lnTo>
                    <a:pt x="293" y="85"/>
                  </a:lnTo>
                  <a:lnTo>
                    <a:pt x="296" y="85"/>
                  </a:lnTo>
                  <a:lnTo>
                    <a:pt x="300" y="85"/>
                  </a:lnTo>
                  <a:lnTo>
                    <a:pt x="300" y="89"/>
                  </a:lnTo>
                  <a:lnTo>
                    <a:pt x="300" y="89"/>
                  </a:lnTo>
                  <a:lnTo>
                    <a:pt x="304" y="89"/>
                  </a:lnTo>
                  <a:lnTo>
                    <a:pt x="308" y="85"/>
                  </a:lnTo>
                  <a:lnTo>
                    <a:pt x="304" y="82"/>
                  </a:lnTo>
                  <a:lnTo>
                    <a:pt x="300" y="78"/>
                  </a:lnTo>
                  <a:lnTo>
                    <a:pt x="296" y="74"/>
                  </a:lnTo>
                  <a:lnTo>
                    <a:pt x="296" y="74"/>
                  </a:lnTo>
                  <a:lnTo>
                    <a:pt x="296" y="70"/>
                  </a:lnTo>
                  <a:lnTo>
                    <a:pt x="300" y="63"/>
                  </a:lnTo>
                  <a:lnTo>
                    <a:pt x="296" y="63"/>
                  </a:lnTo>
                  <a:lnTo>
                    <a:pt x="293" y="63"/>
                  </a:lnTo>
                  <a:lnTo>
                    <a:pt x="293" y="59"/>
                  </a:lnTo>
                  <a:lnTo>
                    <a:pt x="293" y="56"/>
                  </a:lnTo>
                  <a:lnTo>
                    <a:pt x="293" y="48"/>
                  </a:lnTo>
                  <a:lnTo>
                    <a:pt x="293" y="48"/>
                  </a:lnTo>
                  <a:lnTo>
                    <a:pt x="293" y="44"/>
                  </a:lnTo>
                  <a:lnTo>
                    <a:pt x="296" y="44"/>
                  </a:lnTo>
                  <a:lnTo>
                    <a:pt x="296" y="41"/>
                  </a:lnTo>
                  <a:lnTo>
                    <a:pt x="300" y="41"/>
                  </a:lnTo>
                  <a:lnTo>
                    <a:pt x="296" y="37"/>
                  </a:lnTo>
                  <a:lnTo>
                    <a:pt x="293" y="33"/>
                  </a:lnTo>
                  <a:lnTo>
                    <a:pt x="293" y="33"/>
                  </a:lnTo>
                  <a:lnTo>
                    <a:pt x="285" y="33"/>
                  </a:lnTo>
                  <a:lnTo>
                    <a:pt x="282" y="30"/>
                  </a:lnTo>
                  <a:lnTo>
                    <a:pt x="282" y="26"/>
                  </a:lnTo>
                  <a:lnTo>
                    <a:pt x="282" y="22"/>
                  </a:lnTo>
                  <a:lnTo>
                    <a:pt x="282" y="19"/>
                  </a:lnTo>
                  <a:lnTo>
                    <a:pt x="278" y="19"/>
                  </a:lnTo>
                  <a:lnTo>
                    <a:pt x="278" y="15"/>
                  </a:lnTo>
                  <a:lnTo>
                    <a:pt x="274" y="11"/>
                  </a:lnTo>
                  <a:lnTo>
                    <a:pt x="270" y="11"/>
                  </a:lnTo>
                  <a:lnTo>
                    <a:pt x="263" y="7"/>
                  </a:lnTo>
                  <a:lnTo>
                    <a:pt x="263" y="7"/>
                  </a:lnTo>
                  <a:lnTo>
                    <a:pt x="259" y="7"/>
                  </a:lnTo>
                  <a:lnTo>
                    <a:pt x="256" y="7"/>
                  </a:lnTo>
                  <a:lnTo>
                    <a:pt x="252" y="7"/>
                  </a:lnTo>
                  <a:lnTo>
                    <a:pt x="252" y="7"/>
                  </a:lnTo>
                  <a:lnTo>
                    <a:pt x="248" y="7"/>
                  </a:lnTo>
                  <a:lnTo>
                    <a:pt x="248" y="4"/>
                  </a:lnTo>
                  <a:lnTo>
                    <a:pt x="248" y="4"/>
                  </a:lnTo>
                  <a:lnTo>
                    <a:pt x="248" y="4"/>
                  </a:lnTo>
                  <a:close/>
                  <a:moveTo>
                    <a:pt x="37" y="100"/>
                  </a:moveTo>
                  <a:lnTo>
                    <a:pt x="37" y="100"/>
                  </a:lnTo>
                  <a:lnTo>
                    <a:pt x="41" y="100"/>
                  </a:lnTo>
                  <a:lnTo>
                    <a:pt x="41" y="100"/>
                  </a:lnTo>
                  <a:lnTo>
                    <a:pt x="37" y="100"/>
                  </a:lnTo>
                  <a:lnTo>
                    <a:pt x="37" y="100"/>
                  </a:lnTo>
                  <a:lnTo>
                    <a:pt x="37" y="100"/>
                  </a:lnTo>
                  <a:close/>
                  <a:moveTo>
                    <a:pt x="0" y="33"/>
                  </a:moveTo>
                  <a:lnTo>
                    <a:pt x="4" y="37"/>
                  </a:lnTo>
                  <a:lnTo>
                    <a:pt x="8" y="33"/>
                  </a:lnTo>
                  <a:lnTo>
                    <a:pt x="8" y="33"/>
                  </a:lnTo>
                  <a:lnTo>
                    <a:pt x="8" y="33"/>
                  </a:lnTo>
                  <a:lnTo>
                    <a:pt x="4" y="33"/>
                  </a:lnTo>
                  <a:lnTo>
                    <a:pt x="0" y="33"/>
                  </a:lnTo>
                  <a:lnTo>
                    <a:pt x="0" y="3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78" name="Freeform 80"/>
            <p:cNvSpPr/>
            <p:nvPr/>
          </p:nvSpPr>
          <p:spPr bwMode="auto">
            <a:xfrm>
              <a:off x="5088158" y="2418143"/>
              <a:ext cx="205861" cy="181415"/>
            </a:xfrm>
            <a:custGeom>
              <a:avLst/>
              <a:gdLst>
                <a:gd name="T0" fmla="*/ 160 w 160"/>
                <a:gd name="T1" fmla="*/ 118 h 141"/>
                <a:gd name="T2" fmla="*/ 152 w 160"/>
                <a:gd name="T3" fmla="*/ 115 h 141"/>
                <a:gd name="T4" fmla="*/ 145 w 160"/>
                <a:gd name="T5" fmla="*/ 107 h 141"/>
                <a:gd name="T6" fmla="*/ 145 w 160"/>
                <a:gd name="T7" fmla="*/ 100 h 141"/>
                <a:gd name="T8" fmla="*/ 145 w 160"/>
                <a:gd name="T9" fmla="*/ 89 h 141"/>
                <a:gd name="T10" fmla="*/ 137 w 160"/>
                <a:gd name="T11" fmla="*/ 81 h 141"/>
                <a:gd name="T12" fmla="*/ 134 w 160"/>
                <a:gd name="T13" fmla="*/ 81 h 141"/>
                <a:gd name="T14" fmla="*/ 119 w 160"/>
                <a:gd name="T15" fmla="*/ 74 h 141"/>
                <a:gd name="T16" fmla="*/ 115 w 160"/>
                <a:gd name="T17" fmla="*/ 74 h 141"/>
                <a:gd name="T18" fmla="*/ 115 w 160"/>
                <a:gd name="T19" fmla="*/ 70 h 141"/>
                <a:gd name="T20" fmla="*/ 111 w 160"/>
                <a:gd name="T21" fmla="*/ 66 h 141"/>
                <a:gd name="T22" fmla="*/ 108 w 160"/>
                <a:gd name="T23" fmla="*/ 63 h 141"/>
                <a:gd name="T24" fmla="*/ 104 w 160"/>
                <a:gd name="T25" fmla="*/ 59 h 141"/>
                <a:gd name="T26" fmla="*/ 104 w 160"/>
                <a:gd name="T27" fmla="*/ 55 h 141"/>
                <a:gd name="T28" fmla="*/ 104 w 160"/>
                <a:gd name="T29" fmla="*/ 51 h 141"/>
                <a:gd name="T30" fmla="*/ 108 w 160"/>
                <a:gd name="T31" fmla="*/ 44 h 141"/>
                <a:gd name="T32" fmla="*/ 108 w 160"/>
                <a:gd name="T33" fmla="*/ 40 h 141"/>
                <a:gd name="T34" fmla="*/ 111 w 160"/>
                <a:gd name="T35" fmla="*/ 37 h 141"/>
                <a:gd name="T36" fmla="*/ 111 w 160"/>
                <a:gd name="T37" fmla="*/ 29 h 141"/>
                <a:gd name="T38" fmla="*/ 115 w 160"/>
                <a:gd name="T39" fmla="*/ 29 h 141"/>
                <a:gd name="T40" fmla="*/ 115 w 160"/>
                <a:gd name="T41" fmla="*/ 29 h 141"/>
                <a:gd name="T42" fmla="*/ 108 w 160"/>
                <a:gd name="T43" fmla="*/ 26 h 141"/>
                <a:gd name="T44" fmla="*/ 100 w 160"/>
                <a:gd name="T45" fmla="*/ 22 h 141"/>
                <a:gd name="T46" fmla="*/ 97 w 160"/>
                <a:gd name="T47" fmla="*/ 22 h 141"/>
                <a:gd name="T48" fmla="*/ 93 w 160"/>
                <a:gd name="T49" fmla="*/ 14 h 141"/>
                <a:gd name="T50" fmla="*/ 89 w 160"/>
                <a:gd name="T51" fmla="*/ 11 h 141"/>
                <a:gd name="T52" fmla="*/ 86 w 160"/>
                <a:gd name="T53" fmla="*/ 7 h 141"/>
                <a:gd name="T54" fmla="*/ 78 w 160"/>
                <a:gd name="T55" fmla="*/ 7 h 141"/>
                <a:gd name="T56" fmla="*/ 78 w 160"/>
                <a:gd name="T57" fmla="*/ 3 h 141"/>
                <a:gd name="T58" fmla="*/ 71 w 160"/>
                <a:gd name="T59" fmla="*/ 3 h 141"/>
                <a:gd name="T60" fmla="*/ 60 w 160"/>
                <a:gd name="T61" fmla="*/ 0 h 141"/>
                <a:gd name="T62" fmla="*/ 52 w 160"/>
                <a:gd name="T63" fmla="*/ 3 h 141"/>
                <a:gd name="T64" fmla="*/ 48 w 160"/>
                <a:gd name="T65" fmla="*/ 7 h 141"/>
                <a:gd name="T66" fmla="*/ 45 w 160"/>
                <a:gd name="T67" fmla="*/ 11 h 141"/>
                <a:gd name="T68" fmla="*/ 34 w 160"/>
                <a:gd name="T69" fmla="*/ 14 h 141"/>
                <a:gd name="T70" fmla="*/ 34 w 160"/>
                <a:gd name="T71" fmla="*/ 22 h 141"/>
                <a:gd name="T72" fmla="*/ 34 w 160"/>
                <a:gd name="T73" fmla="*/ 33 h 141"/>
                <a:gd name="T74" fmla="*/ 34 w 160"/>
                <a:gd name="T75" fmla="*/ 40 h 141"/>
                <a:gd name="T76" fmla="*/ 30 w 160"/>
                <a:gd name="T77" fmla="*/ 48 h 141"/>
                <a:gd name="T78" fmla="*/ 0 w 160"/>
                <a:gd name="T79" fmla="*/ 70 h 141"/>
                <a:gd name="T80" fmla="*/ 0 w 160"/>
                <a:gd name="T81" fmla="*/ 70 h 141"/>
                <a:gd name="T82" fmla="*/ 23 w 160"/>
                <a:gd name="T83" fmla="*/ 92 h 141"/>
                <a:gd name="T84" fmla="*/ 130 w 160"/>
                <a:gd name="T85" fmla="*/ 141 h 141"/>
                <a:gd name="T86" fmla="*/ 137 w 160"/>
                <a:gd name="T87" fmla="*/ 126 h 141"/>
                <a:gd name="T88" fmla="*/ 152 w 160"/>
                <a:gd name="T89" fmla="*/ 126 h 141"/>
                <a:gd name="T90" fmla="*/ 156 w 160"/>
                <a:gd name="T91" fmla="*/ 126 h 141"/>
                <a:gd name="T92" fmla="*/ 160 w 160"/>
                <a:gd name="T93" fmla="*/ 12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0" h="141">
                  <a:moveTo>
                    <a:pt x="160" y="122"/>
                  </a:moveTo>
                  <a:lnTo>
                    <a:pt x="160" y="118"/>
                  </a:lnTo>
                  <a:lnTo>
                    <a:pt x="156" y="118"/>
                  </a:lnTo>
                  <a:lnTo>
                    <a:pt x="152" y="115"/>
                  </a:lnTo>
                  <a:lnTo>
                    <a:pt x="152" y="107"/>
                  </a:lnTo>
                  <a:lnTo>
                    <a:pt x="145" y="107"/>
                  </a:lnTo>
                  <a:lnTo>
                    <a:pt x="145" y="103"/>
                  </a:lnTo>
                  <a:lnTo>
                    <a:pt x="145" y="100"/>
                  </a:lnTo>
                  <a:lnTo>
                    <a:pt x="148" y="96"/>
                  </a:lnTo>
                  <a:lnTo>
                    <a:pt x="145" y="89"/>
                  </a:lnTo>
                  <a:lnTo>
                    <a:pt x="141" y="89"/>
                  </a:lnTo>
                  <a:lnTo>
                    <a:pt x="137" y="81"/>
                  </a:lnTo>
                  <a:lnTo>
                    <a:pt x="137" y="81"/>
                  </a:lnTo>
                  <a:lnTo>
                    <a:pt x="134" y="81"/>
                  </a:lnTo>
                  <a:lnTo>
                    <a:pt x="123" y="74"/>
                  </a:lnTo>
                  <a:lnTo>
                    <a:pt x="119" y="74"/>
                  </a:lnTo>
                  <a:lnTo>
                    <a:pt x="119" y="77"/>
                  </a:lnTo>
                  <a:lnTo>
                    <a:pt x="115" y="74"/>
                  </a:lnTo>
                  <a:lnTo>
                    <a:pt x="115" y="70"/>
                  </a:lnTo>
                  <a:lnTo>
                    <a:pt x="115" y="70"/>
                  </a:lnTo>
                  <a:lnTo>
                    <a:pt x="115" y="66"/>
                  </a:lnTo>
                  <a:lnTo>
                    <a:pt x="111" y="66"/>
                  </a:lnTo>
                  <a:lnTo>
                    <a:pt x="111" y="63"/>
                  </a:lnTo>
                  <a:lnTo>
                    <a:pt x="108" y="63"/>
                  </a:lnTo>
                  <a:lnTo>
                    <a:pt x="104" y="59"/>
                  </a:lnTo>
                  <a:lnTo>
                    <a:pt x="104" y="59"/>
                  </a:lnTo>
                  <a:lnTo>
                    <a:pt x="104" y="59"/>
                  </a:lnTo>
                  <a:lnTo>
                    <a:pt x="104" y="55"/>
                  </a:lnTo>
                  <a:lnTo>
                    <a:pt x="104" y="55"/>
                  </a:lnTo>
                  <a:lnTo>
                    <a:pt x="104" y="51"/>
                  </a:lnTo>
                  <a:lnTo>
                    <a:pt x="104" y="48"/>
                  </a:lnTo>
                  <a:lnTo>
                    <a:pt x="108" y="44"/>
                  </a:lnTo>
                  <a:lnTo>
                    <a:pt x="108" y="40"/>
                  </a:lnTo>
                  <a:lnTo>
                    <a:pt x="108" y="40"/>
                  </a:lnTo>
                  <a:lnTo>
                    <a:pt x="111" y="40"/>
                  </a:lnTo>
                  <a:lnTo>
                    <a:pt x="111" y="37"/>
                  </a:lnTo>
                  <a:lnTo>
                    <a:pt x="111" y="33"/>
                  </a:lnTo>
                  <a:lnTo>
                    <a:pt x="111" y="29"/>
                  </a:lnTo>
                  <a:lnTo>
                    <a:pt x="111" y="29"/>
                  </a:lnTo>
                  <a:lnTo>
                    <a:pt x="115" y="29"/>
                  </a:lnTo>
                  <a:lnTo>
                    <a:pt x="115" y="29"/>
                  </a:lnTo>
                  <a:lnTo>
                    <a:pt x="115" y="29"/>
                  </a:lnTo>
                  <a:lnTo>
                    <a:pt x="111" y="26"/>
                  </a:lnTo>
                  <a:lnTo>
                    <a:pt x="108" y="26"/>
                  </a:lnTo>
                  <a:lnTo>
                    <a:pt x="108" y="26"/>
                  </a:lnTo>
                  <a:lnTo>
                    <a:pt x="100" y="22"/>
                  </a:lnTo>
                  <a:lnTo>
                    <a:pt x="97" y="22"/>
                  </a:lnTo>
                  <a:lnTo>
                    <a:pt x="97" y="22"/>
                  </a:lnTo>
                  <a:lnTo>
                    <a:pt x="93" y="18"/>
                  </a:lnTo>
                  <a:lnTo>
                    <a:pt x="93" y="14"/>
                  </a:lnTo>
                  <a:lnTo>
                    <a:pt x="89" y="14"/>
                  </a:lnTo>
                  <a:lnTo>
                    <a:pt x="89" y="11"/>
                  </a:lnTo>
                  <a:lnTo>
                    <a:pt x="89" y="11"/>
                  </a:lnTo>
                  <a:lnTo>
                    <a:pt x="86" y="7"/>
                  </a:lnTo>
                  <a:lnTo>
                    <a:pt x="82" y="7"/>
                  </a:lnTo>
                  <a:lnTo>
                    <a:pt x="78" y="7"/>
                  </a:lnTo>
                  <a:lnTo>
                    <a:pt x="78" y="7"/>
                  </a:lnTo>
                  <a:lnTo>
                    <a:pt x="78" y="3"/>
                  </a:lnTo>
                  <a:lnTo>
                    <a:pt x="74" y="3"/>
                  </a:lnTo>
                  <a:lnTo>
                    <a:pt x="71" y="3"/>
                  </a:lnTo>
                  <a:lnTo>
                    <a:pt x="63" y="0"/>
                  </a:lnTo>
                  <a:lnTo>
                    <a:pt x="60" y="0"/>
                  </a:lnTo>
                  <a:lnTo>
                    <a:pt x="56" y="3"/>
                  </a:lnTo>
                  <a:lnTo>
                    <a:pt x="52" y="3"/>
                  </a:lnTo>
                  <a:lnTo>
                    <a:pt x="48" y="7"/>
                  </a:lnTo>
                  <a:lnTo>
                    <a:pt x="48" y="7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1" y="11"/>
                  </a:lnTo>
                  <a:lnTo>
                    <a:pt x="34" y="14"/>
                  </a:lnTo>
                  <a:lnTo>
                    <a:pt x="34" y="18"/>
                  </a:lnTo>
                  <a:lnTo>
                    <a:pt x="34" y="22"/>
                  </a:lnTo>
                  <a:lnTo>
                    <a:pt x="34" y="29"/>
                  </a:lnTo>
                  <a:lnTo>
                    <a:pt x="34" y="33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34" y="44"/>
                  </a:lnTo>
                  <a:lnTo>
                    <a:pt x="30" y="48"/>
                  </a:lnTo>
                  <a:lnTo>
                    <a:pt x="30" y="51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8" y="89"/>
                  </a:lnTo>
                  <a:lnTo>
                    <a:pt x="23" y="92"/>
                  </a:lnTo>
                  <a:lnTo>
                    <a:pt x="100" y="141"/>
                  </a:lnTo>
                  <a:lnTo>
                    <a:pt x="130" y="141"/>
                  </a:lnTo>
                  <a:lnTo>
                    <a:pt x="134" y="133"/>
                  </a:lnTo>
                  <a:lnTo>
                    <a:pt x="137" y="126"/>
                  </a:lnTo>
                  <a:lnTo>
                    <a:pt x="145" y="122"/>
                  </a:lnTo>
                  <a:lnTo>
                    <a:pt x="152" y="126"/>
                  </a:lnTo>
                  <a:lnTo>
                    <a:pt x="156" y="126"/>
                  </a:lnTo>
                  <a:lnTo>
                    <a:pt x="156" y="126"/>
                  </a:lnTo>
                  <a:lnTo>
                    <a:pt x="156" y="122"/>
                  </a:lnTo>
                  <a:lnTo>
                    <a:pt x="160" y="1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79" name="Freeform 81"/>
            <p:cNvSpPr/>
            <p:nvPr/>
          </p:nvSpPr>
          <p:spPr bwMode="auto">
            <a:xfrm>
              <a:off x="5255421" y="2575112"/>
              <a:ext cx="38599" cy="33452"/>
            </a:xfrm>
            <a:custGeom>
              <a:avLst/>
              <a:gdLst>
                <a:gd name="T0" fmla="*/ 0 w 30"/>
                <a:gd name="T1" fmla="*/ 19 h 26"/>
                <a:gd name="T2" fmla="*/ 4 w 30"/>
                <a:gd name="T3" fmla="*/ 11 h 26"/>
                <a:gd name="T4" fmla="*/ 7 w 30"/>
                <a:gd name="T5" fmla="*/ 4 h 26"/>
                <a:gd name="T6" fmla="*/ 15 w 30"/>
                <a:gd name="T7" fmla="*/ 0 h 26"/>
                <a:gd name="T8" fmla="*/ 22 w 30"/>
                <a:gd name="T9" fmla="*/ 4 h 26"/>
                <a:gd name="T10" fmla="*/ 26 w 30"/>
                <a:gd name="T11" fmla="*/ 4 h 26"/>
                <a:gd name="T12" fmla="*/ 26 w 30"/>
                <a:gd name="T13" fmla="*/ 4 h 26"/>
                <a:gd name="T14" fmla="*/ 26 w 30"/>
                <a:gd name="T15" fmla="*/ 4 h 26"/>
                <a:gd name="T16" fmla="*/ 26 w 30"/>
                <a:gd name="T17" fmla="*/ 11 h 26"/>
                <a:gd name="T18" fmla="*/ 18 w 30"/>
                <a:gd name="T19" fmla="*/ 11 h 26"/>
                <a:gd name="T20" fmla="*/ 26 w 30"/>
                <a:gd name="T21" fmla="*/ 15 h 26"/>
                <a:gd name="T22" fmla="*/ 26 w 30"/>
                <a:gd name="T23" fmla="*/ 15 h 26"/>
                <a:gd name="T24" fmla="*/ 26 w 30"/>
                <a:gd name="T25" fmla="*/ 15 h 26"/>
                <a:gd name="T26" fmla="*/ 26 w 30"/>
                <a:gd name="T27" fmla="*/ 19 h 26"/>
                <a:gd name="T28" fmla="*/ 30 w 30"/>
                <a:gd name="T29" fmla="*/ 22 h 26"/>
                <a:gd name="T30" fmla="*/ 26 w 30"/>
                <a:gd name="T31" fmla="*/ 22 h 26"/>
                <a:gd name="T32" fmla="*/ 26 w 30"/>
                <a:gd name="T33" fmla="*/ 22 h 26"/>
                <a:gd name="T34" fmla="*/ 30 w 30"/>
                <a:gd name="T35" fmla="*/ 22 h 26"/>
                <a:gd name="T36" fmla="*/ 18 w 30"/>
                <a:gd name="T37" fmla="*/ 26 h 26"/>
                <a:gd name="T38" fmla="*/ 18 w 30"/>
                <a:gd name="T39" fmla="*/ 22 h 26"/>
                <a:gd name="T40" fmla="*/ 4 w 30"/>
                <a:gd name="T41" fmla="*/ 19 h 26"/>
                <a:gd name="T42" fmla="*/ 0 w 30"/>
                <a:gd name="T43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0" h="26">
                  <a:moveTo>
                    <a:pt x="0" y="19"/>
                  </a:moveTo>
                  <a:lnTo>
                    <a:pt x="4" y="11"/>
                  </a:lnTo>
                  <a:lnTo>
                    <a:pt x="7" y="4"/>
                  </a:lnTo>
                  <a:lnTo>
                    <a:pt x="15" y="0"/>
                  </a:lnTo>
                  <a:lnTo>
                    <a:pt x="22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11"/>
                  </a:lnTo>
                  <a:lnTo>
                    <a:pt x="18" y="11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6" y="19"/>
                  </a:lnTo>
                  <a:lnTo>
                    <a:pt x="30" y="2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30" y="22"/>
                  </a:lnTo>
                  <a:lnTo>
                    <a:pt x="18" y="26"/>
                  </a:lnTo>
                  <a:lnTo>
                    <a:pt x="18" y="22"/>
                  </a:lnTo>
                  <a:lnTo>
                    <a:pt x="4" y="19"/>
                  </a:lnTo>
                  <a:lnTo>
                    <a:pt x="0" y="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80" name="Freeform 82"/>
            <p:cNvSpPr/>
            <p:nvPr/>
          </p:nvSpPr>
          <p:spPr bwMode="auto">
            <a:xfrm>
              <a:off x="4950488" y="2460603"/>
              <a:ext cx="47606" cy="23159"/>
            </a:xfrm>
            <a:custGeom>
              <a:avLst/>
              <a:gdLst>
                <a:gd name="T0" fmla="*/ 4 w 37"/>
                <a:gd name="T1" fmla="*/ 18 h 18"/>
                <a:gd name="T2" fmla="*/ 0 w 37"/>
                <a:gd name="T3" fmla="*/ 15 h 18"/>
                <a:gd name="T4" fmla="*/ 0 w 37"/>
                <a:gd name="T5" fmla="*/ 15 h 18"/>
                <a:gd name="T6" fmla="*/ 0 w 37"/>
                <a:gd name="T7" fmla="*/ 11 h 18"/>
                <a:gd name="T8" fmla="*/ 0 w 37"/>
                <a:gd name="T9" fmla="*/ 11 h 18"/>
                <a:gd name="T10" fmla="*/ 4 w 37"/>
                <a:gd name="T11" fmla="*/ 7 h 18"/>
                <a:gd name="T12" fmla="*/ 7 w 37"/>
                <a:gd name="T13" fmla="*/ 7 h 18"/>
                <a:gd name="T14" fmla="*/ 7 w 37"/>
                <a:gd name="T15" fmla="*/ 7 h 18"/>
                <a:gd name="T16" fmla="*/ 7 w 37"/>
                <a:gd name="T17" fmla="*/ 7 h 18"/>
                <a:gd name="T18" fmla="*/ 11 w 37"/>
                <a:gd name="T19" fmla="*/ 4 h 18"/>
                <a:gd name="T20" fmla="*/ 11 w 37"/>
                <a:gd name="T21" fmla="*/ 4 h 18"/>
                <a:gd name="T22" fmla="*/ 15 w 37"/>
                <a:gd name="T23" fmla="*/ 7 h 18"/>
                <a:gd name="T24" fmla="*/ 18 w 37"/>
                <a:gd name="T25" fmla="*/ 7 h 18"/>
                <a:gd name="T26" fmla="*/ 26 w 37"/>
                <a:gd name="T27" fmla="*/ 4 h 18"/>
                <a:gd name="T28" fmla="*/ 33 w 37"/>
                <a:gd name="T29" fmla="*/ 0 h 18"/>
                <a:gd name="T30" fmla="*/ 33 w 37"/>
                <a:gd name="T31" fmla="*/ 0 h 18"/>
                <a:gd name="T32" fmla="*/ 37 w 37"/>
                <a:gd name="T33" fmla="*/ 0 h 18"/>
                <a:gd name="T34" fmla="*/ 33 w 37"/>
                <a:gd name="T35" fmla="*/ 4 h 18"/>
                <a:gd name="T36" fmla="*/ 30 w 37"/>
                <a:gd name="T37" fmla="*/ 4 h 18"/>
                <a:gd name="T38" fmla="*/ 26 w 37"/>
                <a:gd name="T39" fmla="*/ 7 h 18"/>
                <a:gd name="T40" fmla="*/ 26 w 37"/>
                <a:gd name="T41" fmla="*/ 11 h 18"/>
                <a:gd name="T42" fmla="*/ 26 w 37"/>
                <a:gd name="T43" fmla="*/ 15 h 18"/>
                <a:gd name="T44" fmla="*/ 22 w 37"/>
                <a:gd name="T45" fmla="*/ 15 h 18"/>
                <a:gd name="T46" fmla="*/ 18 w 37"/>
                <a:gd name="T47" fmla="*/ 15 h 18"/>
                <a:gd name="T48" fmla="*/ 18 w 37"/>
                <a:gd name="T49" fmla="*/ 18 h 18"/>
                <a:gd name="T50" fmla="*/ 15 w 37"/>
                <a:gd name="T51" fmla="*/ 18 h 18"/>
                <a:gd name="T52" fmla="*/ 11 w 37"/>
                <a:gd name="T53" fmla="*/ 18 h 18"/>
                <a:gd name="T54" fmla="*/ 11 w 37"/>
                <a:gd name="T55" fmla="*/ 18 h 18"/>
                <a:gd name="T56" fmla="*/ 4 w 37"/>
                <a:gd name="T5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" h="18">
                  <a:moveTo>
                    <a:pt x="4" y="18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4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5" y="7"/>
                  </a:lnTo>
                  <a:lnTo>
                    <a:pt x="18" y="7"/>
                  </a:lnTo>
                  <a:lnTo>
                    <a:pt x="26" y="4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3" y="4"/>
                  </a:lnTo>
                  <a:lnTo>
                    <a:pt x="30" y="4"/>
                  </a:lnTo>
                  <a:lnTo>
                    <a:pt x="26" y="7"/>
                  </a:lnTo>
                  <a:lnTo>
                    <a:pt x="26" y="11"/>
                  </a:lnTo>
                  <a:lnTo>
                    <a:pt x="26" y="15"/>
                  </a:lnTo>
                  <a:lnTo>
                    <a:pt x="22" y="15"/>
                  </a:lnTo>
                  <a:lnTo>
                    <a:pt x="18" y="15"/>
                  </a:lnTo>
                  <a:lnTo>
                    <a:pt x="18" y="18"/>
                  </a:lnTo>
                  <a:lnTo>
                    <a:pt x="15" y="18"/>
                  </a:lnTo>
                  <a:lnTo>
                    <a:pt x="11" y="18"/>
                  </a:lnTo>
                  <a:lnTo>
                    <a:pt x="11" y="18"/>
                  </a:lnTo>
                  <a:lnTo>
                    <a:pt x="4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81" name="Freeform 83"/>
            <p:cNvSpPr/>
            <p:nvPr/>
          </p:nvSpPr>
          <p:spPr bwMode="auto">
            <a:xfrm>
              <a:off x="5017394" y="2422004"/>
              <a:ext cx="132523" cy="110650"/>
            </a:xfrm>
            <a:custGeom>
              <a:avLst/>
              <a:gdLst>
                <a:gd name="T0" fmla="*/ 85 w 103"/>
                <a:gd name="T1" fmla="*/ 48 h 86"/>
                <a:gd name="T2" fmla="*/ 89 w 103"/>
                <a:gd name="T3" fmla="*/ 41 h 86"/>
                <a:gd name="T4" fmla="*/ 89 w 103"/>
                <a:gd name="T5" fmla="*/ 37 h 86"/>
                <a:gd name="T6" fmla="*/ 89 w 103"/>
                <a:gd name="T7" fmla="*/ 26 h 86"/>
                <a:gd name="T8" fmla="*/ 89 w 103"/>
                <a:gd name="T9" fmla="*/ 15 h 86"/>
                <a:gd name="T10" fmla="*/ 96 w 103"/>
                <a:gd name="T11" fmla="*/ 8 h 86"/>
                <a:gd name="T12" fmla="*/ 100 w 103"/>
                <a:gd name="T13" fmla="*/ 8 h 86"/>
                <a:gd name="T14" fmla="*/ 100 w 103"/>
                <a:gd name="T15" fmla="*/ 0 h 86"/>
                <a:gd name="T16" fmla="*/ 89 w 103"/>
                <a:gd name="T17" fmla="*/ 4 h 86"/>
                <a:gd name="T18" fmla="*/ 78 w 103"/>
                <a:gd name="T19" fmla="*/ 4 h 86"/>
                <a:gd name="T20" fmla="*/ 70 w 103"/>
                <a:gd name="T21" fmla="*/ 4 h 86"/>
                <a:gd name="T22" fmla="*/ 63 w 103"/>
                <a:gd name="T23" fmla="*/ 8 h 86"/>
                <a:gd name="T24" fmla="*/ 55 w 103"/>
                <a:gd name="T25" fmla="*/ 11 h 86"/>
                <a:gd name="T26" fmla="*/ 48 w 103"/>
                <a:gd name="T27" fmla="*/ 8 h 86"/>
                <a:gd name="T28" fmla="*/ 37 w 103"/>
                <a:gd name="T29" fmla="*/ 8 h 86"/>
                <a:gd name="T30" fmla="*/ 33 w 103"/>
                <a:gd name="T31" fmla="*/ 11 h 86"/>
                <a:gd name="T32" fmla="*/ 22 w 103"/>
                <a:gd name="T33" fmla="*/ 11 h 86"/>
                <a:gd name="T34" fmla="*/ 15 w 103"/>
                <a:gd name="T35" fmla="*/ 11 h 86"/>
                <a:gd name="T36" fmla="*/ 11 w 103"/>
                <a:gd name="T37" fmla="*/ 19 h 86"/>
                <a:gd name="T38" fmla="*/ 11 w 103"/>
                <a:gd name="T39" fmla="*/ 23 h 86"/>
                <a:gd name="T40" fmla="*/ 4 w 103"/>
                <a:gd name="T41" fmla="*/ 23 h 86"/>
                <a:gd name="T42" fmla="*/ 0 w 103"/>
                <a:gd name="T43" fmla="*/ 26 h 86"/>
                <a:gd name="T44" fmla="*/ 4 w 103"/>
                <a:gd name="T45" fmla="*/ 34 h 86"/>
                <a:gd name="T46" fmla="*/ 4 w 103"/>
                <a:gd name="T47" fmla="*/ 41 h 86"/>
                <a:gd name="T48" fmla="*/ 11 w 103"/>
                <a:gd name="T49" fmla="*/ 48 h 86"/>
                <a:gd name="T50" fmla="*/ 15 w 103"/>
                <a:gd name="T51" fmla="*/ 52 h 86"/>
                <a:gd name="T52" fmla="*/ 15 w 103"/>
                <a:gd name="T53" fmla="*/ 60 h 86"/>
                <a:gd name="T54" fmla="*/ 15 w 103"/>
                <a:gd name="T55" fmla="*/ 60 h 86"/>
                <a:gd name="T56" fmla="*/ 7 w 103"/>
                <a:gd name="T57" fmla="*/ 63 h 86"/>
                <a:gd name="T58" fmla="*/ 7 w 103"/>
                <a:gd name="T59" fmla="*/ 67 h 86"/>
                <a:gd name="T60" fmla="*/ 7 w 103"/>
                <a:gd name="T61" fmla="*/ 71 h 86"/>
                <a:gd name="T62" fmla="*/ 7 w 103"/>
                <a:gd name="T63" fmla="*/ 78 h 86"/>
                <a:gd name="T64" fmla="*/ 15 w 103"/>
                <a:gd name="T65" fmla="*/ 82 h 86"/>
                <a:gd name="T66" fmla="*/ 18 w 103"/>
                <a:gd name="T67" fmla="*/ 86 h 86"/>
                <a:gd name="T68" fmla="*/ 55 w 103"/>
                <a:gd name="T69" fmla="*/ 6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3" h="86">
                  <a:moveTo>
                    <a:pt x="55" y="67"/>
                  </a:moveTo>
                  <a:lnTo>
                    <a:pt x="85" y="48"/>
                  </a:lnTo>
                  <a:lnTo>
                    <a:pt x="85" y="45"/>
                  </a:lnTo>
                  <a:lnTo>
                    <a:pt x="89" y="41"/>
                  </a:lnTo>
                  <a:lnTo>
                    <a:pt x="89" y="37"/>
                  </a:lnTo>
                  <a:lnTo>
                    <a:pt x="89" y="37"/>
                  </a:lnTo>
                  <a:lnTo>
                    <a:pt x="89" y="30"/>
                  </a:lnTo>
                  <a:lnTo>
                    <a:pt x="89" y="26"/>
                  </a:lnTo>
                  <a:lnTo>
                    <a:pt x="89" y="19"/>
                  </a:lnTo>
                  <a:lnTo>
                    <a:pt x="89" y="15"/>
                  </a:lnTo>
                  <a:lnTo>
                    <a:pt x="89" y="11"/>
                  </a:lnTo>
                  <a:lnTo>
                    <a:pt x="96" y="8"/>
                  </a:lnTo>
                  <a:lnTo>
                    <a:pt x="100" y="8"/>
                  </a:lnTo>
                  <a:lnTo>
                    <a:pt x="100" y="8"/>
                  </a:lnTo>
                  <a:lnTo>
                    <a:pt x="103" y="4"/>
                  </a:lnTo>
                  <a:lnTo>
                    <a:pt x="100" y="0"/>
                  </a:lnTo>
                  <a:lnTo>
                    <a:pt x="96" y="0"/>
                  </a:lnTo>
                  <a:lnTo>
                    <a:pt x="89" y="4"/>
                  </a:lnTo>
                  <a:lnTo>
                    <a:pt x="81" y="4"/>
                  </a:lnTo>
                  <a:lnTo>
                    <a:pt x="78" y="4"/>
                  </a:lnTo>
                  <a:lnTo>
                    <a:pt x="74" y="4"/>
                  </a:lnTo>
                  <a:lnTo>
                    <a:pt x="70" y="4"/>
                  </a:lnTo>
                  <a:lnTo>
                    <a:pt x="66" y="8"/>
                  </a:lnTo>
                  <a:lnTo>
                    <a:pt x="63" y="8"/>
                  </a:lnTo>
                  <a:lnTo>
                    <a:pt x="63" y="11"/>
                  </a:lnTo>
                  <a:lnTo>
                    <a:pt x="55" y="11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4" y="8"/>
                  </a:lnTo>
                  <a:lnTo>
                    <a:pt x="37" y="8"/>
                  </a:lnTo>
                  <a:lnTo>
                    <a:pt x="33" y="8"/>
                  </a:lnTo>
                  <a:lnTo>
                    <a:pt x="33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19"/>
                  </a:lnTo>
                  <a:lnTo>
                    <a:pt x="11" y="19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7" y="26"/>
                  </a:lnTo>
                  <a:lnTo>
                    <a:pt x="4" y="23"/>
                  </a:lnTo>
                  <a:lnTo>
                    <a:pt x="4" y="26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4" y="34"/>
                  </a:lnTo>
                  <a:lnTo>
                    <a:pt x="7" y="37"/>
                  </a:lnTo>
                  <a:lnTo>
                    <a:pt x="4" y="41"/>
                  </a:lnTo>
                  <a:lnTo>
                    <a:pt x="4" y="48"/>
                  </a:lnTo>
                  <a:lnTo>
                    <a:pt x="11" y="48"/>
                  </a:lnTo>
                  <a:lnTo>
                    <a:pt x="11" y="52"/>
                  </a:lnTo>
                  <a:lnTo>
                    <a:pt x="15" y="52"/>
                  </a:lnTo>
                  <a:lnTo>
                    <a:pt x="15" y="56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1" y="60"/>
                  </a:lnTo>
                  <a:lnTo>
                    <a:pt x="7" y="63"/>
                  </a:lnTo>
                  <a:lnTo>
                    <a:pt x="7" y="67"/>
                  </a:lnTo>
                  <a:lnTo>
                    <a:pt x="7" y="67"/>
                  </a:lnTo>
                  <a:lnTo>
                    <a:pt x="7" y="71"/>
                  </a:lnTo>
                  <a:lnTo>
                    <a:pt x="7" y="71"/>
                  </a:lnTo>
                  <a:lnTo>
                    <a:pt x="11" y="78"/>
                  </a:lnTo>
                  <a:lnTo>
                    <a:pt x="7" y="78"/>
                  </a:lnTo>
                  <a:lnTo>
                    <a:pt x="11" y="78"/>
                  </a:lnTo>
                  <a:lnTo>
                    <a:pt x="15" y="82"/>
                  </a:lnTo>
                  <a:lnTo>
                    <a:pt x="18" y="86"/>
                  </a:lnTo>
                  <a:lnTo>
                    <a:pt x="18" y="86"/>
                  </a:lnTo>
                  <a:lnTo>
                    <a:pt x="22" y="86"/>
                  </a:lnTo>
                  <a:lnTo>
                    <a:pt x="55" y="67"/>
                  </a:lnTo>
                  <a:lnTo>
                    <a:pt x="55" y="6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82" name="Freeform 84"/>
            <p:cNvSpPr/>
            <p:nvPr/>
          </p:nvSpPr>
          <p:spPr bwMode="auto">
            <a:xfrm>
              <a:off x="4992949" y="2508208"/>
              <a:ext cx="33452" cy="86205"/>
            </a:xfrm>
            <a:custGeom>
              <a:avLst/>
              <a:gdLst>
                <a:gd name="T0" fmla="*/ 15 w 26"/>
                <a:gd name="T1" fmla="*/ 67 h 67"/>
                <a:gd name="T2" fmla="*/ 19 w 26"/>
                <a:gd name="T3" fmla="*/ 63 h 67"/>
                <a:gd name="T4" fmla="*/ 19 w 26"/>
                <a:gd name="T5" fmla="*/ 63 h 67"/>
                <a:gd name="T6" fmla="*/ 19 w 26"/>
                <a:gd name="T7" fmla="*/ 63 h 67"/>
                <a:gd name="T8" fmla="*/ 19 w 26"/>
                <a:gd name="T9" fmla="*/ 59 h 67"/>
                <a:gd name="T10" fmla="*/ 19 w 26"/>
                <a:gd name="T11" fmla="*/ 56 h 67"/>
                <a:gd name="T12" fmla="*/ 19 w 26"/>
                <a:gd name="T13" fmla="*/ 52 h 67"/>
                <a:gd name="T14" fmla="*/ 19 w 26"/>
                <a:gd name="T15" fmla="*/ 48 h 67"/>
                <a:gd name="T16" fmla="*/ 23 w 26"/>
                <a:gd name="T17" fmla="*/ 48 h 67"/>
                <a:gd name="T18" fmla="*/ 23 w 26"/>
                <a:gd name="T19" fmla="*/ 45 h 67"/>
                <a:gd name="T20" fmla="*/ 23 w 26"/>
                <a:gd name="T21" fmla="*/ 41 h 67"/>
                <a:gd name="T22" fmla="*/ 23 w 26"/>
                <a:gd name="T23" fmla="*/ 41 h 67"/>
                <a:gd name="T24" fmla="*/ 23 w 26"/>
                <a:gd name="T25" fmla="*/ 33 h 67"/>
                <a:gd name="T26" fmla="*/ 23 w 26"/>
                <a:gd name="T27" fmla="*/ 33 h 67"/>
                <a:gd name="T28" fmla="*/ 19 w 26"/>
                <a:gd name="T29" fmla="*/ 33 h 67"/>
                <a:gd name="T30" fmla="*/ 15 w 26"/>
                <a:gd name="T31" fmla="*/ 33 h 67"/>
                <a:gd name="T32" fmla="*/ 15 w 26"/>
                <a:gd name="T33" fmla="*/ 33 h 67"/>
                <a:gd name="T34" fmla="*/ 15 w 26"/>
                <a:gd name="T35" fmla="*/ 30 h 67"/>
                <a:gd name="T36" fmla="*/ 15 w 26"/>
                <a:gd name="T37" fmla="*/ 22 h 67"/>
                <a:gd name="T38" fmla="*/ 15 w 26"/>
                <a:gd name="T39" fmla="*/ 19 h 67"/>
                <a:gd name="T40" fmla="*/ 15 w 26"/>
                <a:gd name="T41" fmla="*/ 15 h 67"/>
                <a:gd name="T42" fmla="*/ 19 w 26"/>
                <a:gd name="T43" fmla="*/ 15 h 67"/>
                <a:gd name="T44" fmla="*/ 19 w 26"/>
                <a:gd name="T45" fmla="*/ 19 h 67"/>
                <a:gd name="T46" fmla="*/ 23 w 26"/>
                <a:gd name="T47" fmla="*/ 19 h 67"/>
                <a:gd name="T48" fmla="*/ 23 w 26"/>
                <a:gd name="T49" fmla="*/ 19 h 67"/>
                <a:gd name="T50" fmla="*/ 23 w 26"/>
                <a:gd name="T51" fmla="*/ 15 h 67"/>
                <a:gd name="T52" fmla="*/ 23 w 26"/>
                <a:gd name="T53" fmla="*/ 15 h 67"/>
                <a:gd name="T54" fmla="*/ 23 w 26"/>
                <a:gd name="T55" fmla="*/ 15 h 67"/>
                <a:gd name="T56" fmla="*/ 23 w 26"/>
                <a:gd name="T57" fmla="*/ 11 h 67"/>
                <a:gd name="T58" fmla="*/ 23 w 26"/>
                <a:gd name="T59" fmla="*/ 7 h 67"/>
                <a:gd name="T60" fmla="*/ 23 w 26"/>
                <a:gd name="T61" fmla="*/ 4 h 67"/>
                <a:gd name="T62" fmla="*/ 26 w 26"/>
                <a:gd name="T63" fmla="*/ 0 h 67"/>
                <a:gd name="T64" fmla="*/ 23 w 26"/>
                <a:gd name="T65" fmla="*/ 0 h 67"/>
                <a:gd name="T66" fmla="*/ 23 w 26"/>
                <a:gd name="T67" fmla="*/ 4 h 67"/>
                <a:gd name="T68" fmla="*/ 15 w 26"/>
                <a:gd name="T69" fmla="*/ 4 h 67"/>
                <a:gd name="T70" fmla="*/ 15 w 26"/>
                <a:gd name="T71" fmla="*/ 4 h 67"/>
                <a:gd name="T72" fmla="*/ 11 w 26"/>
                <a:gd name="T73" fmla="*/ 7 h 67"/>
                <a:gd name="T74" fmla="*/ 8 w 26"/>
                <a:gd name="T75" fmla="*/ 19 h 67"/>
                <a:gd name="T76" fmla="*/ 4 w 26"/>
                <a:gd name="T77" fmla="*/ 26 h 67"/>
                <a:gd name="T78" fmla="*/ 0 w 26"/>
                <a:gd name="T79" fmla="*/ 33 h 67"/>
                <a:gd name="T80" fmla="*/ 0 w 26"/>
                <a:gd name="T81" fmla="*/ 33 h 67"/>
                <a:gd name="T82" fmla="*/ 4 w 26"/>
                <a:gd name="T83" fmla="*/ 37 h 67"/>
                <a:gd name="T84" fmla="*/ 8 w 26"/>
                <a:gd name="T85" fmla="*/ 45 h 67"/>
                <a:gd name="T86" fmla="*/ 11 w 26"/>
                <a:gd name="T87" fmla="*/ 52 h 67"/>
                <a:gd name="T88" fmla="*/ 15 w 26"/>
                <a:gd name="T89" fmla="*/ 59 h 67"/>
                <a:gd name="T90" fmla="*/ 11 w 26"/>
                <a:gd name="T91" fmla="*/ 63 h 67"/>
                <a:gd name="T92" fmla="*/ 15 w 26"/>
                <a:gd name="T93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6" h="67">
                  <a:moveTo>
                    <a:pt x="15" y="67"/>
                  </a:moveTo>
                  <a:lnTo>
                    <a:pt x="19" y="63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9" y="59"/>
                  </a:lnTo>
                  <a:lnTo>
                    <a:pt x="19" y="56"/>
                  </a:lnTo>
                  <a:lnTo>
                    <a:pt x="19" y="52"/>
                  </a:lnTo>
                  <a:lnTo>
                    <a:pt x="19" y="48"/>
                  </a:lnTo>
                  <a:lnTo>
                    <a:pt x="23" y="48"/>
                  </a:lnTo>
                  <a:lnTo>
                    <a:pt x="23" y="45"/>
                  </a:lnTo>
                  <a:lnTo>
                    <a:pt x="23" y="41"/>
                  </a:lnTo>
                  <a:lnTo>
                    <a:pt x="23" y="41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19" y="33"/>
                  </a:lnTo>
                  <a:lnTo>
                    <a:pt x="15" y="33"/>
                  </a:lnTo>
                  <a:lnTo>
                    <a:pt x="15" y="33"/>
                  </a:lnTo>
                  <a:lnTo>
                    <a:pt x="15" y="30"/>
                  </a:lnTo>
                  <a:lnTo>
                    <a:pt x="15" y="22"/>
                  </a:lnTo>
                  <a:lnTo>
                    <a:pt x="15" y="19"/>
                  </a:lnTo>
                  <a:lnTo>
                    <a:pt x="15" y="15"/>
                  </a:lnTo>
                  <a:lnTo>
                    <a:pt x="19" y="15"/>
                  </a:lnTo>
                  <a:lnTo>
                    <a:pt x="19" y="19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3" y="15"/>
                  </a:lnTo>
                  <a:lnTo>
                    <a:pt x="23" y="15"/>
                  </a:lnTo>
                  <a:lnTo>
                    <a:pt x="23" y="15"/>
                  </a:lnTo>
                  <a:lnTo>
                    <a:pt x="23" y="11"/>
                  </a:lnTo>
                  <a:lnTo>
                    <a:pt x="23" y="7"/>
                  </a:lnTo>
                  <a:lnTo>
                    <a:pt x="23" y="4"/>
                  </a:lnTo>
                  <a:lnTo>
                    <a:pt x="26" y="0"/>
                  </a:lnTo>
                  <a:lnTo>
                    <a:pt x="23" y="0"/>
                  </a:lnTo>
                  <a:lnTo>
                    <a:pt x="23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1" y="7"/>
                  </a:lnTo>
                  <a:lnTo>
                    <a:pt x="8" y="19"/>
                  </a:lnTo>
                  <a:lnTo>
                    <a:pt x="4" y="26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4" y="37"/>
                  </a:lnTo>
                  <a:lnTo>
                    <a:pt x="8" y="45"/>
                  </a:lnTo>
                  <a:lnTo>
                    <a:pt x="11" y="52"/>
                  </a:lnTo>
                  <a:lnTo>
                    <a:pt x="15" y="59"/>
                  </a:lnTo>
                  <a:lnTo>
                    <a:pt x="11" y="63"/>
                  </a:lnTo>
                  <a:lnTo>
                    <a:pt x="15" y="6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83" name="Freeform 85"/>
            <p:cNvSpPr/>
            <p:nvPr/>
          </p:nvSpPr>
          <p:spPr bwMode="auto">
            <a:xfrm>
              <a:off x="5022541" y="2508208"/>
              <a:ext cx="9007" cy="19300"/>
            </a:xfrm>
            <a:custGeom>
              <a:avLst/>
              <a:gdLst>
                <a:gd name="T0" fmla="*/ 0 w 7"/>
                <a:gd name="T1" fmla="*/ 15 h 15"/>
                <a:gd name="T2" fmla="*/ 0 w 7"/>
                <a:gd name="T3" fmla="*/ 15 h 15"/>
                <a:gd name="T4" fmla="*/ 0 w 7"/>
                <a:gd name="T5" fmla="*/ 11 h 15"/>
                <a:gd name="T6" fmla="*/ 0 w 7"/>
                <a:gd name="T7" fmla="*/ 7 h 15"/>
                <a:gd name="T8" fmla="*/ 0 w 7"/>
                <a:gd name="T9" fmla="*/ 4 h 15"/>
                <a:gd name="T10" fmla="*/ 3 w 7"/>
                <a:gd name="T11" fmla="*/ 0 h 15"/>
                <a:gd name="T12" fmla="*/ 3 w 7"/>
                <a:gd name="T13" fmla="*/ 0 h 15"/>
                <a:gd name="T14" fmla="*/ 3 w 7"/>
                <a:gd name="T15" fmla="*/ 4 h 15"/>
                <a:gd name="T16" fmla="*/ 3 w 7"/>
                <a:gd name="T17" fmla="*/ 4 h 15"/>
                <a:gd name="T18" fmla="*/ 7 w 7"/>
                <a:gd name="T19" fmla="*/ 11 h 15"/>
                <a:gd name="T20" fmla="*/ 3 w 7"/>
                <a:gd name="T21" fmla="*/ 11 h 15"/>
                <a:gd name="T22" fmla="*/ 3 w 7"/>
                <a:gd name="T23" fmla="*/ 11 h 15"/>
                <a:gd name="T24" fmla="*/ 3 w 7"/>
                <a:gd name="T25" fmla="*/ 15 h 15"/>
                <a:gd name="T26" fmla="*/ 0 w 7"/>
                <a:gd name="T27" fmla="*/ 15 h 15"/>
                <a:gd name="T28" fmla="*/ 0 w 7"/>
                <a:gd name="T2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" h="15">
                  <a:moveTo>
                    <a:pt x="0" y="15"/>
                  </a:moveTo>
                  <a:lnTo>
                    <a:pt x="0" y="15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7" y="11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5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84" name="Freeform 86"/>
            <p:cNvSpPr/>
            <p:nvPr/>
          </p:nvSpPr>
          <p:spPr bwMode="auto">
            <a:xfrm>
              <a:off x="5012246" y="2527507"/>
              <a:ext cx="10293" cy="23159"/>
            </a:xfrm>
            <a:custGeom>
              <a:avLst/>
              <a:gdLst>
                <a:gd name="T0" fmla="*/ 8 w 8"/>
                <a:gd name="T1" fmla="*/ 18 h 18"/>
                <a:gd name="T2" fmla="*/ 4 w 8"/>
                <a:gd name="T3" fmla="*/ 18 h 18"/>
                <a:gd name="T4" fmla="*/ 0 w 8"/>
                <a:gd name="T5" fmla="*/ 18 h 18"/>
                <a:gd name="T6" fmla="*/ 0 w 8"/>
                <a:gd name="T7" fmla="*/ 18 h 18"/>
                <a:gd name="T8" fmla="*/ 0 w 8"/>
                <a:gd name="T9" fmla="*/ 15 h 18"/>
                <a:gd name="T10" fmla="*/ 0 w 8"/>
                <a:gd name="T11" fmla="*/ 7 h 18"/>
                <a:gd name="T12" fmla="*/ 0 w 8"/>
                <a:gd name="T13" fmla="*/ 4 h 18"/>
                <a:gd name="T14" fmla="*/ 0 w 8"/>
                <a:gd name="T15" fmla="*/ 0 h 18"/>
                <a:gd name="T16" fmla="*/ 4 w 8"/>
                <a:gd name="T17" fmla="*/ 0 h 18"/>
                <a:gd name="T18" fmla="*/ 4 w 8"/>
                <a:gd name="T19" fmla="*/ 4 h 18"/>
                <a:gd name="T20" fmla="*/ 8 w 8"/>
                <a:gd name="T21" fmla="*/ 4 h 18"/>
                <a:gd name="T22" fmla="*/ 8 w 8"/>
                <a:gd name="T23" fmla="*/ 4 h 18"/>
                <a:gd name="T24" fmla="*/ 8 w 8"/>
                <a:gd name="T25" fmla="*/ 4 h 18"/>
                <a:gd name="T26" fmla="*/ 8 w 8"/>
                <a:gd name="T27" fmla="*/ 4 h 18"/>
                <a:gd name="T28" fmla="*/ 8 w 8"/>
                <a:gd name="T29" fmla="*/ 7 h 18"/>
                <a:gd name="T30" fmla="*/ 8 w 8"/>
                <a:gd name="T31" fmla="*/ 11 h 18"/>
                <a:gd name="T32" fmla="*/ 8 w 8"/>
                <a:gd name="T33" fmla="*/ 11 h 18"/>
                <a:gd name="T34" fmla="*/ 8 w 8"/>
                <a:gd name="T35" fmla="*/ 18 h 18"/>
                <a:gd name="T36" fmla="*/ 8 w 8"/>
                <a:gd name="T3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" h="18">
                  <a:moveTo>
                    <a:pt x="8" y="18"/>
                  </a:moveTo>
                  <a:lnTo>
                    <a:pt x="4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7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85" name="Freeform 87"/>
            <p:cNvSpPr/>
            <p:nvPr/>
          </p:nvSpPr>
          <p:spPr bwMode="auto">
            <a:xfrm>
              <a:off x="5012248" y="2483762"/>
              <a:ext cx="24446" cy="29593"/>
            </a:xfrm>
            <a:custGeom>
              <a:avLst/>
              <a:gdLst>
                <a:gd name="T0" fmla="*/ 0 w 19"/>
                <a:gd name="T1" fmla="*/ 23 h 23"/>
                <a:gd name="T2" fmla="*/ 0 w 19"/>
                <a:gd name="T3" fmla="*/ 23 h 23"/>
                <a:gd name="T4" fmla="*/ 8 w 19"/>
                <a:gd name="T5" fmla="*/ 23 h 23"/>
                <a:gd name="T6" fmla="*/ 8 w 19"/>
                <a:gd name="T7" fmla="*/ 19 h 23"/>
                <a:gd name="T8" fmla="*/ 11 w 19"/>
                <a:gd name="T9" fmla="*/ 19 h 23"/>
                <a:gd name="T10" fmla="*/ 11 w 19"/>
                <a:gd name="T11" fmla="*/ 15 h 23"/>
                <a:gd name="T12" fmla="*/ 15 w 19"/>
                <a:gd name="T13" fmla="*/ 12 h 23"/>
                <a:gd name="T14" fmla="*/ 19 w 19"/>
                <a:gd name="T15" fmla="*/ 12 h 23"/>
                <a:gd name="T16" fmla="*/ 19 w 19"/>
                <a:gd name="T17" fmla="*/ 12 h 23"/>
                <a:gd name="T18" fmla="*/ 19 w 19"/>
                <a:gd name="T19" fmla="*/ 12 h 23"/>
                <a:gd name="T20" fmla="*/ 19 w 19"/>
                <a:gd name="T21" fmla="*/ 8 h 23"/>
                <a:gd name="T22" fmla="*/ 19 w 19"/>
                <a:gd name="T23" fmla="*/ 4 h 23"/>
                <a:gd name="T24" fmla="*/ 15 w 19"/>
                <a:gd name="T25" fmla="*/ 4 h 23"/>
                <a:gd name="T26" fmla="*/ 15 w 19"/>
                <a:gd name="T27" fmla="*/ 0 h 23"/>
                <a:gd name="T28" fmla="*/ 8 w 19"/>
                <a:gd name="T29" fmla="*/ 0 h 23"/>
                <a:gd name="T30" fmla="*/ 8 w 19"/>
                <a:gd name="T31" fmla="*/ 0 h 23"/>
                <a:gd name="T32" fmla="*/ 8 w 19"/>
                <a:gd name="T33" fmla="*/ 0 h 23"/>
                <a:gd name="T34" fmla="*/ 4 w 19"/>
                <a:gd name="T35" fmla="*/ 12 h 23"/>
                <a:gd name="T36" fmla="*/ 4 w 19"/>
                <a:gd name="T37" fmla="*/ 15 h 23"/>
                <a:gd name="T38" fmla="*/ 0 w 19"/>
                <a:gd name="T39" fmla="*/ 19 h 23"/>
                <a:gd name="T40" fmla="*/ 0 w 19"/>
                <a:gd name="T41" fmla="*/ 23 h 23"/>
                <a:gd name="T42" fmla="*/ 0 w 19"/>
                <a:gd name="T4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" h="23">
                  <a:moveTo>
                    <a:pt x="0" y="23"/>
                  </a:moveTo>
                  <a:lnTo>
                    <a:pt x="0" y="23"/>
                  </a:lnTo>
                  <a:lnTo>
                    <a:pt x="8" y="23"/>
                  </a:lnTo>
                  <a:lnTo>
                    <a:pt x="8" y="19"/>
                  </a:lnTo>
                  <a:lnTo>
                    <a:pt x="11" y="19"/>
                  </a:lnTo>
                  <a:lnTo>
                    <a:pt x="11" y="15"/>
                  </a:lnTo>
                  <a:lnTo>
                    <a:pt x="15" y="12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19" y="8"/>
                  </a:lnTo>
                  <a:lnTo>
                    <a:pt x="19" y="4"/>
                  </a:lnTo>
                  <a:lnTo>
                    <a:pt x="15" y="4"/>
                  </a:lnTo>
                  <a:lnTo>
                    <a:pt x="15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12"/>
                  </a:lnTo>
                  <a:lnTo>
                    <a:pt x="4" y="15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86" name="Freeform 88"/>
            <p:cNvSpPr/>
            <p:nvPr/>
          </p:nvSpPr>
          <p:spPr bwMode="auto">
            <a:xfrm>
              <a:off x="5012247" y="2508208"/>
              <a:ext cx="86205" cy="95211"/>
            </a:xfrm>
            <a:custGeom>
              <a:avLst/>
              <a:gdLst>
                <a:gd name="T0" fmla="*/ 4 w 67"/>
                <a:gd name="T1" fmla="*/ 63 h 74"/>
                <a:gd name="T2" fmla="*/ 4 w 67"/>
                <a:gd name="T3" fmla="*/ 63 h 74"/>
                <a:gd name="T4" fmla="*/ 4 w 67"/>
                <a:gd name="T5" fmla="*/ 63 h 74"/>
                <a:gd name="T6" fmla="*/ 4 w 67"/>
                <a:gd name="T7" fmla="*/ 59 h 74"/>
                <a:gd name="T8" fmla="*/ 4 w 67"/>
                <a:gd name="T9" fmla="*/ 56 h 74"/>
                <a:gd name="T10" fmla="*/ 4 w 67"/>
                <a:gd name="T11" fmla="*/ 52 h 74"/>
                <a:gd name="T12" fmla="*/ 4 w 67"/>
                <a:gd name="T13" fmla="*/ 48 h 74"/>
                <a:gd name="T14" fmla="*/ 8 w 67"/>
                <a:gd name="T15" fmla="*/ 48 h 74"/>
                <a:gd name="T16" fmla="*/ 8 w 67"/>
                <a:gd name="T17" fmla="*/ 45 h 74"/>
                <a:gd name="T18" fmla="*/ 8 w 67"/>
                <a:gd name="T19" fmla="*/ 41 h 74"/>
                <a:gd name="T20" fmla="*/ 8 w 67"/>
                <a:gd name="T21" fmla="*/ 41 h 74"/>
                <a:gd name="T22" fmla="*/ 8 w 67"/>
                <a:gd name="T23" fmla="*/ 26 h 74"/>
                <a:gd name="T24" fmla="*/ 8 w 67"/>
                <a:gd name="T25" fmla="*/ 26 h 74"/>
                <a:gd name="T26" fmla="*/ 8 w 67"/>
                <a:gd name="T27" fmla="*/ 22 h 74"/>
                <a:gd name="T28" fmla="*/ 8 w 67"/>
                <a:gd name="T29" fmla="*/ 19 h 74"/>
                <a:gd name="T30" fmla="*/ 8 w 67"/>
                <a:gd name="T31" fmla="*/ 19 h 74"/>
                <a:gd name="T32" fmla="*/ 8 w 67"/>
                <a:gd name="T33" fmla="*/ 15 h 74"/>
                <a:gd name="T34" fmla="*/ 8 w 67"/>
                <a:gd name="T35" fmla="*/ 15 h 74"/>
                <a:gd name="T36" fmla="*/ 11 w 67"/>
                <a:gd name="T37" fmla="*/ 15 h 74"/>
                <a:gd name="T38" fmla="*/ 11 w 67"/>
                <a:gd name="T39" fmla="*/ 11 h 74"/>
                <a:gd name="T40" fmla="*/ 15 w 67"/>
                <a:gd name="T41" fmla="*/ 11 h 74"/>
                <a:gd name="T42" fmla="*/ 19 w 67"/>
                <a:gd name="T43" fmla="*/ 15 h 74"/>
                <a:gd name="T44" fmla="*/ 22 w 67"/>
                <a:gd name="T45" fmla="*/ 19 h 74"/>
                <a:gd name="T46" fmla="*/ 22 w 67"/>
                <a:gd name="T47" fmla="*/ 19 h 74"/>
                <a:gd name="T48" fmla="*/ 26 w 67"/>
                <a:gd name="T49" fmla="*/ 19 h 74"/>
                <a:gd name="T50" fmla="*/ 59 w 67"/>
                <a:gd name="T51" fmla="*/ 0 h 74"/>
                <a:gd name="T52" fmla="*/ 67 w 67"/>
                <a:gd name="T53" fmla="*/ 19 h 74"/>
                <a:gd name="T54" fmla="*/ 67 w 67"/>
                <a:gd name="T55" fmla="*/ 19 h 74"/>
                <a:gd name="T56" fmla="*/ 59 w 67"/>
                <a:gd name="T57" fmla="*/ 26 h 74"/>
                <a:gd name="T58" fmla="*/ 37 w 67"/>
                <a:gd name="T59" fmla="*/ 30 h 74"/>
                <a:gd name="T60" fmla="*/ 56 w 67"/>
                <a:gd name="T61" fmla="*/ 48 h 74"/>
                <a:gd name="T62" fmla="*/ 48 w 67"/>
                <a:gd name="T63" fmla="*/ 56 h 74"/>
                <a:gd name="T64" fmla="*/ 48 w 67"/>
                <a:gd name="T65" fmla="*/ 63 h 74"/>
                <a:gd name="T66" fmla="*/ 33 w 67"/>
                <a:gd name="T67" fmla="*/ 63 h 74"/>
                <a:gd name="T68" fmla="*/ 22 w 67"/>
                <a:gd name="T69" fmla="*/ 74 h 74"/>
                <a:gd name="T70" fmla="*/ 8 w 67"/>
                <a:gd name="T71" fmla="*/ 71 h 74"/>
                <a:gd name="T72" fmla="*/ 0 w 67"/>
                <a:gd name="T73" fmla="*/ 71 h 74"/>
                <a:gd name="T74" fmla="*/ 0 w 67"/>
                <a:gd name="T75" fmla="*/ 71 h 74"/>
                <a:gd name="T76" fmla="*/ 4 w 67"/>
                <a:gd name="T77" fmla="*/ 67 h 74"/>
                <a:gd name="T78" fmla="*/ 4 w 67"/>
                <a:gd name="T79" fmla="*/ 63 h 74"/>
                <a:gd name="T80" fmla="*/ 4 w 67"/>
                <a:gd name="T81" fmla="*/ 6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7" h="74">
                  <a:moveTo>
                    <a:pt x="4" y="63"/>
                  </a:moveTo>
                  <a:lnTo>
                    <a:pt x="4" y="63"/>
                  </a:lnTo>
                  <a:lnTo>
                    <a:pt x="4" y="63"/>
                  </a:lnTo>
                  <a:lnTo>
                    <a:pt x="4" y="59"/>
                  </a:lnTo>
                  <a:lnTo>
                    <a:pt x="4" y="56"/>
                  </a:lnTo>
                  <a:lnTo>
                    <a:pt x="4" y="52"/>
                  </a:lnTo>
                  <a:lnTo>
                    <a:pt x="4" y="48"/>
                  </a:lnTo>
                  <a:lnTo>
                    <a:pt x="8" y="48"/>
                  </a:lnTo>
                  <a:lnTo>
                    <a:pt x="8" y="45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22"/>
                  </a:lnTo>
                  <a:lnTo>
                    <a:pt x="8" y="19"/>
                  </a:lnTo>
                  <a:lnTo>
                    <a:pt x="8" y="19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11" y="15"/>
                  </a:lnTo>
                  <a:lnTo>
                    <a:pt x="11" y="11"/>
                  </a:lnTo>
                  <a:lnTo>
                    <a:pt x="15" y="11"/>
                  </a:lnTo>
                  <a:lnTo>
                    <a:pt x="19" y="15"/>
                  </a:lnTo>
                  <a:lnTo>
                    <a:pt x="22" y="19"/>
                  </a:lnTo>
                  <a:lnTo>
                    <a:pt x="22" y="19"/>
                  </a:lnTo>
                  <a:lnTo>
                    <a:pt x="26" y="19"/>
                  </a:lnTo>
                  <a:lnTo>
                    <a:pt x="59" y="0"/>
                  </a:lnTo>
                  <a:lnTo>
                    <a:pt x="67" y="19"/>
                  </a:lnTo>
                  <a:lnTo>
                    <a:pt x="67" y="19"/>
                  </a:lnTo>
                  <a:lnTo>
                    <a:pt x="59" y="26"/>
                  </a:lnTo>
                  <a:lnTo>
                    <a:pt x="37" y="30"/>
                  </a:lnTo>
                  <a:lnTo>
                    <a:pt x="56" y="48"/>
                  </a:lnTo>
                  <a:lnTo>
                    <a:pt x="48" y="56"/>
                  </a:lnTo>
                  <a:lnTo>
                    <a:pt x="48" y="63"/>
                  </a:lnTo>
                  <a:lnTo>
                    <a:pt x="33" y="63"/>
                  </a:lnTo>
                  <a:lnTo>
                    <a:pt x="22" y="74"/>
                  </a:lnTo>
                  <a:lnTo>
                    <a:pt x="8" y="71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4" y="67"/>
                  </a:lnTo>
                  <a:lnTo>
                    <a:pt x="4" y="63"/>
                  </a:lnTo>
                  <a:lnTo>
                    <a:pt x="4" y="6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87" name="Freeform 89"/>
            <p:cNvSpPr/>
            <p:nvPr/>
          </p:nvSpPr>
          <p:spPr bwMode="auto">
            <a:xfrm>
              <a:off x="5012246" y="2532654"/>
              <a:ext cx="438742" cy="333238"/>
            </a:xfrm>
            <a:custGeom>
              <a:avLst/>
              <a:gdLst>
                <a:gd name="T0" fmla="*/ 207 w 341"/>
                <a:gd name="T1" fmla="*/ 55 h 259"/>
                <a:gd name="T2" fmla="*/ 82 w 341"/>
                <a:gd name="T3" fmla="*/ 3 h 259"/>
                <a:gd name="T4" fmla="*/ 37 w 341"/>
                <a:gd name="T5" fmla="*/ 11 h 259"/>
                <a:gd name="T6" fmla="*/ 48 w 341"/>
                <a:gd name="T7" fmla="*/ 44 h 259"/>
                <a:gd name="T8" fmla="*/ 8 w 341"/>
                <a:gd name="T9" fmla="*/ 52 h 259"/>
                <a:gd name="T10" fmla="*/ 0 w 341"/>
                <a:gd name="T11" fmla="*/ 63 h 259"/>
                <a:gd name="T12" fmla="*/ 0 w 341"/>
                <a:gd name="T13" fmla="*/ 66 h 259"/>
                <a:gd name="T14" fmla="*/ 8 w 341"/>
                <a:gd name="T15" fmla="*/ 70 h 259"/>
                <a:gd name="T16" fmla="*/ 15 w 341"/>
                <a:gd name="T17" fmla="*/ 81 h 259"/>
                <a:gd name="T18" fmla="*/ 22 w 341"/>
                <a:gd name="T19" fmla="*/ 89 h 259"/>
                <a:gd name="T20" fmla="*/ 26 w 341"/>
                <a:gd name="T21" fmla="*/ 96 h 259"/>
                <a:gd name="T22" fmla="*/ 33 w 341"/>
                <a:gd name="T23" fmla="*/ 103 h 259"/>
                <a:gd name="T24" fmla="*/ 41 w 341"/>
                <a:gd name="T25" fmla="*/ 115 h 259"/>
                <a:gd name="T26" fmla="*/ 45 w 341"/>
                <a:gd name="T27" fmla="*/ 122 h 259"/>
                <a:gd name="T28" fmla="*/ 48 w 341"/>
                <a:gd name="T29" fmla="*/ 129 h 259"/>
                <a:gd name="T30" fmla="*/ 56 w 341"/>
                <a:gd name="T31" fmla="*/ 129 h 259"/>
                <a:gd name="T32" fmla="*/ 67 w 341"/>
                <a:gd name="T33" fmla="*/ 141 h 259"/>
                <a:gd name="T34" fmla="*/ 67 w 341"/>
                <a:gd name="T35" fmla="*/ 144 h 259"/>
                <a:gd name="T36" fmla="*/ 74 w 341"/>
                <a:gd name="T37" fmla="*/ 159 h 259"/>
                <a:gd name="T38" fmla="*/ 74 w 341"/>
                <a:gd name="T39" fmla="*/ 167 h 259"/>
                <a:gd name="T40" fmla="*/ 78 w 341"/>
                <a:gd name="T41" fmla="*/ 178 h 259"/>
                <a:gd name="T42" fmla="*/ 89 w 341"/>
                <a:gd name="T43" fmla="*/ 192 h 259"/>
                <a:gd name="T44" fmla="*/ 96 w 341"/>
                <a:gd name="T45" fmla="*/ 196 h 259"/>
                <a:gd name="T46" fmla="*/ 104 w 341"/>
                <a:gd name="T47" fmla="*/ 200 h 259"/>
                <a:gd name="T48" fmla="*/ 107 w 341"/>
                <a:gd name="T49" fmla="*/ 204 h 259"/>
                <a:gd name="T50" fmla="*/ 115 w 341"/>
                <a:gd name="T51" fmla="*/ 222 h 259"/>
                <a:gd name="T52" fmla="*/ 133 w 341"/>
                <a:gd name="T53" fmla="*/ 241 h 259"/>
                <a:gd name="T54" fmla="*/ 141 w 341"/>
                <a:gd name="T55" fmla="*/ 252 h 259"/>
                <a:gd name="T56" fmla="*/ 152 w 341"/>
                <a:gd name="T57" fmla="*/ 244 h 259"/>
                <a:gd name="T58" fmla="*/ 156 w 341"/>
                <a:gd name="T59" fmla="*/ 233 h 259"/>
                <a:gd name="T60" fmla="*/ 185 w 341"/>
                <a:gd name="T61" fmla="*/ 241 h 259"/>
                <a:gd name="T62" fmla="*/ 230 w 341"/>
                <a:gd name="T63" fmla="*/ 226 h 259"/>
                <a:gd name="T64" fmla="*/ 337 w 341"/>
                <a:gd name="T65" fmla="*/ 152 h 259"/>
                <a:gd name="T66" fmla="*/ 282 w 341"/>
                <a:gd name="T67" fmla="*/ 148 h 259"/>
                <a:gd name="T68" fmla="*/ 274 w 341"/>
                <a:gd name="T69" fmla="*/ 126 h 259"/>
                <a:gd name="T70" fmla="*/ 274 w 341"/>
                <a:gd name="T71" fmla="*/ 126 h 259"/>
                <a:gd name="T72" fmla="*/ 270 w 341"/>
                <a:gd name="T73" fmla="*/ 122 h 259"/>
                <a:gd name="T74" fmla="*/ 263 w 341"/>
                <a:gd name="T75" fmla="*/ 118 h 259"/>
                <a:gd name="T76" fmla="*/ 259 w 341"/>
                <a:gd name="T77" fmla="*/ 115 h 259"/>
                <a:gd name="T78" fmla="*/ 248 w 341"/>
                <a:gd name="T79" fmla="*/ 100 h 259"/>
                <a:gd name="T80" fmla="*/ 248 w 341"/>
                <a:gd name="T81" fmla="*/ 89 h 259"/>
                <a:gd name="T82" fmla="*/ 244 w 341"/>
                <a:gd name="T83" fmla="*/ 85 h 259"/>
                <a:gd name="T84" fmla="*/ 233 w 341"/>
                <a:gd name="T85" fmla="*/ 74 h 259"/>
                <a:gd name="T86" fmla="*/ 237 w 341"/>
                <a:gd name="T87" fmla="*/ 74 h 259"/>
                <a:gd name="T88" fmla="*/ 226 w 341"/>
                <a:gd name="T89" fmla="*/ 70 h 259"/>
                <a:gd name="T90" fmla="*/ 219 w 341"/>
                <a:gd name="T91" fmla="*/ 59 h 259"/>
                <a:gd name="T92" fmla="*/ 219 w 341"/>
                <a:gd name="T93" fmla="*/ 55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1" h="259">
                  <a:moveTo>
                    <a:pt x="219" y="55"/>
                  </a:moveTo>
                  <a:lnTo>
                    <a:pt x="207" y="59"/>
                  </a:lnTo>
                  <a:lnTo>
                    <a:pt x="207" y="55"/>
                  </a:lnTo>
                  <a:lnTo>
                    <a:pt x="193" y="52"/>
                  </a:lnTo>
                  <a:lnTo>
                    <a:pt x="159" y="52"/>
                  </a:lnTo>
                  <a:lnTo>
                    <a:pt x="82" y="3"/>
                  </a:lnTo>
                  <a:lnTo>
                    <a:pt x="67" y="0"/>
                  </a:lnTo>
                  <a:lnTo>
                    <a:pt x="59" y="7"/>
                  </a:lnTo>
                  <a:lnTo>
                    <a:pt x="37" y="11"/>
                  </a:lnTo>
                  <a:lnTo>
                    <a:pt x="56" y="29"/>
                  </a:lnTo>
                  <a:lnTo>
                    <a:pt x="48" y="37"/>
                  </a:lnTo>
                  <a:lnTo>
                    <a:pt x="48" y="44"/>
                  </a:lnTo>
                  <a:lnTo>
                    <a:pt x="33" y="44"/>
                  </a:lnTo>
                  <a:lnTo>
                    <a:pt x="22" y="55"/>
                  </a:lnTo>
                  <a:lnTo>
                    <a:pt x="8" y="52"/>
                  </a:lnTo>
                  <a:lnTo>
                    <a:pt x="0" y="52"/>
                  </a:lnTo>
                  <a:lnTo>
                    <a:pt x="0" y="55"/>
                  </a:lnTo>
                  <a:lnTo>
                    <a:pt x="0" y="63"/>
                  </a:lnTo>
                  <a:lnTo>
                    <a:pt x="0" y="66"/>
                  </a:lnTo>
                  <a:lnTo>
                    <a:pt x="0" y="70"/>
                  </a:lnTo>
                  <a:lnTo>
                    <a:pt x="0" y="66"/>
                  </a:lnTo>
                  <a:lnTo>
                    <a:pt x="4" y="70"/>
                  </a:lnTo>
                  <a:lnTo>
                    <a:pt x="4" y="66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15" y="77"/>
                  </a:lnTo>
                  <a:lnTo>
                    <a:pt x="15" y="81"/>
                  </a:lnTo>
                  <a:lnTo>
                    <a:pt x="15" y="81"/>
                  </a:lnTo>
                  <a:lnTo>
                    <a:pt x="19" y="85"/>
                  </a:lnTo>
                  <a:lnTo>
                    <a:pt x="22" y="89"/>
                  </a:lnTo>
                  <a:lnTo>
                    <a:pt x="22" y="89"/>
                  </a:lnTo>
                  <a:lnTo>
                    <a:pt x="26" y="96"/>
                  </a:lnTo>
                  <a:lnTo>
                    <a:pt x="26" y="96"/>
                  </a:lnTo>
                  <a:lnTo>
                    <a:pt x="30" y="100"/>
                  </a:lnTo>
                  <a:lnTo>
                    <a:pt x="30" y="100"/>
                  </a:lnTo>
                  <a:lnTo>
                    <a:pt x="33" y="103"/>
                  </a:lnTo>
                  <a:lnTo>
                    <a:pt x="33" y="107"/>
                  </a:lnTo>
                  <a:lnTo>
                    <a:pt x="37" y="107"/>
                  </a:lnTo>
                  <a:lnTo>
                    <a:pt x="41" y="115"/>
                  </a:lnTo>
                  <a:lnTo>
                    <a:pt x="45" y="115"/>
                  </a:lnTo>
                  <a:lnTo>
                    <a:pt x="45" y="118"/>
                  </a:lnTo>
                  <a:lnTo>
                    <a:pt x="45" y="122"/>
                  </a:lnTo>
                  <a:lnTo>
                    <a:pt x="45" y="126"/>
                  </a:lnTo>
                  <a:lnTo>
                    <a:pt x="45" y="126"/>
                  </a:lnTo>
                  <a:lnTo>
                    <a:pt x="48" y="129"/>
                  </a:lnTo>
                  <a:lnTo>
                    <a:pt x="48" y="129"/>
                  </a:lnTo>
                  <a:lnTo>
                    <a:pt x="52" y="129"/>
                  </a:lnTo>
                  <a:lnTo>
                    <a:pt x="56" y="129"/>
                  </a:lnTo>
                  <a:lnTo>
                    <a:pt x="59" y="133"/>
                  </a:lnTo>
                  <a:lnTo>
                    <a:pt x="63" y="137"/>
                  </a:lnTo>
                  <a:lnTo>
                    <a:pt x="67" y="141"/>
                  </a:lnTo>
                  <a:lnTo>
                    <a:pt x="67" y="141"/>
                  </a:lnTo>
                  <a:lnTo>
                    <a:pt x="67" y="144"/>
                  </a:lnTo>
                  <a:lnTo>
                    <a:pt x="67" y="144"/>
                  </a:lnTo>
                  <a:lnTo>
                    <a:pt x="70" y="148"/>
                  </a:lnTo>
                  <a:lnTo>
                    <a:pt x="74" y="152"/>
                  </a:lnTo>
                  <a:lnTo>
                    <a:pt x="74" y="159"/>
                  </a:lnTo>
                  <a:lnTo>
                    <a:pt x="74" y="159"/>
                  </a:lnTo>
                  <a:lnTo>
                    <a:pt x="74" y="163"/>
                  </a:lnTo>
                  <a:lnTo>
                    <a:pt x="74" y="167"/>
                  </a:lnTo>
                  <a:lnTo>
                    <a:pt x="74" y="167"/>
                  </a:lnTo>
                  <a:lnTo>
                    <a:pt x="74" y="174"/>
                  </a:lnTo>
                  <a:lnTo>
                    <a:pt x="78" y="178"/>
                  </a:lnTo>
                  <a:lnTo>
                    <a:pt x="78" y="181"/>
                  </a:lnTo>
                  <a:lnTo>
                    <a:pt x="78" y="181"/>
                  </a:lnTo>
                  <a:lnTo>
                    <a:pt x="89" y="192"/>
                  </a:lnTo>
                  <a:lnTo>
                    <a:pt x="89" y="192"/>
                  </a:lnTo>
                  <a:lnTo>
                    <a:pt x="93" y="192"/>
                  </a:lnTo>
                  <a:lnTo>
                    <a:pt x="96" y="196"/>
                  </a:lnTo>
                  <a:lnTo>
                    <a:pt x="96" y="196"/>
                  </a:lnTo>
                  <a:lnTo>
                    <a:pt x="104" y="200"/>
                  </a:lnTo>
                  <a:lnTo>
                    <a:pt x="104" y="200"/>
                  </a:lnTo>
                  <a:lnTo>
                    <a:pt x="107" y="204"/>
                  </a:lnTo>
                  <a:lnTo>
                    <a:pt x="107" y="204"/>
                  </a:lnTo>
                  <a:lnTo>
                    <a:pt x="107" y="204"/>
                  </a:lnTo>
                  <a:lnTo>
                    <a:pt x="111" y="218"/>
                  </a:lnTo>
                  <a:lnTo>
                    <a:pt x="115" y="218"/>
                  </a:lnTo>
                  <a:lnTo>
                    <a:pt x="115" y="222"/>
                  </a:lnTo>
                  <a:lnTo>
                    <a:pt x="130" y="233"/>
                  </a:lnTo>
                  <a:lnTo>
                    <a:pt x="130" y="233"/>
                  </a:lnTo>
                  <a:lnTo>
                    <a:pt x="133" y="241"/>
                  </a:lnTo>
                  <a:lnTo>
                    <a:pt x="137" y="241"/>
                  </a:lnTo>
                  <a:lnTo>
                    <a:pt x="141" y="252"/>
                  </a:lnTo>
                  <a:lnTo>
                    <a:pt x="141" y="252"/>
                  </a:lnTo>
                  <a:lnTo>
                    <a:pt x="145" y="252"/>
                  </a:lnTo>
                  <a:lnTo>
                    <a:pt x="148" y="248"/>
                  </a:lnTo>
                  <a:lnTo>
                    <a:pt x="152" y="244"/>
                  </a:lnTo>
                  <a:lnTo>
                    <a:pt x="148" y="241"/>
                  </a:lnTo>
                  <a:lnTo>
                    <a:pt x="152" y="233"/>
                  </a:lnTo>
                  <a:lnTo>
                    <a:pt x="156" y="233"/>
                  </a:lnTo>
                  <a:lnTo>
                    <a:pt x="159" y="237"/>
                  </a:lnTo>
                  <a:lnTo>
                    <a:pt x="170" y="237"/>
                  </a:lnTo>
                  <a:lnTo>
                    <a:pt x="185" y="241"/>
                  </a:lnTo>
                  <a:lnTo>
                    <a:pt x="200" y="248"/>
                  </a:lnTo>
                  <a:lnTo>
                    <a:pt x="200" y="259"/>
                  </a:lnTo>
                  <a:lnTo>
                    <a:pt x="230" y="226"/>
                  </a:lnTo>
                  <a:lnTo>
                    <a:pt x="337" y="196"/>
                  </a:lnTo>
                  <a:lnTo>
                    <a:pt x="341" y="163"/>
                  </a:lnTo>
                  <a:lnTo>
                    <a:pt x="337" y="152"/>
                  </a:lnTo>
                  <a:lnTo>
                    <a:pt x="337" y="152"/>
                  </a:lnTo>
                  <a:lnTo>
                    <a:pt x="330" y="155"/>
                  </a:lnTo>
                  <a:lnTo>
                    <a:pt x="282" y="148"/>
                  </a:lnTo>
                  <a:lnTo>
                    <a:pt x="278" y="137"/>
                  </a:lnTo>
                  <a:lnTo>
                    <a:pt x="274" y="133"/>
                  </a:lnTo>
                  <a:lnTo>
                    <a:pt x="274" y="126"/>
                  </a:lnTo>
                  <a:lnTo>
                    <a:pt x="274" y="126"/>
                  </a:lnTo>
                  <a:lnTo>
                    <a:pt x="274" y="129"/>
                  </a:lnTo>
                  <a:lnTo>
                    <a:pt x="274" y="126"/>
                  </a:lnTo>
                  <a:lnTo>
                    <a:pt x="274" y="126"/>
                  </a:lnTo>
                  <a:lnTo>
                    <a:pt x="274" y="122"/>
                  </a:lnTo>
                  <a:lnTo>
                    <a:pt x="270" y="122"/>
                  </a:lnTo>
                  <a:lnTo>
                    <a:pt x="270" y="122"/>
                  </a:lnTo>
                  <a:lnTo>
                    <a:pt x="270" y="122"/>
                  </a:lnTo>
                  <a:lnTo>
                    <a:pt x="263" y="118"/>
                  </a:lnTo>
                  <a:lnTo>
                    <a:pt x="263" y="118"/>
                  </a:lnTo>
                  <a:lnTo>
                    <a:pt x="263" y="118"/>
                  </a:lnTo>
                  <a:lnTo>
                    <a:pt x="259" y="115"/>
                  </a:lnTo>
                  <a:lnTo>
                    <a:pt x="259" y="111"/>
                  </a:lnTo>
                  <a:lnTo>
                    <a:pt x="252" y="100"/>
                  </a:lnTo>
                  <a:lnTo>
                    <a:pt x="248" y="100"/>
                  </a:lnTo>
                  <a:lnTo>
                    <a:pt x="248" y="100"/>
                  </a:lnTo>
                  <a:lnTo>
                    <a:pt x="248" y="96"/>
                  </a:lnTo>
                  <a:lnTo>
                    <a:pt x="248" y="89"/>
                  </a:lnTo>
                  <a:lnTo>
                    <a:pt x="248" y="89"/>
                  </a:lnTo>
                  <a:lnTo>
                    <a:pt x="244" y="85"/>
                  </a:lnTo>
                  <a:lnTo>
                    <a:pt x="244" y="85"/>
                  </a:lnTo>
                  <a:lnTo>
                    <a:pt x="237" y="77"/>
                  </a:lnTo>
                  <a:lnTo>
                    <a:pt x="237" y="77"/>
                  </a:lnTo>
                  <a:lnTo>
                    <a:pt x="233" y="74"/>
                  </a:lnTo>
                  <a:lnTo>
                    <a:pt x="233" y="74"/>
                  </a:lnTo>
                  <a:lnTo>
                    <a:pt x="233" y="74"/>
                  </a:lnTo>
                  <a:lnTo>
                    <a:pt x="237" y="74"/>
                  </a:lnTo>
                  <a:lnTo>
                    <a:pt x="233" y="74"/>
                  </a:lnTo>
                  <a:lnTo>
                    <a:pt x="233" y="74"/>
                  </a:lnTo>
                  <a:lnTo>
                    <a:pt x="226" y="70"/>
                  </a:lnTo>
                  <a:lnTo>
                    <a:pt x="222" y="63"/>
                  </a:lnTo>
                  <a:lnTo>
                    <a:pt x="222" y="59"/>
                  </a:lnTo>
                  <a:lnTo>
                    <a:pt x="219" y="59"/>
                  </a:lnTo>
                  <a:lnTo>
                    <a:pt x="219" y="55"/>
                  </a:lnTo>
                  <a:lnTo>
                    <a:pt x="219" y="59"/>
                  </a:lnTo>
                  <a:lnTo>
                    <a:pt x="219" y="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88" name="Freeform 90"/>
            <p:cNvSpPr/>
            <p:nvPr/>
          </p:nvSpPr>
          <p:spPr bwMode="auto">
            <a:xfrm>
              <a:off x="5350632" y="2656170"/>
              <a:ext cx="14153" cy="33452"/>
            </a:xfrm>
            <a:custGeom>
              <a:avLst/>
              <a:gdLst>
                <a:gd name="T0" fmla="*/ 7 w 11"/>
                <a:gd name="T1" fmla="*/ 26 h 26"/>
                <a:gd name="T2" fmla="*/ 7 w 11"/>
                <a:gd name="T3" fmla="*/ 26 h 26"/>
                <a:gd name="T4" fmla="*/ 0 w 11"/>
                <a:gd name="T5" fmla="*/ 22 h 26"/>
                <a:gd name="T6" fmla="*/ 0 w 11"/>
                <a:gd name="T7" fmla="*/ 22 h 26"/>
                <a:gd name="T8" fmla="*/ 0 w 11"/>
                <a:gd name="T9" fmla="*/ 22 h 26"/>
                <a:gd name="T10" fmla="*/ 0 w 11"/>
                <a:gd name="T11" fmla="*/ 19 h 26"/>
                <a:gd name="T12" fmla="*/ 0 w 11"/>
                <a:gd name="T13" fmla="*/ 19 h 26"/>
                <a:gd name="T14" fmla="*/ 0 w 11"/>
                <a:gd name="T15" fmla="*/ 15 h 26"/>
                <a:gd name="T16" fmla="*/ 0 w 11"/>
                <a:gd name="T17" fmla="*/ 11 h 26"/>
                <a:gd name="T18" fmla="*/ 0 w 11"/>
                <a:gd name="T19" fmla="*/ 11 h 26"/>
                <a:gd name="T20" fmla="*/ 0 w 11"/>
                <a:gd name="T21" fmla="*/ 11 h 26"/>
                <a:gd name="T22" fmla="*/ 0 w 11"/>
                <a:gd name="T23" fmla="*/ 7 h 26"/>
                <a:gd name="T24" fmla="*/ 0 w 11"/>
                <a:gd name="T25" fmla="*/ 7 h 26"/>
                <a:gd name="T26" fmla="*/ 0 w 11"/>
                <a:gd name="T27" fmla="*/ 4 h 26"/>
                <a:gd name="T28" fmla="*/ 4 w 11"/>
                <a:gd name="T29" fmla="*/ 4 h 26"/>
                <a:gd name="T30" fmla="*/ 4 w 11"/>
                <a:gd name="T31" fmla="*/ 4 h 26"/>
                <a:gd name="T32" fmla="*/ 4 w 11"/>
                <a:gd name="T33" fmla="*/ 4 h 26"/>
                <a:gd name="T34" fmla="*/ 4 w 11"/>
                <a:gd name="T35" fmla="*/ 0 h 26"/>
                <a:gd name="T36" fmla="*/ 4 w 11"/>
                <a:gd name="T37" fmla="*/ 0 h 26"/>
                <a:gd name="T38" fmla="*/ 7 w 11"/>
                <a:gd name="T39" fmla="*/ 4 h 26"/>
                <a:gd name="T40" fmla="*/ 7 w 11"/>
                <a:gd name="T41" fmla="*/ 4 h 26"/>
                <a:gd name="T42" fmla="*/ 11 w 11"/>
                <a:gd name="T43" fmla="*/ 4 h 26"/>
                <a:gd name="T44" fmla="*/ 11 w 11"/>
                <a:gd name="T45" fmla="*/ 4 h 26"/>
                <a:gd name="T46" fmla="*/ 7 w 11"/>
                <a:gd name="T47" fmla="*/ 11 h 26"/>
                <a:gd name="T48" fmla="*/ 7 w 11"/>
                <a:gd name="T49" fmla="*/ 11 h 26"/>
                <a:gd name="T50" fmla="*/ 7 w 11"/>
                <a:gd name="T51" fmla="*/ 15 h 26"/>
                <a:gd name="T52" fmla="*/ 11 w 11"/>
                <a:gd name="T53" fmla="*/ 15 h 26"/>
                <a:gd name="T54" fmla="*/ 11 w 11"/>
                <a:gd name="T55" fmla="*/ 19 h 26"/>
                <a:gd name="T56" fmla="*/ 11 w 11"/>
                <a:gd name="T57" fmla="*/ 26 h 26"/>
                <a:gd name="T58" fmla="*/ 7 w 11"/>
                <a:gd name="T59" fmla="*/ 26 h 26"/>
                <a:gd name="T60" fmla="*/ 7 w 11"/>
                <a:gd name="T6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" h="26">
                  <a:moveTo>
                    <a:pt x="7" y="26"/>
                  </a:moveTo>
                  <a:lnTo>
                    <a:pt x="7" y="2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7" y="4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7" y="11"/>
                  </a:lnTo>
                  <a:lnTo>
                    <a:pt x="7" y="11"/>
                  </a:lnTo>
                  <a:lnTo>
                    <a:pt x="7" y="15"/>
                  </a:lnTo>
                  <a:lnTo>
                    <a:pt x="11" y="15"/>
                  </a:lnTo>
                  <a:lnTo>
                    <a:pt x="11" y="19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7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89" name="Freeform 91"/>
            <p:cNvSpPr/>
            <p:nvPr/>
          </p:nvSpPr>
          <p:spPr bwMode="auto">
            <a:xfrm>
              <a:off x="5364785" y="2661317"/>
              <a:ext cx="105504" cy="70765"/>
            </a:xfrm>
            <a:custGeom>
              <a:avLst/>
              <a:gdLst>
                <a:gd name="T0" fmla="*/ 0 w 82"/>
                <a:gd name="T1" fmla="*/ 26 h 55"/>
                <a:gd name="T2" fmla="*/ 0 w 82"/>
                <a:gd name="T3" fmla="*/ 33 h 55"/>
                <a:gd name="T4" fmla="*/ 4 w 82"/>
                <a:gd name="T5" fmla="*/ 37 h 55"/>
                <a:gd name="T6" fmla="*/ 8 w 82"/>
                <a:gd name="T7" fmla="*/ 48 h 55"/>
                <a:gd name="T8" fmla="*/ 56 w 82"/>
                <a:gd name="T9" fmla="*/ 55 h 55"/>
                <a:gd name="T10" fmla="*/ 63 w 82"/>
                <a:gd name="T11" fmla="*/ 52 h 55"/>
                <a:gd name="T12" fmla="*/ 78 w 82"/>
                <a:gd name="T13" fmla="*/ 11 h 55"/>
                <a:gd name="T14" fmla="*/ 82 w 82"/>
                <a:gd name="T15" fmla="*/ 11 h 55"/>
                <a:gd name="T16" fmla="*/ 78 w 82"/>
                <a:gd name="T17" fmla="*/ 7 h 55"/>
                <a:gd name="T18" fmla="*/ 78 w 82"/>
                <a:gd name="T19" fmla="*/ 3 h 55"/>
                <a:gd name="T20" fmla="*/ 78 w 82"/>
                <a:gd name="T21" fmla="*/ 7 h 55"/>
                <a:gd name="T22" fmla="*/ 78 w 82"/>
                <a:gd name="T23" fmla="*/ 3 h 55"/>
                <a:gd name="T24" fmla="*/ 78 w 82"/>
                <a:gd name="T25" fmla="*/ 3 h 55"/>
                <a:gd name="T26" fmla="*/ 74 w 82"/>
                <a:gd name="T27" fmla="*/ 3 h 55"/>
                <a:gd name="T28" fmla="*/ 74 w 82"/>
                <a:gd name="T29" fmla="*/ 0 h 55"/>
                <a:gd name="T30" fmla="*/ 74 w 82"/>
                <a:gd name="T31" fmla="*/ 0 h 55"/>
                <a:gd name="T32" fmla="*/ 74 w 82"/>
                <a:gd name="T33" fmla="*/ 0 h 55"/>
                <a:gd name="T34" fmla="*/ 70 w 82"/>
                <a:gd name="T35" fmla="*/ 3 h 55"/>
                <a:gd name="T36" fmla="*/ 63 w 82"/>
                <a:gd name="T37" fmla="*/ 7 h 55"/>
                <a:gd name="T38" fmla="*/ 63 w 82"/>
                <a:gd name="T39" fmla="*/ 11 h 55"/>
                <a:gd name="T40" fmla="*/ 52 w 82"/>
                <a:gd name="T41" fmla="*/ 18 h 55"/>
                <a:gd name="T42" fmla="*/ 52 w 82"/>
                <a:gd name="T43" fmla="*/ 22 h 55"/>
                <a:gd name="T44" fmla="*/ 52 w 82"/>
                <a:gd name="T45" fmla="*/ 22 h 55"/>
                <a:gd name="T46" fmla="*/ 52 w 82"/>
                <a:gd name="T47" fmla="*/ 22 h 55"/>
                <a:gd name="T48" fmla="*/ 48 w 82"/>
                <a:gd name="T49" fmla="*/ 26 h 55"/>
                <a:gd name="T50" fmla="*/ 48 w 82"/>
                <a:gd name="T51" fmla="*/ 26 h 55"/>
                <a:gd name="T52" fmla="*/ 45 w 82"/>
                <a:gd name="T53" fmla="*/ 26 h 55"/>
                <a:gd name="T54" fmla="*/ 45 w 82"/>
                <a:gd name="T55" fmla="*/ 26 h 55"/>
                <a:gd name="T56" fmla="*/ 45 w 82"/>
                <a:gd name="T57" fmla="*/ 29 h 55"/>
                <a:gd name="T58" fmla="*/ 45 w 82"/>
                <a:gd name="T59" fmla="*/ 29 h 55"/>
                <a:gd name="T60" fmla="*/ 41 w 82"/>
                <a:gd name="T61" fmla="*/ 29 h 55"/>
                <a:gd name="T62" fmla="*/ 37 w 82"/>
                <a:gd name="T63" fmla="*/ 29 h 55"/>
                <a:gd name="T64" fmla="*/ 33 w 82"/>
                <a:gd name="T65" fmla="*/ 33 h 55"/>
                <a:gd name="T66" fmla="*/ 33 w 82"/>
                <a:gd name="T67" fmla="*/ 29 h 55"/>
                <a:gd name="T68" fmla="*/ 30 w 82"/>
                <a:gd name="T69" fmla="*/ 29 h 55"/>
                <a:gd name="T70" fmla="*/ 26 w 82"/>
                <a:gd name="T71" fmla="*/ 29 h 55"/>
                <a:gd name="T72" fmla="*/ 26 w 82"/>
                <a:gd name="T73" fmla="*/ 29 h 55"/>
                <a:gd name="T74" fmla="*/ 19 w 82"/>
                <a:gd name="T75" fmla="*/ 29 h 55"/>
                <a:gd name="T76" fmla="*/ 11 w 82"/>
                <a:gd name="T77" fmla="*/ 33 h 55"/>
                <a:gd name="T78" fmla="*/ 11 w 82"/>
                <a:gd name="T79" fmla="*/ 33 h 55"/>
                <a:gd name="T80" fmla="*/ 8 w 82"/>
                <a:gd name="T81" fmla="*/ 33 h 55"/>
                <a:gd name="T82" fmla="*/ 4 w 82"/>
                <a:gd name="T83" fmla="*/ 33 h 55"/>
                <a:gd name="T84" fmla="*/ 4 w 82"/>
                <a:gd name="T85" fmla="*/ 26 h 55"/>
                <a:gd name="T86" fmla="*/ 4 w 82"/>
                <a:gd name="T87" fmla="*/ 29 h 55"/>
                <a:gd name="T88" fmla="*/ 0 w 82"/>
                <a:gd name="T89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2" h="55">
                  <a:moveTo>
                    <a:pt x="0" y="26"/>
                  </a:moveTo>
                  <a:lnTo>
                    <a:pt x="0" y="33"/>
                  </a:lnTo>
                  <a:lnTo>
                    <a:pt x="4" y="37"/>
                  </a:lnTo>
                  <a:lnTo>
                    <a:pt x="8" y="48"/>
                  </a:lnTo>
                  <a:lnTo>
                    <a:pt x="56" y="55"/>
                  </a:lnTo>
                  <a:lnTo>
                    <a:pt x="63" y="52"/>
                  </a:lnTo>
                  <a:lnTo>
                    <a:pt x="78" y="11"/>
                  </a:lnTo>
                  <a:lnTo>
                    <a:pt x="82" y="11"/>
                  </a:lnTo>
                  <a:lnTo>
                    <a:pt x="78" y="7"/>
                  </a:lnTo>
                  <a:lnTo>
                    <a:pt x="78" y="3"/>
                  </a:lnTo>
                  <a:lnTo>
                    <a:pt x="78" y="7"/>
                  </a:lnTo>
                  <a:lnTo>
                    <a:pt x="78" y="3"/>
                  </a:lnTo>
                  <a:lnTo>
                    <a:pt x="78" y="3"/>
                  </a:lnTo>
                  <a:lnTo>
                    <a:pt x="74" y="3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0" y="3"/>
                  </a:lnTo>
                  <a:lnTo>
                    <a:pt x="63" y="7"/>
                  </a:lnTo>
                  <a:lnTo>
                    <a:pt x="63" y="11"/>
                  </a:lnTo>
                  <a:lnTo>
                    <a:pt x="52" y="18"/>
                  </a:lnTo>
                  <a:lnTo>
                    <a:pt x="52" y="22"/>
                  </a:lnTo>
                  <a:lnTo>
                    <a:pt x="52" y="22"/>
                  </a:lnTo>
                  <a:lnTo>
                    <a:pt x="52" y="22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45" y="26"/>
                  </a:lnTo>
                  <a:lnTo>
                    <a:pt x="45" y="26"/>
                  </a:lnTo>
                  <a:lnTo>
                    <a:pt x="45" y="29"/>
                  </a:lnTo>
                  <a:lnTo>
                    <a:pt x="45" y="29"/>
                  </a:lnTo>
                  <a:lnTo>
                    <a:pt x="41" y="29"/>
                  </a:lnTo>
                  <a:lnTo>
                    <a:pt x="37" y="29"/>
                  </a:lnTo>
                  <a:lnTo>
                    <a:pt x="33" y="33"/>
                  </a:lnTo>
                  <a:lnTo>
                    <a:pt x="33" y="29"/>
                  </a:lnTo>
                  <a:lnTo>
                    <a:pt x="30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19" y="29"/>
                  </a:lnTo>
                  <a:lnTo>
                    <a:pt x="11" y="33"/>
                  </a:lnTo>
                  <a:lnTo>
                    <a:pt x="11" y="33"/>
                  </a:lnTo>
                  <a:lnTo>
                    <a:pt x="8" y="33"/>
                  </a:lnTo>
                  <a:lnTo>
                    <a:pt x="4" y="33"/>
                  </a:lnTo>
                  <a:lnTo>
                    <a:pt x="4" y="26"/>
                  </a:lnTo>
                  <a:lnTo>
                    <a:pt x="4" y="29"/>
                  </a:lnTo>
                  <a:lnTo>
                    <a:pt x="0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90" name="Freeform 92"/>
            <p:cNvSpPr>
              <a:spLocks noEditPoints="1"/>
            </p:cNvSpPr>
            <p:nvPr/>
          </p:nvSpPr>
          <p:spPr bwMode="auto">
            <a:xfrm>
              <a:off x="3721756" y="2388551"/>
              <a:ext cx="61758" cy="24446"/>
            </a:xfrm>
            <a:custGeom>
              <a:avLst/>
              <a:gdLst>
                <a:gd name="T0" fmla="*/ 18 w 48"/>
                <a:gd name="T1" fmla="*/ 0 h 19"/>
                <a:gd name="T2" fmla="*/ 22 w 48"/>
                <a:gd name="T3" fmla="*/ 4 h 19"/>
                <a:gd name="T4" fmla="*/ 22 w 48"/>
                <a:gd name="T5" fmla="*/ 0 h 19"/>
                <a:gd name="T6" fmla="*/ 18 w 48"/>
                <a:gd name="T7" fmla="*/ 0 h 19"/>
                <a:gd name="T8" fmla="*/ 18 w 48"/>
                <a:gd name="T9" fmla="*/ 0 h 19"/>
                <a:gd name="T10" fmla="*/ 18 w 48"/>
                <a:gd name="T11" fmla="*/ 0 h 19"/>
                <a:gd name="T12" fmla="*/ 3 w 48"/>
                <a:gd name="T13" fmla="*/ 0 h 19"/>
                <a:gd name="T14" fmla="*/ 7 w 48"/>
                <a:gd name="T15" fmla="*/ 4 h 19"/>
                <a:gd name="T16" fmla="*/ 7 w 48"/>
                <a:gd name="T17" fmla="*/ 0 h 19"/>
                <a:gd name="T18" fmla="*/ 3 w 48"/>
                <a:gd name="T19" fmla="*/ 0 h 19"/>
                <a:gd name="T20" fmla="*/ 3 w 48"/>
                <a:gd name="T21" fmla="*/ 0 h 19"/>
                <a:gd name="T22" fmla="*/ 0 w 48"/>
                <a:gd name="T23" fmla="*/ 4 h 19"/>
                <a:gd name="T24" fmla="*/ 0 w 48"/>
                <a:gd name="T25" fmla="*/ 8 h 19"/>
                <a:gd name="T26" fmla="*/ 3 w 48"/>
                <a:gd name="T27" fmla="*/ 8 h 19"/>
                <a:gd name="T28" fmla="*/ 3 w 48"/>
                <a:gd name="T29" fmla="*/ 8 h 19"/>
                <a:gd name="T30" fmla="*/ 3 w 48"/>
                <a:gd name="T31" fmla="*/ 4 h 19"/>
                <a:gd name="T32" fmla="*/ 0 w 48"/>
                <a:gd name="T33" fmla="*/ 4 h 19"/>
                <a:gd name="T34" fmla="*/ 0 w 48"/>
                <a:gd name="T35" fmla="*/ 4 h 19"/>
                <a:gd name="T36" fmla="*/ 44 w 48"/>
                <a:gd name="T37" fmla="*/ 19 h 19"/>
                <a:gd name="T38" fmla="*/ 40 w 48"/>
                <a:gd name="T39" fmla="*/ 19 h 19"/>
                <a:gd name="T40" fmla="*/ 40 w 48"/>
                <a:gd name="T41" fmla="*/ 19 h 19"/>
                <a:gd name="T42" fmla="*/ 48 w 48"/>
                <a:gd name="T43" fmla="*/ 19 h 19"/>
                <a:gd name="T44" fmla="*/ 48 w 48"/>
                <a:gd name="T45" fmla="*/ 19 h 19"/>
                <a:gd name="T46" fmla="*/ 48 w 48"/>
                <a:gd name="T47" fmla="*/ 19 h 19"/>
                <a:gd name="T48" fmla="*/ 44 w 48"/>
                <a:gd name="T4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8" h="19">
                  <a:moveTo>
                    <a:pt x="18" y="0"/>
                  </a:moveTo>
                  <a:lnTo>
                    <a:pt x="22" y="4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close/>
                  <a:moveTo>
                    <a:pt x="3" y="0"/>
                  </a:moveTo>
                  <a:lnTo>
                    <a:pt x="7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3" y="0"/>
                  </a:lnTo>
                  <a:close/>
                  <a:moveTo>
                    <a:pt x="0" y="4"/>
                  </a:moveTo>
                  <a:lnTo>
                    <a:pt x="0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4"/>
                  </a:lnTo>
                  <a:close/>
                  <a:moveTo>
                    <a:pt x="44" y="19"/>
                  </a:moveTo>
                  <a:lnTo>
                    <a:pt x="40" y="19"/>
                  </a:lnTo>
                  <a:lnTo>
                    <a:pt x="40" y="19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44" y="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91" name="Freeform 93"/>
            <p:cNvSpPr/>
            <p:nvPr/>
          </p:nvSpPr>
          <p:spPr bwMode="auto">
            <a:xfrm>
              <a:off x="3945630" y="2522360"/>
              <a:ext cx="9007" cy="5147"/>
            </a:xfrm>
            <a:custGeom>
              <a:avLst/>
              <a:gdLst>
                <a:gd name="T0" fmla="*/ 1 w 2"/>
                <a:gd name="T1" fmla="*/ 1 h 1"/>
                <a:gd name="T2" fmla="*/ 1 w 2"/>
                <a:gd name="T3" fmla="*/ 1 h 1"/>
                <a:gd name="T4" fmla="*/ 0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92" name="Freeform 94"/>
            <p:cNvSpPr>
              <a:spLocks noEditPoints="1"/>
            </p:cNvSpPr>
            <p:nvPr/>
          </p:nvSpPr>
          <p:spPr bwMode="auto">
            <a:xfrm>
              <a:off x="3926331" y="2603418"/>
              <a:ext cx="95211" cy="28306"/>
            </a:xfrm>
            <a:custGeom>
              <a:avLst/>
              <a:gdLst>
                <a:gd name="T0" fmla="*/ 3 w 20"/>
                <a:gd name="T1" fmla="*/ 4 h 6"/>
                <a:gd name="T2" fmla="*/ 3 w 20"/>
                <a:gd name="T3" fmla="*/ 4 h 6"/>
                <a:gd name="T4" fmla="*/ 3 w 20"/>
                <a:gd name="T5" fmla="*/ 4 h 6"/>
                <a:gd name="T6" fmla="*/ 4 w 20"/>
                <a:gd name="T7" fmla="*/ 4 h 6"/>
                <a:gd name="T8" fmla="*/ 4 w 20"/>
                <a:gd name="T9" fmla="*/ 4 h 6"/>
                <a:gd name="T10" fmla="*/ 3 w 20"/>
                <a:gd name="T11" fmla="*/ 4 h 6"/>
                <a:gd name="T12" fmla="*/ 0 w 20"/>
                <a:gd name="T13" fmla="*/ 6 h 6"/>
                <a:gd name="T14" fmla="*/ 0 w 20"/>
                <a:gd name="T15" fmla="*/ 6 h 6"/>
                <a:gd name="T16" fmla="*/ 0 w 20"/>
                <a:gd name="T17" fmla="*/ 5 h 6"/>
                <a:gd name="T18" fmla="*/ 1 w 20"/>
                <a:gd name="T19" fmla="*/ 5 h 6"/>
                <a:gd name="T20" fmla="*/ 1 w 20"/>
                <a:gd name="T21" fmla="*/ 6 h 6"/>
                <a:gd name="T22" fmla="*/ 0 w 20"/>
                <a:gd name="T23" fmla="*/ 6 h 6"/>
                <a:gd name="T24" fmla="*/ 0 w 20"/>
                <a:gd name="T25" fmla="*/ 6 h 6"/>
                <a:gd name="T26" fmla="*/ 1 w 20"/>
                <a:gd name="T27" fmla="*/ 3 h 6"/>
                <a:gd name="T28" fmla="*/ 1 w 20"/>
                <a:gd name="T29" fmla="*/ 2 h 6"/>
                <a:gd name="T30" fmla="*/ 1 w 20"/>
                <a:gd name="T31" fmla="*/ 1 h 6"/>
                <a:gd name="T32" fmla="*/ 1 w 20"/>
                <a:gd name="T33" fmla="*/ 1 h 6"/>
                <a:gd name="T34" fmla="*/ 2 w 20"/>
                <a:gd name="T35" fmla="*/ 1 h 6"/>
                <a:gd name="T36" fmla="*/ 2 w 20"/>
                <a:gd name="T37" fmla="*/ 2 h 6"/>
                <a:gd name="T38" fmla="*/ 1 w 20"/>
                <a:gd name="T39" fmla="*/ 3 h 6"/>
                <a:gd name="T40" fmla="*/ 8 w 20"/>
                <a:gd name="T41" fmla="*/ 4 h 6"/>
                <a:gd name="T42" fmla="*/ 7 w 20"/>
                <a:gd name="T43" fmla="*/ 4 h 6"/>
                <a:gd name="T44" fmla="*/ 6 w 20"/>
                <a:gd name="T45" fmla="*/ 5 h 6"/>
                <a:gd name="T46" fmla="*/ 5 w 20"/>
                <a:gd name="T47" fmla="*/ 4 h 6"/>
                <a:gd name="T48" fmla="*/ 4 w 20"/>
                <a:gd name="T49" fmla="*/ 4 h 6"/>
                <a:gd name="T50" fmla="*/ 5 w 20"/>
                <a:gd name="T51" fmla="*/ 3 h 6"/>
                <a:gd name="T52" fmla="*/ 6 w 20"/>
                <a:gd name="T53" fmla="*/ 3 h 6"/>
                <a:gd name="T54" fmla="*/ 7 w 20"/>
                <a:gd name="T55" fmla="*/ 3 h 6"/>
                <a:gd name="T56" fmla="*/ 7 w 20"/>
                <a:gd name="T57" fmla="*/ 3 h 6"/>
                <a:gd name="T58" fmla="*/ 8 w 20"/>
                <a:gd name="T59" fmla="*/ 3 h 6"/>
                <a:gd name="T60" fmla="*/ 8 w 20"/>
                <a:gd name="T61" fmla="*/ 4 h 6"/>
                <a:gd name="T62" fmla="*/ 10 w 20"/>
                <a:gd name="T63" fmla="*/ 4 h 6"/>
                <a:gd name="T64" fmla="*/ 9 w 20"/>
                <a:gd name="T65" fmla="*/ 5 h 6"/>
                <a:gd name="T66" fmla="*/ 10 w 20"/>
                <a:gd name="T67" fmla="*/ 6 h 6"/>
                <a:gd name="T68" fmla="*/ 11 w 20"/>
                <a:gd name="T69" fmla="*/ 5 h 6"/>
                <a:gd name="T70" fmla="*/ 12 w 20"/>
                <a:gd name="T71" fmla="*/ 5 h 6"/>
                <a:gd name="T72" fmla="*/ 11 w 20"/>
                <a:gd name="T73" fmla="*/ 4 h 6"/>
                <a:gd name="T74" fmla="*/ 11 w 20"/>
                <a:gd name="T75" fmla="*/ 4 h 6"/>
                <a:gd name="T76" fmla="*/ 10 w 20"/>
                <a:gd name="T77" fmla="*/ 4 h 6"/>
                <a:gd name="T78" fmla="*/ 18 w 20"/>
                <a:gd name="T79" fmla="*/ 1 h 6"/>
                <a:gd name="T80" fmla="*/ 19 w 20"/>
                <a:gd name="T81" fmla="*/ 0 h 6"/>
                <a:gd name="T82" fmla="*/ 19 w 20"/>
                <a:gd name="T83" fmla="*/ 0 h 6"/>
                <a:gd name="T84" fmla="*/ 20 w 20"/>
                <a:gd name="T85" fmla="*/ 0 h 6"/>
                <a:gd name="T86" fmla="*/ 19 w 20"/>
                <a:gd name="T87" fmla="*/ 0 h 6"/>
                <a:gd name="T88" fmla="*/ 18 w 20"/>
                <a:gd name="T89" fmla="*/ 1 h 6"/>
                <a:gd name="T90" fmla="*/ 15 w 20"/>
                <a:gd name="T91" fmla="*/ 4 h 6"/>
                <a:gd name="T92" fmla="*/ 16 w 20"/>
                <a:gd name="T93" fmla="*/ 3 h 6"/>
                <a:gd name="T94" fmla="*/ 16 w 20"/>
                <a:gd name="T95" fmla="*/ 3 h 6"/>
                <a:gd name="T96" fmla="*/ 18 w 20"/>
                <a:gd name="T97" fmla="*/ 2 h 6"/>
                <a:gd name="T98" fmla="*/ 18 w 20"/>
                <a:gd name="T99" fmla="*/ 3 h 6"/>
                <a:gd name="T100" fmla="*/ 17 w 20"/>
                <a:gd name="T101" fmla="*/ 4 h 6"/>
                <a:gd name="T102" fmla="*/ 16 w 20"/>
                <a:gd name="T103" fmla="*/ 4 h 6"/>
                <a:gd name="T104" fmla="*/ 15 w 20"/>
                <a:gd name="T10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" h="6"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3" y="4"/>
                    <a:pt x="3" y="4"/>
                  </a:cubicBezTo>
                  <a:close/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lose/>
                  <a:moveTo>
                    <a:pt x="1" y="3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3"/>
                    <a:pt x="1" y="3"/>
                  </a:cubicBezTo>
                  <a:close/>
                  <a:moveTo>
                    <a:pt x="8" y="4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4"/>
                    <a:pt x="8" y="4"/>
                    <a:pt x="8" y="4"/>
                  </a:cubicBezTo>
                  <a:close/>
                  <a:moveTo>
                    <a:pt x="10" y="4"/>
                  </a:moveTo>
                  <a:cubicBezTo>
                    <a:pt x="9" y="5"/>
                    <a:pt x="9" y="5"/>
                    <a:pt x="9" y="5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0" y="4"/>
                    <a:pt x="10" y="4"/>
                    <a:pt x="10" y="4"/>
                  </a:cubicBezTo>
                  <a:close/>
                  <a:moveTo>
                    <a:pt x="18" y="1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1"/>
                    <a:pt x="18" y="1"/>
                    <a:pt x="18" y="1"/>
                  </a:cubicBezTo>
                  <a:close/>
                  <a:moveTo>
                    <a:pt x="15" y="4"/>
                  </a:moveTo>
                  <a:cubicBezTo>
                    <a:pt x="16" y="3"/>
                    <a:pt x="16" y="3"/>
                    <a:pt x="16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6" y="4"/>
                    <a:pt x="16" y="4"/>
                    <a:pt x="16" y="4"/>
                  </a:cubicBezTo>
                  <a:lnTo>
                    <a:pt x="15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93" name="Freeform 95"/>
            <p:cNvSpPr>
              <a:spLocks noEditPoints="1"/>
            </p:cNvSpPr>
            <p:nvPr/>
          </p:nvSpPr>
          <p:spPr bwMode="auto">
            <a:xfrm>
              <a:off x="3769361" y="2842732"/>
              <a:ext cx="51465" cy="42459"/>
            </a:xfrm>
            <a:custGeom>
              <a:avLst/>
              <a:gdLst>
                <a:gd name="T0" fmla="*/ 1 w 11"/>
                <a:gd name="T1" fmla="*/ 1 h 9"/>
                <a:gd name="T2" fmla="*/ 2 w 11"/>
                <a:gd name="T3" fmla="*/ 0 h 9"/>
                <a:gd name="T4" fmla="*/ 1 w 11"/>
                <a:gd name="T5" fmla="*/ 0 h 9"/>
                <a:gd name="T6" fmla="*/ 1 w 11"/>
                <a:gd name="T7" fmla="*/ 0 h 9"/>
                <a:gd name="T8" fmla="*/ 0 w 11"/>
                <a:gd name="T9" fmla="*/ 0 h 9"/>
                <a:gd name="T10" fmla="*/ 0 w 11"/>
                <a:gd name="T11" fmla="*/ 0 h 9"/>
                <a:gd name="T12" fmla="*/ 0 w 11"/>
                <a:gd name="T13" fmla="*/ 0 h 9"/>
                <a:gd name="T14" fmla="*/ 1 w 11"/>
                <a:gd name="T15" fmla="*/ 1 h 9"/>
                <a:gd name="T16" fmla="*/ 2 w 11"/>
                <a:gd name="T17" fmla="*/ 1 h 9"/>
                <a:gd name="T18" fmla="*/ 2 w 11"/>
                <a:gd name="T19" fmla="*/ 1 h 9"/>
                <a:gd name="T20" fmla="*/ 2 w 11"/>
                <a:gd name="T21" fmla="*/ 0 h 9"/>
                <a:gd name="T22" fmla="*/ 2 w 11"/>
                <a:gd name="T23" fmla="*/ 0 h 9"/>
                <a:gd name="T24" fmla="*/ 2 w 11"/>
                <a:gd name="T25" fmla="*/ 1 h 9"/>
                <a:gd name="T26" fmla="*/ 2 w 11"/>
                <a:gd name="T27" fmla="*/ 1 h 9"/>
                <a:gd name="T28" fmla="*/ 5 w 11"/>
                <a:gd name="T29" fmla="*/ 2 h 9"/>
                <a:gd name="T30" fmla="*/ 5 w 11"/>
                <a:gd name="T31" fmla="*/ 2 h 9"/>
                <a:gd name="T32" fmla="*/ 5 w 11"/>
                <a:gd name="T33" fmla="*/ 2 h 9"/>
                <a:gd name="T34" fmla="*/ 4 w 11"/>
                <a:gd name="T35" fmla="*/ 2 h 9"/>
                <a:gd name="T36" fmla="*/ 4 w 11"/>
                <a:gd name="T37" fmla="*/ 2 h 9"/>
                <a:gd name="T38" fmla="*/ 5 w 11"/>
                <a:gd name="T39" fmla="*/ 2 h 9"/>
                <a:gd name="T40" fmla="*/ 5 w 11"/>
                <a:gd name="T41" fmla="*/ 2 h 9"/>
                <a:gd name="T42" fmla="*/ 5 w 11"/>
                <a:gd name="T43" fmla="*/ 2 h 9"/>
                <a:gd name="T44" fmla="*/ 5 w 11"/>
                <a:gd name="T45" fmla="*/ 2 h 9"/>
                <a:gd name="T46" fmla="*/ 7 w 11"/>
                <a:gd name="T47" fmla="*/ 2 h 9"/>
                <a:gd name="T48" fmla="*/ 6 w 11"/>
                <a:gd name="T49" fmla="*/ 2 h 9"/>
                <a:gd name="T50" fmla="*/ 6 w 11"/>
                <a:gd name="T51" fmla="*/ 2 h 9"/>
                <a:gd name="T52" fmla="*/ 6 w 11"/>
                <a:gd name="T53" fmla="*/ 2 h 9"/>
                <a:gd name="T54" fmla="*/ 7 w 11"/>
                <a:gd name="T55" fmla="*/ 2 h 9"/>
                <a:gd name="T56" fmla="*/ 11 w 11"/>
                <a:gd name="T57" fmla="*/ 2 h 9"/>
                <a:gd name="T58" fmla="*/ 10 w 11"/>
                <a:gd name="T59" fmla="*/ 1 h 9"/>
                <a:gd name="T60" fmla="*/ 11 w 11"/>
                <a:gd name="T61" fmla="*/ 1 h 9"/>
                <a:gd name="T62" fmla="*/ 11 w 11"/>
                <a:gd name="T63" fmla="*/ 1 h 9"/>
                <a:gd name="T64" fmla="*/ 11 w 11"/>
                <a:gd name="T65" fmla="*/ 2 h 9"/>
                <a:gd name="T66" fmla="*/ 10 w 11"/>
                <a:gd name="T67" fmla="*/ 4 h 9"/>
                <a:gd name="T68" fmla="*/ 10 w 11"/>
                <a:gd name="T69" fmla="*/ 4 h 9"/>
                <a:gd name="T70" fmla="*/ 10 w 11"/>
                <a:gd name="T71" fmla="*/ 3 h 9"/>
                <a:gd name="T72" fmla="*/ 11 w 11"/>
                <a:gd name="T73" fmla="*/ 4 h 9"/>
                <a:gd name="T74" fmla="*/ 11 w 11"/>
                <a:gd name="T75" fmla="*/ 4 h 9"/>
                <a:gd name="T76" fmla="*/ 11 w 11"/>
                <a:gd name="T77" fmla="*/ 4 h 9"/>
                <a:gd name="T78" fmla="*/ 10 w 11"/>
                <a:gd name="T79" fmla="*/ 4 h 9"/>
                <a:gd name="T80" fmla="*/ 9 w 11"/>
                <a:gd name="T81" fmla="*/ 8 h 9"/>
                <a:gd name="T82" fmla="*/ 9 w 11"/>
                <a:gd name="T83" fmla="*/ 8 h 9"/>
                <a:gd name="T84" fmla="*/ 9 w 11"/>
                <a:gd name="T85" fmla="*/ 7 h 9"/>
                <a:gd name="T86" fmla="*/ 10 w 11"/>
                <a:gd name="T87" fmla="*/ 8 h 9"/>
                <a:gd name="T88" fmla="*/ 9 w 11"/>
                <a:gd name="T89" fmla="*/ 8 h 9"/>
                <a:gd name="T90" fmla="*/ 7 w 11"/>
                <a:gd name="T91" fmla="*/ 9 h 9"/>
                <a:gd name="T92" fmla="*/ 7 w 11"/>
                <a:gd name="T93" fmla="*/ 8 h 9"/>
                <a:gd name="T94" fmla="*/ 7 w 11"/>
                <a:gd name="T95" fmla="*/ 7 h 9"/>
                <a:gd name="T96" fmla="*/ 7 w 11"/>
                <a:gd name="T97" fmla="*/ 8 h 9"/>
                <a:gd name="T98" fmla="*/ 8 w 11"/>
                <a:gd name="T99" fmla="*/ 9 h 9"/>
                <a:gd name="T100" fmla="*/ 8 w 11"/>
                <a:gd name="T101" fmla="*/ 9 h 9"/>
                <a:gd name="T102" fmla="*/ 7 w 11"/>
                <a:gd name="T10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" h="9">
                  <a:moveTo>
                    <a:pt x="1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lose/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lose/>
                  <a:moveTo>
                    <a:pt x="7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7" y="2"/>
                    <a:pt x="7" y="2"/>
                  </a:cubicBezTo>
                  <a:close/>
                  <a:moveTo>
                    <a:pt x="11" y="2"/>
                  </a:moveTo>
                  <a:cubicBezTo>
                    <a:pt x="10" y="1"/>
                    <a:pt x="10" y="1"/>
                    <a:pt x="10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2"/>
                    <a:pt x="11" y="2"/>
                    <a:pt x="11" y="2"/>
                  </a:cubicBezTo>
                  <a:close/>
                  <a:moveTo>
                    <a:pt x="10" y="4"/>
                  </a:move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0" y="4"/>
                    <a:pt x="10" y="4"/>
                    <a:pt x="10" y="4"/>
                  </a:cubicBezTo>
                  <a:close/>
                  <a:moveTo>
                    <a:pt x="9" y="8"/>
                  </a:move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9" y="8"/>
                    <a:pt x="9" y="8"/>
                    <a:pt x="9" y="8"/>
                  </a:cubicBezTo>
                  <a:close/>
                  <a:moveTo>
                    <a:pt x="7" y="9"/>
                  </a:moveTo>
                  <a:cubicBezTo>
                    <a:pt x="7" y="8"/>
                    <a:pt x="7" y="8"/>
                    <a:pt x="7" y="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lnTo>
                    <a:pt x="7" y="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94" name="Freeform 96"/>
            <p:cNvSpPr>
              <a:spLocks noEditPoints="1"/>
            </p:cNvSpPr>
            <p:nvPr/>
          </p:nvSpPr>
          <p:spPr bwMode="auto">
            <a:xfrm>
              <a:off x="5384084" y="2651023"/>
              <a:ext cx="162115" cy="200714"/>
            </a:xfrm>
            <a:custGeom>
              <a:avLst/>
              <a:gdLst>
                <a:gd name="T0" fmla="*/ 48 w 126"/>
                <a:gd name="T1" fmla="*/ 104 h 156"/>
                <a:gd name="T2" fmla="*/ 48 w 126"/>
                <a:gd name="T3" fmla="*/ 60 h 156"/>
                <a:gd name="T4" fmla="*/ 67 w 126"/>
                <a:gd name="T5" fmla="*/ 19 h 156"/>
                <a:gd name="T6" fmla="*/ 70 w 126"/>
                <a:gd name="T7" fmla="*/ 34 h 156"/>
                <a:gd name="T8" fmla="*/ 81 w 126"/>
                <a:gd name="T9" fmla="*/ 41 h 156"/>
                <a:gd name="T10" fmla="*/ 89 w 126"/>
                <a:gd name="T11" fmla="*/ 41 h 156"/>
                <a:gd name="T12" fmla="*/ 96 w 126"/>
                <a:gd name="T13" fmla="*/ 45 h 156"/>
                <a:gd name="T14" fmla="*/ 104 w 126"/>
                <a:gd name="T15" fmla="*/ 45 h 156"/>
                <a:gd name="T16" fmla="*/ 111 w 126"/>
                <a:gd name="T17" fmla="*/ 52 h 156"/>
                <a:gd name="T18" fmla="*/ 115 w 126"/>
                <a:gd name="T19" fmla="*/ 56 h 156"/>
                <a:gd name="T20" fmla="*/ 122 w 126"/>
                <a:gd name="T21" fmla="*/ 63 h 156"/>
                <a:gd name="T22" fmla="*/ 122 w 126"/>
                <a:gd name="T23" fmla="*/ 67 h 156"/>
                <a:gd name="T24" fmla="*/ 122 w 126"/>
                <a:gd name="T25" fmla="*/ 71 h 156"/>
                <a:gd name="T26" fmla="*/ 115 w 126"/>
                <a:gd name="T27" fmla="*/ 82 h 156"/>
                <a:gd name="T28" fmla="*/ 111 w 126"/>
                <a:gd name="T29" fmla="*/ 89 h 156"/>
                <a:gd name="T30" fmla="*/ 107 w 126"/>
                <a:gd name="T31" fmla="*/ 97 h 156"/>
                <a:gd name="T32" fmla="*/ 104 w 126"/>
                <a:gd name="T33" fmla="*/ 97 h 156"/>
                <a:gd name="T34" fmla="*/ 104 w 126"/>
                <a:gd name="T35" fmla="*/ 93 h 156"/>
                <a:gd name="T36" fmla="*/ 100 w 126"/>
                <a:gd name="T37" fmla="*/ 93 h 156"/>
                <a:gd name="T38" fmla="*/ 96 w 126"/>
                <a:gd name="T39" fmla="*/ 97 h 156"/>
                <a:gd name="T40" fmla="*/ 96 w 126"/>
                <a:gd name="T41" fmla="*/ 100 h 156"/>
                <a:gd name="T42" fmla="*/ 92 w 126"/>
                <a:gd name="T43" fmla="*/ 108 h 156"/>
                <a:gd name="T44" fmla="*/ 92 w 126"/>
                <a:gd name="T45" fmla="*/ 108 h 156"/>
                <a:gd name="T46" fmla="*/ 96 w 126"/>
                <a:gd name="T47" fmla="*/ 112 h 156"/>
                <a:gd name="T48" fmla="*/ 96 w 126"/>
                <a:gd name="T49" fmla="*/ 119 h 156"/>
                <a:gd name="T50" fmla="*/ 89 w 126"/>
                <a:gd name="T51" fmla="*/ 119 h 156"/>
                <a:gd name="T52" fmla="*/ 85 w 126"/>
                <a:gd name="T53" fmla="*/ 119 h 156"/>
                <a:gd name="T54" fmla="*/ 74 w 126"/>
                <a:gd name="T55" fmla="*/ 126 h 156"/>
                <a:gd name="T56" fmla="*/ 74 w 126"/>
                <a:gd name="T57" fmla="*/ 134 h 156"/>
                <a:gd name="T58" fmla="*/ 70 w 126"/>
                <a:gd name="T59" fmla="*/ 138 h 156"/>
                <a:gd name="T60" fmla="*/ 59 w 126"/>
                <a:gd name="T61" fmla="*/ 138 h 156"/>
                <a:gd name="T62" fmla="*/ 55 w 126"/>
                <a:gd name="T63" fmla="*/ 141 h 156"/>
                <a:gd name="T64" fmla="*/ 55 w 126"/>
                <a:gd name="T65" fmla="*/ 145 h 156"/>
                <a:gd name="T66" fmla="*/ 55 w 126"/>
                <a:gd name="T67" fmla="*/ 145 h 156"/>
                <a:gd name="T68" fmla="*/ 55 w 126"/>
                <a:gd name="T69" fmla="*/ 145 h 156"/>
                <a:gd name="T70" fmla="*/ 52 w 126"/>
                <a:gd name="T71" fmla="*/ 152 h 156"/>
                <a:gd name="T72" fmla="*/ 44 w 126"/>
                <a:gd name="T73" fmla="*/ 152 h 156"/>
                <a:gd name="T74" fmla="*/ 37 w 126"/>
                <a:gd name="T75" fmla="*/ 152 h 156"/>
                <a:gd name="T76" fmla="*/ 30 w 126"/>
                <a:gd name="T77" fmla="*/ 156 h 156"/>
                <a:gd name="T78" fmla="*/ 26 w 126"/>
                <a:gd name="T79" fmla="*/ 156 h 156"/>
                <a:gd name="T80" fmla="*/ 15 w 126"/>
                <a:gd name="T81" fmla="*/ 145 h 156"/>
                <a:gd name="T82" fmla="*/ 0 w 126"/>
                <a:gd name="T83" fmla="*/ 123 h 156"/>
                <a:gd name="T84" fmla="*/ 4 w 126"/>
                <a:gd name="T85" fmla="*/ 115 h 156"/>
                <a:gd name="T86" fmla="*/ 63 w 126"/>
                <a:gd name="T87" fmla="*/ 11 h 156"/>
                <a:gd name="T88" fmla="*/ 63 w 126"/>
                <a:gd name="T89" fmla="*/ 4 h 156"/>
                <a:gd name="T90" fmla="*/ 63 w 126"/>
                <a:gd name="T91" fmla="*/ 0 h 156"/>
                <a:gd name="T92" fmla="*/ 63 w 126"/>
                <a:gd name="T93" fmla="*/ 0 h 156"/>
                <a:gd name="T94" fmla="*/ 63 w 126"/>
                <a:gd name="T95" fmla="*/ 0 h 156"/>
                <a:gd name="T96" fmla="*/ 59 w 126"/>
                <a:gd name="T97" fmla="*/ 0 h 156"/>
                <a:gd name="T98" fmla="*/ 59 w 126"/>
                <a:gd name="T99" fmla="*/ 4 h 156"/>
                <a:gd name="T100" fmla="*/ 59 w 126"/>
                <a:gd name="T101" fmla="*/ 4 h 156"/>
                <a:gd name="T102" fmla="*/ 59 w 126"/>
                <a:gd name="T103" fmla="*/ 8 h 156"/>
                <a:gd name="T104" fmla="*/ 63 w 126"/>
                <a:gd name="T105" fmla="*/ 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6" h="156">
                  <a:moveTo>
                    <a:pt x="4" y="115"/>
                  </a:moveTo>
                  <a:lnTo>
                    <a:pt x="48" y="104"/>
                  </a:lnTo>
                  <a:lnTo>
                    <a:pt x="52" y="71"/>
                  </a:lnTo>
                  <a:lnTo>
                    <a:pt x="48" y="60"/>
                  </a:lnTo>
                  <a:lnTo>
                    <a:pt x="63" y="19"/>
                  </a:lnTo>
                  <a:lnTo>
                    <a:pt x="67" y="19"/>
                  </a:lnTo>
                  <a:lnTo>
                    <a:pt x="67" y="26"/>
                  </a:lnTo>
                  <a:lnTo>
                    <a:pt x="70" y="34"/>
                  </a:lnTo>
                  <a:lnTo>
                    <a:pt x="70" y="37"/>
                  </a:lnTo>
                  <a:lnTo>
                    <a:pt x="81" y="41"/>
                  </a:lnTo>
                  <a:lnTo>
                    <a:pt x="85" y="45"/>
                  </a:lnTo>
                  <a:lnTo>
                    <a:pt x="89" y="41"/>
                  </a:lnTo>
                  <a:lnTo>
                    <a:pt x="89" y="41"/>
                  </a:lnTo>
                  <a:lnTo>
                    <a:pt x="96" y="45"/>
                  </a:lnTo>
                  <a:lnTo>
                    <a:pt x="100" y="45"/>
                  </a:lnTo>
                  <a:lnTo>
                    <a:pt x="104" y="45"/>
                  </a:lnTo>
                  <a:lnTo>
                    <a:pt x="107" y="49"/>
                  </a:lnTo>
                  <a:lnTo>
                    <a:pt x="111" y="52"/>
                  </a:lnTo>
                  <a:lnTo>
                    <a:pt x="111" y="56"/>
                  </a:lnTo>
                  <a:lnTo>
                    <a:pt x="115" y="56"/>
                  </a:lnTo>
                  <a:lnTo>
                    <a:pt x="118" y="63"/>
                  </a:lnTo>
                  <a:lnTo>
                    <a:pt x="122" y="63"/>
                  </a:lnTo>
                  <a:lnTo>
                    <a:pt x="126" y="63"/>
                  </a:lnTo>
                  <a:lnTo>
                    <a:pt x="122" y="67"/>
                  </a:lnTo>
                  <a:lnTo>
                    <a:pt x="122" y="71"/>
                  </a:lnTo>
                  <a:lnTo>
                    <a:pt x="122" y="71"/>
                  </a:lnTo>
                  <a:lnTo>
                    <a:pt x="122" y="75"/>
                  </a:lnTo>
                  <a:lnTo>
                    <a:pt x="115" y="82"/>
                  </a:lnTo>
                  <a:lnTo>
                    <a:pt x="111" y="86"/>
                  </a:lnTo>
                  <a:lnTo>
                    <a:pt x="111" y="89"/>
                  </a:lnTo>
                  <a:lnTo>
                    <a:pt x="107" y="89"/>
                  </a:lnTo>
                  <a:lnTo>
                    <a:pt x="107" y="97"/>
                  </a:lnTo>
                  <a:lnTo>
                    <a:pt x="104" y="97"/>
                  </a:lnTo>
                  <a:lnTo>
                    <a:pt x="104" y="97"/>
                  </a:lnTo>
                  <a:lnTo>
                    <a:pt x="104" y="93"/>
                  </a:lnTo>
                  <a:lnTo>
                    <a:pt x="104" y="93"/>
                  </a:lnTo>
                  <a:lnTo>
                    <a:pt x="104" y="93"/>
                  </a:lnTo>
                  <a:lnTo>
                    <a:pt x="100" y="93"/>
                  </a:lnTo>
                  <a:lnTo>
                    <a:pt x="100" y="97"/>
                  </a:lnTo>
                  <a:lnTo>
                    <a:pt x="96" y="97"/>
                  </a:lnTo>
                  <a:lnTo>
                    <a:pt x="100" y="97"/>
                  </a:lnTo>
                  <a:lnTo>
                    <a:pt x="96" y="100"/>
                  </a:lnTo>
                  <a:lnTo>
                    <a:pt x="92" y="104"/>
                  </a:lnTo>
                  <a:lnTo>
                    <a:pt x="92" y="108"/>
                  </a:lnTo>
                  <a:lnTo>
                    <a:pt x="92" y="108"/>
                  </a:lnTo>
                  <a:lnTo>
                    <a:pt x="92" y="108"/>
                  </a:lnTo>
                  <a:lnTo>
                    <a:pt x="96" y="112"/>
                  </a:lnTo>
                  <a:lnTo>
                    <a:pt x="96" y="112"/>
                  </a:lnTo>
                  <a:lnTo>
                    <a:pt x="96" y="119"/>
                  </a:lnTo>
                  <a:lnTo>
                    <a:pt x="96" y="119"/>
                  </a:lnTo>
                  <a:lnTo>
                    <a:pt x="96" y="119"/>
                  </a:lnTo>
                  <a:lnTo>
                    <a:pt x="89" y="119"/>
                  </a:lnTo>
                  <a:lnTo>
                    <a:pt x="89" y="123"/>
                  </a:lnTo>
                  <a:lnTo>
                    <a:pt x="85" y="119"/>
                  </a:lnTo>
                  <a:lnTo>
                    <a:pt x="81" y="123"/>
                  </a:lnTo>
                  <a:lnTo>
                    <a:pt x="74" y="126"/>
                  </a:lnTo>
                  <a:lnTo>
                    <a:pt x="74" y="134"/>
                  </a:lnTo>
                  <a:lnTo>
                    <a:pt x="74" y="134"/>
                  </a:lnTo>
                  <a:lnTo>
                    <a:pt x="70" y="138"/>
                  </a:lnTo>
                  <a:lnTo>
                    <a:pt x="70" y="138"/>
                  </a:lnTo>
                  <a:lnTo>
                    <a:pt x="63" y="138"/>
                  </a:lnTo>
                  <a:lnTo>
                    <a:pt x="59" y="138"/>
                  </a:lnTo>
                  <a:lnTo>
                    <a:pt x="59" y="138"/>
                  </a:lnTo>
                  <a:lnTo>
                    <a:pt x="55" y="141"/>
                  </a:lnTo>
                  <a:lnTo>
                    <a:pt x="55" y="141"/>
                  </a:lnTo>
                  <a:lnTo>
                    <a:pt x="55" y="145"/>
                  </a:lnTo>
                  <a:lnTo>
                    <a:pt x="55" y="145"/>
                  </a:lnTo>
                  <a:lnTo>
                    <a:pt x="55" y="145"/>
                  </a:lnTo>
                  <a:lnTo>
                    <a:pt x="55" y="145"/>
                  </a:lnTo>
                  <a:lnTo>
                    <a:pt x="55" y="145"/>
                  </a:lnTo>
                  <a:lnTo>
                    <a:pt x="52" y="152"/>
                  </a:lnTo>
                  <a:lnTo>
                    <a:pt x="52" y="152"/>
                  </a:lnTo>
                  <a:lnTo>
                    <a:pt x="48" y="149"/>
                  </a:lnTo>
                  <a:lnTo>
                    <a:pt x="44" y="152"/>
                  </a:lnTo>
                  <a:lnTo>
                    <a:pt x="41" y="152"/>
                  </a:lnTo>
                  <a:lnTo>
                    <a:pt x="37" y="152"/>
                  </a:lnTo>
                  <a:lnTo>
                    <a:pt x="33" y="152"/>
                  </a:lnTo>
                  <a:lnTo>
                    <a:pt x="30" y="156"/>
                  </a:lnTo>
                  <a:lnTo>
                    <a:pt x="26" y="156"/>
                  </a:lnTo>
                  <a:lnTo>
                    <a:pt x="26" y="156"/>
                  </a:lnTo>
                  <a:lnTo>
                    <a:pt x="22" y="156"/>
                  </a:lnTo>
                  <a:lnTo>
                    <a:pt x="15" y="145"/>
                  </a:lnTo>
                  <a:lnTo>
                    <a:pt x="15" y="141"/>
                  </a:lnTo>
                  <a:lnTo>
                    <a:pt x="0" y="123"/>
                  </a:lnTo>
                  <a:lnTo>
                    <a:pt x="4" y="115"/>
                  </a:lnTo>
                  <a:lnTo>
                    <a:pt x="4" y="115"/>
                  </a:lnTo>
                  <a:close/>
                  <a:moveTo>
                    <a:pt x="63" y="11"/>
                  </a:moveTo>
                  <a:lnTo>
                    <a:pt x="63" y="11"/>
                  </a:lnTo>
                  <a:lnTo>
                    <a:pt x="63" y="8"/>
                  </a:lnTo>
                  <a:lnTo>
                    <a:pt x="63" y="4"/>
                  </a:lnTo>
                  <a:lnTo>
                    <a:pt x="63" y="4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59" y="8"/>
                  </a:lnTo>
                  <a:lnTo>
                    <a:pt x="59" y="8"/>
                  </a:lnTo>
                  <a:lnTo>
                    <a:pt x="59" y="11"/>
                  </a:lnTo>
                  <a:lnTo>
                    <a:pt x="63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95" name="Freeform 97"/>
            <p:cNvSpPr>
              <a:spLocks noEditPoints="1"/>
            </p:cNvSpPr>
            <p:nvPr/>
          </p:nvSpPr>
          <p:spPr bwMode="auto">
            <a:xfrm>
              <a:off x="5188515" y="2798985"/>
              <a:ext cx="257326" cy="144103"/>
            </a:xfrm>
            <a:custGeom>
              <a:avLst/>
              <a:gdLst>
                <a:gd name="T0" fmla="*/ 4 w 200"/>
                <a:gd name="T1" fmla="*/ 45 h 112"/>
                <a:gd name="T2" fmla="*/ 11 w 200"/>
                <a:gd name="T3" fmla="*/ 41 h 112"/>
                <a:gd name="T4" fmla="*/ 11 w 200"/>
                <a:gd name="T5" fmla="*/ 34 h 112"/>
                <a:gd name="T6" fmla="*/ 19 w 200"/>
                <a:gd name="T7" fmla="*/ 26 h 112"/>
                <a:gd name="T8" fmla="*/ 33 w 200"/>
                <a:gd name="T9" fmla="*/ 30 h 112"/>
                <a:gd name="T10" fmla="*/ 63 w 200"/>
                <a:gd name="T11" fmla="*/ 41 h 112"/>
                <a:gd name="T12" fmla="*/ 93 w 200"/>
                <a:gd name="T13" fmla="*/ 19 h 112"/>
                <a:gd name="T14" fmla="*/ 152 w 200"/>
                <a:gd name="T15" fmla="*/ 8 h 112"/>
                <a:gd name="T16" fmla="*/ 167 w 200"/>
                <a:gd name="T17" fmla="*/ 30 h 112"/>
                <a:gd name="T18" fmla="*/ 170 w 200"/>
                <a:gd name="T19" fmla="*/ 41 h 112"/>
                <a:gd name="T20" fmla="*/ 159 w 200"/>
                <a:gd name="T21" fmla="*/ 49 h 112"/>
                <a:gd name="T22" fmla="*/ 159 w 200"/>
                <a:gd name="T23" fmla="*/ 56 h 112"/>
                <a:gd name="T24" fmla="*/ 159 w 200"/>
                <a:gd name="T25" fmla="*/ 56 h 112"/>
                <a:gd name="T26" fmla="*/ 152 w 200"/>
                <a:gd name="T27" fmla="*/ 60 h 112"/>
                <a:gd name="T28" fmla="*/ 133 w 200"/>
                <a:gd name="T29" fmla="*/ 67 h 112"/>
                <a:gd name="T30" fmla="*/ 115 w 200"/>
                <a:gd name="T31" fmla="*/ 71 h 112"/>
                <a:gd name="T32" fmla="*/ 111 w 200"/>
                <a:gd name="T33" fmla="*/ 75 h 112"/>
                <a:gd name="T34" fmla="*/ 100 w 200"/>
                <a:gd name="T35" fmla="*/ 82 h 112"/>
                <a:gd name="T36" fmla="*/ 96 w 200"/>
                <a:gd name="T37" fmla="*/ 82 h 112"/>
                <a:gd name="T38" fmla="*/ 93 w 200"/>
                <a:gd name="T39" fmla="*/ 82 h 112"/>
                <a:gd name="T40" fmla="*/ 89 w 200"/>
                <a:gd name="T41" fmla="*/ 82 h 112"/>
                <a:gd name="T42" fmla="*/ 85 w 200"/>
                <a:gd name="T43" fmla="*/ 89 h 112"/>
                <a:gd name="T44" fmla="*/ 74 w 200"/>
                <a:gd name="T45" fmla="*/ 89 h 112"/>
                <a:gd name="T46" fmla="*/ 63 w 200"/>
                <a:gd name="T47" fmla="*/ 93 h 112"/>
                <a:gd name="T48" fmla="*/ 59 w 200"/>
                <a:gd name="T49" fmla="*/ 89 h 112"/>
                <a:gd name="T50" fmla="*/ 56 w 200"/>
                <a:gd name="T51" fmla="*/ 89 h 112"/>
                <a:gd name="T52" fmla="*/ 48 w 200"/>
                <a:gd name="T53" fmla="*/ 93 h 112"/>
                <a:gd name="T54" fmla="*/ 45 w 200"/>
                <a:gd name="T55" fmla="*/ 97 h 112"/>
                <a:gd name="T56" fmla="*/ 41 w 200"/>
                <a:gd name="T57" fmla="*/ 100 h 112"/>
                <a:gd name="T58" fmla="*/ 33 w 200"/>
                <a:gd name="T59" fmla="*/ 100 h 112"/>
                <a:gd name="T60" fmla="*/ 30 w 200"/>
                <a:gd name="T61" fmla="*/ 104 h 112"/>
                <a:gd name="T62" fmla="*/ 22 w 200"/>
                <a:gd name="T63" fmla="*/ 104 h 112"/>
                <a:gd name="T64" fmla="*/ 19 w 200"/>
                <a:gd name="T65" fmla="*/ 100 h 112"/>
                <a:gd name="T66" fmla="*/ 15 w 200"/>
                <a:gd name="T67" fmla="*/ 93 h 112"/>
                <a:gd name="T68" fmla="*/ 15 w 200"/>
                <a:gd name="T69" fmla="*/ 89 h 112"/>
                <a:gd name="T70" fmla="*/ 11 w 200"/>
                <a:gd name="T71" fmla="*/ 82 h 112"/>
                <a:gd name="T72" fmla="*/ 4 w 200"/>
                <a:gd name="T73" fmla="*/ 63 h 112"/>
                <a:gd name="T74" fmla="*/ 0 w 200"/>
                <a:gd name="T75" fmla="*/ 60 h 112"/>
                <a:gd name="T76" fmla="*/ 4 w 200"/>
                <a:gd name="T77" fmla="*/ 60 h 112"/>
                <a:gd name="T78" fmla="*/ 4 w 200"/>
                <a:gd name="T79" fmla="*/ 56 h 112"/>
                <a:gd name="T80" fmla="*/ 4 w 200"/>
                <a:gd name="T81" fmla="*/ 45 h 112"/>
                <a:gd name="T82" fmla="*/ 4 w 200"/>
                <a:gd name="T83" fmla="*/ 45 h 112"/>
                <a:gd name="T84" fmla="*/ 163 w 200"/>
                <a:gd name="T85" fmla="*/ 112 h 112"/>
                <a:gd name="T86" fmla="*/ 163 w 200"/>
                <a:gd name="T87" fmla="*/ 112 h 112"/>
                <a:gd name="T88" fmla="*/ 159 w 200"/>
                <a:gd name="T89" fmla="*/ 112 h 112"/>
                <a:gd name="T90" fmla="*/ 182 w 200"/>
                <a:gd name="T91" fmla="*/ 104 h 112"/>
                <a:gd name="T92" fmla="*/ 185 w 200"/>
                <a:gd name="T93" fmla="*/ 100 h 112"/>
                <a:gd name="T94" fmla="*/ 189 w 200"/>
                <a:gd name="T95" fmla="*/ 104 h 112"/>
                <a:gd name="T96" fmla="*/ 193 w 200"/>
                <a:gd name="T97" fmla="*/ 104 h 112"/>
                <a:gd name="T98" fmla="*/ 196 w 200"/>
                <a:gd name="T99" fmla="*/ 104 h 112"/>
                <a:gd name="T100" fmla="*/ 200 w 200"/>
                <a:gd name="T101" fmla="*/ 104 h 112"/>
                <a:gd name="T102" fmla="*/ 196 w 200"/>
                <a:gd name="T103" fmla="*/ 108 h 112"/>
                <a:gd name="T104" fmla="*/ 189 w 200"/>
                <a:gd name="T105" fmla="*/ 108 h 112"/>
                <a:gd name="T106" fmla="*/ 182 w 200"/>
                <a:gd name="T107" fmla="*/ 10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0" h="112">
                  <a:moveTo>
                    <a:pt x="4" y="45"/>
                  </a:moveTo>
                  <a:lnTo>
                    <a:pt x="4" y="45"/>
                  </a:lnTo>
                  <a:lnTo>
                    <a:pt x="8" y="45"/>
                  </a:lnTo>
                  <a:lnTo>
                    <a:pt x="11" y="41"/>
                  </a:lnTo>
                  <a:lnTo>
                    <a:pt x="15" y="37"/>
                  </a:lnTo>
                  <a:lnTo>
                    <a:pt x="11" y="34"/>
                  </a:lnTo>
                  <a:lnTo>
                    <a:pt x="15" y="26"/>
                  </a:lnTo>
                  <a:lnTo>
                    <a:pt x="19" y="26"/>
                  </a:lnTo>
                  <a:lnTo>
                    <a:pt x="22" y="30"/>
                  </a:lnTo>
                  <a:lnTo>
                    <a:pt x="33" y="30"/>
                  </a:lnTo>
                  <a:lnTo>
                    <a:pt x="48" y="34"/>
                  </a:lnTo>
                  <a:lnTo>
                    <a:pt x="63" y="41"/>
                  </a:lnTo>
                  <a:lnTo>
                    <a:pt x="63" y="52"/>
                  </a:lnTo>
                  <a:lnTo>
                    <a:pt x="93" y="19"/>
                  </a:lnTo>
                  <a:lnTo>
                    <a:pt x="156" y="0"/>
                  </a:lnTo>
                  <a:lnTo>
                    <a:pt x="152" y="8"/>
                  </a:lnTo>
                  <a:lnTo>
                    <a:pt x="167" y="26"/>
                  </a:lnTo>
                  <a:lnTo>
                    <a:pt x="167" y="30"/>
                  </a:lnTo>
                  <a:lnTo>
                    <a:pt x="174" y="41"/>
                  </a:lnTo>
                  <a:lnTo>
                    <a:pt x="170" y="41"/>
                  </a:lnTo>
                  <a:lnTo>
                    <a:pt x="167" y="45"/>
                  </a:lnTo>
                  <a:lnTo>
                    <a:pt x="159" y="49"/>
                  </a:lnTo>
                  <a:lnTo>
                    <a:pt x="159" y="52"/>
                  </a:lnTo>
                  <a:lnTo>
                    <a:pt x="159" y="56"/>
                  </a:lnTo>
                  <a:lnTo>
                    <a:pt x="159" y="56"/>
                  </a:lnTo>
                  <a:lnTo>
                    <a:pt x="159" y="56"/>
                  </a:lnTo>
                  <a:lnTo>
                    <a:pt x="156" y="60"/>
                  </a:lnTo>
                  <a:lnTo>
                    <a:pt x="152" y="60"/>
                  </a:lnTo>
                  <a:lnTo>
                    <a:pt x="145" y="63"/>
                  </a:lnTo>
                  <a:lnTo>
                    <a:pt x="133" y="67"/>
                  </a:lnTo>
                  <a:lnTo>
                    <a:pt x="133" y="67"/>
                  </a:lnTo>
                  <a:lnTo>
                    <a:pt x="115" y="71"/>
                  </a:lnTo>
                  <a:lnTo>
                    <a:pt x="111" y="71"/>
                  </a:lnTo>
                  <a:lnTo>
                    <a:pt x="111" y="75"/>
                  </a:lnTo>
                  <a:lnTo>
                    <a:pt x="107" y="78"/>
                  </a:lnTo>
                  <a:lnTo>
                    <a:pt x="100" y="82"/>
                  </a:lnTo>
                  <a:lnTo>
                    <a:pt x="100" y="82"/>
                  </a:lnTo>
                  <a:lnTo>
                    <a:pt x="96" y="82"/>
                  </a:lnTo>
                  <a:lnTo>
                    <a:pt x="96" y="82"/>
                  </a:lnTo>
                  <a:lnTo>
                    <a:pt x="93" y="82"/>
                  </a:lnTo>
                  <a:lnTo>
                    <a:pt x="93" y="82"/>
                  </a:lnTo>
                  <a:lnTo>
                    <a:pt x="89" y="82"/>
                  </a:lnTo>
                  <a:lnTo>
                    <a:pt x="85" y="86"/>
                  </a:lnTo>
                  <a:lnTo>
                    <a:pt x="85" y="89"/>
                  </a:lnTo>
                  <a:lnTo>
                    <a:pt x="82" y="89"/>
                  </a:lnTo>
                  <a:lnTo>
                    <a:pt x="74" y="89"/>
                  </a:lnTo>
                  <a:lnTo>
                    <a:pt x="67" y="93"/>
                  </a:lnTo>
                  <a:lnTo>
                    <a:pt x="63" y="93"/>
                  </a:lnTo>
                  <a:lnTo>
                    <a:pt x="63" y="89"/>
                  </a:lnTo>
                  <a:lnTo>
                    <a:pt x="59" y="89"/>
                  </a:lnTo>
                  <a:lnTo>
                    <a:pt x="59" y="89"/>
                  </a:lnTo>
                  <a:lnTo>
                    <a:pt x="56" y="89"/>
                  </a:lnTo>
                  <a:lnTo>
                    <a:pt x="52" y="89"/>
                  </a:lnTo>
                  <a:lnTo>
                    <a:pt x="48" y="93"/>
                  </a:lnTo>
                  <a:lnTo>
                    <a:pt x="48" y="97"/>
                  </a:lnTo>
                  <a:lnTo>
                    <a:pt x="45" y="97"/>
                  </a:lnTo>
                  <a:lnTo>
                    <a:pt x="41" y="100"/>
                  </a:lnTo>
                  <a:lnTo>
                    <a:pt x="41" y="100"/>
                  </a:lnTo>
                  <a:lnTo>
                    <a:pt x="37" y="100"/>
                  </a:lnTo>
                  <a:lnTo>
                    <a:pt x="33" y="100"/>
                  </a:lnTo>
                  <a:lnTo>
                    <a:pt x="30" y="104"/>
                  </a:lnTo>
                  <a:lnTo>
                    <a:pt x="30" y="104"/>
                  </a:lnTo>
                  <a:lnTo>
                    <a:pt x="22" y="100"/>
                  </a:lnTo>
                  <a:lnTo>
                    <a:pt x="22" y="104"/>
                  </a:lnTo>
                  <a:lnTo>
                    <a:pt x="19" y="104"/>
                  </a:lnTo>
                  <a:lnTo>
                    <a:pt x="19" y="100"/>
                  </a:lnTo>
                  <a:lnTo>
                    <a:pt x="19" y="97"/>
                  </a:lnTo>
                  <a:lnTo>
                    <a:pt x="15" y="93"/>
                  </a:lnTo>
                  <a:lnTo>
                    <a:pt x="11" y="89"/>
                  </a:lnTo>
                  <a:lnTo>
                    <a:pt x="15" y="89"/>
                  </a:lnTo>
                  <a:lnTo>
                    <a:pt x="15" y="86"/>
                  </a:lnTo>
                  <a:lnTo>
                    <a:pt x="11" y="82"/>
                  </a:lnTo>
                  <a:lnTo>
                    <a:pt x="8" y="67"/>
                  </a:lnTo>
                  <a:lnTo>
                    <a:pt x="4" y="63"/>
                  </a:lnTo>
                  <a:lnTo>
                    <a:pt x="4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4" y="6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52"/>
                  </a:lnTo>
                  <a:lnTo>
                    <a:pt x="4" y="45"/>
                  </a:lnTo>
                  <a:lnTo>
                    <a:pt x="4" y="45"/>
                  </a:lnTo>
                  <a:lnTo>
                    <a:pt x="4" y="45"/>
                  </a:lnTo>
                  <a:close/>
                  <a:moveTo>
                    <a:pt x="159" y="112"/>
                  </a:moveTo>
                  <a:lnTo>
                    <a:pt x="163" y="112"/>
                  </a:lnTo>
                  <a:lnTo>
                    <a:pt x="167" y="112"/>
                  </a:lnTo>
                  <a:lnTo>
                    <a:pt x="163" y="112"/>
                  </a:lnTo>
                  <a:lnTo>
                    <a:pt x="159" y="112"/>
                  </a:lnTo>
                  <a:lnTo>
                    <a:pt x="159" y="112"/>
                  </a:lnTo>
                  <a:close/>
                  <a:moveTo>
                    <a:pt x="182" y="108"/>
                  </a:moveTo>
                  <a:lnTo>
                    <a:pt x="182" y="104"/>
                  </a:lnTo>
                  <a:lnTo>
                    <a:pt x="182" y="104"/>
                  </a:lnTo>
                  <a:lnTo>
                    <a:pt x="185" y="100"/>
                  </a:lnTo>
                  <a:lnTo>
                    <a:pt x="185" y="100"/>
                  </a:lnTo>
                  <a:lnTo>
                    <a:pt x="189" y="104"/>
                  </a:lnTo>
                  <a:lnTo>
                    <a:pt x="189" y="104"/>
                  </a:lnTo>
                  <a:lnTo>
                    <a:pt x="193" y="104"/>
                  </a:lnTo>
                  <a:lnTo>
                    <a:pt x="196" y="104"/>
                  </a:lnTo>
                  <a:lnTo>
                    <a:pt x="196" y="104"/>
                  </a:lnTo>
                  <a:lnTo>
                    <a:pt x="200" y="104"/>
                  </a:lnTo>
                  <a:lnTo>
                    <a:pt x="200" y="104"/>
                  </a:lnTo>
                  <a:lnTo>
                    <a:pt x="200" y="108"/>
                  </a:lnTo>
                  <a:lnTo>
                    <a:pt x="196" y="108"/>
                  </a:lnTo>
                  <a:lnTo>
                    <a:pt x="193" y="108"/>
                  </a:lnTo>
                  <a:lnTo>
                    <a:pt x="189" y="108"/>
                  </a:lnTo>
                  <a:lnTo>
                    <a:pt x="185" y="108"/>
                  </a:lnTo>
                  <a:lnTo>
                    <a:pt x="182" y="108"/>
                  </a:lnTo>
                  <a:lnTo>
                    <a:pt x="182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96" name="Freeform 98"/>
            <p:cNvSpPr/>
            <p:nvPr/>
          </p:nvSpPr>
          <p:spPr bwMode="auto">
            <a:xfrm>
              <a:off x="4802526" y="2546806"/>
              <a:ext cx="262473" cy="200714"/>
            </a:xfrm>
            <a:custGeom>
              <a:avLst/>
              <a:gdLst>
                <a:gd name="T0" fmla="*/ 163 w 204"/>
                <a:gd name="T1" fmla="*/ 29 h 156"/>
                <a:gd name="T2" fmla="*/ 152 w 204"/>
                <a:gd name="T3" fmla="*/ 7 h 156"/>
                <a:gd name="T4" fmla="*/ 145 w 204"/>
                <a:gd name="T5" fmla="*/ 7 h 156"/>
                <a:gd name="T6" fmla="*/ 122 w 204"/>
                <a:gd name="T7" fmla="*/ 7 h 156"/>
                <a:gd name="T8" fmla="*/ 119 w 204"/>
                <a:gd name="T9" fmla="*/ 11 h 156"/>
                <a:gd name="T10" fmla="*/ 111 w 204"/>
                <a:gd name="T11" fmla="*/ 7 h 156"/>
                <a:gd name="T12" fmla="*/ 111 w 204"/>
                <a:gd name="T13" fmla="*/ 3 h 156"/>
                <a:gd name="T14" fmla="*/ 100 w 204"/>
                <a:gd name="T15" fmla="*/ 0 h 156"/>
                <a:gd name="T16" fmla="*/ 100 w 204"/>
                <a:gd name="T17" fmla="*/ 3 h 156"/>
                <a:gd name="T18" fmla="*/ 93 w 204"/>
                <a:gd name="T19" fmla="*/ 3 h 156"/>
                <a:gd name="T20" fmla="*/ 93 w 204"/>
                <a:gd name="T21" fmla="*/ 3 h 156"/>
                <a:gd name="T22" fmla="*/ 89 w 204"/>
                <a:gd name="T23" fmla="*/ 3 h 156"/>
                <a:gd name="T24" fmla="*/ 82 w 204"/>
                <a:gd name="T25" fmla="*/ 7 h 156"/>
                <a:gd name="T26" fmla="*/ 71 w 204"/>
                <a:gd name="T27" fmla="*/ 11 h 156"/>
                <a:gd name="T28" fmla="*/ 56 w 204"/>
                <a:gd name="T29" fmla="*/ 7 h 156"/>
                <a:gd name="T30" fmla="*/ 45 w 204"/>
                <a:gd name="T31" fmla="*/ 7 h 156"/>
                <a:gd name="T32" fmla="*/ 34 w 204"/>
                <a:gd name="T33" fmla="*/ 3 h 156"/>
                <a:gd name="T34" fmla="*/ 4 w 204"/>
                <a:gd name="T35" fmla="*/ 0 h 156"/>
                <a:gd name="T36" fmla="*/ 4 w 204"/>
                <a:gd name="T37" fmla="*/ 3 h 156"/>
                <a:gd name="T38" fmla="*/ 4 w 204"/>
                <a:gd name="T39" fmla="*/ 18 h 156"/>
                <a:gd name="T40" fmla="*/ 0 w 204"/>
                <a:gd name="T41" fmla="*/ 29 h 156"/>
                <a:gd name="T42" fmla="*/ 204 w 204"/>
                <a:gd name="T43" fmla="*/ 156 h 156"/>
                <a:gd name="T44" fmla="*/ 196 w 204"/>
                <a:gd name="T45" fmla="*/ 152 h 156"/>
                <a:gd name="T46" fmla="*/ 193 w 204"/>
                <a:gd name="T47" fmla="*/ 144 h 156"/>
                <a:gd name="T48" fmla="*/ 182 w 204"/>
                <a:gd name="T49" fmla="*/ 141 h 156"/>
                <a:gd name="T50" fmla="*/ 178 w 204"/>
                <a:gd name="T51" fmla="*/ 126 h 156"/>
                <a:gd name="T52" fmla="*/ 178 w 204"/>
                <a:gd name="T53" fmla="*/ 126 h 156"/>
                <a:gd name="T54" fmla="*/ 182 w 204"/>
                <a:gd name="T55" fmla="*/ 122 h 156"/>
                <a:gd name="T56" fmla="*/ 178 w 204"/>
                <a:gd name="T57" fmla="*/ 118 h 156"/>
                <a:gd name="T58" fmla="*/ 167 w 204"/>
                <a:gd name="T59" fmla="*/ 104 h 156"/>
                <a:gd name="T60" fmla="*/ 152 w 204"/>
                <a:gd name="T61" fmla="*/ 85 h 156"/>
                <a:gd name="T62" fmla="*/ 152 w 204"/>
                <a:gd name="T63" fmla="*/ 74 h 156"/>
                <a:gd name="T64" fmla="*/ 145 w 204"/>
                <a:gd name="T65" fmla="*/ 66 h 156"/>
                <a:gd name="T66" fmla="*/ 145 w 204"/>
                <a:gd name="T67" fmla="*/ 59 h 156"/>
                <a:gd name="T68" fmla="*/ 126 w 204"/>
                <a:gd name="T69" fmla="*/ 44 h 156"/>
                <a:gd name="T70" fmla="*/ 122 w 204"/>
                <a:gd name="T71" fmla="*/ 33 h 156"/>
                <a:gd name="T72" fmla="*/ 126 w 204"/>
                <a:gd name="T73" fmla="*/ 29 h 156"/>
                <a:gd name="T74" fmla="*/ 130 w 204"/>
                <a:gd name="T75" fmla="*/ 37 h 156"/>
                <a:gd name="T76" fmla="*/ 137 w 204"/>
                <a:gd name="T77" fmla="*/ 44 h 156"/>
                <a:gd name="T78" fmla="*/ 141 w 204"/>
                <a:gd name="T79" fmla="*/ 52 h 156"/>
                <a:gd name="T80" fmla="*/ 156 w 204"/>
                <a:gd name="T81" fmla="*/ 63 h 156"/>
                <a:gd name="T82" fmla="*/ 159 w 204"/>
                <a:gd name="T83" fmla="*/ 55 h 156"/>
                <a:gd name="T84" fmla="*/ 159 w 204"/>
                <a:gd name="T85" fmla="*/ 44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04" h="156">
                  <a:moveTo>
                    <a:pt x="163" y="37"/>
                  </a:moveTo>
                  <a:lnTo>
                    <a:pt x="159" y="33"/>
                  </a:lnTo>
                  <a:lnTo>
                    <a:pt x="163" y="29"/>
                  </a:lnTo>
                  <a:lnTo>
                    <a:pt x="159" y="22"/>
                  </a:lnTo>
                  <a:lnTo>
                    <a:pt x="156" y="15"/>
                  </a:lnTo>
                  <a:lnTo>
                    <a:pt x="152" y="7"/>
                  </a:lnTo>
                  <a:lnTo>
                    <a:pt x="148" y="3"/>
                  </a:lnTo>
                  <a:lnTo>
                    <a:pt x="148" y="3"/>
                  </a:lnTo>
                  <a:lnTo>
                    <a:pt x="145" y="7"/>
                  </a:lnTo>
                  <a:lnTo>
                    <a:pt x="141" y="7"/>
                  </a:lnTo>
                  <a:lnTo>
                    <a:pt x="130" y="7"/>
                  </a:lnTo>
                  <a:lnTo>
                    <a:pt x="122" y="7"/>
                  </a:lnTo>
                  <a:lnTo>
                    <a:pt x="115" y="3"/>
                  </a:lnTo>
                  <a:lnTo>
                    <a:pt x="115" y="7"/>
                  </a:lnTo>
                  <a:lnTo>
                    <a:pt x="119" y="11"/>
                  </a:lnTo>
                  <a:lnTo>
                    <a:pt x="119" y="11"/>
                  </a:lnTo>
                  <a:lnTo>
                    <a:pt x="115" y="7"/>
                  </a:lnTo>
                  <a:lnTo>
                    <a:pt x="111" y="7"/>
                  </a:lnTo>
                  <a:lnTo>
                    <a:pt x="111" y="3"/>
                  </a:lnTo>
                  <a:lnTo>
                    <a:pt x="111" y="3"/>
                  </a:lnTo>
                  <a:lnTo>
                    <a:pt x="111" y="3"/>
                  </a:lnTo>
                  <a:lnTo>
                    <a:pt x="108" y="3"/>
                  </a:lnTo>
                  <a:lnTo>
                    <a:pt x="104" y="3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100" y="3"/>
                  </a:lnTo>
                  <a:lnTo>
                    <a:pt x="100" y="3"/>
                  </a:lnTo>
                  <a:lnTo>
                    <a:pt x="100" y="3"/>
                  </a:lnTo>
                  <a:lnTo>
                    <a:pt x="96" y="3"/>
                  </a:lnTo>
                  <a:lnTo>
                    <a:pt x="93" y="3"/>
                  </a:lnTo>
                  <a:lnTo>
                    <a:pt x="89" y="3"/>
                  </a:lnTo>
                  <a:lnTo>
                    <a:pt x="93" y="3"/>
                  </a:lnTo>
                  <a:lnTo>
                    <a:pt x="93" y="3"/>
                  </a:lnTo>
                  <a:lnTo>
                    <a:pt x="96" y="0"/>
                  </a:lnTo>
                  <a:lnTo>
                    <a:pt x="93" y="3"/>
                  </a:lnTo>
                  <a:lnTo>
                    <a:pt x="89" y="3"/>
                  </a:lnTo>
                  <a:lnTo>
                    <a:pt x="85" y="3"/>
                  </a:lnTo>
                  <a:lnTo>
                    <a:pt x="82" y="3"/>
                  </a:lnTo>
                  <a:lnTo>
                    <a:pt x="82" y="7"/>
                  </a:lnTo>
                  <a:lnTo>
                    <a:pt x="78" y="7"/>
                  </a:lnTo>
                  <a:lnTo>
                    <a:pt x="74" y="11"/>
                  </a:lnTo>
                  <a:lnTo>
                    <a:pt x="71" y="11"/>
                  </a:lnTo>
                  <a:lnTo>
                    <a:pt x="67" y="11"/>
                  </a:lnTo>
                  <a:lnTo>
                    <a:pt x="59" y="7"/>
                  </a:lnTo>
                  <a:lnTo>
                    <a:pt x="56" y="7"/>
                  </a:lnTo>
                  <a:lnTo>
                    <a:pt x="52" y="7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41" y="7"/>
                  </a:lnTo>
                  <a:lnTo>
                    <a:pt x="37" y="3"/>
                  </a:lnTo>
                  <a:lnTo>
                    <a:pt x="34" y="3"/>
                  </a:lnTo>
                  <a:lnTo>
                    <a:pt x="19" y="3"/>
                  </a:lnTo>
                  <a:lnTo>
                    <a:pt x="15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3"/>
                  </a:lnTo>
                  <a:lnTo>
                    <a:pt x="0" y="11"/>
                  </a:lnTo>
                  <a:lnTo>
                    <a:pt x="4" y="15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4" y="37"/>
                  </a:lnTo>
                  <a:lnTo>
                    <a:pt x="8" y="156"/>
                  </a:lnTo>
                  <a:lnTo>
                    <a:pt x="204" y="156"/>
                  </a:lnTo>
                  <a:lnTo>
                    <a:pt x="204" y="156"/>
                  </a:lnTo>
                  <a:lnTo>
                    <a:pt x="200" y="152"/>
                  </a:lnTo>
                  <a:lnTo>
                    <a:pt x="196" y="152"/>
                  </a:lnTo>
                  <a:lnTo>
                    <a:pt x="196" y="148"/>
                  </a:lnTo>
                  <a:lnTo>
                    <a:pt x="193" y="148"/>
                  </a:lnTo>
                  <a:lnTo>
                    <a:pt x="193" y="144"/>
                  </a:lnTo>
                  <a:lnTo>
                    <a:pt x="189" y="144"/>
                  </a:lnTo>
                  <a:lnTo>
                    <a:pt x="185" y="144"/>
                  </a:lnTo>
                  <a:lnTo>
                    <a:pt x="182" y="141"/>
                  </a:lnTo>
                  <a:lnTo>
                    <a:pt x="178" y="133"/>
                  </a:lnTo>
                  <a:lnTo>
                    <a:pt x="178" y="130"/>
                  </a:lnTo>
                  <a:lnTo>
                    <a:pt x="178" y="126"/>
                  </a:lnTo>
                  <a:lnTo>
                    <a:pt x="178" y="126"/>
                  </a:lnTo>
                  <a:lnTo>
                    <a:pt x="178" y="126"/>
                  </a:lnTo>
                  <a:lnTo>
                    <a:pt x="178" y="126"/>
                  </a:lnTo>
                  <a:lnTo>
                    <a:pt x="185" y="126"/>
                  </a:lnTo>
                  <a:lnTo>
                    <a:pt x="182" y="122"/>
                  </a:lnTo>
                  <a:lnTo>
                    <a:pt x="182" y="122"/>
                  </a:lnTo>
                  <a:lnTo>
                    <a:pt x="178" y="118"/>
                  </a:lnTo>
                  <a:lnTo>
                    <a:pt x="178" y="118"/>
                  </a:lnTo>
                  <a:lnTo>
                    <a:pt x="178" y="118"/>
                  </a:lnTo>
                  <a:lnTo>
                    <a:pt x="174" y="118"/>
                  </a:lnTo>
                  <a:lnTo>
                    <a:pt x="174" y="115"/>
                  </a:lnTo>
                  <a:lnTo>
                    <a:pt x="167" y="104"/>
                  </a:lnTo>
                  <a:lnTo>
                    <a:pt x="163" y="104"/>
                  </a:lnTo>
                  <a:lnTo>
                    <a:pt x="163" y="100"/>
                  </a:lnTo>
                  <a:lnTo>
                    <a:pt x="152" y="85"/>
                  </a:lnTo>
                  <a:lnTo>
                    <a:pt x="152" y="81"/>
                  </a:lnTo>
                  <a:lnTo>
                    <a:pt x="152" y="81"/>
                  </a:lnTo>
                  <a:lnTo>
                    <a:pt x="152" y="74"/>
                  </a:lnTo>
                  <a:lnTo>
                    <a:pt x="148" y="74"/>
                  </a:lnTo>
                  <a:lnTo>
                    <a:pt x="148" y="70"/>
                  </a:lnTo>
                  <a:lnTo>
                    <a:pt x="145" y="66"/>
                  </a:lnTo>
                  <a:lnTo>
                    <a:pt x="145" y="63"/>
                  </a:lnTo>
                  <a:lnTo>
                    <a:pt x="145" y="63"/>
                  </a:lnTo>
                  <a:lnTo>
                    <a:pt x="145" y="59"/>
                  </a:lnTo>
                  <a:lnTo>
                    <a:pt x="133" y="52"/>
                  </a:lnTo>
                  <a:lnTo>
                    <a:pt x="133" y="48"/>
                  </a:lnTo>
                  <a:lnTo>
                    <a:pt x="126" y="44"/>
                  </a:lnTo>
                  <a:lnTo>
                    <a:pt x="126" y="41"/>
                  </a:lnTo>
                  <a:lnTo>
                    <a:pt x="122" y="37"/>
                  </a:lnTo>
                  <a:lnTo>
                    <a:pt x="122" y="33"/>
                  </a:lnTo>
                  <a:lnTo>
                    <a:pt x="122" y="29"/>
                  </a:lnTo>
                  <a:lnTo>
                    <a:pt x="122" y="29"/>
                  </a:lnTo>
                  <a:lnTo>
                    <a:pt x="126" y="29"/>
                  </a:lnTo>
                  <a:lnTo>
                    <a:pt x="126" y="29"/>
                  </a:lnTo>
                  <a:lnTo>
                    <a:pt x="126" y="33"/>
                  </a:lnTo>
                  <a:lnTo>
                    <a:pt x="130" y="37"/>
                  </a:lnTo>
                  <a:lnTo>
                    <a:pt x="130" y="37"/>
                  </a:lnTo>
                  <a:lnTo>
                    <a:pt x="137" y="44"/>
                  </a:lnTo>
                  <a:lnTo>
                    <a:pt x="137" y="44"/>
                  </a:lnTo>
                  <a:lnTo>
                    <a:pt x="137" y="48"/>
                  </a:lnTo>
                  <a:lnTo>
                    <a:pt x="141" y="52"/>
                  </a:lnTo>
                  <a:lnTo>
                    <a:pt x="141" y="52"/>
                  </a:lnTo>
                  <a:lnTo>
                    <a:pt x="152" y="63"/>
                  </a:lnTo>
                  <a:lnTo>
                    <a:pt x="156" y="63"/>
                  </a:lnTo>
                  <a:lnTo>
                    <a:pt x="156" y="63"/>
                  </a:lnTo>
                  <a:lnTo>
                    <a:pt x="156" y="63"/>
                  </a:lnTo>
                  <a:lnTo>
                    <a:pt x="159" y="59"/>
                  </a:lnTo>
                  <a:lnTo>
                    <a:pt x="159" y="55"/>
                  </a:lnTo>
                  <a:lnTo>
                    <a:pt x="159" y="55"/>
                  </a:lnTo>
                  <a:lnTo>
                    <a:pt x="159" y="48"/>
                  </a:lnTo>
                  <a:lnTo>
                    <a:pt x="159" y="44"/>
                  </a:lnTo>
                  <a:lnTo>
                    <a:pt x="163" y="37"/>
                  </a:lnTo>
                  <a:lnTo>
                    <a:pt x="163" y="3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97" name="Freeform 99"/>
            <p:cNvSpPr/>
            <p:nvPr/>
          </p:nvSpPr>
          <p:spPr bwMode="auto">
            <a:xfrm>
              <a:off x="4754921" y="2747520"/>
              <a:ext cx="347390" cy="361544"/>
            </a:xfrm>
            <a:custGeom>
              <a:avLst/>
              <a:gdLst>
                <a:gd name="T0" fmla="*/ 241 w 270"/>
                <a:gd name="T1" fmla="*/ 3 h 281"/>
                <a:gd name="T2" fmla="*/ 245 w 270"/>
                <a:gd name="T3" fmla="*/ 11 h 281"/>
                <a:gd name="T4" fmla="*/ 245 w 270"/>
                <a:gd name="T5" fmla="*/ 11 h 281"/>
                <a:gd name="T6" fmla="*/ 248 w 270"/>
                <a:gd name="T7" fmla="*/ 37 h 281"/>
                <a:gd name="T8" fmla="*/ 263 w 270"/>
                <a:gd name="T9" fmla="*/ 55 h 281"/>
                <a:gd name="T10" fmla="*/ 270 w 270"/>
                <a:gd name="T11" fmla="*/ 63 h 281"/>
                <a:gd name="T12" fmla="*/ 256 w 270"/>
                <a:gd name="T13" fmla="*/ 70 h 281"/>
                <a:gd name="T14" fmla="*/ 248 w 270"/>
                <a:gd name="T15" fmla="*/ 74 h 281"/>
                <a:gd name="T16" fmla="*/ 248 w 270"/>
                <a:gd name="T17" fmla="*/ 85 h 281"/>
                <a:gd name="T18" fmla="*/ 241 w 270"/>
                <a:gd name="T19" fmla="*/ 103 h 281"/>
                <a:gd name="T20" fmla="*/ 241 w 270"/>
                <a:gd name="T21" fmla="*/ 118 h 281"/>
                <a:gd name="T22" fmla="*/ 233 w 270"/>
                <a:gd name="T23" fmla="*/ 140 h 281"/>
                <a:gd name="T24" fmla="*/ 226 w 270"/>
                <a:gd name="T25" fmla="*/ 152 h 281"/>
                <a:gd name="T26" fmla="*/ 211 w 270"/>
                <a:gd name="T27" fmla="*/ 170 h 281"/>
                <a:gd name="T28" fmla="*/ 208 w 270"/>
                <a:gd name="T29" fmla="*/ 185 h 281"/>
                <a:gd name="T30" fmla="*/ 200 w 270"/>
                <a:gd name="T31" fmla="*/ 207 h 281"/>
                <a:gd name="T32" fmla="*/ 189 w 270"/>
                <a:gd name="T33" fmla="*/ 207 h 281"/>
                <a:gd name="T34" fmla="*/ 189 w 270"/>
                <a:gd name="T35" fmla="*/ 218 h 281"/>
                <a:gd name="T36" fmla="*/ 204 w 270"/>
                <a:gd name="T37" fmla="*/ 222 h 281"/>
                <a:gd name="T38" fmla="*/ 211 w 270"/>
                <a:gd name="T39" fmla="*/ 233 h 281"/>
                <a:gd name="T40" fmla="*/ 222 w 270"/>
                <a:gd name="T41" fmla="*/ 248 h 281"/>
                <a:gd name="T42" fmla="*/ 208 w 270"/>
                <a:gd name="T43" fmla="*/ 267 h 281"/>
                <a:gd name="T44" fmla="*/ 200 w 270"/>
                <a:gd name="T45" fmla="*/ 274 h 281"/>
                <a:gd name="T46" fmla="*/ 182 w 270"/>
                <a:gd name="T47" fmla="*/ 278 h 281"/>
                <a:gd name="T48" fmla="*/ 174 w 270"/>
                <a:gd name="T49" fmla="*/ 281 h 281"/>
                <a:gd name="T50" fmla="*/ 159 w 270"/>
                <a:gd name="T51" fmla="*/ 278 h 281"/>
                <a:gd name="T52" fmla="*/ 152 w 270"/>
                <a:gd name="T53" fmla="*/ 281 h 281"/>
                <a:gd name="T54" fmla="*/ 145 w 270"/>
                <a:gd name="T55" fmla="*/ 278 h 281"/>
                <a:gd name="T56" fmla="*/ 137 w 270"/>
                <a:gd name="T57" fmla="*/ 270 h 281"/>
                <a:gd name="T58" fmla="*/ 126 w 270"/>
                <a:gd name="T59" fmla="*/ 263 h 281"/>
                <a:gd name="T60" fmla="*/ 119 w 270"/>
                <a:gd name="T61" fmla="*/ 267 h 281"/>
                <a:gd name="T62" fmla="*/ 108 w 270"/>
                <a:gd name="T63" fmla="*/ 270 h 281"/>
                <a:gd name="T64" fmla="*/ 96 w 270"/>
                <a:gd name="T65" fmla="*/ 263 h 281"/>
                <a:gd name="T66" fmla="*/ 89 w 270"/>
                <a:gd name="T67" fmla="*/ 255 h 281"/>
                <a:gd name="T68" fmla="*/ 78 w 270"/>
                <a:gd name="T69" fmla="*/ 244 h 281"/>
                <a:gd name="T70" fmla="*/ 74 w 270"/>
                <a:gd name="T71" fmla="*/ 237 h 281"/>
                <a:gd name="T72" fmla="*/ 63 w 270"/>
                <a:gd name="T73" fmla="*/ 226 h 281"/>
                <a:gd name="T74" fmla="*/ 56 w 270"/>
                <a:gd name="T75" fmla="*/ 222 h 281"/>
                <a:gd name="T76" fmla="*/ 52 w 270"/>
                <a:gd name="T77" fmla="*/ 215 h 281"/>
                <a:gd name="T78" fmla="*/ 37 w 270"/>
                <a:gd name="T79" fmla="*/ 207 h 281"/>
                <a:gd name="T80" fmla="*/ 33 w 270"/>
                <a:gd name="T81" fmla="*/ 204 h 281"/>
                <a:gd name="T82" fmla="*/ 26 w 270"/>
                <a:gd name="T83" fmla="*/ 192 h 281"/>
                <a:gd name="T84" fmla="*/ 19 w 270"/>
                <a:gd name="T85" fmla="*/ 174 h 281"/>
                <a:gd name="T86" fmla="*/ 15 w 270"/>
                <a:gd name="T87" fmla="*/ 166 h 281"/>
                <a:gd name="T88" fmla="*/ 8 w 270"/>
                <a:gd name="T89" fmla="*/ 155 h 281"/>
                <a:gd name="T90" fmla="*/ 8 w 270"/>
                <a:gd name="T91" fmla="*/ 144 h 281"/>
                <a:gd name="T92" fmla="*/ 0 w 270"/>
                <a:gd name="T93" fmla="*/ 140 h 281"/>
                <a:gd name="T94" fmla="*/ 4 w 270"/>
                <a:gd name="T95" fmla="*/ 126 h 281"/>
                <a:gd name="T96" fmla="*/ 8 w 270"/>
                <a:gd name="T97" fmla="*/ 115 h 281"/>
                <a:gd name="T98" fmla="*/ 15 w 270"/>
                <a:gd name="T99" fmla="*/ 100 h 281"/>
                <a:gd name="T100" fmla="*/ 33 w 270"/>
                <a:gd name="T101" fmla="*/ 96 h 281"/>
                <a:gd name="T102" fmla="*/ 45 w 270"/>
                <a:gd name="T103" fmla="*/ 0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70" h="281">
                  <a:moveTo>
                    <a:pt x="45" y="0"/>
                  </a:moveTo>
                  <a:lnTo>
                    <a:pt x="241" y="0"/>
                  </a:lnTo>
                  <a:lnTo>
                    <a:pt x="241" y="0"/>
                  </a:lnTo>
                  <a:lnTo>
                    <a:pt x="241" y="3"/>
                  </a:lnTo>
                  <a:lnTo>
                    <a:pt x="241" y="3"/>
                  </a:lnTo>
                  <a:lnTo>
                    <a:pt x="241" y="3"/>
                  </a:lnTo>
                  <a:lnTo>
                    <a:pt x="241" y="3"/>
                  </a:lnTo>
                  <a:lnTo>
                    <a:pt x="241" y="3"/>
                  </a:lnTo>
                  <a:lnTo>
                    <a:pt x="241" y="7"/>
                  </a:lnTo>
                  <a:lnTo>
                    <a:pt x="245" y="11"/>
                  </a:lnTo>
                  <a:lnTo>
                    <a:pt x="248" y="14"/>
                  </a:lnTo>
                  <a:lnTo>
                    <a:pt x="248" y="14"/>
                  </a:lnTo>
                  <a:lnTo>
                    <a:pt x="245" y="14"/>
                  </a:lnTo>
                  <a:lnTo>
                    <a:pt x="245" y="14"/>
                  </a:lnTo>
                  <a:lnTo>
                    <a:pt x="245" y="11"/>
                  </a:lnTo>
                  <a:lnTo>
                    <a:pt x="245" y="14"/>
                  </a:lnTo>
                  <a:lnTo>
                    <a:pt x="245" y="14"/>
                  </a:lnTo>
                  <a:lnTo>
                    <a:pt x="248" y="25"/>
                  </a:lnTo>
                  <a:lnTo>
                    <a:pt x="248" y="33"/>
                  </a:lnTo>
                  <a:lnTo>
                    <a:pt x="248" y="37"/>
                  </a:lnTo>
                  <a:lnTo>
                    <a:pt x="252" y="44"/>
                  </a:lnTo>
                  <a:lnTo>
                    <a:pt x="252" y="48"/>
                  </a:lnTo>
                  <a:lnTo>
                    <a:pt x="256" y="48"/>
                  </a:lnTo>
                  <a:lnTo>
                    <a:pt x="263" y="55"/>
                  </a:lnTo>
                  <a:lnTo>
                    <a:pt x="263" y="55"/>
                  </a:lnTo>
                  <a:lnTo>
                    <a:pt x="267" y="55"/>
                  </a:lnTo>
                  <a:lnTo>
                    <a:pt x="270" y="59"/>
                  </a:lnTo>
                  <a:lnTo>
                    <a:pt x="270" y="59"/>
                  </a:lnTo>
                  <a:lnTo>
                    <a:pt x="270" y="59"/>
                  </a:lnTo>
                  <a:lnTo>
                    <a:pt x="270" y="63"/>
                  </a:lnTo>
                  <a:lnTo>
                    <a:pt x="267" y="66"/>
                  </a:lnTo>
                  <a:lnTo>
                    <a:pt x="263" y="66"/>
                  </a:lnTo>
                  <a:lnTo>
                    <a:pt x="263" y="66"/>
                  </a:lnTo>
                  <a:lnTo>
                    <a:pt x="259" y="66"/>
                  </a:lnTo>
                  <a:lnTo>
                    <a:pt x="256" y="70"/>
                  </a:lnTo>
                  <a:lnTo>
                    <a:pt x="252" y="70"/>
                  </a:lnTo>
                  <a:lnTo>
                    <a:pt x="252" y="70"/>
                  </a:lnTo>
                  <a:lnTo>
                    <a:pt x="256" y="74"/>
                  </a:lnTo>
                  <a:lnTo>
                    <a:pt x="252" y="74"/>
                  </a:lnTo>
                  <a:lnTo>
                    <a:pt x="248" y="74"/>
                  </a:lnTo>
                  <a:lnTo>
                    <a:pt x="248" y="74"/>
                  </a:lnTo>
                  <a:lnTo>
                    <a:pt x="248" y="77"/>
                  </a:lnTo>
                  <a:lnTo>
                    <a:pt x="245" y="81"/>
                  </a:lnTo>
                  <a:lnTo>
                    <a:pt x="248" y="81"/>
                  </a:lnTo>
                  <a:lnTo>
                    <a:pt x="248" y="85"/>
                  </a:lnTo>
                  <a:lnTo>
                    <a:pt x="248" y="85"/>
                  </a:lnTo>
                  <a:lnTo>
                    <a:pt x="245" y="89"/>
                  </a:lnTo>
                  <a:lnTo>
                    <a:pt x="245" y="96"/>
                  </a:lnTo>
                  <a:lnTo>
                    <a:pt x="241" y="100"/>
                  </a:lnTo>
                  <a:lnTo>
                    <a:pt x="241" y="103"/>
                  </a:lnTo>
                  <a:lnTo>
                    <a:pt x="241" y="103"/>
                  </a:lnTo>
                  <a:lnTo>
                    <a:pt x="237" y="107"/>
                  </a:lnTo>
                  <a:lnTo>
                    <a:pt x="241" y="115"/>
                  </a:lnTo>
                  <a:lnTo>
                    <a:pt x="241" y="118"/>
                  </a:lnTo>
                  <a:lnTo>
                    <a:pt x="241" y="118"/>
                  </a:lnTo>
                  <a:lnTo>
                    <a:pt x="241" y="118"/>
                  </a:lnTo>
                  <a:lnTo>
                    <a:pt x="241" y="122"/>
                  </a:lnTo>
                  <a:lnTo>
                    <a:pt x="241" y="129"/>
                  </a:lnTo>
                  <a:lnTo>
                    <a:pt x="233" y="137"/>
                  </a:lnTo>
                  <a:lnTo>
                    <a:pt x="233" y="140"/>
                  </a:lnTo>
                  <a:lnTo>
                    <a:pt x="233" y="140"/>
                  </a:lnTo>
                  <a:lnTo>
                    <a:pt x="230" y="140"/>
                  </a:lnTo>
                  <a:lnTo>
                    <a:pt x="230" y="144"/>
                  </a:lnTo>
                  <a:lnTo>
                    <a:pt x="226" y="148"/>
                  </a:lnTo>
                  <a:lnTo>
                    <a:pt x="226" y="152"/>
                  </a:lnTo>
                  <a:lnTo>
                    <a:pt x="219" y="155"/>
                  </a:lnTo>
                  <a:lnTo>
                    <a:pt x="219" y="159"/>
                  </a:lnTo>
                  <a:lnTo>
                    <a:pt x="215" y="170"/>
                  </a:lnTo>
                  <a:lnTo>
                    <a:pt x="211" y="170"/>
                  </a:lnTo>
                  <a:lnTo>
                    <a:pt x="211" y="170"/>
                  </a:lnTo>
                  <a:lnTo>
                    <a:pt x="211" y="170"/>
                  </a:lnTo>
                  <a:lnTo>
                    <a:pt x="208" y="178"/>
                  </a:lnTo>
                  <a:lnTo>
                    <a:pt x="208" y="178"/>
                  </a:lnTo>
                  <a:lnTo>
                    <a:pt x="208" y="181"/>
                  </a:lnTo>
                  <a:lnTo>
                    <a:pt x="208" y="185"/>
                  </a:lnTo>
                  <a:lnTo>
                    <a:pt x="204" y="189"/>
                  </a:lnTo>
                  <a:lnTo>
                    <a:pt x="204" y="192"/>
                  </a:lnTo>
                  <a:lnTo>
                    <a:pt x="204" y="196"/>
                  </a:lnTo>
                  <a:lnTo>
                    <a:pt x="204" y="204"/>
                  </a:lnTo>
                  <a:lnTo>
                    <a:pt x="200" y="207"/>
                  </a:lnTo>
                  <a:lnTo>
                    <a:pt x="200" y="207"/>
                  </a:lnTo>
                  <a:lnTo>
                    <a:pt x="196" y="207"/>
                  </a:lnTo>
                  <a:lnTo>
                    <a:pt x="196" y="207"/>
                  </a:lnTo>
                  <a:lnTo>
                    <a:pt x="193" y="207"/>
                  </a:lnTo>
                  <a:lnTo>
                    <a:pt x="189" y="207"/>
                  </a:lnTo>
                  <a:lnTo>
                    <a:pt x="189" y="211"/>
                  </a:lnTo>
                  <a:lnTo>
                    <a:pt x="189" y="211"/>
                  </a:lnTo>
                  <a:lnTo>
                    <a:pt x="185" y="215"/>
                  </a:lnTo>
                  <a:lnTo>
                    <a:pt x="185" y="215"/>
                  </a:lnTo>
                  <a:lnTo>
                    <a:pt x="189" y="218"/>
                  </a:lnTo>
                  <a:lnTo>
                    <a:pt x="196" y="215"/>
                  </a:lnTo>
                  <a:lnTo>
                    <a:pt x="196" y="218"/>
                  </a:lnTo>
                  <a:lnTo>
                    <a:pt x="200" y="222"/>
                  </a:lnTo>
                  <a:lnTo>
                    <a:pt x="200" y="222"/>
                  </a:lnTo>
                  <a:lnTo>
                    <a:pt x="204" y="222"/>
                  </a:lnTo>
                  <a:lnTo>
                    <a:pt x="204" y="230"/>
                  </a:lnTo>
                  <a:lnTo>
                    <a:pt x="208" y="230"/>
                  </a:lnTo>
                  <a:lnTo>
                    <a:pt x="208" y="230"/>
                  </a:lnTo>
                  <a:lnTo>
                    <a:pt x="211" y="233"/>
                  </a:lnTo>
                  <a:lnTo>
                    <a:pt x="211" y="233"/>
                  </a:lnTo>
                  <a:lnTo>
                    <a:pt x="215" y="233"/>
                  </a:lnTo>
                  <a:lnTo>
                    <a:pt x="215" y="237"/>
                  </a:lnTo>
                  <a:lnTo>
                    <a:pt x="219" y="241"/>
                  </a:lnTo>
                  <a:lnTo>
                    <a:pt x="219" y="244"/>
                  </a:lnTo>
                  <a:lnTo>
                    <a:pt x="222" y="248"/>
                  </a:lnTo>
                  <a:lnTo>
                    <a:pt x="222" y="252"/>
                  </a:lnTo>
                  <a:lnTo>
                    <a:pt x="215" y="259"/>
                  </a:lnTo>
                  <a:lnTo>
                    <a:pt x="211" y="263"/>
                  </a:lnTo>
                  <a:lnTo>
                    <a:pt x="211" y="263"/>
                  </a:lnTo>
                  <a:lnTo>
                    <a:pt x="208" y="267"/>
                  </a:lnTo>
                  <a:lnTo>
                    <a:pt x="208" y="267"/>
                  </a:lnTo>
                  <a:lnTo>
                    <a:pt x="204" y="267"/>
                  </a:lnTo>
                  <a:lnTo>
                    <a:pt x="204" y="270"/>
                  </a:lnTo>
                  <a:lnTo>
                    <a:pt x="204" y="270"/>
                  </a:lnTo>
                  <a:lnTo>
                    <a:pt x="200" y="274"/>
                  </a:lnTo>
                  <a:lnTo>
                    <a:pt x="196" y="274"/>
                  </a:lnTo>
                  <a:lnTo>
                    <a:pt x="193" y="278"/>
                  </a:lnTo>
                  <a:lnTo>
                    <a:pt x="189" y="274"/>
                  </a:lnTo>
                  <a:lnTo>
                    <a:pt x="185" y="274"/>
                  </a:lnTo>
                  <a:lnTo>
                    <a:pt x="182" y="278"/>
                  </a:lnTo>
                  <a:lnTo>
                    <a:pt x="178" y="278"/>
                  </a:lnTo>
                  <a:lnTo>
                    <a:pt x="178" y="278"/>
                  </a:lnTo>
                  <a:lnTo>
                    <a:pt x="174" y="278"/>
                  </a:lnTo>
                  <a:lnTo>
                    <a:pt x="174" y="278"/>
                  </a:lnTo>
                  <a:lnTo>
                    <a:pt x="174" y="281"/>
                  </a:lnTo>
                  <a:lnTo>
                    <a:pt x="170" y="281"/>
                  </a:lnTo>
                  <a:lnTo>
                    <a:pt x="167" y="281"/>
                  </a:lnTo>
                  <a:lnTo>
                    <a:pt x="167" y="278"/>
                  </a:lnTo>
                  <a:lnTo>
                    <a:pt x="163" y="278"/>
                  </a:lnTo>
                  <a:lnTo>
                    <a:pt x="159" y="278"/>
                  </a:lnTo>
                  <a:lnTo>
                    <a:pt x="156" y="278"/>
                  </a:lnTo>
                  <a:lnTo>
                    <a:pt x="152" y="274"/>
                  </a:lnTo>
                  <a:lnTo>
                    <a:pt x="152" y="278"/>
                  </a:lnTo>
                  <a:lnTo>
                    <a:pt x="152" y="278"/>
                  </a:lnTo>
                  <a:lnTo>
                    <a:pt x="152" y="281"/>
                  </a:lnTo>
                  <a:lnTo>
                    <a:pt x="152" y="281"/>
                  </a:lnTo>
                  <a:lnTo>
                    <a:pt x="152" y="281"/>
                  </a:lnTo>
                  <a:lnTo>
                    <a:pt x="148" y="281"/>
                  </a:lnTo>
                  <a:lnTo>
                    <a:pt x="145" y="281"/>
                  </a:lnTo>
                  <a:lnTo>
                    <a:pt x="145" y="278"/>
                  </a:lnTo>
                  <a:lnTo>
                    <a:pt x="145" y="278"/>
                  </a:lnTo>
                  <a:lnTo>
                    <a:pt x="145" y="274"/>
                  </a:lnTo>
                  <a:lnTo>
                    <a:pt x="141" y="274"/>
                  </a:lnTo>
                  <a:lnTo>
                    <a:pt x="141" y="270"/>
                  </a:lnTo>
                  <a:lnTo>
                    <a:pt x="137" y="270"/>
                  </a:lnTo>
                  <a:lnTo>
                    <a:pt x="137" y="270"/>
                  </a:lnTo>
                  <a:lnTo>
                    <a:pt x="133" y="267"/>
                  </a:lnTo>
                  <a:lnTo>
                    <a:pt x="130" y="263"/>
                  </a:lnTo>
                  <a:lnTo>
                    <a:pt x="130" y="263"/>
                  </a:lnTo>
                  <a:lnTo>
                    <a:pt x="126" y="263"/>
                  </a:lnTo>
                  <a:lnTo>
                    <a:pt x="126" y="263"/>
                  </a:lnTo>
                  <a:lnTo>
                    <a:pt x="122" y="267"/>
                  </a:lnTo>
                  <a:lnTo>
                    <a:pt x="119" y="267"/>
                  </a:lnTo>
                  <a:lnTo>
                    <a:pt x="119" y="267"/>
                  </a:lnTo>
                  <a:lnTo>
                    <a:pt x="119" y="267"/>
                  </a:lnTo>
                  <a:lnTo>
                    <a:pt x="115" y="267"/>
                  </a:lnTo>
                  <a:lnTo>
                    <a:pt x="111" y="267"/>
                  </a:lnTo>
                  <a:lnTo>
                    <a:pt x="111" y="267"/>
                  </a:lnTo>
                  <a:lnTo>
                    <a:pt x="108" y="270"/>
                  </a:lnTo>
                  <a:lnTo>
                    <a:pt x="108" y="270"/>
                  </a:lnTo>
                  <a:lnTo>
                    <a:pt x="104" y="267"/>
                  </a:lnTo>
                  <a:lnTo>
                    <a:pt x="100" y="267"/>
                  </a:lnTo>
                  <a:lnTo>
                    <a:pt x="100" y="263"/>
                  </a:lnTo>
                  <a:lnTo>
                    <a:pt x="96" y="263"/>
                  </a:lnTo>
                  <a:lnTo>
                    <a:pt x="96" y="263"/>
                  </a:lnTo>
                  <a:lnTo>
                    <a:pt x="93" y="259"/>
                  </a:lnTo>
                  <a:lnTo>
                    <a:pt x="93" y="259"/>
                  </a:lnTo>
                  <a:lnTo>
                    <a:pt x="93" y="259"/>
                  </a:lnTo>
                  <a:lnTo>
                    <a:pt x="93" y="255"/>
                  </a:lnTo>
                  <a:lnTo>
                    <a:pt x="89" y="255"/>
                  </a:lnTo>
                  <a:lnTo>
                    <a:pt x="89" y="252"/>
                  </a:lnTo>
                  <a:lnTo>
                    <a:pt x="85" y="248"/>
                  </a:lnTo>
                  <a:lnTo>
                    <a:pt x="89" y="248"/>
                  </a:lnTo>
                  <a:lnTo>
                    <a:pt x="85" y="244"/>
                  </a:lnTo>
                  <a:lnTo>
                    <a:pt x="78" y="244"/>
                  </a:lnTo>
                  <a:lnTo>
                    <a:pt x="78" y="244"/>
                  </a:lnTo>
                  <a:lnTo>
                    <a:pt x="78" y="241"/>
                  </a:lnTo>
                  <a:lnTo>
                    <a:pt x="78" y="241"/>
                  </a:lnTo>
                  <a:lnTo>
                    <a:pt x="74" y="237"/>
                  </a:lnTo>
                  <a:lnTo>
                    <a:pt x="74" y="237"/>
                  </a:lnTo>
                  <a:lnTo>
                    <a:pt x="71" y="233"/>
                  </a:lnTo>
                  <a:lnTo>
                    <a:pt x="71" y="230"/>
                  </a:lnTo>
                  <a:lnTo>
                    <a:pt x="67" y="226"/>
                  </a:lnTo>
                  <a:lnTo>
                    <a:pt x="63" y="230"/>
                  </a:lnTo>
                  <a:lnTo>
                    <a:pt x="63" y="226"/>
                  </a:lnTo>
                  <a:lnTo>
                    <a:pt x="59" y="226"/>
                  </a:lnTo>
                  <a:lnTo>
                    <a:pt x="59" y="226"/>
                  </a:lnTo>
                  <a:lnTo>
                    <a:pt x="56" y="222"/>
                  </a:lnTo>
                  <a:lnTo>
                    <a:pt x="56" y="222"/>
                  </a:lnTo>
                  <a:lnTo>
                    <a:pt x="56" y="222"/>
                  </a:lnTo>
                  <a:lnTo>
                    <a:pt x="59" y="218"/>
                  </a:lnTo>
                  <a:lnTo>
                    <a:pt x="59" y="218"/>
                  </a:lnTo>
                  <a:lnTo>
                    <a:pt x="56" y="215"/>
                  </a:lnTo>
                  <a:lnTo>
                    <a:pt x="56" y="215"/>
                  </a:lnTo>
                  <a:lnTo>
                    <a:pt x="52" y="215"/>
                  </a:lnTo>
                  <a:lnTo>
                    <a:pt x="52" y="211"/>
                  </a:lnTo>
                  <a:lnTo>
                    <a:pt x="48" y="211"/>
                  </a:lnTo>
                  <a:lnTo>
                    <a:pt x="45" y="211"/>
                  </a:lnTo>
                  <a:lnTo>
                    <a:pt x="41" y="211"/>
                  </a:lnTo>
                  <a:lnTo>
                    <a:pt x="37" y="207"/>
                  </a:lnTo>
                  <a:lnTo>
                    <a:pt x="37" y="204"/>
                  </a:lnTo>
                  <a:lnTo>
                    <a:pt x="41" y="204"/>
                  </a:lnTo>
                  <a:lnTo>
                    <a:pt x="37" y="200"/>
                  </a:lnTo>
                  <a:lnTo>
                    <a:pt x="33" y="200"/>
                  </a:lnTo>
                  <a:lnTo>
                    <a:pt x="33" y="204"/>
                  </a:lnTo>
                  <a:lnTo>
                    <a:pt x="26" y="204"/>
                  </a:lnTo>
                  <a:lnTo>
                    <a:pt x="26" y="200"/>
                  </a:lnTo>
                  <a:lnTo>
                    <a:pt x="26" y="196"/>
                  </a:lnTo>
                  <a:lnTo>
                    <a:pt x="26" y="192"/>
                  </a:lnTo>
                  <a:lnTo>
                    <a:pt x="26" y="192"/>
                  </a:lnTo>
                  <a:lnTo>
                    <a:pt x="30" y="189"/>
                  </a:lnTo>
                  <a:lnTo>
                    <a:pt x="26" y="185"/>
                  </a:lnTo>
                  <a:lnTo>
                    <a:pt x="22" y="181"/>
                  </a:lnTo>
                  <a:lnTo>
                    <a:pt x="19" y="174"/>
                  </a:lnTo>
                  <a:lnTo>
                    <a:pt x="19" y="174"/>
                  </a:lnTo>
                  <a:lnTo>
                    <a:pt x="15" y="170"/>
                  </a:lnTo>
                  <a:lnTo>
                    <a:pt x="15" y="170"/>
                  </a:lnTo>
                  <a:lnTo>
                    <a:pt x="15" y="170"/>
                  </a:lnTo>
                  <a:lnTo>
                    <a:pt x="15" y="166"/>
                  </a:lnTo>
                  <a:lnTo>
                    <a:pt x="15" y="166"/>
                  </a:lnTo>
                  <a:lnTo>
                    <a:pt x="15" y="163"/>
                  </a:lnTo>
                  <a:lnTo>
                    <a:pt x="15" y="163"/>
                  </a:lnTo>
                  <a:lnTo>
                    <a:pt x="15" y="159"/>
                  </a:lnTo>
                  <a:lnTo>
                    <a:pt x="8" y="159"/>
                  </a:lnTo>
                  <a:lnTo>
                    <a:pt x="8" y="155"/>
                  </a:lnTo>
                  <a:lnTo>
                    <a:pt x="8" y="152"/>
                  </a:lnTo>
                  <a:lnTo>
                    <a:pt x="8" y="148"/>
                  </a:lnTo>
                  <a:lnTo>
                    <a:pt x="8" y="148"/>
                  </a:lnTo>
                  <a:lnTo>
                    <a:pt x="4" y="144"/>
                  </a:lnTo>
                  <a:lnTo>
                    <a:pt x="8" y="144"/>
                  </a:lnTo>
                  <a:lnTo>
                    <a:pt x="8" y="140"/>
                  </a:lnTo>
                  <a:lnTo>
                    <a:pt x="4" y="140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0" y="140"/>
                  </a:lnTo>
                  <a:lnTo>
                    <a:pt x="4" y="133"/>
                  </a:lnTo>
                  <a:lnTo>
                    <a:pt x="8" y="133"/>
                  </a:lnTo>
                  <a:lnTo>
                    <a:pt x="8" y="129"/>
                  </a:lnTo>
                  <a:lnTo>
                    <a:pt x="4" y="126"/>
                  </a:lnTo>
                  <a:lnTo>
                    <a:pt x="4" y="126"/>
                  </a:lnTo>
                  <a:lnTo>
                    <a:pt x="8" y="122"/>
                  </a:lnTo>
                  <a:lnTo>
                    <a:pt x="8" y="118"/>
                  </a:lnTo>
                  <a:lnTo>
                    <a:pt x="8" y="118"/>
                  </a:lnTo>
                  <a:lnTo>
                    <a:pt x="8" y="115"/>
                  </a:lnTo>
                  <a:lnTo>
                    <a:pt x="8" y="115"/>
                  </a:lnTo>
                  <a:lnTo>
                    <a:pt x="11" y="115"/>
                  </a:lnTo>
                  <a:lnTo>
                    <a:pt x="15" y="107"/>
                  </a:lnTo>
                  <a:lnTo>
                    <a:pt x="19" y="103"/>
                  </a:lnTo>
                  <a:lnTo>
                    <a:pt x="15" y="103"/>
                  </a:lnTo>
                  <a:lnTo>
                    <a:pt x="15" y="100"/>
                  </a:lnTo>
                  <a:lnTo>
                    <a:pt x="19" y="96"/>
                  </a:lnTo>
                  <a:lnTo>
                    <a:pt x="22" y="96"/>
                  </a:lnTo>
                  <a:lnTo>
                    <a:pt x="26" y="96"/>
                  </a:lnTo>
                  <a:lnTo>
                    <a:pt x="30" y="96"/>
                  </a:lnTo>
                  <a:lnTo>
                    <a:pt x="33" y="96"/>
                  </a:lnTo>
                  <a:lnTo>
                    <a:pt x="30" y="37"/>
                  </a:lnTo>
                  <a:lnTo>
                    <a:pt x="30" y="37"/>
                  </a:lnTo>
                  <a:lnTo>
                    <a:pt x="30" y="29"/>
                  </a:lnTo>
                  <a:lnTo>
                    <a:pt x="48" y="29"/>
                  </a:lnTo>
                  <a:lnTo>
                    <a:pt x="4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98" name="Freeform 100"/>
            <p:cNvSpPr/>
            <p:nvPr/>
          </p:nvSpPr>
          <p:spPr bwMode="auto">
            <a:xfrm>
              <a:off x="4992947" y="2885191"/>
              <a:ext cx="324231" cy="223874"/>
            </a:xfrm>
            <a:custGeom>
              <a:avLst/>
              <a:gdLst>
                <a:gd name="T0" fmla="*/ 34 w 252"/>
                <a:gd name="T1" fmla="*/ 137 h 174"/>
                <a:gd name="T2" fmla="*/ 30 w 252"/>
                <a:gd name="T3" fmla="*/ 126 h 174"/>
                <a:gd name="T4" fmla="*/ 23 w 252"/>
                <a:gd name="T5" fmla="*/ 123 h 174"/>
                <a:gd name="T6" fmla="*/ 19 w 252"/>
                <a:gd name="T7" fmla="*/ 115 h 174"/>
                <a:gd name="T8" fmla="*/ 11 w 252"/>
                <a:gd name="T9" fmla="*/ 111 h 174"/>
                <a:gd name="T10" fmla="*/ 0 w 252"/>
                <a:gd name="T11" fmla="*/ 108 h 174"/>
                <a:gd name="T12" fmla="*/ 4 w 252"/>
                <a:gd name="T13" fmla="*/ 104 h 174"/>
                <a:gd name="T14" fmla="*/ 11 w 252"/>
                <a:gd name="T15" fmla="*/ 100 h 174"/>
                <a:gd name="T16" fmla="*/ 15 w 252"/>
                <a:gd name="T17" fmla="*/ 100 h 174"/>
                <a:gd name="T18" fmla="*/ 19 w 252"/>
                <a:gd name="T19" fmla="*/ 85 h 174"/>
                <a:gd name="T20" fmla="*/ 23 w 252"/>
                <a:gd name="T21" fmla="*/ 74 h 174"/>
                <a:gd name="T22" fmla="*/ 26 w 252"/>
                <a:gd name="T23" fmla="*/ 63 h 174"/>
                <a:gd name="T24" fmla="*/ 30 w 252"/>
                <a:gd name="T25" fmla="*/ 63 h 174"/>
                <a:gd name="T26" fmla="*/ 41 w 252"/>
                <a:gd name="T27" fmla="*/ 45 h 174"/>
                <a:gd name="T28" fmla="*/ 45 w 252"/>
                <a:gd name="T29" fmla="*/ 33 h 174"/>
                <a:gd name="T30" fmla="*/ 48 w 252"/>
                <a:gd name="T31" fmla="*/ 30 h 174"/>
                <a:gd name="T32" fmla="*/ 56 w 252"/>
                <a:gd name="T33" fmla="*/ 11 h 174"/>
                <a:gd name="T34" fmla="*/ 63 w 252"/>
                <a:gd name="T35" fmla="*/ 11 h 174"/>
                <a:gd name="T36" fmla="*/ 71 w 252"/>
                <a:gd name="T37" fmla="*/ 0 h 174"/>
                <a:gd name="T38" fmla="*/ 82 w 252"/>
                <a:gd name="T39" fmla="*/ 8 h 174"/>
                <a:gd name="T40" fmla="*/ 89 w 252"/>
                <a:gd name="T41" fmla="*/ 4 h 174"/>
                <a:gd name="T42" fmla="*/ 97 w 252"/>
                <a:gd name="T43" fmla="*/ 4 h 174"/>
                <a:gd name="T44" fmla="*/ 104 w 252"/>
                <a:gd name="T45" fmla="*/ 8 h 174"/>
                <a:gd name="T46" fmla="*/ 115 w 252"/>
                <a:gd name="T47" fmla="*/ 11 h 174"/>
                <a:gd name="T48" fmla="*/ 126 w 252"/>
                <a:gd name="T49" fmla="*/ 19 h 174"/>
                <a:gd name="T50" fmla="*/ 130 w 252"/>
                <a:gd name="T51" fmla="*/ 22 h 174"/>
                <a:gd name="T52" fmla="*/ 141 w 252"/>
                <a:gd name="T53" fmla="*/ 26 h 174"/>
                <a:gd name="T54" fmla="*/ 145 w 252"/>
                <a:gd name="T55" fmla="*/ 37 h 174"/>
                <a:gd name="T56" fmla="*/ 148 w 252"/>
                <a:gd name="T57" fmla="*/ 41 h 174"/>
                <a:gd name="T58" fmla="*/ 148 w 252"/>
                <a:gd name="T59" fmla="*/ 52 h 174"/>
                <a:gd name="T60" fmla="*/ 145 w 252"/>
                <a:gd name="T61" fmla="*/ 63 h 174"/>
                <a:gd name="T62" fmla="*/ 156 w 252"/>
                <a:gd name="T63" fmla="*/ 59 h 174"/>
                <a:gd name="T64" fmla="*/ 160 w 252"/>
                <a:gd name="T65" fmla="*/ 63 h 174"/>
                <a:gd name="T66" fmla="*/ 171 w 252"/>
                <a:gd name="T67" fmla="*/ 78 h 174"/>
                <a:gd name="T68" fmla="*/ 178 w 252"/>
                <a:gd name="T69" fmla="*/ 89 h 174"/>
                <a:gd name="T70" fmla="*/ 252 w 252"/>
                <a:gd name="T71" fmla="*/ 104 h 174"/>
                <a:gd name="T72" fmla="*/ 178 w 252"/>
                <a:gd name="T73" fmla="*/ 152 h 174"/>
                <a:gd name="T74" fmla="*/ 171 w 252"/>
                <a:gd name="T75" fmla="*/ 156 h 174"/>
                <a:gd name="T76" fmla="*/ 160 w 252"/>
                <a:gd name="T77" fmla="*/ 163 h 174"/>
                <a:gd name="T78" fmla="*/ 148 w 252"/>
                <a:gd name="T79" fmla="*/ 167 h 174"/>
                <a:gd name="T80" fmla="*/ 137 w 252"/>
                <a:gd name="T81" fmla="*/ 167 h 174"/>
                <a:gd name="T82" fmla="*/ 130 w 252"/>
                <a:gd name="T83" fmla="*/ 163 h 174"/>
                <a:gd name="T84" fmla="*/ 119 w 252"/>
                <a:gd name="T85" fmla="*/ 163 h 174"/>
                <a:gd name="T86" fmla="*/ 108 w 252"/>
                <a:gd name="T87" fmla="*/ 174 h 174"/>
                <a:gd name="T88" fmla="*/ 100 w 252"/>
                <a:gd name="T89" fmla="*/ 174 h 174"/>
                <a:gd name="T90" fmla="*/ 85 w 252"/>
                <a:gd name="T91" fmla="*/ 171 h 174"/>
                <a:gd name="T92" fmla="*/ 78 w 252"/>
                <a:gd name="T93" fmla="*/ 167 h 174"/>
                <a:gd name="T94" fmla="*/ 60 w 252"/>
                <a:gd name="T95" fmla="*/ 160 h 174"/>
                <a:gd name="T96" fmla="*/ 48 w 252"/>
                <a:gd name="T97" fmla="*/ 160 h 174"/>
                <a:gd name="T98" fmla="*/ 45 w 252"/>
                <a:gd name="T99" fmla="*/ 145 h 174"/>
                <a:gd name="T100" fmla="*/ 37 w 252"/>
                <a:gd name="T101" fmla="*/ 145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52" h="174">
                  <a:moveTo>
                    <a:pt x="37" y="145"/>
                  </a:moveTo>
                  <a:lnTo>
                    <a:pt x="37" y="141"/>
                  </a:lnTo>
                  <a:lnTo>
                    <a:pt x="34" y="137"/>
                  </a:lnTo>
                  <a:lnTo>
                    <a:pt x="34" y="134"/>
                  </a:lnTo>
                  <a:lnTo>
                    <a:pt x="30" y="130"/>
                  </a:lnTo>
                  <a:lnTo>
                    <a:pt x="30" y="126"/>
                  </a:lnTo>
                  <a:lnTo>
                    <a:pt x="26" y="126"/>
                  </a:lnTo>
                  <a:lnTo>
                    <a:pt x="26" y="126"/>
                  </a:lnTo>
                  <a:lnTo>
                    <a:pt x="23" y="123"/>
                  </a:lnTo>
                  <a:lnTo>
                    <a:pt x="23" y="123"/>
                  </a:lnTo>
                  <a:lnTo>
                    <a:pt x="19" y="123"/>
                  </a:lnTo>
                  <a:lnTo>
                    <a:pt x="19" y="115"/>
                  </a:lnTo>
                  <a:lnTo>
                    <a:pt x="15" y="115"/>
                  </a:lnTo>
                  <a:lnTo>
                    <a:pt x="15" y="115"/>
                  </a:lnTo>
                  <a:lnTo>
                    <a:pt x="11" y="111"/>
                  </a:lnTo>
                  <a:lnTo>
                    <a:pt x="11" y="108"/>
                  </a:lnTo>
                  <a:lnTo>
                    <a:pt x="4" y="111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4" y="104"/>
                  </a:lnTo>
                  <a:lnTo>
                    <a:pt x="4" y="104"/>
                  </a:lnTo>
                  <a:lnTo>
                    <a:pt x="4" y="100"/>
                  </a:lnTo>
                  <a:lnTo>
                    <a:pt x="8" y="100"/>
                  </a:lnTo>
                  <a:lnTo>
                    <a:pt x="11" y="100"/>
                  </a:lnTo>
                  <a:lnTo>
                    <a:pt x="11" y="100"/>
                  </a:lnTo>
                  <a:lnTo>
                    <a:pt x="15" y="100"/>
                  </a:lnTo>
                  <a:lnTo>
                    <a:pt x="15" y="100"/>
                  </a:lnTo>
                  <a:lnTo>
                    <a:pt x="19" y="97"/>
                  </a:lnTo>
                  <a:lnTo>
                    <a:pt x="19" y="89"/>
                  </a:lnTo>
                  <a:lnTo>
                    <a:pt x="19" y="85"/>
                  </a:lnTo>
                  <a:lnTo>
                    <a:pt x="19" y="82"/>
                  </a:lnTo>
                  <a:lnTo>
                    <a:pt x="23" y="78"/>
                  </a:lnTo>
                  <a:lnTo>
                    <a:pt x="23" y="74"/>
                  </a:lnTo>
                  <a:lnTo>
                    <a:pt x="23" y="71"/>
                  </a:lnTo>
                  <a:lnTo>
                    <a:pt x="23" y="71"/>
                  </a:lnTo>
                  <a:lnTo>
                    <a:pt x="26" y="63"/>
                  </a:lnTo>
                  <a:lnTo>
                    <a:pt x="26" y="63"/>
                  </a:lnTo>
                  <a:lnTo>
                    <a:pt x="26" y="63"/>
                  </a:lnTo>
                  <a:lnTo>
                    <a:pt x="30" y="63"/>
                  </a:lnTo>
                  <a:lnTo>
                    <a:pt x="34" y="52"/>
                  </a:lnTo>
                  <a:lnTo>
                    <a:pt x="34" y="48"/>
                  </a:lnTo>
                  <a:lnTo>
                    <a:pt x="41" y="45"/>
                  </a:lnTo>
                  <a:lnTo>
                    <a:pt x="41" y="41"/>
                  </a:lnTo>
                  <a:lnTo>
                    <a:pt x="45" y="37"/>
                  </a:lnTo>
                  <a:lnTo>
                    <a:pt x="45" y="33"/>
                  </a:lnTo>
                  <a:lnTo>
                    <a:pt x="48" y="33"/>
                  </a:lnTo>
                  <a:lnTo>
                    <a:pt x="48" y="33"/>
                  </a:lnTo>
                  <a:lnTo>
                    <a:pt x="48" y="30"/>
                  </a:lnTo>
                  <a:lnTo>
                    <a:pt x="56" y="22"/>
                  </a:lnTo>
                  <a:lnTo>
                    <a:pt x="56" y="15"/>
                  </a:lnTo>
                  <a:lnTo>
                    <a:pt x="56" y="11"/>
                  </a:lnTo>
                  <a:lnTo>
                    <a:pt x="56" y="11"/>
                  </a:lnTo>
                  <a:lnTo>
                    <a:pt x="60" y="11"/>
                  </a:lnTo>
                  <a:lnTo>
                    <a:pt x="63" y="11"/>
                  </a:lnTo>
                  <a:lnTo>
                    <a:pt x="63" y="11"/>
                  </a:lnTo>
                  <a:lnTo>
                    <a:pt x="67" y="11"/>
                  </a:lnTo>
                  <a:lnTo>
                    <a:pt x="71" y="0"/>
                  </a:lnTo>
                  <a:lnTo>
                    <a:pt x="74" y="4"/>
                  </a:lnTo>
                  <a:lnTo>
                    <a:pt x="74" y="4"/>
                  </a:lnTo>
                  <a:lnTo>
                    <a:pt x="82" y="8"/>
                  </a:lnTo>
                  <a:lnTo>
                    <a:pt x="82" y="8"/>
                  </a:lnTo>
                  <a:lnTo>
                    <a:pt x="85" y="4"/>
                  </a:lnTo>
                  <a:lnTo>
                    <a:pt x="89" y="4"/>
                  </a:lnTo>
                  <a:lnTo>
                    <a:pt x="93" y="4"/>
                  </a:lnTo>
                  <a:lnTo>
                    <a:pt x="93" y="4"/>
                  </a:lnTo>
                  <a:lnTo>
                    <a:pt x="97" y="4"/>
                  </a:lnTo>
                  <a:lnTo>
                    <a:pt x="100" y="8"/>
                  </a:lnTo>
                  <a:lnTo>
                    <a:pt x="100" y="8"/>
                  </a:lnTo>
                  <a:lnTo>
                    <a:pt x="104" y="8"/>
                  </a:lnTo>
                  <a:lnTo>
                    <a:pt x="108" y="8"/>
                  </a:lnTo>
                  <a:lnTo>
                    <a:pt x="111" y="11"/>
                  </a:lnTo>
                  <a:lnTo>
                    <a:pt x="115" y="11"/>
                  </a:lnTo>
                  <a:lnTo>
                    <a:pt x="119" y="15"/>
                  </a:lnTo>
                  <a:lnTo>
                    <a:pt x="119" y="19"/>
                  </a:lnTo>
                  <a:lnTo>
                    <a:pt x="126" y="19"/>
                  </a:lnTo>
                  <a:lnTo>
                    <a:pt x="126" y="19"/>
                  </a:lnTo>
                  <a:lnTo>
                    <a:pt x="130" y="19"/>
                  </a:lnTo>
                  <a:lnTo>
                    <a:pt x="130" y="22"/>
                  </a:lnTo>
                  <a:lnTo>
                    <a:pt x="134" y="22"/>
                  </a:lnTo>
                  <a:lnTo>
                    <a:pt x="137" y="26"/>
                  </a:lnTo>
                  <a:lnTo>
                    <a:pt x="141" y="26"/>
                  </a:lnTo>
                  <a:lnTo>
                    <a:pt x="145" y="33"/>
                  </a:lnTo>
                  <a:lnTo>
                    <a:pt x="145" y="33"/>
                  </a:lnTo>
                  <a:lnTo>
                    <a:pt x="145" y="37"/>
                  </a:lnTo>
                  <a:lnTo>
                    <a:pt x="148" y="37"/>
                  </a:lnTo>
                  <a:lnTo>
                    <a:pt x="152" y="41"/>
                  </a:lnTo>
                  <a:lnTo>
                    <a:pt x="148" y="41"/>
                  </a:lnTo>
                  <a:lnTo>
                    <a:pt x="148" y="45"/>
                  </a:lnTo>
                  <a:lnTo>
                    <a:pt x="148" y="48"/>
                  </a:lnTo>
                  <a:lnTo>
                    <a:pt x="148" y="52"/>
                  </a:lnTo>
                  <a:lnTo>
                    <a:pt x="145" y="56"/>
                  </a:lnTo>
                  <a:lnTo>
                    <a:pt x="145" y="59"/>
                  </a:lnTo>
                  <a:lnTo>
                    <a:pt x="145" y="63"/>
                  </a:lnTo>
                  <a:lnTo>
                    <a:pt x="145" y="63"/>
                  </a:lnTo>
                  <a:lnTo>
                    <a:pt x="152" y="63"/>
                  </a:lnTo>
                  <a:lnTo>
                    <a:pt x="156" y="59"/>
                  </a:lnTo>
                  <a:lnTo>
                    <a:pt x="160" y="59"/>
                  </a:lnTo>
                  <a:lnTo>
                    <a:pt x="163" y="63"/>
                  </a:lnTo>
                  <a:lnTo>
                    <a:pt x="160" y="63"/>
                  </a:lnTo>
                  <a:lnTo>
                    <a:pt x="163" y="71"/>
                  </a:lnTo>
                  <a:lnTo>
                    <a:pt x="167" y="78"/>
                  </a:lnTo>
                  <a:lnTo>
                    <a:pt x="171" y="78"/>
                  </a:lnTo>
                  <a:lnTo>
                    <a:pt x="171" y="82"/>
                  </a:lnTo>
                  <a:lnTo>
                    <a:pt x="171" y="89"/>
                  </a:lnTo>
                  <a:lnTo>
                    <a:pt x="178" y="89"/>
                  </a:lnTo>
                  <a:lnTo>
                    <a:pt x="182" y="93"/>
                  </a:lnTo>
                  <a:lnTo>
                    <a:pt x="230" y="104"/>
                  </a:lnTo>
                  <a:lnTo>
                    <a:pt x="252" y="104"/>
                  </a:lnTo>
                  <a:lnTo>
                    <a:pt x="200" y="152"/>
                  </a:lnTo>
                  <a:lnTo>
                    <a:pt x="189" y="152"/>
                  </a:lnTo>
                  <a:lnTo>
                    <a:pt x="178" y="152"/>
                  </a:lnTo>
                  <a:lnTo>
                    <a:pt x="174" y="152"/>
                  </a:lnTo>
                  <a:lnTo>
                    <a:pt x="174" y="152"/>
                  </a:lnTo>
                  <a:lnTo>
                    <a:pt x="171" y="156"/>
                  </a:lnTo>
                  <a:lnTo>
                    <a:pt x="167" y="160"/>
                  </a:lnTo>
                  <a:lnTo>
                    <a:pt x="163" y="160"/>
                  </a:lnTo>
                  <a:lnTo>
                    <a:pt x="160" y="163"/>
                  </a:lnTo>
                  <a:lnTo>
                    <a:pt x="156" y="163"/>
                  </a:lnTo>
                  <a:lnTo>
                    <a:pt x="148" y="163"/>
                  </a:lnTo>
                  <a:lnTo>
                    <a:pt x="148" y="167"/>
                  </a:lnTo>
                  <a:lnTo>
                    <a:pt x="148" y="167"/>
                  </a:lnTo>
                  <a:lnTo>
                    <a:pt x="145" y="167"/>
                  </a:lnTo>
                  <a:lnTo>
                    <a:pt x="137" y="167"/>
                  </a:lnTo>
                  <a:lnTo>
                    <a:pt x="134" y="167"/>
                  </a:lnTo>
                  <a:lnTo>
                    <a:pt x="134" y="163"/>
                  </a:lnTo>
                  <a:lnTo>
                    <a:pt x="130" y="163"/>
                  </a:lnTo>
                  <a:lnTo>
                    <a:pt x="122" y="163"/>
                  </a:lnTo>
                  <a:lnTo>
                    <a:pt x="122" y="163"/>
                  </a:lnTo>
                  <a:lnTo>
                    <a:pt x="119" y="163"/>
                  </a:lnTo>
                  <a:lnTo>
                    <a:pt x="115" y="167"/>
                  </a:lnTo>
                  <a:lnTo>
                    <a:pt x="115" y="167"/>
                  </a:lnTo>
                  <a:lnTo>
                    <a:pt x="108" y="174"/>
                  </a:lnTo>
                  <a:lnTo>
                    <a:pt x="108" y="174"/>
                  </a:lnTo>
                  <a:lnTo>
                    <a:pt x="104" y="174"/>
                  </a:lnTo>
                  <a:lnTo>
                    <a:pt x="100" y="174"/>
                  </a:lnTo>
                  <a:lnTo>
                    <a:pt x="97" y="174"/>
                  </a:lnTo>
                  <a:lnTo>
                    <a:pt x="93" y="171"/>
                  </a:lnTo>
                  <a:lnTo>
                    <a:pt x="85" y="171"/>
                  </a:lnTo>
                  <a:lnTo>
                    <a:pt x="85" y="171"/>
                  </a:lnTo>
                  <a:lnTo>
                    <a:pt x="82" y="167"/>
                  </a:lnTo>
                  <a:lnTo>
                    <a:pt x="78" y="167"/>
                  </a:lnTo>
                  <a:lnTo>
                    <a:pt x="71" y="160"/>
                  </a:lnTo>
                  <a:lnTo>
                    <a:pt x="67" y="160"/>
                  </a:lnTo>
                  <a:lnTo>
                    <a:pt x="60" y="160"/>
                  </a:lnTo>
                  <a:lnTo>
                    <a:pt x="56" y="156"/>
                  </a:lnTo>
                  <a:lnTo>
                    <a:pt x="52" y="160"/>
                  </a:lnTo>
                  <a:lnTo>
                    <a:pt x="48" y="160"/>
                  </a:lnTo>
                  <a:lnTo>
                    <a:pt x="45" y="156"/>
                  </a:lnTo>
                  <a:lnTo>
                    <a:pt x="45" y="145"/>
                  </a:lnTo>
                  <a:lnTo>
                    <a:pt x="45" y="145"/>
                  </a:lnTo>
                  <a:lnTo>
                    <a:pt x="41" y="148"/>
                  </a:lnTo>
                  <a:lnTo>
                    <a:pt x="37" y="145"/>
                  </a:lnTo>
                  <a:lnTo>
                    <a:pt x="37" y="1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99" name="Freeform 101"/>
            <p:cNvSpPr/>
            <p:nvPr/>
          </p:nvSpPr>
          <p:spPr bwMode="auto">
            <a:xfrm>
              <a:off x="5059853" y="2823432"/>
              <a:ext cx="142816" cy="114511"/>
            </a:xfrm>
            <a:custGeom>
              <a:avLst/>
              <a:gdLst>
                <a:gd name="T0" fmla="*/ 96 w 111"/>
                <a:gd name="T1" fmla="*/ 85 h 89"/>
                <a:gd name="T2" fmla="*/ 93 w 111"/>
                <a:gd name="T3" fmla="*/ 81 h 89"/>
                <a:gd name="T4" fmla="*/ 89 w 111"/>
                <a:gd name="T5" fmla="*/ 74 h 89"/>
                <a:gd name="T6" fmla="*/ 82 w 111"/>
                <a:gd name="T7" fmla="*/ 70 h 89"/>
                <a:gd name="T8" fmla="*/ 78 w 111"/>
                <a:gd name="T9" fmla="*/ 67 h 89"/>
                <a:gd name="T10" fmla="*/ 74 w 111"/>
                <a:gd name="T11" fmla="*/ 67 h 89"/>
                <a:gd name="T12" fmla="*/ 67 w 111"/>
                <a:gd name="T13" fmla="*/ 63 h 89"/>
                <a:gd name="T14" fmla="*/ 59 w 111"/>
                <a:gd name="T15" fmla="*/ 59 h 89"/>
                <a:gd name="T16" fmla="*/ 52 w 111"/>
                <a:gd name="T17" fmla="*/ 56 h 89"/>
                <a:gd name="T18" fmla="*/ 48 w 111"/>
                <a:gd name="T19" fmla="*/ 56 h 89"/>
                <a:gd name="T20" fmla="*/ 41 w 111"/>
                <a:gd name="T21" fmla="*/ 52 h 89"/>
                <a:gd name="T22" fmla="*/ 37 w 111"/>
                <a:gd name="T23" fmla="*/ 52 h 89"/>
                <a:gd name="T24" fmla="*/ 30 w 111"/>
                <a:gd name="T25" fmla="*/ 56 h 89"/>
                <a:gd name="T26" fmla="*/ 22 w 111"/>
                <a:gd name="T27" fmla="*/ 52 h 89"/>
                <a:gd name="T28" fmla="*/ 19 w 111"/>
                <a:gd name="T29" fmla="*/ 48 h 89"/>
                <a:gd name="T30" fmla="*/ 11 w 111"/>
                <a:gd name="T31" fmla="*/ 59 h 89"/>
                <a:gd name="T32" fmla="*/ 8 w 111"/>
                <a:gd name="T33" fmla="*/ 59 h 89"/>
                <a:gd name="T34" fmla="*/ 4 w 111"/>
                <a:gd name="T35" fmla="*/ 56 h 89"/>
                <a:gd name="T36" fmla="*/ 4 w 111"/>
                <a:gd name="T37" fmla="*/ 44 h 89"/>
                <a:gd name="T38" fmla="*/ 4 w 111"/>
                <a:gd name="T39" fmla="*/ 41 h 89"/>
                <a:gd name="T40" fmla="*/ 8 w 111"/>
                <a:gd name="T41" fmla="*/ 30 h 89"/>
                <a:gd name="T42" fmla="*/ 11 w 111"/>
                <a:gd name="T43" fmla="*/ 26 h 89"/>
                <a:gd name="T44" fmla="*/ 8 w 111"/>
                <a:gd name="T45" fmla="*/ 22 h 89"/>
                <a:gd name="T46" fmla="*/ 11 w 111"/>
                <a:gd name="T47" fmla="*/ 15 h 89"/>
                <a:gd name="T48" fmla="*/ 15 w 111"/>
                <a:gd name="T49" fmla="*/ 15 h 89"/>
                <a:gd name="T50" fmla="*/ 15 w 111"/>
                <a:gd name="T51" fmla="*/ 11 h 89"/>
                <a:gd name="T52" fmla="*/ 19 w 111"/>
                <a:gd name="T53" fmla="*/ 11 h 89"/>
                <a:gd name="T54" fmla="*/ 26 w 111"/>
                <a:gd name="T55" fmla="*/ 7 h 89"/>
                <a:gd name="T56" fmla="*/ 30 w 111"/>
                <a:gd name="T57" fmla="*/ 7 h 89"/>
                <a:gd name="T58" fmla="*/ 33 w 111"/>
                <a:gd name="T59" fmla="*/ 0 h 89"/>
                <a:gd name="T60" fmla="*/ 37 w 111"/>
                <a:gd name="T61" fmla="*/ 4 h 89"/>
                <a:gd name="T62" fmla="*/ 48 w 111"/>
                <a:gd name="T63" fmla="*/ 33 h 89"/>
                <a:gd name="T64" fmla="*/ 48 w 111"/>
                <a:gd name="T65" fmla="*/ 37 h 89"/>
                <a:gd name="T66" fmla="*/ 52 w 111"/>
                <a:gd name="T67" fmla="*/ 37 h 89"/>
                <a:gd name="T68" fmla="*/ 56 w 111"/>
                <a:gd name="T69" fmla="*/ 44 h 89"/>
                <a:gd name="T70" fmla="*/ 56 w 111"/>
                <a:gd name="T71" fmla="*/ 44 h 89"/>
                <a:gd name="T72" fmla="*/ 56 w 111"/>
                <a:gd name="T73" fmla="*/ 41 h 89"/>
                <a:gd name="T74" fmla="*/ 59 w 111"/>
                <a:gd name="T75" fmla="*/ 44 h 89"/>
                <a:gd name="T76" fmla="*/ 63 w 111"/>
                <a:gd name="T77" fmla="*/ 48 h 89"/>
                <a:gd name="T78" fmla="*/ 67 w 111"/>
                <a:gd name="T79" fmla="*/ 48 h 89"/>
                <a:gd name="T80" fmla="*/ 70 w 111"/>
                <a:gd name="T81" fmla="*/ 48 h 89"/>
                <a:gd name="T82" fmla="*/ 74 w 111"/>
                <a:gd name="T83" fmla="*/ 52 h 89"/>
                <a:gd name="T84" fmla="*/ 82 w 111"/>
                <a:gd name="T85" fmla="*/ 56 h 89"/>
                <a:gd name="T86" fmla="*/ 85 w 111"/>
                <a:gd name="T87" fmla="*/ 63 h 89"/>
                <a:gd name="T88" fmla="*/ 93 w 111"/>
                <a:gd name="T89" fmla="*/ 67 h 89"/>
                <a:gd name="T90" fmla="*/ 96 w 111"/>
                <a:gd name="T91" fmla="*/ 70 h 89"/>
                <a:gd name="T92" fmla="*/ 96 w 111"/>
                <a:gd name="T93" fmla="*/ 70 h 89"/>
                <a:gd name="T94" fmla="*/ 104 w 111"/>
                <a:gd name="T95" fmla="*/ 78 h 89"/>
                <a:gd name="T96" fmla="*/ 104 w 111"/>
                <a:gd name="T97" fmla="*/ 81 h 89"/>
                <a:gd name="T98" fmla="*/ 108 w 111"/>
                <a:gd name="T99" fmla="*/ 81 h 89"/>
                <a:gd name="T100" fmla="*/ 111 w 111"/>
                <a:gd name="T101" fmla="*/ 81 h 89"/>
                <a:gd name="T102" fmla="*/ 111 w 111"/>
                <a:gd name="T103" fmla="*/ 85 h 89"/>
                <a:gd name="T104" fmla="*/ 108 w 111"/>
                <a:gd name="T105" fmla="*/ 89 h 89"/>
                <a:gd name="T106" fmla="*/ 100 w 111"/>
                <a:gd name="T10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1" h="89">
                  <a:moveTo>
                    <a:pt x="100" y="89"/>
                  </a:moveTo>
                  <a:lnTo>
                    <a:pt x="96" y="85"/>
                  </a:lnTo>
                  <a:lnTo>
                    <a:pt x="93" y="85"/>
                  </a:lnTo>
                  <a:lnTo>
                    <a:pt x="93" y="81"/>
                  </a:lnTo>
                  <a:lnTo>
                    <a:pt x="93" y="81"/>
                  </a:lnTo>
                  <a:lnTo>
                    <a:pt x="89" y="74"/>
                  </a:lnTo>
                  <a:lnTo>
                    <a:pt x="85" y="74"/>
                  </a:lnTo>
                  <a:lnTo>
                    <a:pt x="82" y="70"/>
                  </a:lnTo>
                  <a:lnTo>
                    <a:pt x="78" y="70"/>
                  </a:lnTo>
                  <a:lnTo>
                    <a:pt x="78" y="67"/>
                  </a:lnTo>
                  <a:lnTo>
                    <a:pt x="74" y="67"/>
                  </a:lnTo>
                  <a:lnTo>
                    <a:pt x="74" y="67"/>
                  </a:lnTo>
                  <a:lnTo>
                    <a:pt x="67" y="67"/>
                  </a:lnTo>
                  <a:lnTo>
                    <a:pt x="67" y="63"/>
                  </a:lnTo>
                  <a:lnTo>
                    <a:pt x="63" y="59"/>
                  </a:lnTo>
                  <a:lnTo>
                    <a:pt x="59" y="59"/>
                  </a:lnTo>
                  <a:lnTo>
                    <a:pt x="56" y="56"/>
                  </a:lnTo>
                  <a:lnTo>
                    <a:pt x="52" y="56"/>
                  </a:lnTo>
                  <a:lnTo>
                    <a:pt x="48" y="56"/>
                  </a:lnTo>
                  <a:lnTo>
                    <a:pt x="48" y="56"/>
                  </a:lnTo>
                  <a:lnTo>
                    <a:pt x="45" y="52"/>
                  </a:lnTo>
                  <a:lnTo>
                    <a:pt x="41" y="52"/>
                  </a:lnTo>
                  <a:lnTo>
                    <a:pt x="41" y="52"/>
                  </a:lnTo>
                  <a:lnTo>
                    <a:pt x="37" y="52"/>
                  </a:lnTo>
                  <a:lnTo>
                    <a:pt x="33" y="52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19" y="48"/>
                  </a:lnTo>
                  <a:lnTo>
                    <a:pt x="15" y="59"/>
                  </a:lnTo>
                  <a:lnTo>
                    <a:pt x="11" y="59"/>
                  </a:lnTo>
                  <a:lnTo>
                    <a:pt x="11" y="59"/>
                  </a:lnTo>
                  <a:lnTo>
                    <a:pt x="8" y="59"/>
                  </a:lnTo>
                  <a:lnTo>
                    <a:pt x="4" y="59"/>
                  </a:lnTo>
                  <a:lnTo>
                    <a:pt x="4" y="56"/>
                  </a:lnTo>
                  <a:lnTo>
                    <a:pt x="0" y="48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4" y="41"/>
                  </a:lnTo>
                  <a:lnTo>
                    <a:pt x="8" y="37"/>
                  </a:lnTo>
                  <a:lnTo>
                    <a:pt x="8" y="30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1" y="22"/>
                  </a:lnTo>
                  <a:lnTo>
                    <a:pt x="8" y="22"/>
                  </a:lnTo>
                  <a:lnTo>
                    <a:pt x="11" y="18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5" y="15"/>
                  </a:lnTo>
                  <a:lnTo>
                    <a:pt x="19" y="15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9" y="11"/>
                  </a:lnTo>
                  <a:lnTo>
                    <a:pt x="22" y="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30" y="7"/>
                  </a:lnTo>
                  <a:lnTo>
                    <a:pt x="33" y="4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7" y="4"/>
                  </a:lnTo>
                  <a:lnTo>
                    <a:pt x="45" y="22"/>
                  </a:lnTo>
                  <a:lnTo>
                    <a:pt x="48" y="33"/>
                  </a:lnTo>
                  <a:lnTo>
                    <a:pt x="48" y="33"/>
                  </a:lnTo>
                  <a:lnTo>
                    <a:pt x="48" y="37"/>
                  </a:lnTo>
                  <a:lnTo>
                    <a:pt x="48" y="37"/>
                  </a:lnTo>
                  <a:lnTo>
                    <a:pt x="52" y="37"/>
                  </a:lnTo>
                  <a:lnTo>
                    <a:pt x="52" y="41"/>
                  </a:lnTo>
                  <a:lnTo>
                    <a:pt x="56" y="44"/>
                  </a:lnTo>
                  <a:lnTo>
                    <a:pt x="56" y="48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6" y="41"/>
                  </a:lnTo>
                  <a:lnTo>
                    <a:pt x="56" y="41"/>
                  </a:lnTo>
                  <a:lnTo>
                    <a:pt x="59" y="44"/>
                  </a:lnTo>
                  <a:lnTo>
                    <a:pt x="59" y="44"/>
                  </a:lnTo>
                  <a:lnTo>
                    <a:pt x="63" y="48"/>
                  </a:lnTo>
                  <a:lnTo>
                    <a:pt x="63" y="48"/>
                  </a:lnTo>
                  <a:lnTo>
                    <a:pt x="67" y="48"/>
                  </a:lnTo>
                  <a:lnTo>
                    <a:pt x="67" y="48"/>
                  </a:lnTo>
                  <a:lnTo>
                    <a:pt x="70" y="48"/>
                  </a:lnTo>
                  <a:lnTo>
                    <a:pt x="70" y="48"/>
                  </a:lnTo>
                  <a:lnTo>
                    <a:pt x="74" y="52"/>
                  </a:lnTo>
                  <a:lnTo>
                    <a:pt x="74" y="52"/>
                  </a:lnTo>
                  <a:lnTo>
                    <a:pt x="82" y="56"/>
                  </a:lnTo>
                  <a:lnTo>
                    <a:pt x="82" y="56"/>
                  </a:lnTo>
                  <a:lnTo>
                    <a:pt x="85" y="63"/>
                  </a:lnTo>
                  <a:lnTo>
                    <a:pt x="89" y="67"/>
                  </a:lnTo>
                  <a:lnTo>
                    <a:pt x="93" y="67"/>
                  </a:lnTo>
                  <a:lnTo>
                    <a:pt x="96" y="70"/>
                  </a:lnTo>
                  <a:lnTo>
                    <a:pt x="96" y="70"/>
                  </a:lnTo>
                  <a:lnTo>
                    <a:pt x="96" y="67"/>
                  </a:lnTo>
                  <a:lnTo>
                    <a:pt x="96" y="70"/>
                  </a:lnTo>
                  <a:lnTo>
                    <a:pt x="100" y="74"/>
                  </a:lnTo>
                  <a:lnTo>
                    <a:pt x="104" y="78"/>
                  </a:lnTo>
                  <a:lnTo>
                    <a:pt x="104" y="78"/>
                  </a:lnTo>
                  <a:lnTo>
                    <a:pt x="104" y="81"/>
                  </a:lnTo>
                  <a:lnTo>
                    <a:pt x="104" y="81"/>
                  </a:lnTo>
                  <a:lnTo>
                    <a:pt x="108" y="81"/>
                  </a:lnTo>
                  <a:lnTo>
                    <a:pt x="108" y="85"/>
                  </a:lnTo>
                  <a:lnTo>
                    <a:pt x="111" y="81"/>
                  </a:lnTo>
                  <a:lnTo>
                    <a:pt x="111" y="85"/>
                  </a:lnTo>
                  <a:lnTo>
                    <a:pt x="111" y="85"/>
                  </a:lnTo>
                  <a:lnTo>
                    <a:pt x="108" y="85"/>
                  </a:lnTo>
                  <a:lnTo>
                    <a:pt x="108" y="89"/>
                  </a:lnTo>
                  <a:lnTo>
                    <a:pt x="104" y="89"/>
                  </a:lnTo>
                  <a:lnTo>
                    <a:pt x="100" y="8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00" name="Freeform 102"/>
            <p:cNvSpPr/>
            <p:nvPr/>
          </p:nvSpPr>
          <p:spPr bwMode="auto">
            <a:xfrm>
              <a:off x="5179510" y="2932796"/>
              <a:ext cx="28306" cy="33452"/>
            </a:xfrm>
            <a:custGeom>
              <a:avLst/>
              <a:gdLst>
                <a:gd name="T0" fmla="*/ 18 w 22"/>
                <a:gd name="T1" fmla="*/ 26 h 26"/>
                <a:gd name="T2" fmla="*/ 15 w 22"/>
                <a:gd name="T3" fmla="*/ 22 h 26"/>
                <a:gd name="T4" fmla="*/ 11 w 22"/>
                <a:gd name="T5" fmla="*/ 22 h 26"/>
                <a:gd name="T6" fmla="*/ 7 w 22"/>
                <a:gd name="T7" fmla="*/ 26 h 26"/>
                <a:gd name="T8" fmla="*/ 0 w 22"/>
                <a:gd name="T9" fmla="*/ 26 h 26"/>
                <a:gd name="T10" fmla="*/ 0 w 22"/>
                <a:gd name="T11" fmla="*/ 26 h 26"/>
                <a:gd name="T12" fmla="*/ 0 w 22"/>
                <a:gd name="T13" fmla="*/ 22 h 26"/>
                <a:gd name="T14" fmla="*/ 0 w 22"/>
                <a:gd name="T15" fmla="*/ 19 h 26"/>
                <a:gd name="T16" fmla="*/ 3 w 22"/>
                <a:gd name="T17" fmla="*/ 15 h 26"/>
                <a:gd name="T18" fmla="*/ 3 w 22"/>
                <a:gd name="T19" fmla="*/ 11 h 26"/>
                <a:gd name="T20" fmla="*/ 3 w 22"/>
                <a:gd name="T21" fmla="*/ 8 h 26"/>
                <a:gd name="T22" fmla="*/ 3 w 22"/>
                <a:gd name="T23" fmla="*/ 4 h 26"/>
                <a:gd name="T24" fmla="*/ 11 w 22"/>
                <a:gd name="T25" fmla="*/ 4 h 26"/>
                <a:gd name="T26" fmla="*/ 15 w 22"/>
                <a:gd name="T27" fmla="*/ 4 h 26"/>
                <a:gd name="T28" fmla="*/ 15 w 22"/>
                <a:gd name="T29" fmla="*/ 0 h 26"/>
                <a:gd name="T30" fmla="*/ 18 w 22"/>
                <a:gd name="T31" fmla="*/ 0 h 26"/>
                <a:gd name="T32" fmla="*/ 18 w 22"/>
                <a:gd name="T33" fmla="*/ 0 h 26"/>
                <a:gd name="T34" fmla="*/ 18 w 22"/>
                <a:gd name="T35" fmla="*/ 0 h 26"/>
                <a:gd name="T36" fmla="*/ 22 w 22"/>
                <a:gd name="T37" fmla="*/ 4 h 26"/>
                <a:gd name="T38" fmla="*/ 22 w 22"/>
                <a:gd name="T39" fmla="*/ 4 h 26"/>
                <a:gd name="T40" fmla="*/ 22 w 22"/>
                <a:gd name="T41" fmla="*/ 4 h 26"/>
                <a:gd name="T42" fmla="*/ 22 w 22"/>
                <a:gd name="T43" fmla="*/ 8 h 26"/>
                <a:gd name="T44" fmla="*/ 22 w 22"/>
                <a:gd name="T45" fmla="*/ 11 h 26"/>
                <a:gd name="T46" fmla="*/ 18 w 22"/>
                <a:gd name="T47" fmla="*/ 11 h 26"/>
                <a:gd name="T48" fmla="*/ 18 w 22"/>
                <a:gd name="T49" fmla="*/ 11 h 26"/>
                <a:gd name="T50" fmla="*/ 15 w 22"/>
                <a:gd name="T51" fmla="*/ 15 h 26"/>
                <a:gd name="T52" fmla="*/ 11 w 22"/>
                <a:gd name="T53" fmla="*/ 15 h 26"/>
                <a:gd name="T54" fmla="*/ 15 w 22"/>
                <a:gd name="T55" fmla="*/ 19 h 26"/>
                <a:gd name="T56" fmla="*/ 15 w 22"/>
                <a:gd name="T57" fmla="*/ 19 h 26"/>
                <a:gd name="T58" fmla="*/ 18 w 22"/>
                <a:gd name="T59" fmla="*/ 15 h 26"/>
                <a:gd name="T60" fmla="*/ 22 w 22"/>
                <a:gd name="T61" fmla="*/ 15 h 26"/>
                <a:gd name="T62" fmla="*/ 22 w 22"/>
                <a:gd name="T63" fmla="*/ 19 h 26"/>
                <a:gd name="T64" fmla="*/ 18 w 22"/>
                <a:gd name="T65" fmla="*/ 22 h 26"/>
                <a:gd name="T66" fmla="*/ 18 w 22"/>
                <a:gd name="T6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" h="26">
                  <a:moveTo>
                    <a:pt x="18" y="26"/>
                  </a:moveTo>
                  <a:lnTo>
                    <a:pt x="15" y="22"/>
                  </a:lnTo>
                  <a:lnTo>
                    <a:pt x="11" y="22"/>
                  </a:lnTo>
                  <a:lnTo>
                    <a:pt x="7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3" y="15"/>
                  </a:lnTo>
                  <a:lnTo>
                    <a:pt x="3" y="11"/>
                  </a:lnTo>
                  <a:lnTo>
                    <a:pt x="3" y="8"/>
                  </a:lnTo>
                  <a:lnTo>
                    <a:pt x="3" y="4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8"/>
                  </a:lnTo>
                  <a:lnTo>
                    <a:pt x="22" y="11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5" y="15"/>
                  </a:lnTo>
                  <a:lnTo>
                    <a:pt x="11" y="15"/>
                  </a:lnTo>
                  <a:lnTo>
                    <a:pt x="15" y="19"/>
                  </a:lnTo>
                  <a:lnTo>
                    <a:pt x="15" y="19"/>
                  </a:lnTo>
                  <a:lnTo>
                    <a:pt x="18" y="15"/>
                  </a:lnTo>
                  <a:lnTo>
                    <a:pt x="22" y="15"/>
                  </a:lnTo>
                  <a:lnTo>
                    <a:pt x="22" y="19"/>
                  </a:lnTo>
                  <a:lnTo>
                    <a:pt x="18" y="22"/>
                  </a:lnTo>
                  <a:lnTo>
                    <a:pt x="18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01" name="Freeform 103"/>
            <p:cNvSpPr/>
            <p:nvPr/>
          </p:nvSpPr>
          <p:spPr bwMode="auto">
            <a:xfrm>
              <a:off x="5165357" y="2946948"/>
              <a:ext cx="213581" cy="258613"/>
            </a:xfrm>
            <a:custGeom>
              <a:avLst/>
              <a:gdLst>
                <a:gd name="T0" fmla="*/ 14 w 166"/>
                <a:gd name="T1" fmla="*/ 115 h 201"/>
                <a:gd name="T2" fmla="*/ 29 w 166"/>
                <a:gd name="T3" fmla="*/ 112 h 201"/>
                <a:gd name="T4" fmla="*/ 40 w 166"/>
                <a:gd name="T5" fmla="*/ 104 h 201"/>
                <a:gd name="T6" fmla="*/ 55 w 166"/>
                <a:gd name="T7" fmla="*/ 104 h 201"/>
                <a:gd name="T8" fmla="*/ 96 w 166"/>
                <a:gd name="T9" fmla="*/ 56 h 201"/>
                <a:gd name="T10" fmla="*/ 37 w 166"/>
                <a:gd name="T11" fmla="*/ 41 h 201"/>
                <a:gd name="T12" fmla="*/ 33 w 166"/>
                <a:gd name="T13" fmla="*/ 30 h 201"/>
                <a:gd name="T14" fmla="*/ 29 w 166"/>
                <a:gd name="T15" fmla="*/ 11 h 201"/>
                <a:gd name="T16" fmla="*/ 33 w 166"/>
                <a:gd name="T17" fmla="*/ 8 h 201"/>
                <a:gd name="T18" fmla="*/ 48 w 166"/>
                <a:gd name="T19" fmla="*/ 23 h 201"/>
                <a:gd name="T20" fmla="*/ 59 w 166"/>
                <a:gd name="T21" fmla="*/ 26 h 201"/>
                <a:gd name="T22" fmla="*/ 70 w 166"/>
                <a:gd name="T23" fmla="*/ 23 h 201"/>
                <a:gd name="T24" fmla="*/ 77 w 166"/>
                <a:gd name="T25" fmla="*/ 19 h 201"/>
                <a:gd name="T26" fmla="*/ 85 w 166"/>
                <a:gd name="T27" fmla="*/ 19 h 201"/>
                <a:gd name="T28" fmla="*/ 103 w 166"/>
                <a:gd name="T29" fmla="*/ 11 h 201"/>
                <a:gd name="T30" fmla="*/ 114 w 166"/>
                <a:gd name="T31" fmla="*/ 11 h 201"/>
                <a:gd name="T32" fmla="*/ 125 w 166"/>
                <a:gd name="T33" fmla="*/ 11 h 201"/>
                <a:gd name="T34" fmla="*/ 137 w 166"/>
                <a:gd name="T35" fmla="*/ 8 h 201"/>
                <a:gd name="T36" fmla="*/ 144 w 166"/>
                <a:gd name="T37" fmla="*/ 8 h 201"/>
                <a:gd name="T38" fmla="*/ 155 w 166"/>
                <a:gd name="T39" fmla="*/ 4 h 201"/>
                <a:gd name="T40" fmla="*/ 155 w 166"/>
                <a:gd name="T41" fmla="*/ 0 h 201"/>
                <a:gd name="T42" fmla="*/ 159 w 166"/>
                <a:gd name="T43" fmla="*/ 0 h 201"/>
                <a:gd name="T44" fmla="*/ 166 w 166"/>
                <a:gd name="T45" fmla="*/ 0 h 201"/>
                <a:gd name="T46" fmla="*/ 163 w 166"/>
                <a:gd name="T47" fmla="*/ 8 h 201"/>
                <a:gd name="T48" fmla="*/ 166 w 166"/>
                <a:gd name="T49" fmla="*/ 11 h 201"/>
                <a:gd name="T50" fmla="*/ 163 w 166"/>
                <a:gd name="T51" fmla="*/ 15 h 201"/>
                <a:gd name="T52" fmla="*/ 163 w 166"/>
                <a:gd name="T53" fmla="*/ 23 h 201"/>
                <a:gd name="T54" fmla="*/ 166 w 166"/>
                <a:gd name="T55" fmla="*/ 23 h 201"/>
                <a:gd name="T56" fmla="*/ 166 w 166"/>
                <a:gd name="T57" fmla="*/ 26 h 201"/>
                <a:gd name="T58" fmla="*/ 159 w 166"/>
                <a:gd name="T59" fmla="*/ 30 h 201"/>
                <a:gd name="T60" fmla="*/ 159 w 166"/>
                <a:gd name="T61" fmla="*/ 37 h 201"/>
                <a:gd name="T62" fmla="*/ 151 w 166"/>
                <a:gd name="T63" fmla="*/ 56 h 201"/>
                <a:gd name="T64" fmla="*/ 144 w 166"/>
                <a:gd name="T65" fmla="*/ 60 h 201"/>
                <a:gd name="T66" fmla="*/ 140 w 166"/>
                <a:gd name="T67" fmla="*/ 67 h 201"/>
                <a:gd name="T68" fmla="*/ 125 w 166"/>
                <a:gd name="T69" fmla="*/ 93 h 201"/>
                <a:gd name="T70" fmla="*/ 114 w 166"/>
                <a:gd name="T71" fmla="*/ 112 h 201"/>
                <a:gd name="T72" fmla="*/ 81 w 166"/>
                <a:gd name="T73" fmla="*/ 141 h 201"/>
                <a:gd name="T74" fmla="*/ 63 w 166"/>
                <a:gd name="T75" fmla="*/ 152 h 201"/>
                <a:gd name="T76" fmla="*/ 44 w 166"/>
                <a:gd name="T77" fmla="*/ 167 h 201"/>
                <a:gd name="T78" fmla="*/ 33 w 166"/>
                <a:gd name="T79" fmla="*/ 178 h 201"/>
                <a:gd name="T80" fmla="*/ 26 w 166"/>
                <a:gd name="T81" fmla="*/ 186 h 201"/>
                <a:gd name="T82" fmla="*/ 0 w 166"/>
                <a:gd name="T83" fmla="*/ 190 h 201"/>
                <a:gd name="T84" fmla="*/ 14 w 166"/>
                <a:gd name="T85" fmla="*/ 119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6" h="201">
                  <a:moveTo>
                    <a:pt x="14" y="119"/>
                  </a:moveTo>
                  <a:lnTo>
                    <a:pt x="14" y="119"/>
                  </a:lnTo>
                  <a:lnTo>
                    <a:pt x="14" y="115"/>
                  </a:lnTo>
                  <a:lnTo>
                    <a:pt x="22" y="115"/>
                  </a:lnTo>
                  <a:lnTo>
                    <a:pt x="26" y="115"/>
                  </a:lnTo>
                  <a:lnTo>
                    <a:pt x="29" y="112"/>
                  </a:lnTo>
                  <a:lnTo>
                    <a:pt x="33" y="112"/>
                  </a:lnTo>
                  <a:lnTo>
                    <a:pt x="37" y="108"/>
                  </a:lnTo>
                  <a:lnTo>
                    <a:pt x="40" y="104"/>
                  </a:lnTo>
                  <a:lnTo>
                    <a:pt x="40" y="104"/>
                  </a:lnTo>
                  <a:lnTo>
                    <a:pt x="44" y="104"/>
                  </a:lnTo>
                  <a:lnTo>
                    <a:pt x="55" y="104"/>
                  </a:lnTo>
                  <a:lnTo>
                    <a:pt x="66" y="104"/>
                  </a:lnTo>
                  <a:lnTo>
                    <a:pt x="118" y="56"/>
                  </a:lnTo>
                  <a:lnTo>
                    <a:pt x="96" y="56"/>
                  </a:lnTo>
                  <a:lnTo>
                    <a:pt x="48" y="45"/>
                  </a:lnTo>
                  <a:lnTo>
                    <a:pt x="44" y="41"/>
                  </a:lnTo>
                  <a:lnTo>
                    <a:pt x="37" y="41"/>
                  </a:lnTo>
                  <a:lnTo>
                    <a:pt x="37" y="34"/>
                  </a:lnTo>
                  <a:lnTo>
                    <a:pt x="37" y="30"/>
                  </a:lnTo>
                  <a:lnTo>
                    <a:pt x="33" y="30"/>
                  </a:lnTo>
                  <a:lnTo>
                    <a:pt x="29" y="23"/>
                  </a:lnTo>
                  <a:lnTo>
                    <a:pt x="26" y="15"/>
                  </a:lnTo>
                  <a:lnTo>
                    <a:pt x="29" y="11"/>
                  </a:lnTo>
                  <a:lnTo>
                    <a:pt x="33" y="8"/>
                  </a:lnTo>
                  <a:lnTo>
                    <a:pt x="33" y="8"/>
                  </a:lnTo>
                  <a:lnTo>
                    <a:pt x="33" y="8"/>
                  </a:lnTo>
                  <a:lnTo>
                    <a:pt x="44" y="19"/>
                  </a:lnTo>
                  <a:lnTo>
                    <a:pt x="44" y="23"/>
                  </a:lnTo>
                  <a:lnTo>
                    <a:pt x="48" y="23"/>
                  </a:lnTo>
                  <a:lnTo>
                    <a:pt x="51" y="26"/>
                  </a:lnTo>
                  <a:lnTo>
                    <a:pt x="55" y="26"/>
                  </a:lnTo>
                  <a:lnTo>
                    <a:pt x="59" y="26"/>
                  </a:lnTo>
                  <a:lnTo>
                    <a:pt x="63" y="23"/>
                  </a:lnTo>
                  <a:lnTo>
                    <a:pt x="66" y="23"/>
                  </a:lnTo>
                  <a:lnTo>
                    <a:pt x="70" y="23"/>
                  </a:lnTo>
                  <a:lnTo>
                    <a:pt x="74" y="15"/>
                  </a:lnTo>
                  <a:lnTo>
                    <a:pt x="77" y="15"/>
                  </a:lnTo>
                  <a:lnTo>
                    <a:pt x="77" y="19"/>
                  </a:lnTo>
                  <a:lnTo>
                    <a:pt x="81" y="19"/>
                  </a:lnTo>
                  <a:lnTo>
                    <a:pt x="81" y="15"/>
                  </a:lnTo>
                  <a:lnTo>
                    <a:pt x="85" y="19"/>
                  </a:lnTo>
                  <a:lnTo>
                    <a:pt x="92" y="19"/>
                  </a:lnTo>
                  <a:lnTo>
                    <a:pt x="100" y="11"/>
                  </a:lnTo>
                  <a:lnTo>
                    <a:pt x="103" y="11"/>
                  </a:lnTo>
                  <a:lnTo>
                    <a:pt x="107" y="11"/>
                  </a:lnTo>
                  <a:lnTo>
                    <a:pt x="111" y="11"/>
                  </a:lnTo>
                  <a:lnTo>
                    <a:pt x="114" y="11"/>
                  </a:lnTo>
                  <a:lnTo>
                    <a:pt x="118" y="11"/>
                  </a:lnTo>
                  <a:lnTo>
                    <a:pt x="125" y="11"/>
                  </a:lnTo>
                  <a:lnTo>
                    <a:pt x="125" y="11"/>
                  </a:lnTo>
                  <a:lnTo>
                    <a:pt x="125" y="11"/>
                  </a:lnTo>
                  <a:lnTo>
                    <a:pt x="137" y="8"/>
                  </a:lnTo>
                  <a:lnTo>
                    <a:pt x="137" y="8"/>
                  </a:lnTo>
                  <a:lnTo>
                    <a:pt x="144" y="8"/>
                  </a:lnTo>
                  <a:lnTo>
                    <a:pt x="144" y="8"/>
                  </a:lnTo>
                  <a:lnTo>
                    <a:pt x="144" y="8"/>
                  </a:lnTo>
                  <a:lnTo>
                    <a:pt x="151" y="8"/>
                  </a:lnTo>
                  <a:lnTo>
                    <a:pt x="151" y="4"/>
                  </a:lnTo>
                  <a:lnTo>
                    <a:pt x="155" y="4"/>
                  </a:lnTo>
                  <a:lnTo>
                    <a:pt x="155" y="0"/>
                  </a:lnTo>
                  <a:lnTo>
                    <a:pt x="155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63" y="0"/>
                  </a:lnTo>
                  <a:lnTo>
                    <a:pt x="166" y="0"/>
                  </a:lnTo>
                  <a:lnTo>
                    <a:pt x="166" y="0"/>
                  </a:lnTo>
                  <a:lnTo>
                    <a:pt x="166" y="4"/>
                  </a:lnTo>
                  <a:lnTo>
                    <a:pt x="163" y="8"/>
                  </a:lnTo>
                  <a:lnTo>
                    <a:pt x="163" y="8"/>
                  </a:lnTo>
                  <a:lnTo>
                    <a:pt x="163" y="11"/>
                  </a:lnTo>
                  <a:lnTo>
                    <a:pt x="163" y="11"/>
                  </a:lnTo>
                  <a:lnTo>
                    <a:pt x="166" y="11"/>
                  </a:lnTo>
                  <a:lnTo>
                    <a:pt x="166" y="11"/>
                  </a:lnTo>
                  <a:lnTo>
                    <a:pt x="163" y="15"/>
                  </a:lnTo>
                  <a:lnTo>
                    <a:pt x="163" y="15"/>
                  </a:lnTo>
                  <a:lnTo>
                    <a:pt x="163" y="19"/>
                  </a:lnTo>
                  <a:lnTo>
                    <a:pt x="163" y="23"/>
                  </a:lnTo>
                  <a:lnTo>
                    <a:pt x="163" y="23"/>
                  </a:lnTo>
                  <a:lnTo>
                    <a:pt x="166" y="23"/>
                  </a:lnTo>
                  <a:lnTo>
                    <a:pt x="166" y="23"/>
                  </a:lnTo>
                  <a:lnTo>
                    <a:pt x="166" y="23"/>
                  </a:lnTo>
                  <a:lnTo>
                    <a:pt x="166" y="26"/>
                  </a:lnTo>
                  <a:lnTo>
                    <a:pt x="166" y="26"/>
                  </a:lnTo>
                  <a:lnTo>
                    <a:pt x="166" y="26"/>
                  </a:lnTo>
                  <a:lnTo>
                    <a:pt x="163" y="26"/>
                  </a:lnTo>
                  <a:lnTo>
                    <a:pt x="163" y="26"/>
                  </a:lnTo>
                  <a:lnTo>
                    <a:pt x="159" y="30"/>
                  </a:lnTo>
                  <a:lnTo>
                    <a:pt x="163" y="30"/>
                  </a:lnTo>
                  <a:lnTo>
                    <a:pt x="159" y="34"/>
                  </a:lnTo>
                  <a:lnTo>
                    <a:pt x="159" y="37"/>
                  </a:lnTo>
                  <a:lnTo>
                    <a:pt x="159" y="41"/>
                  </a:lnTo>
                  <a:lnTo>
                    <a:pt x="155" y="49"/>
                  </a:lnTo>
                  <a:lnTo>
                    <a:pt x="151" y="56"/>
                  </a:lnTo>
                  <a:lnTo>
                    <a:pt x="148" y="56"/>
                  </a:lnTo>
                  <a:lnTo>
                    <a:pt x="148" y="56"/>
                  </a:lnTo>
                  <a:lnTo>
                    <a:pt x="144" y="60"/>
                  </a:lnTo>
                  <a:lnTo>
                    <a:pt x="144" y="63"/>
                  </a:lnTo>
                  <a:lnTo>
                    <a:pt x="144" y="63"/>
                  </a:lnTo>
                  <a:lnTo>
                    <a:pt x="140" y="67"/>
                  </a:lnTo>
                  <a:lnTo>
                    <a:pt x="133" y="82"/>
                  </a:lnTo>
                  <a:lnTo>
                    <a:pt x="133" y="86"/>
                  </a:lnTo>
                  <a:lnTo>
                    <a:pt x="125" y="93"/>
                  </a:lnTo>
                  <a:lnTo>
                    <a:pt x="125" y="97"/>
                  </a:lnTo>
                  <a:lnTo>
                    <a:pt x="114" y="112"/>
                  </a:lnTo>
                  <a:lnTo>
                    <a:pt x="114" y="112"/>
                  </a:lnTo>
                  <a:lnTo>
                    <a:pt x="107" y="119"/>
                  </a:lnTo>
                  <a:lnTo>
                    <a:pt x="100" y="126"/>
                  </a:lnTo>
                  <a:lnTo>
                    <a:pt x="81" y="141"/>
                  </a:lnTo>
                  <a:lnTo>
                    <a:pt x="74" y="149"/>
                  </a:lnTo>
                  <a:lnTo>
                    <a:pt x="70" y="149"/>
                  </a:lnTo>
                  <a:lnTo>
                    <a:pt x="63" y="152"/>
                  </a:lnTo>
                  <a:lnTo>
                    <a:pt x="59" y="156"/>
                  </a:lnTo>
                  <a:lnTo>
                    <a:pt x="48" y="167"/>
                  </a:lnTo>
                  <a:lnTo>
                    <a:pt x="44" y="167"/>
                  </a:lnTo>
                  <a:lnTo>
                    <a:pt x="37" y="178"/>
                  </a:lnTo>
                  <a:lnTo>
                    <a:pt x="33" y="178"/>
                  </a:lnTo>
                  <a:lnTo>
                    <a:pt x="33" y="178"/>
                  </a:lnTo>
                  <a:lnTo>
                    <a:pt x="29" y="182"/>
                  </a:lnTo>
                  <a:lnTo>
                    <a:pt x="26" y="182"/>
                  </a:lnTo>
                  <a:lnTo>
                    <a:pt x="26" y="186"/>
                  </a:lnTo>
                  <a:lnTo>
                    <a:pt x="11" y="201"/>
                  </a:lnTo>
                  <a:lnTo>
                    <a:pt x="11" y="201"/>
                  </a:lnTo>
                  <a:lnTo>
                    <a:pt x="0" y="190"/>
                  </a:lnTo>
                  <a:lnTo>
                    <a:pt x="0" y="134"/>
                  </a:lnTo>
                  <a:lnTo>
                    <a:pt x="14" y="119"/>
                  </a:lnTo>
                  <a:lnTo>
                    <a:pt x="14" y="1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02" name="Freeform 104"/>
            <p:cNvSpPr/>
            <p:nvPr/>
          </p:nvSpPr>
          <p:spPr bwMode="auto">
            <a:xfrm>
              <a:off x="6579362" y="2770679"/>
              <a:ext cx="47606" cy="42459"/>
            </a:xfrm>
            <a:custGeom>
              <a:avLst/>
              <a:gdLst>
                <a:gd name="T0" fmla="*/ 9 w 10"/>
                <a:gd name="T1" fmla="*/ 0 h 9"/>
                <a:gd name="T2" fmla="*/ 8 w 10"/>
                <a:gd name="T3" fmla="*/ 0 h 9"/>
                <a:gd name="T4" fmla="*/ 8 w 10"/>
                <a:gd name="T5" fmla="*/ 1 h 9"/>
                <a:gd name="T6" fmla="*/ 7 w 10"/>
                <a:gd name="T7" fmla="*/ 0 h 9"/>
                <a:gd name="T8" fmla="*/ 6 w 10"/>
                <a:gd name="T9" fmla="*/ 0 h 9"/>
                <a:gd name="T10" fmla="*/ 6 w 10"/>
                <a:gd name="T11" fmla="*/ 0 h 9"/>
                <a:gd name="T12" fmla="*/ 5 w 10"/>
                <a:gd name="T13" fmla="*/ 1 h 9"/>
                <a:gd name="T14" fmla="*/ 4 w 10"/>
                <a:gd name="T15" fmla="*/ 1 h 9"/>
                <a:gd name="T16" fmla="*/ 3 w 10"/>
                <a:gd name="T17" fmla="*/ 1 h 9"/>
                <a:gd name="T18" fmla="*/ 3 w 10"/>
                <a:gd name="T19" fmla="*/ 1 h 9"/>
                <a:gd name="T20" fmla="*/ 2 w 10"/>
                <a:gd name="T21" fmla="*/ 2 h 9"/>
                <a:gd name="T22" fmla="*/ 1 w 10"/>
                <a:gd name="T23" fmla="*/ 3 h 9"/>
                <a:gd name="T24" fmla="*/ 0 w 10"/>
                <a:gd name="T25" fmla="*/ 4 h 9"/>
                <a:gd name="T26" fmla="*/ 0 w 10"/>
                <a:gd name="T27" fmla="*/ 4 h 9"/>
                <a:gd name="T28" fmla="*/ 0 w 10"/>
                <a:gd name="T29" fmla="*/ 6 h 9"/>
                <a:gd name="T30" fmla="*/ 1 w 10"/>
                <a:gd name="T31" fmla="*/ 7 h 9"/>
                <a:gd name="T32" fmla="*/ 1 w 10"/>
                <a:gd name="T33" fmla="*/ 7 h 9"/>
                <a:gd name="T34" fmla="*/ 2 w 10"/>
                <a:gd name="T35" fmla="*/ 8 h 9"/>
                <a:gd name="T36" fmla="*/ 3 w 10"/>
                <a:gd name="T37" fmla="*/ 8 h 9"/>
                <a:gd name="T38" fmla="*/ 3 w 10"/>
                <a:gd name="T39" fmla="*/ 8 h 9"/>
                <a:gd name="T40" fmla="*/ 4 w 10"/>
                <a:gd name="T41" fmla="*/ 8 h 9"/>
                <a:gd name="T42" fmla="*/ 5 w 10"/>
                <a:gd name="T43" fmla="*/ 9 h 9"/>
                <a:gd name="T44" fmla="*/ 5 w 10"/>
                <a:gd name="T45" fmla="*/ 8 h 9"/>
                <a:gd name="T46" fmla="*/ 5 w 10"/>
                <a:gd name="T47" fmla="*/ 8 h 9"/>
                <a:gd name="T48" fmla="*/ 6 w 10"/>
                <a:gd name="T49" fmla="*/ 7 h 9"/>
                <a:gd name="T50" fmla="*/ 7 w 10"/>
                <a:gd name="T51" fmla="*/ 8 h 9"/>
                <a:gd name="T52" fmla="*/ 7 w 10"/>
                <a:gd name="T53" fmla="*/ 7 h 9"/>
                <a:gd name="T54" fmla="*/ 7 w 10"/>
                <a:gd name="T55" fmla="*/ 7 h 9"/>
                <a:gd name="T56" fmla="*/ 8 w 10"/>
                <a:gd name="T57" fmla="*/ 6 h 9"/>
                <a:gd name="T58" fmla="*/ 9 w 10"/>
                <a:gd name="T59" fmla="*/ 6 h 9"/>
                <a:gd name="T60" fmla="*/ 9 w 10"/>
                <a:gd name="T61" fmla="*/ 5 h 9"/>
                <a:gd name="T62" fmla="*/ 9 w 10"/>
                <a:gd name="T63" fmla="*/ 4 h 9"/>
                <a:gd name="T64" fmla="*/ 10 w 10"/>
                <a:gd name="T65" fmla="*/ 4 h 9"/>
                <a:gd name="T66" fmla="*/ 10 w 10"/>
                <a:gd name="T67" fmla="*/ 3 h 9"/>
                <a:gd name="T68" fmla="*/ 10 w 10"/>
                <a:gd name="T69" fmla="*/ 2 h 9"/>
                <a:gd name="T70" fmla="*/ 10 w 10"/>
                <a:gd name="T71" fmla="*/ 1 h 9"/>
                <a:gd name="T72" fmla="*/ 9 w 10"/>
                <a:gd name="T7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" h="9">
                  <a:moveTo>
                    <a:pt x="9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10" y="1"/>
                    <a:pt x="10" y="1"/>
                  </a:cubicBez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03" name="Freeform 105"/>
            <p:cNvSpPr/>
            <p:nvPr/>
          </p:nvSpPr>
          <p:spPr bwMode="auto">
            <a:xfrm>
              <a:off x="5655563" y="1893197"/>
              <a:ext cx="1295638" cy="872336"/>
            </a:xfrm>
            <a:custGeom>
              <a:avLst/>
              <a:gdLst>
                <a:gd name="T0" fmla="*/ 970 w 1007"/>
                <a:gd name="T1" fmla="*/ 118 h 678"/>
                <a:gd name="T2" fmla="*/ 937 w 1007"/>
                <a:gd name="T3" fmla="*/ 103 h 678"/>
                <a:gd name="T4" fmla="*/ 911 w 1007"/>
                <a:gd name="T5" fmla="*/ 85 h 678"/>
                <a:gd name="T6" fmla="*/ 874 w 1007"/>
                <a:gd name="T7" fmla="*/ 77 h 678"/>
                <a:gd name="T8" fmla="*/ 840 w 1007"/>
                <a:gd name="T9" fmla="*/ 33 h 678"/>
                <a:gd name="T10" fmla="*/ 815 w 1007"/>
                <a:gd name="T11" fmla="*/ 7 h 678"/>
                <a:gd name="T12" fmla="*/ 774 w 1007"/>
                <a:gd name="T13" fmla="*/ 0 h 678"/>
                <a:gd name="T14" fmla="*/ 733 w 1007"/>
                <a:gd name="T15" fmla="*/ 25 h 678"/>
                <a:gd name="T16" fmla="*/ 741 w 1007"/>
                <a:gd name="T17" fmla="*/ 66 h 678"/>
                <a:gd name="T18" fmla="*/ 711 w 1007"/>
                <a:gd name="T19" fmla="*/ 100 h 678"/>
                <a:gd name="T20" fmla="*/ 778 w 1007"/>
                <a:gd name="T21" fmla="*/ 159 h 678"/>
                <a:gd name="T22" fmla="*/ 733 w 1007"/>
                <a:gd name="T23" fmla="*/ 192 h 678"/>
                <a:gd name="T24" fmla="*/ 663 w 1007"/>
                <a:gd name="T25" fmla="*/ 226 h 678"/>
                <a:gd name="T26" fmla="*/ 578 w 1007"/>
                <a:gd name="T27" fmla="*/ 289 h 678"/>
                <a:gd name="T28" fmla="*/ 437 w 1007"/>
                <a:gd name="T29" fmla="*/ 274 h 678"/>
                <a:gd name="T30" fmla="*/ 374 w 1007"/>
                <a:gd name="T31" fmla="*/ 230 h 678"/>
                <a:gd name="T32" fmla="*/ 326 w 1007"/>
                <a:gd name="T33" fmla="*/ 185 h 678"/>
                <a:gd name="T34" fmla="*/ 281 w 1007"/>
                <a:gd name="T35" fmla="*/ 163 h 678"/>
                <a:gd name="T36" fmla="*/ 248 w 1007"/>
                <a:gd name="T37" fmla="*/ 166 h 678"/>
                <a:gd name="T38" fmla="*/ 204 w 1007"/>
                <a:gd name="T39" fmla="*/ 226 h 678"/>
                <a:gd name="T40" fmla="*/ 181 w 1007"/>
                <a:gd name="T41" fmla="*/ 252 h 678"/>
                <a:gd name="T42" fmla="*/ 137 w 1007"/>
                <a:gd name="T43" fmla="*/ 281 h 678"/>
                <a:gd name="T44" fmla="*/ 44 w 1007"/>
                <a:gd name="T45" fmla="*/ 296 h 678"/>
                <a:gd name="T46" fmla="*/ 30 w 1007"/>
                <a:gd name="T47" fmla="*/ 333 h 678"/>
                <a:gd name="T48" fmla="*/ 15 w 1007"/>
                <a:gd name="T49" fmla="*/ 382 h 678"/>
                <a:gd name="T50" fmla="*/ 48 w 1007"/>
                <a:gd name="T51" fmla="*/ 385 h 678"/>
                <a:gd name="T52" fmla="*/ 89 w 1007"/>
                <a:gd name="T53" fmla="*/ 400 h 678"/>
                <a:gd name="T54" fmla="*/ 148 w 1007"/>
                <a:gd name="T55" fmla="*/ 411 h 678"/>
                <a:gd name="T56" fmla="*/ 200 w 1007"/>
                <a:gd name="T57" fmla="*/ 482 h 678"/>
                <a:gd name="T58" fmla="*/ 237 w 1007"/>
                <a:gd name="T59" fmla="*/ 519 h 678"/>
                <a:gd name="T60" fmla="*/ 300 w 1007"/>
                <a:gd name="T61" fmla="*/ 534 h 678"/>
                <a:gd name="T62" fmla="*/ 370 w 1007"/>
                <a:gd name="T63" fmla="*/ 556 h 678"/>
                <a:gd name="T64" fmla="*/ 441 w 1007"/>
                <a:gd name="T65" fmla="*/ 549 h 678"/>
                <a:gd name="T66" fmla="*/ 500 w 1007"/>
                <a:gd name="T67" fmla="*/ 537 h 678"/>
                <a:gd name="T68" fmla="*/ 541 w 1007"/>
                <a:gd name="T69" fmla="*/ 589 h 678"/>
                <a:gd name="T70" fmla="*/ 548 w 1007"/>
                <a:gd name="T71" fmla="*/ 626 h 678"/>
                <a:gd name="T72" fmla="*/ 570 w 1007"/>
                <a:gd name="T73" fmla="*/ 660 h 678"/>
                <a:gd name="T74" fmla="*/ 611 w 1007"/>
                <a:gd name="T75" fmla="*/ 645 h 678"/>
                <a:gd name="T76" fmla="*/ 663 w 1007"/>
                <a:gd name="T77" fmla="*/ 634 h 678"/>
                <a:gd name="T78" fmla="*/ 711 w 1007"/>
                <a:gd name="T79" fmla="*/ 660 h 678"/>
                <a:gd name="T80" fmla="*/ 737 w 1007"/>
                <a:gd name="T81" fmla="*/ 678 h 678"/>
                <a:gd name="T82" fmla="*/ 748 w 1007"/>
                <a:gd name="T83" fmla="*/ 664 h 678"/>
                <a:gd name="T84" fmla="*/ 789 w 1007"/>
                <a:gd name="T85" fmla="*/ 641 h 678"/>
                <a:gd name="T86" fmla="*/ 822 w 1007"/>
                <a:gd name="T87" fmla="*/ 638 h 678"/>
                <a:gd name="T88" fmla="*/ 852 w 1007"/>
                <a:gd name="T89" fmla="*/ 619 h 678"/>
                <a:gd name="T90" fmla="*/ 874 w 1007"/>
                <a:gd name="T91" fmla="*/ 600 h 678"/>
                <a:gd name="T92" fmla="*/ 881 w 1007"/>
                <a:gd name="T93" fmla="*/ 586 h 678"/>
                <a:gd name="T94" fmla="*/ 889 w 1007"/>
                <a:gd name="T95" fmla="*/ 563 h 678"/>
                <a:gd name="T96" fmla="*/ 907 w 1007"/>
                <a:gd name="T97" fmla="*/ 537 h 678"/>
                <a:gd name="T98" fmla="*/ 907 w 1007"/>
                <a:gd name="T99" fmla="*/ 511 h 678"/>
                <a:gd name="T100" fmla="*/ 874 w 1007"/>
                <a:gd name="T101" fmla="*/ 500 h 678"/>
                <a:gd name="T102" fmla="*/ 852 w 1007"/>
                <a:gd name="T103" fmla="*/ 467 h 678"/>
                <a:gd name="T104" fmla="*/ 892 w 1007"/>
                <a:gd name="T105" fmla="*/ 459 h 678"/>
                <a:gd name="T106" fmla="*/ 848 w 1007"/>
                <a:gd name="T107" fmla="*/ 396 h 678"/>
                <a:gd name="T108" fmla="*/ 889 w 1007"/>
                <a:gd name="T109" fmla="*/ 370 h 678"/>
                <a:gd name="T110" fmla="*/ 844 w 1007"/>
                <a:gd name="T111" fmla="*/ 356 h 678"/>
                <a:gd name="T112" fmla="*/ 803 w 1007"/>
                <a:gd name="T113" fmla="*/ 345 h 678"/>
                <a:gd name="T114" fmla="*/ 837 w 1007"/>
                <a:gd name="T115" fmla="*/ 304 h 678"/>
                <a:gd name="T116" fmla="*/ 855 w 1007"/>
                <a:gd name="T117" fmla="*/ 319 h 678"/>
                <a:gd name="T118" fmla="*/ 870 w 1007"/>
                <a:gd name="T119" fmla="*/ 319 h 678"/>
                <a:gd name="T120" fmla="*/ 985 w 1007"/>
                <a:gd name="T121" fmla="*/ 233 h 678"/>
                <a:gd name="T122" fmla="*/ 985 w 1007"/>
                <a:gd name="T123" fmla="*/ 178 h 678"/>
                <a:gd name="T124" fmla="*/ 1003 w 1007"/>
                <a:gd name="T125" fmla="*/ 155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07" h="678">
                  <a:moveTo>
                    <a:pt x="1003" y="118"/>
                  </a:moveTo>
                  <a:lnTo>
                    <a:pt x="1003" y="115"/>
                  </a:lnTo>
                  <a:lnTo>
                    <a:pt x="1003" y="115"/>
                  </a:lnTo>
                  <a:lnTo>
                    <a:pt x="1000" y="111"/>
                  </a:lnTo>
                  <a:lnTo>
                    <a:pt x="1000" y="111"/>
                  </a:lnTo>
                  <a:lnTo>
                    <a:pt x="1000" y="107"/>
                  </a:lnTo>
                  <a:lnTo>
                    <a:pt x="1000" y="107"/>
                  </a:lnTo>
                  <a:lnTo>
                    <a:pt x="1000" y="103"/>
                  </a:lnTo>
                  <a:lnTo>
                    <a:pt x="996" y="103"/>
                  </a:lnTo>
                  <a:lnTo>
                    <a:pt x="992" y="103"/>
                  </a:lnTo>
                  <a:lnTo>
                    <a:pt x="992" y="103"/>
                  </a:lnTo>
                  <a:lnTo>
                    <a:pt x="989" y="103"/>
                  </a:lnTo>
                  <a:lnTo>
                    <a:pt x="985" y="103"/>
                  </a:lnTo>
                  <a:lnTo>
                    <a:pt x="985" y="103"/>
                  </a:lnTo>
                  <a:lnTo>
                    <a:pt x="985" y="107"/>
                  </a:lnTo>
                  <a:lnTo>
                    <a:pt x="981" y="107"/>
                  </a:lnTo>
                  <a:lnTo>
                    <a:pt x="981" y="107"/>
                  </a:lnTo>
                  <a:lnTo>
                    <a:pt x="981" y="111"/>
                  </a:lnTo>
                  <a:lnTo>
                    <a:pt x="977" y="111"/>
                  </a:lnTo>
                  <a:lnTo>
                    <a:pt x="974" y="111"/>
                  </a:lnTo>
                  <a:lnTo>
                    <a:pt x="974" y="115"/>
                  </a:lnTo>
                  <a:lnTo>
                    <a:pt x="974" y="115"/>
                  </a:lnTo>
                  <a:lnTo>
                    <a:pt x="970" y="118"/>
                  </a:lnTo>
                  <a:lnTo>
                    <a:pt x="970" y="118"/>
                  </a:lnTo>
                  <a:lnTo>
                    <a:pt x="970" y="122"/>
                  </a:lnTo>
                  <a:lnTo>
                    <a:pt x="970" y="122"/>
                  </a:lnTo>
                  <a:lnTo>
                    <a:pt x="966" y="122"/>
                  </a:lnTo>
                  <a:lnTo>
                    <a:pt x="963" y="126"/>
                  </a:lnTo>
                  <a:lnTo>
                    <a:pt x="963" y="126"/>
                  </a:lnTo>
                  <a:lnTo>
                    <a:pt x="959" y="126"/>
                  </a:lnTo>
                  <a:lnTo>
                    <a:pt x="959" y="126"/>
                  </a:lnTo>
                  <a:lnTo>
                    <a:pt x="955" y="126"/>
                  </a:lnTo>
                  <a:lnTo>
                    <a:pt x="955" y="126"/>
                  </a:lnTo>
                  <a:lnTo>
                    <a:pt x="952" y="122"/>
                  </a:lnTo>
                  <a:lnTo>
                    <a:pt x="952" y="122"/>
                  </a:lnTo>
                  <a:lnTo>
                    <a:pt x="948" y="126"/>
                  </a:lnTo>
                  <a:lnTo>
                    <a:pt x="944" y="126"/>
                  </a:lnTo>
                  <a:lnTo>
                    <a:pt x="944" y="122"/>
                  </a:lnTo>
                  <a:lnTo>
                    <a:pt x="944" y="118"/>
                  </a:lnTo>
                  <a:lnTo>
                    <a:pt x="940" y="118"/>
                  </a:lnTo>
                  <a:lnTo>
                    <a:pt x="937" y="115"/>
                  </a:lnTo>
                  <a:lnTo>
                    <a:pt x="937" y="115"/>
                  </a:lnTo>
                  <a:lnTo>
                    <a:pt x="940" y="111"/>
                  </a:lnTo>
                  <a:lnTo>
                    <a:pt x="940" y="111"/>
                  </a:lnTo>
                  <a:lnTo>
                    <a:pt x="937" y="107"/>
                  </a:lnTo>
                  <a:lnTo>
                    <a:pt x="937" y="103"/>
                  </a:lnTo>
                  <a:lnTo>
                    <a:pt x="937" y="103"/>
                  </a:lnTo>
                  <a:lnTo>
                    <a:pt x="933" y="103"/>
                  </a:lnTo>
                  <a:lnTo>
                    <a:pt x="933" y="100"/>
                  </a:lnTo>
                  <a:lnTo>
                    <a:pt x="937" y="100"/>
                  </a:lnTo>
                  <a:lnTo>
                    <a:pt x="937" y="96"/>
                  </a:lnTo>
                  <a:lnTo>
                    <a:pt x="937" y="96"/>
                  </a:lnTo>
                  <a:lnTo>
                    <a:pt x="933" y="96"/>
                  </a:lnTo>
                  <a:lnTo>
                    <a:pt x="933" y="100"/>
                  </a:lnTo>
                  <a:lnTo>
                    <a:pt x="929" y="100"/>
                  </a:lnTo>
                  <a:lnTo>
                    <a:pt x="929" y="100"/>
                  </a:lnTo>
                  <a:lnTo>
                    <a:pt x="926" y="100"/>
                  </a:lnTo>
                  <a:lnTo>
                    <a:pt x="926" y="96"/>
                  </a:lnTo>
                  <a:lnTo>
                    <a:pt x="922" y="96"/>
                  </a:lnTo>
                  <a:lnTo>
                    <a:pt x="922" y="96"/>
                  </a:lnTo>
                  <a:lnTo>
                    <a:pt x="918" y="96"/>
                  </a:lnTo>
                  <a:lnTo>
                    <a:pt x="918" y="92"/>
                  </a:lnTo>
                  <a:lnTo>
                    <a:pt x="918" y="92"/>
                  </a:lnTo>
                  <a:lnTo>
                    <a:pt x="915" y="92"/>
                  </a:lnTo>
                  <a:lnTo>
                    <a:pt x="915" y="92"/>
                  </a:lnTo>
                  <a:lnTo>
                    <a:pt x="915" y="89"/>
                  </a:lnTo>
                  <a:lnTo>
                    <a:pt x="911" y="89"/>
                  </a:lnTo>
                  <a:lnTo>
                    <a:pt x="911" y="89"/>
                  </a:lnTo>
                  <a:lnTo>
                    <a:pt x="911" y="85"/>
                  </a:lnTo>
                  <a:lnTo>
                    <a:pt x="907" y="85"/>
                  </a:lnTo>
                  <a:lnTo>
                    <a:pt x="907" y="85"/>
                  </a:lnTo>
                  <a:lnTo>
                    <a:pt x="907" y="89"/>
                  </a:lnTo>
                  <a:lnTo>
                    <a:pt x="903" y="85"/>
                  </a:lnTo>
                  <a:lnTo>
                    <a:pt x="903" y="89"/>
                  </a:lnTo>
                  <a:lnTo>
                    <a:pt x="903" y="89"/>
                  </a:lnTo>
                  <a:lnTo>
                    <a:pt x="900" y="89"/>
                  </a:lnTo>
                  <a:lnTo>
                    <a:pt x="900" y="85"/>
                  </a:lnTo>
                  <a:lnTo>
                    <a:pt x="896" y="85"/>
                  </a:lnTo>
                  <a:lnTo>
                    <a:pt x="892" y="85"/>
                  </a:lnTo>
                  <a:lnTo>
                    <a:pt x="892" y="85"/>
                  </a:lnTo>
                  <a:lnTo>
                    <a:pt x="892" y="81"/>
                  </a:lnTo>
                  <a:lnTo>
                    <a:pt x="892" y="81"/>
                  </a:lnTo>
                  <a:lnTo>
                    <a:pt x="892" y="81"/>
                  </a:lnTo>
                  <a:lnTo>
                    <a:pt x="889" y="85"/>
                  </a:lnTo>
                  <a:lnTo>
                    <a:pt x="885" y="81"/>
                  </a:lnTo>
                  <a:lnTo>
                    <a:pt x="885" y="85"/>
                  </a:lnTo>
                  <a:lnTo>
                    <a:pt x="885" y="81"/>
                  </a:lnTo>
                  <a:lnTo>
                    <a:pt x="881" y="85"/>
                  </a:lnTo>
                  <a:lnTo>
                    <a:pt x="881" y="81"/>
                  </a:lnTo>
                  <a:lnTo>
                    <a:pt x="878" y="81"/>
                  </a:lnTo>
                  <a:lnTo>
                    <a:pt x="878" y="81"/>
                  </a:lnTo>
                  <a:lnTo>
                    <a:pt x="874" y="77"/>
                  </a:lnTo>
                  <a:lnTo>
                    <a:pt x="870" y="74"/>
                  </a:lnTo>
                  <a:lnTo>
                    <a:pt x="870" y="70"/>
                  </a:lnTo>
                  <a:lnTo>
                    <a:pt x="870" y="70"/>
                  </a:lnTo>
                  <a:lnTo>
                    <a:pt x="866" y="70"/>
                  </a:lnTo>
                  <a:lnTo>
                    <a:pt x="866" y="66"/>
                  </a:lnTo>
                  <a:lnTo>
                    <a:pt x="866" y="66"/>
                  </a:lnTo>
                  <a:lnTo>
                    <a:pt x="866" y="63"/>
                  </a:lnTo>
                  <a:lnTo>
                    <a:pt x="863" y="63"/>
                  </a:lnTo>
                  <a:lnTo>
                    <a:pt x="863" y="59"/>
                  </a:lnTo>
                  <a:lnTo>
                    <a:pt x="859" y="55"/>
                  </a:lnTo>
                  <a:lnTo>
                    <a:pt x="855" y="51"/>
                  </a:lnTo>
                  <a:lnTo>
                    <a:pt x="855" y="48"/>
                  </a:lnTo>
                  <a:lnTo>
                    <a:pt x="852" y="48"/>
                  </a:lnTo>
                  <a:lnTo>
                    <a:pt x="852" y="48"/>
                  </a:lnTo>
                  <a:lnTo>
                    <a:pt x="848" y="48"/>
                  </a:lnTo>
                  <a:lnTo>
                    <a:pt x="852" y="44"/>
                  </a:lnTo>
                  <a:lnTo>
                    <a:pt x="852" y="44"/>
                  </a:lnTo>
                  <a:lnTo>
                    <a:pt x="848" y="44"/>
                  </a:lnTo>
                  <a:lnTo>
                    <a:pt x="848" y="40"/>
                  </a:lnTo>
                  <a:lnTo>
                    <a:pt x="844" y="40"/>
                  </a:lnTo>
                  <a:lnTo>
                    <a:pt x="844" y="37"/>
                  </a:lnTo>
                  <a:lnTo>
                    <a:pt x="844" y="33"/>
                  </a:lnTo>
                  <a:lnTo>
                    <a:pt x="840" y="33"/>
                  </a:lnTo>
                  <a:lnTo>
                    <a:pt x="837" y="29"/>
                  </a:lnTo>
                  <a:lnTo>
                    <a:pt x="837" y="29"/>
                  </a:lnTo>
                  <a:lnTo>
                    <a:pt x="837" y="25"/>
                  </a:lnTo>
                  <a:lnTo>
                    <a:pt x="837" y="25"/>
                  </a:lnTo>
                  <a:lnTo>
                    <a:pt x="833" y="25"/>
                  </a:lnTo>
                  <a:lnTo>
                    <a:pt x="833" y="25"/>
                  </a:lnTo>
                  <a:lnTo>
                    <a:pt x="833" y="22"/>
                  </a:lnTo>
                  <a:lnTo>
                    <a:pt x="833" y="22"/>
                  </a:lnTo>
                  <a:lnTo>
                    <a:pt x="833" y="18"/>
                  </a:lnTo>
                  <a:lnTo>
                    <a:pt x="829" y="18"/>
                  </a:lnTo>
                  <a:lnTo>
                    <a:pt x="829" y="14"/>
                  </a:lnTo>
                  <a:lnTo>
                    <a:pt x="829" y="14"/>
                  </a:lnTo>
                  <a:lnTo>
                    <a:pt x="829" y="14"/>
                  </a:lnTo>
                  <a:lnTo>
                    <a:pt x="826" y="14"/>
                  </a:lnTo>
                  <a:lnTo>
                    <a:pt x="822" y="14"/>
                  </a:lnTo>
                  <a:lnTo>
                    <a:pt x="822" y="11"/>
                  </a:lnTo>
                  <a:lnTo>
                    <a:pt x="822" y="11"/>
                  </a:lnTo>
                  <a:lnTo>
                    <a:pt x="822" y="11"/>
                  </a:lnTo>
                  <a:lnTo>
                    <a:pt x="822" y="7"/>
                  </a:lnTo>
                  <a:lnTo>
                    <a:pt x="818" y="11"/>
                  </a:lnTo>
                  <a:lnTo>
                    <a:pt x="818" y="7"/>
                  </a:lnTo>
                  <a:lnTo>
                    <a:pt x="818" y="7"/>
                  </a:lnTo>
                  <a:lnTo>
                    <a:pt x="815" y="7"/>
                  </a:lnTo>
                  <a:lnTo>
                    <a:pt x="818" y="7"/>
                  </a:lnTo>
                  <a:lnTo>
                    <a:pt x="815" y="3"/>
                  </a:lnTo>
                  <a:lnTo>
                    <a:pt x="815" y="3"/>
                  </a:lnTo>
                  <a:lnTo>
                    <a:pt x="811" y="3"/>
                  </a:lnTo>
                  <a:lnTo>
                    <a:pt x="811" y="3"/>
                  </a:lnTo>
                  <a:lnTo>
                    <a:pt x="807" y="3"/>
                  </a:lnTo>
                  <a:lnTo>
                    <a:pt x="807" y="3"/>
                  </a:lnTo>
                  <a:lnTo>
                    <a:pt x="803" y="3"/>
                  </a:lnTo>
                  <a:lnTo>
                    <a:pt x="803" y="3"/>
                  </a:lnTo>
                  <a:lnTo>
                    <a:pt x="803" y="3"/>
                  </a:lnTo>
                  <a:lnTo>
                    <a:pt x="803" y="7"/>
                  </a:lnTo>
                  <a:lnTo>
                    <a:pt x="800" y="3"/>
                  </a:lnTo>
                  <a:lnTo>
                    <a:pt x="800" y="3"/>
                  </a:lnTo>
                  <a:lnTo>
                    <a:pt x="796" y="3"/>
                  </a:lnTo>
                  <a:lnTo>
                    <a:pt x="792" y="3"/>
                  </a:lnTo>
                  <a:lnTo>
                    <a:pt x="792" y="3"/>
                  </a:lnTo>
                  <a:lnTo>
                    <a:pt x="789" y="0"/>
                  </a:lnTo>
                  <a:lnTo>
                    <a:pt x="785" y="0"/>
                  </a:lnTo>
                  <a:lnTo>
                    <a:pt x="781" y="0"/>
                  </a:lnTo>
                  <a:lnTo>
                    <a:pt x="781" y="0"/>
                  </a:lnTo>
                  <a:lnTo>
                    <a:pt x="778" y="0"/>
                  </a:lnTo>
                  <a:lnTo>
                    <a:pt x="778" y="0"/>
                  </a:lnTo>
                  <a:lnTo>
                    <a:pt x="774" y="0"/>
                  </a:lnTo>
                  <a:lnTo>
                    <a:pt x="770" y="0"/>
                  </a:lnTo>
                  <a:lnTo>
                    <a:pt x="770" y="0"/>
                  </a:lnTo>
                  <a:lnTo>
                    <a:pt x="770" y="3"/>
                  </a:lnTo>
                  <a:lnTo>
                    <a:pt x="766" y="3"/>
                  </a:lnTo>
                  <a:lnTo>
                    <a:pt x="763" y="3"/>
                  </a:lnTo>
                  <a:lnTo>
                    <a:pt x="759" y="3"/>
                  </a:lnTo>
                  <a:lnTo>
                    <a:pt x="759" y="3"/>
                  </a:lnTo>
                  <a:lnTo>
                    <a:pt x="755" y="3"/>
                  </a:lnTo>
                  <a:lnTo>
                    <a:pt x="755" y="7"/>
                  </a:lnTo>
                  <a:lnTo>
                    <a:pt x="752" y="7"/>
                  </a:lnTo>
                  <a:lnTo>
                    <a:pt x="748" y="7"/>
                  </a:lnTo>
                  <a:lnTo>
                    <a:pt x="748" y="7"/>
                  </a:lnTo>
                  <a:lnTo>
                    <a:pt x="748" y="7"/>
                  </a:lnTo>
                  <a:lnTo>
                    <a:pt x="744" y="7"/>
                  </a:lnTo>
                  <a:lnTo>
                    <a:pt x="741" y="7"/>
                  </a:lnTo>
                  <a:lnTo>
                    <a:pt x="737" y="11"/>
                  </a:lnTo>
                  <a:lnTo>
                    <a:pt x="737" y="11"/>
                  </a:lnTo>
                  <a:lnTo>
                    <a:pt x="737" y="14"/>
                  </a:lnTo>
                  <a:lnTo>
                    <a:pt x="733" y="18"/>
                  </a:lnTo>
                  <a:lnTo>
                    <a:pt x="733" y="18"/>
                  </a:lnTo>
                  <a:lnTo>
                    <a:pt x="733" y="22"/>
                  </a:lnTo>
                  <a:lnTo>
                    <a:pt x="733" y="22"/>
                  </a:lnTo>
                  <a:lnTo>
                    <a:pt x="733" y="25"/>
                  </a:lnTo>
                  <a:lnTo>
                    <a:pt x="733" y="25"/>
                  </a:lnTo>
                  <a:lnTo>
                    <a:pt x="737" y="25"/>
                  </a:lnTo>
                  <a:lnTo>
                    <a:pt x="741" y="25"/>
                  </a:lnTo>
                  <a:lnTo>
                    <a:pt x="741" y="25"/>
                  </a:lnTo>
                  <a:lnTo>
                    <a:pt x="744" y="25"/>
                  </a:lnTo>
                  <a:lnTo>
                    <a:pt x="744" y="29"/>
                  </a:lnTo>
                  <a:lnTo>
                    <a:pt x="748" y="29"/>
                  </a:lnTo>
                  <a:lnTo>
                    <a:pt x="748" y="33"/>
                  </a:lnTo>
                  <a:lnTo>
                    <a:pt x="748" y="33"/>
                  </a:lnTo>
                  <a:lnTo>
                    <a:pt x="752" y="37"/>
                  </a:lnTo>
                  <a:lnTo>
                    <a:pt x="748" y="40"/>
                  </a:lnTo>
                  <a:lnTo>
                    <a:pt x="748" y="40"/>
                  </a:lnTo>
                  <a:lnTo>
                    <a:pt x="744" y="44"/>
                  </a:lnTo>
                  <a:lnTo>
                    <a:pt x="744" y="48"/>
                  </a:lnTo>
                  <a:lnTo>
                    <a:pt x="744" y="48"/>
                  </a:lnTo>
                  <a:lnTo>
                    <a:pt x="741" y="51"/>
                  </a:lnTo>
                  <a:lnTo>
                    <a:pt x="741" y="55"/>
                  </a:lnTo>
                  <a:lnTo>
                    <a:pt x="741" y="55"/>
                  </a:lnTo>
                  <a:lnTo>
                    <a:pt x="741" y="59"/>
                  </a:lnTo>
                  <a:lnTo>
                    <a:pt x="741" y="63"/>
                  </a:lnTo>
                  <a:lnTo>
                    <a:pt x="744" y="63"/>
                  </a:lnTo>
                  <a:lnTo>
                    <a:pt x="744" y="66"/>
                  </a:lnTo>
                  <a:lnTo>
                    <a:pt x="741" y="66"/>
                  </a:lnTo>
                  <a:lnTo>
                    <a:pt x="741" y="70"/>
                  </a:lnTo>
                  <a:lnTo>
                    <a:pt x="744" y="70"/>
                  </a:lnTo>
                  <a:lnTo>
                    <a:pt x="744" y="77"/>
                  </a:lnTo>
                  <a:lnTo>
                    <a:pt x="741" y="77"/>
                  </a:lnTo>
                  <a:lnTo>
                    <a:pt x="741" y="81"/>
                  </a:lnTo>
                  <a:lnTo>
                    <a:pt x="744" y="81"/>
                  </a:lnTo>
                  <a:lnTo>
                    <a:pt x="744" y="81"/>
                  </a:lnTo>
                  <a:lnTo>
                    <a:pt x="744" y="81"/>
                  </a:lnTo>
                  <a:lnTo>
                    <a:pt x="748" y="81"/>
                  </a:lnTo>
                  <a:lnTo>
                    <a:pt x="748" y="85"/>
                  </a:lnTo>
                  <a:lnTo>
                    <a:pt x="748" y="89"/>
                  </a:lnTo>
                  <a:lnTo>
                    <a:pt x="744" y="92"/>
                  </a:lnTo>
                  <a:lnTo>
                    <a:pt x="737" y="92"/>
                  </a:lnTo>
                  <a:lnTo>
                    <a:pt x="733" y="92"/>
                  </a:lnTo>
                  <a:lnTo>
                    <a:pt x="726" y="100"/>
                  </a:lnTo>
                  <a:lnTo>
                    <a:pt x="726" y="100"/>
                  </a:lnTo>
                  <a:lnTo>
                    <a:pt x="722" y="100"/>
                  </a:lnTo>
                  <a:lnTo>
                    <a:pt x="718" y="100"/>
                  </a:lnTo>
                  <a:lnTo>
                    <a:pt x="715" y="100"/>
                  </a:lnTo>
                  <a:lnTo>
                    <a:pt x="715" y="96"/>
                  </a:lnTo>
                  <a:lnTo>
                    <a:pt x="711" y="96"/>
                  </a:lnTo>
                  <a:lnTo>
                    <a:pt x="711" y="100"/>
                  </a:lnTo>
                  <a:lnTo>
                    <a:pt x="711" y="100"/>
                  </a:lnTo>
                  <a:lnTo>
                    <a:pt x="707" y="122"/>
                  </a:lnTo>
                  <a:lnTo>
                    <a:pt x="707" y="126"/>
                  </a:lnTo>
                  <a:lnTo>
                    <a:pt x="707" y="129"/>
                  </a:lnTo>
                  <a:lnTo>
                    <a:pt x="707" y="133"/>
                  </a:lnTo>
                  <a:lnTo>
                    <a:pt x="703" y="140"/>
                  </a:lnTo>
                  <a:lnTo>
                    <a:pt x="707" y="144"/>
                  </a:lnTo>
                  <a:lnTo>
                    <a:pt x="715" y="148"/>
                  </a:lnTo>
                  <a:lnTo>
                    <a:pt x="722" y="144"/>
                  </a:lnTo>
                  <a:lnTo>
                    <a:pt x="726" y="144"/>
                  </a:lnTo>
                  <a:lnTo>
                    <a:pt x="733" y="144"/>
                  </a:lnTo>
                  <a:lnTo>
                    <a:pt x="737" y="148"/>
                  </a:lnTo>
                  <a:lnTo>
                    <a:pt x="741" y="144"/>
                  </a:lnTo>
                  <a:lnTo>
                    <a:pt x="741" y="140"/>
                  </a:lnTo>
                  <a:lnTo>
                    <a:pt x="741" y="137"/>
                  </a:lnTo>
                  <a:lnTo>
                    <a:pt x="744" y="137"/>
                  </a:lnTo>
                  <a:lnTo>
                    <a:pt x="748" y="133"/>
                  </a:lnTo>
                  <a:lnTo>
                    <a:pt x="755" y="137"/>
                  </a:lnTo>
                  <a:lnTo>
                    <a:pt x="759" y="140"/>
                  </a:lnTo>
                  <a:lnTo>
                    <a:pt x="766" y="144"/>
                  </a:lnTo>
                  <a:lnTo>
                    <a:pt x="770" y="152"/>
                  </a:lnTo>
                  <a:lnTo>
                    <a:pt x="774" y="155"/>
                  </a:lnTo>
                  <a:lnTo>
                    <a:pt x="778" y="159"/>
                  </a:lnTo>
                  <a:lnTo>
                    <a:pt x="778" y="159"/>
                  </a:lnTo>
                  <a:lnTo>
                    <a:pt x="778" y="163"/>
                  </a:lnTo>
                  <a:lnTo>
                    <a:pt x="774" y="163"/>
                  </a:lnTo>
                  <a:lnTo>
                    <a:pt x="774" y="166"/>
                  </a:lnTo>
                  <a:lnTo>
                    <a:pt x="774" y="166"/>
                  </a:lnTo>
                  <a:lnTo>
                    <a:pt x="770" y="166"/>
                  </a:lnTo>
                  <a:lnTo>
                    <a:pt x="770" y="166"/>
                  </a:lnTo>
                  <a:lnTo>
                    <a:pt x="766" y="166"/>
                  </a:lnTo>
                  <a:lnTo>
                    <a:pt x="766" y="166"/>
                  </a:lnTo>
                  <a:lnTo>
                    <a:pt x="759" y="166"/>
                  </a:lnTo>
                  <a:lnTo>
                    <a:pt x="759" y="166"/>
                  </a:lnTo>
                  <a:lnTo>
                    <a:pt x="755" y="170"/>
                  </a:lnTo>
                  <a:lnTo>
                    <a:pt x="752" y="174"/>
                  </a:lnTo>
                  <a:lnTo>
                    <a:pt x="748" y="174"/>
                  </a:lnTo>
                  <a:lnTo>
                    <a:pt x="744" y="174"/>
                  </a:lnTo>
                  <a:lnTo>
                    <a:pt x="744" y="174"/>
                  </a:lnTo>
                  <a:lnTo>
                    <a:pt x="744" y="178"/>
                  </a:lnTo>
                  <a:lnTo>
                    <a:pt x="741" y="178"/>
                  </a:lnTo>
                  <a:lnTo>
                    <a:pt x="741" y="178"/>
                  </a:lnTo>
                  <a:lnTo>
                    <a:pt x="737" y="178"/>
                  </a:lnTo>
                  <a:lnTo>
                    <a:pt x="737" y="178"/>
                  </a:lnTo>
                  <a:lnTo>
                    <a:pt x="733" y="185"/>
                  </a:lnTo>
                  <a:lnTo>
                    <a:pt x="733" y="189"/>
                  </a:lnTo>
                  <a:lnTo>
                    <a:pt x="733" y="192"/>
                  </a:lnTo>
                  <a:lnTo>
                    <a:pt x="733" y="192"/>
                  </a:lnTo>
                  <a:lnTo>
                    <a:pt x="729" y="192"/>
                  </a:lnTo>
                  <a:lnTo>
                    <a:pt x="722" y="200"/>
                  </a:lnTo>
                  <a:lnTo>
                    <a:pt x="718" y="200"/>
                  </a:lnTo>
                  <a:lnTo>
                    <a:pt x="711" y="196"/>
                  </a:lnTo>
                  <a:lnTo>
                    <a:pt x="711" y="200"/>
                  </a:lnTo>
                  <a:lnTo>
                    <a:pt x="707" y="204"/>
                  </a:lnTo>
                  <a:lnTo>
                    <a:pt x="703" y="207"/>
                  </a:lnTo>
                  <a:lnTo>
                    <a:pt x="700" y="207"/>
                  </a:lnTo>
                  <a:lnTo>
                    <a:pt x="700" y="211"/>
                  </a:lnTo>
                  <a:lnTo>
                    <a:pt x="696" y="215"/>
                  </a:lnTo>
                  <a:lnTo>
                    <a:pt x="696" y="215"/>
                  </a:lnTo>
                  <a:lnTo>
                    <a:pt x="692" y="211"/>
                  </a:lnTo>
                  <a:lnTo>
                    <a:pt x="689" y="211"/>
                  </a:lnTo>
                  <a:lnTo>
                    <a:pt x="685" y="211"/>
                  </a:lnTo>
                  <a:lnTo>
                    <a:pt x="681" y="207"/>
                  </a:lnTo>
                  <a:lnTo>
                    <a:pt x="674" y="207"/>
                  </a:lnTo>
                  <a:lnTo>
                    <a:pt x="670" y="207"/>
                  </a:lnTo>
                  <a:lnTo>
                    <a:pt x="666" y="211"/>
                  </a:lnTo>
                  <a:lnTo>
                    <a:pt x="663" y="215"/>
                  </a:lnTo>
                  <a:lnTo>
                    <a:pt x="663" y="222"/>
                  </a:lnTo>
                  <a:lnTo>
                    <a:pt x="663" y="222"/>
                  </a:lnTo>
                  <a:lnTo>
                    <a:pt x="663" y="226"/>
                  </a:lnTo>
                  <a:lnTo>
                    <a:pt x="670" y="230"/>
                  </a:lnTo>
                  <a:lnTo>
                    <a:pt x="678" y="233"/>
                  </a:lnTo>
                  <a:lnTo>
                    <a:pt x="678" y="237"/>
                  </a:lnTo>
                  <a:lnTo>
                    <a:pt x="674" y="237"/>
                  </a:lnTo>
                  <a:lnTo>
                    <a:pt x="674" y="241"/>
                  </a:lnTo>
                  <a:lnTo>
                    <a:pt x="666" y="248"/>
                  </a:lnTo>
                  <a:lnTo>
                    <a:pt x="663" y="255"/>
                  </a:lnTo>
                  <a:lnTo>
                    <a:pt x="659" y="259"/>
                  </a:lnTo>
                  <a:lnTo>
                    <a:pt x="655" y="259"/>
                  </a:lnTo>
                  <a:lnTo>
                    <a:pt x="652" y="263"/>
                  </a:lnTo>
                  <a:lnTo>
                    <a:pt x="648" y="263"/>
                  </a:lnTo>
                  <a:lnTo>
                    <a:pt x="644" y="263"/>
                  </a:lnTo>
                  <a:lnTo>
                    <a:pt x="641" y="267"/>
                  </a:lnTo>
                  <a:lnTo>
                    <a:pt x="633" y="267"/>
                  </a:lnTo>
                  <a:lnTo>
                    <a:pt x="626" y="267"/>
                  </a:lnTo>
                  <a:lnTo>
                    <a:pt x="622" y="270"/>
                  </a:lnTo>
                  <a:lnTo>
                    <a:pt x="618" y="270"/>
                  </a:lnTo>
                  <a:lnTo>
                    <a:pt x="607" y="274"/>
                  </a:lnTo>
                  <a:lnTo>
                    <a:pt x="596" y="278"/>
                  </a:lnTo>
                  <a:lnTo>
                    <a:pt x="592" y="281"/>
                  </a:lnTo>
                  <a:lnTo>
                    <a:pt x="585" y="289"/>
                  </a:lnTo>
                  <a:lnTo>
                    <a:pt x="581" y="289"/>
                  </a:lnTo>
                  <a:lnTo>
                    <a:pt x="578" y="289"/>
                  </a:lnTo>
                  <a:lnTo>
                    <a:pt x="574" y="289"/>
                  </a:lnTo>
                  <a:lnTo>
                    <a:pt x="574" y="285"/>
                  </a:lnTo>
                  <a:lnTo>
                    <a:pt x="574" y="285"/>
                  </a:lnTo>
                  <a:lnTo>
                    <a:pt x="566" y="285"/>
                  </a:lnTo>
                  <a:lnTo>
                    <a:pt x="559" y="289"/>
                  </a:lnTo>
                  <a:lnTo>
                    <a:pt x="555" y="285"/>
                  </a:lnTo>
                  <a:lnTo>
                    <a:pt x="548" y="285"/>
                  </a:lnTo>
                  <a:lnTo>
                    <a:pt x="541" y="281"/>
                  </a:lnTo>
                  <a:lnTo>
                    <a:pt x="529" y="278"/>
                  </a:lnTo>
                  <a:lnTo>
                    <a:pt x="522" y="270"/>
                  </a:lnTo>
                  <a:lnTo>
                    <a:pt x="518" y="270"/>
                  </a:lnTo>
                  <a:lnTo>
                    <a:pt x="507" y="270"/>
                  </a:lnTo>
                  <a:lnTo>
                    <a:pt x="496" y="270"/>
                  </a:lnTo>
                  <a:lnTo>
                    <a:pt x="496" y="270"/>
                  </a:lnTo>
                  <a:lnTo>
                    <a:pt x="492" y="270"/>
                  </a:lnTo>
                  <a:lnTo>
                    <a:pt x="492" y="274"/>
                  </a:lnTo>
                  <a:lnTo>
                    <a:pt x="485" y="274"/>
                  </a:lnTo>
                  <a:lnTo>
                    <a:pt x="478" y="274"/>
                  </a:lnTo>
                  <a:lnTo>
                    <a:pt x="467" y="274"/>
                  </a:lnTo>
                  <a:lnTo>
                    <a:pt x="455" y="274"/>
                  </a:lnTo>
                  <a:lnTo>
                    <a:pt x="448" y="274"/>
                  </a:lnTo>
                  <a:lnTo>
                    <a:pt x="441" y="274"/>
                  </a:lnTo>
                  <a:lnTo>
                    <a:pt x="437" y="274"/>
                  </a:lnTo>
                  <a:lnTo>
                    <a:pt x="433" y="274"/>
                  </a:lnTo>
                  <a:lnTo>
                    <a:pt x="429" y="267"/>
                  </a:lnTo>
                  <a:lnTo>
                    <a:pt x="429" y="263"/>
                  </a:lnTo>
                  <a:lnTo>
                    <a:pt x="426" y="259"/>
                  </a:lnTo>
                  <a:lnTo>
                    <a:pt x="422" y="255"/>
                  </a:lnTo>
                  <a:lnTo>
                    <a:pt x="422" y="252"/>
                  </a:lnTo>
                  <a:lnTo>
                    <a:pt x="422" y="252"/>
                  </a:lnTo>
                  <a:lnTo>
                    <a:pt x="418" y="248"/>
                  </a:lnTo>
                  <a:lnTo>
                    <a:pt x="415" y="248"/>
                  </a:lnTo>
                  <a:lnTo>
                    <a:pt x="415" y="248"/>
                  </a:lnTo>
                  <a:lnTo>
                    <a:pt x="415" y="244"/>
                  </a:lnTo>
                  <a:lnTo>
                    <a:pt x="415" y="244"/>
                  </a:lnTo>
                  <a:lnTo>
                    <a:pt x="411" y="244"/>
                  </a:lnTo>
                  <a:lnTo>
                    <a:pt x="411" y="244"/>
                  </a:lnTo>
                  <a:lnTo>
                    <a:pt x="407" y="244"/>
                  </a:lnTo>
                  <a:lnTo>
                    <a:pt x="404" y="241"/>
                  </a:lnTo>
                  <a:lnTo>
                    <a:pt x="396" y="237"/>
                  </a:lnTo>
                  <a:lnTo>
                    <a:pt x="392" y="237"/>
                  </a:lnTo>
                  <a:lnTo>
                    <a:pt x="392" y="237"/>
                  </a:lnTo>
                  <a:lnTo>
                    <a:pt x="389" y="237"/>
                  </a:lnTo>
                  <a:lnTo>
                    <a:pt x="389" y="233"/>
                  </a:lnTo>
                  <a:lnTo>
                    <a:pt x="385" y="233"/>
                  </a:lnTo>
                  <a:lnTo>
                    <a:pt x="374" y="230"/>
                  </a:lnTo>
                  <a:lnTo>
                    <a:pt x="370" y="230"/>
                  </a:lnTo>
                  <a:lnTo>
                    <a:pt x="370" y="230"/>
                  </a:lnTo>
                  <a:lnTo>
                    <a:pt x="367" y="230"/>
                  </a:lnTo>
                  <a:lnTo>
                    <a:pt x="359" y="230"/>
                  </a:lnTo>
                  <a:lnTo>
                    <a:pt x="341" y="230"/>
                  </a:lnTo>
                  <a:lnTo>
                    <a:pt x="337" y="226"/>
                  </a:lnTo>
                  <a:lnTo>
                    <a:pt x="333" y="222"/>
                  </a:lnTo>
                  <a:lnTo>
                    <a:pt x="333" y="218"/>
                  </a:lnTo>
                  <a:lnTo>
                    <a:pt x="333" y="215"/>
                  </a:lnTo>
                  <a:lnTo>
                    <a:pt x="337" y="215"/>
                  </a:lnTo>
                  <a:lnTo>
                    <a:pt x="337" y="215"/>
                  </a:lnTo>
                  <a:lnTo>
                    <a:pt x="337" y="211"/>
                  </a:lnTo>
                  <a:lnTo>
                    <a:pt x="337" y="207"/>
                  </a:lnTo>
                  <a:lnTo>
                    <a:pt x="337" y="204"/>
                  </a:lnTo>
                  <a:lnTo>
                    <a:pt x="337" y="204"/>
                  </a:lnTo>
                  <a:lnTo>
                    <a:pt x="337" y="200"/>
                  </a:lnTo>
                  <a:lnTo>
                    <a:pt x="337" y="200"/>
                  </a:lnTo>
                  <a:lnTo>
                    <a:pt x="333" y="196"/>
                  </a:lnTo>
                  <a:lnTo>
                    <a:pt x="330" y="192"/>
                  </a:lnTo>
                  <a:lnTo>
                    <a:pt x="330" y="192"/>
                  </a:lnTo>
                  <a:lnTo>
                    <a:pt x="326" y="189"/>
                  </a:lnTo>
                  <a:lnTo>
                    <a:pt x="326" y="189"/>
                  </a:lnTo>
                  <a:lnTo>
                    <a:pt x="326" y="185"/>
                  </a:lnTo>
                  <a:lnTo>
                    <a:pt x="322" y="181"/>
                  </a:lnTo>
                  <a:lnTo>
                    <a:pt x="322" y="181"/>
                  </a:lnTo>
                  <a:lnTo>
                    <a:pt x="318" y="178"/>
                  </a:lnTo>
                  <a:lnTo>
                    <a:pt x="318" y="178"/>
                  </a:lnTo>
                  <a:lnTo>
                    <a:pt x="315" y="174"/>
                  </a:lnTo>
                  <a:lnTo>
                    <a:pt x="315" y="174"/>
                  </a:lnTo>
                  <a:lnTo>
                    <a:pt x="311" y="174"/>
                  </a:lnTo>
                  <a:lnTo>
                    <a:pt x="307" y="178"/>
                  </a:lnTo>
                  <a:lnTo>
                    <a:pt x="307" y="178"/>
                  </a:lnTo>
                  <a:lnTo>
                    <a:pt x="307" y="178"/>
                  </a:lnTo>
                  <a:lnTo>
                    <a:pt x="304" y="174"/>
                  </a:lnTo>
                  <a:lnTo>
                    <a:pt x="304" y="174"/>
                  </a:lnTo>
                  <a:lnTo>
                    <a:pt x="300" y="174"/>
                  </a:lnTo>
                  <a:lnTo>
                    <a:pt x="296" y="174"/>
                  </a:lnTo>
                  <a:lnTo>
                    <a:pt x="296" y="174"/>
                  </a:lnTo>
                  <a:lnTo>
                    <a:pt x="292" y="178"/>
                  </a:lnTo>
                  <a:lnTo>
                    <a:pt x="292" y="178"/>
                  </a:lnTo>
                  <a:lnTo>
                    <a:pt x="289" y="174"/>
                  </a:lnTo>
                  <a:lnTo>
                    <a:pt x="289" y="174"/>
                  </a:lnTo>
                  <a:lnTo>
                    <a:pt x="289" y="170"/>
                  </a:lnTo>
                  <a:lnTo>
                    <a:pt x="285" y="170"/>
                  </a:lnTo>
                  <a:lnTo>
                    <a:pt x="281" y="166"/>
                  </a:lnTo>
                  <a:lnTo>
                    <a:pt x="281" y="163"/>
                  </a:lnTo>
                  <a:lnTo>
                    <a:pt x="278" y="163"/>
                  </a:lnTo>
                  <a:lnTo>
                    <a:pt x="278" y="163"/>
                  </a:lnTo>
                  <a:lnTo>
                    <a:pt x="274" y="159"/>
                  </a:lnTo>
                  <a:lnTo>
                    <a:pt x="274" y="159"/>
                  </a:lnTo>
                  <a:lnTo>
                    <a:pt x="274" y="155"/>
                  </a:lnTo>
                  <a:lnTo>
                    <a:pt x="274" y="159"/>
                  </a:lnTo>
                  <a:lnTo>
                    <a:pt x="274" y="159"/>
                  </a:lnTo>
                  <a:lnTo>
                    <a:pt x="274" y="159"/>
                  </a:lnTo>
                  <a:lnTo>
                    <a:pt x="270" y="155"/>
                  </a:lnTo>
                  <a:lnTo>
                    <a:pt x="270" y="155"/>
                  </a:lnTo>
                  <a:lnTo>
                    <a:pt x="270" y="152"/>
                  </a:lnTo>
                  <a:lnTo>
                    <a:pt x="270" y="152"/>
                  </a:lnTo>
                  <a:lnTo>
                    <a:pt x="270" y="152"/>
                  </a:lnTo>
                  <a:lnTo>
                    <a:pt x="267" y="152"/>
                  </a:lnTo>
                  <a:lnTo>
                    <a:pt x="263" y="148"/>
                  </a:lnTo>
                  <a:lnTo>
                    <a:pt x="263" y="152"/>
                  </a:lnTo>
                  <a:lnTo>
                    <a:pt x="263" y="152"/>
                  </a:lnTo>
                  <a:lnTo>
                    <a:pt x="259" y="155"/>
                  </a:lnTo>
                  <a:lnTo>
                    <a:pt x="255" y="159"/>
                  </a:lnTo>
                  <a:lnTo>
                    <a:pt x="255" y="163"/>
                  </a:lnTo>
                  <a:lnTo>
                    <a:pt x="255" y="163"/>
                  </a:lnTo>
                  <a:lnTo>
                    <a:pt x="252" y="166"/>
                  </a:lnTo>
                  <a:lnTo>
                    <a:pt x="248" y="166"/>
                  </a:lnTo>
                  <a:lnTo>
                    <a:pt x="244" y="170"/>
                  </a:lnTo>
                  <a:lnTo>
                    <a:pt x="244" y="174"/>
                  </a:lnTo>
                  <a:lnTo>
                    <a:pt x="244" y="178"/>
                  </a:lnTo>
                  <a:lnTo>
                    <a:pt x="248" y="185"/>
                  </a:lnTo>
                  <a:lnTo>
                    <a:pt x="252" y="189"/>
                  </a:lnTo>
                  <a:lnTo>
                    <a:pt x="252" y="192"/>
                  </a:lnTo>
                  <a:lnTo>
                    <a:pt x="248" y="196"/>
                  </a:lnTo>
                  <a:lnTo>
                    <a:pt x="244" y="196"/>
                  </a:lnTo>
                  <a:lnTo>
                    <a:pt x="241" y="200"/>
                  </a:lnTo>
                  <a:lnTo>
                    <a:pt x="237" y="200"/>
                  </a:lnTo>
                  <a:lnTo>
                    <a:pt x="237" y="200"/>
                  </a:lnTo>
                  <a:lnTo>
                    <a:pt x="237" y="196"/>
                  </a:lnTo>
                  <a:lnTo>
                    <a:pt x="233" y="196"/>
                  </a:lnTo>
                  <a:lnTo>
                    <a:pt x="226" y="200"/>
                  </a:lnTo>
                  <a:lnTo>
                    <a:pt x="222" y="200"/>
                  </a:lnTo>
                  <a:lnTo>
                    <a:pt x="215" y="196"/>
                  </a:lnTo>
                  <a:lnTo>
                    <a:pt x="211" y="196"/>
                  </a:lnTo>
                  <a:lnTo>
                    <a:pt x="211" y="196"/>
                  </a:lnTo>
                  <a:lnTo>
                    <a:pt x="207" y="204"/>
                  </a:lnTo>
                  <a:lnTo>
                    <a:pt x="207" y="207"/>
                  </a:lnTo>
                  <a:lnTo>
                    <a:pt x="207" y="211"/>
                  </a:lnTo>
                  <a:lnTo>
                    <a:pt x="204" y="218"/>
                  </a:lnTo>
                  <a:lnTo>
                    <a:pt x="204" y="226"/>
                  </a:lnTo>
                  <a:lnTo>
                    <a:pt x="204" y="230"/>
                  </a:lnTo>
                  <a:lnTo>
                    <a:pt x="207" y="230"/>
                  </a:lnTo>
                  <a:lnTo>
                    <a:pt x="211" y="230"/>
                  </a:lnTo>
                  <a:lnTo>
                    <a:pt x="207" y="233"/>
                  </a:lnTo>
                  <a:lnTo>
                    <a:pt x="207" y="237"/>
                  </a:lnTo>
                  <a:lnTo>
                    <a:pt x="207" y="237"/>
                  </a:lnTo>
                  <a:lnTo>
                    <a:pt x="204" y="237"/>
                  </a:lnTo>
                  <a:lnTo>
                    <a:pt x="200" y="237"/>
                  </a:lnTo>
                  <a:lnTo>
                    <a:pt x="200" y="237"/>
                  </a:lnTo>
                  <a:lnTo>
                    <a:pt x="196" y="237"/>
                  </a:lnTo>
                  <a:lnTo>
                    <a:pt x="193" y="237"/>
                  </a:lnTo>
                  <a:lnTo>
                    <a:pt x="185" y="241"/>
                  </a:lnTo>
                  <a:lnTo>
                    <a:pt x="181" y="241"/>
                  </a:lnTo>
                  <a:lnTo>
                    <a:pt x="178" y="241"/>
                  </a:lnTo>
                  <a:lnTo>
                    <a:pt x="178" y="241"/>
                  </a:lnTo>
                  <a:lnTo>
                    <a:pt x="174" y="241"/>
                  </a:lnTo>
                  <a:lnTo>
                    <a:pt x="170" y="244"/>
                  </a:lnTo>
                  <a:lnTo>
                    <a:pt x="170" y="244"/>
                  </a:lnTo>
                  <a:lnTo>
                    <a:pt x="174" y="248"/>
                  </a:lnTo>
                  <a:lnTo>
                    <a:pt x="178" y="248"/>
                  </a:lnTo>
                  <a:lnTo>
                    <a:pt x="181" y="248"/>
                  </a:lnTo>
                  <a:lnTo>
                    <a:pt x="181" y="248"/>
                  </a:lnTo>
                  <a:lnTo>
                    <a:pt x="181" y="252"/>
                  </a:lnTo>
                  <a:lnTo>
                    <a:pt x="181" y="255"/>
                  </a:lnTo>
                  <a:lnTo>
                    <a:pt x="181" y="259"/>
                  </a:lnTo>
                  <a:lnTo>
                    <a:pt x="185" y="259"/>
                  </a:lnTo>
                  <a:lnTo>
                    <a:pt x="185" y="263"/>
                  </a:lnTo>
                  <a:lnTo>
                    <a:pt x="189" y="267"/>
                  </a:lnTo>
                  <a:lnTo>
                    <a:pt x="189" y="270"/>
                  </a:lnTo>
                  <a:lnTo>
                    <a:pt x="193" y="270"/>
                  </a:lnTo>
                  <a:lnTo>
                    <a:pt x="193" y="278"/>
                  </a:lnTo>
                  <a:lnTo>
                    <a:pt x="189" y="278"/>
                  </a:lnTo>
                  <a:lnTo>
                    <a:pt x="189" y="281"/>
                  </a:lnTo>
                  <a:lnTo>
                    <a:pt x="193" y="285"/>
                  </a:lnTo>
                  <a:lnTo>
                    <a:pt x="189" y="285"/>
                  </a:lnTo>
                  <a:lnTo>
                    <a:pt x="189" y="289"/>
                  </a:lnTo>
                  <a:lnTo>
                    <a:pt x="189" y="289"/>
                  </a:lnTo>
                  <a:lnTo>
                    <a:pt x="189" y="293"/>
                  </a:lnTo>
                  <a:lnTo>
                    <a:pt x="185" y="296"/>
                  </a:lnTo>
                  <a:lnTo>
                    <a:pt x="178" y="293"/>
                  </a:lnTo>
                  <a:lnTo>
                    <a:pt x="170" y="285"/>
                  </a:lnTo>
                  <a:lnTo>
                    <a:pt x="167" y="285"/>
                  </a:lnTo>
                  <a:lnTo>
                    <a:pt x="159" y="285"/>
                  </a:lnTo>
                  <a:lnTo>
                    <a:pt x="152" y="285"/>
                  </a:lnTo>
                  <a:lnTo>
                    <a:pt x="144" y="285"/>
                  </a:lnTo>
                  <a:lnTo>
                    <a:pt x="137" y="281"/>
                  </a:lnTo>
                  <a:lnTo>
                    <a:pt x="130" y="285"/>
                  </a:lnTo>
                  <a:lnTo>
                    <a:pt x="126" y="285"/>
                  </a:lnTo>
                  <a:lnTo>
                    <a:pt x="122" y="285"/>
                  </a:lnTo>
                  <a:lnTo>
                    <a:pt x="118" y="285"/>
                  </a:lnTo>
                  <a:lnTo>
                    <a:pt x="115" y="289"/>
                  </a:lnTo>
                  <a:lnTo>
                    <a:pt x="107" y="285"/>
                  </a:lnTo>
                  <a:lnTo>
                    <a:pt x="100" y="285"/>
                  </a:lnTo>
                  <a:lnTo>
                    <a:pt x="96" y="285"/>
                  </a:lnTo>
                  <a:lnTo>
                    <a:pt x="93" y="285"/>
                  </a:lnTo>
                  <a:lnTo>
                    <a:pt x="89" y="285"/>
                  </a:lnTo>
                  <a:lnTo>
                    <a:pt x="85" y="285"/>
                  </a:lnTo>
                  <a:lnTo>
                    <a:pt x="81" y="285"/>
                  </a:lnTo>
                  <a:lnTo>
                    <a:pt x="81" y="285"/>
                  </a:lnTo>
                  <a:lnTo>
                    <a:pt x="81" y="289"/>
                  </a:lnTo>
                  <a:lnTo>
                    <a:pt x="81" y="293"/>
                  </a:lnTo>
                  <a:lnTo>
                    <a:pt x="81" y="296"/>
                  </a:lnTo>
                  <a:lnTo>
                    <a:pt x="78" y="296"/>
                  </a:lnTo>
                  <a:lnTo>
                    <a:pt x="67" y="296"/>
                  </a:lnTo>
                  <a:lnTo>
                    <a:pt x="56" y="296"/>
                  </a:lnTo>
                  <a:lnTo>
                    <a:pt x="52" y="293"/>
                  </a:lnTo>
                  <a:lnTo>
                    <a:pt x="44" y="293"/>
                  </a:lnTo>
                  <a:lnTo>
                    <a:pt x="44" y="296"/>
                  </a:lnTo>
                  <a:lnTo>
                    <a:pt x="44" y="296"/>
                  </a:lnTo>
                  <a:lnTo>
                    <a:pt x="41" y="300"/>
                  </a:lnTo>
                  <a:lnTo>
                    <a:pt x="41" y="300"/>
                  </a:lnTo>
                  <a:lnTo>
                    <a:pt x="41" y="300"/>
                  </a:lnTo>
                  <a:lnTo>
                    <a:pt x="41" y="304"/>
                  </a:lnTo>
                  <a:lnTo>
                    <a:pt x="37" y="311"/>
                  </a:lnTo>
                  <a:lnTo>
                    <a:pt x="33" y="315"/>
                  </a:lnTo>
                  <a:lnTo>
                    <a:pt x="37" y="319"/>
                  </a:lnTo>
                  <a:lnTo>
                    <a:pt x="44" y="319"/>
                  </a:lnTo>
                  <a:lnTo>
                    <a:pt x="48" y="322"/>
                  </a:lnTo>
                  <a:lnTo>
                    <a:pt x="52" y="322"/>
                  </a:lnTo>
                  <a:lnTo>
                    <a:pt x="52" y="319"/>
                  </a:lnTo>
                  <a:lnTo>
                    <a:pt x="52" y="315"/>
                  </a:lnTo>
                  <a:lnTo>
                    <a:pt x="56" y="315"/>
                  </a:lnTo>
                  <a:lnTo>
                    <a:pt x="63" y="322"/>
                  </a:lnTo>
                  <a:lnTo>
                    <a:pt x="63" y="326"/>
                  </a:lnTo>
                  <a:lnTo>
                    <a:pt x="59" y="330"/>
                  </a:lnTo>
                  <a:lnTo>
                    <a:pt x="56" y="330"/>
                  </a:lnTo>
                  <a:lnTo>
                    <a:pt x="48" y="330"/>
                  </a:lnTo>
                  <a:lnTo>
                    <a:pt x="44" y="330"/>
                  </a:lnTo>
                  <a:lnTo>
                    <a:pt x="41" y="326"/>
                  </a:lnTo>
                  <a:lnTo>
                    <a:pt x="37" y="330"/>
                  </a:lnTo>
                  <a:lnTo>
                    <a:pt x="33" y="330"/>
                  </a:lnTo>
                  <a:lnTo>
                    <a:pt x="30" y="333"/>
                  </a:lnTo>
                  <a:lnTo>
                    <a:pt x="26" y="333"/>
                  </a:lnTo>
                  <a:lnTo>
                    <a:pt x="26" y="337"/>
                  </a:lnTo>
                  <a:lnTo>
                    <a:pt x="30" y="341"/>
                  </a:lnTo>
                  <a:lnTo>
                    <a:pt x="30" y="341"/>
                  </a:lnTo>
                  <a:lnTo>
                    <a:pt x="22" y="345"/>
                  </a:lnTo>
                  <a:lnTo>
                    <a:pt x="15" y="345"/>
                  </a:lnTo>
                  <a:lnTo>
                    <a:pt x="18" y="348"/>
                  </a:lnTo>
                  <a:lnTo>
                    <a:pt x="18" y="348"/>
                  </a:lnTo>
                  <a:lnTo>
                    <a:pt x="11" y="352"/>
                  </a:lnTo>
                  <a:lnTo>
                    <a:pt x="11" y="356"/>
                  </a:lnTo>
                  <a:lnTo>
                    <a:pt x="7" y="356"/>
                  </a:lnTo>
                  <a:lnTo>
                    <a:pt x="4" y="356"/>
                  </a:lnTo>
                  <a:lnTo>
                    <a:pt x="0" y="356"/>
                  </a:lnTo>
                  <a:lnTo>
                    <a:pt x="0" y="363"/>
                  </a:lnTo>
                  <a:lnTo>
                    <a:pt x="4" y="367"/>
                  </a:lnTo>
                  <a:lnTo>
                    <a:pt x="7" y="367"/>
                  </a:lnTo>
                  <a:lnTo>
                    <a:pt x="11" y="367"/>
                  </a:lnTo>
                  <a:lnTo>
                    <a:pt x="11" y="370"/>
                  </a:lnTo>
                  <a:lnTo>
                    <a:pt x="11" y="370"/>
                  </a:lnTo>
                  <a:lnTo>
                    <a:pt x="11" y="378"/>
                  </a:lnTo>
                  <a:lnTo>
                    <a:pt x="15" y="378"/>
                  </a:lnTo>
                  <a:lnTo>
                    <a:pt x="15" y="382"/>
                  </a:lnTo>
                  <a:lnTo>
                    <a:pt x="15" y="382"/>
                  </a:lnTo>
                  <a:lnTo>
                    <a:pt x="11" y="389"/>
                  </a:lnTo>
                  <a:lnTo>
                    <a:pt x="7" y="400"/>
                  </a:lnTo>
                  <a:lnTo>
                    <a:pt x="7" y="400"/>
                  </a:lnTo>
                  <a:lnTo>
                    <a:pt x="11" y="404"/>
                  </a:lnTo>
                  <a:lnTo>
                    <a:pt x="15" y="404"/>
                  </a:lnTo>
                  <a:lnTo>
                    <a:pt x="18" y="404"/>
                  </a:lnTo>
                  <a:lnTo>
                    <a:pt x="22" y="400"/>
                  </a:lnTo>
                  <a:lnTo>
                    <a:pt x="26" y="400"/>
                  </a:lnTo>
                  <a:lnTo>
                    <a:pt x="26" y="396"/>
                  </a:lnTo>
                  <a:lnTo>
                    <a:pt x="30" y="396"/>
                  </a:lnTo>
                  <a:lnTo>
                    <a:pt x="30" y="396"/>
                  </a:lnTo>
                  <a:lnTo>
                    <a:pt x="33" y="400"/>
                  </a:lnTo>
                  <a:lnTo>
                    <a:pt x="37" y="400"/>
                  </a:lnTo>
                  <a:lnTo>
                    <a:pt x="37" y="396"/>
                  </a:lnTo>
                  <a:lnTo>
                    <a:pt x="37" y="396"/>
                  </a:lnTo>
                  <a:lnTo>
                    <a:pt x="37" y="393"/>
                  </a:lnTo>
                  <a:lnTo>
                    <a:pt x="41" y="393"/>
                  </a:lnTo>
                  <a:lnTo>
                    <a:pt x="41" y="393"/>
                  </a:lnTo>
                  <a:lnTo>
                    <a:pt x="41" y="393"/>
                  </a:lnTo>
                  <a:lnTo>
                    <a:pt x="44" y="393"/>
                  </a:lnTo>
                  <a:lnTo>
                    <a:pt x="48" y="393"/>
                  </a:lnTo>
                  <a:lnTo>
                    <a:pt x="48" y="389"/>
                  </a:lnTo>
                  <a:lnTo>
                    <a:pt x="48" y="385"/>
                  </a:lnTo>
                  <a:lnTo>
                    <a:pt x="48" y="385"/>
                  </a:lnTo>
                  <a:lnTo>
                    <a:pt x="52" y="382"/>
                  </a:lnTo>
                  <a:lnTo>
                    <a:pt x="52" y="378"/>
                  </a:lnTo>
                  <a:lnTo>
                    <a:pt x="52" y="374"/>
                  </a:lnTo>
                  <a:lnTo>
                    <a:pt x="59" y="374"/>
                  </a:lnTo>
                  <a:lnTo>
                    <a:pt x="59" y="378"/>
                  </a:lnTo>
                  <a:lnTo>
                    <a:pt x="63" y="378"/>
                  </a:lnTo>
                  <a:lnTo>
                    <a:pt x="63" y="382"/>
                  </a:lnTo>
                  <a:lnTo>
                    <a:pt x="63" y="385"/>
                  </a:lnTo>
                  <a:lnTo>
                    <a:pt x="63" y="385"/>
                  </a:lnTo>
                  <a:lnTo>
                    <a:pt x="67" y="385"/>
                  </a:lnTo>
                  <a:lnTo>
                    <a:pt x="67" y="389"/>
                  </a:lnTo>
                  <a:lnTo>
                    <a:pt x="67" y="393"/>
                  </a:lnTo>
                  <a:lnTo>
                    <a:pt x="67" y="396"/>
                  </a:lnTo>
                  <a:lnTo>
                    <a:pt x="67" y="404"/>
                  </a:lnTo>
                  <a:lnTo>
                    <a:pt x="70" y="404"/>
                  </a:lnTo>
                  <a:lnTo>
                    <a:pt x="70" y="408"/>
                  </a:lnTo>
                  <a:lnTo>
                    <a:pt x="74" y="408"/>
                  </a:lnTo>
                  <a:lnTo>
                    <a:pt x="78" y="408"/>
                  </a:lnTo>
                  <a:lnTo>
                    <a:pt x="81" y="408"/>
                  </a:lnTo>
                  <a:lnTo>
                    <a:pt x="81" y="404"/>
                  </a:lnTo>
                  <a:lnTo>
                    <a:pt x="85" y="404"/>
                  </a:lnTo>
                  <a:lnTo>
                    <a:pt x="89" y="400"/>
                  </a:lnTo>
                  <a:lnTo>
                    <a:pt x="89" y="396"/>
                  </a:lnTo>
                  <a:lnTo>
                    <a:pt x="93" y="396"/>
                  </a:lnTo>
                  <a:lnTo>
                    <a:pt x="100" y="393"/>
                  </a:lnTo>
                  <a:lnTo>
                    <a:pt x="104" y="389"/>
                  </a:lnTo>
                  <a:lnTo>
                    <a:pt x="104" y="393"/>
                  </a:lnTo>
                  <a:lnTo>
                    <a:pt x="111" y="393"/>
                  </a:lnTo>
                  <a:lnTo>
                    <a:pt x="115" y="389"/>
                  </a:lnTo>
                  <a:lnTo>
                    <a:pt x="122" y="389"/>
                  </a:lnTo>
                  <a:lnTo>
                    <a:pt x="122" y="393"/>
                  </a:lnTo>
                  <a:lnTo>
                    <a:pt x="115" y="396"/>
                  </a:lnTo>
                  <a:lnTo>
                    <a:pt x="118" y="396"/>
                  </a:lnTo>
                  <a:lnTo>
                    <a:pt x="118" y="396"/>
                  </a:lnTo>
                  <a:lnTo>
                    <a:pt x="118" y="396"/>
                  </a:lnTo>
                  <a:lnTo>
                    <a:pt x="122" y="396"/>
                  </a:lnTo>
                  <a:lnTo>
                    <a:pt x="126" y="400"/>
                  </a:lnTo>
                  <a:lnTo>
                    <a:pt x="126" y="396"/>
                  </a:lnTo>
                  <a:lnTo>
                    <a:pt x="130" y="396"/>
                  </a:lnTo>
                  <a:lnTo>
                    <a:pt x="133" y="396"/>
                  </a:lnTo>
                  <a:lnTo>
                    <a:pt x="133" y="396"/>
                  </a:lnTo>
                  <a:lnTo>
                    <a:pt x="137" y="396"/>
                  </a:lnTo>
                  <a:lnTo>
                    <a:pt x="137" y="396"/>
                  </a:lnTo>
                  <a:lnTo>
                    <a:pt x="141" y="404"/>
                  </a:lnTo>
                  <a:lnTo>
                    <a:pt x="148" y="411"/>
                  </a:lnTo>
                  <a:lnTo>
                    <a:pt x="152" y="415"/>
                  </a:lnTo>
                  <a:lnTo>
                    <a:pt x="152" y="419"/>
                  </a:lnTo>
                  <a:lnTo>
                    <a:pt x="155" y="419"/>
                  </a:lnTo>
                  <a:lnTo>
                    <a:pt x="155" y="422"/>
                  </a:lnTo>
                  <a:lnTo>
                    <a:pt x="163" y="422"/>
                  </a:lnTo>
                  <a:lnTo>
                    <a:pt x="170" y="422"/>
                  </a:lnTo>
                  <a:lnTo>
                    <a:pt x="170" y="422"/>
                  </a:lnTo>
                  <a:lnTo>
                    <a:pt x="174" y="426"/>
                  </a:lnTo>
                  <a:lnTo>
                    <a:pt x="178" y="430"/>
                  </a:lnTo>
                  <a:lnTo>
                    <a:pt x="185" y="430"/>
                  </a:lnTo>
                  <a:lnTo>
                    <a:pt x="189" y="437"/>
                  </a:lnTo>
                  <a:lnTo>
                    <a:pt x="193" y="445"/>
                  </a:lnTo>
                  <a:lnTo>
                    <a:pt x="196" y="445"/>
                  </a:lnTo>
                  <a:lnTo>
                    <a:pt x="200" y="448"/>
                  </a:lnTo>
                  <a:lnTo>
                    <a:pt x="200" y="456"/>
                  </a:lnTo>
                  <a:lnTo>
                    <a:pt x="204" y="463"/>
                  </a:lnTo>
                  <a:lnTo>
                    <a:pt x="207" y="463"/>
                  </a:lnTo>
                  <a:lnTo>
                    <a:pt x="207" y="471"/>
                  </a:lnTo>
                  <a:lnTo>
                    <a:pt x="211" y="474"/>
                  </a:lnTo>
                  <a:lnTo>
                    <a:pt x="207" y="478"/>
                  </a:lnTo>
                  <a:lnTo>
                    <a:pt x="207" y="478"/>
                  </a:lnTo>
                  <a:lnTo>
                    <a:pt x="204" y="478"/>
                  </a:lnTo>
                  <a:lnTo>
                    <a:pt x="200" y="482"/>
                  </a:lnTo>
                  <a:lnTo>
                    <a:pt x="200" y="482"/>
                  </a:lnTo>
                  <a:lnTo>
                    <a:pt x="200" y="482"/>
                  </a:lnTo>
                  <a:lnTo>
                    <a:pt x="200" y="485"/>
                  </a:lnTo>
                  <a:lnTo>
                    <a:pt x="204" y="489"/>
                  </a:lnTo>
                  <a:lnTo>
                    <a:pt x="204" y="493"/>
                  </a:lnTo>
                  <a:lnTo>
                    <a:pt x="207" y="497"/>
                  </a:lnTo>
                  <a:lnTo>
                    <a:pt x="204" y="497"/>
                  </a:lnTo>
                  <a:lnTo>
                    <a:pt x="207" y="500"/>
                  </a:lnTo>
                  <a:lnTo>
                    <a:pt x="207" y="500"/>
                  </a:lnTo>
                  <a:lnTo>
                    <a:pt x="207" y="504"/>
                  </a:lnTo>
                  <a:lnTo>
                    <a:pt x="211" y="504"/>
                  </a:lnTo>
                  <a:lnTo>
                    <a:pt x="211" y="508"/>
                  </a:lnTo>
                  <a:lnTo>
                    <a:pt x="215" y="508"/>
                  </a:lnTo>
                  <a:lnTo>
                    <a:pt x="218" y="508"/>
                  </a:lnTo>
                  <a:lnTo>
                    <a:pt x="222" y="508"/>
                  </a:lnTo>
                  <a:lnTo>
                    <a:pt x="222" y="508"/>
                  </a:lnTo>
                  <a:lnTo>
                    <a:pt x="226" y="508"/>
                  </a:lnTo>
                  <a:lnTo>
                    <a:pt x="230" y="511"/>
                  </a:lnTo>
                  <a:lnTo>
                    <a:pt x="233" y="511"/>
                  </a:lnTo>
                  <a:lnTo>
                    <a:pt x="233" y="515"/>
                  </a:lnTo>
                  <a:lnTo>
                    <a:pt x="237" y="515"/>
                  </a:lnTo>
                  <a:lnTo>
                    <a:pt x="237" y="519"/>
                  </a:lnTo>
                  <a:lnTo>
                    <a:pt x="237" y="519"/>
                  </a:lnTo>
                  <a:lnTo>
                    <a:pt x="237" y="519"/>
                  </a:lnTo>
                  <a:lnTo>
                    <a:pt x="244" y="519"/>
                  </a:lnTo>
                  <a:lnTo>
                    <a:pt x="244" y="523"/>
                  </a:lnTo>
                  <a:lnTo>
                    <a:pt x="248" y="523"/>
                  </a:lnTo>
                  <a:lnTo>
                    <a:pt x="248" y="523"/>
                  </a:lnTo>
                  <a:lnTo>
                    <a:pt x="252" y="519"/>
                  </a:lnTo>
                  <a:lnTo>
                    <a:pt x="255" y="519"/>
                  </a:lnTo>
                  <a:lnTo>
                    <a:pt x="263" y="523"/>
                  </a:lnTo>
                  <a:lnTo>
                    <a:pt x="263" y="523"/>
                  </a:lnTo>
                  <a:lnTo>
                    <a:pt x="267" y="523"/>
                  </a:lnTo>
                  <a:lnTo>
                    <a:pt x="270" y="523"/>
                  </a:lnTo>
                  <a:lnTo>
                    <a:pt x="274" y="530"/>
                  </a:lnTo>
                  <a:lnTo>
                    <a:pt x="278" y="530"/>
                  </a:lnTo>
                  <a:lnTo>
                    <a:pt x="281" y="530"/>
                  </a:lnTo>
                  <a:lnTo>
                    <a:pt x="285" y="534"/>
                  </a:lnTo>
                  <a:lnTo>
                    <a:pt x="285" y="537"/>
                  </a:lnTo>
                  <a:lnTo>
                    <a:pt x="289" y="537"/>
                  </a:lnTo>
                  <a:lnTo>
                    <a:pt x="289" y="537"/>
                  </a:lnTo>
                  <a:lnTo>
                    <a:pt x="289" y="534"/>
                  </a:lnTo>
                  <a:lnTo>
                    <a:pt x="292" y="534"/>
                  </a:lnTo>
                  <a:lnTo>
                    <a:pt x="292" y="534"/>
                  </a:lnTo>
                  <a:lnTo>
                    <a:pt x="296" y="534"/>
                  </a:lnTo>
                  <a:lnTo>
                    <a:pt x="300" y="534"/>
                  </a:lnTo>
                  <a:lnTo>
                    <a:pt x="300" y="541"/>
                  </a:lnTo>
                  <a:lnTo>
                    <a:pt x="304" y="541"/>
                  </a:lnTo>
                  <a:lnTo>
                    <a:pt x="311" y="541"/>
                  </a:lnTo>
                  <a:lnTo>
                    <a:pt x="315" y="541"/>
                  </a:lnTo>
                  <a:lnTo>
                    <a:pt x="311" y="549"/>
                  </a:lnTo>
                  <a:lnTo>
                    <a:pt x="315" y="552"/>
                  </a:lnTo>
                  <a:lnTo>
                    <a:pt x="318" y="552"/>
                  </a:lnTo>
                  <a:lnTo>
                    <a:pt x="322" y="552"/>
                  </a:lnTo>
                  <a:lnTo>
                    <a:pt x="322" y="552"/>
                  </a:lnTo>
                  <a:lnTo>
                    <a:pt x="326" y="552"/>
                  </a:lnTo>
                  <a:lnTo>
                    <a:pt x="330" y="549"/>
                  </a:lnTo>
                  <a:lnTo>
                    <a:pt x="337" y="549"/>
                  </a:lnTo>
                  <a:lnTo>
                    <a:pt x="341" y="549"/>
                  </a:lnTo>
                  <a:lnTo>
                    <a:pt x="341" y="552"/>
                  </a:lnTo>
                  <a:lnTo>
                    <a:pt x="348" y="556"/>
                  </a:lnTo>
                  <a:lnTo>
                    <a:pt x="348" y="560"/>
                  </a:lnTo>
                  <a:lnTo>
                    <a:pt x="352" y="560"/>
                  </a:lnTo>
                  <a:lnTo>
                    <a:pt x="355" y="560"/>
                  </a:lnTo>
                  <a:lnTo>
                    <a:pt x="359" y="560"/>
                  </a:lnTo>
                  <a:lnTo>
                    <a:pt x="363" y="556"/>
                  </a:lnTo>
                  <a:lnTo>
                    <a:pt x="367" y="556"/>
                  </a:lnTo>
                  <a:lnTo>
                    <a:pt x="367" y="560"/>
                  </a:lnTo>
                  <a:lnTo>
                    <a:pt x="370" y="556"/>
                  </a:lnTo>
                  <a:lnTo>
                    <a:pt x="374" y="556"/>
                  </a:lnTo>
                  <a:lnTo>
                    <a:pt x="374" y="560"/>
                  </a:lnTo>
                  <a:lnTo>
                    <a:pt x="374" y="563"/>
                  </a:lnTo>
                  <a:lnTo>
                    <a:pt x="378" y="563"/>
                  </a:lnTo>
                  <a:lnTo>
                    <a:pt x="378" y="563"/>
                  </a:lnTo>
                  <a:lnTo>
                    <a:pt x="381" y="563"/>
                  </a:lnTo>
                  <a:lnTo>
                    <a:pt x="385" y="556"/>
                  </a:lnTo>
                  <a:lnTo>
                    <a:pt x="392" y="552"/>
                  </a:lnTo>
                  <a:lnTo>
                    <a:pt x="400" y="552"/>
                  </a:lnTo>
                  <a:lnTo>
                    <a:pt x="400" y="552"/>
                  </a:lnTo>
                  <a:lnTo>
                    <a:pt x="407" y="556"/>
                  </a:lnTo>
                  <a:lnTo>
                    <a:pt x="411" y="556"/>
                  </a:lnTo>
                  <a:lnTo>
                    <a:pt x="415" y="552"/>
                  </a:lnTo>
                  <a:lnTo>
                    <a:pt x="418" y="556"/>
                  </a:lnTo>
                  <a:lnTo>
                    <a:pt x="422" y="556"/>
                  </a:lnTo>
                  <a:lnTo>
                    <a:pt x="422" y="556"/>
                  </a:lnTo>
                  <a:lnTo>
                    <a:pt x="426" y="556"/>
                  </a:lnTo>
                  <a:lnTo>
                    <a:pt x="429" y="556"/>
                  </a:lnTo>
                  <a:lnTo>
                    <a:pt x="433" y="556"/>
                  </a:lnTo>
                  <a:lnTo>
                    <a:pt x="437" y="552"/>
                  </a:lnTo>
                  <a:lnTo>
                    <a:pt x="437" y="552"/>
                  </a:lnTo>
                  <a:lnTo>
                    <a:pt x="441" y="552"/>
                  </a:lnTo>
                  <a:lnTo>
                    <a:pt x="441" y="549"/>
                  </a:lnTo>
                  <a:lnTo>
                    <a:pt x="444" y="549"/>
                  </a:lnTo>
                  <a:lnTo>
                    <a:pt x="444" y="545"/>
                  </a:lnTo>
                  <a:lnTo>
                    <a:pt x="448" y="541"/>
                  </a:lnTo>
                  <a:lnTo>
                    <a:pt x="452" y="541"/>
                  </a:lnTo>
                  <a:lnTo>
                    <a:pt x="459" y="541"/>
                  </a:lnTo>
                  <a:lnTo>
                    <a:pt x="463" y="537"/>
                  </a:lnTo>
                  <a:lnTo>
                    <a:pt x="463" y="534"/>
                  </a:lnTo>
                  <a:lnTo>
                    <a:pt x="463" y="534"/>
                  </a:lnTo>
                  <a:lnTo>
                    <a:pt x="467" y="530"/>
                  </a:lnTo>
                  <a:lnTo>
                    <a:pt x="470" y="534"/>
                  </a:lnTo>
                  <a:lnTo>
                    <a:pt x="474" y="534"/>
                  </a:lnTo>
                  <a:lnTo>
                    <a:pt x="481" y="534"/>
                  </a:lnTo>
                  <a:lnTo>
                    <a:pt x="481" y="534"/>
                  </a:lnTo>
                  <a:lnTo>
                    <a:pt x="481" y="530"/>
                  </a:lnTo>
                  <a:lnTo>
                    <a:pt x="489" y="526"/>
                  </a:lnTo>
                  <a:lnTo>
                    <a:pt x="492" y="526"/>
                  </a:lnTo>
                  <a:lnTo>
                    <a:pt x="492" y="530"/>
                  </a:lnTo>
                  <a:lnTo>
                    <a:pt x="496" y="530"/>
                  </a:lnTo>
                  <a:lnTo>
                    <a:pt x="496" y="530"/>
                  </a:lnTo>
                  <a:lnTo>
                    <a:pt x="492" y="534"/>
                  </a:lnTo>
                  <a:lnTo>
                    <a:pt x="496" y="537"/>
                  </a:lnTo>
                  <a:lnTo>
                    <a:pt x="496" y="537"/>
                  </a:lnTo>
                  <a:lnTo>
                    <a:pt x="500" y="537"/>
                  </a:lnTo>
                  <a:lnTo>
                    <a:pt x="500" y="537"/>
                  </a:lnTo>
                  <a:lnTo>
                    <a:pt x="504" y="541"/>
                  </a:lnTo>
                  <a:lnTo>
                    <a:pt x="504" y="545"/>
                  </a:lnTo>
                  <a:lnTo>
                    <a:pt x="500" y="545"/>
                  </a:lnTo>
                  <a:lnTo>
                    <a:pt x="500" y="549"/>
                  </a:lnTo>
                  <a:lnTo>
                    <a:pt x="504" y="549"/>
                  </a:lnTo>
                  <a:lnTo>
                    <a:pt x="507" y="549"/>
                  </a:lnTo>
                  <a:lnTo>
                    <a:pt x="511" y="549"/>
                  </a:lnTo>
                  <a:lnTo>
                    <a:pt x="511" y="552"/>
                  </a:lnTo>
                  <a:lnTo>
                    <a:pt x="515" y="552"/>
                  </a:lnTo>
                  <a:lnTo>
                    <a:pt x="518" y="552"/>
                  </a:lnTo>
                  <a:lnTo>
                    <a:pt x="522" y="552"/>
                  </a:lnTo>
                  <a:lnTo>
                    <a:pt x="526" y="552"/>
                  </a:lnTo>
                  <a:lnTo>
                    <a:pt x="526" y="556"/>
                  </a:lnTo>
                  <a:lnTo>
                    <a:pt x="529" y="556"/>
                  </a:lnTo>
                  <a:lnTo>
                    <a:pt x="529" y="560"/>
                  </a:lnTo>
                  <a:lnTo>
                    <a:pt x="533" y="560"/>
                  </a:lnTo>
                  <a:lnTo>
                    <a:pt x="537" y="563"/>
                  </a:lnTo>
                  <a:lnTo>
                    <a:pt x="537" y="567"/>
                  </a:lnTo>
                  <a:lnTo>
                    <a:pt x="541" y="574"/>
                  </a:lnTo>
                  <a:lnTo>
                    <a:pt x="541" y="578"/>
                  </a:lnTo>
                  <a:lnTo>
                    <a:pt x="541" y="586"/>
                  </a:lnTo>
                  <a:lnTo>
                    <a:pt x="541" y="589"/>
                  </a:lnTo>
                  <a:lnTo>
                    <a:pt x="537" y="589"/>
                  </a:lnTo>
                  <a:lnTo>
                    <a:pt x="537" y="589"/>
                  </a:lnTo>
                  <a:lnTo>
                    <a:pt x="533" y="593"/>
                  </a:lnTo>
                  <a:lnTo>
                    <a:pt x="533" y="593"/>
                  </a:lnTo>
                  <a:lnTo>
                    <a:pt x="533" y="597"/>
                  </a:lnTo>
                  <a:lnTo>
                    <a:pt x="533" y="600"/>
                  </a:lnTo>
                  <a:lnTo>
                    <a:pt x="533" y="600"/>
                  </a:lnTo>
                  <a:lnTo>
                    <a:pt x="529" y="600"/>
                  </a:lnTo>
                  <a:lnTo>
                    <a:pt x="529" y="600"/>
                  </a:lnTo>
                  <a:lnTo>
                    <a:pt x="526" y="604"/>
                  </a:lnTo>
                  <a:lnTo>
                    <a:pt x="529" y="608"/>
                  </a:lnTo>
                  <a:lnTo>
                    <a:pt x="526" y="608"/>
                  </a:lnTo>
                  <a:lnTo>
                    <a:pt x="526" y="612"/>
                  </a:lnTo>
                  <a:lnTo>
                    <a:pt x="529" y="612"/>
                  </a:lnTo>
                  <a:lnTo>
                    <a:pt x="529" y="615"/>
                  </a:lnTo>
                  <a:lnTo>
                    <a:pt x="533" y="615"/>
                  </a:lnTo>
                  <a:lnTo>
                    <a:pt x="533" y="619"/>
                  </a:lnTo>
                  <a:lnTo>
                    <a:pt x="533" y="623"/>
                  </a:lnTo>
                  <a:lnTo>
                    <a:pt x="537" y="619"/>
                  </a:lnTo>
                  <a:lnTo>
                    <a:pt x="544" y="619"/>
                  </a:lnTo>
                  <a:lnTo>
                    <a:pt x="544" y="623"/>
                  </a:lnTo>
                  <a:lnTo>
                    <a:pt x="544" y="623"/>
                  </a:lnTo>
                  <a:lnTo>
                    <a:pt x="548" y="626"/>
                  </a:lnTo>
                  <a:lnTo>
                    <a:pt x="552" y="623"/>
                  </a:lnTo>
                  <a:lnTo>
                    <a:pt x="552" y="626"/>
                  </a:lnTo>
                  <a:lnTo>
                    <a:pt x="552" y="630"/>
                  </a:lnTo>
                  <a:lnTo>
                    <a:pt x="552" y="630"/>
                  </a:lnTo>
                  <a:lnTo>
                    <a:pt x="555" y="634"/>
                  </a:lnTo>
                  <a:lnTo>
                    <a:pt x="555" y="634"/>
                  </a:lnTo>
                  <a:lnTo>
                    <a:pt x="559" y="634"/>
                  </a:lnTo>
                  <a:lnTo>
                    <a:pt x="559" y="634"/>
                  </a:lnTo>
                  <a:lnTo>
                    <a:pt x="563" y="634"/>
                  </a:lnTo>
                  <a:lnTo>
                    <a:pt x="566" y="638"/>
                  </a:lnTo>
                  <a:lnTo>
                    <a:pt x="566" y="638"/>
                  </a:lnTo>
                  <a:lnTo>
                    <a:pt x="566" y="641"/>
                  </a:lnTo>
                  <a:lnTo>
                    <a:pt x="566" y="641"/>
                  </a:lnTo>
                  <a:lnTo>
                    <a:pt x="563" y="649"/>
                  </a:lnTo>
                  <a:lnTo>
                    <a:pt x="559" y="649"/>
                  </a:lnTo>
                  <a:lnTo>
                    <a:pt x="559" y="652"/>
                  </a:lnTo>
                  <a:lnTo>
                    <a:pt x="563" y="652"/>
                  </a:lnTo>
                  <a:lnTo>
                    <a:pt x="566" y="652"/>
                  </a:lnTo>
                  <a:lnTo>
                    <a:pt x="566" y="652"/>
                  </a:lnTo>
                  <a:lnTo>
                    <a:pt x="570" y="652"/>
                  </a:lnTo>
                  <a:lnTo>
                    <a:pt x="570" y="652"/>
                  </a:lnTo>
                  <a:lnTo>
                    <a:pt x="570" y="656"/>
                  </a:lnTo>
                  <a:lnTo>
                    <a:pt x="570" y="660"/>
                  </a:lnTo>
                  <a:lnTo>
                    <a:pt x="574" y="664"/>
                  </a:lnTo>
                  <a:lnTo>
                    <a:pt x="578" y="660"/>
                  </a:lnTo>
                  <a:lnTo>
                    <a:pt x="581" y="660"/>
                  </a:lnTo>
                  <a:lnTo>
                    <a:pt x="589" y="656"/>
                  </a:lnTo>
                  <a:lnTo>
                    <a:pt x="592" y="660"/>
                  </a:lnTo>
                  <a:lnTo>
                    <a:pt x="592" y="660"/>
                  </a:lnTo>
                  <a:lnTo>
                    <a:pt x="589" y="664"/>
                  </a:lnTo>
                  <a:lnTo>
                    <a:pt x="589" y="664"/>
                  </a:lnTo>
                  <a:lnTo>
                    <a:pt x="592" y="664"/>
                  </a:lnTo>
                  <a:lnTo>
                    <a:pt x="592" y="667"/>
                  </a:lnTo>
                  <a:lnTo>
                    <a:pt x="600" y="664"/>
                  </a:lnTo>
                  <a:lnTo>
                    <a:pt x="600" y="664"/>
                  </a:lnTo>
                  <a:lnTo>
                    <a:pt x="600" y="660"/>
                  </a:lnTo>
                  <a:lnTo>
                    <a:pt x="600" y="656"/>
                  </a:lnTo>
                  <a:lnTo>
                    <a:pt x="600" y="656"/>
                  </a:lnTo>
                  <a:lnTo>
                    <a:pt x="600" y="649"/>
                  </a:lnTo>
                  <a:lnTo>
                    <a:pt x="600" y="649"/>
                  </a:lnTo>
                  <a:lnTo>
                    <a:pt x="600" y="645"/>
                  </a:lnTo>
                  <a:lnTo>
                    <a:pt x="607" y="645"/>
                  </a:lnTo>
                  <a:lnTo>
                    <a:pt x="607" y="649"/>
                  </a:lnTo>
                  <a:lnTo>
                    <a:pt x="607" y="645"/>
                  </a:lnTo>
                  <a:lnTo>
                    <a:pt x="607" y="645"/>
                  </a:lnTo>
                  <a:lnTo>
                    <a:pt x="611" y="645"/>
                  </a:lnTo>
                  <a:lnTo>
                    <a:pt x="611" y="645"/>
                  </a:lnTo>
                  <a:lnTo>
                    <a:pt x="611" y="641"/>
                  </a:lnTo>
                  <a:lnTo>
                    <a:pt x="615" y="641"/>
                  </a:lnTo>
                  <a:lnTo>
                    <a:pt x="618" y="641"/>
                  </a:lnTo>
                  <a:lnTo>
                    <a:pt x="618" y="645"/>
                  </a:lnTo>
                  <a:lnTo>
                    <a:pt x="618" y="645"/>
                  </a:lnTo>
                  <a:lnTo>
                    <a:pt x="622" y="645"/>
                  </a:lnTo>
                  <a:lnTo>
                    <a:pt x="622" y="641"/>
                  </a:lnTo>
                  <a:lnTo>
                    <a:pt x="626" y="641"/>
                  </a:lnTo>
                  <a:lnTo>
                    <a:pt x="629" y="641"/>
                  </a:lnTo>
                  <a:lnTo>
                    <a:pt x="629" y="641"/>
                  </a:lnTo>
                  <a:lnTo>
                    <a:pt x="629" y="641"/>
                  </a:lnTo>
                  <a:lnTo>
                    <a:pt x="633" y="645"/>
                  </a:lnTo>
                  <a:lnTo>
                    <a:pt x="637" y="641"/>
                  </a:lnTo>
                  <a:lnTo>
                    <a:pt x="637" y="638"/>
                  </a:lnTo>
                  <a:lnTo>
                    <a:pt x="641" y="638"/>
                  </a:lnTo>
                  <a:lnTo>
                    <a:pt x="644" y="641"/>
                  </a:lnTo>
                  <a:lnTo>
                    <a:pt x="648" y="638"/>
                  </a:lnTo>
                  <a:lnTo>
                    <a:pt x="648" y="634"/>
                  </a:lnTo>
                  <a:lnTo>
                    <a:pt x="652" y="630"/>
                  </a:lnTo>
                  <a:lnTo>
                    <a:pt x="655" y="630"/>
                  </a:lnTo>
                  <a:lnTo>
                    <a:pt x="659" y="630"/>
                  </a:lnTo>
                  <a:lnTo>
                    <a:pt x="663" y="634"/>
                  </a:lnTo>
                  <a:lnTo>
                    <a:pt x="663" y="634"/>
                  </a:lnTo>
                  <a:lnTo>
                    <a:pt x="666" y="634"/>
                  </a:lnTo>
                  <a:lnTo>
                    <a:pt x="666" y="638"/>
                  </a:lnTo>
                  <a:lnTo>
                    <a:pt x="674" y="638"/>
                  </a:lnTo>
                  <a:lnTo>
                    <a:pt x="678" y="638"/>
                  </a:lnTo>
                  <a:lnTo>
                    <a:pt x="681" y="638"/>
                  </a:lnTo>
                  <a:lnTo>
                    <a:pt x="685" y="638"/>
                  </a:lnTo>
                  <a:lnTo>
                    <a:pt x="681" y="641"/>
                  </a:lnTo>
                  <a:lnTo>
                    <a:pt x="681" y="641"/>
                  </a:lnTo>
                  <a:lnTo>
                    <a:pt x="678" y="649"/>
                  </a:lnTo>
                  <a:lnTo>
                    <a:pt x="681" y="649"/>
                  </a:lnTo>
                  <a:lnTo>
                    <a:pt x="681" y="652"/>
                  </a:lnTo>
                  <a:lnTo>
                    <a:pt x="689" y="652"/>
                  </a:lnTo>
                  <a:lnTo>
                    <a:pt x="689" y="656"/>
                  </a:lnTo>
                  <a:lnTo>
                    <a:pt x="692" y="656"/>
                  </a:lnTo>
                  <a:lnTo>
                    <a:pt x="696" y="660"/>
                  </a:lnTo>
                  <a:lnTo>
                    <a:pt x="700" y="656"/>
                  </a:lnTo>
                  <a:lnTo>
                    <a:pt x="700" y="660"/>
                  </a:lnTo>
                  <a:lnTo>
                    <a:pt x="703" y="656"/>
                  </a:lnTo>
                  <a:lnTo>
                    <a:pt x="703" y="660"/>
                  </a:lnTo>
                  <a:lnTo>
                    <a:pt x="707" y="660"/>
                  </a:lnTo>
                  <a:lnTo>
                    <a:pt x="707" y="660"/>
                  </a:lnTo>
                  <a:lnTo>
                    <a:pt x="711" y="660"/>
                  </a:lnTo>
                  <a:lnTo>
                    <a:pt x="711" y="660"/>
                  </a:lnTo>
                  <a:lnTo>
                    <a:pt x="711" y="656"/>
                  </a:lnTo>
                  <a:lnTo>
                    <a:pt x="711" y="652"/>
                  </a:lnTo>
                  <a:lnTo>
                    <a:pt x="715" y="656"/>
                  </a:lnTo>
                  <a:lnTo>
                    <a:pt x="718" y="660"/>
                  </a:lnTo>
                  <a:lnTo>
                    <a:pt x="718" y="660"/>
                  </a:lnTo>
                  <a:lnTo>
                    <a:pt x="722" y="664"/>
                  </a:lnTo>
                  <a:lnTo>
                    <a:pt x="726" y="660"/>
                  </a:lnTo>
                  <a:lnTo>
                    <a:pt x="726" y="664"/>
                  </a:lnTo>
                  <a:lnTo>
                    <a:pt x="729" y="660"/>
                  </a:lnTo>
                  <a:lnTo>
                    <a:pt x="729" y="660"/>
                  </a:lnTo>
                  <a:lnTo>
                    <a:pt x="733" y="660"/>
                  </a:lnTo>
                  <a:lnTo>
                    <a:pt x="733" y="660"/>
                  </a:lnTo>
                  <a:lnTo>
                    <a:pt x="737" y="664"/>
                  </a:lnTo>
                  <a:lnTo>
                    <a:pt x="733" y="664"/>
                  </a:lnTo>
                  <a:lnTo>
                    <a:pt x="733" y="664"/>
                  </a:lnTo>
                  <a:lnTo>
                    <a:pt x="729" y="667"/>
                  </a:lnTo>
                  <a:lnTo>
                    <a:pt x="729" y="671"/>
                  </a:lnTo>
                  <a:lnTo>
                    <a:pt x="733" y="675"/>
                  </a:lnTo>
                  <a:lnTo>
                    <a:pt x="737" y="675"/>
                  </a:lnTo>
                  <a:lnTo>
                    <a:pt x="737" y="678"/>
                  </a:lnTo>
                  <a:lnTo>
                    <a:pt x="737" y="678"/>
                  </a:lnTo>
                  <a:lnTo>
                    <a:pt x="737" y="678"/>
                  </a:lnTo>
                  <a:lnTo>
                    <a:pt x="737" y="678"/>
                  </a:lnTo>
                  <a:lnTo>
                    <a:pt x="741" y="678"/>
                  </a:lnTo>
                  <a:lnTo>
                    <a:pt x="741" y="678"/>
                  </a:lnTo>
                  <a:lnTo>
                    <a:pt x="744" y="678"/>
                  </a:lnTo>
                  <a:lnTo>
                    <a:pt x="748" y="675"/>
                  </a:lnTo>
                  <a:lnTo>
                    <a:pt x="744" y="675"/>
                  </a:lnTo>
                  <a:lnTo>
                    <a:pt x="744" y="675"/>
                  </a:lnTo>
                  <a:lnTo>
                    <a:pt x="744" y="675"/>
                  </a:lnTo>
                  <a:lnTo>
                    <a:pt x="744" y="671"/>
                  </a:lnTo>
                  <a:lnTo>
                    <a:pt x="741" y="671"/>
                  </a:lnTo>
                  <a:lnTo>
                    <a:pt x="741" y="667"/>
                  </a:lnTo>
                  <a:lnTo>
                    <a:pt x="741" y="667"/>
                  </a:lnTo>
                  <a:lnTo>
                    <a:pt x="744" y="664"/>
                  </a:lnTo>
                  <a:lnTo>
                    <a:pt x="744" y="664"/>
                  </a:lnTo>
                  <a:lnTo>
                    <a:pt x="744" y="660"/>
                  </a:lnTo>
                  <a:lnTo>
                    <a:pt x="744" y="660"/>
                  </a:lnTo>
                  <a:lnTo>
                    <a:pt x="744" y="660"/>
                  </a:lnTo>
                  <a:lnTo>
                    <a:pt x="744" y="660"/>
                  </a:lnTo>
                  <a:lnTo>
                    <a:pt x="744" y="664"/>
                  </a:lnTo>
                  <a:lnTo>
                    <a:pt x="748" y="664"/>
                  </a:lnTo>
                  <a:lnTo>
                    <a:pt x="748" y="664"/>
                  </a:lnTo>
                  <a:lnTo>
                    <a:pt x="748" y="664"/>
                  </a:lnTo>
                  <a:lnTo>
                    <a:pt x="748" y="664"/>
                  </a:lnTo>
                  <a:lnTo>
                    <a:pt x="748" y="664"/>
                  </a:lnTo>
                  <a:lnTo>
                    <a:pt x="748" y="664"/>
                  </a:lnTo>
                  <a:lnTo>
                    <a:pt x="748" y="664"/>
                  </a:lnTo>
                  <a:lnTo>
                    <a:pt x="752" y="664"/>
                  </a:lnTo>
                  <a:lnTo>
                    <a:pt x="755" y="660"/>
                  </a:lnTo>
                  <a:lnTo>
                    <a:pt x="755" y="660"/>
                  </a:lnTo>
                  <a:lnTo>
                    <a:pt x="759" y="660"/>
                  </a:lnTo>
                  <a:lnTo>
                    <a:pt x="763" y="660"/>
                  </a:lnTo>
                  <a:lnTo>
                    <a:pt x="763" y="656"/>
                  </a:lnTo>
                  <a:lnTo>
                    <a:pt x="766" y="656"/>
                  </a:lnTo>
                  <a:lnTo>
                    <a:pt x="766" y="656"/>
                  </a:lnTo>
                  <a:lnTo>
                    <a:pt x="770" y="656"/>
                  </a:lnTo>
                  <a:lnTo>
                    <a:pt x="774" y="656"/>
                  </a:lnTo>
                  <a:lnTo>
                    <a:pt x="778" y="652"/>
                  </a:lnTo>
                  <a:lnTo>
                    <a:pt x="781" y="652"/>
                  </a:lnTo>
                  <a:lnTo>
                    <a:pt x="781" y="649"/>
                  </a:lnTo>
                  <a:lnTo>
                    <a:pt x="781" y="649"/>
                  </a:lnTo>
                  <a:lnTo>
                    <a:pt x="785" y="649"/>
                  </a:lnTo>
                  <a:lnTo>
                    <a:pt x="785" y="649"/>
                  </a:lnTo>
                  <a:lnTo>
                    <a:pt x="785" y="649"/>
                  </a:lnTo>
                  <a:lnTo>
                    <a:pt x="789" y="645"/>
                  </a:lnTo>
                  <a:lnTo>
                    <a:pt x="789" y="645"/>
                  </a:lnTo>
                  <a:lnTo>
                    <a:pt x="789" y="641"/>
                  </a:lnTo>
                  <a:lnTo>
                    <a:pt x="789" y="638"/>
                  </a:lnTo>
                  <a:lnTo>
                    <a:pt x="789" y="638"/>
                  </a:lnTo>
                  <a:lnTo>
                    <a:pt x="789" y="634"/>
                  </a:lnTo>
                  <a:lnTo>
                    <a:pt x="789" y="638"/>
                  </a:lnTo>
                  <a:lnTo>
                    <a:pt x="792" y="638"/>
                  </a:lnTo>
                  <a:lnTo>
                    <a:pt x="796" y="641"/>
                  </a:lnTo>
                  <a:lnTo>
                    <a:pt x="800" y="641"/>
                  </a:lnTo>
                  <a:lnTo>
                    <a:pt x="800" y="641"/>
                  </a:lnTo>
                  <a:lnTo>
                    <a:pt x="800" y="645"/>
                  </a:lnTo>
                  <a:lnTo>
                    <a:pt x="796" y="645"/>
                  </a:lnTo>
                  <a:lnTo>
                    <a:pt x="796" y="645"/>
                  </a:lnTo>
                  <a:lnTo>
                    <a:pt x="803" y="645"/>
                  </a:lnTo>
                  <a:lnTo>
                    <a:pt x="803" y="641"/>
                  </a:lnTo>
                  <a:lnTo>
                    <a:pt x="807" y="641"/>
                  </a:lnTo>
                  <a:lnTo>
                    <a:pt x="807" y="638"/>
                  </a:lnTo>
                  <a:lnTo>
                    <a:pt x="811" y="641"/>
                  </a:lnTo>
                  <a:lnTo>
                    <a:pt x="811" y="641"/>
                  </a:lnTo>
                  <a:lnTo>
                    <a:pt x="815" y="638"/>
                  </a:lnTo>
                  <a:lnTo>
                    <a:pt x="815" y="638"/>
                  </a:lnTo>
                  <a:lnTo>
                    <a:pt x="815" y="638"/>
                  </a:lnTo>
                  <a:lnTo>
                    <a:pt x="818" y="638"/>
                  </a:lnTo>
                  <a:lnTo>
                    <a:pt x="818" y="641"/>
                  </a:lnTo>
                  <a:lnTo>
                    <a:pt x="822" y="638"/>
                  </a:lnTo>
                  <a:lnTo>
                    <a:pt x="822" y="638"/>
                  </a:lnTo>
                  <a:lnTo>
                    <a:pt x="826" y="638"/>
                  </a:lnTo>
                  <a:lnTo>
                    <a:pt x="826" y="638"/>
                  </a:lnTo>
                  <a:lnTo>
                    <a:pt x="826" y="638"/>
                  </a:lnTo>
                  <a:lnTo>
                    <a:pt x="826" y="634"/>
                  </a:lnTo>
                  <a:lnTo>
                    <a:pt x="829" y="634"/>
                  </a:lnTo>
                  <a:lnTo>
                    <a:pt x="833" y="634"/>
                  </a:lnTo>
                  <a:lnTo>
                    <a:pt x="833" y="634"/>
                  </a:lnTo>
                  <a:lnTo>
                    <a:pt x="833" y="634"/>
                  </a:lnTo>
                  <a:lnTo>
                    <a:pt x="837" y="634"/>
                  </a:lnTo>
                  <a:lnTo>
                    <a:pt x="837" y="634"/>
                  </a:lnTo>
                  <a:lnTo>
                    <a:pt x="840" y="630"/>
                  </a:lnTo>
                  <a:lnTo>
                    <a:pt x="840" y="630"/>
                  </a:lnTo>
                  <a:lnTo>
                    <a:pt x="840" y="626"/>
                  </a:lnTo>
                  <a:lnTo>
                    <a:pt x="840" y="626"/>
                  </a:lnTo>
                  <a:lnTo>
                    <a:pt x="840" y="623"/>
                  </a:lnTo>
                  <a:lnTo>
                    <a:pt x="840" y="623"/>
                  </a:lnTo>
                  <a:lnTo>
                    <a:pt x="844" y="619"/>
                  </a:lnTo>
                  <a:lnTo>
                    <a:pt x="848" y="619"/>
                  </a:lnTo>
                  <a:lnTo>
                    <a:pt x="848" y="623"/>
                  </a:lnTo>
                  <a:lnTo>
                    <a:pt x="852" y="623"/>
                  </a:lnTo>
                  <a:lnTo>
                    <a:pt x="852" y="619"/>
                  </a:lnTo>
                  <a:lnTo>
                    <a:pt x="852" y="619"/>
                  </a:lnTo>
                  <a:lnTo>
                    <a:pt x="852" y="615"/>
                  </a:lnTo>
                  <a:lnTo>
                    <a:pt x="855" y="615"/>
                  </a:lnTo>
                  <a:lnTo>
                    <a:pt x="855" y="615"/>
                  </a:lnTo>
                  <a:lnTo>
                    <a:pt x="855" y="615"/>
                  </a:lnTo>
                  <a:lnTo>
                    <a:pt x="859" y="615"/>
                  </a:lnTo>
                  <a:lnTo>
                    <a:pt x="859" y="615"/>
                  </a:lnTo>
                  <a:lnTo>
                    <a:pt x="859" y="612"/>
                  </a:lnTo>
                  <a:lnTo>
                    <a:pt x="863" y="612"/>
                  </a:lnTo>
                  <a:lnTo>
                    <a:pt x="863" y="612"/>
                  </a:lnTo>
                  <a:lnTo>
                    <a:pt x="859" y="608"/>
                  </a:lnTo>
                  <a:lnTo>
                    <a:pt x="859" y="612"/>
                  </a:lnTo>
                  <a:lnTo>
                    <a:pt x="855" y="608"/>
                  </a:lnTo>
                  <a:lnTo>
                    <a:pt x="859" y="608"/>
                  </a:lnTo>
                  <a:lnTo>
                    <a:pt x="863" y="604"/>
                  </a:lnTo>
                  <a:lnTo>
                    <a:pt x="863" y="604"/>
                  </a:lnTo>
                  <a:lnTo>
                    <a:pt x="866" y="604"/>
                  </a:lnTo>
                  <a:lnTo>
                    <a:pt x="870" y="608"/>
                  </a:lnTo>
                  <a:lnTo>
                    <a:pt x="870" y="604"/>
                  </a:lnTo>
                  <a:lnTo>
                    <a:pt x="866" y="600"/>
                  </a:lnTo>
                  <a:lnTo>
                    <a:pt x="866" y="600"/>
                  </a:lnTo>
                  <a:lnTo>
                    <a:pt x="866" y="600"/>
                  </a:lnTo>
                  <a:lnTo>
                    <a:pt x="870" y="600"/>
                  </a:lnTo>
                  <a:lnTo>
                    <a:pt x="874" y="600"/>
                  </a:lnTo>
                  <a:lnTo>
                    <a:pt x="874" y="597"/>
                  </a:lnTo>
                  <a:lnTo>
                    <a:pt x="870" y="597"/>
                  </a:lnTo>
                  <a:lnTo>
                    <a:pt x="870" y="597"/>
                  </a:lnTo>
                  <a:lnTo>
                    <a:pt x="866" y="593"/>
                  </a:lnTo>
                  <a:lnTo>
                    <a:pt x="870" y="593"/>
                  </a:lnTo>
                  <a:lnTo>
                    <a:pt x="870" y="597"/>
                  </a:lnTo>
                  <a:lnTo>
                    <a:pt x="874" y="597"/>
                  </a:lnTo>
                  <a:lnTo>
                    <a:pt x="874" y="597"/>
                  </a:lnTo>
                  <a:lnTo>
                    <a:pt x="874" y="593"/>
                  </a:lnTo>
                  <a:lnTo>
                    <a:pt x="870" y="593"/>
                  </a:lnTo>
                  <a:lnTo>
                    <a:pt x="870" y="589"/>
                  </a:lnTo>
                  <a:lnTo>
                    <a:pt x="874" y="589"/>
                  </a:lnTo>
                  <a:lnTo>
                    <a:pt x="874" y="589"/>
                  </a:lnTo>
                  <a:lnTo>
                    <a:pt x="878" y="589"/>
                  </a:lnTo>
                  <a:lnTo>
                    <a:pt x="878" y="593"/>
                  </a:lnTo>
                  <a:lnTo>
                    <a:pt x="878" y="593"/>
                  </a:lnTo>
                  <a:lnTo>
                    <a:pt x="881" y="593"/>
                  </a:lnTo>
                  <a:lnTo>
                    <a:pt x="881" y="589"/>
                  </a:lnTo>
                  <a:lnTo>
                    <a:pt x="881" y="589"/>
                  </a:lnTo>
                  <a:lnTo>
                    <a:pt x="878" y="589"/>
                  </a:lnTo>
                  <a:lnTo>
                    <a:pt x="878" y="586"/>
                  </a:lnTo>
                  <a:lnTo>
                    <a:pt x="881" y="586"/>
                  </a:lnTo>
                  <a:lnTo>
                    <a:pt x="881" y="586"/>
                  </a:lnTo>
                  <a:lnTo>
                    <a:pt x="878" y="586"/>
                  </a:lnTo>
                  <a:lnTo>
                    <a:pt x="881" y="582"/>
                  </a:lnTo>
                  <a:lnTo>
                    <a:pt x="878" y="578"/>
                  </a:lnTo>
                  <a:lnTo>
                    <a:pt x="878" y="578"/>
                  </a:lnTo>
                  <a:lnTo>
                    <a:pt x="874" y="582"/>
                  </a:lnTo>
                  <a:lnTo>
                    <a:pt x="878" y="578"/>
                  </a:lnTo>
                  <a:lnTo>
                    <a:pt x="878" y="574"/>
                  </a:lnTo>
                  <a:lnTo>
                    <a:pt x="885" y="574"/>
                  </a:lnTo>
                  <a:lnTo>
                    <a:pt x="881" y="571"/>
                  </a:lnTo>
                  <a:lnTo>
                    <a:pt x="881" y="574"/>
                  </a:lnTo>
                  <a:lnTo>
                    <a:pt x="878" y="571"/>
                  </a:lnTo>
                  <a:lnTo>
                    <a:pt x="881" y="571"/>
                  </a:lnTo>
                  <a:lnTo>
                    <a:pt x="878" y="567"/>
                  </a:lnTo>
                  <a:lnTo>
                    <a:pt x="874" y="567"/>
                  </a:lnTo>
                  <a:lnTo>
                    <a:pt x="878" y="567"/>
                  </a:lnTo>
                  <a:lnTo>
                    <a:pt x="878" y="563"/>
                  </a:lnTo>
                  <a:lnTo>
                    <a:pt x="878" y="567"/>
                  </a:lnTo>
                  <a:lnTo>
                    <a:pt x="878" y="563"/>
                  </a:lnTo>
                  <a:lnTo>
                    <a:pt x="881" y="563"/>
                  </a:lnTo>
                  <a:lnTo>
                    <a:pt x="881" y="563"/>
                  </a:lnTo>
                  <a:lnTo>
                    <a:pt x="881" y="567"/>
                  </a:lnTo>
                  <a:lnTo>
                    <a:pt x="885" y="567"/>
                  </a:lnTo>
                  <a:lnTo>
                    <a:pt x="889" y="563"/>
                  </a:lnTo>
                  <a:lnTo>
                    <a:pt x="889" y="560"/>
                  </a:lnTo>
                  <a:lnTo>
                    <a:pt x="892" y="560"/>
                  </a:lnTo>
                  <a:lnTo>
                    <a:pt x="889" y="560"/>
                  </a:lnTo>
                  <a:lnTo>
                    <a:pt x="885" y="556"/>
                  </a:lnTo>
                  <a:lnTo>
                    <a:pt x="889" y="556"/>
                  </a:lnTo>
                  <a:lnTo>
                    <a:pt x="889" y="556"/>
                  </a:lnTo>
                  <a:lnTo>
                    <a:pt x="892" y="556"/>
                  </a:lnTo>
                  <a:lnTo>
                    <a:pt x="892" y="552"/>
                  </a:lnTo>
                  <a:lnTo>
                    <a:pt x="892" y="552"/>
                  </a:lnTo>
                  <a:lnTo>
                    <a:pt x="892" y="552"/>
                  </a:lnTo>
                  <a:lnTo>
                    <a:pt x="892" y="549"/>
                  </a:lnTo>
                  <a:lnTo>
                    <a:pt x="892" y="549"/>
                  </a:lnTo>
                  <a:lnTo>
                    <a:pt x="892" y="545"/>
                  </a:lnTo>
                  <a:lnTo>
                    <a:pt x="892" y="545"/>
                  </a:lnTo>
                  <a:lnTo>
                    <a:pt x="889" y="541"/>
                  </a:lnTo>
                  <a:lnTo>
                    <a:pt x="896" y="545"/>
                  </a:lnTo>
                  <a:lnTo>
                    <a:pt x="896" y="541"/>
                  </a:lnTo>
                  <a:lnTo>
                    <a:pt x="900" y="537"/>
                  </a:lnTo>
                  <a:lnTo>
                    <a:pt x="900" y="537"/>
                  </a:lnTo>
                  <a:lnTo>
                    <a:pt x="903" y="537"/>
                  </a:lnTo>
                  <a:lnTo>
                    <a:pt x="903" y="541"/>
                  </a:lnTo>
                  <a:lnTo>
                    <a:pt x="903" y="537"/>
                  </a:lnTo>
                  <a:lnTo>
                    <a:pt x="907" y="537"/>
                  </a:lnTo>
                  <a:lnTo>
                    <a:pt x="903" y="534"/>
                  </a:lnTo>
                  <a:lnTo>
                    <a:pt x="900" y="534"/>
                  </a:lnTo>
                  <a:lnTo>
                    <a:pt x="900" y="530"/>
                  </a:lnTo>
                  <a:lnTo>
                    <a:pt x="900" y="530"/>
                  </a:lnTo>
                  <a:lnTo>
                    <a:pt x="903" y="530"/>
                  </a:lnTo>
                  <a:lnTo>
                    <a:pt x="903" y="530"/>
                  </a:lnTo>
                  <a:lnTo>
                    <a:pt x="903" y="526"/>
                  </a:lnTo>
                  <a:lnTo>
                    <a:pt x="900" y="526"/>
                  </a:lnTo>
                  <a:lnTo>
                    <a:pt x="903" y="526"/>
                  </a:lnTo>
                  <a:lnTo>
                    <a:pt x="903" y="526"/>
                  </a:lnTo>
                  <a:lnTo>
                    <a:pt x="903" y="523"/>
                  </a:lnTo>
                  <a:lnTo>
                    <a:pt x="903" y="523"/>
                  </a:lnTo>
                  <a:lnTo>
                    <a:pt x="896" y="523"/>
                  </a:lnTo>
                  <a:lnTo>
                    <a:pt x="900" y="523"/>
                  </a:lnTo>
                  <a:lnTo>
                    <a:pt x="900" y="519"/>
                  </a:lnTo>
                  <a:lnTo>
                    <a:pt x="903" y="519"/>
                  </a:lnTo>
                  <a:lnTo>
                    <a:pt x="907" y="519"/>
                  </a:lnTo>
                  <a:lnTo>
                    <a:pt x="907" y="519"/>
                  </a:lnTo>
                  <a:lnTo>
                    <a:pt x="907" y="519"/>
                  </a:lnTo>
                  <a:lnTo>
                    <a:pt x="907" y="519"/>
                  </a:lnTo>
                  <a:lnTo>
                    <a:pt x="911" y="519"/>
                  </a:lnTo>
                  <a:lnTo>
                    <a:pt x="911" y="515"/>
                  </a:lnTo>
                  <a:lnTo>
                    <a:pt x="907" y="511"/>
                  </a:lnTo>
                  <a:lnTo>
                    <a:pt x="907" y="511"/>
                  </a:lnTo>
                  <a:lnTo>
                    <a:pt x="903" y="511"/>
                  </a:lnTo>
                  <a:lnTo>
                    <a:pt x="907" y="515"/>
                  </a:lnTo>
                  <a:lnTo>
                    <a:pt x="907" y="515"/>
                  </a:lnTo>
                  <a:lnTo>
                    <a:pt x="903" y="515"/>
                  </a:lnTo>
                  <a:lnTo>
                    <a:pt x="900" y="519"/>
                  </a:lnTo>
                  <a:lnTo>
                    <a:pt x="896" y="515"/>
                  </a:lnTo>
                  <a:lnTo>
                    <a:pt x="896" y="515"/>
                  </a:lnTo>
                  <a:lnTo>
                    <a:pt x="900" y="515"/>
                  </a:lnTo>
                  <a:lnTo>
                    <a:pt x="907" y="508"/>
                  </a:lnTo>
                  <a:lnTo>
                    <a:pt x="907" y="508"/>
                  </a:lnTo>
                  <a:lnTo>
                    <a:pt x="903" y="508"/>
                  </a:lnTo>
                  <a:lnTo>
                    <a:pt x="903" y="504"/>
                  </a:lnTo>
                  <a:lnTo>
                    <a:pt x="903" y="508"/>
                  </a:lnTo>
                  <a:lnTo>
                    <a:pt x="896" y="500"/>
                  </a:lnTo>
                  <a:lnTo>
                    <a:pt x="892" y="500"/>
                  </a:lnTo>
                  <a:lnTo>
                    <a:pt x="889" y="504"/>
                  </a:lnTo>
                  <a:lnTo>
                    <a:pt x="885" y="504"/>
                  </a:lnTo>
                  <a:lnTo>
                    <a:pt x="881" y="497"/>
                  </a:lnTo>
                  <a:lnTo>
                    <a:pt x="878" y="500"/>
                  </a:lnTo>
                  <a:lnTo>
                    <a:pt x="874" y="500"/>
                  </a:lnTo>
                  <a:lnTo>
                    <a:pt x="874" y="504"/>
                  </a:lnTo>
                  <a:lnTo>
                    <a:pt x="874" y="500"/>
                  </a:lnTo>
                  <a:lnTo>
                    <a:pt x="878" y="497"/>
                  </a:lnTo>
                  <a:lnTo>
                    <a:pt x="881" y="497"/>
                  </a:lnTo>
                  <a:lnTo>
                    <a:pt x="881" y="497"/>
                  </a:lnTo>
                  <a:lnTo>
                    <a:pt x="885" y="497"/>
                  </a:lnTo>
                  <a:lnTo>
                    <a:pt x="889" y="497"/>
                  </a:lnTo>
                  <a:lnTo>
                    <a:pt x="889" y="493"/>
                  </a:lnTo>
                  <a:lnTo>
                    <a:pt x="892" y="493"/>
                  </a:lnTo>
                  <a:lnTo>
                    <a:pt x="892" y="493"/>
                  </a:lnTo>
                  <a:lnTo>
                    <a:pt x="896" y="489"/>
                  </a:lnTo>
                  <a:lnTo>
                    <a:pt x="900" y="489"/>
                  </a:lnTo>
                  <a:lnTo>
                    <a:pt x="900" y="485"/>
                  </a:lnTo>
                  <a:lnTo>
                    <a:pt x="896" y="482"/>
                  </a:lnTo>
                  <a:lnTo>
                    <a:pt x="889" y="474"/>
                  </a:lnTo>
                  <a:lnTo>
                    <a:pt x="885" y="474"/>
                  </a:lnTo>
                  <a:lnTo>
                    <a:pt x="878" y="467"/>
                  </a:lnTo>
                  <a:lnTo>
                    <a:pt x="874" y="467"/>
                  </a:lnTo>
                  <a:lnTo>
                    <a:pt x="870" y="471"/>
                  </a:lnTo>
                  <a:lnTo>
                    <a:pt x="866" y="471"/>
                  </a:lnTo>
                  <a:lnTo>
                    <a:pt x="863" y="467"/>
                  </a:lnTo>
                  <a:lnTo>
                    <a:pt x="863" y="463"/>
                  </a:lnTo>
                  <a:lnTo>
                    <a:pt x="859" y="463"/>
                  </a:lnTo>
                  <a:lnTo>
                    <a:pt x="855" y="467"/>
                  </a:lnTo>
                  <a:lnTo>
                    <a:pt x="852" y="467"/>
                  </a:lnTo>
                  <a:lnTo>
                    <a:pt x="848" y="467"/>
                  </a:lnTo>
                  <a:lnTo>
                    <a:pt x="844" y="471"/>
                  </a:lnTo>
                  <a:lnTo>
                    <a:pt x="848" y="463"/>
                  </a:lnTo>
                  <a:lnTo>
                    <a:pt x="852" y="463"/>
                  </a:lnTo>
                  <a:lnTo>
                    <a:pt x="852" y="463"/>
                  </a:lnTo>
                  <a:lnTo>
                    <a:pt x="855" y="463"/>
                  </a:lnTo>
                  <a:lnTo>
                    <a:pt x="855" y="463"/>
                  </a:lnTo>
                  <a:lnTo>
                    <a:pt x="859" y="463"/>
                  </a:lnTo>
                  <a:lnTo>
                    <a:pt x="863" y="463"/>
                  </a:lnTo>
                  <a:lnTo>
                    <a:pt x="863" y="467"/>
                  </a:lnTo>
                  <a:lnTo>
                    <a:pt x="866" y="467"/>
                  </a:lnTo>
                  <a:lnTo>
                    <a:pt x="870" y="467"/>
                  </a:lnTo>
                  <a:lnTo>
                    <a:pt x="870" y="467"/>
                  </a:lnTo>
                  <a:lnTo>
                    <a:pt x="878" y="467"/>
                  </a:lnTo>
                  <a:lnTo>
                    <a:pt x="881" y="467"/>
                  </a:lnTo>
                  <a:lnTo>
                    <a:pt x="881" y="467"/>
                  </a:lnTo>
                  <a:lnTo>
                    <a:pt x="885" y="471"/>
                  </a:lnTo>
                  <a:lnTo>
                    <a:pt x="892" y="471"/>
                  </a:lnTo>
                  <a:lnTo>
                    <a:pt x="896" y="471"/>
                  </a:lnTo>
                  <a:lnTo>
                    <a:pt x="900" y="471"/>
                  </a:lnTo>
                  <a:lnTo>
                    <a:pt x="896" y="467"/>
                  </a:lnTo>
                  <a:lnTo>
                    <a:pt x="896" y="467"/>
                  </a:lnTo>
                  <a:lnTo>
                    <a:pt x="892" y="459"/>
                  </a:lnTo>
                  <a:lnTo>
                    <a:pt x="892" y="459"/>
                  </a:lnTo>
                  <a:lnTo>
                    <a:pt x="889" y="459"/>
                  </a:lnTo>
                  <a:lnTo>
                    <a:pt x="885" y="459"/>
                  </a:lnTo>
                  <a:lnTo>
                    <a:pt x="881" y="459"/>
                  </a:lnTo>
                  <a:lnTo>
                    <a:pt x="878" y="452"/>
                  </a:lnTo>
                  <a:lnTo>
                    <a:pt x="878" y="448"/>
                  </a:lnTo>
                  <a:lnTo>
                    <a:pt x="874" y="445"/>
                  </a:lnTo>
                  <a:lnTo>
                    <a:pt x="870" y="441"/>
                  </a:lnTo>
                  <a:lnTo>
                    <a:pt x="870" y="437"/>
                  </a:lnTo>
                  <a:lnTo>
                    <a:pt x="870" y="434"/>
                  </a:lnTo>
                  <a:lnTo>
                    <a:pt x="870" y="434"/>
                  </a:lnTo>
                  <a:lnTo>
                    <a:pt x="863" y="426"/>
                  </a:lnTo>
                  <a:lnTo>
                    <a:pt x="855" y="422"/>
                  </a:lnTo>
                  <a:lnTo>
                    <a:pt x="852" y="422"/>
                  </a:lnTo>
                  <a:lnTo>
                    <a:pt x="852" y="419"/>
                  </a:lnTo>
                  <a:lnTo>
                    <a:pt x="844" y="415"/>
                  </a:lnTo>
                  <a:lnTo>
                    <a:pt x="844" y="415"/>
                  </a:lnTo>
                  <a:lnTo>
                    <a:pt x="844" y="408"/>
                  </a:lnTo>
                  <a:lnTo>
                    <a:pt x="844" y="404"/>
                  </a:lnTo>
                  <a:lnTo>
                    <a:pt x="844" y="400"/>
                  </a:lnTo>
                  <a:lnTo>
                    <a:pt x="844" y="396"/>
                  </a:lnTo>
                  <a:lnTo>
                    <a:pt x="844" y="396"/>
                  </a:lnTo>
                  <a:lnTo>
                    <a:pt x="848" y="396"/>
                  </a:lnTo>
                  <a:lnTo>
                    <a:pt x="852" y="393"/>
                  </a:lnTo>
                  <a:lnTo>
                    <a:pt x="852" y="393"/>
                  </a:lnTo>
                  <a:lnTo>
                    <a:pt x="855" y="389"/>
                  </a:lnTo>
                  <a:lnTo>
                    <a:pt x="852" y="389"/>
                  </a:lnTo>
                  <a:lnTo>
                    <a:pt x="852" y="385"/>
                  </a:lnTo>
                  <a:lnTo>
                    <a:pt x="852" y="385"/>
                  </a:lnTo>
                  <a:lnTo>
                    <a:pt x="859" y="385"/>
                  </a:lnTo>
                  <a:lnTo>
                    <a:pt x="859" y="382"/>
                  </a:lnTo>
                  <a:lnTo>
                    <a:pt x="863" y="382"/>
                  </a:lnTo>
                  <a:lnTo>
                    <a:pt x="863" y="378"/>
                  </a:lnTo>
                  <a:lnTo>
                    <a:pt x="859" y="374"/>
                  </a:lnTo>
                  <a:lnTo>
                    <a:pt x="863" y="374"/>
                  </a:lnTo>
                  <a:lnTo>
                    <a:pt x="863" y="378"/>
                  </a:lnTo>
                  <a:lnTo>
                    <a:pt x="866" y="374"/>
                  </a:lnTo>
                  <a:lnTo>
                    <a:pt x="866" y="374"/>
                  </a:lnTo>
                  <a:lnTo>
                    <a:pt x="870" y="374"/>
                  </a:lnTo>
                  <a:lnTo>
                    <a:pt x="874" y="374"/>
                  </a:lnTo>
                  <a:lnTo>
                    <a:pt x="878" y="370"/>
                  </a:lnTo>
                  <a:lnTo>
                    <a:pt x="878" y="370"/>
                  </a:lnTo>
                  <a:lnTo>
                    <a:pt x="881" y="370"/>
                  </a:lnTo>
                  <a:lnTo>
                    <a:pt x="881" y="370"/>
                  </a:lnTo>
                  <a:lnTo>
                    <a:pt x="885" y="374"/>
                  </a:lnTo>
                  <a:lnTo>
                    <a:pt x="889" y="370"/>
                  </a:lnTo>
                  <a:lnTo>
                    <a:pt x="889" y="370"/>
                  </a:lnTo>
                  <a:lnTo>
                    <a:pt x="885" y="367"/>
                  </a:lnTo>
                  <a:lnTo>
                    <a:pt x="885" y="367"/>
                  </a:lnTo>
                  <a:lnTo>
                    <a:pt x="889" y="363"/>
                  </a:lnTo>
                  <a:lnTo>
                    <a:pt x="889" y="363"/>
                  </a:lnTo>
                  <a:lnTo>
                    <a:pt x="885" y="359"/>
                  </a:lnTo>
                  <a:lnTo>
                    <a:pt x="885" y="359"/>
                  </a:lnTo>
                  <a:lnTo>
                    <a:pt x="889" y="359"/>
                  </a:lnTo>
                  <a:lnTo>
                    <a:pt x="889" y="356"/>
                  </a:lnTo>
                  <a:lnTo>
                    <a:pt x="885" y="359"/>
                  </a:lnTo>
                  <a:lnTo>
                    <a:pt x="878" y="359"/>
                  </a:lnTo>
                  <a:lnTo>
                    <a:pt x="881" y="356"/>
                  </a:lnTo>
                  <a:lnTo>
                    <a:pt x="878" y="356"/>
                  </a:lnTo>
                  <a:lnTo>
                    <a:pt x="874" y="359"/>
                  </a:lnTo>
                  <a:lnTo>
                    <a:pt x="863" y="359"/>
                  </a:lnTo>
                  <a:lnTo>
                    <a:pt x="863" y="356"/>
                  </a:lnTo>
                  <a:lnTo>
                    <a:pt x="859" y="356"/>
                  </a:lnTo>
                  <a:lnTo>
                    <a:pt x="859" y="352"/>
                  </a:lnTo>
                  <a:lnTo>
                    <a:pt x="855" y="352"/>
                  </a:lnTo>
                  <a:lnTo>
                    <a:pt x="855" y="352"/>
                  </a:lnTo>
                  <a:lnTo>
                    <a:pt x="848" y="356"/>
                  </a:lnTo>
                  <a:lnTo>
                    <a:pt x="844" y="356"/>
                  </a:lnTo>
                  <a:lnTo>
                    <a:pt x="844" y="356"/>
                  </a:lnTo>
                  <a:lnTo>
                    <a:pt x="844" y="359"/>
                  </a:lnTo>
                  <a:lnTo>
                    <a:pt x="844" y="359"/>
                  </a:lnTo>
                  <a:lnTo>
                    <a:pt x="837" y="363"/>
                  </a:lnTo>
                  <a:lnTo>
                    <a:pt x="840" y="363"/>
                  </a:lnTo>
                  <a:lnTo>
                    <a:pt x="840" y="363"/>
                  </a:lnTo>
                  <a:lnTo>
                    <a:pt x="840" y="367"/>
                  </a:lnTo>
                  <a:lnTo>
                    <a:pt x="837" y="367"/>
                  </a:lnTo>
                  <a:lnTo>
                    <a:pt x="833" y="367"/>
                  </a:lnTo>
                  <a:lnTo>
                    <a:pt x="829" y="370"/>
                  </a:lnTo>
                  <a:lnTo>
                    <a:pt x="826" y="367"/>
                  </a:lnTo>
                  <a:lnTo>
                    <a:pt x="822" y="359"/>
                  </a:lnTo>
                  <a:lnTo>
                    <a:pt x="822" y="356"/>
                  </a:lnTo>
                  <a:lnTo>
                    <a:pt x="822" y="356"/>
                  </a:lnTo>
                  <a:lnTo>
                    <a:pt x="818" y="356"/>
                  </a:lnTo>
                  <a:lnTo>
                    <a:pt x="815" y="356"/>
                  </a:lnTo>
                  <a:lnTo>
                    <a:pt x="815" y="352"/>
                  </a:lnTo>
                  <a:lnTo>
                    <a:pt x="815" y="352"/>
                  </a:lnTo>
                  <a:lnTo>
                    <a:pt x="811" y="356"/>
                  </a:lnTo>
                  <a:lnTo>
                    <a:pt x="811" y="352"/>
                  </a:lnTo>
                  <a:lnTo>
                    <a:pt x="811" y="356"/>
                  </a:lnTo>
                  <a:lnTo>
                    <a:pt x="807" y="352"/>
                  </a:lnTo>
                  <a:lnTo>
                    <a:pt x="807" y="348"/>
                  </a:lnTo>
                  <a:lnTo>
                    <a:pt x="803" y="345"/>
                  </a:lnTo>
                  <a:lnTo>
                    <a:pt x="800" y="345"/>
                  </a:lnTo>
                  <a:lnTo>
                    <a:pt x="800" y="341"/>
                  </a:lnTo>
                  <a:lnTo>
                    <a:pt x="796" y="337"/>
                  </a:lnTo>
                  <a:lnTo>
                    <a:pt x="800" y="337"/>
                  </a:lnTo>
                  <a:lnTo>
                    <a:pt x="800" y="333"/>
                  </a:lnTo>
                  <a:lnTo>
                    <a:pt x="800" y="333"/>
                  </a:lnTo>
                  <a:lnTo>
                    <a:pt x="800" y="330"/>
                  </a:lnTo>
                  <a:lnTo>
                    <a:pt x="800" y="330"/>
                  </a:lnTo>
                  <a:lnTo>
                    <a:pt x="800" y="326"/>
                  </a:lnTo>
                  <a:lnTo>
                    <a:pt x="807" y="330"/>
                  </a:lnTo>
                  <a:lnTo>
                    <a:pt x="815" y="330"/>
                  </a:lnTo>
                  <a:lnTo>
                    <a:pt x="818" y="330"/>
                  </a:lnTo>
                  <a:lnTo>
                    <a:pt x="818" y="326"/>
                  </a:lnTo>
                  <a:lnTo>
                    <a:pt x="818" y="326"/>
                  </a:lnTo>
                  <a:lnTo>
                    <a:pt x="818" y="326"/>
                  </a:lnTo>
                  <a:lnTo>
                    <a:pt x="818" y="322"/>
                  </a:lnTo>
                  <a:lnTo>
                    <a:pt x="818" y="319"/>
                  </a:lnTo>
                  <a:lnTo>
                    <a:pt x="818" y="319"/>
                  </a:lnTo>
                  <a:lnTo>
                    <a:pt x="822" y="311"/>
                  </a:lnTo>
                  <a:lnTo>
                    <a:pt x="826" y="307"/>
                  </a:lnTo>
                  <a:lnTo>
                    <a:pt x="829" y="307"/>
                  </a:lnTo>
                  <a:lnTo>
                    <a:pt x="833" y="304"/>
                  </a:lnTo>
                  <a:lnTo>
                    <a:pt x="837" y="304"/>
                  </a:lnTo>
                  <a:lnTo>
                    <a:pt x="837" y="296"/>
                  </a:lnTo>
                  <a:lnTo>
                    <a:pt x="840" y="293"/>
                  </a:lnTo>
                  <a:lnTo>
                    <a:pt x="840" y="289"/>
                  </a:lnTo>
                  <a:lnTo>
                    <a:pt x="840" y="289"/>
                  </a:lnTo>
                  <a:lnTo>
                    <a:pt x="844" y="285"/>
                  </a:lnTo>
                  <a:lnTo>
                    <a:pt x="848" y="285"/>
                  </a:lnTo>
                  <a:lnTo>
                    <a:pt x="848" y="289"/>
                  </a:lnTo>
                  <a:lnTo>
                    <a:pt x="852" y="289"/>
                  </a:lnTo>
                  <a:lnTo>
                    <a:pt x="852" y="285"/>
                  </a:lnTo>
                  <a:lnTo>
                    <a:pt x="855" y="289"/>
                  </a:lnTo>
                  <a:lnTo>
                    <a:pt x="863" y="293"/>
                  </a:lnTo>
                  <a:lnTo>
                    <a:pt x="866" y="296"/>
                  </a:lnTo>
                  <a:lnTo>
                    <a:pt x="863" y="296"/>
                  </a:lnTo>
                  <a:lnTo>
                    <a:pt x="863" y="300"/>
                  </a:lnTo>
                  <a:lnTo>
                    <a:pt x="859" y="304"/>
                  </a:lnTo>
                  <a:lnTo>
                    <a:pt x="859" y="307"/>
                  </a:lnTo>
                  <a:lnTo>
                    <a:pt x="855" y="307"/>
                  </a:lnTo>
                  <a:lnTo>
                    <a:pt x="855" y="307"/>
                  </a:lnTo>
                  <a:lnTo>
                    <a:pt x="855" y="311"/>
                  </a:lnTo>
                  <a:lnTo>
                    <a:pt x="859" y="315"/>
                  </a:lnTo>
                  <a:lnTo>
                    <a:pt x="859" y="319"/>
                  </a:lnTo>
                  <a:lnTo>
                    <a:pt x="855" y="319"/>
                  </a:lnTo>
                  <a:lnTo>
                    <a:pt x="855" y="319"/>
                  </a:lnTo>
                  <a:lnTo>
                    <a:pt x="859" y="322"/>
                  </a:lnTo>
                  <a:lnTo>
                    <a:pt x="863" y="322"/>
                  </a:lnTo>
                  <a:lnTo>
                    <a:pt x="866" y="319"/>
                  </a:lnTo>
                  <a:lnTo>
                    <a:pt x="863" y="322"/>
                  </a:lnTo>
                  <a:lnTo>
                    <a:pt x="863" y="322"/>
                  </a:lnTo>
                  <a:lnTo>
                    <a:pt x="863" y="322"/>
                  </a:lnTo>
                  <a:lnTo>
                    <a:pt x="863" y="326"/>
                  </a:lnTo>
                  <a:lnTo>
                    <a:pt x="863" y="326"/>
                  </a:lnTo>
                  <a:lnTo>
                    <a:pt x="863" y="326"/>
                  </a:lnTo>
                  <a:lnTo>
                    <a:pt x="859" y="326"/>
                  </a:lnTo>
                  <a:lnTo>
                    <a:pt x="855" y="330"/>
                  </a:lnTo>
                  <a:lnTo>
                    <a:pt x="855" y="330"/>
                  </a:lnTo>
                  <a:lnTo>
                    <a:pt x="852" y="330"/>
                  </a:lnTo>
                  <a:lnTo>
                    <a:pt x="855" y="333"/>
                  </a:lnTo>
                  <a:lnTo>
                    <a:pt x="855" y="333"/>
                  </a:lnTo>
                  <a:lnTo>
                    <a:pt x="859" y="333"/>
                  </a:lnTo>
                  <a:lnTo>
                    <a:pt x="859" y="333"/>
                  </a:lnTo>
                  <a:lnTo>
                    <a:pt x="863" y="333"/>
                  </a:lnTo>
                  <a:lnTo>
                    <a:pt x="863" y="330"/>
                  </a:lnTo>
                  <a:lnTo>
                    <a:pt x="870" y="326"/>
                  </a:lnTo>
                  <a:lnTo>
                    <a:pt x="870" y="326"/>
                  </a:lnTo>
                  <a:lnTo>
                    <a:pt x="866" y="322"/>
                  </a:lnTo>
                  <a:lnTo>
                    <a:pt x="870" y="319"/>
                  </a:lnTo>
                  <a:lnTo>
                    <a:pt x="878" y="315"/>
                  </a:lnTo>
                  <a:lnTo>
                    <a:pt x="881" y="315"/>
                  </a:lnTo>
                  <a:lnTo>
                    <a:pt x="881" y="311"/>
                  </a:lnTo>
                  <a:lnTo>
                    <a:pt x="885" y="311"/>
                  </a:lnTo>
                  <a:lnTo>
                    <a:pt x="889" y="307"/>
                  </a:lnTo>
                  <a:lnTo>
                    <a:pt x="892" y="311"/>
                  </a:lnTo>
                  <a:lnTo>
                    <a:pt x="892" y="311"/>
                  </a:lnTo>
                  <a:lnTo>
                    <a:pt x="896" y="311"/>
                  </a:lnTo>
                  <a:lnTo>
                    <a:pt x="903" y="304"/>
                  </a:lnTo>
                  <a:lnTo>
                    <a:pt x="903" y="307"/>
                  </a:lnTo>
                  <a:lnTo>
                    <a:pt x="903" y="307"/>
                  </a:lnTo>
                  <a:lnTo>
                    <a:pt x="911" y="304"/>
                  </a:lnTo>
                  <a:lnTo>
                    <a:pt x="959" y="274"/>
                  </a:lnTo>
                  <a:lnTo>
                    <a:pt x="963" y="252"/>
                  </a:lnTo>
                  <a:lnTo>
                    <a:pt x="977" y="241"/>
                  </a:lnTo>
                  <a:lnTo>
                    <a:pt x="977" y="241"/>
                  </a:lnTo>
                  <a:lnTo>
                    <a:pt x="977" y="237"/>
                  </a:lnTo>
                  <a:lnTo>
                    <a:pt x="977" y="237"/>
                  </a:lnTo>
                  <a:lnTo>
                    <a:pt x="977" y="233"/>
                  </a:lnTo>
                  <a:lnTo>
                    <a:pt x="977" y="233"/>
                  </a:lnTo>
                  <a:lnTo>
                    <a:pt x="977" y="233"/>
                  </a:lnTo>
                  <a:lnTo>
                    <a:pt x="981" y="233"/>
                  </a:lnTo>
                  <a:lnTo>
                    <a:pt x="985" y="233"/>
                  </a:lnTo>
                  <a:lnTo>
                    <a:pt x="985" y="230"/>
                  </a:lnTo>
                  <a:lnTo>
                    <a:pt x="985" y="230"/>
                  </a:lnTo>
                  <a:lnTo>
                    <a:pt x="985" y="226"/>
                  </a:lnTo>
                  <a:lnTo>
                    <a:pt x="985" y="226"/>
                  </a:lnTo>
                  <a:lnTo>
                    <a:pt x="985" y="222"/>
                  </a:lnTo>
                  <a:lnTo>
                    <a:pt x="985" y="218"/>
                  </a:lnTo>
                  <a:lnTo>
                    <a:pt x="981" y="218"/>
                  </a:lnTo>
                  <a:lnTo>
                    <a:pt x="981" y="215"/>
                  </a:lnTo>
                  <a:lnTo>
                    <a:pt x="981" y="211"/>
                  </a:lnTo>
                  <a:lnTo>
                    <a:pt x="981" y="207"/>
                  </a:lnTo>
                  <a:lnTo>
                    <a:pt x="981" y="204"/>
                  </a:lnTo>
                  <a:lnTo>
                    <a:pt x="977" y="200"/>
                  </a:lnTo>
                  <a:lnTo>
                    <a:pt x="977" y="200"/>
                  </a:lnTo>
                  <a:lnTo>
                    <a:pt x="977" y="196"/>
                  </a:lnTo>
                  <a:lnTo>
                    <a:pt x="974" y="192"/>
                  </a:lnTo>
                  <a:lnTo>
                    <a:pt x="974" y="189"/>
                  </a:lnTo>
                  <a:lnTo>
                    <a:pt x="974" y="189"/>
                  </a:lnTo>
                  <a:lnTo>
                    <a:pt x="974" y="189"/>
                  </a:lnTo>
                  <a:lnTo>
                    <a:pt x="977" y="189"/>
                  </a:lnTo>
                  <a:lnTo>
                    <a:pt x="977" y="185"/>
                  </a:lnTo>
                  <a:lnTo>
                    <a:pt x="977" y="181"/>
                  </a:lnTo>
                  <a:lnTo>
                    <a:pt x="981" y="178"/>
                  </a:lnTo>
                  <a:lnTo>
                    <a:pt x="985" y="178"/>
                  </a:lnTo>
                  <a:lnTo>
                    <a:pt x="985" y="178"/>
                  </a:lnTo>
                  <a:lnTo>
                    <a:pt x="989" y="181"/>
                  </a:lnTo>
                  <a:lnTo>
                    <a:pt x="1000" y="181"/>
                  </a:lnTo>
                  <a:lnTo>
                    <a:pt x="1000" y="181"/>
                  </a:lnTo>
                  <a:lnTo>
                    <a:pt x="1003" y="181"/>
                  </a:lnTo>
                  <a:lnTo>
                    <a:pt x="1003" y="181"/>
                  </a:lnTo>
                  <a:lnTo>
                    <a:pt x="1003" y="178"/>
                  </a:lnTo>
                  <a:lnTo>
                    <a:pt x="1003" y="178"/>
                  </a:lnTo>
                  <a:lnTo>
                    <a:pt x="1003" y="174"/>
                  </a:lnTo>
                  <a:lnTo>
                    <a:pt x="1003" y="174"/>
                  </a:lnTo>
                  <a:lnTo>
                    <a:pt x="1003" y="174"/>
                  </a:lnTo>
                  <a:lnTo>
                    <a:pt x="1000" y="170"/>
                  </a:lnTo>
                  <a:lnTo>
                    <a:pt x="1003" y="166"/>
                  </a:lnTo>
                  <a:lnTo>
                    <a:pt x="1003" y="166"/>
                  </a:lnTo>
                  <a:lnTo>
                    <a:pt x="1003" y="163"/>
                  </a:lnTo>
                  <a:lnTo>
                    <a:pt x="1003" y="163"/>
                  </a:lnTo>
                  <a:lnTo>
                    <a:pt x="1003" y="163"/>
                  </a:lnTo>
                  <a:lnTo>
                    <a:pt x="1003" y="163"/>
                  </a:lnTo>
                  <a:lnTo>
                    <a:pt x="1003" y="159"/>
                  </a:lnTo>
                  <a:lnTo>
                    <a:pt x="1003" y="159"/>
                  </a:lnTo>
                  <a:lnTo>
                    <a:pt x="1003" y="155"/>
                  </a:lnTo>
                  <a:lnTo>
                    <a:pt x="1003" y="155"/>
                  </a:lnTo>
                  <a:lnTo>
                    <a:pt x="1003" y="155"/>
                  </a:lnTo>
                  <a:lnTo>
                    <a:pt x="1003" y="152"/>
                  </a:lnTo>
                  <a:lnTo>
                    <a:pt x="1003" y="152"/>
                  </a:lnTo>
                  <a:lnTo>
                    <a:pt x="1003" y="148"/>
                  </a:lnTo>
                  <a:lnTo>
                    <a:pt x="1003" y="144"/>
                  </a:lnTo>
                  <a:lnTo>
                    <a:pt x="1003" y="144"/>
                  </a:lnTo>
                  <a:lnTo>
                    <a:pt x="1003" y="144"/>
                  </a:lnTo>
                  <a:lnTo>
                    <a:pt x="1003" y="140"/>
                  </a:lnTo>
                  <a:lnTo>
                    <a:pt x="1003" y="140"/>
                  </a:lnTo>
                  <a:lnTo>
                    <a:pt x="1003" y="140"/>
                  </a:lnTo>
                  <a:lnTo>
                    <a:pt x="1003" y="137"/>
                  </a:lnTo>
                  <a:lnTo>
                    <a:pt x="1000" y="137"/>
                  </a:lnTo>
                  <a:lnTo>
                    <a:pt x="1003" y="137"/>
                  </a:lnTo>
                  <a:lnTo>
                    <a:pt x="1003" y="133"/>
                  </a:lnTo>
                  <a:lnTo>
                    <a:pt x="1003" y="133"/>
                  </a:lnTo>
                  <a:lnTo>
                    <a:pt x="1000" y="129"/>
                  </a:lnTo>
                  <a:lnTo>
                    <a:pt x="1000" y="129"/>
                  </a:lnTo>
                  <a:lnTo>
                    <a:pt x="1003" y="126"/>
                  </a:lnTo>
                  <a:lnTo>
                    <a:pt x="1003" y="126"/>
                  </a:lnTo>
                  <a:lnTo>
                    <a:pt x="1007" y="126"/>
                  </a:lnTo>
                  <a:lnTo>
                    <a:pt x="1007" y="122"/>
                  </a:lnTo>
                  <a:lnTo>
                    <a:pt x="1007" y="118"/>
                  </a:lnTo>
                  <a:lnTo>
                    <a:pt x="1003" y="1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04" name="Freeform 106"/>
            <p:cNvSpPr/>
            <p:nvPr/>
          </p:nvSpPr>
          <p:spPr bwMode="auto">
            <a:xfrm>
              <a:off x="6808384" y="2651024"/>
              <a:ext cx="38599" cy="81058"/>
            </a:xfrm>
            <a:custGeom>
              <a:avLst/>
              <a:gdLst>
                <a:gd name="T0" fmla="*/ 26 w 30"/>
                <a:gd name="T1" fmla="*/ 4 h 63"/>
                <a:gd name="T2" fmla="*/ 26 w 30"/>
                <a:gd name="T3" fmla="*/ 4 h 63"/>
                <a:gd name="T4" fmla="*/ 22 w 30"/>
                <a:gd name="T5" fmla="*/ 0 h 63"/>
                <a:gd name="T6" fmla="*/ 19 w 30"/>
                <a:gd name="T7" fmla="*/ 0 h 63"/>
                <a:gd name="T8" fmla="*/ 19 w 30"/>
                <a:gd name="T9" fmla="*/ 0 h 63"/>
                <a:gd name="T10" fmla="*/ 19 w 30"/>
                <a:gd name="T11" fmla="*/ 4 h 63"/>
                <a:gd name="T12" fmla="*/ 15 w 30"/>
                <a:gd name="T13" fmla="*/ 4 h 63"/>
                <a:gd name="T14" fmla="*/ 11 w 30"/>
                <a:gd name="T15" fmla="*/ 8 h 63"/>
                <a:gd name="T16" fmla="*/ 7 w 30"/>
                <a:gd name="T17" fmla="*/ 11 h 63"/>
                <a:gd name="T18" fmla="*/ 7 w 30"/>
                <a:gd name="T19" fmla="*/ 15 h 63"/>
                <a:gd name="T20" fmla="*/ 7 w 30"/>
                <a:gd name="T21" fmla="*/ 15 h 63"/>
                <a:gd name="T22" fmla="*/ 7 w 30"/>
                <a:gd name="T23" fmla="*/ 15 h 63"/>
                <a:gd name="T24" fmla="*/ 4 w 30"/>
                <a:gd name="T25" fmla="*/ 23 h 63"/>
                <a:gd name="T26" fmla="*/ 0 w 30"/>
                <a:gd name="T27" fmla="*/ 30 h 63"/>
                <a:gd name="T28" fmla="*/ 0 w 30"/>
                <a:gd name="T29" fmla="*/ 30 h 63"/>
                <a:gd name="T30" fmla="*/ 0 w 30"/>
                <a:gd name="T31" fmla="*/ 30 h 63"/>
                <a:gd name="T32" fmla="*/ 0 w 30"/>
                <a:gd name="T33" fmla="*/ 37 h 63"/>
                <a:gd name="T34" fmla="*/ 0 w 30"/>
                <a:gd name="T35" fmla="*/ 41 h 63"/>
                <a:gd name="T36" fmla="*/ 4 w 30"/>
                <a:gd name="T37" fmla="*/ 45 h 63"/>
                <a:gd name="T38" fmla="*/ 4 w 30"/>
                <a:gd name="T39" fmla="*/ 45 h 63"/>
                <a:gd name="T40" fmla="*/ 4 w 30"/>
                <a:gd name="T41" fmla="*/ 45 h 63"/>
                <a:gd name="T42" fmla="*/ 4 w 30"/>
                <a:gd name="T43" fmla="*/ 49 h 63"/>
                <a:gd name="T44" fmla="*/ 4 w 30"/>
                <a:gd name="T45" fmla="*/ 49 h 63"/>
                <a:gd name="T46" fmla="*/ 7 w 30"/>
                <a:gd name="T47" fmla="*/ 49 h 63"/>
                <a:gd name="T48" fmla="*/ 7 w 30"/>
                <a:gd name="T49" fmla="*/ 52 h 63"/>
                <a:gd name="T50" fmla="*/ 11 w 30"/>
                <a:gd name="T51" fmla="*/ 52 h 63"/>
                <a:gd name="T52" fmla="*/ 15 w 30"/>
                <a:gd name="T53" fmla="*/ 56 h 63"/>
                <a:gd name="T54" fmla="*/ 15 w 30"/>
                <a:gd name="T55" fmla="*/ 60 h 63"/>
                <a:gd name="T56" fmla="*/ 15 w 30"/>
                <a:gd name="T57" fmla="*/ 63 h 63"/>
                <a:gd name="T58" fmla="*/ 15 w 30"/>
                <a:gd name="T59" fmla="*/ 63 h 63"/>
                <a:gd name="T60" fmla="*/ 19 w 30"/>
                <a:gd name="T61" fmla="*/ 63 h 63"/>
                <a:gd name="T62" fmla="*/ 19 w 30"/>
                <a:gd name="T63" fmla="*/ 60 h 63"/>
                <a:gd name="T64" fmla="*/ 19 w 30"/>
                <a:gd name="T65" fmla="*/ 56 h 63"/>
                <a:gd name="T66" fmla="*/ 19 w 30"/>
                <a:gd name="T67" fmla="*/ 52 h 63"/>
                <a:gd name="T68" fmla="*/ 19 w 30"/>
                <a:gd name="T69" fmla="*/ 49 h 63"/>
                <a:gd name="T70" fmla="*/ 22 w 30"/>
                <a:gd name="T71" fmla="*/ 41 h 63"/>
                <a:gd name="T72" fmla="*/ 22 w 30"/>
                <a:gd name="T73" fmla="*/ 37 h 63"/>
                <a:gd name="T74" fmla="*/ 26 w 30"/>
                <a:gd name="T75" fmla="*/ 37 h 63"/>
                <a:gd name="T76" fmla="*/ 22 w 30"/>
                <a:gd name="T77" fmla="*/ 37 h 63"/>
                <a:gd name="T78" fmla="*/ 26 w 30"/>
                <a:gd name="T79" fmla="*/ 30 h 63"/>
                <a:gd name="T80" fmla="*/ 26 w 30"/>
                <a:gd name="T81" fmla="*/ 26 h 63"/>
                <a:gd name="T82" fmla="*/ 22 w 30"/>
                <a:gd name="T83" fmla="*/ 23 h 63"/>
                <a:gd name="T84" fmla="*/ 26 w 30"/>
                <a:gd name="T85" fmla="*/ 19 h 63"/>
                <a:gd name="T86" fmla="*/ 26 w 30"/>
                <a:gd name="T87" fmla="*/ 11 h 63"/>
                <a:gd name="T88" fmla="*/ 26 w 30"/>
                <a:gd name="T89" fmla="*/ 8 h 63"/>
                <a:gd name="T90" fmla="*/ 30 w 30"/>
                <a:gd name="T91" fmla="*/ 8 h 63"/>
                <a:gd name="T92" fmla="*/ 30 w 30"/>
                <a:gd name="T93" fmla="*/ 4 h 63"/>
                <a:gd name="T94" fmla="*/ 26 w 30"/>
                <a:gd name="T95" fmla="*/ 4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" h="63">
                  <a:moveTo>
                    <a:pt x="26" y="4"/>
                  </a:moveTo>
                  <a:lnTo>
                    <a:pt x="26" y="4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5" y="4"/>
                  </a:lnTo>
                  <a:lnTo>
                    <a:pt x="11" y="8"/>
                  </a:lnTo>
                  <a:lnTo>
                    <a:pt x="7" y="11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4" y="23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7"/>
                  </a:lnTo>
                  <a:lnTo>
                    <a:pt x="0" y="41"/>
                  </a:lnTo>
                  <a:lnTo>
                    <a:pt x="4" y="45"/>
                  </a:lnTo>
                  <a:lnTo>
                    <a:pt x="4" y="45"/>
                  </a:lnTo>
                  <a:lnTo>
                    <a:pt x="4" y="45"/>
                  </a:lnTo>
                  <a:lnTo>
                    <a:pt x="4" y="49"/>
                  </a:lnTo>
                  <a:lnTo>
                    <a:pt x="4" y="49"/>
                  </a:lnTo>
                  <a:lnTo>
                    <a:pt x="7" y="49"/>
                  </a:lnTo>
                  <a:lnTo>
                    <a:pt x="7" y="52"/>
                  </a:lnTo>
                  <a:lnTo>
                    <a:pt x="11" y="52"/>
                  </a:lnTo>
                  <a:lnTo>
                    <a:pt x="15" y="56"/>
                  </a:lnTo>
                  <a:lnTo>
                    <a:pt x="15" y="60"/>
                  </a:lnTo>
                  <a:lnTo>
                    <a:pt x="15" y="63"/>
                  </a:lnTo>
                  <a:lnTo>
                    <a:pt x="15" y="63"/>
                  </a:lnTo>
                  <a:lnTo>
                    <a:pt x="19" y="63"/>
                  </a:lnTo>
                  <a:lnTo>
                    <a:pt x="19" y="60"/>
                  </a:lnTo>
                  <a:lnTo>
                    <a:pt x="19" y="56"/>
                  </a:lnTo>
                  <a:lnTo>
                    <a:pt x="19" y="52"/>
                  </a:lnTo>
                  <a:lnTo>
                    <a:pt x="19" y="49"/>
                  </a:lnTo>
                  <a:lnTo>
                    <a:pt x="22" y="41"/>
                  </a:lnTo>
                  <a:lnTo>
                    <a:pt x="22" y="37"/>
                  </a:lnTo>
                  <a:lnTo>
                    <a:pt x="26" y="37"/>
                  </a:lnTo>
                  <a:lnTo>
                    <a:pt x="22" y="37"/>
                  </a:lnTo>
                  <a:lnTo>
                    <a:pt x="26" y="30"/>
                  </a:lnTo>
                  <a:lnTo>
                    <a:pt x="26" y="26"/>
                  </a:lnTo>
                  <a:lnTo>
                    <a:pt x="22" y="23"/>
                  </a:lnTo>
                  <a:lnTo>
                    <a:pt x="26" y="19"/>
                  </a:lnTo>
                  <a:lnTo>
                    <a:pt x="26" y="11"/>
                  </a:lnTo>
                  <a:lnTo>
                    <a:pt x="26" y="8"/>
                  </a:lnTo>
                  <a:lnTo>
                    <a:pt x="30" y="8"/>
                  </a:lnTo>
                  <a:lnTo>
                    <a:pt x="30" y="4"/>
                  </a:lnTo>
                  <a:lnTo>
                    <a:pt x="26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05" name="Freeform 107"/>
            <p:cNvSpPr>
              <a:spLocks noEditPoints="1"/>
            </p:cNvSpPr>
            <p:nvPr/>
          </p:nvSpPr>
          <p:spPr bwMode="auto">
            <a:xfrm>
              <a:off x="4959495" y="3071752"/>
              <a:ext cx="223874" cy="195568"/>
            </a:xfrm>
            <a:custGeom>
              <a:avLst/>
              <a:gdLst>
                <a:gd name="T0" fmla="*/ 45 w 174"/>
                <a:gd name="T1" fmla="*/ 15 h 152"/>
                <a:gd name="T2" fmla="*/ 49 w 174"/>
                <a:gd name="T3" fmla="*/ 15 h 152"/>
                <a:gd name="T4" fmla="*/ 52 w 174"/>
                <a:gd name="T5" fmla="*/ 11 h 152"/>
                <a:gd name="T6" fmla="*/ 63 w 174"/>
                <a:gd name="T7" fmla="*/ 0 h 152"/>
                <a:gd name="T8" fmla="*/ 71 w 174"/>
                <a:gd name="T9" fmla="*/ 0 h 152"/>
                <a:gd name="T10" fmla="*/ 71 w 174"/>
                <a:gd name="T11" fmla="*/ 11 h 152"/>
                <a:gd name="T12" fmla="*/ 78 w 174"/>
                <a:gd name="T13" fmla="*/ 15 h 152"/>
                <a:gd name="T14" fmla="*/ 86 w 174"/>
                <a:gd name="T15" fmla="*/ 15 h 152"/>
                <a:gd name="T16" fmla="*/ 97 w 174"/>
                <a:gd name="T17" fmla="*/ 15 h 152"/>
                <a:gd name="T18" fmla="*/ 108 w 174"/>
                <a:gd name="T19" fmla="*/ 22 h 152"/>
                <a:gd name="T20" fmla="*/ 111 w 174"/>
                <a:gd name="T21" fmla="*/ 26 h 152"/>
                <a:gd name="T22" fmla="*/ 123 w 174"/>
                <a:gd name="T23" fmla="*/ 29 h 152"/>
                <a:gd name="T24" fmla="*/ 130 w 174"/>
                <a:gd name="T25" fmla="*/ 29 h 152"/>
                <a:gd name="T26" fmla="*/ 134 w 174"/>
                <a:gd name="T27" fmla="*/ 29 h 152"/>
                <a:gd name="T28" fmla="*/ 141 w 174"/>
                <a:gd name="T29" fmla="*/ 22 h 152"/>
                <a:gd name="T30" fmla="*/ 148 w 174"/>
                <a:gd name="T31" fmla="*/ 18 h 152"/>
                <a:gd name="T32" fmla="*/ 156 w 174"/>
                <a:gd name="T33" fmla="*/ 18 h 152"/>
                <a:gd name="T34" fmla="*/ 160 w 174"/>
                <a:gd name="T35" fmla="*/ 22 h 152"/>
                <a:gd name="T36" fmla="*/ 171 w 174"/>
                <a:gd name="T37" fmla="*/ 22 h 152"/>
                <a:gd name="T38" fmla="*/ 160 w 174"/>
                <a:gd name="T39" fmla="*/ 37 h 152"/>
                <a:gd name="T40" fmla="*/ 171 w 174"/>
                <a:gd name="T41" fmla="*/ 104 h 152"/>
                <a:gd name="T42" fmla="*/ 163 w 174"/>
                <a:gd name="T43" fmla="*/ 111 h 152"/>
                <a:gd name="T44" fmla="*/ 160 w 174"/>
                <a:gd name="T45" fmla="*/ 115 h 152"/>
                <a:gd name="T46" fmla="*/ 156 w 174"/>
                <a:gd name="T47" fmla="*/ 115 h 152"/>
                <a:gd name="T48" fmla="*/ 148 w 174"/>
                <a:gd name="T49" fmla="*/ 118 h 152"/>
                <a:gd name="T50" fmla="*/ 148 w 174"/>
                <a:gd name="T51" fmla="*/ 122 h 152"/>
                <a:gd name="T52" fmla="*/ 145 w 174"/>
                <a:gd name="T53" fmla="*/ 126 h 152"/>
                <a:gd name="T54" fmla="*/ 141 w 174"/>
                <a:gd name="T55" fmla="*/ 130 h 152"/>
                <a:gd name="T56" fmla="*/ 141 w 174"/>
                <a:gd name="T57" fmla="*/ 137 h 152"/>
                <a:gd name="T58" fmla="*/ 130 w 174"/>
                <a:gd name="T59" fmla="*/ 148 h 152"/>
                <a:gd name="T60" fmla="*/ 126 w 174"/>
                <a:gd name="T61" fmla="*/ 152 h 152"/>
                <a:gd name="T62" fmla="*/ 104 w 174"/>
                <a:gd name="T63" fmla="*/ 137 h 152"/>
                <a:gd name="T64" fmla="*/ 104 w 174"/>
                <a:gd name="T65" fmla="*/ 133 h 152"/>
                <a:gd name="T66" fmla="*/ 41 w 174"/>
                <a:gd name="T67" fmla="*/ 96 h 152"/>
                <a:gd name="T68" fmla="*/ 41 w 174"/>
                <a:gd name="T69" fmla="*/ 81 h 152"/>
                <a:gd name="T70" fmla="*/ 45 w 174"/>
                <a:gd name="T71" fmla="*/ 74 h 152"/>
                <a:gd name="T72" fmla="*/ 49 w 174"/>
                <a:gd name="T73" fmla="*/ 70 h 152"/>
                <a:gd name="T74" fmla="*/ 52 w 174"/>
                <a:gd name="T75" fmla="*/ 67 h 152"/>
                <a:gd name="T76" fmla="*/ 60 w 174"/>
                <a:gd name="T77" fmla="*/ 63 h 152"/>
                <a:gd name="T78" fmla="*/ 60 w 174"/>
                <a:gd name="T79" fmla="*/ 59 h 152"/>
                <a:gd name="T80" fmla="*/ 63 w 174"/>
                <a:gd name="T81" fmla="*/ 52 h 152"/>
                <a:gd name="T82" fmla="*/ 60 w 174"/>
                <a:gd name="T83" fmla="*/ 44 h 152"/>
                <a:gd name="T84" fmla="*/ 60 w 174"/>
                <a:gd name="T85" fmla="*/ 44 h 152"/>
                <a:gd name="T86" fmla="*/ 56 w 174"/>
                <a:gd name="T87" fmla="*/ 37 h 152"/>
                <a:gd name="T88" fmla="*/ 52 w 174"/>
                <a:gd name="T89" fmla="*/ 29 h 152"/>
                <a:gd name="T90" fmla="*/ 49 w 174"/>
                <a:gd name="T91" fmla="*/ 26 h 152"/>
                <a:gd name="T92" fmla="*/ 49 w 174"/>
                <a:gd name="T93" fmla="*/ 22 h 152"/>
                <a:gd name="T94" fmla="*/ 45 w 174"/>
                <a:gd name="T95" fmla="*/ 18 h 152"/>
                <a:gd name="T96" fmla="*/ 45 w 174"/>
                <a:gd name="T97" fmla="*/ 18 h 152"/>
                <a:gd name="T98" fmla="*/ 0 w 174"/>
                <a:gd name="T99" fmla="*/ 96 h 152"/>
                <a:gd name="T100" fmla="*/ 15 w 174"/>
                <a:gd name="T101" fmla="*/ 96 h 152"/>
                <a:gd name="T102" fmla="*/ 0 w 174"/>
                <a:gd name="T103" fmla="*/ 9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4" h="152">
                  <a:moveTo>
                    <a:pt x="45" y="18"/>
                  </a:moveTo>
                  <a:lnTo>
                    <a:pt x="45" y="15"/>
                  </a:lnTo>
                  <a:lnTo>
                    <a:pt x="49" y="15"/>
                  </a:lnTo>
                  <a:lnTo>
                    <a:pt x="49" y="15"/>
                  </a:lnTo>
                  <a:lnTo>
                    <a:pt x="52" y="11"/>
                  </a:lnTo>
                  <a:lnTo>
                    <a:pt x="52" y="11"/>
                  </a:lnTo>
                  <a:lnTo>
                    <a:pt x="56" y="7"/>
                  </a:lnTo>
                  <a:lnTo>
                    <a:pt x="63" y="0"/>
                  </a:lnTo>
                  <a:lnTo>
                    <a:pt x="67" y="3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11"/>
                  </a:lnTo>
                  <a:lnTo>
                    <a:pt x="74" y="15"/>
                  </a:lnTo>
                  <a:lnTo>
                    <a:pt x="78" y="15"/>
                  </a:lnTo>
                  <a:lnTo>
                    <a:pt x="82" y="11"/>
                  </a:lnTo>
                  <a:lnTo>
                    <a:pt x="86" y="15"/>
                  </a:lnTo>
                  <a:lnTo>
                    <a:pt x="93" y="15"/>
                  </a:lnTo>
                  <a:lnTo>
                    <a:pt x="97" y="15"/>
                  </a:lnTo>
                  <a:lnTo>
                    <a:pt x="104" y="22"/>
                  </a:lnTo>
                  <a:lnTo>
                    <a:pt x="108" y="22"/>
                  </a:lnTo>
                  <a:lnTo>
                    <a:pt x="111" y="26"/>
                  </a:lnTo>
                  <a:lnTo>
                    <a:pt x="111" y="26"/>
                  </a:lnTo>
                  <a:lnTo>
                    <a:pt x="119" y="26"/>
                  </a:lnTo>
                  <a:lnTo>
                    <a:pt x="123" y="29"/>
                  </a:lnTo>
                  <a:lnTo>
                    <a:pt x="126" y="29"/>
                  </a:lnTo>
                  <a:lnTo>
                    <a:pt x="130" y="29"/>
                  </a:lnTo>
                  <a:lnTo>
                    <a:pt x="134" y="29"/>
                  </a:lnTo>
                  <a:lnTo>
                    <a:pt x="134" y="29"/>
                  </a:lnTo>
                  <a:lnTo>
                    <a:pt x="141" y="22"/>
                  </a:lnTo>
                  <a:lnTo>
                    <a:pt x="141" y="22"/>
                  </a:lnTo>
                  <a:lnTo>
                    <a:pt x="145" y="18"/>
                  </a:lnTo>
                  <a:lnTo>
                    <a:pt x="148" y="18"/>
                  </a:lnTo>
                  <a:lnTo>
                    <a:pt x="148" y="18"/>
                  </a:lnTo>
                  <a:lnTo>
                    <a:pt x="156" y="18"/>
                  </a:lnTo>
                  <a:lnTo>
                    <a:pt x="160" y="18"/>
                  </a:lnTo>
                  <a:lnTo>
                    <a:pt x="160" y="22"/>
                  </a:lnTo>
                  <a:lnTo>
                    <a:pt x="163" y="22"/>
                  </a:lnTo>
                  <a:lnTo>
                    <a:pt x="171" y="22"/>
                  </a:lnTo>
                  <a:lnTo>
                    <a:pt x="174" y="22"/>
                  </a:lnTo>
                  <a:lnTo>
                    <a:pt x="160" y="37"/>
                  </a:lnTo>
                  <a:lnTo>
                    <a:pt x="160" y="93"/>
                  </a:lnTo>
                  <a:lnTo>
                    <a:pt x="171" y="104"/>
                  </a:lnTo>
                  <a:lnTo>
                    <a:pt x="171" y="104"/>
                  </a:lnTo>
                  <a:lnTo>
                    <a:pt x="163" y="111"/>
                  </a:lnTo>
                  <a:lnTo>
                    <a:pt x="163" y="111"/>
                  </a:lnTo>
                  <a:lnTo>
                    <a:pt x="160" y="115"/>
                  </a:lnTo>
                  <a:lnTo>
                    <a:pt x="163" y="115"/>
                  </a:lnTo>
                  <a:lnTo>
                    <a:pt x="156" y="115"/>
                  </a:lnTo>
                  <a:lnTo>
                    <a:pt x="152" y="118"/>
                  </a:lnTo>
                  <a:lnTo>
                    <a:pt x="148" y="118"/>
                  </a:lnTo>
                  <a:lnTo>
                    <a:pt x="148" y="122"/>
                  </a:lnTo>
                  <a:lnTo>
                    <a:pt x="148" y="122"/>
                  </a:lnTo>
                  <a:lnTo>
                    <a:pt x="145" y="126"/>
                  </a:lnTo>
                  <a:lnTo>
                    <a:pt x="145" y="126"/>
                  </a:lnTo>
                  <a:lnTo>
                    <a:pt x="145" y="126"/>
                  </a:lnTo>
                  <a:lnTo>
                    <a:pt x="141" y="130"/>
                  </a:lnTo>
                  <a:lnTo>
                    <a:pt x="141" y="133"/>
                  </a:lnTo>
                  <a:lnTo>
                    <a:pt x="141" y="137"/>
                  </a:lnTo>
                  <a:lnTo>
                    <a:pt x="137" y="141"/>
                  </a:lnTo>
                  <a:lnTo>
                    <a:pt x="130" y="148"/>
                  </a:lnTo>
                  <a:lnTo>
                    <a:pt x="126" y="152"/>
                  </a:lnTo>
                  <a:lnTo>
                    <a:pt x="126" y="152"/>
                  </a:lnTo>
                  <a:lnTo>
                    <a:pt x="108" y="137"/>
                  </a:lnTo>
                  <a:lnTo>
                    <a:pt x="104" y="137"/>
                  </a:lnTo>
                  <a:lnTo>
                    <a:pt x="104" y="133"/>
                  </a:lnTo>
                  <a:lnTo>
                    <a:pt x="104" y="133"/>
                  </a:lnTo>
                  <a:lnTo>
                    <a:pt x="100" y="130"/>
                  </a:lnTo>
                  <a:lnTo>
                    <a:pt x="41" y="96"/>
                  </a:lnTo>
                  <a:lnTo>
                    <a:pt x="37" y="96"/>
                  </a:lnTo>
                  <a:lnTo>
                    <a:pt x="41" y="81"/>
                  </a:lnTo>
                  <a:lnTo>
                    <a:pt x="41" y="78"/>
                  </a:lnTo>
                  <a:lnTo>
                    <a:pt x="45" y="74"/>
                  </a:lnTo>
                  <a:lnTo>
                    <a:pt x="49" y="70"/>
                  </a:lnTo>
                  <a:lnTo>
                    <a:pt x="49" y="70"/>
                  </a:lnTo>
                  <a:lnTo>
                    <a:pt x="52" y="67"/>
                  </a:lnTo>
                  <a:lnTo>
                    <a:pt x="52" y="67"/>
                  </a:lnTo>
                  <a:lnTo>
                    <a:pt x="52" y="63"/>
                  </a:lnTo>
                  <a:lnTo>
                    <a:pt x="60" y="63"/>
                  </a:lnTo>
                  <a:lnTo>
                    <a:pt x="60" y="59"/>
                  </a:lnTo>
                  <a:lnTo>
                    <a:pt x="60" y="59"/>
                  </a:lnTo>
                  <a:lnTo>
                    <a:pt x="63" y="55"/>
                  </a:lnTo>
                  <a:lnTo>
                    <a:pt x="63" y="52"/>
                  </a:lnTo>
                  <a:lnTo>
                    <a:pt x="63" y="48"/>
                  </a:lnTo>
                  <a:lnTo>
                    <a:pt x="60" y="44"/>
                  </a:lnTo>
                  <a:lnTo>
                    <a:pt x="63" y="44"/>
                  </a:lnTo>
                  <a:lnTo>
                    <a:pt x="60" y="44"/>
                  </a:lnTo>
                  <a:lnTo>
                    <a:pt x="56" y="41"/>
                  </a:lnTo>
                  <a:lnTo>
                    <a:pt x="56" y="37"/>
                  </a:lnTo>
                  <a:lnTo>
                    <a:pt x="52" y="33"/>
                  </a:lnTo>
                  <a:lnTo>
                    <a:pt x="52" y="29"/>
                  </a:lnTo>
                  <a:lnTo>
                    <a:pt x="52" y="26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9" y="22"/>
                  </a:lnTo>
                  <a:lnTo>
                    <a:pt x="45" y="18"/>
                  </a:lnTo>
                  <a:lnTo>
                    <a:pt x="45" y="18"/>
                  </a:lnTo>
                  <a:lnTo>
                    <a:pt x="45" y="18"/>
                  </a:lnTo>
                  <a:lnTo>
                    <a:pt x="45" y="18"/>
                  </a:lnTo>
                  <a:lnTo>
                    <a:pt x="45" y="18"/>
                  </a:lnTo>
                  <a:close/>
                  <a:moveTo>
                    <a:pt x="0" y="96"/>
                  </a:moveTo>
                  <a:lnTo>
                    <a:pt x="8" y="96"/>
                  </a:lnTo>
                  <a:lnTo>
                    <a:pt x="15" y="96"/>
                  </a:lnTo>
                  <a:lnTo>
                    <a:pt x="0" y="96"/>
                  </a:lnTo>
                  <a:lnTo>
                    <a:pt x="0" y="9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06" name="Freeform 108"/>
            <p:cNvSpPr/>
            <p:nvPr/>
          </p:nvSpPr>
          <p:spPr bwMode="auto">
            <a:xfrm>
              <a:off x="4917035" y="3094911"/>
              <a:ext cx="123517" cy="110650"/>
            </a:xfrm>
            <a:custGeom>
              <a:avLst/>
              <a:gdLst>
                <a:gd name="T0" fmla="*/ 74 w 96"/>
                <a:gd name="T1" fmla="*/ 60 h 86"/>
                <a:gd name="T2" fmla="*/ 82 w 96"/>
                <a:gd name="T3" fmla="*/ 52 h 86"/>
                <a:gd name="T4" fmla="*/ 85 w 96"/>
                <a:gd name="T5" fmla="*/ 49 h 86"/>
                <a:gd name="T6" fmla="*/ 85 w 96"/>
                <a:gd name="T7" fmla="*/ 45 h 86"/>
                <a:gd name="T8" fmla="*/ 93 w 96"/>
                <a:gd name="T9" fmla="*/ 41 h 86"/>
                <a:gd name="T10" fmla="*/ 96 w 96"/>
                <a:gd name="T11" fmla="*/ 37 h 86"/>
                <a:gd name="T12" fmla="*/ 96 w 96"/>
                <a:gd name="T13" fmla="*/ 30 h 86"/>
                <a:gd name="T14" fmla="*/ 96 w 96"/>
                <a:gd name="T15" fmla="*/ 26 h 86"/>
                <a:gd name="T16" fmla="*/ 89 w 96"/>
                <a:gd name="T17" fmla="*/ 23 h 86"/>
                <a:gd name="T18" fmla="*/ 85 w 96"/>
                <a:gd name="T19" fmla="*/ 15 h 86"/>
                <a:gd name="T20" fmla="*/ 85 w 96"/>
                <a:gd name="T21" fmla="*/ 8 h 86"/>
                <a:gd name="T22" fmla="*/ 82 w 96"/>
                <a:gd name="T23" fmla="*/ 8 h 86"/>
                <a:gd name="T24" fmla="*/ 78 w 96"/>
                <a:gd name="T25" fmla="*/ 0 h 86"/>
                <a:gd name="T26" fmla="*/ 74 w 96"/>
                <a:gd name="T27" fmla="*/ 4 h 86"/>
                <a:gd name="T28" fmla="*/ 67 w 96"/>
                <a:gd name="T29" fmla="*/ 8 h 86"/>
                <a:gd name="T30" fmla="*/ 59 w 96"/>
                <a:gd name="T31" fmla="*/ 4 h 86"/>
                <a:gd name="T32" fmla="*/ 52 w 96"/>
                <a:gd name="T33" fmla="*/ 8 h 86"/>
                <a:gd name="T34" fmla="*/ 48 w 96"/>
                <a:gd name="T35" fmla="*/ 8 h 86"/>
                <a:gd name="T36" fmla="*/ 48 w 96"/>
                <a:gd name="T37" fmla="*/ 11 h 86"/>
                <a:gd name="T38" fmla="*/ 41 w 96"/>
                <a:gd name="T39" fmla="*/ 11 h 86"/>
                <a:gd name="T40" fmla="*/ 37 w 96"/>
                <a:gd name="T41" fmla="*/ 8 h 86"/>
                <a:gd name="T42" fmla="*/ 30 w 96"/>
                <a:gd name="T43" fmla="*/ 8 h 86"/>
                <a:gd name="T44" fmla="*/ 26 w 96"/>
                <a:gd name="T45" fmla="*/ 8 h 86"/>
                <a:gd name="T46" fmla="*/ 26 w 96"/>
                <a:gd name="T47" fmla="*/ 11 h 86"/>
                <a:gd name="T48" fmla="*/ 26 w 96"/>
                <a:gd name="T49" fmla="*/ 11 h 86"/>
                <a:gd name="T50" fmla="*/ 22 w 96"/>
                <a:gd name="T51" fmla="*/ 15 h 86"/>
                <a:gd name="T52" fmla="*/ 22 w 96"/>
                <a:gd name="T53" fmla="*/ 26 h 86"/>
                <a:gd name="T54" fmla="*/ 22 w 96"/>
                <a:gd name="T55" fmla="*/ 30 h 86"/>
                <a:gd name="T56" fmla="*/ 26 w 96"/>
                <a:gd name="T57" fmla="*/ 34 h 86"/>
                <a:gd name="T58" fmla="*/ 19 w 96"/>
                <a:gd name="T59" fmla="*/ 45 h 86"/>
                <a:gd name="T60" fmla="*/ 11 w 96"/>
                <a:gd name="T61" fmla="*/ 52 h 86"/>
                <a:gd name="T62" fmla="*/ 4 w 96"/>
                <a:gd name="T63" fmla="*/ 67 h 86"/>
                <a:gd name="T64" fmla="*/ 4 w 96"/>
                <a:gd name="T65" fmla="*/ 75 h 86"/>
                <a:gd name="T66" fmla="*/ 0 w 96"/>
                <a:gd name="T67" fmla="*/ 86 h 86"/>
                <a:gd name="T68" fmla="*/ 0 w 96"/>
                <a:gd name="T69" fmla="*/ 86 h 86"/>
                <a:gd name="T70" fmla="*/ 7 w 96"/>
                <a:gd name="T71" fmla="*/ 82 h 86"/>
                <a:gd name="T72" fmla="*/ 11 w 96"/>
                <a:gd name="T73" fmla="*/ 86 h 86"/>
                <a:gd name="T74" fmla="*/ 15 w 96"/>
                <a:gd name="T75" fmla="*/ 82 h 86"/>
                <a:gd name="T76" fmla="*/ 15 w 96"/>
                <a:gd name="T77" fmla="*/ 82 h 86"/>
                <a:gd name="T78" fmla="*/ 19 w 96"/>
                <a:gd name="T79" fmla="*/ 82 h 86"/>
                <a:gd name="T80" fmla="*/ 22 w 96"/>
                <a:gd name="T81" fmla="*/ 78 h 86"/>
                <a:gd name="T82" fmla="*/ 33 w 96"/>
                <a:gd name="T83" fmla="*/ 78 h 86"/>
                <a:gd name="T84" fmla="*/ 70 w 96"/>
                <a:gd name="T85" fmla="*/ 7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6" h="86">
                  <a:moveTo>
                    <a:pt x="74" y="63"/>
                  </a:moveTo>
                  <a:lnTo>
                    <a:pt x="74" y="60"/>
                  </a:lnTo>
                  <a:lnTo>
                    <a:pt x="78" y="56"/>
                  </a:lnTo>
                  <a:lnTo>
                    <a:pt x="82" y="52"/>
                  </a:lnTo>
                  <a:lnTo>
                    <a:pt x="82" y="52"/>
                  </a:lnTo>
                  <a:lnTo>
                    <a:pt x="85" y="49"/>
                  </a:lnTo>
                  <a:lnTo>
                    <a:pt x="85" y="49"/>
                  </a:lnTo>
                  <a:lnTo>
                    <a:pt x="85" y="45"/>
                  </a:lnTo>
                  <a:lnTo>
                    <a:pt x="93" y="45"/>
                  </a:lnTo>
                  <a:lnTo>
                    <a:pt x="93" y="41"/>
                  </a:lnTo>
                  <a:lnTo>
                    <a:pt x="93" y="41"/>
                  </a:lnTo>
                  <a:lnTo>
                    <a:pt x="96" y="37"/>
                  </a:lnTo>
                  <a:lnTo>
                    <a:pt x="96" y="34"/>
                  </a:lnTo>
                  <a:lnTo>
                    <a:pt x="96" y="30"/>
                  </a:lnTo>
                  <a:lnTo>
                    <a:pt x="93" y="26"/>
                  </a:lnTo>
                  <a:lnTo>
                    <a:pt x="96" y="26"/>
                  </a:lnTo>
                  <a:lnTo>
                    <a:pt x="93" y="26"/>
                  </a:lnTo>
                  <a:lnTo>
                    <a:pt x="89" y="23"/>
                  </a:lnTo>
                  <a:lnTo>
                    <a:pt x="89" y="19"/>
                  </a:lnTo>
                  <a:lnTo>
                    <a:pt x="85" y="15"/>
                  </a:lnTo>
                  <a:lnTo>
                    <a:pt x="85" y="11"/>
                  </a:lnTo>
                  <a:lnTo>
                    <a:pt x="85" y="8"/>
                  </a:lnTo>
                  <a:lnTo>
                    <a:pt x="82" y="8"/>
                  </a:lnTo>
                  <a:lnTo>
                    <a:pt x="82" y="8"/>
                  </a:lnTo>
                  <a:lnTo>
                    <a:pt x="82" y="4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4"/>
                  </a:lnTo>
                  <a:lnTo>
                    <a:pt x="70" y="4"/>
                  </a:lnTo>
                  <a:lnTo>
                    <a:pt x="67" y="8"/>
                  </a:lnTo>
                  <a:lnTo>
                    <a:pt x="63" y="4"/>
                  </a:lnTo>
                  <a:lnTo>
                    <a:pt x="59" y="4"/>
                  </a:lnTo>
                  <a:lnTo>
                    <a:pt x="56" y="8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8" y="11"/>
                  </a:lnTo>
                  <a:lnTo>
                    <a:pt x="44" y="11"/>
                  </a:lnTo>
                  <a:lnTo>
                    <a:pt x="41" y="11"/>
                  </a:lnTo>
                  <a:lnTo>
                    <a:pt x="41" y="8"/>
                  </a:lnTo>
                  <a:lnTo>
                    <a:pt x="37" y="8"/>
                  </a:lnTo>
                  <a:lnTo>
                    <a:pt x="33" y="8"/>
                  </a:lnTo>
                  <a:lnTo>
                    <a:pt x="30" y="8"/>
                  </a:lnTo>
                  <a:lnTo>
                    <a:pt x="26" y="4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6" y="15"/>
                  </a:lnTo>
                  <a:lnTo>
                    <a:pt x="22" y="15"/>
                  </a:lnTo>
                  <a:lnTo>
                    <a:pt x="22" y="19"/>
                  </a:lnTo>
                  <a:lnTo>
                    <a:pt x="22" y="26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6" y="37"/>
                  </a:lnTo>
                  <a:lnTo>
                    <a:pt x="19" y="45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4" y="63"/>
                  </a:lnTo>
                  <a:lnTo>
                    <a:pt x="4" y="67"/>
                  </a:lnTo>
                  <a:lnTo>
                    <a:pt x="4" y="71"/>
                  </a:lnTo>
                  <a:lnTo>
                    <a:pt x="4" y="75"/>
                  </a:lnTo>
                  <a:lnTo>
                    <a:pt x="0" y="82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4" y="86"/>
                  </a:lnTo>
                  <a:lnTo>
                    <a:pt x="7" y="82"/>
                  </a:lnTo>
                  <a:lnTo>
                    <a:pt x="7" y="82"/>
                  </a:lnTo>
                  <a:lnTo>
                    <a:pt x="11" y="86"/>
                  </a:lnTo>
                  <a:lnTo>
                    <a:pt x="11" y="86"/>
                  </a:lnTo>
                  <a:lnTo>
                    <a:pt x="15" y="82"/>
                  </a:lnTo>
                  <a:lnTo>
                    <a:pt x="15" y="82"/>
                  </a:lnTo>
                  <a:lnTo>
                    <a:pt x="15" y="82"/>
                  </a:lnTo>
                  <a:lnTo>
                    <a:pt x="19" y="82"/>
                  </a:lnTo>
                  <a:lnTo>
                    <a:pt x="19" y="82"/>
                  </a:lnTo>
                  <a:lnTo>
                    <a:pt x="19" y="82"/>
                  </a:lnTo>
                  <a:lnTo>
                    <a:pt x="22" y="78"/>
                  </a:lnTo>
                  <a:lnTo>
                    <a:pt x="33" y="78"/>
                  </a:lnTo>
                  <a:lnTo>
                    <a:pt x="33" y="78"/>
                  </a:lnTo>
                  <a:lnTo>
                    <a:pt x="48" y="78"/>
                  </a:lnTo>
                  <a:lnTo>
                    <a:pt x="70" y="78"/>
                  </a:lnTo>
                  <a:lnTo>
                    <a:pt x="74" y="6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07" name="Freeform 109"/>
            <p:cNvSpPr/>
            <p:nvPr/>
          </p:nvSpPr>
          <p:spPr bwMode="auto">
            <a:xfrm>
              <a:off x="4597952" y="2961102"/>
              <a:ext cx="276626" cy="167262"/>
            </a:xfrm>
            <a:custGeom>
              <a:avLst/>
              <a:gdLst>
                <a:gd name="T0" fmla="*/ 137 w 215"/>
                <a:gd name="T1" fmla="*/ 4 h 130"/>
                <a:gd name="T2" fmla="*/ 148 w 215"/>
                <a:gd name="T3" fmla="*/ 19 h 130"/>
                <a:gd name="T4" fmla="*/ 148 w 215"/>
                <a:gd name="T5" fmla="*/ 30 h 130"/>
                <a:gd name="T6" fmla="*/ 155 w 215"/>
                <a:gd name="T7" fmla="*/ 34 h 130"/>
                <a:gd name="T8" fmla="*/ 159 w 215"/>
                <a:gd name="T9" fmla="*/ 41 h 130"/>
                <a:gd name="T10" fmla="*/ 174 w 215"/>
                <a:gd name="T11" fmla="*/ 45 h 130"/>
                <a:gd name="T12" fmla="*/ 181 w 215"/>
                <a:gd name="T13" fmla="*/ 52 h 130"/>
                <a:gd name="T14" fmla="*/ 178 w 215"/>
                <a:gd name="T15" fmla="*/ 56 h 130"/>
                <a:gd name="T16" fmla="*/ 185 w 215"/>
                <a:gd name="T17" fmla="*/ 64 h 130"/>
                <a:gd name="T18" fmla="*/ 196 w 215"/>
                <a:gd name="T19" fmla="*/ 71 h 130"/>
                <a:gd name="T20" fmla="*/ 200 w 215"/>
                <a:gd name="T21" fmla="*/ 78 h 130"/>
                <a:gd name="T22" fmla="*/ 207 w 215"/>
                <a:gd name="T23" fmla="*/ 82 h 130"/>
                <a:gd name="T24" fmla="*/ 215 w 215"/>
                <a:gd name="T25" fmla="*/ 93 h 130"/>
                <a:gd name="T26" fmla="*/ 207 w 215"/>
                <a:gd name="T27" fmla="*/ 89 h 130"/>
                <a:gd name="T28" fmla="*/ 193 w 215"/>
                <a:gd name="T29" fmla="*/ 89 h 130"/>
                <a:gd name="T30" fmla="*/ 185 w 215"/>
                <a:gd name="T31" fmla="*/ 89 h 130"/>
                <a:gd name="T32" fmla="*/ 181 w 215"/>
                <a:gd name="T33" fmla="*/ 89 h 130"/>
                <a:gd name="T34" fmla="*/ 170 w 215"/>
                <a:gd name="T35" fmla="*/ 93 h 130"/>
                <a:gd name="T36" fmla="*/ 167 w 215"/>
                <a:gd name="T37" fmla="*/ 93 h 130"/>
                <a:gd name="T38" fmla="*/ 152 w 215"/>
                <a:gd name="T39" fmla="*/ 97 h 130"/>
                <a:gd name="T40" fmla="*/ 141 w 215"/>
                <a:gd name="T41" fmla="*/ 97 h 130"/>
                <a:gd name="T42" fmla="*/ 130 w 215"/>
                <a:gd name="T43" fmla="*/ 101 h 130"/>
                <a:gd name="T44" fmla="*/ 126 w 215"/>
                <a:gd name="T45" fmla="*/ 104 h 130"/>
                <a:gd name="T46" fmla="*/ 118 w 215"/>
                <a:gd name="T47" fmla="*/ 104 h 130"/>
                <a:gd name="T48" fmla="*/ 104 w 215"/>
                <a:gd name="T49" fmla="*/ 101 h 130"/>
                <a:gd name="T50" fmla="*/ 93 w 215"/>
                <a:gd name="T51" fmla="*/ 97 h 130"/>
                <a:gd name="T52" fmla="*/ 81 w 215"/>
                <a:gd name="T53" fmla="*/ 93 h 130"/>
                <a:gd name="T54" fmla="*/ 74 w 215"/>
                <a:gd name="T55" fmla="*/ 93 h 130"/>
                <a:gd name="T56" fmla="*/ 74 w 215"/>
                <a:gd name="T57" fmla="*/ 101 h 130"/>
                <a:gd name="T58" fmla="*/ 70 w 215"/>
                <a:gd name="T59" fmla="*/ 108 h 130"/>
                <a:gd name="T60" fmla="*/ 67 w 215"/>
                <a:gd name="T61" fmla="*/ 112 h 130"/>
                <a:gd name="T62" fmla="*/ 59 w 215"/>
                <a:gd name="T63" fmla="*/ 112 h 130"/>
                <a:gd name="T64" fmla="*/ 44 w 215"/>
                <a:gd name="T65" fmla="*/ 115 h 130"/>
                <a:gd name="T66" fmla="*/ 30 w 215"/>
                <a:gd name="T67" fmla="*/ 130 h 130"/>
                <a:gd name="T68" fmla="*/ 30 w 215"/>
                <a:gd name="T69" fmla="*/ 123 h 130"/>
                <a:gd name="T70" fmla="*/ 15 w 215"/>
                <a:gd name="T71" fmla="*/ 108 h 130"/>
                <a:gd name="T72" fmla="*/ 4 w 215"/>
                <a:gd name="T73" fmla="*/ 101 h 130"/>
                <a:gd name="T74" fmla="*/ 4 w 215"/>
                <a:gd name="T75" fmla="*/ 82 h 130"/>
                <a:gd name="T76" fmla="*/ 4 w 215"/>
                <a:gd name="T77" fmla="*/ 75 h 130"/>
                <a:gd name="T78" fmla="*/ 15 w 215"/>
                <a:gd name="T79" fmla="*/ 56 h 130"/>
                <a:gd name="T80" fmla="*/ 22 w 215"/>
                <a:gd name="T81" fmla="*/ 52 h 130"/>
                <a:gd name="T82" fmla="*/ 33 w 215"/>
                <a:gd name="T83" fmla="*/ 56 h 130"/>
                <a:gd name="T84" fmla="*/ 37 w 215"/>
                <a:gd name="T85" fmla="*/ 49 h 130"/>
                <a:gd name="T86" fmla="*/ 48 w 215"/>
                <a:gd name="T87" fmla="*/ 52 h 130"/>
                <a:gd name="T88" fmla="*/ 70 w 215"/>
                <a:gd name="T89" fmla="*/ 45 h 130"/>
                <a:gd name="T90" fmla="*/ 74 w 215"/>
                <a:gd name="T91" fmla="*/ 38 h 130"/>
                <a:gd name="T92" fmla="*/ 78 w 215"/>
                <a:gd name="T93" fmla="*/ 30 h 130"/>
                <a:gd name="T94" fmla="*/ 93 w 215"/>
                <a:gd name="T95" fmla="*/ 34 h 130"/>
                <a:gd name="T96" fmla="*/ 107 w 215"/>
                <a:gd name="T97" fmla="*/ 26 h 130"/>
                <a:gd name="T98" fmla="*/ 107 w 215"/>
                <a:gd name="T99" fmla="*/ 19 h 130"/>
                <a:gd name="T100" fmla="*/ 115 w 215"/>
                <a:gd name="T101" fmla="*/ 12 h 130"/>
                <a:gd name="T102" fmla="*/ 122 w 215"/>
                <a:gd name="T103" fmla="*/ 4 h 130"/>
                <a:gd name="T104" fmla="*/ 137 w 215"/>
                <a:gd name="T10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5" h="130">
                  <a:moveTo>
                    <a:pt x="137" y="0"/>
                  </a:moveTo>
                  <a:lnTo>
                    <a:pt x="137" y="4"/>
                  </a:lnTo>
                  <a:lnTo>
                    <a:pt x="137" y="4"/>
                  </a:lnTo>
                  <a:lnTo>
                    <a:pt x="137" y="4"/>
                  </a:lnTo>
                  <a:lnTo>
                    <a:pt x="141" y="8"/>
                  </a:lnTo>
                  <a:lnTo>
                    <a:pt x="141" y="8"/>
                  </a:lnTo>
                  <a:lnTo>
                    <a:pt x="144" y="15"/>
                  </a:lnTo>
                  <a:lnTo>
                    <a:pt x="148" y="19"/>
                  </a:lnTo>
                  <a:lnTo>
                    <a:pt x="152" y="23"/>
                  </a:lnTo>
                  <a:lnTo>
                    <a:pt x="148" y="26"/>
                  </a:lnTo>
                  <a:lnTo>
                    <a:pt x="148" y="26"/>
                  </a:lnTo>
                  <a:lnTo>
                    <a:pt x="148" y="30"/>
                  </a:lnTo>
                  <a:lnTo>
                    <a:pt x="148" y="34"/>
                  </a:lnTo>
                  <a:lnTo>
                    <a:pt x="148" y="38"/>
                  </a:lnTo>
                  <a:lnTo>
                    <a:pt x="155" y="38"/>
                  </a:lnTo>
                  <a:lnTo>
                    <a:pt x="155" y="34"/>
                  </a:lnTo>
                  <a:lnTo>
                    <a:pt x="159" y="34"/>
                  </a:lnTo>
                  <a:lnTo>
                    <a:pt x="163" y="38"/>
                  </a:lnTo>
                  <a:lnTo>
                    <a:pt x="159" y="38"/>
                  </a:lnTo>
                  <a:lnTo>
                    <a:pt x="159" y="41"/>
                  </a:lnTo>
                  <a:lnTo>
                    <a:pt x="163" y="45"/>
                  </a:lnTo>
                  <a:lnTo>
                    <a:pt x="167" y="45"/>
                  </a:lnTo>
                  <a:lnTo>
                    <a:pt x="170" y="45"/>
                  </a:lnTo>
                  <a:lnTo>
                    <a:pt x="174" y="45"/>
                  </a:lnTo>
                  <a:lnTo>
                    <a:pt x="174" y="49"/>
                  </a:lnTo>
                  <a:lnTo>
                    <a:pt x="178" y="49"/>
                  </a:lnTo>
                  <a:lnTo>
                    <a:pt x="178" y="49"/>
                  </a:lnTo>
                  <a:lnTo>
                    <a:pt x="181" y="52"/>
                  </a:lnTo>
                  <a:lnTo>
                    <a:pt x="181" y="52"/>
                  </a:lnTo>
                  <a:lnTo>
                    <a:pt x="178" y="56"/>
                  </a:lnTo>
                  <a:lnTo>
                    <a:pt x="178" y="56"/>
                  </a:lnTo>
                  <a:lnTo>
                    <a:pt x="178" y="56"/>
                  </a:lnTo>
                  <a:lnTo>
                    <a:pt x="181" y="60"/>
                  </a:lnTo>
                  <a:lnTo>
                    <a:pt x="181" y="60"/>
                  </a:lnTo>
                  <a:lnTo>
                    <a:pt x="185" y="60"/>
                  </a:lnTo>
                  <a:lnTo>
                    <a:pt x="185" y="64"/>
                  </a:lnTo>
                  <a:lnTo>
                    <a:pt x="189" y="60"/>
                  </a:lnTo>
                  <a:lnTo>
                    <a:pt x="193" y="64"/>
                  </a:lnTo>
                  <a:lnTo>
                    <a:pt x="193" y="67"/>
                  </a:lnTo>
                  <a:lnTo>
                    <a:pt x="196" y="71"/>
                  </a:lnTo>
                  <a:lnTo>
                    <a:pt x="196" y="71"/>
                  </a:lnTo>
                  <a:lnTo>
                    <a:pt x="200" y="75"/>
                  </a:lnTo>
                  <a:lnTo>
                    <a:pt x="200" y="75"/>
                  </a:lnTo>
                  <a:lnTo>
                    <a:pt x="200" y="78"/>
                  </a:lnTo>
                  <a:lnTo>
                    <a:pt x="200" y="78"/>
                  </a:lnTo>
                  <a:lnTo>
                    <a:pt x="207" y="78"/>
                  </a:lnTo>
                  <a:lnTo>
                    <a:pt x="211" y="82"/>
                  </a:lnTo>
                  <a:lnTo>
                    <a:pt x="207" y="82"/>
                  </a:lnTo>
                  <a:lnTo>
                    <a:pt x="211" y="86"/>
                  </a:lnTo>
                  <a:lnTo>
                    <a:pt x="211" y="89"/>
                  </a:lnTo>
                  <a:lnTo>
                    <a:pt x="215" y="89"/>
                  </a:lnTo>
                  <a:lnTo>
                    <a:pt x="215" y="93"/>
                  </a:lnTo>
                  <a:lnTo>
                    <a:pt x="215" y="93"/>
                  </a:lnTo>
                  <a:lnTo>
                    <a:pt x="215" y="93"/>
                  </a:lnTo>
                  <a:lnTo>
                    <a:pt x="211" y="89"/>
                  </a:lnTo>
                  <a:lnTo>
                    <a:pt x="207" y="89"/>
                  </a:lnTo>
                  <a:lnTo>
                    <a:pt x="204" y="93"/>
                  </a:lnTo>
                  <a:lnTo>
                    <a:pt x="204" y="93"/>
                  </a:lnTo>
                  <a:lnTo>
                    <a:pt x="196" y="93"/>
                  </a:lnTo>
                  <a:lnTo>
                    <a:pt x="193" y="89"/>
                  </a:lnTo>
                  <a:lnTo>
                    <a:pt x="193" y="89"/>
                  </a:lnTo>
                  <a:lnTo>
                    <a:pt x="189" y="89"/>
                  </a:lnTo>
                  <a:lnTo>
                    <a:pt x="189" y="89"/>
                  </a:lnTo>
                  <a:lnTo>
                    <a:pt x="185" y="89"/>
                  </a:lnTo>
                  <a:lnTo>
                    <a:pt x="181" y="89"/>
                  </a:lnTo>
                  <a:lnTo>
                    <a:pt x="181" y="89"/>
                  </a:lnTo>
                  <a:lnTo>
                    <a:pt x="181" y="89"/>
                  </a:lnTo>
                  <a:lnTo>
                    <a:pt x="181" y="89"/>
                  </a:lnTo>
                  <a:lnTo>
                    <a:pt x="178" y="93"/>
                  </a:lnTo>
                  <a:lnTo>
                    <a:pt x="178" y="93"/>
                  </a:lnTo>
                  <a:lnTo>
                    <a:pt x="174" y="93"/>
                  </a:lnTo>
                  <a:lnTo>
                    <a:pt x="170" y="93"/>
                  </a:lnTo>
                  <a:lnTo>
                    <a:pt x="170" y="93"/>
                  </a:lnTo>
                  <a:lnTo>
                    <a:pt x="167" y="93"/>
                  </a:lnTo>
                  <a:lnTo>
                    <a:pt x="167" y="93"/>
                  </a:lnTo>
                  <a:lnTo>
                    <a:pt x="167" y="93"/>
                  </a:lnTo>
                  <a:lnTo>
                    <a:pt x="167" y="93"/>
                  </a:lnTo>
                  <a:lnTo>
                    <a:pt x="163" y="93"/>
                  </a:lnTo>
                  <a:lnTo>
                    <a:pt x="155" y="93"/>
                  </a:lnTo>
                  <a:lnTo>
                    <a:pt x="152" y="97"/>
                  </a:lnTo>
                  <a:lnTo>
                    <a:pt x="152" y="97"/>
                  </a:lnTo>
                  <a:lnTo>
                    <a:pt x="144" y="97"/>
                  </a:lnTo>
                  <a:lnTo>
                    <a:pt x="144" y="97"/>
                  </a:lnTo>
                  <a:lnTo>
                    <a:pt x="141" y="97"/>
                  </a:lnTo>
                  <a:lnTo>
                    <a:pt x="137" y="97"/>
                  </a:lnTo>
                  <a:lnTo>
                    <a:pt x="133" y="97"/>
                  </a:lnTo>
                  <a:lnTo>
                    <a:pt x="133" y="97"/>
                  </a:lnTo>
                  <a:lnTo>
                    <a:pt x="130" y="101"/>
                  </a:lnTo>
                  <a:lnTo>
                    <a:pt x="130" y="104"/>
                  </a:lnTo>
                  <a:lnTo>
                    <a:pt x="133" y="104"/>
                  </a:lnTo>
                  <a:lnTo>
                    <a:pt x="130" y="104"/>
                  </a:lnTo>
                  <a:lnTo>
                    <a:pt x="126" y="104"/>
                  </a:lnTo>
                  <a:lnTo>
                    <a:pt x="126" y="104"/>
                  </a:lnTo>
                  <a:lnTo>
                    <a:pt x="122" y="104"/>
                  </a:lnTo>
                  <a:lnTo>
                    <a:pt x="118" y="104"/>
                  </a:lnTo>
                  <a:lnTo>
                    <a:pt x="118" y="104"/>
                  </a:lnTo>
                  <a:lnTo>
                    <a:pt x="115" y="104"/>
                  </a:lnTo>
                  <a:lnTo>
                    <a:pt x="111" y="104"/>
                  </a:lnTo>
                  <a:lnTo>
                    <a:pt x="107" y="104"/>
                  </a:lnTo>
                  <a:lnTo>
                    <a:pt x="104" y="101"/>
                  </a:lnTo>
                  <a:lnTo>
                    <a:pt x="100" y="101"/>
                  </a:lnTo>
                  <a:lnTo>
                    <a:pt x="100" y="101"/>
                  </a:lnTo>
                  <a:lnTo>
                    <a:pt x="96" y="97"/>
                  </a:lnTo>
                  <a:lnTo>
                    <a:pt x="93" y="97"/>
                  </a:lnTo>
                  <a:lnTo>
                    <a:pt x="89" y="93"/>
                  </a:lnTo>
                  <a:lnTo>
                    <a:pt x="89" y="93"/>
                  </a:lnTo>
                  <a:lnTo>
                    <a:pt x="85" y="93"/>
                  </a:lnTo>
                  <a:lnTo>
                    <a:pt x="81" y="93"/>
                  </a:lnTo>
                  <a:lnTo>
                    <a:pt x="81" y="93"/>
                  </a:lnTo>
                  <a:lnTo>
                    <a:pt x="81" y="93"/>
                  </a:lnTo>
                  <a:lnTo>
                    <a:pt x="78" y="93"/>
                  </a:lnTo>
                  <a:lnTo>
                    <a:pt x="74" y="93"/>
                  </a:lnTo>
                  <a:lnTo>
                    <a:pt x="74" y="97"/>
                  </a:lnTo>
                  <a:lnTo>
                    <a:pt x="74" y="97"/>
                  </a:lnTo>
                  <a:lnTo>
                    <a:pt x="74" y="101"/>
                  </a:lnTo>
                  <a:lnTo>
                    <a:pt x="74" y="101"/>
                  </a:lnTo>
                  <a:lnTo>
                    <a:pt x="70" y="101"/>
                  </a:lnTo>
                  <a:lnTo>
                    <a:pt x="70" y="101"/>
                  </a:lnTo>
                  <a:lnTo>
                    <a:pt x="70" y="104"/>
                  </a:lnTo>
                  <a:lnTo>
                    <a:pt x="70" y="108"/>
                  </a:lnTo>
                  <a:lnTo>
                    <a:pt x="70" y="108"/>
                  </a:lnTo>
                  <a:lnTo>
                    <a:pt x="70" y="112"/>
                  </a:lnTo>
                  <a:lnTo>
                    <a:pt x="70" y="112"/>
                  </a:lnTo>
                  <a:lnTo>
                    <a:pt x="67" y="112"/>
                  </a:lnTo>
                  <a:lnTo>
                    <a:pt x="67" y="115"/>
                  </a:lnTo>
                  <a:lnTo>
                    <a:pt x="63" y="112"/>
                  </a:lnTo>
                  <a:lnTo>
                    <a:pt x="63" y="112"/>
                  </a:lnTo>
                  <a:lnTo>
                    <a:pt x="59" y="112"/>
                  </a:lnTo>
                  <a:lnTo>
                    <a:pt x="56" y="112"/>
                  </a:lnTo>
                  <a:lnTo>
                    <a:pt x="56" y="112"/>
                  </a:lnTo>
                  <a:lnTo>
                    <a:pt x="52" y="112"/>
                  </a:lnTo>
                  <a:lnTo>
                    <a:pt x="44" y="115"/>
                  </a:lnTo>
                  <a:lnTo>
                    <a:pt x="44" y="115"/>
                  </a:lnTo>
                  <a:lnTo>
                    <a:pt x="41" y="115"/>
                  </a:lnTo>
                  <a:lnTo>
                    <a:pt x="37" y="119"/>
                  </a:lnTo>
                  <a:lnTo>
                    <a:pt x="30" y="130"/>
                  </a:lnTo>
                  <a:lnTo>
                    <a:pt x="30" y="130"/>
                  </a:lnTo>
                  <a:lnTo>
                    <a:pt x="30" y="130"/>
                  </a:lnTo>
                  <a:lnTo>
                    <a:pt x="30" y="127"/>
                  </a:lnTo>
                  <a:lnTo>
                    <a:pt x="30" y="123"/>
                  </a:lnTo>
                  <a:lnTo>
                    <a:pt x="22" y="123"/>
                  </a:lnTo>
                  <a:lnTo>
                    <a:pt x="22" y="119"/>
                  </a:lnTo>
                  <a:lnTo>
                    <a:pt x="18" y="115"/>
                  </a:lnTo>
                  <a:lnTo>
                    <a:pt x="15" y="108"/>
                  </a:lnTo>
                  <a:lnTo>
                    <a:pt x="15" y="108"/>
                  </a:lnTo>
                  <a:lnTo>
                    <a:pt x="11" y="104"/>
                  </a:lnTo>
                  <a:lnTo>
                    <a:pt x="7" y="101"/>
                  </a:lnTo>
                  <a:lnTo>
                    <a:pt x="4" y="101"/>
                  </a:lnTo>
                  <a:lnTo>
                    <a:pt x="4" y="93"/>
                  </a:lnTo>
                  <a:lnTo>
                    <a:pt x="4" y="89"/>
                  </a:lnTo>
                  <a:lnTo>
                    <a:pt x="4" y="86"/>
                  </a:lnTo>
                  <a:lnTo>
                    <a:pt x="4" y="82"/>
                  </a:lnTo>
                  <a:lnTo>
                    <a:pt x="4" y="78"/>
                  </a:lnTo>
                  <a:lnTo>
                    <a:pt x="0" y="75"/>
                  </a:lnTo>
                  <a:lnTo>
                    <a:pt x="4" y="75"/>
                  </a:lnTo>
                  <a:lnTo>
                    <a:pt x="4" y="75"/>
                  </a:lnTo>
                  <a:lnTo>
                    <a:pt x="7" y="71"/>
                  </a:lnTo>
                  <a:lnTo>
                    <a:pt x="11" y="67"/>
                  </a:lnTo>
                  <a:lnTo>
                    <a:pt x="15" y="60"/>
                  </a:lnTo>
                  <a:lnTo>
                    <a:pt x="15" y="56"/>
                  </a:lnTo>
                  <a:lnTo>
                    <a:pt x="18" y="56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22" y="52"/>
                  </a:lnTo>
                  <a:lnTo>
                    <a:pt x="22" y="56"/>
                  </a:lnTo>
                  <a:lnTo>
                    <a:pt x="26" y="56"/>
                  </a:lnTo>
                  <a:lnTo>
                    <a:pt x="30" y="56"/>
                  </a:lnTo>
                  <a:lnTo>
                    <a:pt x="33" y="56"/>
                  </a:lnTo>
                  <a:lnTo>
                    <a:pt x="33" y="52"/>
                  </a:lnTo>
                  <a:lnTo>
                    <a:pt x="33" y="49"/>
                  </a:lnTo>
                  <a:lnTo>
                    <a:pt x="37" y="49"/>
                  </a:lnTo>
                  <a:lnTo>
                    <a:pt x="37" y="49"/>
                  </a:lnTo>
                  <a:lnTo>
                    <a:pt x="41" y="52"/>
                  </a:lnTo>
                  <a:lnTo>
                    <a:pt x="41" y="56"/>
                  </a:lnTo>
                  <a:lnTo>
                    <a:pt x="44" y="52"/>
                  </a:lnTo>
                  <a:lnTo>
                    <a:pt x="48" y="52"/>
                  </a:lnTo>
                  <a:lnTo>
                    <a:pt x="52" y="49"/>
                  </a:lnTo>
                  <a:lnTo>
                    <a:pt x="56" y="49"/>
                  </a:lnTo>
                  <a:lnTo>
                    <a:pt x="67" y="45"/>
                  </a:lnTo>
                  <a:lnTo>
                    <a:pt x="70" y="45"/>
                  </a:lnTo>
                  <a:lnTo>
                    <a:pt x="74" y="41"/>
                  </a:lnTo>
                  <a:lnTo>
                    <a:pt x="78" y="41"/>
                  </a:lnTo>
                  <a:lnTo>
                    <a:pt x="78" y="38"/>
                  </a:lnTo>
                  <a:lnTo>
                    <a:pt x="74" y="38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4" y="30"/>
                  </a:lnTo>
                  <a:lnTo>
                    <a:pt x="78" y="30"/>
                  </a:lnTo>
                  <a:lnTo>
                    <a:pt x="81" y="30"/>
                  </a:lnTo>
                  <a:lnTo>
                    <a:pt x="85" y="34"/>
                  </a:lnTo>
                  <a:lnTo>
                    <a:pt x="89" y="34"/>
                  </a:lnTo>
                  <a:lnTo>
                    <a:pt x="93" y="34"/>
                  </a:lnTo>
                  <a:lnTo>
                    <a:pt x="100" y="30"/>
                  </a:lnTo>
                  <a:lnTo>
                    <a:pt x="104" y="30"/>
                  </a:lnTo>
                  <a:lnTo>
                    <a:pt x="104" y="26"/>
                  </a:lnTo>
                  <a:lnTo>
                    <a:pt x="107" y="26"/>
                  </a:lnTo>
                  <a:lnTo>
                    <a:pt x="104" y="23"/>
                  </a:lnTo>
                  <a:lnTo>
                    <a:pt x="107" y="23"/>
                  </a:lnTo>
                  <a:lnTo>
                    <a:pt x="107" y="19"/>
                  </a:lnTo>
                  <a:lnTo>
                    <a:pt x="107" y="19"/>
                  </a:lnTo>
                  <a:lnTo>
                    <a:pt x="111" y="15"/>
                  </a:lnTo>
                  <a:lnTo>
                    <a:pt x="111" y="15"/>
                  </a:lnTo>
                  <a:lnTo>
                    <a:pt x="115" y="15"/>
                  </a:lnTo>
                  <a:lnTo>
                    <a:pt x="115" y="12"/>
                  </a:lnTo>
                  <a:lnTo>
                    <a:pt x="118" y="12"/>
                  </a:lnTo>
                  <a:lnTo>
                    <a:pt x="118" y="8"/>
                  </a:lnTo>
                  <a:lnTo>
                    <a:pt x="118" y="8"/>
                  </a:lnTo>
                  <a:lnTo>
                    <a:pt x="122" y="4"/>
                  </a:lnTo>
                  <a:lnTo>
                    <a:pt x="126" y="4"/>
                  </a:lnTo>
                  <a:lnTo>
                    <a:pt x="130" y="4"/>
                  </a:lnTo>
                  <a:lnTo>
                    <a:pt x="133" y="4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08" name="Freeform 110"/>
            <p:cNvSpPr/>
            <p:nvPr/>
          </p:nvSpPr>
          <p:spPr bwMode="auto">
            <a:xfrm>
              <a:off x="4488589" y="2517214"/>
              <a:ext cx="328091" cy="277912"/>
            </a:xfrm>
            <a:custGeom>
              <a:avLst/>
              <a:gdLst>
                <a:gd name="T0" fmla="*/ 237 w 255"/>
                <a:gd name="T1" fmla="*/ 208 h 216"/>
                <a:gd name="T2" fmla="*/ 248 w 255"/>
                <a:gd name="T3" fmla="*/ 60 h 216"/>
                <a:gd name="T4" fmla="*/ 244 w 255"/>
                <a:gd name="T5" fmla="*/ 49 h 216"/>
                <a:gd name="T6" fmla="*/ 248 w 255"/>
                <a:gd name="T7" fmla="*/ 41 h 216"/>
                <a:gd name="T8" fmla="*/ 244 w 255"/>
                <a:gd name="T9" fmla="*/ 34 h 216"/>
                <a:gd name="T10" fmla="*/ 248 w 255"/>
                <a:gd name="T11" fmla="*/ 23 h 216"/>
                <a:gd name="T12" fmla="*/ 244 w 255"/>
                <a:gd name="T13" fmla="*/ 19 h 216"/>
                <a:gd name="T14" fmla="*/ 237 w 255"/>
                <a:gd name="T15" fmla="*/ 19 h 216"/>
                <a:gd name="T16" fmla="*/ 226 w 255"/>
                <a:gd name="T17" fmla="*/ 15 h 216"/>
                <a:gd name="T18" fmla="*/ 215 w 255"/>
                <a:gd name="T19" fmla="*/ 12 h 216"/>
                <a:gd name="T20" fmla="*/ 215 w 255"/>
                <a:gd name="T21" fmla="*/ 12 h 216"/>
                <a:gd name="T22" fmla="*/ 207 w 255"/>
                <a:gd name="T23" fmla="*/ 4 h 216"/>
                <a:gd name="T24" fmla="*/ 200 w 255"/>
                <a:gd name="T25" fmla="*/ 4 h 216"/>
                <a:gd name="T26" fmla="*/ 196 w 255"/>
                <a:gd name="T27" fmla="*/ 4 h 216"/>
                <a:gd name="T28" fmla="*/ 189 w 255"/>
                <a:gd name="T29" fmla="*/ 4 h 216"/>
                <a:gd name="T30" fmla="*/ 178 w 255"/>
                <a:gd name="T31" fmla="*/ 4 h 216"/>
                <a:gd name="T32" fmla="*/ 166 w 255"/>
                <a:gd name="T33" fmla="*/ 12 h 216"/>
                <a:gd name="T34" fmla="*/ 163 w 255"/>
                <a:gd name="T35" fmla="*/ 19 h 216"/>
                <a:gd name="T36" fmla="*/ 166 w 255"/>
                <a:gd name="T37" fmla="*/ 30 h 216"/>
                <a:gd name="T38" fmla="*/ 166 w 255"/>
                <a:gd name="T39" fmla="*/ 38 h 216"/>
                <a:gd name="T40" fmla="*/ 163 w 255"/>
                <a:gd name="T41" fmla="*/ 45 h 216"/>
                <a:gd name="T42" fmla="*/ 152 w 255"/>
                <a:gd name="T43" fmla="*/ 49 h 216"/>
                <a:gd name="T44" fmla="*/ 141 w 255"/>
                <a:gd name="T45" fmla="*/ 41 h 216"/>
                <a:gd name="T46" fmla="*/ 126 w 255"/>
                <a:gd name="T47" fmla="*/ 34 h 216"/>
                <a:gd name="T48" fmla="*/ 107 w 255"/>
                <a:gd name="T49" fmla="*/ 30 h 216"/>
                <a:gd name="T50" fmla="*/ 100 w 255"/>
                <a:gd name="T51" fmla="*/ 30 h 216"/>
                <a:gd name="T52" fmla="*/ 89 w 255"/>
                <a:gd name="T53" fmla="*/ 19 h 216"/>
                <a:gd name="T54" fmla="*/ 85 w 255"/>
                <a:gd name="T55" fmla="*/ 12 h 216"/>
                <a:gd name="T56" fmla="*/ 70 w 255"/>
                <a:gd name="T57" fmla="*/ 4 h 216"/>
                <a:gd name="T58" fmla="*/ 55 w 255"/>
                <a:gd name="T59" fmla="*/ 4 h 216"/>
                <a:gd name="T60" fmla="*/ 37 w 255"/>
                <a:gd name="T61" fmla="*/ 4 h 216"/>
                <a:gd name="T62" fmla="*/ 29 w 255"/>
                <a:gd name="T63" fmla="*/ 0 h 216"/>
                <a:gd name="T64" fmla="*/ 29 w 255"/>
                <a:gd name="T65" fmla="*/ 8 h 216"/>
                <a:gd name="T66" fmla="*/ 29 w 255"/>
                <a:gd name="T67" fmla="*/ 15 h 216"/>
                <a:gd name="T68" fmla="*/ 18 w 255"/>
                <a:gd name="T69" fmla="*/ 23 h 216"/>
                <a:gd name="T70" fmla="*/ 11 w 255"/>
                <a:gd name="T71" fmla="*/ 23 h 216"/>
                <a:gd name="T72" fmla="*/ 7 w 255"/>
                <a:gd name="T73" fmla="*/ 26 h 216"/>
                <a:gd name="T74" fmla="*/ 11 w 255"/>
                <a:gd name="T75" fmla="*/ 34 h 216"/>
                <a:gd name="T76" fmla="*/ 11 w 255"/>
                <a:gd name="T77" fmla="*/ 38 h 216"/>
                <a:gd name="T78" fmla="*/ 7 w 255"/>
                <a:gd name="T79" fmla="*/ 41 h 216"/>
                <a:gd name="T80" fmla="*/ 4 w 255"/>
                <a:gd name="T81" fmla="*/ 45 h 216"/>
                <a:gd name="T82" fmla="*/ 0 w 255"/>
                <a:gd name="T83" fmla="*/ 45 h 216"/>
                <a:gd name="T84" fmla="*/ 0 w 255"/>
                <a:gd name="T85" fmla="*/ 49 h 216"/>
                <a:gd name="T86" fmla="*/ 0 w 255"/>
                <a:gd name="T87" fmla="*/ 52 h 216"/>
                <a:gd name="T88" fmla="*/ 4 w 255"/>
                <a:gd name="T89" fmla="*/ 67 h 216"/>
                <a:gd name="T90" fmla="*/ 4 w 255"/>
                <a:gd name="T91" fmla="*/ 75 h 216"/>
                <a:gd name="T92" fmla="*/ 7 w 255"/>
                <a:gd name="T93" fmla="*/ 86 h 216"/>
                <a:gd name="T94" fmla="*/ 4 w 255"/>
                <a:gd name="T95" fmla="*/ 97 h 216"/>
                <a:gd name="T96" fmla="*/ 7 w 255"/>
                <a:gd name="T97" fmla="*/ 104 h 216"/>
                <a:gd name="T98" fmla="*/ 0 w 255"/>
                <a:gd name="T99" fmla="*/ 108 h 216"/>
                <a:gd name="T100" fmla="*/ 0 w 255"/>
                <a:gd name="T101" fmla="*/ 112 h 216"/>
                <a:gd name="T102" fmla="*/ 4 w 255"/>
                <a:gd name="T103" fmla="*/ 119 h 216"/>
                <a:gd name="T104" fmla="*/ 7 w 255"/>
                <a:gd name="T105" fmla="*/ 127 h 216"/>
                <a:gd name="T106" fmla="*/ 11 w 255"/>
                <a:gd name="T107" fmla="*/ 130 h 216"/>
                <a:gd name="T108" fmla="*/ 11 w 255"/>
                <a:gd name="T109" fmla="*/ 138 h 216"/>
                <a:gd name="T110" fmla="*/ 15 w 255"/>
                <a:gd name="T111" fmla="*/ 141 h 216"/>
                <a:gd name="T112" fmla="*/ 26 w 255"/>
                <a:gd name="T113" fmla="*/ 141 h 216"/>
                <a:gd name="T114" fmla="*/ 33 w 255"/>
                <a:gd name="T115" fmla="*/ 145 h 216"/>
                <a:gd name="T116" fmla="*/ 37 w 255"/>
                <a:gd name="T117" fmla="*/ 153 h 216"/>
                <a:gd name="T118" fmla="*/ 41 w 255"/>
                <a:gd name="T119" fmla="*/ 156 h 216"/>
                <a:gd name="T120" fmla="*/ 74 w 255"/>
                <a:gd name="T121" fmla="*/ 167 h 216"/>
                <a:gd name="T122" fmla="*/ 237 w 255"/>
                <a:gd name="T123" fmla="*/ 216 h 216"/>
                <a:gd name="T124" fmla="*/ 237 w 255"/>
                <a:gd name="T125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5" h="216">
                  <a:moveTo>
                    <a:pt x="237" y="216"/>
                  </a:moveTo>
                  <a:lnTo>
                    <a:pt x="237" y="208"/>
                  </a:lnTo>
                  <a:lnTo>
                    <a:pt x="255" y="208"/>
                  </a:lnTo>
                  <a:lnTo>
                    <a:pt x="248" y="60"/>
                  </a:lnTo>
                  <a:lnTo>
                    <a:pt x="244" y="52"/>
                  </a:lnTo>
                  <a:lnTo>
                    <a:pt x="244" y="49"/>
                  </a:lnTo>
                  <a:lnTo>
                    <a:pt x="244" y="45"/>
                  </a:lnTo>
                  <a:lnTo>
                    <a:pt x="248" y="41"/>
                  </a:lnTo>
                  <a:lnTo>
                    <a:pt x="248" y="38"/>
                  </a:lnTo>
                  <a:lnTo>
                    <a:pt x="244" y="34"/>
                  </a:lnTo>
                  <a:lnTo>
                    <a:pt x="248" y="26"/>
                  </a:lnTo>
                  <a:lnTo>
                    <a:pt x="248" y="23"/>
                  </a:lnTo>
                  <a:lnTo>
                    <a:pt x="248" y="19"/>
                  </a:lnTo>
                  <a:lnTo>
                    <a:pt x="244" y="19"/>
                  </a:lnTo>
                  <a:lnTo>
                    <a:pt x="240" y="15"/>
                  </a:lnTo>
                  <a:lnTo>
                    <a:pt x="237" y="19"/>
                  </a:lnTo>
                  <a:lnTo>
                    <a:pt x="226" y="15"/>
                  </a:lnTo>
                  <a:lnTo>
                    <a:pt x="226" y="15"/>
                  </a:lnTo>
                  <a:lnTo>
                    <a:pt x="222" y="15"/>
                  </a:lnTo>
                  <a:lnTo>
                    <a:pt x="215" y="12"/>
                  </a:lnTo>
                  <a:lnTo>
                    <a:pt x="215" y="12"/>
                  </a:lnTo>
                  <a:lnTo>
                    <a:pt x="215" y="12"/>
                  </a:lnTo>
                  <a:lnTo>
                    <a:pt x="215" y="8"/>
                  </a:lnTo>
                  <a:lnTo>
                    <a:pt x="207" y="4"/>
                  </a:lnTo>
                  <a:lnTo>
                    <a:pt x="203" y="4"/>
                  </a:lnTo>
                  <a:lnTo>
                    <a:pt x="200" y="4"/>
                  </a:lnTo>
                  <a:lnTo>
                    <a:pt x="196" y="4"/>
                  </a:lnTo>
                  <a:lnTo>
                    <a:pt x="196" y="4"/>
                  </a:lnTo>
                  <a:lnTo>
                    <a:pt x="192" y="4"/>
                  </a:lnTo>
                  <a:lnTo>
                    <a:pt x="189" y="4"/>
                  </a:lnTo>
                  <a:lnTo>
                    <a:pt x="185" y="4"/>
                  </a:lnTo>
                  <a:lnTo>
                    <a:pt x="178" y="4"/>
                  </a:lnTo>
                  <a:lnTo>
                    <a:pt x="170" y="8"/>
                  </a:lnTo>
                  <a:lnTo>
                    <a:pt x="166" y="12"/>
                  </a:lnTo>
                  <a:lnTo>
                    <a:pt x="166" y="15"/>
                  </a:lnTo>
                  <a:lnTo>
                    <a:pt x="163" y="19"/>
                  </a:lnTo>
                  <a:lnTo>
                    <a:pt x="163" y="26"/>
                  </a:lnTo>
                  <a:lnTo>
                    <a:pt x="166" y="30"/>
                  </a:lnTo>
                  <a:lnTo>
                    <a:pt x="166" y="38"/>
                  </a:lnTo>
                  <a:lnTo>
                    <a:pt x="166" y="38"/>
                  </a:lnTo>
                  <a:lnTo>
                    <a:pt x="163" y="41"/>
                  </a:lnTo>
                  <a:lnTo>
                    <a:pt x="163" y="45"/>
                  </a:lnTo>
                  <a:lnTo>
                    <a:pt x="155" y="49"/>
                  </a:lnTo>
                  <a:lnTo>
                    <a:pt x="152" y="49"/>
                  </a:lnTo>
                  <a:lnTo>
                    <a:pt x="144" y="49"/>
                  </a:lnTo>
                  <a:lnTo>
                    <a:pt x="141" y="41"/>
                  </a:lnTo>
                  <a:lnTo>
                    <a:pt x="133" y="38"/>
                  </a:lnTo>
                  <a:lnTo>
                    <a:pt x="126" y="34"/>
                  </a:lnTo>
                  <a:lnTo>
                    <a:pt x="115" y="30"/>
                  </a:lnTo>
                  <a:lnTo>
                    <a:pt x="107" y="30"/>
                  </a:lnTo>
                  <a:lnTo>
                    <a:pt x="107" y="30"/>
                  </a:lnTo>
                  <a:lnTo>
                    <a:pt x="100" y="30"/>
                  </a:lnTo>
                  <a:lnTo>
                    <a:pt x="96" y="30"/>
                  </a:lnTo>
                  <a:lnTo>
                    <a:pt x="89" y="19"/>
                  </a:lnTo>
                  <a:lnTo>
                    <a:pt x="89" y="15"/>
                  </a:lnTo>
                  <a:lnTo>
                    <a:pt x="85" y="12"/>
                  </a:lnTo>
                  <a:lnTo>
                    <a:pt x="74" y="8"/>
                  </a:lnTo>
                  <a:lnTo>
                    <a:pt x="70" y="4"/>
                  </a:lnTo>
                  <a:lnTo>
                    <a:pt x="63" y="4"/>
                  </a:lnTo>
                  <a:lnTo>
                    <a:pt x="55" y="4"/>
                  </a:lnTo>
                  <a:lnTo>
                    <a:pt x="44" y="4"/>
                  </a:lnTo>
                  <a:lnTo>
                    <a:pt x="37" y="4"/>
                  </a:lnTo>
                  <a:lnTo>
                    <a:pt x="33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8"/>
                  </a:lnTo>
                  <a:lnTo>
                    <a:pt x="29" y="8"/>
                  </a:lnTo>
                  <a:lnTo>
                    <a:pt x="29" y="15"/>
                  </a:lnTo>
                  <a:lnTo>
                    <a:pt x="18" y="19"/>
                  </a:lnTo>
                  <a:lnTo>
                    <a:pt x="18" y="23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7" y="26"/>
                  </a:lnTo>
                  <a:lnTo>
                    <a:pt x="7" y="26"/>
                  </a:lnTo>
                  <a:lnTo>
                    <a:pt x="7" y="30"/>
                  </a:lnTo>
                  <a:lnTo>
                    <a:pt x="11" y="34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41"/>
                  </a:lnTo>
                  <a:lnTo>
                    <a:pt x="7" y="41"/>
                  </a:lnTo>
                  <a:lnTo>
                    <a:pt x="7" y="45"/>
                  </a:lnTo>
                  <a:lnTo>
                    <a:pt x="4" y="45"/>
                  </a:lnTo>
                  <a:lnTo>
                    <a:pt x="4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9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4" y="56"/>
                  </a:lnTo>
                  <a:lnTo>
                    <a:pt x="4" y="67"/>
                  </a:lnTo>
                  <a:lnTo>
                    <a:pt x="4" y="71"/>
                  </a:lnTo>
                  <a:lnTo>
                    <a:pt x="4" y="75"/>
                  </a:lnTo>
                  <a:lnTo>
                    <a:pt x="4" y="82"/>
                  </a:lnTo>
                  <a:lnTo>
                    <a:pt x="7" y="86"/>
                  </a:lnTo>
                  <a:lnTo>
                    <a:pt x="4" y="93"/>
                  </a:lnTo>
                  <a:lnTo>
                    <a:pt x="4" y="97"/>
                  </a:lnTo>
                  <a:lnTo>
                    <a:pt x="7" y="101"/>
                  </a:lnTo>
                  <a:lnTo>
                    <a:pt x="7" y="104"/>
                  </a:lnTo>
                  <a:lnTo>
                    <a:pt x="4" y="104"/>
                  </a:lnTo>
                  <a:lnTo>
                    <a:pt x="0" y="108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4" y="119"/>
                  </a:lnTo>
                  <a:lnTo>
                    <a:pt x="7" y="123"/>
                  </a:lnTo>
                  <a:lnTo>
                    <a:pt x="7" y="127"/>
                  </a:lnTo>
                  <a:lnTo>
                    <a:pt x="11" y="130"/>
                  </a:lnTo>
                  <a:lnTo>
                    <a:pt x="11" y="130"/>
                  </a:lnTo>
                  <a:lnTo>
                    <a:pt x="11" y="134"/>
                  </a:lnTo>
                  <a:lnTo>
                    <a:pt x="11" y="138"/>
                  </a:lnTo>
                  <a:lnTo>
                    <a:pt x="11" y="138"/>
                  </a:lnTo>
                  <a:lnTo>
                    <a:pt x="15" y="141"/>
                  </a:lnTo>
                  <a:lnTo>
                    <a:pt x="22" y="141"/>
                  </a:lnTo>
                  <a:lnTo>
                    <a:pt x="26" y="141"/>
                  </a:lnTo>
                  <a:lnTo>
                    <a:pt x="29" y="141"/>
                  </a:lnTo>
                  <a:lnTo>
                    <a:pt x="33" y="145"/>
                  </a:lnTo>
                  <a:lnTo>
                    <a:pt x="37" y="153"/>
                  </a:lnTo>
                  <a:lnTo>
                    <a:pt x="37" y="153"/>
                  </a:lnTo>
                  <a:lnTo>
                    <a:pt x="41" y="156"/>
                  </a:lnTo>
                  <a:lnTo>
                    <a:pt x="41" y="156"/>
                  </a:lnTo>
                  <a:lnTo>
                    <a:pt x="70" y="164"/>
                  </a:lnTo>
                  <a:lnTo>
                    <a:pt x="74" y="167"/>
                  </a:lnTo>
                  <a:lnTo>
                    <a:pt x="107" y="153"/>
                  </a:lnTo>
                  <a:lnTo>
                    <a:pt x="237" y="216"/>
                  </a:lnTo>
                  <a:lnTo>
                    <a:pt x="237" y="216"/>
                  </a:lnTo>
                  <a:lnTo>
                    <a:pt x="237" y="2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09" name="Freeform 111"/>
            <p:cNvSpPr>
              <a:spLocks noEditPoints="1"/>
            </p:cNvSpPr>
            <p:nvPr/>
          </p:nvSpPr>
          <p:spPr bwMode="auto">
            <a:xfrm>
              <a:off x="4444842" y="2427150"/>
              <a:ext cx="81058" cy="147963"/>
            </a:xfrm>
            <a:custGeom>
              <a:avLst/>
              <a:gdLst>
                <a:gd name="T0" fmla="*/ 38 w 63"/>
                <a:gd name="T1" fmla="*/ 115 h 115"/>
                <a:gd name="T2" fmla="*/ 41 w 63"/>
                <a:gd name="T3" fmla="*/ 115 h 115"/>
                <a:gd name="T4" fmla="*/ 45 w 63"/>
                <a:gd name="T5" fmla="*/ 111 h 115"/>
                <a:gd name="T6" fmla="*/ 45 w 63"/>
                <a:gd name="T7" fmla="*/ 108 h 115"/>
                <a:gd name="T8" fmla="*/ 41 w 63"/>
                <a:gd name="T9" fmla="*/ 100 h 115"/>
                <a:gd name="T10" fmla="*/ 41 w 63"/>
                <a:gd name="T11" fmla="*/ 96 h 115"/>
                <a:gd name="T12" fmla="*/ 49 w 63"/>
                <a:gd name="T13" fmla="*/ 93 h 115"/>
                <a:gd name="T14" fmla="*/ 52 w 63"/>
                <a:gd name="T15" fmla="*/ 89 h 115"/>
                <a:gd name="T16" fmla="*/ 63 w 63"/>
                <a:gd name="T17" fmla="*/ 78 h 115"/>
                <a:gd name="T18" fmla="*/ 63 w 63"/>
                <a:gd name="T19" fmla="*/ 70 h 115"/>
                <a:gd name="T20" fmla="*/ 60 w 63"/>
                <a:gd name="T21" fmla="*/ 70 h 115"/>
                <a:gd name="T22" fmla="*/ 56 w 63"/>
                <a:gd name="T23" fmla="*/ 67 h 115"/>
                <a:gd name="T24" fmla="*/ 52 w 63"/>
                <a:gd name="T25" fmla="*/ 63 h 115"/>
                <a:gd name="T26" fmla="*/ 52 w 63"/>
                <a:gd name="T27" fmla="*/ 63 h 115"/>
                <a:gd name="T28" fmla="*/ 49 w 63"/>
                <a:gd name="T29" fmla="*/ 63 h 115"/>
                <a:gd name="T30" fmla="*/ 45 w 63"/>
                <a:gd name="T31" fmla="*/ 63 h 115"/>
                <a:gd name="T32" fmla="*/ 38 w 63"/>
                <a:gd name="T33" fmla="*/ 56 h 115"/>
                <a:gd name="T34" fmla="*/ 49 w 63"/>
                <a:gd name="T35" fmla="*/ 44 h 115"/>
                <a:gd name="T36" fmla="*/ 52 w 63"/>
                <a:gd name="T37" fmla="*/ 41 h 115"/>
                <a:gd name="T38" fmla="*/ 56 w 63"/>
                <a:gd name="T39" fmla="*/ 37 h 115"/>
                <a:gd name="T40" fmla="*/ 52 w 63"/>
                <a:gd name="T41" fmla="*/ 33 h 115"/>
                <a:gd name="T42" fmla="*/ 49 w 63"/>
                <a:gd name="T43" fmla="*/ 26 h 115"/>
                <a:gd name="T44" fmla="*/ 45 w 63"/>
                <a:gd name="T45" fmla="*/ 19 h 115"/>
                <a:gd name="T46" fmla="*/ 49 w 63"/>
                <a:gd name="T47" fmla="*/ 15 h 115"/>
                <a:gd name="T48" fmla="*/ 52 w 63"/>
                <a:gd name="T49" fmla="*/ 7 h 115"/>
                <a:gd name="T50" fmla="*/ 45 w 63"/>
                <a:gd name="T51" fmla="*/ 11 h 115"/>
                <a:gd name="T52" fmla="*/ 41 w 63"/>
                <a:gd name="T53" fmla="*/ 11 h 115"/>
                <a:gd name="T54" fmla="*/ 38 w 63"/>
                <a:gd name="T55" fmla="*/ 4 h 115"/>
                <a:gd name="T56" fmla="*/ 34 w 63"/>
                <a:gd name="T57" fmla="*/ 0 h 115"/>
                <a:gd name="T58" fmla="*/ 30 w 63"/>
                <a:gd name="T59" fmla="*/ 4 h 115"/>
                <a:gd name="T60" fmla="*/ 26 w 63"/>
                <a:gd name="T61" fmla="*/ 4 h 115"/>
                <a:gd name="T62" fmla="*/ 15 w 63"/>
                <a:gd name="T63" fmla="*/ 7 h 115"/>
                <a:gd name="T64" fmla="*/ 15 w 63"/>
                <a:gd name="T65" fmla="*/ 11 h 115"/>
                <a:gd name="T66" fmla="*/ 15 w 63"/>
                <a:gd name="T67" fmla="*/ 15 h 115"/>
                <a:gd name="T68" fmla="*/ 12 w 63"/>
                <a:gd name="T69" fmla="*/ 30 h 115"/>
                <a:gd name="T70" fmla="*/ 15 w 63"/>
                <a:gd name="T71" fmla="*/ 33 h 115"/>
                <a:gd name="T72" fmla="*/ 15 w 63"/>
                <a:gd name="T73" fmla="*/ 37 h 115"/>
                <a:gd name="T74" fmla="*/ 15 w 63"/>
                <a:gd name="T75" fmla="*/ 41 h 115"/>
                <a:gd name="T76" fmla="*/ 12 w 63"/>
                <a:gd name="T77" fmla="*/ 48 h 115"/>
                <a:gd name="T78" fmla="*/ 8 w 63"/>
                <a:gd name="T79" fmla="*/ 52 h 115"/>
                <a:gd name="T80" fmla="*/ 4 w 63"/>
                <a:gd name="T81" fmla="*/ 56 h 115"/>
                <a:gd name="T82" fmla="*/ 0 w 63"/>
                <a:gd name="T83" fmla="*/ 63 h 115"/>
                <a:gd name="T84" fmla="*/ 4 w 63"/>
                <a:gd name="T85" fmla="*/ 67 h 115"/>
                <a:gd name="T86" fmla="*/ 8 w 63"/>
                <a:gd name="T87" fmla="*/ 70 h 115"/>
                <a:gd name="T88" fmla="*/ 12 w 63"/>
                <a:gd name="T89" fmla="*/ 78 h 115"/>
                <a:gd name="T90" fmla="*/ 19 w 63"/>
                <a:gd name="T91" fmla="*/ 82 h 115"/>
                <a:gd name="T92" fmla="*/ 26 w 63"/>
                <a:gd name="T93" fmla="*/ 85 h 115"/>
                <a:gd name="T94" fmla="*/ 34 w 63"/>
                <a:gd name="T95" fmla="*/ 115 h 115"/>
                <a:gd name="T96" fmla="*/ 49 w 63"/>
                <a:gd name="T97" fmla="*/ 59 h 115"/>
                <a:gd name="T98" fmla="*/ 56 w 63"/>
                <a:gd name="T99" fmla="*/ 59 h 115"/>
                <a:gd name="T100" fmla="*/ 49 w 63"/>
                <a:gd name="T101" fmla="*/ 59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3" h="115">
                  <a:moveTo>
                    <a:pt x="34" y="115"/>
                  </a:moveTo>
                  <a:lnTo>
                    <a:pt x="38" y="115"/>
                  </a:lnTo>
                  <a:lnTo>
                    <a:pt x="38" y="115"/>
                  </a:lnTo>
                  <a:lnTo>
                    <a:pt x="41" y="115"/>
                  </a:lnTo>
                  <a:lnTo>
                    <a:pt x="41" y="111"/>
                  </a:lnTo>
                  <a:lnTo>
                    <a:pt x="45" y="111"/>
                  </a:lnTo>
                  <a:lnTo>
                    <a:pt x="45" y="108"/>
                  </a:lnTo>
                  <a:lnTo>
                    <a:pt x="45" y="108"/>
                  </a:lnTo>
                  <a:lnTo>
                    <a:pt x="45" y="104"/>
                  </a:lnTo>
                  <a:lnTo>
                    <a:pt x="41" y="100"/>
                  </a:lnTo>
                  <a:lnTo>
                    <a:pt x="41" y="96"/>
                  </a:lnTo>
                  <a:lnTo>
                    <a:pt x="41" y="96"/>
                  </a:lnTo>
                  <a:lnTo>
                    <a:pt x="45" y="93"/>
                  </a:lnTo>
                  <a:lnTo>
                    <a:pt x="49" y="93"/>
                  </a:lnTo>
                  <a:lnTo>
                    <a:pt x="52" y="93"/>
                  </a:lnTo>
                  <a:lnTo>
                    <a:pt x="52" y="89"/>
                  </a:lnTo>
                  <a:lnTo>
                    <a:pt x="63" y="85"/>
                  </a:lnTo>
                  <a:lnTo>
                    <a:pt x="63" y="78"/>
                  </a:lnTo>
                  <a:lnTo>
                    <a:pt x="63" y="78"/>
                  </a:lnTo>
                  <a:lnTo>
                    <a:pt x="63" y="70"/>
                  </a:lnTo>
                  <a:lnTo>
                    <a:pt x="63" y="70"/>
                  </a:lnTo>
                  <a:lnTo>
                    <a:pt x="60" y="70"/>
                  </a:lnTo>
                  <a:lnTo>
                    <a:pt x="56" y="67"/>
                  </a:lnTo>
                  <a:lnTo>
                    <a:pt x="56" y="67"/>
                  </a:lnTo>
                  <a:lnTo>
                    <a:pt x="56" y="63"/>
                  </a:lnTo>
                  <a:lnTo>
                    <a:pt x="52" y="63"/>
                  </a:lnTo>
                  <a:lnTo>
                    <a:pt x="52" y="63"/>
                  </a:lnTo>
                  <a:lnTo>
                    <a:pt x="52" y="63"/>
                  </a:lnTo>
                  <a:lnTo>
                    <a:pt x="52" y="67"/>
                  </a:lnTo>
                  <a:lnTo>
                    <a:pt x="49" y="63"/>
                  </a:lnTo>
                  <a:lnTo>
                    <a:pt x="49" y="63"/>
                  </a:lnTo>
                  <a:lnTo>
                    <a:pt x="45" y="63"/>
                  </a:lnTo>
                  <a:lnTo>
                    <a:pt x="41" y="59"/>
                  </a:lnTo>
                  <a:lnTo>
                    <a:pt x="38" y="56"/>
                  </a:lnTo>
                  <a:lnTo>
                    <a:pt x="41" y="52"/>
                  </a:lnTo>
                  <a:lnTo>
                    <a:pt x="49" y="44"/>
                  </a:lnTo>
                  <a:lnTo>
                    <a:pt x="52" y="41"/>
                  </a:lnTo>
                  <a:lnTo>
                    <a:pt x="52" y="41"/>
                  </a:lnTo>
                  <a:lnTo>
                    <a:pt x="52" y="37"/>
                  </a:lnTo>
                  <a:lnTo>
                    <a:pt x="56" y="37"/>
                  </a:lnTo>
                  <a:lnTo>
                    <a:pt x="52" y="33"/>
                  </a:lnTo>
                  <a:lnTo>
                    <a:pt x="52" y="33"/>
                  </a:lnTo>
                  <a:lnTo>
                    <a:pt x="52" y="30"/>
                  </a:lnTo>
                  <a:lnTo>
                    <a:pt x="49" y="26"/>
                  </a:lnTo>
                  <a:lnTo>
                    <a:pt x="45" y="22"/>
                  </a:lnTo>
                  <a:lnTo>
                    <a:pt x="45" y="19"/>
                  </a:lnTo>
                  <a:lnTo>
                    <a:pt x="49" y="15"/>
                  </a:lnTo>
                  <a:lnTo>
                    <a:pt x="49" y="15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2" y="4"/>
                  </a:lnTo>
                  <a:lnTo>
                    <a:pt x="45" y="11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38" y="7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26" y="4"/>
                  </a:lnTo>
                  <a:lnTo>
                    <a:pt x="19" y="4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15"/>
                  </a:lnTo>
                  <a:lnTo>
                    <a:pt x="15" y="22"/>
                  </a:lnTo>
                  <a:lnTo>
                    <a:pt x="12" y="30"/>
                  </a:lnTo>
                  <a:lnTo>
                    <a:pt x="12" y="33"/>
                  </a:lnTo>
                  <a:lnTo>
                    <a:pt x="15" y="33"/>
                  </a:lnTo>
                  <a:lnTo>
                    <a:pt x="15" y="33"/>
                  </a:lnTo>
                  <a:lnTo>
                    <a:pt x="15" y="37"/>
                  </a:lnTo>
                  <a:lnTo>
                    <a:pt x="12" y="37"/>
                  </a:lnTo>
                  <a:lnTo>
                    <a:pt x="15" y="41"/>
                  </a:lnTo>
                  <a:lnTo>
                    <a:pt x="12" y="41"/>
                  </a:lnTo>
                  <a:lnTo>
                    <a:pt x="12" y="48"/>
                  </a:lnTo>
                  <a:lnTo>
                    <a:pt x="12" y="48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4" y="56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4" y="70"/>
                  </a:lnTo>
                  <a:lnTo>
                    <a:pt x="8" y="70"/>
                  </a:lnTo>
                  <a:lnTo>
                    <a:pt x="12" y="74"/>
                  </a:lnTo>
                  <a:lnTo>
                    <a:pt x="12" y="78"/>
                  </a:lnTo>
                  <a:lnTo>
                    <a:pt x="15" y="82"/>
                  </a:lnTo>
                  <a:lnTo>
                    <a:pt x="19" y="82"/>
                  </a:lnTo>
                  <a:lnTo>
                    <a:pt x="19" y="82"/>
                  </a:lnTo>
                  <a:lnTo>
                    <a:pt x="26" y="85"/>
                  </a:lnTo>
                  <a:lnTo>
                    <a:pt x="34" y="115"/>
                  </a:lnTo>
                  <a:lnTo>
                    <a:pt x="34" y="115"/>
                  </a:lnTo>
                  <a:close/>
                  <a:moveTo>
                    <a:pt x="49" y="59"/>
                  </a:moveTo>
                  <a:lnTo>
                    <a:pt x="49" y="59"/>
                  </a:lnTo>
                  <a:lnTo>
                    <a:pt x="52" y="59"/>
                  </a:lnTo>
                  <a:lnTo>
                    <a:pt x="56" y="59"/>
                  </a:lnTo>
                  <a:lnTo>
                    <a:pt x="52" y="63"/>
                  </a:lnTo>
                  <a:lnTo>
                    <a:pt x="49" y="5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10" name="Freeform 112"/>
            <p:cNvSpPr/>
            <p:nvPr/>
          </p:nvSpPr>
          <p:spPr bwMode="auto">
            <a:xfrm>
              <a:off x="4116753" y="2432297"/>
              <a:ext cx="424588" cy="371837"/>
            </a:xfrm>
            <a:custGeom>
              <a:avLst/>
              <a:gdLst>
                <a:gd name="T0" fmla="*/ 326 w 330"/>
                <a:gd name="T1" fmla="*/ 219 h 289"/>
                <a:gd name="T2" fmla="*/ 318 w 330"/>
                <a:gd name="T3" fmla="*/ 207 h 289"/>
                <a:gd name="T4" fmla="*/ 304 w 330"/>
                <a:gd name="T5" fmla="*/ 207 h 289"/>
                <a:gd name="T6" fmla="*/ 300 w 330"/>
                <a:gd name="T7" fmla="*/ 200 h 289"/>
                <a:gd name="T8" fmla="*/ 296 w 330"/>
                <a:gd name="T9" fmla="*/ 193 h 289"/>
                <a:gd name="T10" fmla="*/ 289 w 330"/>
                <a:gd name="T11" fmla="*/ 178 h 289"/>
                <a:gd name="T12" fmla="*/ 289 w 330"/>
                <a:gd name="T13" fmla="*/ 174 h 289"/>
                <a:gd name="T14" fmla="*/ 296 w 330"/>
                <a:gd name="T15" fmla="*/ 167 h 289"/>
                <a:gd name="T16" fmla="*/ 296 w 330"/>
                <a:gd name="T17" fmla="*/ 152 h 289"/>
                <a:gd name="T18" fmla="*/ 293 w 330"/>
                <a:gd name="T19" fmla="*/ 137 h 289"/>
                <a:gd name="T20" fmla="*/ 289 w 330"/>
                <a:gd name="T21" fmla="*/ 118 h 289"/>
                <a:gd name="T22" fmla="*/ 289 w 330"/>
                <a:gd name="T23" fmla="*/ 111 h 289"/>
                <a:gd name="T24" fmla="*/ 274 w 330"/>
                <a:gd name="T25" fmla="*/ 78 h 289"/>
                <a:gd name="T26" fmla="*/ 267 w 330"/>
                <a:gd name="T27" fmla="*/ 70 h 289"/>
                <a:gd name="T28" fmla="*/ 259 w 330"/>
                <a:gd name="T29" fmla="*/ 63 h 289"/>
                <a:gd name="T30" fmla="*/ 255 w 330"/>
                <a:gd name="T31" fmla="*/ 59 h 289"/>
                <a:gd name="T32" fmla="*/ 263 w 330"/>
                <a:gd name="T33" fmla="*/ 48 h 289"/>
                <a:gd name="T34" fmla="*/ 267 w 330"/>
                <a:gd name="T35" fmla="*/ 37 h 289"/>
                <a:gd name="T36" fmla="*/ 270 w 330"/>
                <a:gd name="T37" fmla="*/ 33 h 289"/>
                <a:gd name="T38" fmla="*/ 267 w 330"/>
                <a:gd name="T39" fmla="*/ 29 h 289"/>
                <a:gd name="T40" fmla="*/ 270 w 330"/>
                <a:gd name="T41" fmla="*/ 11 h 289"/>
                <a:gd name="T42" fmla="*/ 270 w 330"/>
                <a:gd name="T43" fmla="*/ 3 h 289"/>
                <a:gd name="T44" fmla="*/ 263 w 330"/>
                <a:gd name="T45" fmla="*/ 3 h 289"/>
                <a:gd name="T46" fmla="*/ 248 w 330"/>
                <a:gd name="T47" fmla="*/ 0 h 289"/>
                <a:gd name="T48" fmla="*/ 241 w 330"/>
                <a:gd name="T49" fmla="*/ 3 h 289"/>
                <a:gd name="T50" fmla="*/ 233 w 330"/>
                <a:gd name="T51" fmla="*/ 0 h 289"/>
                <a:gd name="T52" fmla="*/ 226 w 330"/>
                <a:gd name="T53" fmla="*/ 7 h 289"/>
                <a:gd name="T54" fmla="*/ 218 w 330"/>
                <a:gd name="T55" fmla="*/ 7 h 289"/>
                <a:gd name="T56" fmla="*/ 207 w 330"/>
                <a:gd name="T57" fmla="*/ 3 h 289"/>
                <a:gd name="T58" fmla="*/ 200 w 330"/>
                <a:gd name="T59" fmla="*/ 3 h 289"/>
                <a:gd name="T60" fmla="*/ 193 w 330"/>
                <a:gd name="T61" fmla="*/ 3 h 289"/>
                <a:gd name="T62" fmla="*/ 185 w 330"/>
                <a:gd name="T63" fmla="*/ 7 h 289"/>
                <a:gd name="T64" fmla="*/ 174 w 330"/>
                <a:gd name="T65" fmla="*/ 7 h 289"/>
                <a:gd name="T66" fmla="*/ 159 w 330"/>
                <a:gd name="T67" fmla="*/ 7 h 289"/>
                <a:gd name="T68" fmla="*/ 144 w 330"/>
                <a:gd name="T69" fmla="*/ 15 h 289"/>
                <a:gd name="T70" fmla="*/ 141 w 330"/>
                <a:gd name="T71" fmla="*/ 22 h 289"/>
                <a:gd name="T72" fmla="*/ 133 w 330"/>
                <a:gd name="T73" fmla="*/ 22 h 289"/>
                <a:gd name="T74" fmla="*/ 126 w 330"/>
                <a:gd name="T75" fmla="*/ 22 h 289"/>
                <a:gd name="T76" fmla="*/ 118 w 330"/>
                <a:gd name="T77" fmla="*/ 29 h 289"/>
                <a:gd name="T78" fmla="*/ 107 w 330"/>
                <a:gd name="T79" fmla="*/ 33 h 289"/>
                <a:gd name="T80" fmla="*/ 111 w 330"/>
                <a:gd name="T81" fmla="*/ 40 h 289"/>
                <a:gd name="T82" fmla="*/ 111 w 330"/>
                <a:gd name="T83" fmla="*/ 48 h 289"/>
                <a:gd name="T84" fmla="*/ 115 w 330"/>
                <a:gd name="T85" fmla="*/ 66 h 289"/>
                <a:gd name="T86" fmla="*/ 118 w 330"/>
                <a:gd name="T87" fmla="*/ 74 h 289"/>
                <a:gd name="T88" fmla="*/ 126 w 330"/>
                <a:gd name="T89" fmla="*/ 78 h 289"/>
                <a:gd name="T90" fmla="*/ 122 w 330"/>
                <a:gd name="T91" fmla="*/ 85 h 289"/>
                <a:gd name="T92" fmla="*/ 93 w 330"/>
                <a:gd name="T93" fmla="*/ 92 h 289"/>
                <a:gd name="T94" fmla="*/ 89 w 330"/>
                <a:gd name="T95" fmla="*/ 104 h 289"/>
                <a:gd name="T96" fmla="*/ 59 w 330"/>
                <a:gd name="T97" fmla="*/ 122 h 289"/>
                <a:gd name="T98" fmla="*/ 33 w 330"/>
                <a:gd name="T99" fmla="*/ 130 h 289"/>
                <a:gd name="T100" fmla="*/ 15 w 330"/>
                <a:gd name="T101" fmla="*/ 133 h 289"/>
                <a:gd name="T102" fmla="*/ 0 w 330"/>
                <a:gd name="T103" fmla="*/ 144 h 289"/>
                <a:gd name="T104" fmla="*/ 0 w 330"/>
                <a:gd name="T105" fmla="*/ 159 h 289"/>
                <a:gd name="T106" fmla="*/ 59 w 330"/>
                <a:gd name="T107" fmla="*/ 196 h 289"/>
                <a:gd name="T108" fmla="*/ 170 w 330"/>
                <a:gd name="T109" fmla="*/ 270 h 289"/>
                <a:gd name="T110" fmla="*/ 185 w 330"/>
                <a:gd name="T111" fmla="*/ 274 h 289"/>
                <a:gd name="T112" fmla="*/ 193 w 330"/>
                <a:gd name="T113" fmla="*/ 278 h 289"/>
                <a:gd name="T114" fmla="*/ 193 w 330"/>
                <a:gd name="T115" fmla="*/ 289 h 289"/>
                <a:gd name="T116" fmla="*/ 211 w 330"/>
                <a:gd name="T117" fmla="*/ 289 h 289"/>
                <a:gd name="T118" fmla="*/ 237 w 330"/>
                <a:gd name="T119" fmla="*/ 282 h 289"/>
                <a:gd name="T120" fmla="*/ 330 w 330"/>
                <a:gd name="T121" fmla="*/ 222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30" h="289">
                  <a:moveTo>
                    <a:pt x="330" y="222"/>
                  </a:moveTo>
                  <a:lnTo>
                    <a:pt x="330" y="222"/>
                  </a:lnTo>
                  <a:lnTo>
                    <a:pt x="326" y="219"/>
                  </a:lnTo>
                  <a:lnTo>
                    <a:pt x="326" y="219"/>
                  </a:lnTo>
                  <a:lnTo>
                    <a:pt x="322" y="211"/>
                  </a:lnTo>
                  <a:lnTo>
                    <a:pt x="318" y="207"/>
                  </a:lnTo>
                  <a:lnTo>
                    <a:pt x="315" y="207"/>
                  </a:lnTo>
                  <a:lnTo>
                    <a:pt x="311" y="207"/>
                  </a:lnTo>
                  <a:lnTo>
                    <a:pt x="304" y="207"/>
                  </a:lnTo>
                  <a:lnTo>
                    <a:pt x="300" y="204"/>
                  </a:lnTo>
                  <a:lnTo>
                    <a:pt x="300" y="204"/>
                  </a:lnTo>
                  <a:lnTo>
                    <a:pt x="300" y="200"/>
                  </a:lnTo>
                  <a:lnTo>
                    <a:pt x="300" y="196"/>
                  </a:lnTo>
                  <a:lnTo>
                    <a:pt x="300" y="196"/>
                  </a:lnTo>
                  <a:lnTo>
                    <a:pt x="296" y="193"/>
                  </a:lnTo>
                  <a:lnTo>
                    <a:pt x="296" y="189"/>
                  </a:lnTo>
                  <a:lnTo>
                    <a:pt x="293" y="185"/>
                  </a:lnTo>
                  <a:lnTo>
                    <a:pt x="289" y="178"/>
                  </a:lnTo>
                  <a:lnTo>
                    <a:pt x="289" y="178"/>
                  </a:lnTo>
                  <a:lnTo>
                    <a:pt x="289" y="178"/>
                  </a:lnTo>
                  <a:lnTo>
                    <a:pt x="289" y="174"/>
                  </a:lnTo>
                  <a:lnTo>
                    <a:pt x="293" y="170"/>
                  </a:lnTo>
                  <a:lnTo>
                    <a:pt x="296" y="170"/>
                  </a:lnTo>
                  <a:lnTo>
                    <a:pt x="296" y="167"/>
                  </a:lnTo>
                  <a:lnTo>
                    <a:pt x="293" y="163"/>
                  </a:lnTo>
                  <a:lnTo>
                    <a:pt x="293" y="159"/>
                  </a:lnTo>
                  <a:lnTo>
                    <a:pt x="296" y="152"/>
                  </a:lnTo>
                  <a:lnTo>
                    <a:pt x="293" y="148"/>
                  </a:lnTo>
                  <a:lnTo>
                    <a:pt x="293" y="141"/>
                  </a:lnTo>
                  <a:lnTo>
                    <a:pt x="293" y="137"/>
                  </a:lnTo>
                  <a:lnTo>
                    <a:pt x="293" y="133"/>
                  </a:lnTo>
                  <a:lnTo>
                    <a:pt x="293" y="122"/>
                  </a:lnTo>
                  <a:lnTo>
                    <a:pt x="289" y="118"/>
                  </a:lnTo>
                  <a:lnTo>
                    <a:pt x="289" y="118"/>
                  </a:lnTo>
                  <a:lnTo>
                    <a:pt x="289" y="115"/>
                  </a:lnTo>
                  <a:lnTo>
                    <a:pt x="289" y="111"/>
                  </a:lnTo>
                  <a:lnTo>
                    <a:pt x="281" y="81"/>
                  </a:lnTo>
                  <a:lnTo>
                    <a:pt x="274" y="78"/>
                  </a:lnTo>
                  <a:lnTo>
                    <a:pt x="274" y="78"/>
                  </a:lnTo>
                  <a:lnTo>
                    <a:pt x="270" y="78"/>
                  </a:lnTo>
                  <a:lnTo>
                    <a:pt x="267" y="74"/>
                  </a:lnTo>
                  <a:lnTo>
                    <a:pt x="267" y="70"/>
                  </a:lnTo>
                  <a:lnTo>
                    <a:pt x="263" y="66"/>
                  </a:lnTo>
                  <a:lnTo>
                    <a:pt x="259" y="66"/>
                  </a:lnTo>
                  <a:lnTo>
                    <a:pt x="259" y="63"/>
                  </a:lnTo>
                  <a:lnTo>
                    <a:pt x="259" y="63"/>
                  </a:lnTo>
                  <a:lnTo>
                    <a:pt x="255" y="59"/>
                  </a:lnTo>
                  <a:lnTo>
                    <a:pt x="255" y="59"/>
                  </a:lnTo>
                  <a:lnTo>
                    <a:pt x="259" y="52"/>
                  </a:lnTo>
                  <a:lnTo>
                    <a:pt x="263" y="48"/>
                  </a:lnTo>
                  <a:lnTo>
                    <a:pt x="263" y="48"/>
                  </a:lnTo>
                  <a:lnTo>
                    <a:pt x="267" y="44"/>
                  </a:lnTo>
                  <a:lnTo>
                    <a:pt x="267" y="44"/>
                  </a:lnTo>
                  <a:lnTo>
                    <a:pt x="267" y="37"/>
                  </a:lnTo>
                  <a:lnTo>
                    <a:pt x="270" y="37"/>
                  </a:lnTo>
                  <a:lnTo>
                    <a:pt x="267" y="33"/>
                  </a:lnTo>
                  <a:lnTo>
                    <a:pt x="270" y="33"/>
                  </a:lnTo>
                  <a:lnTo>
                    <a:pt x="270" y="29"/>
                  </a:lnTo>
                  <a:lnTo>
                    <a:pt x="270" y="29"/>
                  </a:lnTo>
                  <a:lnTo>
                    <a:pt x="267" y="29"/>
                  </a:lnTo>
                  <a:lnTo>
                    <a:pt x="267" y="26"/>
                  </a:lnTo>
                  <a:lnTo>
                    <a:pt x="270" y="18"/>
                  </a:lnTo>
                  <a:lnTo>
                    <a:pt x="270" y="11"/>
                  </a:lnTo>
                  <a:lnTo>
                    <a:pt x="270" y="7"/>
                  </a:lnTo>
                  <a:lnTo>
                    <a:pt x="270" y="7"/>
                  </a:lnTo>
                  <a:lnTo>
                    <a:pt x="270" y="3"/>
                  </a:lnTo>
                  <a:lnTo>
                    <a:pt x="270" y="3"/>
                  </a:lnTo>
                  <a:lnTo>
                    <a:pt x="267" y="3"/>
                  </a:lnTo>
                  <a:lnTo>
                    <a:pt x="263" y="3"/>
                  </a:lnTo>
                  <a:lnTo>
                    <a:pt x="255" y="7"/>
                  </a:lnTo>
                  <a:lnTo>
                    <a:pt x="252" y="3"/>
                  </a:lnTo>
                  <a:lnTo>
                    <a:pt x="248" y="0"/>
                  </a:lnTo>
                  <a:lnTo>
                    <a:pt x="248" y="3"/>
                  </a:lnTo>
                  <a:lnTo>
                    <a:pt x="244" y="3"/>
                  </a:lnTo>
                  <a:lnTo>
                    <a:pt x="241" y="3"/>
                  </a:lnTo>
                  <a:lnTo>
                    <a:pt x="237" y="3"/>
                  </a:lnTo>
                  <a:lnTo>
                    <a:pt x="237" y="0"/>
                  </a:lnTo>
                  <a:lnTo>
                    <a:pt x="233" y="0"/>
                  </a:lnTo>
                  <a:lnTo>
                    <a:pt x="233" y="3"/>
                  </a:lnTo>
                  <a:lnTo>
                    <a:pt x="230" y="3"/>
                  </a:lnTo>
                  <a:lnTo>
                    <a:pt x="226" y="7"/>
                  </a:lnTo>
                  <a:lnTo>
                    <a:pt x="226" y="7"/>
                  </a:lnTo>
                  <a:lnTo>
                    <a:pt x="222" y="7"/>
                  </a:lnTo>
                  <a:lnTo>
                    <a:pt x="218" y="7"/>
                  </a:lnTo>
                  <a:lnTo>
                    <a:pt x="215" y="7"/>
                  </a:lnTo>
                  <a:lnTo>
                    <a:pt x="215" y="3"/>
                  </a:lnTo>
                  <a:lnTo>
                    <a:pt x="207" y="3"/>
                  </a:lnTo>
                  <a:lnTo>
                    <a:pt x="207" y="3"/>
                  </a:lnTo>
                  <a:lnTo>
                    <a:pt x="204" y="3"/>
                  </a:lnTo>
                  <a:lnTo>
                    <a:pt x="200" y="3"/>
                  </a:lnTo>
                  <a:lnTo>
                    <a:pt x="196" y="3"/>
                  </a:lnTo>
                  <a:lnTo>
                    <a:pt x="196" y="3"/>
                  </a:lnTo>
                  <a:lnTo>
                    <a:pt x="193" y="3"/>
                  </a:lnTo>
                  <a:lnTo>
                    <a:pt x="193" y="7"/>
                  </a:lnTo>
                  <a:lnTo>
                    <a:pt x="189" y="7"/>
                  </a:lnTo>
                  <a:lnTo>
                    <a:pt x="185" y="7"/>
                  </a:lnTo>
                  <a:lnTo>
                    <a:pt x="181" y="11"/>
                  </a:lnTo>
                  <a:lnTo>
                    <a:pt x="178" y="11"/>
                  </a:lnTo>
                  <a:lnTo>
                    <a:pt x="174" y="7"/>
                  </a:lnTo>
                  <a:lnTo>
                    <a:pt x="170" y="7"/>
                  </a:lnTo>
                  <a:lnTo>
                    <a:pt x="163" y="11"/>
                  </a:lnTo>
                  <a:lnTo>
                    <a:pt x="159" y="7"/>
                  </a:lnTo>
                  <a:lnTo>
                    <a:pt x="152" y="15"/>
                  </a:lnTo>
                  <a:lnTo>
                    <a:pt x="148" y="15"/>
                  </a:lnTo>
                  <a:lnTo>
                    <a:pt x="144" y="15"/>
                  </a:lnTo>
                  <a:lnTo>
                    <a:pt x="141" y="18"/>
                  </a:lnTo>
                  <a:lnTo>
                    <a:pt x="141" y="18"/>
                  </a:lnTo>
                  <a:lnTo>
                    <a:pt x="141" y="22"/>
                  </a:lnTo>
                  <a:lnTo>
                    <a:pt x="137" y="22"/>
                  </a:lnTo>
                  <a:lnTo>
                    <a:pt x="137" y="22"/>
                  </a:lnTo>
                  <a:lnTo>
                    <a:pt x="133" y="22"/>
                  </a:lnTo>
                  <a:lnTo>
                    <a:pt x="133" y="22"/>
                  </a:lnTo>
                  <a:lnTo>
                    <a:pt x="130" y="22"/>
                  </a:lnTo>
                  <a:lnTo>
                    <a:pt x="126" y="22"/>
                  </a:lnTo>
                  <a:lnTo>
                    <a:pt x="122" y="26"/>
                  </a:lnTo>
                  <a:lnTo>
                    <a:pt x="122" y="26"/>
                  </a:lnTo>
                  <a:lnTo>
                    <a:pt x="118" y="29"/>
                  </a:lnTo>
                  <a:lnTo>
                    <a:pt x="118" y="33"/>
                  </a:lnTo>
                  <a:lnTo>
                    <a:pt x="111" y="33"/>
                  </a:lnTo>
                  <a:lnTo>
                    <a:pt x="107" y="33"/>
                  </a:lnTo>
                  <a:lnTo>
                    <a:pt x="107" y="33"/>
                  </a:lnTo>
                  <a:lnTo>
                    <a:pt x="111" y="37"/>
                  </a:lnTo>
                  <a:lnTo>
                    <a:pt x="111" y="40"/>
                  </a:lnTo>
                  <a:lnTo>
                    <a:pt x="111" y="40"/>
                  </a:lnTo>
                  <a:lnTo>
                    <a:pt x="111" y="44"/>
                  </a:lnTo>
                  <a:lnTo>
                    <a:pt x="111" y="48"/>
                  </a:lnTo>
                  <a:lnTo>
                    <a:pt x="111" y="52"/>
                  </a:lnTo>
                  <a:lnTo>
                    <a:pt x="115" y="55"/>
                  </a:lnTo>
                  <a:lnTo>
                    <a:pt x="115" y="66"/>
                  </a:lnTo>
                  <a:lnTo>
                    <a:pt x="118" y="70"/>
                  </a:lnTo>
                  <a:lnTo>
                    <a:pt x="118" y="74"/>
                  </a:lnTo>
                  <a:lnTo>
                    <a:pt x="118" y="74"/>
                  </a:lnTo>
                  <a:lnTo>
                    <a:pt x="122" y="78"/>
                  </a:lnTo>
                  <a:lnTo>
                    <a:pt x="122" y="78"/>
                  </a:lnTo>
                  <a:lnTo>
                    <a:pt x="126" y="78"/>
                  </a:lnTo>
                  <a:lnTo>
                    <a:pt x="122" y="81"/>
                  </a:lnTo>
                  <a:lnTo>
                    <a:pt x="122" y="81"/>
                  </a:lnTo>
                  <a:lnTo>
                    <a:pt x="122" y="85"/>
                  </a:lnTo>
                  <a:lnTo>
                    <a:pt x="104" y="85"/>
                  </a:lnTo>
                  <a:lnTo>
                    <a:pt x="100" y="85"/>
                  </a:lnTo>
                  <a:lnTo>
                    <a:pt x="93" y="92"/>
                  </a:lnTo>
                  <a:lnTo>
                    <a:pt x="93" y="92"/>
                  </a:lnTo>
                  <a:lnTo>
                    <a:pt x="89" y="96"/>
                  </a:lnTo>
                  <a:lnTo>
                    <a:pt x="89" y="104"/>
                  </a:lnTo>
                  <a:lnTo>
                    <a:pt x="89" y="104"/>
                  </a:lnTo>
                  <a:lnTo>
                    <a:pt x="78" y="111"/>
                  </a:lnTo>
                  <a:lnTo>
                    <a:pt x="59" y="122"/>
                  </a:lnTo>
                  <a:lnTo>
                    <a:pt x="44" y="130"/>
                  </a:lnTo>
                  <a:lnTo>
                    <a:pt x="41" y="130"/>
                  </a:lnTo>
                  <a:lnTo>
                    <a:pt x="33" y="130"/>
                  </a:lnTo>
                  <a:lnTo>
                    <a:pt x="30" y="130"/>
                  </a:lnTo>
                  <a:lnTo>
                    <a:pt x="26" y="130"/>
                  </a:lnTo>
                  <a:lnTo>
                    <a:pt x="15" y="133"/>
                  </a:lnTo>
                  <a:lnTo>
                    <a:pt x="11" y="137"/>
                  </a:lnTo>
                  <a:lnTo>
                    <a:pt x="7" y="141"/>
                  </a:lnTo>
                  <a:lnTo>
                    <a:pt x="0" y="144"/>
                  </a:lnTo>
                  <a:lnTo>
                    <a:pt x="0" y="155"/>
                  </a:lnTo>
                  <a:lnTo>
                    <a:pt x="0" y="155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59" y="196"/>
                  </a:lnTo>
                  <a:lnTo>
                    <a:pt x="59" y="196"/>
                  </a:lnTo>
                  <a:lnTo>
                    <a:pt x="167" y="263"/>
                  </a:lnTo>
                  <a:lnTo>
                    <a:pt x="170" y="270"/>
                  </a:lnTo>
                  <a:lnTo>
                    <a:pt x="174" y="270"/>
                  </a:lnTo>
                  <a:lnTo>
                    <a:pt x="178" y="270"/>
                  </a:lnTo>
                  <a:lnTo>
                    <a:pt x="185" y="274"/>
                  </a:lnTo>
                  <a:lnTo>
                    <a:pt x="185" y="274"/>
                  </a:lnTo>
                  <a:lnTo>
                    <a:pt x="189" y="278"/>
                  </a:lnTo>
                  <a:lnTo>
                    <a:pt x="193" y="278"/>
                  </a:lnTo>
                  <a:lnTo>
                    <a:pt x="193" y="282"/>
                  </a:lnTo>
                  <a:lnTo>
                    <a:pt x="193" y="285"/>
                  </a:lnTo>
                  <a:lnTo>
                    <a:pt x="193" y="289"/>
                  </a:lnTo>
                  <a:lnTo>
                    <a:pt x="196" y="289"/>
                  </a:lnTo>
                  <a:lnTo>
                    <a:pt x="204" y="289"/>
                  </a:lnTo>
                  <a:lnTo>
                    <a:pt x="211" y="289"/>
                  </a:lnTo>
                  <a:lnTo>
                    <a:pt x="211" y="289"/>
                  </a:lnTo>
                  <a:lnTo>
                    <a:pt x="211" y="289"/>
                  </a:lnTo>
                  <a:lnTo>
                    <a:pt x="237" y="282"/>
                  </a:lnTo>
                  <a:lnTo>
                    <a:pt x="255" y="267"/>
                  </a:lnTo>
                  <a:lnTo>
                    <a:pt x="330" y="222"/>
                  </a:lnTo>
                  <a:lnTo>
                    <a:pt x="330" y="2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11" name="Freeform 113"/>
            <p:cNvSpPr/>
            <p:nvPr/>
          </p:nvSpPr>
          <p:spPr bwMode="auto">
            <a:xfrm>
              <a:off x="4030547" y="2455455"/>
              <a:ext cx="248320" cy="176269"/>
            </a:xfrm>
            <a:custGeom>
              <a:avLst/>
              <a:gdLst>
                <a:gd name="T0" fmla="*/ 67 w 193"/>
                <a:gd name="T1" fmla="*/ 126 h 137"/>
                <a:gd name="T2" fmla="*/ 78 w 193"/>
                <a:gd name="T3" fmla="*/ 119 h 137"/>
                <a:gd name="T4" fmla="*/ 93 w 193"/>
                <a:gd name="T5" fmla="*/ 112 h 137"/>
                <a:gd name="T6" fmla="*/ 100 w 193"/>
                <a:gd name="T7" fmla="*/ 112 h 137"/>
                <a:gd name="T8" fmla="*/ 111 w 193"/>
                <a:gd name="T9" fmla="*/ 112 h 137"/>
                <a:gd name="T10" fmla="*/ 145 w 193"/>
                <a:gd name="T11" fmla="*/ 93 h 137"/>
                <a:gd name="T12" fmla="*/ 156 w 193"/>
                <a:gd name="T13" fmla="*/ 86 h 137"/>
                <a:gd name="T14" fmla="*/ 160 w 193"/>
                <a:gd name="T15" fmla="*/ 74 h 137"/>
                <a:gd name="T16" fmla="*/ 167 w 193"/>
                <a:gd name="T17" fmla="*/ 67 h 137"/>
                <a:gd name="T18" fmla="*/ 189 w 193"/>
                <a:gd name="T19" fmla="*/ 67 h 137"/>
                <a:gd name="T20" fmla="*/ 189 w 193"/>
                <a:gd name="T21" fmla="*/ 63 h 137"/>
                <a:gd name="T22" fmla="*/ 189 w 193"/>
                <a:gd name="T23" fmla="*/ 60 h 137"/>
                <a:gd name="T24" fmla="*/ 185 w 193"/>
                <a:gd name="T25" fmla="*/ 56 h 137"/>
                <a:gd name="T26" fmla="*/ 185 w 193"/>
                <a:gd name="T27" fmla="*/ 52 h 137"/>
                <a:gd name="T28" fmla="*/ 182 w 193"/>
                <a:gd name="T29" fmla="*/ 37 h 137"/>
                <a:gd name="T30" fmla="*/ 178 w 193"/>
                <a:gd name="T31" fmla="*/ 30 h 137"/>
                <a:gd name="T32" fmla="*/ 178 w 193"/>
                <a:gd name="T33" fmla="*/ 22 h 137"/>
                <a:gd name="T34" fmla="*/ 178 w 193"/>
                <a:gd name="T35" fmla="*/ 19 h 137"/>
                <a:gd name="T36" fmla="*/ 174 w 193"/>
                <a:gd name="T37" fmla="*/ 15 h 137"/>
                <a:gd name="T38" fmla="*/ 163 w 193"/>
                <a:gd name="T39" fmla="*/ 15 h 137"/>
                <a:gd name="T40" fmla="*/ 160 w 193"/>
                <a:gd name="T41" fmla="*/ 11 h 137"/>
                <a:gd name="T42" fmla="*/ 160 w 193"/>
                <a:gd name="T43" fmla="*/ 11 h 137"/>
                <a:gd name="T44" fmla="*/ 152 w 193"/>
                <a:gd name="T45" fmla="*/ 15 h 137"/>
                <a:gd name="T46" fmla="*/ 141 w 193"/>
                <a:gd name="T47" fmla="*/ 11 h 137"/>
                <a:gd name="T48" fmla="*/ 134 w 193"/>
                <a:gd name="T49" fmla="*/ 15 h 137"/>
                <a:gd name="T50" fmla="*/ 126 w 193"/>
                <a:gd name="T51" fmla="*/ 8 h 137"/>
                <a:gd name="T52" fmla="*/ 123 w 193"/>
                <a:gd name="T53" fmla="*/ 4 h 137"/>
                <a:gd name="T54" fmla="*/ 123 w 193"/>
                <a:gd name="T55" fmla="*/ 4 h 137"/>
                <a:gd name="T56" fmla="*/ 119 w 193"/>
                <a:gd name="T57" fmla="*/ 4 h 137"/>
                <a:gd name="T58" fmla="*/ 115 w 193"/>
                <a:gd name="T59" fmla="*/ 4 h 137"/>
                <a:gd name="T60" fmla="*/ 111 w 193"/>
                <a:gd name="T61" fmla="*/ 15 h 137"/>
                <a:gd name="T62" fmla="*/ 108 w 193"/>
                <a:gd name="T63" fmla="*/ 26 h 137"/>
                <a:gd name="T64" fmla="*/ 97 w 193"/>
                <a:gd name="T65" fmla="*/ 37 h 137"/>
                <a:gd name="T66" fmla="*/ 93 w 193"/>
                <a:gd name="T67" fmla="*/ 37 h 137"/>
                <a:gd name="T68" fmla="*/ 82 w 193"/>
                <a:gd name="T69" fmla="*/ 45 h 137"/>
                <a:gd name="T70" fmla="*/ 74 w 193"/>
                <a:gd name="T71" fmla="*/ 48 h 137"/>
                <a:gd name="T72" fmla="*/ 67 w 193"/>
                <a:gd name="T73" fmla="*/ 52 h 137"/>
                <a:gd name="T74" fmla="*/ 63 w 193"/>
                <a:gd name="T75" fmla="*/ 63 h 137"/>
                <a:gd name="T76" fmla="*/ 56 w 193"/>
                <a:gd name="T77" fmla="*/ 71 h 137"/>
                <a:gd name="T78" fmla="*/ 52 w 193"/>
                <a:gd name="T79" fmla="*/ 82 h 137"/>
                <a:gd name="T80" fmla="*/ 52 w 193"/>
                <a:gd name="T81" fmla="*/ 93 h 137"/>
                <a:gd name="T82" fmla="*/ 56 w 193"/>
                <a:gd name="T83" fmla="*/ 97 h 137"/>
                <a:gd name="T84" fmla="*/ 45 w 193"/>
                <a:gd name="T85" fmla="*/ 112 h 137"/>
                <a:gd name="T86" fmla="*/ 37 w 193"/>
                <a:gd name="T87" fmla="*/ 119 h 137"/>
                <a:gd name="T88" fmla="*/ 23 w 193"/>
                <a:gd name="T89" fmla="*/ 130 h 137"/>
                <a:gd name="T90" fmla="*/ 0 w 193"/>
                <a:gd name="T91" fmla="*/ 137 h 137"/>
                <a:gd name="T92" fmla="*/ 67 w 193"/>
                <a:gd name="T93" fmla="*/ 13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3" h="137">
                  <a:moveTo>
                    <a:pt x="67" y="137"/>
                  </a:moveTo>
                  <a:lnTo>
                    <a:pt x="67" y="126"/>
                  </a:lnTo>
                  <a:lnTo>
                    <a:pt x="74" y="123"/>
                  </a:lnTo>
                  <a:lnTo>
                    <a:pt x="78" y="119"/>
                  </a:lnTo>
                  <a:lnTo>
                    <a:pt x="82" y="115"/>
                  </a:lnTo>
                  <a:lnTo>
                    <a:pt x="93" y="112"/>
                  </a:lnTo>
                  <a:lnTo>
                    <a:pt x="97" y="112"/>
                  </a:lnTo>
                  <a:lnTo>
                    <a:pt x="100" y="112"/>
                  </a:lnTo>
                  <a:lnTo>
                    <a:pt x="108" y="112"/>
                  </a:lnTo>
                  <a:lnTo>
                    <a:pt x="111" y="112"/>
                  </a:lnTo>
                  <a:lnTo>
                    <a:pt x="126" y="104"/>
                  </a:lnTo>
                  <a:lnTo>
                    <a:pt x="145" y="93"/>
                  </a:lnTo>
                  <a:lnTo>
                    <a:pt x="156" y="86"/>
                  </a:lnTo>
                  <a:lnTo>
                    <a:pt x="156" y="86"/>
                  </a:lnTo>
                  <a:lnTo>
                    <a:pt x="156" y="78"/>
                  </a:lnTo>
                  <a:lnTo>
                    <a:pt x="160" y="74"/>
                  </a:lnTo>
                  <a:lnTo>
                    <a:pt x="160" y="74"/>
                  </a:lnTo>
                  <a:lnTo>
                    <a:pt x="167" y="67"/>
                  </a:lnTo>
                  <a:lnTo>
                    <a:pt x="171" y="67"/>
                  </a:lnTo>
                  <a:lnTo>
                    <a:pt x="189" y="67"/>
                  </a:lnTo>
                  <a:lnTo>
                    <a:pt x="189" y="63"/>
                  </a:lnTo>
                  <a:lnTo>
                    <a:pt x="189" y="63"/>
                  </a:lnTo>
                  <a:lnTo>
                    <a:pt x="193" y="60"/>
                  </a:lnTo>
                  <a:lnTo>
                    <a:pt x="189" y="60"/>
                  </a:lnTo>
                  <a:lnTo>
                    <a:pt x="189" y="60"/>
                  </a:lnTo>
                  <a:lnTo>
                    <a:pt x="185" y="56"/>
                  </a:lnTo>
                  <a:lnTo>
                    <a:pt x="185" y="56"/>
                  </a:lnTo>
                  <a:lnTo>
                    <a:pt x="185" y="52"/>
                  </a:lnTo>
                  <a:lnTo>
                    <a:pt x="182" y="48"/>
                  </a:lnTo>
                  <a:lnTo>
                    <a:pt x="182" y="37"/>
                  </a:lnTo>
                  <a:lnTo>
                    <a:pt x="178" y="34"/>
                  </a:lnTo>
                  <a:lnTo>
                    <a:pt x="178" y="30"/>
                  </a:lnTo>
                  <a:lnTo>
                    <a:pt x="178" y="26"/>
                  </a:lnTo>
                  <a:lnTo>
                    <a:pt x="178" y="22"/>
                  </a:lnTo>
                  <a:lnTo>
                    <a:pt x="178" y="22"/>
                  </a:lnTo>
                  <a:lnTo>
                    <a:pt x="178" y="19"/>
                  </a:lnTo>
                  <a:lnTo>
                    <a:pt x="174" y="15"/>
                  </a:lnTo>
                  <a:lnTo>
                    <a:pt x="174" y="15"/>
                  </a:lnTo>
                  <a:lnTo>
                    <a:pt x="171" y="15"/>
                  </a:lnTo>
                  <a:lnTo>
                    <a:pt x="163" y="15"/>
                  </a:lnTo>
                  <a:lnTo>
                    <a:pt x="160" y="11"/>
                  </a:lnTo>
                  <a:lnTo>
                    <a:pt x="160" y="11"/>
                  </a:lnTo>
                  <a:lnTo>
                    <a:pt x="160" y="11"/>
                  </a:lnTo>
                  <a:lnTo>
                    <a:pt x="160" y="11"/>
                  </a:lnTo>
                  <a:lnTo>
                    <a:pt x="156" y="11"/>
                  </a:lnTo>
                  <a:lnTo>
                    <a:pt x="152" y="15"/>
                  </a:lnTo>
                  <a:lnTo>
                    <a:pt x="145" y="11"/>
                  </a:lnTo>
                  <a:lnTo>
                    <a:pt x="141" y="11"/>
                  </a:lnTo>
                  <a:lnTo>
                    <a:pt x="137" y="15"/>
                  </a:lnTo>
                  <a:lnTo>
                    <a:pt x="134" y="15"/>
                  </a:lnTo>
                  <a:lnTo>
                    <a:pt x="130" y="15"/>
                  </a:lnTo>
                  <a:lnTo>
                    <a:pt x="126" y="8"/>
                  </a:lnTo>
                  <a:lnTo>
                    <a:pt x="123" y="8"/>
                  </a:lnTo>
                  <a:lnTo>
                    <a:pt x="123" y="4"/>
                  </a:lnTo>
                  <a:lnTo>
                    <a:pt x="123" y="4"/>
                  </a:lnTo>
                  <a:lnTo>
                    <a:pt x="123" y="4"/>
                  </a:lnTo>
                  <a:lnTo>
                    <a:pt x="123" y="0"/>
                  </a:lnTo>
                  <a:lnTo>
                    <a:pt x="119" y="4"/>
                  </a:lnTo>
                  <a:lnTo>
                    <a:pt x="119" y="4"/>
                  </a:lnTo>
                  <a:lnTo>
                    <a:pt x="115" y="4"/>
                  </a:lnTo>
                  <a:lnTo>
                    <a:pt x="111" y="8"/>
                  </a:lnTo>
                  <a:lnTo>
                    <a:pt x="111" y="15"/>
                  </a:lnTo>
                  <a:lnTo>
                    <a:pt x="108" y="19"/>
                  </a:lnTo>
                  <a:lnTo>
                    <a:pt x="108" y="26"/>
                  </a:lnTo>
                  <a:lnTo>
                    <a:pt x="104" y="30"/>
                  </a:lnTo>
                  <a:lnTo>
                    <a:pt x="97" y="37"/>
                  </a:lnTo>
                  <a:lnTo>
                    <a:pt x="97" y="37"/>
                  </a:lnTo>
                  <a:lnTo>
                    <a:pt x="93" y="37"/>
                  </a:lnTo>
                  <a:lnTo>
                    <a:pt x="86" y="41"/>
                  </a:lnTo>
                  <a:lnTo>
                    <a:pt x="82" y="45"/>
                  </a:lnTo>
                  <a:lnTo>
                    <a:pt x="82" y="45"/>
                  </a:lnTo>
                  <a:lnTo>
                    <a:pt x="74" y="48"/>
                  </a:lnTo>
                  <a:lnTo>
                    <a:pt x="71" y="48"/>
                  </a:lnTo>
                  <a:lnTo>
                    <a:pt x="67" y="52"/>
                  </a:lnTo>
                  <a:lnTo>
                    <a:pt x="60" y="56"/>
                  </a:lnTo>
                  <a:lnTo>
                    <a:pt x="63" y="63"/>
                  </a:lnTo>
                  <a:lnTo>
                    <a:pt x="63" y="67"/>
                  </a:lnTo>
                  <a:lnTo>
                    <a:pt x="56" y="71"/>
                  </a:lnTo>
                  <a:lnTo>
                    <a:pt x="52" y="78"/>
                  </a:lnTo>
                  <a:lnTo>
                    <a:pt x="52" y="82"/>
                  </a:lnTo>
                  <a:lnTo>
                    <a:pt x="56" y="89"/>
                  </a:lnTo>
                  <a:lnTo>
                    <a:pt x="52" y="93"/>
                  </a:lnTo>
                  <a:lnTo>
                    <a:pt x="52" y="93"/>
                  </a:lnTo>
                  <a:lnTo>
                    <a:pt x="56" y="97"/>
                  </a:lnTo>
                  <a:lnTo>
                    <a:pt x="56" y="100"/>
                  </a:lnTo>
                  <a:lnTo>
                    <a:pt x="45" y="112"/>
                  </a:lnTo>
                  <a:lnTo>
                    <a:pt x="41" y="115"/>
                  </a:lnTo>
                  <a:lnTo>
                    <a:pt x="37" y="119"/>
                  </a:lnTo>
                  <a:lnTo>
                    <a:pt x="34" y="119"/>
                  </a:lnTo>
                  <a:lnTo>
                    <a:pt x="23" y="130"/>
                  </a:lnTo>
                  <a:lnTo>
                    <a:pt x="4" y="134"/>
                  </a:lnTo>
                  <a:lnTo>
                    <a:pt x="0" y="137"/>
                  </a:lnTo>
                  <a:lnTo>
                    <a:pt x="67" y="137"/>
                  </a:lnTo>
                  <a:lnTo>
                    <a:pt x="67" y="137"/>
                  </a:lnTo>
                  <a:lnTo>
                    <a:pt x="67" y="13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12" name="Freeform 114"/>
            <p:cNvSpPr/>
            <p:nvPr/>
          </p:nvSpPr>
          <p:spPr bwMode="auto">
            <a:xfrm>
              <a:off x="3945629" y="2631723"/>
              <a:ext cx="171122" cy="129950"/>
            </a:xfrm>
            <a:custGeom>
              <a:avLst/>
              <a:gdLst>
                <a:gd name="T0" fmla="*/ 133 w 133"/>
                <a:gd name="T1" fmla="*/ 4 h 101"/>
                <a:gd name="T2" fmla="*/ 133 w 133"/>
                <a:gd name="T3" fmla="*/ 0 h 101"/>
                <a:gd name="T4" fmla="*/ 66 w 133"/>
                <a:gd name="T5" fmla="*/ 0 h 101"/>
                <a:gd name="T6" fmla="*/ 63 w 133"/>
                <a:gd name="T7" fmla="*/ 8 h 101"/>
                <a:gd name="T8" fmla="*/ 63 w 133"/>
                <a:gd name="T9" fmla="*/ 15 h 101"/>
                <a:gd name="T10" fmla="*/ 59 w 133"/>
                <a:gd name="T11" fmla="*/ 15 h 101"/>
                <a:gd name="T12" fmla="*/ 48 w 133"/>
                <a:gd name="T13" fmla="*/ 19 h 101"/>
                <a:gd name="T14" fmla="*/ 44 w 133"/>
                <a:gd name="T15" fmla="*/ 23 h 101"/>
                <a:gd name="T16" fmla="*/ 40 w 133"/>
                <a:gd name="T17" fmla="*/ 26 h 101"/>
                <a:gd name="T18" fmla="*/ 44 w 133"/>
                <a:gd name="T19" fmla="*/ 30 h 101"/>
                <a:gd name="T20" fmla="*/ 33 w 133"/>
                <a:gd name="T21" fmla="*/ 41 h 101"/>
                <a:gd name="T22" fmla="*/ 33 w 133"/>
                <a:gd name="T23" fmla="*/ 45 h 101"/>
                <a:gd name="T24" fmla="*/ 26 w 133"/>
                <a:gd name="T25" fmla="*/ 52 h 101"/>
                <a:gd name="T26" fmla="*/ 22 w 133"/>
                <a:gd name="T27" fmla="*/ 56 h 101"/>
                <a:gd name="T28" fmla="*/ 18 w 133"/>
                <a:gd name="T29" fmla="*/ 64 h 101"/>
                <a:gd name="T30" fmla="*/ 18 w 133"/>
                <a:gd name="T31" fmla="*/ 64 h 101"/>
                <a:gd name="T32" fmla="*/ 11 w 133"/>
                <a:gd name="T33" fmla="*/ 71 h 101"/>
                <a:gd name="T34" fmla="*/ 11 w 133"/>
                <a:gd name="T35" fmla="*/ 75 h 101"/>
                <a:gd name="T36" fmla="*/ 15 w 133"/>
                <a:gd name="T37" fmla="*/ 75 h 101"/>
                <a:gd name="T38" fmla="*/ 11 w 133"/>
                <a:gd name="T39" fmla="*/ 75 h 101"/>
                <a:gd name="T40" fmla="*/ 3 w 133"/>
                <a:gd name="T41" fmla="*/ 86 h 101"/>
                <a:gd name="T42" fmla="*/ 3 w 133"/>
                <a:gd name="T43" fmla="*/ 86 h 101"/>
                <a:gd name="T44" fmla="*/ 0 w 133"/>
                <a:gd name="T45" fmla="*/ 90 h 101"/>
                <a:gd name="T46" fmla="*/ 0 w 133"/>
                <a:gd name="T47" fmla="*/ 93 h 101"/>
                <a:gd name="T48" fmla="*/ 0 w 133"/>
                <a:gd name="T49" fmla="*/ 93 h 101"/>
                <a:gd name="T50" fmla="*/ 0 w 133"/>
                <a:gd name="T51" fmla="*/ 101 h 101"/>
                <a:gd name="T52" fmla="*/ 66 w 133"/>
                <a:gd name="T53" fmla="*/ 101 h 101"/>
                <a:gd name="T54" fmla="*/ 66 w 133"/>
                <a:gd name="T55" fmla="*/ 71 h 101"/>
                <a:gd name="T56" fmla="*/ 66 w 133"/>
                <a:gd name="T57" fmla="*/ 67 h 101"/>
                <a:gd name="T58" fmla="*/ 70 w 133"/>
                <a:gd name="T59" fmla="*/ 67 h 101"/>
                <a:gd name="T60" fmla="*/ 74 w 133"/>
                <a:gd name="T61" fmla="*/ 64 h 101"/>
                <a:gd name="T62" fmla="*/ 81 w 133"/>
                <a:gd name="T63" fmla="*/ 64 h 101"/>
                <a:gd name="T64" fmla="*/ 81 w 133"/>
                <a:gd name="T65" fmla="*/ 26 h 101"/>
                <a:gd name="T66" fmla="*/ 133 w 133"/>
                <a:gd name="T67" fmla="*/ 26 h 101"/>
                <a:gd name="T68" fmla="*/ 133 w 133"/>
                <a:gd name="T69" fmla="*/ 4 h 101"/>
                <a:gd name="T70" fmla="*/ 133 w 133"/>
                <a:gd name="T71" fmla="*/ 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3" h="101">
                  <a:moveTo>
                    <a:pt x="133" y="4"/>
                  </a:moveTo>
                  <a:lnTo>
                    <a:pt x="133" y="0"/>
                  </a:lnTo>
                  <a:lnTo>
                    <a:pt x="66" y="0"/>
                  </a:lnTo>
                  <a:lnTo>
                    <a:pt x="63" y="8"/>
                  </a:lnTo>
                  <a:lnTo>
                    <a:pt x="63" y="15"/>
                  </a:lnTo>
                  <a:lnTo>
                    <a:pt x="59" y="15"/>
                  </a:lnTo>
                  <a:lnTo>
                    <a:pt x="48" y="19"/>
                  </a:lnTo>
                  <a:lnTo>
                    <a:pt x="44" y="23"/>
                  </a:lnTo>
                  <a:lnTo>
                    <a:pt x="40" y="26"/>
                  </a:lnTo>
                  <a:lnTo>
                    <a:pt x="44" y="30"/>
                  </a:lnTo>
                  <a:lnTo>
                    <a:pt x="33" y="41"/>
                  </a:lnTo>
                  <a:lnTo>
                    <a:pt x="33" y="45"/>
                  </a:lnTo>
                  <a:lnTo>
                    <a:pt x="26" y="52"/>
                  </a:lnTo>
                  <a:lnTo>
                    <a:pt x="22" y="56"/>
                  </a:lnTo>
                  <a:lnTo>
                    <a:pt x="18" y="64"/>
                  </a:lnTo>
                  <a:lnTo>
                    <a:pt x="18" y="64"/>
                  </a:lnTo>
                  <a:lnTo>
                    <a:pt x="11" y="71"/>
                  </a:lnTo>
                  <a:lnTo>
                    <a:pt x="11" y="75"/>
                  </a:lnTo>
                  <a:lnTo>
                    <a:pt x="15" y="75"/>
                  </a:lnTo>
                  <a:lnTo>
                    <a:pt x="11" y="75"/>
                  </a:lnTo>
                  <a:lnTo>
                    <a:pt x="3" y="86"/>
                  </a:lnTo>
                  <a:lnTo>
                    <a:pt x="3" y="86"/>
                  </a:lnTo>
                  <a:lnTo>
                    <a:pt x="0" y="90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101"/>
                  </a:lnTo>
                  <a:lnTo>
                    <a:pt x="66" y="101"/>
                  </a:lnTo>
                  <a:lnTo>
                    <a:pt x="66" y="71"/>
                  </a:lnTo>
                  <a:lnTo>
                    <a:pt x="66" y="67"/>
                  </a:lnTo>
                  <a:lnTo>
                    <a:pt x="70" y="67"/>
                  </a:lnTo>
                  <a:lnTo>
                    <a:pt x="74" y="64"/>
                  </a:lnTo>
                  <a:lnTo>
                    <a:pt x="81" y="64"/>
                  </a:lnTo>
                  <a:lnTo>
                    <a:pt x="81" y="26"/>
                  </a:lnTo>
                  <a:lnTo>
                    <a:pt x="133" y="26"/>
                  </a:lnTo>
                  <a:lnTo>
                    <a:pt x="133" y="4"/>
                  </a:lnTo>
                  <a:lnTo>
                    <a:pt x="133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13" name="Freeform 115"/>
            <p:cNvSpPr/>
            <p:nvPr/>
          </p:nvSpPr>
          <p:spPr bwMode="auto">
            <a:xfrm>
              <a:off x="3945629" y="2636870"/>
              <a:ext cx="247033" cy="253467"/>
            </a:xfrm>
            <a:custGeom>
              <a:avLst/>
              <a:gdLst>
                <a:gd name="T0" fmla="*/ 66 w 192"/>
                <a:gd name="T1" fmla="*/ 97 h 197"/>
                <a:gd name="T2" fmla="*/ 66 w 192"/>
                <a:gd name="T3" fmla="*/ 63 h 197"/>
                <a:gd name="T4" fmla="*/ 74 w 192"/>
                <a:gd name="T5" fmla="*/ 60 h 197"/>
                <a:gd name="T6" fmla="*/ 81 w 192"/>
                <a:gd name="T7" fmla="*/ 22 h 197"/>
                <a:gd name="T8" fmla="*/ 133 w 192"/>
                <a:gd name="T9" fmla="*/ 0 h 197"/>
                <a:gd name="T10" fmla="*/ 192 w 192"/>
                <a:gd name="T11" fmla="*/ 37 h 197"/>
                <a:gd name="T12" fmla="*/ 174 w 192"/>
                <a:gd name="T13" fmla="*/ 37 h 197"/>
                <a:gd name="T14" fmla="*/ 192 w 192"/>
                <a:gd name="T15" fmla="*/ 171 h 197"/>
                <a:gd name="T16" fmla="*/ 126 w 192"/>
                <a:gd name="T17" fmla="*/ 186 h 197"/>
                <a:gd name="T18" fmla="*/ 122 w 192"/>
                <a:gd name="T19" fmla="*/ 182 h 197"/>
                <a:gd name="T20" fmla="*/ 118 w 192"/>
                <a:gd name="T21" fmla="*/ 186 h 197"/>
                <a:gd name="T22" fmla="*/ 118 w 192"/>
                <a:gd name="T23" fmla="*/ 178 h 197"/>
                <a:gd name="T24" fmla="*/ 103 w 192"/>
                <a:gd name="T25" fmla="*/ 182 h 197"/>
                <a:gd name="T26" fmla="*/ 100 w 192"/>
                <a:gd name="T27" fmla="*/ 189 h 197"/>
                <a:gd name="T28" fmla="*/ 96 w 192"/>
                <a:gd name="T29" fmla="*/ 178 h 197"/>
                <a:gd name="T30" fmla="*/ 85 w 192"/>
                <a:gd name="T31" fmla="*/ 182 h 197"/>
                <a:gd name="T32" fmla="*/ 85 w 192"/>
                <a:gd name="T33" fmla="*/ 189 h 197"/>
                <a:gd name="T34" fmla="*/ 81 w 192"/>
                <a:gd name="T35" fmla="*/ 193 h 197"/>
                <a:gd name="T36" fmla="*/ 77 w 192"/>
                <a:gd name="T37" fmla="*/ 197 h 197"/>
                <a:gd name="T38" fmla="*/ 70 w 192"/>
                <a:gd name="T39" fmla="*/ 189 h 197"/>
                <a:gd name="T40" fmla="*/ 66 w 192"/>
                <a:gd name="T41" fmla="*/ 186 h 197"/>
                <a:gd name="T42" fmla="*/ 63 w 192"/>
                <a:gd name="T43" fmla="*/ 182 h 197"/>
                <a:gd name="T44" fmla="*/ 59 w 192"/>
                <a:gd name="T45" fmla="*/ 175 h 197"/>
                <a:gd name="T46" fmla="*/ 55 w 192"/>
                <a:gd name="T47" fmla="*/ 175 h 197"/>
                <a:gd name="T48" fmla="*/ 52 w 192"/>
                <a:gd name="T49" fmla="*/ 175 h 197"/>
                <a:gd name="T50" fmla="*/ 48 w 192"/>
                <a:gd name="T51" fmla="*/ 175 h 197"/>
                <a:gd name="T52" fmla="*/ 40 w 192"/>
                <a:gd name="T53" fmla="*/ 167 h 197"/>
                <a:gd name="T54" fmla="*/ 29 w 192"/>
                <a:gd name="T55" fmla="*/ 167 h 197"/>
                <a:gd name="T56" fmla="*/ 15 w 192"/>
                <a:gd name="T57" fmla="*/ 171 h 197"/>
                <a:gd name="T58" fmla="*/ 7 w 192"/>
                <a:gd name="T59" fmla="*/ 175 h 197"/>
                <a:gd name="T60" fmla="*/ 7 w 192"/>
                <a:gd name="T61" fmla="*/ 167 h 197"/>
                <a:gd name="T62" fmla="*/ 11 w 192"/>
                <a:gd name="T63" fmla="*/ 156 h 197"/>
                <a:gd name="T64" fmla="*/ 11 w 192"/>
                <a:gd name="T65" fmla="*/ 130 h 197"/>
                <a:gd name="T66" fmla="*/ 7 w 192"/>
                <a:gd name="T67" fmla="*/ 123 h 197"/>
                <a:gd name="T68" fmla="*/ 11 w 192"/>
                <a:gd name="T69" fmla="*/ 115 h 197"/>
                <a:gd name="T70" fmla="*/ 11 w 192"/>
                <a:gd name="T71" fmla="*/ 111 h 197"/>
                <a:gd name="T72" fmla="*/ 3 w 192"/>
                <a:gd name="T73" fmla="*/ 104 h 197"/>
                <a:gd name="T74" fmla="*/ 3 w 192"/>
                <a:gd name="T75" fmla="*/ 100 h 197"/>
                <a:gd name="T76" fmla="*/ 0 w 192"/>
                <a:gd name="T77" fmla="*/ 100 h 197"/>
                <a:gd name="T78" fmla="*/ 0 w 192"/>
                <a:gd name="T79" fmla="*/ 9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2" h="197">
                  <a:moveTo>
                    <a:pt x="0" y="97"/>
                  </a:moveTo>
                  <a:lnTo>
                    <a:pt x="66" y="97"/>
                  </a:lnTo>
                  <a:lnTo>
                    <a:pt x="66" y="67"/>
                  </a:lnTo>
                  <a:lnTo>
                    <a:pt x="66" y="63"/>
                  </a:lnTo>
                  <a:lnTo>
                    <a:pt x="70" y="63"/>
                  </a:lnTo>
                  <a:lnTo>
                    <a:pt x="74" y="60"/>
                  </a:lnTo>
                  <a:lnTo>
                    <a:pt x="81" y="60"/>
                  </a:lnTo>
                  <a:lnTo>
                    <a:pt x="81" y="22"/>
                  </a:lnTo>
                  <a:lnTo>
                    <a:pt x="133" y="22"/>
                  </a:lnTo>
                  <a:lnTo>
                    <a:pt x="133" y="0"/>
                  </a:lnTo>
                  <a:lnTo>
                    <a:pt x="192" y="37"/>
                  </a:lnTo>
                  <a:lnTo>
                    <a:pt x="192" y="37"/>
                  </a:lnTo>
                  <a:lnTo>
                    <a:pt x="192" y="37"/>
                  </a:lnTo>
                  <a:lnTo>
                    <a:pt x="174" y="37"/>
                  </a:lnTo>
                  <a:lnTo>
                    <a:pt x="185" y="171"/>
                  </a:lnTo>
                  <a:lnTo>
                    <a:pt x="192" y="171"/>
                  </a:lnTo>
                  <a:lnTo>
                    <a:pt x="185" y="186"/>
                  </a:lnTo>
                  <a:lnTo>
                    <a:pt x="126" y="186"/>
                  </a:lnTo>
                  <a:lnTo>
                    <a:pt x="126" y="186"/>
                  </a:lnTo>
                  <a:lnTo>
                    <a:pt x="122" y="182"/>
                  </a:lnTo>
                  <a:lnTo>
                    <a:pt x="122" y="182"/>
                  </a:lnTo>
                  <a:lnTo>
                    <a:pt x="118" y="186"/>
                  </a:lnTo>
                  <a:lnTo>
                    <a:pt x="118" y="186"/>
                  </a:lnTo>
                  <a:lnTo>
                    <a:pt x="118" y="178"/>
                  </a:lnTo>
                  <a:lnTo>
                    <a:pt x="111" y="178"/>
                  </a:lnTo>
                  <a:lnTo>
                    <a:pt x="103" y="182"/>
                  </a:lnTo>
                  <a:lnTo>
                    <a:pt x="100" y="189"/>
                  </a:lnTo>
                  <a:lnTo>
                    <a:pt x="100" y="189"/>
                  </a:lnTo>
                  <a:lnTo>
                    <a:pt x="96" y="182"/>
                  </a:lnTo>
                  <a:lnTo>
                    <a:pt x="96" y="178"/>
                  </a:lnTo>
                  <a:lnTo>
                    <a:pt x="92" y="178"/>
                  </a:lnTo>
                  <a:lnTo>
                    <a:pt x="85" y="182"/>
                  </a:lnTo>
                  <a:lnTo>
                    <a:pt x="85" y="186"/>
                  </a:lnTo>
                  <a:lnTo>
                    <a:pt x="85" y="189"/>
                  </a:lnTo>
                  <a:lnTo>
                    <a:pt x="85" y="193"/>
                  </a:lnTo>
                  <a:lnTo>
                    <a:pt x="81" y="193"/>
                  </a:lnTo>
                  <a:lnTo>
                    <a:pt x="77" y="197"/>
                  </a:lnTo>
                  <a:lnTo>
                    <a:pt x="77" y="197"/>
                  </a:lnTo>
                  <a:lnTo>
                    <a:pt x="74" y="193"/>
                  </a:lnTo>
                  <a:lnTo>
                    <a:pt x="70" y="189"/>
                  </a:lnTo>
                  <a:lnTo>
                    <a:pt x="66" y="189"/>
                  </a:lnTo>
                  <a:lnTo>
                    <a:pt x="66" y="186"/>
                  </a:lnTo>
                  <a:lnTo>
                    <a:pt x="63" y="186"/>
                  </a:lnTo>
                  <a:lnTo>
                    <a:pt x="63" y="182"/>
                  </a:lnTo>
                  <a:lnTo>
                    <a:pt x="59" y="178"/>
                  </a:lnTo>
                  <a:lnTo>
                    <a:pt x="59" y="175"/>
                  </a:lnTo>
                  <a:lnTo>
                    <a:pt x="59" y="175"/>
                  </a:lnTo>
                  <a:lnTo>
                    <a:pt x="55" y="175"/>
                  </a:lnTo>
                  <a:lnTo>
                    <a:pt x="55" y="175"/>
                  </a:lnTo>
                  <a:lnTo>
                    <a:pt x="52" y="175"/>
                  </a:lnTo>
                  <a:lnTo>
                    <a:pt x="48" y="175"/>
                  </a:lnTo>
                  <a:lnTo>
                    <a:pt x="48" y="175"/>
                  </a:lnTo>
                  <a:lnTo>
                    <a:pt x="44" y="171"/>
                  </a:lnTo>
                  <a:lnTo>
                    <a:pt x="40" y="167"/>
                  </a:lnTo>
                  <a:lnTo>
                    <a:pt x="33" y="167"/>
                  </a:lnTo>
                  <a:lnTo>
                    <a:pt x="29" y="167"/>
                  </a:lnTo>
                  <a:lnTo>
                    <a:pt x="22" y="167"/>
                  </a:lnTo>
                  <a:lnTo>
                    <a:pt x="15" y="171"/>
                  </a:lnTo>
                  <a:lnTo>
                    <a:pt x="11" y="175"/>
                  </a:lnTo>
                  <a:lnTo>
                    <a:pt x="7" y="175"/>
                  </a:lnTo>
                  <a:lnTo>
                    <a:pt x="3" y="175"/>
                  </a:lnTo>
                  <a:lnTo>
                    <a:pt x="7" y="167"/>
                  </a:lnTo>
                  <a:lnTo>
                    <a:pt x="7" y="160"/>
                  </a:lnTo>
                  <a:lnTo>
                    <a:pt x="11" y="156"/>
                  </a:lnTo>
                  <a:lnTo>
                    <a:pt x="15" y="145"/>
                  </a:lnTo>
                  <a:lnTo>
                    <a:pt x="11" y="130"/>
                  </a:lnTo>
                  <a:lnTo>
                    <a:pt x="7" y="123"/>
                  </a:lnTo>
                  <a:lnTo>
                    <a:pt x="7" y="123"/>
                  </a:lnTo>
                  <a:lnTo>
                    <a:pt x="11" y="123"/>
                  </a:lnTo>
                  <a:lnTo>
                    <a:pt x="11" y="115"/>
                  </a:lnTo>
                  <a:lnTo>
                    <a:pt x="11" y="111"/>
                  </a:lnTo>
                  <a:lnTo>
                    <a:pt x="11" y="111"/>
                  </a:lnTo>
                  <a:lnTo>
                    <a:pt x="7" y="104"/>
                  </a:lnTo>
                  <a:lnTo>
                    <a:pt x="3" y="104"/>
                  </a:lnTo>
                  <a:lnTo>
                    <a:pt x="3" y="104"/>
                  </a:lnTo>
                  <a:lnTo>
                    <a:pt x="3" y="100"/>
                  </a:lnTo>
                  <a:lnTo>
                    <a:pt x="0" y="104"/>
                  </a:lnTo>
                  <a:lnTo>
                    <a:pt x="0" y="100"/>
                  </a:lnTo>
                  <a:lnTo>
                    <a:pt x="0" y="97"/>
                  </a:lnTo>
                  <a:lnTo>
                    <a:pt x="0" y="9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14" name="Freeform 116"/>
            <p:cNvSpPr/>
            <p:nvPr/>
          </p:nvSpPr>
          <p:spPr bwMode="auto">
            <a:xfrm>
              <a:off x="4044701" y="2684476"/>
              <a:ext cx="343531" cy="292066"/>
            </a:xfrm>
            <a:custGeom>
              <a:avLst/>
              <a:gdLst>
                <a:gd name="T0" fmla="*/ 8 w 267"/>
                <a:gd name="T1" fmla="*/ 156 h 227"/>
                <a:gd name="T2" fmla="*/ 8 w 267"/>
                <a:gd name="T3" fmla="*/ 145 h 227"/>
                <a:gd name="T4" fmla="*/ 19 w 267"/>
                <a:gd name="T5" fmla="*/ 145 h 227"/>
                <a:gd name="T6" fmla="*/ 26 w 267"/>
                <a:gd name="T7" fmla="*/ 145 h 227"/>
                <a:gd name="T8" fmla="*/ 41 w 267"/>
                <a:gd name="T9" fmla="*/ 149 h 227"/>
                <a:gd name="T10" fmla="*/ 45 w 267"/>
                <a:gd name="T11" fmla="*/ 145 h 227"/>
                <a:gd name="T12" fmla="*/ 108 w 267"/>
                <a:gd name="T13" fmla="*/ 149 h 227"/>
                <a:gd name="T14" fmla="*/ 97 w 267"/>
                <a:gd name="T15" fmla="*/ 0 h 227"/>
                <a:gd name="T16" fmla="*/ 226 w 267"/>
                <a:gd name="T17" fmla="*/ 74 h 227"/>
                <a:gd name="T18" fmla="*/ 241 w 267"/>
                <a:gd name="T19" fmla="*/ 78 h 227"/>
                <a:gd name="T20" fmla="*/ 249 w 267"/>
                <a:gd name="T21" fmla="*/ 82 h 227"/>
                <a:gd name="T22" fmla="*/ 249 w 267"/>
                <a:gd name="T23" fmla="*/ 93 h 227"/>
                <a:gd name="T24" fmla="*/ 267 w 267"/>
                <a:gd name="T25" fmla="*/ 93 h 227"/>
                <a:gd name="T26" fmla="*/ 263 w 267"/>
                <a:gd name="T27" fmla="*/ 134 h 227"/>
                <a:gd name="T28" fmla="*/ 260 w 267"/>
                <a:gd name="T29" fmla="*/ 145 h 227"/>
                <a:gd name="T30" fmla="*/ 241 w 267"/>
                <a:gd name="T31" fmla="*/ 149 h 227"/>
                <a:gd name="T32" fmla="*/ 226 w 267"/>
                <a:gd name="T33" fmla="*/ 152 h 227"/>
                <a:gd name="T34" fmla="*/ 208 w 267"/>
                <a:gd name="T35" fmla="*/ 156 h 227"/>
                <a:gd name="T36" fmla="*/ 204 w 267"/>
                <a:gd name="T37" fmla="*/ 156 h 227"/>
                <a:gd name="T38" fmla="*/ 189 w 267"/>
                <a:gd name="T39" fmla="*/ 152 h 227"/>
                <a:gd name="T40" fmla="*/ 174 w 267"/>
                <a:gd name="T41" fmla="*/ 160 h 227"/>
                <a:gd name="T42" fmla="*/ 152 w 267"/>
                <a:gd name="T43" fmla="*/ 175 h 227"/>
                <a:gd name="T44" fmla="*/ 134 w 267"/>
                <a:gd name="T45" fmla="*/ 178 h 227"/>
                <a:gd name="T46" fmla="*/ 130 w 267"/>
                <a:gd name="T47" fmla="*/ 186 h 227"/>
                <a:gd name="T48" fmla="*/ 119 w 267"/>
                <a:gd name="T49" fmla="*/ 201 h 227"/>
                <a:gd name="T50" fmla="*/ 115 w 267"/>
                <a:gd name="T51" fmla="*/ 208 h 227"/>
                <a:gd name="T52" fmla="*/ 112 w 267"/>
                <a:gd name="T53" fmla="*/ 215 h 227"/>
                <a:gd name="T54" fmla="*/ 112 w 267"/>
                <a:gd name="T55" fmla="*/ 223 h 227"/>
                <a:gd name="T56" fmla="*/ 100 w 267"/>
                <a:gd name="T57" fmla="*/ 223 h 227"/>
                <a:gd name="T58" fmla="*/ 93 w 267"/>
                <a:gd name="T59" fmla="*/ 223 h 227"/>
                <a:gd name="T60" fmla="*/ 82 w 267"/>
                <a:gd name="T61" fmla="*/ 227 h 227"/>
                <a:gd name="T62" fmla="*/ 75 w 267"/>
                <a:gd name="T63" fmla="*/ 227 h 227"/>
                <a:gd name="T64" fmla="*/ 67 w 267"/>
                <a:gd name="T65" fmla="*/ 223 h 227"/>
                <a:gd name="T66" fmla="*/ 67 w 267"/>
                <a:gd name="T67" fmla="*/ 215 h 227"/>
                <a:gd name="T68" fmla="*/ 60 w 267"/>
                <a:gd name="T69" fmla="*/ 219 h 227"/>
                <a:gd name="T70" fmla="*/ 63 w 267"/>
                <a:gd name="T71" fmla="*/ 208 h 227"/>
                <a:gd name="T72" fmla="*/ 60 w 267"/>
                <a:gd name="T73" fmla="*/ 204 h 227"/>
                <a:gd name="T74" fmla="*/ 52 w 267"/>
                <a:gd name="T75" fmla="*/ 197 h 227"/>
                <a:gd name="T76" fmla="*/ 45 w 267"/>
                <a:gd name="T77" fmla="*/ 197 h 227"/>
                <a:gd name="T78" fmla="*/ 37 w 267"/>
                <a:gd name="T79" fmla="*/ 201 h 227"/>
                <a:gd name="T80" fmla="*/ 26 w 267"/>
                <a:gd name="T81" fmla="*/ 201 h 227"/>
                <a:gd name="T82" fmla="*/ 19 w 267"/>
                <a:gd name="T83" fmla="*/ 201 h 227"/>
                <a:gd name="T84" fmla="*/ 19 w 267"/>
                <a:gd name="T85" fmla="*/ 193 h 227"/>
                <a:gd name="T86" fmla="*/ 15 w 267"/>
                <a:gd name="T87" fmla="*/ 189 h 227"/>
                <a:gd name="T88" fmla="*/ 12 w 267"/>
                <a:gd name="T89" fmla="*/ 182 h 227"/>
                <a:gd name="T90" fmla="*/ 8 w 267"/>
                <a:gd name="T91" fmla="*/ 178 h 227"/>
                <a:gd name="T92" fmla="*/ 0 w 267"/>
                <a:gd name="T93" fmla="*/ 171 h 227"/>
                <a:gd name="T94" fmla="*/ 0 w 267"/>
                <a:gd name="T95" fmla="*/ 16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67" h="227">
                  <a:moveTo>
                    <a:pt x="0" y="160"/>
                  </a:moveTo>
                  <a:lnTo>
                    <a:pt x="4" y="156"/>
                  </a:lnTo>
                  <a:lnTo>
                    <a:pt x="8" y="156"/>
                  </a:lnTo>
                  <a:lnTo>
                    <a:pt x="8" y="152"/>
                  </a:lnTo>
                  <a:lnTo>
                    <a:pt x="8" y="149"/>
                  </a:lnTo>
                  <a:lnTo>
                    <a:pt x="8" y="145"/>
                  </a:lnTo>
                  <a:lnTo>
                    <a:pt x="15" y="141"/>
                  </a:lnTo>
                  <a:lnTo>
                    <a:pt x="19" y="141"/>
                  </a:lnTo>
                  <a:lnTo>
                    <a:pt x="19" y="145"/>
                  </a:lnTo>
                  <a:lnTo>
                    <a:pt x="23" y="152"/>
                  </a:lnTo>
                  <a:lnTo>
                    <a:pt x="23" y="152"/>
                  </a:lnTo>
                  <a:lnTo>
                    <a:pt x="26" y="145"/>
                  </a:lnTo>
                  <a:lnTo>
                    <a:pt x="34" y="141"/>
                  </a:lnTo>
                  <a:lnTo>
                    <a:pt x="41" y="141"/>
                  </a:lnTo>
                  <a:lnTo>
                    <a:pt x="41" y="149"/>
                  </a:lnTo>
                  <a:lnTo>
                    <a:pt x="41" y="149"/>
                  </a:lnTo>
                  <a:lnTo>
                    <a:pt x="45" y="145"/>
                  </a:lnTo>
                  <a:lnTo>
                    <a:pt x="45" y="145"/>
                  </a:lnTo>
                  <a:lnTo>
                    <a:pt x="49" y="149"/>
                  </a:lnTo>
                  <a:lnTo>
                    <a:pt x="49" y="149"/>
                  </a:lnTo>
                  <a:lnTo>
                    <a:pt x="108" y="149"/>
                  </a:lnTo>
                  <a:lnTo>
                    <a:pt x="115" y="134"/>
                  </a:lnTo>
                  <a:lnTo>
                    <a:pt x="108" y="134"/>
                  </a:lnTo>
                  <a:lnTo>
                    <a:pt x="97" y="0"/>
                  </a:lnTo>
                  <a:lnTo>
                    <a:pt x="115" y="0"/>
                  </a:lnTo>
                  <a:lnTo>
                    <a:pt x="223" y="67"/>
                  </a:lnTo>
                  <a:lnTo>
                    <a:pt x="226" y="74"/>
                  </a:lnTo>
                  <a:lnTo>
                    <a:pt x="230" y="74"/>
                  </a:lnTo>
                  <a:lnTo>
                    <a:pt x="234" y="74"/>
                  </a:lnTo>
                  <a:lnTo>
                    <a:pt x="241" y="78"/>
                  </a:lnTo>
                  <a:lnTo>
                    <a:pt x="241" y="78"/>
                  </a:lnTo>
                  <a:lnTo>
                    <a:pt x="245" y="82"/>
                  </a:lnTo>
                  <a:lnTo>
                    <a:pt x="249" y="82"/>
                  </a:lnTo>
                  <a:lnTo>
                    <a:pt x="249" y="86"/>
                  </a:lnTo>
                  <a:lnTo>
                    <a:pt x="249" y="89"/>
                  </a:lnTo>
                  <a:lnTo>
                    <a:pt x="249" y="93"/>
                  </a:lnTo>
                  <a:lnTo>
                    <a:pt x="252" y="93"/>
                  </a:lnTo>
                  <a:lnTo>
                    <a:pt x="260" y="93"/>
                  </a:lnTo>
                  <a:lnTo>
                    <a:pt x="267" y="93"/>
                  </a:lnTo>
                  <a:lnTo>
                    <a:pt x="267" y="93"/>
                  </a:lnTo>
                  <a:lnTo>
                    <a:pt x="267" y="119"/>
                  </a:lnTo>
                  <a:lnTo>
                    <a:pt x="263" y="134"/>
                  </a:lnTo>
                  <a:lnTo>
                    <a:pt x="263" y="134"/>
                  </a:lnTo>
                  <a:lnTo>
                    <a:pt x="263" y="141"/>
                  </a:lnTo>
                  <a:lnTo>
                    <a:pt x="260" y="145"/>
                  </a:lnTo>
                  <a:lnTo>
                    <a:pt x="252" y="149"/>
                  </a:lnTo>
                  <a:lnTo>
                    <a:pt x="249" y="149"/>
                  </a:lnTo>
                  <a:lnTo>
                    <a:pt x="241" y="149"/>
                  </a:lnTo>
                  <a:lnTo>
                    <a:pt x="237" y="152"/>
                  </a:lnTo>
                  <a:lnTo>
                    <a:pt x="234" y="152"/>
                  </a:lnTo>
                  <a:lnTo>
                    <a:pt x="226" y="152"/>
                  </a:lnTo>
                  <a:lnTo>
                    <a:pt x="223" y="156"/>
                  </a:lnTo>
                  <a:lnTo>
                    <a:pt x="219" y="156"/>
                  </a:lnTo>
                  <a:lnTo>
                    <a:pt x="208" y="156"/>
                  </a:lnTo>
                  <a:lnTo>
                    <a:pt x="204" y="156"/>
                  </a:lnTo>
                  <a:lnTo>
                    <a:pt x="204" y="156"/>
                  </a:lnTo>
                  <a:lnTo>
                    <a:pt x="204" y="156"/>
                  </a:lnTo>
                  <a:lnTo>
                    <a:pt x="200" y="152"/>
                  </a:lnTo>
                  <a:lnTo>
                    <a:pt x="197" y="152"/>
                  </a:lnTo>
                  <a:lnTo>
                    <a:pt x="189" y="152"/>
                  </a:lnTo>
                  <a:lnTo>
                    <a:pt x="182" y="156"/>
                  </a:lnTo>
                  <a:lnTo>
                    <a:pt x="178" y="156"/>
                  </a:lnTo>
                  <a:lnTo>
                    <a:pt x="174" y="160"/>
                  </a:lnTo>
                  <a:lnTo>
                    <a:pt x="160" y="167"/>
                  </a:lnTo>
                  <a:lnTo>
                    <a:pt x="152" y="171"/>
                  </a:lnTo>
                  <a:lnTo>
                    <a:pt x="152" y="175"/>
                  </a:lnTo>
                  <a:lnTo>
                    <a:pt x="141" y="178"/>
                  </a:lnTo>
                  <a:lnTo>
                    <a:pt x="141" y="178"/>
                  </a:lnTo>
                  <a:lnTo>
                    <a:pt x="134" y="178"/>
                  </a:lnTo>
                  <a:lnTo>
                    <a:pt x="134" y="178"/>
                  </a:lnTo>
                  <a:lnTo>
                    <a:pt x="134" y="178"/>
                  </a:lnTo>
                  <a:lnTo>
                    <a:pt x="130" y="186"/>
                  </a:lnTo>
                  <a:lnTo>
                    <a:pt x="130" y="186"/>
                  </a:lnTo>
                  <a:lnTo>
                    <a:pt x="126" y="193"/>
                  </a:lnTo>
                  <a:lnTo>
                    <a:pt x="119" y="201"/>
                  </a:lnTo>
                  <a:lnTo>
                    <a:pt x="115" y="204"/>
                  </a:lnTo>
                  <a:lnTo>
                    <a:pt x="115" y="204"/>
                  </a:lnTo>
                  <a:lnTo>
                    <a:pt x="115" y="208"/>
                  </a:lnTo>
                  <a:lnTo>
                    <a:pt x="115" y="212"/>
                  </a:lnTo>
                  <a:lnTo>
                    <a:pt x="112" y="212"/>
                  </a:lnTo>
                  <a:lnTo>
                    <a:pt x="112" y="215"/>
                  </a:lnTo>
                  <a:lnTo>
                    <a:pt x="112" y="219"/>
                  </a:lnTo>
                  <a:lnTo>
                    <a:pt x="112" y="223"/>
                  </a:lnTo>
                  <a:lnTo>
                    <a:pt x="112" y="223"/>
                  </a:lnTo>
                  <a:lnTo>
                    <a:pt x="108" y="227"/>
                  </a:lnTo>
                  <a:lnTo>
                    <a:pt x="100" y="227"/>
                  </a:lnTo>
                  <a:lnTo>
                    <a:pt x="100" y="223"/>
                  </a:lnTo>
                  <a:lnTo>
                    <a:pt x="100" y="223"/>
                  </a:lnTo>
                  <a:lnTo>
                    <a:pt x="97" y="223"/>
                  </a:lnTo>
                  <a:lnTo>
                    <a:pt x="93" y="223"/>
                  </a:lnTo>
                  <a:lnTo>
                    <a:pt x="93" y="223"/>
                  </a:lnTo>
                  <a:lnTo>
                    <a:pt x="89" y="227"/>
                  </a:lnTo>
                  <a:lnTo>
                    <a:pt x="82" y="227"/>
                  </a:lnTo>
                  <a:lnTo>
                    <a:pt x="78" y="223"/>
                  </a:lnTo>
                  <a:lnTo>
                    <a:pt x="78" y="223"/>
                  </a:lnTo>
                  <a:lnTo>
                    <a:pt x="75" y="227"/>
                  </a:lnTo>
                  <a:lnTo>
                    <a:pt x="75" y="223"/>
                  </a:lnTo>
                  <a:lnTo>
                    <a:pt x="71" y="223"/>
                  </a:lnTo>
                  <a:lnTo>
                    <a:pt x="67" y="223"/>
                  </a:lnTo>
                  <a:lnTo>
                    <a:pt x="67" y="219"/>
                  </a:lnTo>
                  <a:lnTo>
                    <a:pt x="67" y="219"/>
                  </a:lnTo>
                  <a:lnTo>
                    <a:pt x="67" y="215"/>
                  </a:lnTo>
                  <a:lnTo>
                    <a:pt x="63" y="215"/>
                  </a:lnTo>
                  <a:lnTo>
                    <a:pt x="63" y="219"/>
                  </a:lnTo>
                  <a:lnTo>
                    <a:pt x="60" y="219"/>
                  </a:lnTo>
                  <a:lnTo>
                    <a:pt x="60" y="215"/>
                  </a:lnTo>
                  <a:lnTo>
                    <a:pt x="63" y="212"/>
                  </a:lnTo>
                  <a:lnTo>
                    <a:pt x="63" y="208"/>
                  </a:lnTo>
                  <a:lnTo>
                    <a:pt x="60" y="208"/>
                  </a:lnTo>
                  <a:lnTo>
                    <a:pt x="60" y="208"/>
                  </a:lnTo>
                  <a:lnTo>
                    <a:pt x="60" y="204"/>
                  </a:lnTo>
                  <a:lnTo>
                    <a:pt x="56" y="201"/>
                  </a:lnTo>
                  <a:lnTo>
                    <a:pt x="52" y="197"/>
                  </a:lnTo>
                  <a:lnTo>
                    <a:pt x="52" y="197"/>
                  </a:lnTo>
                  <a:lnTo>
                    <a:pt x="52" y="197"/>
                  </a:lnTo>
                  <a:lnTo>
                    <a:pt x="49" y="197"/>
                  </a:lnTo>
                  <a:lnTo>
                    <a:pt x="45" y="197"/>
                  </a:lnTo>
                  <a:lnTo>
                    <a:pt x="41" y="197"/>
                  </a:lnTo>
                  <a:lnTo>
                    <a:pt x="37" y="201"/>
                  </a:lnTo>
                  <a:lnTo>
                    <a:pt x="37" y="201"/>
                  </a:lnTo>
                  <a:lnTo>
                    <a:pt x="34" y="201"/>
                  </a:lnTo>
                  <a:lnTo>
                    <a:pt x="30" y="201"/>
                  </a:lnTo>
                  <a:lnTo>
                    <a:pt x="26" y="201"/>
                  </a:lnTo>
                  <a:lnTo>
                    <a:pt x="23" y="201"/>
                  </a:lnTo>
                  <a:lnTo>
                    <a:pt x="19" y="201"/>
                  </a:lnTo>
                  <a:lnTo>
                    <a:pt x="19" y="201"/>
                  </a:lnTo>
                  <a:lnTo>
                    <a:pt x="19" y="201"/>
                  </a:lnTo>
                  <a:lnTo>
                    <a:pt x="19" y="197"/>
                  </a:lnTo>
                  <a:lnTo>
                    <a:pt x="19" y="193"/>
                  </a:lnTo>
                  <a:lnTo>
                    <a:pt x="15" y="193"/>
                  </a:lnTo>
                  <a:lnTo>
                    <a:pt x="15" y="189"/>
                  </a:lnTo>
                  <a:lnTo>
                    <a:pt x="15" y="189"/>
                  </a:lnTo>
                  <a:lnTo>
                    <a:pt x="15" y="186"/>
                  </a:lnTo>
                  <a:lnTo>
                    <a:pt x="12" y="186"/>
                  </a:lnTo>
                  <a:lnTo>
                    <a:pt x="12" y="182"/>
                  </a:lnTo>
                  <a:lnTo>
                    <a:pt x="12" y="182"/>
                  </a:lnTo>
                  <a:lnTo>
                    <a:pt x="8" y="182"/>
                  </a:lnTo>
                  <a:lnTo>
                    <a:pt x="8" y="178"/>
                  </a:lnTo>
                  <a:lnTo>
                    <a:pt x="4" y="175"/>
                  </a:lnTo>
                  <a:lnTo>
                    <a:pt x="0" y="175"/>
                  </a:lnTo>
                  <a:lnTo>
                    <a:pt x="0" y="171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0" y="160"/>
                  </a:lnTo>
                  <a:lnTo>
                    <a:pt x="0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15" name="Freeform 117"/>
            <p:cNvSpPr/>
            <p:nvPr/>
          </p:nvSpPr>
          <p:spPr bwMode="auto">
            <a:xfrm>
              <a:off x="4188802" y="2880044"/>
              <a:ext cx="160829" cy="105504"/>
            </a:xfrm>
            <a:custGeom>
              <a:avLst/>
              <a:gdLst>
                <a:gd name="T0" fmla="*/ 0 w 125"/>
                <a:gd name="T1" fmla="*/ 67 h 82"/>
                <a:gd name="T2" fmla="*/ 0 w 125"/>
                <a:gd name="T3" fmla="*/ 60 h 82"/>
                <a:gd name="T4" fmla="*/ 3 w 125"/>
                <a:gd name="T5" fmla="*/ 56 h 82"/>
                <a:gd name="T6" fmla="*/ 3 w 125"/>
                <a:gd name="T7" fmla="*/ 52 h 82"/>
                <a:gd name="T8" fmla="*/ 14 w 125"/>
                <a:gd name="T9" fmla="*/ 41 h 82"/>
                <a:gd name="T10" fmla="*/ 18 w 125"/>
                <a:gd name="T11" fmla="*/ 34 h 82"/>
                <a:gd name="T12" fmla="*/ 22 w 125"/>
                <a:gd name="T13" fmla="*/ 26 h 82"/>
                <a:gd name="T14" fmla="*/ 29 w 125"/>
                <a:gd name="T15" fmla="*/ 26 h 82"/>
                <a:gd name="T16" fmla="*/ 40 w 125"/>
                <a:gd name="T17" fmla="*/ 23 h 82"/>
                <a:gd name="T18" fmla="*/ 48 w 125"/>
                <a:gd name="T19" fmla="*/ 15 h 82"/>
                <a:gd name="T20" fmla="*/ 66 w 125"/>
                <a:gd name="T21" fmla="*/ 4 h 82"/>
                <a:gd name="T22" fmla="*/ 77 w 125"/>
                <a:gd name="T23" fmla="*/ 0 h 82"/>
                <a:gd name="T24" fmla="*/ 88 w 125"/>
                <a:gd name="T25" fmla="*/ 0 h 82"/>
                <a:gd name="T26" fmla="*/ 92 w 125"/>
                <a:gd name="T27" fmla="*/ 4 h 82"/>
                <a:gd name="T28" fmla="*/ 92 w 125"/>
                <a:gd name="T29" fmla="*/ 8 h 82"/>
                <a:gd name="T30" fmla="*/ 88 w 125"/>
                <a:gd name="T31" fmla="*/ 15 h 82"/>
                <a:gd name="T32" fmla="*/ 103 w 125"/>
                <a:gd name="T33" fmla="*/ 30 h 82"/>
                <a:gd name="T34" fmla="*/ 118 w 125"/>
                <a:gd name="T35" fmla="*/ 34 h 82"/>
                <a:gd name="T36" fmla="*/ 118 w 125"/>
                <a:gd name="T37" fmla="*/ 34 h 82"/>
                <a:gd name="T38" fmla="*/ 122 w 125"/>
                <a:gd name="T39" fmla="*/ 37 h 82"/>
                <a:gd name="T40" fmla="*/ 122 w 125"/>
                <a:gd name="T41" fmla="*/ 45 h 82"/>
                <a:gd name="T42" fmla="*/ 125 w 125"/>
                <a:gd name="T43" fmla="*/ 49 h 82"/>
                <a:gd name="T44" fmla="*/ 118 w 125"/>
                <a:gd name="T45" fmla="*/ 52 h 82"/>
                <a:gd name="T46" fmla="*/ 111 w 125"/>
                <a:gd name="T47" fmla="*/ 52 h 82"/>
                <a:gd name="T48" fmla="*/ 107 w 125"/>
                <a:gd name="T49" fmla="*/ 56 h 82"/>
                <a:gd name="T50" fmla="*/ 107 w 125"/>
                <a:gd name="T51" fmla="*/ 63 h 82"/>
                <a:gd name="T52" fmla="*/ 100 w 125"/>
                <a:gd name="T53" fmla="*/ 63 h 82"/>
                <a:gd name="T54" fmla="*/ 81 w 125"/>
                <a:gd name="T55" fmla="*/ 60 h 82"/>
                <a:gd name="T56" fmla="*/ 81 w 125"/>
                <a:gd name="T57" fmla="*/ 60 h 82"/>
                <a:gd name="T58" fmla="*/ 74 w 125"/>
                <a:gd name="T59" fmla="*/ 63 h 82"/>
                <a:gd name="T60" fmla="*/ 59 w 125"/>
                <a:gd name="T61" fmla="*/ 63 h 82"/>
                <a:gd name="T62" fmla="*/ 44 w 125"/>
                <a:gd name="T63" fmla="*/ 63 h 82"/>
                <a:gd name="T64" fmla="*/ 40 w 125"/>
                <a:gd name="T65" fmla="*/ 67 h 82"/>
                <a:gd name="T66" fmla="*/ 40 w 125"/>
                <a:gd name="T67" fmla="*/ 75 h 82"/>
                <a:gd name="T68" fmla="*/ 44 w 125"/>
                <a:gd name="T69" fmla="*/ 82 h 82"/>
                <a:gd name="T70" fmla="*/ 37 w 125"/>
                <a:gd name="T71" fmla="*/ 78 h 82"/>
                <a:gd name="T72" fmla="*/ 33 w 125"/>
                <a:gd name="T73" fmla="*/ 82 h 82"/>
                <a:gd name="T74" fmla="*/ 22 w 125"/>
                <a:gd name="T75" fmla="*/ 78 h 82"/>
                <a:gd name="T76" fmla="*/ 18 w 125"/>
                <a:gd name="T77" fmla="*/ 75 h 82"/>
                <a:gd name="T78" fmla="*/ 14 w 125"/>
                <a:gd name="T79" fmla="*/ 75 h 82"/>
                <a:gd name="T80" fmla="*/ 7 w 125"/>
                <a:gd name="T81" fmla="*/ 71 h 82"/>
                <a:gd name="T82" fmla="*/ 0 w 125"/>
                <a:gd name="T83" fmla="*/ 7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5" h="82">
                  <a:moveTo>
                    <a:pt x="0" y="71"/>
                  </a:moveTo>
                  <a:lnTo>
                    <a:pt x="0" y="67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3" y="60"/>
                  </a:lnTo>
                  <a:lnTo>
                    <a:pt x="3" y="56"/>
                  </a:lnTo>
                  <a:lnTo>
                    <a:pt x="3" y="52"/>
                  </a:lnTo>
                  <a:lnTo>
                    <a:pt x="3" y="52"/>
                  </a:lnTo>
                  <a:lnTo>
                    <a:pt x="7" y="49"/>
                  </a:lnTo>
                  <a:lnTo>
                    <a:pt x="14" y="41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29" y="26"/>
                  </a:lnTo>
                  <a:lnTo>
                    <a:pt x="29" y="26"/>
                  </a:lnTo>
                  <a:lnTo>
                    <a:pt x="40" y="23"/>
                  </a:lnTo>
                  <a:lnTo>
                    <a:pt x="40" y="19"/>
                  </a:lnTo>
                  <a:lnTo>
                    <a:pt x="48" y="15"/>
                  </a:lnTo>
                  <a:lnTo>
                    <a:pt x="62" y="8"/>
                  </a:lnTo>
                  <a:lnTo>
                    <a:pt x="66" y="4"/>
                  </a:lnTo>
                  <a:lnTo>
                    <a:pt x="70" y="4"/>
                  </a:lnTo>
                  <a:lnTo>
                    <a:pt x="77" y="0"/>
                  </a:lnTo>
                  <a:lnTo>
                    <a:pt x="85" y="0"/>
                  </a:lnTo>
                  <a:lnTo>
                    <a:pt x="88" y="0"/>
                  </a:lnTo>
                  <a:lnTo>
                    <a:pt x="92" y="4"/>
                  </a:lnTo>
                  <a:lnTo>
                    <a:pt x="92" y="4"/>
                  </a:lnTo>
                  <a:lnTo>
                    <a:pt x="92" y="4"/>
                  </a:lnTo>
                  <a:lnTo>
                    <a:pt x="92" y="8"/>
                  </a:lnTo>
                  <a:lnTo>
                    <a:pt x="88" y="12"/>
                  </a:lnTo>
                  <a:lnTo>
                    <a:pt x="88" y="15"/>
                  </a:lnTo>
                  <a:lnTo>
                    <a:pt x="103" y="26"/>
                  </a:lnTo>
                  <a:lnTo>
                    <a:pt x="103" y="30"/>
                  </a:lnTo>
                  <a:lnTo>
                    <a:pt x="111" y="34"/>
                  </a:lnTo>
                  <a:lnTo>
                    <a:pt x="118" y="34"/>
                  </a:lnTo>
                  <a:lnTo>
                    <a:pt x="118" y="34"/>
                  </a:lnTo>
                  <a:lnTo>
                    <a:pt x="118" y="34"/>
                  </a:lnTo>
                  <a:lnTo>
                    <a:pt x="122" y="37"/>
                  </a:lnTo>
                  <a:lnTo>
                    <a:pt x="122" y="37"/>
                  </a:lnTo>
                  <a:lnTo>
                    <a:pt x="118" y="41"/>
                  </a:lnTo>
                  <a:lnTo>
                    <a:pt x="122" y="45"/>
                  </a:lnTo>
                  <a:lnTo>
                    <a:pt x="125" y="45"/>
                  </a:lnTo>
                  <a:lnTo>
                    <a:pt x="125" y="49"/>
                  </a:lnTo>
                  <a:lnTo>
                    <a:pt x="122" y="52"/>
                  </a:lnTo>
                  <a:lnTo>
                    <a:pt x="118" y="52"/>
                  </a:lnTo>
                  <a:lnTo>
                    <a:pt x="111" y="52"/>
                  </a:lnTo>
                  <a:lnTo>
                    <a:pt x="111" y="52"/>
                  </a:lnTo>
                  <a:lnTo>
                    <a:pt x="107" y="56"/>
                  </a:lnTo>
                  <a:lnTo>
                    <a:pt x="107" y="56"/>
                  </a:lnTo>
                  <a:lnTo>
                    <a:pt x="103" y="60"/>
                  </a:lnTo>
                  <a:lnTo>
                    <a:pt x="107" y="63"/>
                  </a:lnTo>
                  <a:lnTo>
                    <a:pt x="100" y="63"/>
                  </a:lnTo>
                  <a:lnTo>
                    <a:pt x="100" y="63"/>
                  </a:lnTo>
                  <a:lnTo>
                    <a:pt x="85" y="60"/>
                  </a:lnTo>
                  <a:lnTo>
                    <a:pt x="81" y="60"/>
                  </a:lnTo>
                  <a:lnTo>
                    <a:pt x="81" y="60"/>
                  </a:lnTo>
                  <a:lnTo>
                    <a:pt x="81" y="60"/>
                  </a:lnTo>
                  <a:lnTo>
                    <a:pt x="77" y="63"/>
                  </a:lnTo>
                  <a:lnTo>
                    <a:pt x="74" y="63"/>
                  </a:lnTo>
                  <a:lnTo>
                    <a:pt x="66" y="63"/>
                  </a:lnTo>
                  <a:lnTo>
                    <a:pt x="59" y="63"/>
                  </a:lnTo>
                  <a:lnTo>
                    <a:pt x="59" y="63"/>
                  </a:lnTo>
                  <a:lnTo>
                    <a:pt x="44" y="63"/>
                  </a:lnTo>
                  <a:lnTo>
                    <a:pt x="40" y="63"/>
                  </a:lnTo>
                  <a:lnTo>
                    <a:pt x="40" y="67"/>
                  </a:lnTo>
                  <a:lnTo>
                    <a:pt x="40" y="71"/>
                  </a:lnTo>
                  <a:lnTo>
                    <a:pt x="40" y="75"/>
                  </a:lnTo>
                  <a:lnTo>
                    <a:pt x="44" y="78"/>
                  </a:lnTo>
                  <a:lnTo>
                    <a:pt x="44" y="82"/>
                  </a:lnTo>
                  <a:lnTo>
                    <a:pt x="40" y="82"/>
                  </a:lnTo>
                  <a:lnTo>
                    <a:pt x="37" y="78"/>
                  </a:lnTo>
                  <a:lnTo>
                    <a:pt x="37" y="78"/>
                  </a:lnTo>
                  <a:lnTo>
                    <a:pt x="33" y="82"/>
                  </a:lnTo>
                  <a:lnTo>
                    <a:pt x="29" y="82"/>
                  </a:lnTo>
                  <a:lnTo>
                    <a:pt x="22" y="78"/>
                  </a:lnTo>
                  <a:lnTo>
                    <a:pt x="22" y="78"/>
                  </a:lnTo>
                  <a:lnTo>
                    <a:pt x="18" y="75"/>
                  </a:lnTo>
                  <a:lnTo>
                    <a:pt x="14" y="75"/>
                  </a:lnTo>
                  <a:lnTo>
                    <a:pt x="14" y="75"/>
                  </a:lnTo>
                  <a:lnTo>
                    <a:pt x="11" y="75"/>
                  </a:lnTo>
                  <a:lnTo>
                    <a:pt x="7" y="71"/>
                  </a:lnTo>
                  <a:lnTo>
                    <a:pt x="0" y="67"/>
                  </a:lnTo>
                  <a:lnTo>
                    <a:pt x="0" y="7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16" name="Freeform 118"/>
            <p:cNvSpPr/>
            <p:nvPr/>
          </p:nvSpPr>
          <p:spPr bwMode="auto">
            <a:xfrm>
              <a:off x="3931478" y="2851738"/>
              <a:ext cx="137670" cy="91351"/>
            </a:xfrm>
            <a:custGeom>
              <a:avLst/>
              <a:gdLst>
                <a:gd name="T0" fmla="*/ 18 w 107"/>
                <a:gd name="T1" fmla="*/ 8 h 71"/>
                <a:gd name="T2" fmla="*/ 26 w 107"/>
                <a:gd name="T3" fmla="*/ 4 h 71"/>
                <a:gd name="T4" fmla="*/ 40 w 107"/>
                <a:gd name="T5" fmla="*/ 0 h 71"/>
                <a:gd name="T6" fmla="*/ 51 w 107"/>
                <a:gd name="T7" fmla="*/ 0 h 71"/>
                <a:gd name="T8" fmla="*/ 59 w 107"/>
                <a:gd name="T9" fmla="*/ 8 h 71"/>
                <a:gd name="T10" fmla="*/ 63 w 107"/>
                <a:gd name="T11" fmla="*/ 8 h 71"/>
                <a:gd name="T12" fmla="*/ 66 w 107"/>
                <a:gd name="T13" fmla="*/ 8 h 71"/>
                <a:gd name="T14" fmla="*/ 70 w 107"/>
                <a:gd name="T15" fmla="*/ 8 h 71"/>
                <a:gd name="T16" fmla="*/ 74 w 107"/>
                <a:gd name="T17" fmla="*/ 15 h 71"/>
                <a:gd name="T18" fmla="*/ 77 w 107"/>
                <a:gd name="T19" fmla="*/ 19 h 71"/>
                <a:gd name="T20" fmla="*/ 81 w 107"/>
                <a:gd name="T21" fmla="*/ 22 h 71"/>
                <a:gd name="T22" fmla="*/ 88 w 107"/>
                <a:gd name="T23" fmla="*/ 30 h 71"/>
                <a:gd name="T24" fmla="*/ 88 w 107"/>
                <a:gd name="T25" fmla="*/ 34 h 71"/>
                <a:gd name="T26" fmla="*/ 88 w 107"/>
                <a:gd name="T27" fmla="*/ 41 h 71"/>
                <a:gd name="T28" fmla="*/ 92 w 107"/>
                <a:gd name="T29" fmla="*/ 45 h 71"/>
                <a:gd name="T30" fmla="*/ 96 w 107"/>
                <a:gd name="T31" fmla="*/ 52 h 71"/>
                <a:gd name="T32" fmla="*/ 100 w 107"/>
                <a:gd name="T33" fmla="*/ 52 h 71"/>
                <a:gd name="T34" fmla="*/ 103 w 107"/>
                <a:gd name="T35" fmla="*/ 56 h 71"/>
                <a:gd name="T36" fmla="*/ 103 w 107"/>
                <a:gd name="T37" fmla="*/ 59 h 71"/>
                <a:gd name="T38" fmla="*/ 107 w 107"/>
                <a:gd name="T39" fmla="*/ 63 h 71"/>
                <a:gd name="T40" fmla="*/ 107 w 107"/>
                <a:gd name="T41" fmla="*/ 71 h 71"/>
                <a:gd name="T42" fmla="*/ 103 w 107"/>
                <a:gd name="T43" fmla="*/ 67 h 71"/>
                <a:gd name="T44" fmla="*/ 96 w 107"/>
                <a:gd name="T45" fmla="*/ 63 h 71"/>
                <a:gd name="T46" fmla="*/ 88 w 107"/>
                <a:gd name="T47" fmla="*/ 63 h 71"/>
                <a:gd name="T48" fmla="*/ 81 w 107"/>
                <a:gd name="T49" fmla="*/ 63 h 71"/>
                <a:gd name="T50" fmla="*/ 63 w 107"/>
                <a:gd name="T51" fmla="*/ 59 h 71"/>
                <a:gd name="T52" fmla="*/ 63 w 107"/>
                <a:gd name="T53" fmla="*/ 59 h 71"/>
                <a:gd name="T54" fmla="*/ 40 w 107"/>
                <a:gd name="T55" fmla="*/ 59 h 71"/>
                <a:gd name="T56" fmla="*/ 33 w 107"/>
                <a:gd name="T57" fmla="*/ 63 h 71"/>
                <a:gd name="T58" fmla="*/ 18 w 107"/>
                <a:gd name="T59" fmla="*/ 67 h 71"/>
                <a:gd name="T60" fmla="*/ 14 w 107"/>
                <a:gd name="T61" fmla="*/ 63 h 71"/>
                <a:gd name="T62" fmla="*/ 14 w 107"/>
                <a:gd name="T63" fmla="*/ 63 h 71"/>
                <a:gd name="T64" fmla="*/ 18 w 107"/>
                <a:gd name="T65" fmla="*/ 59 h 71"/>
                <a:gd name="T66" fmla="*/ 11 w 107"/>
                <a:gd name="T67" fmla="*/ 59 h 71"/>
                <a:gd name="T68" fmla="*/ 11 w 107"/>
                <a:gd name="T69" fmla="*/ 59 h 71"/>
                <a:gd name="T70" fmla="*/ 14 w 107"/>
                <a:gd name="T71" fmla="*/ 52 h 71"/>
                <a:gd name="T72" fmla="*/ 26 w 107"/>
                <a:gd name="T73" fmla="*/ 48 h 71"/>
                <a:gd name="T74" fmla="*/ 33 w 107"/>
                <a:gd name="T75" fmla="*/ 48 h 71"/>
                <a:gd name="T76" fmla="*/ 37 w 107"/>
                <a:gd name="T77" fmla="*/ 48 h 71"/>
                <a:gd name="T78" fmla="*/ 40 w 107"/>
                <a:gd name="T79" fmla="*/ 45 h 71"/>
                <a:gd name="T80" fmla="*/ 48 w 107"/>
                <a:gd name="T81" fmla="*/ 48 h 71"/>
                <a:gd name="T82" fmla="*/ 55 w 107"/>
                <a:gd name="T83" fmla="*/ 52 h 71"/>
                <a:gd name="T84" fmla="*/ 63 w 107"/>
                <a:gd name="T85" fmla="*/ 48 h 71"/>
                <a:gd name="T86" fmla="*/ 59 w 107"/>
                <a:gd name="T87" fmla="*/ 48 h 71"/>
                <a:gd name="T88" fmla="*/ 48 w 107"/>
                <a:gd name="T89" fmla="*/ 45 h 71"/>
                <a:gd name="T90" fmla="*/ 40 w 107"/>
                <a:gd name="T91" fmla="*/ 41 h 71"/>
                <a:gd name="T92" fmla="*/ 33 w 107"/>
                <a:gd name="T93" fmla="*/ 41 h 71"/>
                <a:gd name="T94" fmla="*/ 22 w 107"/>
                <a:gd name="T95" fmla="*/ 45 h 71"/>
                <a:gd name="T96" fmla="*/ 14 w 107"/>
                <a:gd name="T97" fmla="*/ 48 h 71"/>
                <a:gd name="T98" fmla="*/ 14 w 107"/>
                <a:gd name="T99" fmla="*/ 45 h 71"/>
                <a:gd name="T100" fmla="*/ 14 w 107"/>
                <a:gd name="T101" fmla="*/ 41 h 71"/>
                <a:gd name="T102" fmla="*/ 11 w 107"/>
                <a:gd name="T103" fmla="*/ 37 h 71"/>
                <a:gd name="T104" fmla="*/ 0 w 107"/>
                <a:gd name="T105" fmla="*/ 30 h 71"/>
                <a:gd name="T106" fmla="*/ 14 w 107"/>
                <a:gd name="T107" fmla="*/ 1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7" h="71">
                  <a:moveTo>
                    <a:pt x="14" y="8"/>
                  </a:moveTo>
                  <a:lnTo>
                    <a:pt x="18" y="8"/>
                  </a:lnTo>
                  <a:lnTo>
                    <a:pt x="22" y="8"/>
                  </a:lnTo>
                  <a:lnTo>
                    <a:pt x="26" y="4"/>
                  </a:lnTo>
                  <a:lnTo>
                    <a:pt x="33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51" y="0"/>
                  </a:lnTo>
                  <a:lnTo>
                    <a:pt x="55" y="4"/>
                  </a:lnTo>
                  <a:lnTo>
                    <a:pt x="59" y="8"/>
                  </a:lnTo>
                  <a:lnTo>
                    <a:pt x="59" y="8"/>
                  </a:lnTo>
                  <a:lnTo>
                    <a:pt x="63" y="8"/>
                  </a:lnTo>
                  <a:lnTo>
                    <a:pt x="66" y="8"/>
                  </a:lnTo>
                  <a:lnTo>
                    <a:pt x="66" y="8"/>
                  </a:lnTo>
                  <a:lnTo>
                    <a:pt x="70" y="8"/>
                  </a:lnTo>
                  <a:lnTo>
                    <a:pt x="70" y="8"/>
                  </a:lnTo>
                  <a:lnTo>
                    <a:pt x="70" y="11"/>
                  </a:lnTo>
                  <a:lnTo>
                    <a:pt x="74" y="15"/>
                  </a:lnTo>
                  <a:lnTo>
                    <a:pt x="74" y="19"/>
                  </a:lnTo>
                  <a:lnTo>
                    <a:pt x="77" y="19"/>
                  </a:lnTo>
                  <a:lnTo>
                    <a:pt x="77" y="22"/>
                  </a:lnTo>
                  <a:lnTo>
                    <a:pt x="81" y="22"/>
                  </a:lnTo>
                  <a:lnTo>
                    <a:pt x="85" y="26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88" y="34"/>
                  </a:lnTo>
                  <a:lnTo>
                    <a:pt x="88" y="34"/>
                  </a:lnTo>
                  <a:lnTo>
                    <a:pt x="88" y="41"/>
                  </a:lnTo>
                  <a:lnTo>
                    <a:pt x="88" y="45"/>
                  </a:lnTo>
                  <a:lnTo>
                    <a:pt x="92" y="45"/>
                  </a:lnTo>
                  <a:lnTo>
                    <a:pt x="96" y="48"/>
                  </a:lnTo>
                  <a:lnTo>
                    <a:pt x="96" y="52"/>
                  </a:lnTo>
                  <a:lnTo>
                    <a:pt x="100" y="52"/>
                  </a:lnTo>
                  <a:lnTo>
                    <a:pt x="100" y="52"/>
                  </a:lnTo>
                  <a:lnTo>
                    <a:pt x="100" y="56"/>
                  </a:lnTo>
                  <a:lnTo>
                    <a:pt x="103" y="56"/>
                  </a:lnTo>
                  <a:lnTo>
                    <a:pt x="103" y="59"/>
                  </a:lnTo>
                  <a:lnTo>
                    <a:pt x="103" y="59"/>
                  </a:lnTo>
                  <a:lnTo>
                    <a:pt x="103" y="63"/>
                  </a:lnTo>
                  <a:lnTo>
                    <a:pt x="107" y="63"/>
                  </a:lnTo>
                  <a:lnTo>
                    <a:pt x="107" y="67"/>
                  </a:lnTo>
                  <a:lnTo>
                    <a:pt x="107" y="71"/>
                  </a:lnTo>
                  <a:lnTo>
                    <a:pt x="107" y="67"/>
                  </a:lnTo>
                  <a:lnTo>
                    <a:pt x="103" y="67"/>
                  </a:lnTo>
                  <a:lnTo>
                    <a:pt x="100" y="67"/>
                  </a:lnTo>
                  <a:lnTo>
                    <a:pt x="96" y="63"/>
                  </a:lnTo>
                  <a:lnTo>
                    <a:pt x="96" y="67"/>
                  </a:lnTo>
                  <a:lnTo>
                    <a:pt x="88" y="63"/>
                  </a:lnTo>
                  <a:lnTo>
                    <a:pt x="85" y="63"/>
                  </a:lnTo>
                  <a:lnTo>
                    <a:pt x="81" y="63"/>
                  </a:lnTo>
                  <a:lnTo>
                    <a:pt x="74" y="59"/>
                  </a:lnTo>
                  <a:lnTo>
                    <a:pt x="63" y="59"/>
                  </a:lnTo>
                  <a:lnTo>
                    <a:pt x="63" y="59"/>
                  </a:lnTo>
                  <a:lnTo>
                    <a:pt x="63" y="59"/>
                  </a:lnTo>
                  <a:lnTo>
                    <a:pt x="55" y="59"/>
                  </a:lnTo>
                  <a:lnTo>
                    <a:pt x="40" y="59"/>
                  </a:lnTo>
                  <a:lnTo>
                    <a:pt x="37" y="59"/>
                  </a:lnTo>
                  <a:lnTo>
                    <a:pt x="33" y="63"/>
                  </a:lnTo>
                  <a:lnTo>
                    <a:pt x="22" y="63"/>
                  </a:lnTo>
                  <a:lnTo>
                    <a:pt x="18" y="67"/>
                  </a:lnTo>
                  <a:lnTo>
                    <a:pt x="14" y="67"/>
                  </a:lnTo>
                  <a:lnTo>
                    <a:pt x="14" y="63"/>
                  </a:lnTo>
                  <a:lnTo>
                    <a:pt x="11" y="59"/>
                  </a:lnTo>
                  <a:lnTo>
                    <a:pt x="14" y="63"/>
                  </a:lnTo>
                  <a:lnTo>
                    <a:pt x="14" y="63"/>
                  </a:lnTo>
                  <a:lnTo>
                    <a:pt x="18" y="59"/>
                  </a:lnTo>
                  <a:lnTo>
                    <a:pt x="14" y="59"/>
                  </a:lnTo>
                  <a:lnTo>
                    <a:pt x="11" y="59"/>
                  </a:lnTo>
                  <a:lnTo>
                    <a:pt x="11" y="59"/>
                  </a:lnTo>
                  <a:lnTo>
                    <a:pt x="11" y="59"/>
                  </a:lnTo>
                  <a:lnTo>
                    <a:pt x="11" y="56"/>
                  </a:lnTo>
                  <a:lnTo>
                    <a:pt x="14" y="52"/>
                  </a:lnTo>
                  <a:lnTo>
                    <a:pt x="22" y="52"/>
                  </a:lnTo>
                  <a:lnTo>
                    <a:pt x="26" y="48"/>
                  </a:lnTo>
                  <a:lnTo>
                    <a:pt x="29" y="48"/>
                  </a:lnTo>
                  <a:lnTo>
                    <a:pt x="33" y="48"/>
                  </a:lnTo>
                  <a:lnTo>
                    <a:pt x="33" y="48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40" y="45"/>
                  </a:lnTo>
                  <a:lnTo>
                    <a:pt x="44" y="48"/>
                  </a:lnTo>
                  <a:lnTo>
                    <a:pt x="48" y="48"/>
                  </a:lnTo>
                  <a:lnTo>
                    <a:pt x="51" y="48"/>
                  </a:lnTo>
                  <a:lnTo>
                    <a:pt x="55" y="52"/>
                  </a:lnTo>
                  <a:lnTo>
                    <a:pt x="59" y="52"/>
                  </a:lnTo>
                  <a:lnTo>
                    <a:pt x="63" y="48"/>
                  </a:lnTo>
                  <a:lnTo>
                    <a:pt x="59" y="48"/>
                  </a:lnTo>
                  <a:lnTo>
                    <a:pt x="59" y="48"/>
                  </a:lnTo>
                  <a:lnTo>
                    <a:pt x="51" y="45"/>
                  </a:lnTo>
                  <a:lnTo>
                    <a:pt x="48" y="45"/>
                  </a:lnTo>
                  <a:lnTo>
                    <a:pt x="44" y="41"/>
                  </a:lnTo>
                  <a:lnTo>
                    <a:pt x="40" y="41"/>
                  </a:lnTo>
                  <a:lnTo>
                    <a:pt x="37" y="41"/>
                  </a:lnTo>
                  <a:lnTo>
                    <a:pt x="33" y="41"/>
                  </a:lnTo>
                  <a:lnTo>
                    <a:pt x="26" y="45"/>
                  </a:lnTo>
                  <a:lnTo>
                    <a:pt x="22" y="45"/>
                  </a:lnTo>
                  <a:lnTo>
                    <a:pt x="22" y="48"/>
                  </a:lnTo>
                  <a:lnTo>
                    <a:pt x="14" y="48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1" y="41"/>
                  </a:lnTo>
                  <a:lnTo>
                    <a:pt x="14" y="41"/>
                  </a:lnTo>
                  <a:lnTo>
                    <a:pt x="14" y="37"/>
                  </a:lnTo>
                  <a:lnTo>
                    <a:pt x="11" y="37"/>
                  </a:lnTo>
                  <a:lnTo>
                    <a:pt x="7" y="34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14" y="11"/>
                  </a:lnTo>
                  <a:lnTo>
                    <a:pt x="14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17" name="Freeform 119"/>
            <p:cNvSpPr/>
            <p:nvPr/>
          </p:nvSpPr>
          <p:spPr bwMode="auto">
            <a:xfrm>
              <a:off x="3945629" y="2904490"/>
              <a:ext cx="66905" cy="19300"/>
            </a:xfrm>
            <a:custGeom>
              <a:avLst/>
              <a:gdLst>
                <a:gd name="T0" fmla="*/ 0 w 52"/>
                <a:gd name="T1" fmla="*/ 15 h 15"/>
                <a:gd name="T2" fmla="*/ 3 w 52"/>
                <a:gd name="T3" fmla="*/ 11 h 15"/>
                <a:gd name="T4" fmla="*/ 11 w 52"/>
                <a:gd name="T5" fmla="*/ 11 h 15"/>
                <a:gd name="T6" fmla="*/ 15 w 52"/>
                <a:gd name="T7" fmla="*/ 7 h 15"/>
                <a:gd name="T8" fmla="*/ 18 w 52"/>
                <a:gd name="T9" fmla="*/ 7 h 15"/>
                <a:gd name="T10" fmla="*/ 22 w 52"/>
                <a:gd name="T11" fmla="*/ 7 h 15"/>
                <a:gd name="T12" fmla="*/ 22 w 52"/>
                <a:gd name="T13" fmla="*/ 7 h 15"/>
                <a:gd name="T14" fmla="*/ 26 w 52"/>
                <a:gd name="T15" fmla="*/ 7 h 15"/>
                <a:gd name="T16" fmla="*/ 26 w 52"/>
                <a:gd name="T17" fmla="*/ 7 h 15"/>
                <a:gd name="T18" fmla="*/ 29 w 52"/>
                <a:gd name="T19" fmla="*/ 4 h 15"/>
                <a:gd name="T20" fmla="*/ 33 w 52"/>
                <a:gd name="T21" fmla="*/ 7 h 15"/>
                <a:gd name="T22" fmla="*/ 37 w 52"/>
                <a:gd name="T23" fmla="*/ 7 h 15"/>
                <a:gd name="T24" fmla="*/ 40 w 52"/>
                <a:gd name="T25" fmla="*/ 7 h 15"/>
                <a:gd name="T26" fmla="*/ 44 w 52"/>
                <a:gd name="T27" fmla="*/ 11 h 15"/>
                <a:gd name="T28" fmla="*/ 48 w 52"/>
                <a:gd name="T29" fmla="*/ 11 h 15"/>
                <a:gd name="T30" fmla="*/ 52 w 52"/>
                <a:gd name="T31" fmla="*/ 7 h 15"/>
                <a:gd name="T32" fmla="*/ 48 w 52"/>
                <a:gd name="T33" fmla="*/ 7 h 15"/>
                <a:gd name="T34" fmla="*/ 48 w 52"/>
                <a:gd name="T35" fmla="*/ 7 h 15"/>
                <a:gd name="T36" fmla="*/ 40 w 52"/>
                <a:gd name="T37" fmla="*/ 4 h 15"/>
                <a:gd name="T38" fmla="*/ 37 w 52"/>
                <a:gd name="T39" fmla="*/ 4 h 15"/>
                <a:gd name="T40" fmla="*/ 33 w 52"/>
                <a:gd name="T41" fmla="*/ 0 h 15"/>
                <a:gd name="T42" fmla="*/ 29 w 52"/>
                <a:gd name="T43" fmla="*/ 0 h 15"/>
                <a:gd name="T44" fmla="*/ 26 w 52"/>
                <a:gd name="T45" fmla="*/ 0 h 15"/>
                <a:gd name="T46" fmla="*/ 22 w 52"/>
                <a:gd name="T47" fmla="*/ 0 h 15"/>
                <a:gd name="T48" fmla="*/ 15 w 52"/>
                <a:gd name="T49" fmla="*/ 4 h 15"/>
                <a:gd name="T50" fmla="*/ 11 w 52"/>
                <a:gd name="T51" fmla="*/ 4 h 15"/>
                <a:gd name="T52" fmla="*/ 11 w 52"/>
                <a:gd name="T53" fmla="*/ 7 h 15"/>
                <a:gd name="T54" fmla="*/ 3 w 52"/>
                <a:gd name="T55" fmla="*/ 7 h 15"/>
                <a:gd name="T56" fmla="*/ 3 w 52"/>
                <a:gd name="T57" fmla="*/ 7 h 15"/>
                <a:gd name="T58" fmla="*/ 7 w 52"/>
                <a:gd name="T59" fmla="*/ 11 h 15"/>
                <a:gd name="T60" fmla="*/ 11 w 52"/>
                <a:gd name="T61" fmla="*/ 7 h 15"/>
                <a:gd name="T62" fmla="*/ 7 w 52"/>
                <a:gd name="T63" fmla="*/ 11 h 15"/>
                <a:gd name="T64" fmla="*/ 3 w 52"/>
                <a:gd name="T65" fmla="*/ 11 h 15"/>
                <a:gd name="T66" fmla="*/ 0 w 52"/>
                <a:gd name="T67" fmla="*/ 7 h 15"/>
                <a:gd name="T68" fmla="*/ 0 w 52"/>
                <a:gd name="T69" fmla="*/ 11 h 15"/>
                <a:gd name="T70" fmla="*/ 0 w 52"/>
                <a:gd name="T71" fmla="*/ 11 h 15"/>
                <a:gd name="T72" fmla="*/ 0 w 52"/>
                <a:gd name="T73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2" h="15">
                  <a:moveTo>
                    <a:pt x="0" y="15"/>
                  </a:moveTo>
                  <a:lnTo>
                    <a:pt x="3" y="11"/>
                  </a:lnTo>
                  <a:lnTo>
                    <a:pt x="11" y="11"/>
                  </a:lnTo>
                  <a:lnTo>
                    <a:pt x="15" y="7"/>
                  </a:lnTo>
                  <a:lnTo>
                    <a:pt x="18" y="7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9" y="4"/>
                  </a:lnTo>
                  <a:lnTo>
                    <a:pt x="33" y="7"/>
                  </a:lnTo>
                  <a:lnTo>
                    <a:pt x="37" y="7"/>
                  </a:lnTo>
                  <a:lnTo>
                    <a:pt x="40" y="7"/>
                  </a:lnTo>
                  <a:lnTo>
                    <a:pt x="44" y="11"/>
                  </a:lnTo>
                  <a:lnTo>
                    <a:pt x="48" y="11"/>
                  </a:lnTo>
                  <a:lnTo>
                    <a:pt x="52" y="7"/>
                  </a:lnTo>
                  <a:lnTo>
                    <a:pt x="48" y="7"/>
                  </a:lnTo>
                  <a:lnTo>
                    <a:pt x="48" y="7"/>
                  </a:lnTo>
                  <a:lnTo>
                    <a:pt x="40" y="4"/>
                  </a:lnTo>
                  <a:lnTo>
                    <a:pt x="37" y="4"/>
                  </a:lnTo>
                  <a:lnTo>
                    <a:pt x="33" y="0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15" y="4"/>
                  </a:lnTo>
                  <a:lnTo>
                    <a:pt x="11" y="4"/>
                  </a:lnTo>
                  <a:lnTo>
                    <a:pt x="11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7" y="11"/>
                  </a:lnTo>
                  <a:lnTo>
                    <a:pt x="11" y="7"/>
                  </a:lnTo>
                  <a:lnTo>
                    <a:pt x="7" y="11"/>
                  </a:lnTo>
                  <a:lnTo>
                    <a:pt x="3" y="11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18" name="Freeform 120"/>
            <p:cNvSpPr/>
            <p:nvPr/>
          </p:nvSpPr>
          <p:spPr bwMode="auto">
            <a:xfrm>
              <a:off x="3949489" y="2927649"/>
              <a:ext cx="63045" cy="33452"/>
            </a:xfrm>
            <a:custGeom>
              <a:avLst/>
              <a:gdLst>
                <a:gd name="T0" fmla="*/ 0 w 49"/>
                <a:gd name="T1" fmla="*/ 8 h 26"/>
                <a:gd name="T2" fmla="*/ 4 w 49"/>
                <a:gd name="T3" fmla="*/ 8 h 26"/>
                <a:gd name="T4" fmla="*/ 8 w 49"/>
                <a:gd name="T5" fmla="*/ 4 h 26"/>
                <a:gd name="T6" fmla="*/ 19 w 49"/>
                <a:gd name="T7" fmla="*/ 4 h 26"/>
                <a:gd name="T8" fmla="*/ 23 w 49"/>
                <a:gd name="T9" fmla="*/ 0 h 26"/>
                <a:gd name="T10" fmla="*/ 26 w 49"/>
                <a:gd name="T11" fmla="*/ 0 h 26"/>
                <a:gd name="T12" fmla="*/ 41 w 49"/>
                <a:gd name="T13" fmla="*/ 0 h 26"/>
                <a:gd name="T14" fmla="*/ 49 w 49"/>
                <a:gd name="T15" fmla="*/ 0 h 26"/>
                <a:gd name="T16" fmla="*/ 49 w 49"/>
                <a:gd name="T17" fmla="*/ 4 h 26"/>
                <a:gd name="T18" fmla="*/ 49 w 49"/>
                <a:gd name="T19" fmla="*/ 8 h 26"/>
                <a:gd name="T20" fmla="*/ 49 w 49"/>
                <a:gd name="T21" fmla="*/ 12 h 26"/>
                <a:gd name="T22" fmla="*/ 49 w 49"/>
                <a:gd name="T23" fmla="*/ 15 h 26"/>
                <a:gd name="T24" fmla="*/ 49 w 49"/>
                <a:gd name="T25" fmla="*/ 19 h 26"/>
                <a:gd name="T26" fmla="*/ 45 w 49"/>
                <a:gd name="T27" fmla="*/ 19 h 26"/>
                <a:gd name="T28" fmla="*/ 41 w 49"/>
                <a:gd name="T29" fmla="*/ 19 h 26"/>
                <a:gd name="T30" fmla="*/ 37 w 49"/>
                <a:gd name="T31" fmla="*/ 23 h 26"/>
                <a:gd name="T32" fmla="*/ 34 w 49"/>
                <a:gd name="T33" fmla="*/ 23 h 26"/>
                <a:gd name="T34" fmla="*/ 30 w 49"/>
                <a:gd name="T35" fmla="*/ 26 h 26"/>
                <a:gd name="T36" fmla="*/ 26 w 49"/>
                <a:gd name="T37" fmla="*/ 26 h 26"/>
                <a:gd name="T38" fmla="*/ 26 w 49"/>
                <a:gd name="T39" fmla="*/ 26 h 26"/>
                <a:gd name="T40" fmla="*/ 26 w 49"/>
                <a:gd name="T41" fmla="*/ 23 h 26"/>
                <a:gd name="T42" fmla="*/ 19 w 49"/>
                <a:gd name="T43" fmla="*/ 26 h 26"/>
                <a:gd name="T44" fmla="*/ 23 w 49"/>
                <a:gd name="T45" fmla="*/ 23 h 26"/>
                <a:gd name="T46" fmla="*/ 23 w 49"/>
                <a:gd name="T47" fmla="*/ 23 h 26"/>
                <a:gd name="T48" fmla="*/ 23 w 49"/>
                <a:gd name="T49" fmla="*/ 19 h 26"/>
                <a:gd name="T50" fmla="*/ 19 w 49"/>
                <a:gd name="T51" fmla="*/ 19 h 26"/>
                <a:gd name="T52" fmla="*/ 19 w 49"/>
                <a:gd name="T53" fmla="*/ 19 h 26"/>
                <a:gd name="T54" fmla="*/ 15 w 49"/>
                <a:gd name="T55" fmla="*/ 15 h 26"/>
                <a:gd name="T56" fmla="*/ 26 w 49"/>
                <a:gd name="T57" fmla="*/ 15 h 26"/>
                <a:gd name="T58" fmla="*/ 26 w 49"/>
                <a:gd name="T59" fmla="*/ 15 h 26"/>
                <a:gd name="T60" fmla="*/ 23 w 49"/>
                <a:gd name="T61" fmla="*/ 15 h 26"/>
                <a:gd name="T62" fmla="*/ 19 w 49"/>
                <a:gd name="T63" fmla="*/ 15 h 26"/>
                <a:gd name="T64" fmla="*/ 15 w 49"/>
                <a:gd name="T65" fmla="*/ 15 h 26"/>
                <a:gd name="T66" fmla="*/ 12 w 49"/>
                <a:gd name="T67" fmla="*/ 15 h 26"/>
                <a:gd name="T68" fmla="*/ 12 w 49"/>
                <a:gd name="T69" fmla="*/ 15 h 26"/>
                <a:gd name="T70" fmla="*/ 8 w 49"/>
                <a:gd name="T71" fmla="*/ 15 h 26"/>
                <a:gd name="T72" fmla="*/ 4 w 49"/>
                <a:gd name="T73" fmla="*/ 12 h 26"/>
                <a:gd name="T74" fmla="*/ 8 w 49"/>
                <a:gd name="T75" fmla="*/ 8 h 26"/>
                <a:gd name="T76" fmla="*/ 4 w 49"/>
                <a:gd name="T77" fmla="*/ 8 h 26"/>
                <a:gd name="T78" fmla="*/ 0 w 49"/>
                <a:gd name="T79" fmla="*/ 8 h 26"/>
                <a:gd name="T80" fmla="*/ 0 w 49"/>
                <a:gd name="T81" fmla="*/ 8 h 26"/>
                <a:gd name="T82" fmla="*/ 0 w 49"/>
                <a:gd name="T83" fmla="*/ 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9" h="26">
                  <a:moveTo>
                    <a:pt x="0" y="8"/>
                  </a:moveTo>
                  <a:lnTo>
                    <a:pt x="4" y="8"/>
                  </a:lnTo>
                  <a:lnTo>
                    <a:pt x="8" y="4"/>
                  </a:lnTo>
                  <a:lnTo>
                    <a:pt x="19" y="4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41" y="0"/>
                  </a:lnTo>
                  <a:lnTo>
                    <a:pt x="49" y="0"/>
                  </a:lnTo>
                  <a:lnTo>
                    <a:pt x="49" y="4"/>
                  </a:lnTo>
                  <a:lnTo>
                    <a:pt x="49" y="8"/>
                  </a:lnTo>
                  <a:lnTo>
                    <a:pt x="49" y="12"/>
                  </a:lnTo>
                  <a:lnTo>
                    <a:pt x="49" y="15"/>
                  </a:lnTo>
                  <a:lnTo>
                    <a:pt x="49" y="19"/>
                  </a:lnTo>
                  <a:lnTo>
                    <a:pt x="45" y="19"/>
                  </a:lnTo>
                  <a:lnTo>
                    <a:pt x="41" y="19"/>
                  </a:lnTo>
                  <a:lnTo>
                    <a:pt x="37" y="23"/>
                  </a:lnTo>
                  <a:lnTo>
                    <a:pt x="34" y="23"/>
                  </a:lnTo>
                  <a:lnTo>
                    <a:pt x="30" y="26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26" y="23"/>
                  </a:lnTo>
                  <a:lnTo>
                    <a:pt x="19" y="26"/>
                  </a:lnTo>
                  <a:lnTo>
                    <a:pt x="23" y="23"/>
                  </a:lnTo>
                  <a:lnTo>
                    <a:pt x="23" y="23"/>
                  </a:lnTo>
                  <a:lnTo>
                    <a:pt x="23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5" y="15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3" y="15"/>
                  </a:lnTo>
                  <a:lnTo>
                    <a:pt x="19" y="15"/>
                  </a:lnTo>
                  <a:lnTo>
                    <a:pt x="15" y="15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8" y="15"/>
                  </a:lnTo>
                  <a:lnTo>
                    <a:pt x="4" y="12"/>
                  </a:lnTo>
                  <a:lnTo>
                    <a:pt x="8" y="8"/>
                  </a:lnTo>
                  <a:lnTo>
                    <a:pt x="4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19" name="Freeform 121"/>
            <p:cNvSpPr/>
            <p:nvPr/>
          </p:nvSpPr>
          <p:spPr bwMode="auto">
            <a:xfrm>
              <a:off x="3988089" y="2927649"/>
              <a:ext cx="153109" cy="133810"/>
            </a:xfrm>
            <a:custGeom>
              <a:avLst/>
              <a:gdLst>
                <a:gd name="T0" fmla="*/ 4 w 119"/>
                <a:gd name="T1" fmla="*/ 23 h 104"/>
                <a:gd name="T2" fmla="*/ 11 w 119"/>
                <a:gd name="T3" fmla="*/ 19 h 104"/>
                <a:gd name="T4" fmla="*/ 19 w 119"/>
                <a:gd name="T5" fmla="*/ 19 h 104"/>
                <a:gd name="T6" fmla="*/ 19 w 119"/>
                <a:gd name="T7" fmla="*/ 12 h 104"/>
                <a:gd name="T8" fmla="*/ 19 w 119"/>
                <a:gd name="T9" fmla="*/ 4 h 104"/>
                <a:gd name="T10" fmla="*/ 19 w 119"/>
                <a:gd name="T11" fmla="*/ 0 h 104"/>
                <a:gd name="T12" fmla="*/ 37 w 119"/>
                <a:gd name="T13" fmla="*/ 4 h 104"/>
                <a:gd name="T14" fmla="*/ 44 w 119"/>
                <a:gd name="T15" fmla="*/ 4 h 104"/>
                <a:gd name="T16" fmla="*/ 52 w 119"/>
                <a:gd name="T17" fmla="*/ 4 h 104"/>
                <a:gd name="T18" fmla="*/ 59 w 119"/>
                <a:gd name="T19" fmla="*/ 8 h 104"/>
                <a:gd name="T20" fmla="*/ 63 w 119"/>
                <a:gd name="T21" fmla="*/ 12 h 104"/>
                <a:gd name="T22" fmla="*/ 67 w 119"/>
                <a:gd name="T23" fmla="*/ 12 h 104"/>
                <a:gd name="T24" fmla="*/ 74 w 119"/>
                <a:gd name="T25" fmla="*/ 12 h 104"/>
                <a:gd name="T26" fmla="*/ 81 w 119"/>
                <a:gd name="T27" fmla="*/ 12 h 104"/>
                <a:gd name="T28" fmla="*/ 85 w 119"/>
                <a:gd name="T29" fmla="*/ 8 h 104"/>
                <a:gd name="T30" fmla="*/ 93 w 119"/>
                <a:gd name="T31" fmla="*/ 8 h 104"/>
                <a:gd name="T32" fmla="*/ 96 w 119"/>
                <a:gd name="T33" fmla="*/ 8 h 104"/>
                <a:gd name="T34" fmla="*/ 100 w 119"/>
                <a:gd name="T35" fmla="*/ 12 h 104"/>
                <a:gd name="T36" fmla="*/ 104 w 119"/>
                <a:gd name="T37" fmla="*/ 19 h 104"/>
                <a:gd name="T38" fmla="*/ 107 w 119"/>
                <a:gd name="T39" fmla="*/ 19 h 104"/>
                <a:gd name="T40" fmla="*/ 104 w 119"/>
                <a:gd name="T41" fmla="*/ 26 h 104"/>
                <a:gd name="T42" fmla="*/ 107 w 119"/>
                <a:gd name="T43" fmla="*/ 30 h 104"/>
                <a:gd name="T44" fmla="*/ 111 w 119"/>
                <a:gd name="T45" fmla="*/ 26 h 104"/>
                <a:gd name="T46" fmla="*/ 111 w 119"/>
                <a:gd name="T47" fmla="*/ 30 h 104"/>
                <a:gd name="T48" fmla="*/ 115 w 119"/>
                <a:gd name="T49" fmla="*/ 34 h 104"/>
                <a:gd name="T50" fmla="*/ 119 w 119"/>
                <a:gd name="T51" fmla="*/ 38 h 104"/>
                <a:gd name="T52" fmla="*/ 111 w 119"/>
                <a:gd name="T53" fmla="*/ 41 h 104"/>
                <a:gd name="T54" fmla="*/ 111 w 119"/>
                <a:gd name="T55" fmla="*/ 41 h 104"/>
                <a:gd name="T56" fmla="*/ 111 w 119"/>
                <a:gd name="T57" fmla="*/ 52 h 104"/>
                <a:gd name="T58" fmla="*/ 111 w 119"/>
                <a:gd name="T59" fmla="*/ 60 h 104"/>
                <a:gd name="T60" fmla="*/ 115 w 119"/>
                <a:gd name="T61" fmla="*/ 64 h 104"/>
                <a:gd name="T62" fmla="*/ 111 w 119"/>
                <a:gd name="T63" fmla="*/ 64 h 104"/>
                <a:gd name="T64" fmla="*/ 111 w 119"/>
                <a:gd name="T65" fmla="*/ 71 h 104"/>
                <a:gd name="T66" fmla="*/ 115 w 119"/>
                <a:gd name="T67" fmla="*/ 75 h 104"/>
                <a:gd name="T68" fmla="*/ 107 w 119"/>
                <a:gd name="T69" fmla="*/ 82 h 104"/>
                <a:gd name="T70" fmla="*/ 107 w 119"/>
                <a:gd name="T71" fmla="*/ 90 h 104"/>
                <a:gd name="T72" fmla="*/ 100 w 119"/>
                <a:gd name="T73" fmla="*/ 97 h 104"/>
                <a:gd name="T74" fmla="*/ 78 w 119"/>
                <a:gd name="T75" fmla="*/ 104 h 104"/>
                <a:gd name="T76" fmla="*/ 67 w 119"/>
                <a:gd name="T77" fmla="*/ 101 h 104"/>
                <a:gd name="T78" fmla="*/ 63 w 119"/>
                <a:gd name="T79" fmla="*/ 93 h 104"/>
                <a:gd name="T80" fmla="*/ 63 w 119"/>
                <a:gd name="T81" fmla="*/ 93 h 104"/>
                <a:gd name="T82" fmla="*/ 70 w 119"/>
                <a:gd name="T83" fmla="*/ 67 h 104"/>
                <a:gd name="T84" fmla="*/ 70 w 119"/>
                <a:gd name="T85" fmla="*/ 64 h 104"/>
                <a:gd name="T86" fmla="*/ 70 w 119"/>
                <a:gd name="T87" fmla="*/ 60 h 104"/>
                <a:gd name="T88" fmla="*/ 67 w 119"/>
                <a:gd name="T89" fmla="*/ 56 h 104"/>
                <a:gd name="T90" fmla="*/ 63 w 119"/>
                <a:gd name="T91" fmla="*/ 49 h 104"/>
                <a:gd name="T92" fmla="*/ 59 w 119"/>
                <a:gd name="T93" fmla="*/ 41 h 104"/>
                <a:gd name="T94" fmla="*/ 41 w 119"/>
                <a:gd name="T95" fmla="*/ 41 h 104"/>
                <a:gd name="T96" fmla="*/ 37 w 119"/>
                <a:gd name="T97" fmla="*/ 49 h 104"/>
                <a:gd name="T98" fmla="*/ 30 w 119"/>
                <a:gd name="T99" fmla="*/ 52 h 104"/>
                <a:gd name="T100" fmla="*/ 26 w 119"/>
                <a:gd name="T101" fmla="*/ 52 h 104"/>
                <a:gd name="T102" fmla="*/ 19 w 119"/>
                <a:gd name="T103" fmla="*/ 45 h 104"/>
                <a:gd name="T104" fmla="*/ 15 w 119"/>
                <a:gd name="T105" fmla="*/ 45 h 104"/>
                <a:gd name="T106" fmla="*/ 15 w 119"/>
                <a:gd name="T107" fmla="*/ 41 h 104"/>
                <a:gd name="T108" fmla="*/ 11 w 119"/>
                <a:gd name="T109" fmla="*/ 41 h 104"/>
                <a:gd name="T110" fmla="*/ 7 w 119"/>
                <a:gd name="T111" fmla="*/ 41 h 104"/>
                <a:gd name="T112" fmla="*/ 4 w 119"/>
                <a:gd name="T113" fmla="*/ 30 h 104"/>
                <a:gd name="T114" fmla="*/ 0 w 119"/>
                <a:gd name="T115" fmla="*/ 2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9" h="104">
                  <a:moveTo>
                    <a:pt x="0" y="26"/>
                  </a:moveTo>
                  <a:lnTo>
                    <a:pt x="4" y="23"/>
                  </a:lnTo>
                  <a:lnTo>
                    <a:pt x="7" y="23"/>
                  </a:lnTo>
                  <a:lnTo>
                    <a:pt x="11" y="19"/>
                  </a:lnTo>
                  <a:lnTo>
                    <a:pt x="15" y="19"/>
                  </a:lnTo>
                  <a:lnTo>
                    <a:pt x="19" y="19"/>
                  </a:lnTo>
                  <a:lnTo>
                    <a:pt x="19" y="15"/>
                  </a:lnTo>
                  <a:lnTo>
                    <a:pt x="19" y="12"/>
                  </a:lnTo>
                  <a:lnTo>
                    <a:pt x="19" y="8"/>
                  </a:lnTo>
                  <a:lnTo>
                    <a:pt x="19" y="4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30" y="0"/>
                  </a:lnTo>
                  <a:lnTo>
                    <a:pt x="37" y="4"/>
                  </a:lnTo>
                  <a:lnTo>
                    <a:pt x="41" y="4"/>
                  </a:lnTo>
                  <a:lnTo>
                    <a:pt x="44" y="4"/>
                  </a:lnTo>
                  <a:lnTo>
                    <a:pt x="52" y="8"/>
                  </a:lnTo>
                  <a:lnTo>
                    <a:pt x="52" y="4"/>
                  </a:lnTo>
                  <a:lnTo>
                    <a:pt x="56" y="8"/>
                  </a:lnTo>
                  <a:lnTo>
                    <a:pt x="59" y="8"/>
                  </a:lnTo>
                  <a:lnTo>
                    <a:pt x="63" y="8"/>
                  </a:lnTo>
                  <a:lnTo>
                    <a:pt x="63" y="12"/>
                  </a:lnTo>
                  <a:lnTo>
                    <a:pt x="63" y="12"/>
                  </a:lnTo>
                  <a:lnTo>
                    <a:pt x="67" y="12"/>
                  </a:lnTo>
                  <a:lnTo>
                    <a:pt x="70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81" y="12"/>
                  </a:lnTo>
                  <a:lnTo>
                    <a:pt x="81" y="12"/>
                  </a:lnTo>
                  <a:lnTo>
                    <a:pt x="85" y="8"/>
                  </a:lnTo>
                  <a:lnTo>
                    <a:pt x="89" y="8"/>
                  </a:lnTo>
                  <a:lnTo>
                    <a:pt x="93" y="8"/>
                  </a:lnTo>
                  <a:lnTo>
                    <a:pt x="96" y="8"/>
                  </a:lnTo>
                  <a:lnTo>
                    <a:pt x="96" y="8"/>
                  </a:lnTo>
                  <a:lnTo>
                    <a:pt x="96" y="8"/>
                  </a:lnTo>
                  <a:lnTo>
                    <a:pt x="100" y="12"/>
                  </a:lnTo>
                  <a:lnTo>
                    <a:pt x="104" y="15"/>
                  </a:lnTo>
                  <a:lnTo>
                    <a:pt x="104" y="19"/>
                  </a:lnTo>
                  <a:lnTo>
                    <a:pt x="104" y="19"/>
                  </a:lnTo>
                  <a:lnTo>
                    <a:pt x="107" y="19"/>
                  </a:lnTo>
                  <a:lnTo>
                    <a:pt x="107" y="23"/>
                  </a:lnTo>
                  <a:lnTo>
                    <a:pt x="104" y="26"/>
                  </a:lnTo>
                  <a:lnTo>
                    <a:pt x="104" y="30"/>
                  </a:lnTo>
                  <a:lnTo>
                    <a:pt x="107" y="30"/>
                  </a:lnTo>
                  <a:lnTo>
                    <a:pt x="107" y="26"/>
                  </a:lnTo>
                  <a:lnTo>
                    <a:pt x="111" y="26"/>
                  </a:lnTo>
                  <a:lnTo>
                    <a:pt x="111" y="30"/>
                  </a:lnTo>
                  <a:lnTo>
                    <a:pt x="111" y="30"/>
                  </a:lnTo>
                  <a:lnTo>
                    <a:pt x="111" y="34"/>
                  </a:lnTo>
                  <a:lnTo>
                    <a:pt x="115" y="34"/>
                  </a:lnTo>
                  <a:lnTo>
                    <a:pt x="119" y="34"/>
                  </a:lnTo>
                  <a:lnTo>
                    <a:pt x="119" y="38"/>
                  </a:lnTo>
                  <a:lnTo>
                    <a:pt x="115" y="38"/>
                  </a:lnTo>
                  <a:lnTo>
                    <a:pt x="111" y="41"/>
                  </a:lnTo>
                  <a:lnTo>
                    <a:pt x="111" y="41"/>
                  </a:lnTo>
                  <a:lnTo>
                    <a:pt x="111" y="41"/>
                  </a:lnTo>
                  <a:lnTo>
                    <a:pt x="111" y="49"/>
                  </a:lnTo>
                  <a:lnTo>
                    <a:pt x="111" y="52"/>
                  </a:lnTo>
                  <a:lnTo>
                    <a:pt x="111" y="56"/>
                  </a:lnTo>
                  <a:lnTo>
                    <a:pt x="111" y="60"/>
                  </a:lnTo>
                  <a:lnTo>
                    <a:pt x="115" y="60"/>
                  </a:lnTo>
                  <a:lnTo>
                    <a:pt x="115" y="64"/>
                  </a:lnTo>
                  <a:lnTo>
                    <a:pt x="111" y="64"/>
                  </a:lnTo>
                  <a:lnTo>
                    <a:pt x="111" y="64"/>
                  </a:lnTo>
                  <a:lnTo>
                    <a:pt x="111" y="67"/>
                  </a:lnTo>
                  <a:lnTo>
                    <a:pt x="111" y="71"/>
                  </a:lnTo>
                  <a:lnTo>
                    <a:pt x="115" y="71"/>
                  </a:lnTo>
                  <a:lnTo>
                    <a:pt x="115" y="75"/>
                  </a:lnTo>
                  <a:lnTo>
                    <a:pt x="107" y="82"/>
                  </a:lnTo>
                  <a:lnTo>
                    <a:pt x="107" y="82"/>
                  </a:lnTo>
                  <a:lnTo>
                    <a:pt x="104" y="86"/>
                  </a:lnTo>
                  <a:lnTo>
                    <a:pt x="107" y="90"/>
                  </a:lnTo>
                  <a:lnTo>
                    <a:pt x="104" y="93"/>
                  </a:lnTo>
                  <a:lnTo>
                    <a:pt x="100" y="97"/>
                  </a:lnTo>
                  <a:lnTo>
                    <a:pt x="104" y="97"/>
                  </a:lnTo>
                  <a:lnTo>
                    <a:pt x="78" y="104"/>
                  </a:lnTo>
                  <a:lnTo>
                    <a:pt x="70" y="101"/>
                  </a:lnTo>
                  <a:lnTo>
                    <a:pt x="67" y="101"/>
                  </a:lnTo>
                  <a:lnTo>
                    <a:pt x="63" y="97"/>
                  </a:lnTo>
                  <a:lnTo>
                    <a:pt x="63" y="93"/>
                  </a:lnTo>
                  <a:lnTo>
                    <a:pt x="63" y="93"/>
                  </a:lnTo>
                  <a:lnTo>
                    <a:pt x="63" y="93"/>
                  </a:lnTo>
                  <a:lnTo>
                    <a:pt x="70" y="86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70" y="64"/>
                  </a:lnTo>
                  <a:lnTo>
                    <a:pt x="70" y="64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67" y="56"/>
                  </a:lnTo>
                  <a:lnTo>
                    <a:pt x="70" y="52"/>
                  </a:lnTo>
                  <a:lnTo>
                    <a:pt x="63" y="49"/>
                  </a:lnTo>
                  <a:lnTo>
                    <a:pt x="63" y="45"/>
                  </a:lnTo>
                  <a:lnTo>
                    <a:pt x="59" y="41"/>
                  </a:lnTo>
                  <a:lnTo>
                    <a:pt x="48" y="41"/>
                  </a:lnTo>
                  <a:lnTo>
                    <a:pt x="41" y="41"/>
                  </a:lnTo>
                  <a:lnTo>
                    <a:pt x="41" y="45"/>
                  </a:lnTo>
                  <a:lnTo>
                    <a:pt x="37" y="49"/>
                  </a:lnTo>
                  <a:lnTo>
                    <a:pt x="37" y="52"/>
                  </a:lnTo>
                  <a:lnTo>
                    <a:pt x="30" y="52"/>
                  </a:lnTo>
                  <a:lnTo>
                    <a:pt x="30" y="52"/>
                  </a:lnTo>
                  <a:lnTo>
                    <a:pt x="26" y="52"/>
                  </a:lnTo>
                  <a:lnTo>
                    <a:pt x="22" y="49"/>
                  </a:lnTo>
                  <a:lnTo>
                    <a:pt x="19" y="45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5" y="41"/>
                  </a:lnTo>
                  <a:lnTo>
                    <a:pt x="15" y="41"/>
                  </a:lnTo>
                  <a:lnTo>
                    <a:pt x="15" y="38"/>
                  </a:lnTo>
                  <a:lnTo>
                    <a:pt x="11" y="41"/>
                  </a:lnTo>
                  <a:lnTo>
                    <a:pt x="11" y="41"/>
                  </a:lnTo>
                  <a:lnTo>
                    <a:pt x="7" y="41"/>
                  </a:lnTo>
                  <a:lnTo>
                    <a:pt x="4" y="34"/>
                  </a:lnTo>
                  <a:lnTo>
                    <a:pt x="4" y="30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20" name="Freeform 122"/>
            <p:cNvSpPr>
              <a:spLocks noEditPoints="1"/>
            </p:cNvSpPr>
            <p:nvPr/>
          </p:nvSpPr>
          <p:spPr bwMode="auto">
            <a:xfrm>
              <a:off x="4021540" y="2980401"/>
              <a:ext cx="56612" cy="66905"/>
            </a:xfrm>
            <a:custGeom>
              <a:avLst/>
              <a:gdLst>
                <a:gd name="T0" fmla="*/ 11 w 44"/>
                <a:gd name="T1" fmla="*/ 45 h 52"/>
                <a:gd name="T2" fmla="*/ 11 w 44"/>
                <a:gd name="T3" fmla="*/ 41 h 52"/>
                <a:gd name="T4" fmla="*/ 11 w 44"/>
                <a:gd name="T5" fmla="*/ 41 h 52"/>
                <a:gd name="T6" fmla="*/ 7 w 44"/>
                <a:gd name="T7" fmla="*/ 41 h 52"/>
                <a:gd name="T8" fmla="*/ 7 w 44"/>
                <a:gd name="T9" fmla="*/ 41 h 52"/>
                <a:gd name="T10" fmla="*/ 7 w 44"/>
                <a:gd name="T11" fmla="*/ 41 h 52"/>
                <a:gd name="T12" fmla="*/ 11 w 44"/>
                <a:gd name="T13" fmla="*/ 45 h 52"/>
                <a:gd name="T14" fmla="*/ 11 w 44"/>
                <a:gd name="T15" fmla="*/ 45 h 52"/>
                <a:gd name="T16" fmla="*/ 11 w 44"/>
                <a:gd name="T17" fmla="*/ 45 h 52"/>
                <a:gd name="T18" fmla="*/ 4 w 44"/>
                <a:gd name="T19" fmla="*/ 11 h 52"/>
                <a:gd name="T20" fmla="*/ 4 w 44"/>
                <a:gd name="T21" fmla="*/ 11 h 52"/>
                <a:gd name="T22" fmla="*/ 11 w 44"/>
                <a:gd name="T23" fmla="*/ 11 h 52"/>
                <a:gd name="T24" fmla="*/ 11 w 44"/>
                <a:gd name="T25" fmla="*/ 8 h 52"/>
                <a:gd name="T26" fmla="*/ 15 w 44"/>
                <a:gd name="T27" fmla="*/ 4 h 52"/>
                <a:gd name="T28" fmla="*/ 15 w 44"/>
                <a:gd name="T29" fmla="*/ 0 h 52"/>
                <a:gd name="T30" fmla="*/ 22 w 44"/>
                <a:gd name="T31" fmla="*/ 0 h 52"/>
                <a:gd name="T32" fmla="*/ 33 w 44"/>
                <a:gd name="T33" fmla="*/ 0 h 52"/>
                <a:gd name="T34" fmla="*/ 37 w 44"/>
                <a:gd name="T35" fmla="*/ 4 h 52"/>
                <a:gd name="T36" fmla="*/ 37 w 44"/>
                <a:gd name="T37" fmla="*/ 8 h 52"/>
                <a:gd name="T38" fmla="*/ 44 w 44"/>
                <a:gd name="T39" fmla="*/ 11 h 52"/>
                <a:gd name="T40" fmla="*/ 41 w 44"/>
                <a:gd name="T41" fmla="*/ 15 h 52"/>
                <a:gd name="T42" fmla="*/ 44 w 44"/>
                <a:gd name="T43" fmla="*/ 19 h 52"/>
                <a:gd name="T44" fmla="*/ 44 w 44"/>
                <a:gd name="T45" fmla="*/ 19 h 52"/>
                <a:gd name="T46" fmla="*/ 44 w 44"/>
                <a:gd name="T47" fmla="*/ 23 h 52"/>
                <a:gd name="T48" fmla="*/ 44 w 44"/>
                <a:gd name="T49" fmla="*/ 23 h 52"/>
                <a:gd name="T50" fmla="*/ 44 w 44"/>
                <a:gd name="T51" fmla="*/ 26 h 52"/>
                <a:gd name="T52" fmla="*/ 44 w 44"/>
                <a:gd name="T53" fmla="*/ 26 h 52"/>
                <a:gd name="T54" fmla="*/ 44 w 44"/>
                <a:gd name="T55" fmla="*/ 45 h 52"/>
                <a:gd name="T56" fmla="*/ 37 w 44"/>
                <a:gd name="T57" fmla="*/ 52 h 52"/>
                <a:gd name="T58" fmla="*/ 33 w 44"/>
                <a:gd name="T59" fmla="*/ 49 h 52"/>
                <a:gd name="T60" fmla="*/ 30 w 44"/>
                <a:gd name="T61" fmla="*/ 49 h 52"/>
                <a:gd name="T62" fmla="*/ 18 w 44"/>
                <a:gd name="T63" fmla="*/ 45 h 52"/>
                <a:gd name="T64" fmla="*/ 15 w 44"/>
                <a:gd name="T65" fmla="*/ 45 h 52"/>
                <a:gd name="T66" fmla="*/ 15 w 44"/>
                <a:gd name="T67" fmla="*/ 45 h 52"/>
                <a:gd name="T68" fmla="*/ 15 w 44"/>
                <a:gd name="T69" fmla="*/ 41 h 52"/>
                <a:gd name="T70" fmla="*/ 11 w 44"/>
                <a:gd name="T71" fmla="*/ 37 h 52"/>
                <a:gd name="T72" fmla="*/ 15 w 44"/>
                <a:gd name="T73" fmla="*/ 37 h 52"/>
                <a:gd name="T74" fmla="*/ 15 w 44"/>
                <a:gd name="T75" fmla="*/ 37 h 52"/>
                <a:gd name="T76" fmla="*/ 11 w 44"/>
                <a:gd name="T77" fmla="*/ 37 h 52"/>
                <a:gd name="T78" fmla="*/ 7 w 44"/>
                <a:gd name="T79" fmla="*/ 34 h 52"/>
                <a:gd name="T80" fmla="*/ 7 w 44"/>
                <a:gd name="T81" fmla="*/ 30 h 52"/>
                <a:gd name="T82" fmla="*/ 4 w 44"/>
                <a:gd name="T83" fmla="*/ 26 h 52"/>
                <a:gd name="T84" fmla="*/ 0 w 44"/>
                <a:gd name="T85" fmla="*/ 26 h 52"/>
                <a:gd name="T86" fmla="*/ 0 w 44"/>
                <a:gd name="T87" fmla="*/ 23 h 52"/>
                <a:gd name="T88" fmla="*/ 4 w 44"/>
                <a:gd name="T89" fmla="*/ 19 h 52"/>
                <a:gd name="T90" fmla="*/ 0 w 44"/>
                <a:gd name="T91" fmla="*/ 19 h 52"/>
                <a:gd name="T92" fmla="*/ 0 w 44"/>
                <a:gd name="T93" fmla="*/ 15 h 52"/>
                <a:gd name="T94" fmla="*/ 4 w 44"/>
                <a:gd name="T95" fmla="*/ 11 h 52"/>
                <a:gd name="T96" fmla="*/ 4 w 44"/>
                <a:gd name="T97" fmla="*/ 1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4" h="52">
                  <a:moveTo>
                    <a:pt x="11" y="45"/>
                  </a:moveTo>
                  <a:lnTo>
                    <a:pt x="11" y="41"/>
                  </a:lnTo>
                  <a:lnTo>
                    <a:pt x="11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11" y="45"/>
                  </a:lnTo>
                  <a:lnTo>
                    <a:pt x="11" y="45"/>
                  </a:lnTo>
                  <a:lnTo>
                    <a:pt x="11" y="45"/>
                  </a:lnTo>
                  <a:close/>
                  <a:moveTo>
                    <a:pt x="4" y="11"/>
                  </a:moveTo>
                  <a:lnTo>
                    <a:pt x="4" y="11"/>
                  </a:lnTo>
                  <a:lnTo>
                    <a:pt x="11" y="11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15" y="0"/>
                  </a:lnTo>
                  <a:lnTo>
                    <a:pt x="22" y="0"/>
                  </a:lnTo>
                  <a:lnTo>
                    <a:pt x="33" y="0"/>
                  </a:lnTo>
                  <a:lnTo>
                    <a:pt x="37" y="4"/>
                  </a:lnTo>
                  <a:lnTo>
                    <a:pt x="37" y="8"/>
                  </a:lnTo>
                  <a:lnTo>
                    <a:pt x="44" y="11"/>
                  </a:lnTo>
                  <a:lnTo>
                    <a:pt x="41" y="15"/>
                  </a:lnTo>
                  <a:lnTo>
                    <a:pt x="44" y="19"/>
                  </a:lnTo>
                  <a:lnTo>
                    <a:pt x="44" y="19"/>
                  </a:lnTo>
                  <a:lnTo>
                    <a:pt x="44" y="23"/>
                  </a:lnTo>
                  <a:lnTo>
                    <a:pt x="44" y="23"/>
                  </a:lnTo>
                  <a:lnTo>
                    <a:pt x="44" y="26"/>
                  </a:lnTo>
                  <a:lnTo>
                    <a:pt x="44" y="26"/>
                  </a:lnTo>
                  <a:lnTo>
                    <a:pt x="44" y="45"/>
                  </a:lnTo>
                  <a:lnTo>
                    <a:pt x="37" y="52"/>
                  </a:lnTo>
                  <a:lnTo>
                    <a:pt x="33" y="49"/>
                  </a:lnTo>
                  <a:lnTo>
                    <a:pt x="30" y="49"/>
                  </a:lnTo>
                  <a:lnTo>
                    <a:pt x="18" y="45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5" y="41"/>
                  </a:lnTo>
                  <a:lnTo>
                    <a:pt x="11" y="37"/>
                  </a:lnTo>
                  <a:lnTo>
                    <a:pt x="15" y="37"/>
                  </a:lnTo>
                  <a:lnTo>
                    <a:pt x="15" y="37"/>
                  </a:lnTo>
                  <a:lnTo>
                    <a:pt x="11" y="37"/>
                  </a:lnTo>
                  <a:lnTo>
                    <a:pt x="7" y="34"/>
                  </a:lnTo>
                  <a:lnTo>
                    <a:pt x="7" y="30"/>
                  </a:lnTo>
                  <a:lnTo>
                    <a:pt x="4" y="26"/>
                  </a:lnTo>
                  <a:lnTo>
                    <a:pt x="0" y="26"/>
                  </a:lnTo>
                  <a:lnTo>
                    <a:pt x="0" y="23"/>
                  </a:lnTo>
                  <a:lnTo>
                    <a:pt x="4" y="19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4" y="11"/>
                  </a:lnTo>
                  <a:lnTo>
                    <a:pt x="4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21" name="Freeform 123"/>
            <p:cNvSpPr/>
            <p:nvPr/>
          </p:nvSpPr>
          <p:spPr bwMode="auto">
            <a:xfrm>
              <a:off x="4060141" y="3009994"/>
              <a:ext cx="84918" cy="81058"/>
            </a:xfrm>
            <a:custGeom>
              <a:avLst/>
              <a:gdLst>
                <a:gd name="T0" fmla="*/ 0 w 66"/>
                <a:gd name="T1" fmla="*/ 26 h 63"/>
                <a:gd name="T2" fmla="*/ 0 w 66"/>
                <a:gd name="T3" fmla="*/ 26 h 63"/>
                <a:gd name="T4" fmla="*/ 3 w 66"/>
                <a:gd name="T5" fmla="*/ 22 h 63"/>
                <a:gd name="T6" fmla="*/ 7 w 66"/>
                <a:gd name="T7" fmla="*/ 18 h 63"/>
                <a:gd name="T8" fmla="*/ 11 w 66"/>
                <a:gd name="T9" fmla="*/ 14 h 63"/>
                <a:gd name="T10" fmla="*/ 11 w 66"/>
                <a:gd name="T11" fmla="*/ 14 h 63"/>
                <a:gd name="T12" fmla="*/ 11 w 66"/>
                <a:gd name="T13" fmla="*/ 11 h 63"/>
                <a:gd name="T14" fmla="*/ 14 w 66"/>
                <a:gd name="T15" fmla="*/ 7 h 63"/>
                <a:gd name="T16" fmla="*/ 14 w 66"/>
                <a:gd name="T17" fmla="*/ 7 h 63"/>
                <a:gd name="T18" fmla="*/ 14 w 66"/>
                <a:gd name="T19" fmla="*/ 3 h 63"/>
                <a:gd name="T20" fmla="*/ 18 w 66"/>
                <a:gd name="T21" fmla="*/ 0 h 63"/>
                <a:gd name="T22" fmla="*/ 18 w 66"/>
                <a:gd name="T23" fmla="*/ 3 h 63"/>
                <a:gd name="T24" fmla="*/ 25 w 66"/>
                <a:gd name="T25" fmla="*/ 0 h 63"/>
                <a:gd name="T26" fmla="*/ 29 w 66"/>
                <a:gd name="T27" fmla="*/ 0 h 63"/>
                <a:gd name="T28" fmla="*/ 33 w 66"/>
                <a:gd name="T29" fmla="*/ 3 h 63"/>
                <a:gd name="T30" fmla="*/ 37 w 66"/>
                <a:gd name="T31" fmla="*/ 7 h 63"/>
                <a:gd name="T32" fmla="*/ 33 w 66"/>
                <a:gd name="T33" fmla="*/ 11 h 63"/>
                <a:gd name="T34" fmla="*/ 33 w 66"/>
                <a:gd name="T35" fmla="*/ 14 h 63"/>
                <a:gd name="T36" fmla="*/ 37 w 66"/>
                <a:gd name="T37" fmla="*/ 18 h 63"/>
                <a:gd name="T38" fmla="*/ 40 w 66"/>
                <a:gd name="T39" fmla="*/ 18 h 63"/>
                <a:gd name="T40" fmla="*/ 44 w 66"/>
                <a:gd name="T41" fmla="*/ 14 h 63"/>
                <a:gd name="T42" fmla="*/ 48 w 66"/>
                <a:gd name="T43" fmla="*/ 14 h 63"/>
                <a:gd name="T44" fmla="*/ 48 w 66"/>
                <a:gd name="T45" fmla="*/ 18 h 63"/>
                <a:gd name="T46" fmla="*/ 51 w 66"/>
                <a:gd name="T47" fmla="*/ 18 h 63"/>
                <a:gd name="T48" fmla="*/ 48 w 66"/>
                <a:gd name="T49" fmla="*/ 22 h 63"/>
                <a:gd name="T50" fmla="*/ 51 w 66"/>
                <a:gd name="T51" fmla="*/ 26 h 63"/>
                <a:gd name="T52" fmla="*/ 48 w 66"/>
                <a:gd name="T53" fmla="*/ 29 h 63"/>
                <a:gd name="T54" fmla="*/ 44 w 66"/>
                <a:gd name="T55" fmla="*/ 33 h 63"/>
                <a:gd name="T56" fmla="*/ 48 w 66"/>
                <a:gd name="T57" fmla="*/ 33 h 63"/>
                <a:gd name="T58" fmla="*/ 48 w 66"/>
                <a:gd name="T59" fmla="*/ 37 h 63"/>
                <a:gd name="T60" fmla="*/ 51 w 66"/>
                <a:gd name="T61" fmla="*/ 33 h 63"/>
                <a:gd name="T62" fmla="*/ 51 w 66"/>
                <a:gd name="T63" fmla="*/ 33 h 63"/>
                <a:gd name="T64" fmla="*/ 55 w 66"/>
                <a:gd name="T65" fmla="*/ 37 h 63"/>
                <a:gd name="T66" fmla="*/ 59 w 66"/>
                <a:gd name="T67" fmla="*/ 37 h 63"/>
                <a:gd name="T68" fmla="*/ 59 w 66"/>
                <a:gd name="T69" fmla="*/ 37 h 63"/>
                <a:gd name="T70" fmla="*/ 59 w 66"/>
                <a:gd name="T71" fmla="*/ 40 h 63"/>
                <a:gd name="T72" fmla="*/ 63 w 66"/>
                <a:gd name="T73" fmla="*/ 40 h 63"/>
                <a:gd name="T74" fmla="*/ 66 w 66"/>
                <a:gd name="T75" fmla="*/ 40 h 63"/>
                <a:gd name="T76" fmla="*/ 66 w 66"/>
                <a:gd name="T77" fmla="*/ 44 h 63"/>
                <a:gd name="T78" fmla="*/ 63 w 66"/>
                <a:gd name="T79" fmla="*/ 48 h 63"/>
                <a:gd name="T80" fmla="*/ 66 w 66"/>
                <a:gd name="T81" fmla="*/ 48 h 63"/>
                <a:gd name="T82" fmla="*/ 63 w 66"/>
                <a:gd name="T83" fmla="*/ 51 h 63"/>
                <a:gd name="T84" fmla="*/ 63 w 66"/>
                <a:gd name="T85" fmla="*/ 51 h 63"/>
                <a:gd name="T86" fmla="*/ 63 w 66"/>
                <a:gd name="T87" fmla="*/ 55 h 63"/>
                <a:gd name="T88" fmla="*/ 63 w 66"/>
                <a:gd name="T89" fmla="*/ 59 h 63"/>
                <a:gd name="T90" fmla="*/ 63 w 66"/>
                <a:gd name="T91" fmla="*/ 63 h 63"/>
                <a:gd name="T92" fmla="*/ 63 w 66"/>
                <a:gd name="T93" fmla="*/ 63 h 63"/>
                <a:gd name="T94" fmla="*/ 48 w 66"/>
                <a:gd name="T95" fmla="*/ 59 h 63"/>
                <a:gd name="T96" fmla="*/ 37 w 66"/>
                <a:gd name="T97" fmla="*/ 51 h 63"/>
                <a:gd name="T98" fmla="*/ 33 w 66"/>
                <a:gd name="T99" fmla="*/ 51 h 63"/>
                <a:gd name="T100" fmla="*/ 22 w 66"/>
                <a:gd name="T101" fmla="*/ 40 h 63"/>
                <a:gd name="T102" fmla="*/ 14 w 66"/>
                <a:gd name="T103" fmla="*/ 37 h 63"/>
                <a:gd name="T104" fmla="*/ 11 w 66"/>
                <a:gd name="T105" fmla="*/ 37 h 63"/>
                <a:gd name="T106" fmla="*/ 7 w 66"/>
                <a:gd name="T107" fmla="*/ 33 h 63"/>
                <a:gd name="T108" fmla="*/ 7 w 66"/>
                <a:gd name="T109" fmla="*/ 29 h 63"/>
                <a:gd name="T110" fmla="*/ 7 w 66"/>
                <a:gd name="T111" fmla="*/ 29 h 63"/>
                <a:gd name="T112" fmla="*/ 3 w 66"/>
                <a:gd name="T113" fmla="*/ 26 h 63"/>
                <a:gd name="T114" fmla="*/ 0 w 66"/>
                <a:gd name="T115" fmla="*/ 26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6" h="63">
                  <a:moveTo>
                    <a:pt x="0" y="26"/>
                  </a:moveTo>
                  <a:lnTo>
                    <a:pt x="0" y="26"/>
                  </a:lnTo>
                  <a:lnTo>
                    <a:pt x="3" y="22"/>
                  </a:lnTo>
                  <a:lnTo>
                    <a:pt x="7" y="18"/>
                  </a:lnTo>
                  <a:lnTo>
                    <a:pt x="11" y="14"/>
                  </a:lnTo>
                  <a:lnTo>
                    <a:pt x="11" y="14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4" y="3"/>
                  </a:lnTo>
                  <a:lnTo>
                    <a:pt x="18" y="0"/>
                  </a:lnTo>
                  <a:lnTo>
                    <a:pt x="18" y="3"/>
                  </a:lnTo>
                  <a:lnTo>
                    <a:pt x="25" y="0"/>
                  </a:lnTo>
                  <a:lnTo>
                    <a:pt x="29" y="0"/>
                  </a:lnTo>
                  <a:lnTo>
                    <a:pt x="33" y="3"/>
                  </a:lnTo>
                  <a:lnTo>
                    <a:pt x="37" y="7"/>
                  </a:lnTo>
                  <a:lnTo>
                    <a:pt x="33" y="11"/>
                  </a:lnTo>
                  <a:lnTo>
                    <a:pt x="33" y="14"/>
                  </a:lnTo>
                  <a:lnTo>
                    <a:pt x="37" y="18"/>
                  </a:lnTo>
                  <a:lnTo>
                    <a:pt x="40" y="18"/>
                  </a:lnTo>
                  <a:lnTo>
                    <a:pt x="44" y="14"/>
                  </a:lnTo>
                  <a:lnTo>
                    <a:pt x="48" y="14"/>
                  </a:lnTo>
                  <a:lnTo>
                    <a:pt x="48" y="18"/>
                  </a:lnTo>
                  <a:lnTo>
                    <a:pt x="51" y="18"/>
                  </a:lnTo>
                  <a:lnTo>
                    <a:pt x="48" y="22"/>
                  </a:lnTo>
                  <a:lnTo>
                    <a:pt x="51" y="26"/>
                  </a:lnTo>
                  <a:lnTo>
                    <a:pt x="48" y="29"/>
                  </a:lnTo>
                  <a:lnTo>
                    <a:pt x="44" y="33"/>
                  </a:lnTo>
                  <a:lnTo>
                    <a:pt x="48" y="33"/>
                  </a:lnTo>
                  <a:lnTo>
                    <a:pt x="48" y="37"/>
                  </a:lnTo>
                  <a:lnTo>
                    <a:pt x="51" y="33"/>
                  </a:lnTo>
                  <a:lnTo>
                    <a:pt x="51" y="33"/>
                  </a:lnTo>
                  <a:lnTo>
                    <a:pt x="55" y="37"/>
                  </a:lnTo>
                  <a:lnTo>
                    <a:pt x="59" y="37"/>
                  </a:lnTo>
                  <a:lnTo>
                    <a:pt x="59" y="37"/>
                  </a:lnTo>
                  <a:lnTo>
                    <a:pt x="59" y="40"/>
                  </a:lnTo>
                  <a:lnTo>
                    <a:pt x="63" y="40"/>
                  </a:lnTo>
                  <a:lnTo>
                    <a:pt x="66" y="40"/>
                  </a:lnTo>
                  <a:lnTo>
                    <a:pt x="66" y="44"/>
                  </a:lnTo>
                  <a:lnTo>
                    <a:pt x="63" y="48"/>
                  </a:lnTo>
                  <a:lnTo>
                    <a:pt x="66" y="48"/>
                  </a:lnTo>
                  <a:lnTo>
                    <a:pt x="63" y="51"/>
                  </a:lnTo>
                  <a:lnTo>
                    <a:pt x="63" y="51"/>
                  </a:lnTo>
                  <a:lnTo>
                    <a:pt x="63" y="55"/>
                  </a:lnTo>
                  <a:lnTo>
                    <a:pt x="63" y="59"/>
                  </a:lnTo>
                  <a:lnTo>
                    <a:pt x="63" y="63"/>
                  </a:lnTo>
                  <a:lnTo>
                    <a:pt x="63" y="63"/>
                  </a:lnTo>
                  <a:lnTo>
                    <a:pt x="48" y="59"/>
                  </a:lnTo>
                  <a:lnTo>
                    <a:pt x="37" y="51"/>
                  </a:lnTo>
                  <a:lnTo>
                    <a:pt x="33" y="51"/>
                  </a:lnTo>
                  <a:lnTo>
                    <a:pt x="22" y="40"/>
                  </a:lnTo>
                  <a:lnTo>
                    <a:pt x="14" y="37"/>
                  </a:lnTo>
                  <a:lnTo>
                    <a:pt x="11" y="37"/>
                  </a:lnTo>
                  <a:lnTo>
                    <a:pt x="7" y="33"/>
                  </a:lnTo>
                  <a:lnTo>
                    <a:pt x="7" y="29"/>
                  </a:lnTo>
                  <a:lnTo>
                    <a:pt x="7" y="29"/>
                  </a:lnTo>
                  <a:lnTo>
                    <a:pt x="3" y="26"/>
                  </a:lnTo>
                  <a:lnTo>
                    <a:pt x="0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22" name="Freeform 124"/>
            <p:cNvSpPr/>
            <p:nvPr/>
          </p:nvSpPr>
          <p:spPr bwMode="auto">
            <a:xfrm>
              <a:off x="4116751" y="2966247"/>
              <a:ext cx="133810" cy="128663"/>
            </a:xfrm>
            <a:custGeom>
              <a:avLst/>
              <a:gdLst>
                <a:gd name="T0" fmla="*/ 19 w 104"/>
                <a:gd name="T1" fmla="*/ 97 h 100"/>
                <a:gd name="T2" fmla="*/ 19 w 104"/>
                <a:gd name="T3" fmla="*/ 89 h 100"/>
                <a:gd name="T4" fmla="*/ 19 w 104"/>
                <a:gd name="T5" fmla="*/ 85 h 100"/>
                <a:gd name="T6" fmla="*/ 19 w 104"/>
                <a:gd name="T7" fmla="*/ 82 h 100"/>
                <a:gd name="T8" fmla="*/ 22 w 104"/>
                <a:gd name="T9" fmla="*/ 74 h 100"/>
                <a:gd name="T10" fmla="*/ 15 w 104"/>
                <a:gd name="T11" fmla="*/ 74 h 100"/>
                <a:gd name="T12" fmla="*/ 15 w 104"/>
                <a:gd name="T13" fmla="*/ 71 h 100"/>
                <a:gd name="T14" fmla="*/ 7 w 104"/>
                <a:gd name="T15" fmla="*/ 67 h 100"/>
                <a:gd name="T16" fmla="*/ 4 w 104"/>
                <a:gd name="T17" fmla="*/ 71 h 100"/>
                <a:gd name="T18" fmla="*/ 0 w 104"/>
                <a:gd name="T19" fmla="*/ 67 h 100"/>
                <a:gd name="T20" fmla="*/ 7 w 104"/>
                <a:gd name="T21" fmla="*/ 60 h 100"/>
                <a:gd name="T22" fmla="*/ 7 w 104"/>
                <a:gd name="T23" fmla="*/ 52 h 100"/>
                <a:gd name="T24" fmla="*/ 15 w 104"/>
                <a:gd name="T25" fmla="*/ 45 h 100"/>
                <a:gd name="T26" fmla="*/ 11 w 104"/>
                <a:gd name="T27" fmla="*/ 41 h 100"/>
                <a:gd name="T28" fmla="*/ 11 w 104"/>
                <a:gd name="T29" fmla="*/ 34 h 100"/>
                <a:gd name="T30" fmla="*/ 15 w 104"/>
                <a:gd name="T31" fmla="*/ 34 h 100"/>
                <a:gd name="T32" fmla="*/ 11 w 104"/>
                <a:gd name="T33" fmla="*/ 30 h 100"/>
                <a:gd name="T34" fmla="*/ 11 w 104"/>
                <a:gd name="T35" fmla="*/ 22 h 100"/>
                <a:gd name="T36" fmla="*/ 11 w 104"/>
                <a:gd name="T37" fmla="*/ 11 h 100"/>
                <a:gd name="T38" fmla="*/ 11 w 104"/>
                <a:gd name="T39" fmla="*/ 11 h 100"/>
                <a:gd name="T40" fmla="*/ 22 w 104"/>
                <a:gd name="T41" fmla="*/ 4 h 100"/>
                <a:gd name="T42" fmla="*/ 26 w 104"/>
                <a:gd name="T43" fmla="*/ 8 h 100"/>
                <a:gd name="T44" fmla="*/ 37 w 104"/>
                <a:gd name="T45" fmla="*/ 4 h 100"/>
                <a:gd name="T46" fmla="*/ 41 w 104"/>
                <a:gd name="T47" fmla="*/ 4 h 100"/>
                <a:gd name="T48" fmla="*/ 44 w 104"/>
                <a:gd name="T49" fmla="*/ 4 h 100"/>
                <a:gd name="T50" fmla="*/ 52 w 104"/>
                <a:gd name="T51" fmla="*/ 8 h 100"/>
                <a:gd name="T52" fmla="*/ 56 w 104"/>
                <a:gd name="T53" fmla="*/ 0 h 100"/>
                <a:gd name="T54" fmla="*/ 67 w 104"/>
                <a:gd name="T55" fmla="*/ 8 h 100"/>
                <a:gd name="T56" fmla="*/ 70 w 104"/>
                <a:gd name="T57" fmla="*/ 8 h 100"/>
                <a:gd name="T58" fmla="*/ 78 w 104"/>
                <a:gd name="T59" fmla="*/ 11 h 100"/>
                <a:gd name="T60" fmla="*/ 85 w 104"/>
                <a:gd name="T61" fmla="*/ 15 h 100"/>
                <a:gd name="T62" fmla="*/ 93 w 104"/>
                <a:gd name="T63" fmla="*/ 11 h 100"/>
                <a:gd name="T64" fmla="*/ 96 w 104"/>
                <a:gd name="T65" fmla="*/ 15 h 100"/>
                <a:gd name="T66" fmla="*/ 100 w 104"/>
                <a:gd name="T67" fmla="*/ 15 h 100"/>
                <a:gd name="T68" fmla="*/ 100 w 104"/>
                <a:gd name="T69" fmla="*/ 22 h 100"/>
                <a:gd name="T70" fmla="*/ 104 w 104"/>
                <a:gd name="T71" fmla="*/ 30 h 100"/>
                <a:gd name="T72" fmla="*/ 104 w 104"/>
                <a:gd name="T73" fmla="*/ 37 h 100"/>
                <a:gd name="T74" fmla="*/ 100 w 104"/>
                <a:gd name="T75" fmla="*/ 41 h 100"/>
                <a:gd name="T76" fmla="*/ 93 w 104"/>
                <a:gd name="T77" fmla="*/ 52 h 100"/>
                <a:gd name="T78" fmla="*/ 93 w 104"/>
                <a:gd name="T79" fmla="*/ 56 h 100"/>
                <a:gd name="T80" fmla="*/ 93 w 104"/>
                <a:gd name="T81" fmla="*/ 63 h 100"/>
                <a:gd name="T82" fmla="*/ 89 w 104"/>
                <a:gd name="T83" fmla="*/ 67 h 100"/>
                <a:gd name="T84" fmla="*/ 93 w 104"/>
                <a:gd name="T85" fmla="*/ 74 h 100"/>
                <a:gd name="T86" fmla="*/ 100 w 104"/>
                <a:gd name="T87" fmla="*/ 78 h 100"/>
                <a:gd name="T88" fmla="*/ 100 w 104"/>
                <a:gd name="T89" fmla="*/ 85 h 100"/>
                <a:gd name="T90" fmla="*/ 93 w 104"/>
                <a:gd name="T91" fmla="*/ 85 h 100"/>
                <a:gd name="T92" fmla="*/ 93 w 104"/>
                <a:gd name="T93" fmla="*/ 82 h 100"/>
                <a:gd name="T94" fmla="*/ 89 w 104"/>
                <a:gd name="T95" fmla="*/ 89 h 100"/>
                <a:gd name="T96" fmla="*/ 70 w 104"/>
                <a:gd name="T97" fmla="*/ 85 h 100"/>
                <a:gd name="T98" fmla="*/ 44 w 104"/>
                <a:gd name="T99" fmla="*/ 89 h 100"/>
                <a:gd name="T100" fmla="*/ 33 w 104"/>
                <a:gd name="T101" fmla="*/ 93 h 100"/>
                <a:gd name="T102" fmla="*/ 26 w 104"/>
                <a:gd name="T103" fmla="*/ 93 h 100"/>
                <a:gd name="T104" fmla="*/ 19 w 104"/>
                <a:gd name="T105" fmla="*/ 97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4" h="100">
                  <a:moveTo>
                    <a:pt x="19" y="97"/>
                  </a:moveTo>
                  <a:lnTo>
                    <a:pt x="19" y="97"/>
                  </a:lnTo>
                  <a:lnTo>
                    <a:pt x="19" y="93"/>
                  </a:lnTo>
                  <a:lnTo>
                    <a:pt x="19" y="89"/>
                  </a:lnTo>
                  <a:lnTo>
                    <a:pt x="19" y="85"/>
                  </a:lnTo>
                  <a:lnTo>
                    <a:pt x="19" y="85"/>
                  </a:lnTo>
                  <a:lnTo>
                    <a:pt x="22" y="82"/>
                  </a:lnTo>
                  <a:lnTo>
                    <a:pt x="19" y="82"/>
                  </a:lnTo>
                  <a:lnTo>
                    <a:pt x="22" y="78"/>
                  </a:lnTo>
                  <a:lnTo>
                    <a:pt x="22" y="74"/>
                  </a:lnTo>
                  <a:lnTo>
                    <a:pt x="19" y="74"/>
                  </a:lnTo>
                  <a:lnTo>
                    <a:pt x="15" y="74"/>
                  </a:lnTo>
                  <a:lnTo>
                    <a:pt x="15" y="71"/>
                  </a:lnTo>
                  <a:lnTo>
                    <a:pt x="15" y="71"/>
                  </a:lnTo>
                  <a:lnTo>
                    <a:pt x="11" y="71"/>
                  </a:lnTo>
                  <a:lnTo>
                    <a:pt x="7" y="67"/>
                  </a:lnTo>
                  <a:lnTo>
                    <a:pt x="7" y="67"/>
                  </a:lnTo>
                  <a:lnTo>
                    <a:pt x="4" y="71"/>
                  </a:lnTo>
                  <a:lnTo>
                    <a:pt x="4" y="67"/>
                  </a:lnTo>
                  <a:lnTo>
                    <a:pt x="0" y="67"/>
                  </a:lnTo>
                  <a:lnTo>
                    <a:pt x="4" y="63"/>
                  </a:lnTo>
                  <a:lnTo>
                    <a:pt x="7" y="60"/>
                  </a:lnTo>
                  <a:lnTo>
                    <a:pt x="4" y="56"/>
                  </a:lnTo>
                  <a:lnTo>
                    <a:pt x="7" y="52"/>
                  </a:lnTo>
                  <a:lnTo>
                    <a:pt x="7" y="52"/>
                  </a:lnTo>
                  <a:lnTo>
                    <a:pt x="15" y="45"/>
                  </a:lnTo>
                  <a:lnTo>
                    <a:pt x="15" y="41"/>
                  </a:lnTo>
                  <a:lnTo>
                    <a:pt x="11" y="41"/>
                  </a:lnTo>
                  <a:lnTo>
                    <a:pt x="11" y="37"/>
                  </a:lnTo>
                  <a:lnTo>
                    <a:pt x="11" y="34"/>
                  </a:lnTo>
                  <a:lnTo>
                    <a:pt x="11" y="34"/>
                  </a:lnTo>
                  <a:lnTo>
                    <a:pt x="15" y="34"/>
                  </a:lnTo>
                  <a:lnTo>
                    <a:pt x="15" y="30"/>
                  </a:lnTo>
                  <a:lnTo>
                    <a:pt x="11" y="30"/>
                  </a:lnTo>
                  <a:lnTo>
                    <a:pt x="11" y="26"/>
                  </a:lnTo>
                  <a:lnTo>
                    <a:pt x="11" y="22"/>
                  </a:lnTo>
                  <a:lnTo>
                    <a:pt x="11" y="19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5" y="8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33" y="8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41" y="4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4" y="8"/>
                  </a:lnTo>
                  <a:lnTo>
                    <a:pt x="52" y="8"/>
                  </a:lnTo>
                  <a:lnTo>
                    <a:pt x="56" y="4"/>
                  </a:lnTo>
                  <a:lnTo>
                    <a:pt x="56" y="0"/>
                  </a:lnTo>
                  <a:lnTo>
                    <a:pt x="63" y="4"/>
                  </a:lnTo>
                  <a:lnTo>
                    <a:pt x="67" y="8"/>
                  </a:lnTo>
                  <a:lnTo>
                    <a:pt x="70" y="8"/>
                  </a:lnTo>
                  <a:lnTo>
                    <a:pt x="70" y="8"/>
                  </a:lnTo>
                  <a:lnTo>
                    <a:pt x="74" y="8"/>
                  </a:lnTo>
                  <a:lnTo>
                    <a:pt x="78" y="11"/>
                  </a:lnTo>
                  <a:lnTo>
                    <a:pt x="78" y="11"/>
                  </a:lnTo>
                  <a:lnTo>
                    <a:pt x="85" y="15"/>
                  </a:lnTo>
                  <a:lnTo>
                    <a:pt x="89" y="15"/>
                  </a:lnTo>
                  <a:lnTo>
                    <a:pt x="93" y="11"/>
                  </a:lnTo>
                  <a:lnTo>
                    <a:pt x="93" y="11"/>
                  </a:lnTo>
                  <a:lnTo>
                    <a:pt x="96" y="15"/>
                  </a:lnTo>
                  <a:lnTo>
                    <a:pt x="100" y="15"/>
                  </a:lnTo>
                  <a:lnTo>
                    <a:pt x="100" y="15"/>
                  </a:lnTo>
                  <a:lnTo>
                    <a:pt x="100" y="22"/>
                  </a:lnTo>
                  <a:lnTo>
                    <a:pt x="100" y="22"/>
                  </a:lnTo>
                  <a:lnTo>
                    <a:pt x="100" y="26"/>
                  </a:lnTo>
                  <a:lnTo>
                    <a:pt x="104" y="30"/>
                  </a:lnTo>
                  <a:lnTo>
                    <a:pt x="104" y="34"/>
                  </a:lnTo>
                  <a:lnTo>
                    <a:pt x="104" y="37"/>
                  </a:lnTo>
                  <a:lnTo>
                    <a:pt x="104" y="37"/>
                  </a:lnTo>
                  <a:lnTo>
                    <a:pt x="100" y="41"/>
                  </a:lnTo>
                  <a:lnTo>
                    <a:pt x="93" y="48"/>
                  </a:lnTo>
                  <a:lnTo>
                    <a:pt x="93" y="52"/>
                  </a:lnTo>
                  <a:lnTo>
                    <a:pt x="93" y="52"/>
                  </a:lnTo>
                  <a:lnTo>
                    <a:pt x="93" y="56"/>
                  </a:lnTo>
                  <a:lnTo>
                    <a:pt x="93" y="60"/>
                  </a:lnTo>
                  <a:lnTo>
                    <a:pt x="93" y="63"/>
                  </a:lnTo>
                  <a:lnTo>
                    <a:pt x="89" y="67"/>
                  </a:lnTo>
                  <a:lnTo>
                    <a:pt x="89" y="67"/>
                  </a:lnTo>
                  <a:lnTo>
                    <a:pt x="93" y="67"/>
                  </a:lnTo>
                  <a:lnTo>
                    <a:pt x="93" y="74"/>
                  </a:lnTo>
                  <a:lnTo>
                    <a:pt x="96" y="78"/>
                  </a:lnTo>
                  <a:lnTo>
                    <a:pt x="100" y="78"/>
                  </a:lnTo>
                  <a:lnTo>
                    <a:pt x="100" y="82"/>
                  </a:lnTo>
                  <a:lnTo>
                    <a:pt x="100" y="85"/>
                  </a:lnTo>
                  <a:lnTo>
                    <a:pt x="96" y="85"/>
                  </a:lnTo>
                  <a:lnTo>
                    <a:pt x="93" y="85"/>
                  </a:lnTo>
                  <a:lnTo>
                    <a:pt x="93" y="85"/>
                  </a:lnTo>
                  <a:lnTo>
                    <a:pt x="93" y="82"/>
                  </a:lnTo>
                  <a:lnTo>
                    <a:pt x="89" y="85"/>
                  </a:lnTo>
                  <a:lnTo>
                    <a:pt x="89" y="89"/>
                  </a:lnTo>
                  <a:lnTo>
                    <a:pt x="78" y="85"/>
                  </a:lnTo>
                  <a:lnTo>
                    <a:pt x="70" y="85"/>
                  </a:lnTo>
                  <a:lnTo>
                    <a:pt x="48" y="85"/>
                  </a:lnTo>
                  <a:lnTo>
                    <a:pt x="44" y="89"/>
                  </a:lnTo>
                  <a:lnTo>
                    <a:pt x="44" y="89"/>
                  </a:lnTo>
                  <a:lnTo>
                    <a:pt x="33" y="93"/>
                  </a:lnTo>
                  <a:lnTo>
                    <a:pt x="30" y="93"/>
                  </a:lnTo>
                  <a:lnTo>
                    <a:pt x="26" y="93"/>
                  </a:lnTo>
                  <a:lnTo>
                    <a:pt x="22" y="100"/>
                  </a:lnTo>
                  <a:lnTo>
                    <a:pt x="19" y="9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23" name="Freeform 125"/>
            <p:cNvSpPr/>
            <p:nvPr/>
          </p:nvSpPr>
          <p:spPr bwMode="auto">
            <a:xfrm>
              <a:off x="4231263" y="2957242"/>
              <a:ext cx="90064" cy="128663"/>
            </a:xfrm>
            <a:custGeom>
              <a:avLst/>
              <a:gdLst>
                <a:gd name="T0" fmla="*/ 4 w 70"/>
                <a:gd name="T1" fmla="*/ 92 h 100"/>
                <a:gd name="T2" fmla="*/ 11 w 70"/>
                <a:gd name="T3" fmla="*/ 92 h 100"/>
                <a:gd name="T4" fmla="*/ 11 w 70"/>
                <a:gd name="T5" fmla="*/ 85 h 100"/>
                <a:gd name="T6" fmla="*/ 4 w 70"/>
                <a:gd name="T7" fmla="*/ 81 h 100"/>
                <a:gd name="T8" fmla="*/ 0 w 70"/>
                <a:gd name="T9" fmla="*/ 74 h 100"/>
                <a:gd name="T10" fmla="*/ 4 w 70"/>
                <a:gd name="T11" fmla="*/ 70 h 100"/>
                <a:gd name="T12" fmla="*/ 4 w 70"/>
                <a:gd name="T13" fmla="*/ 63 h 100"/>
                <a:gd name="T14" fmla="*/ 4 w 70"/>
                <a:gd name="T15" fmla="*/ 59 h 100"/>
                <a:gd name="T16" fmla="*/ 11 w 70"/>
                <a:gd name="T17" fmla="*/ 48 h 100"/>
                <a:gd name="T18" fmla="*/ 15 w 70"/>
                <a:gd name="T19" fmla="*/ 44 h 100"/>
                <a:gd name="T20" fmla="*/ 15 w 70"/>
                <a:gd name="T21" fmla="*/ 37 h 100"/>
                <a:gd name="T22" fmla="*/ 11 w 70"/>
                <a:gd name="T23" fmla="*/ 29 h 100"/>
                <a:gd name="T24" fmla="*/ 11 w 70"/>
                <a:gd name="T25" fmla="*/ 22 h 100"/>
                <a:gd name="T26" fmla="*/ 7 w 70"/>
                <a:gd name="T27" fmla="*/ 15 h 100"/>
                <a:gd name="T28" fmla="*/ 7 w 70"/>
                <a:gd name="T29" fmla="*/ 7 h 100"/>
                <a:gd name="T30" fmla="*/ 11 w 70"/>
                <a:gd name="T31" fmla="*/ 3 h 100"/>
                <a:gd name="T32" fmla="*/ 26 w 70"/>
                <a:gd name="T33" fmla="*/ 3 h 100"/>
                <a:gd name="T34" fmla="*/ 41 w 70"/>
                <a:gd name="T35" fmla="*/ 3 h 100"/>
                <a:gd name="T36" fmla="*/ 48 w 70"/>
                <a:gd name="T37" fmla="*/ 0 h 100"/>
                <a:gd name="T38" fmla="*/ 52 w 70"/>
                <a:gd name="T39" fmla="*/ 3 h 100"/>
                <a:gd name="T40" fmla="*/ 52 w 70"/>
                <a:gd name="T41" fmla="*/ 7 h 100"/>
                <a:gd name="T42" fmla="*/ 59 w 70"/>
                <a:gd name="T43" fmla="*/ 15 h 100"/>
                <a:gd name="T44" fmla="*/ 59 w 70"/>
                <a:gd name="T45" fmla="*/ 18 h 100"/>
                <a:gd name="T46" fmla="*/ 63 w 70"/>
                <a:gd name="T47" fmla="*/ 26 h 100"/>
                <a:gd name="T48" fmla="*/ 63 w 70"/>
                <a:gd name="T49" fmla="*/ 33 h 100"/>
                <a:gd name="T50" fmla="*/ 63 w 70"/>
                <a:gd name="T51" fmla="*/ 37 h 100"/>
                <a:gd name="T52" fmla="*/ 63 w 70"/>
                <a:gd name="T53" fmla="*/ 41 h 100"/>
                <a:gd name="T54" fmla="*/ 63 w 70"/>
                <a:gd name="T55" fmla="*/ 44 h 100"/>
                <a:gd name="T56" fmla="*/ 63 w 70"/>
                <a:gd name="T57" fmla="*/ 52 h 100"/>
                <a:gd name="T58" fmla="*/ 63 w 70"/>
                <a:gd name="T59" fmla="*/ 63 h 100"/>
                <a:gd name="T60" fmla="*/ 63 w 70"/>
                <a:gd name="T61" fmla="*/ 70 h 100"/>
                <a:gd name="T62" fmla="*/ 63 w 70"/>
                <a:gd name="T63" fmla="*/ 78 h 100"/>
                <a:gd name="T64" fmla="*/ 67 w 70"/>
                <a:gd name="T65" fmla="*/ 78 h 100"/>
                <a:gd name="T66" fmla="*/ 63 w 70"/>
                <a:gd name="T67" fmla="*/ 81 h 100"/>
                <a:gd name="T68" fmla="*/ 44 w 70"/>
                <a:gd name="T69" fmla="*/ 92 h 100"/>
                <a:gd name="T70" fmla="*/ 22 w 70"/>
                <a:gd name="T71" fmla="*/ 100 h 100"/>
                <a:gd name="T72" fmla="*/ 4 w 70"/>
                <a:gd name="T73" fmla="*/ 9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0" h="100">
                  <a:moveTo>
                    <a:pt x="4" y="92"/>
                  </a:moveTo>
                  <a:lnTo>
                    <a:pt x="4" y="92"/>
                  </a:lnTo>
                  <a:lnTo>
                    <a:pt x="7" y="92"/>
                  </a:lnTo>
                  <a:lnTo>
                    <a:pt x="11" y="92"/>
                  </a:lnTo>
                  <a:lnTo>
                    <a:pt x="11" y="89"/>
                  </a:lnTo>
                  <a:lnTo>
                    <a:pt x="11" y="85"/>
                  </a:lnTo>
                  <a:lnTo>
                    <a:pt x="7" y="85"/>
                  </a:lnTo>
                  <a:lnTo>
                    <a:pt x="4" y="81"/>
                  </a:lnTo>
                  <a:lnTo>
                    <a:pt x="4" y="74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4" y="70"/>
                  </a:lnTo>
                  <a:lnTo>
                    <a:pt x="4" y="67"/>
                  </a:lnTo>
                  <a:lnTo>
                    <a:pt x="4" y="63"/>
                  </a:lnTo>
                  <a:lnTo>
                    <a:pt x="4" y="59"/>
                  </a:lnTo>
                  <a:lnTo>
                    <a:pt x="4" y="59"/>
                  </a:lnTo>
                  <a:lnTo>
                    <a:pt x="4" y="55"/>
                  </a:lnTo>
                  <a:lnTo>
                    <a:pt x="11" y="48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5" y="41"/>
                  </a:lnTo>
                  <a:lnTo>
                    <a:pt x="15" y="37"/>
                  </a:lnTo>
                  <a:lnTo>
                    <a:pt x="11" y="33"/>
                  </a:lnTo>
                  <a:lnTo>
                    <a:pt x="11" y="29"/>
                  </a:lnTo>
                  <a:lnTo>
                    <a:pt x="11" y="29"/>
                  </a:lnTo>
                  <a:lnTo>
                    <a:pt x="11" y="22"/>
                  </a:lnTo>
                  <a:lnTo>
                    <a:pt x="11" y="18"/>
                  </a:lnTo>
                  <a:lnTo>
                    <a:pt x="7" y="15"/>
                  </a:lnTo>
                  <a:lnTo>
                    <a:pt x="7" y="11"/>
                  </a:lnTo>
                  <a:lnTo>
                    <a:pt x="7" y="7"/>
                  </a:lnTo>
                  <a:lnTo>
                    <a:pt x="7" y="3"/>
                  </a:lnTo>
                  <a:lnTo>
                    <a:pt x="11" y="3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33" y="3"/>
                  </a:lnTo>
                  <a:lnTo>
                    <a:pt x="41" y="3"/>
                  </a:lnTo>
                  <a:lnTo>
                    <a:pt x="44" y="3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2" y="3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5" y="11"/>
                  </a:lnTo>
                  <a:lnTo>
                    <a:pt x="59" y="15"/>
                  </a:lnTo>
                  <a:lnTo>
                    <a:pt x="59" y="15"/>
                  </a:lnTo>
                  <a:lnTo>
                    <a:pt x="59" y="18"/>
                  </a:lnTo>
                  <a:lnTo>
                    <a:pt x="59" y="26"/>
                  </a:lnTo>
                  <a:lnTo>
                    <a:pt x="63" y="26"/>
                  </a:lnTo>
                  <a:lnTo>
                    <a:pt x="63" y="26"/>
                  </a:lnTo>
                  <a:lnTo>
                    <a:pt x="63" y="33"/>
                  </a:lnTo>
                  <a:lnTo>
                    <a:pt x="63" y="33"/>
                  </a:lnTo>
                  <a:lnTo>
                    <a:pt x="63" y="37"/>
                  </a:lnTo>
                  <a:lnTo>
                    <a:pt x="63" y="37"/>
                  </a:lnTo>
                  <a:lnTo>
                    <a:pt x="63" y="41"/>
                  </a:lnTo>
                  <a:lnTo>
                    <a:pt x="63" y="41"/>
                  </a:lnTo>
                  <a:lnTo>
                    <a:pt x="63" y="44"/>
                  </a:lnTo>
                  <a:lnTo>
                    <a:pt x="63" y="48"/>
                  </a:lnTo>
                  <a:lnTo>
                    <a:pt x="63" y="52"/>
                  </a:lnTo>
                  <a:lnTo>
                    <a:pt x="67" y="59"/>
                  </a:lnTo>
                  <a:lnTo>
                    <a:pt x="63" y="63"/>
                  </a:lnTo>
                  <a:lnTo>
                    <a:pt x="63" y="67"/>
                  </a:lnTo>
                  <a:lnTo>
                    <a:pt x="63" y="70"/>
                  </a:lnTo>
                  <a:lnTo>
                    <a:pt x="63" y="74"/>
                  </a:lnTo>
                  <a:lnTo>
                    <a:pt x="63" y="78"/>
                  </a:lnTo>
                  <a:lnTo>
                    <a:pt x="67" y="78"/>
                  </a:lnTo>
                  <a:lnTo>
                    <a:pt x="67" y="78"/>
                  </a:lnTo>
                  <a:lnTo>
                    <a:pt x="70" y="81"/>
                  </a:lnTo>
                  <a:lnTo>
                    <a:pt x="63" y="81"/>
                  </a:lnTo>
                  <a:lnTo>
                    <a:pt x="52" y="85"/>
                  </a:lnTo>
                  <a:lnTo>
                    <a:pt x="44" y="92"/>
                  </a:lnTo>
                  <a:lnTo>
                    <a:pt x="33" y="92"/>
                  </a:lnTo>
                  <a:lnTo>
                    <a:pt x="22" y="100"/>
                  </a:lnTo>
                  <a:lnTo>
                    <a:pt x="15" y="96"/>
                  </a:lnTo>
                  <a:lnTo>
                    <a:pt x="4" y="96"/>
                  </a:lnTo>
                  <a:lnTo>
                    <a:pt x="4" y="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24" name="Freeform 126"/>
            <p:cNvSpPr/>
            <p:nvPr/>
          </p:nvSpPr>
          <p:spPr bwMode="auto">
            <a:xfrm>
              <a:off x="4293020" y="2957242"/>
              <a:ext cx="42459" cy="104218"/>
            </a:xfrm>
            <a:custGeom>
              <a:avLst/>
              <a:gdLst>
                <a:gd name="T0" fmla="*/ 19 w 33"/>
                <a:gd name="T1" fmla="*/ 3 h 81"/>
                <a:gd name="T2" fmla="*/ 4 w 33"/>
                <a:gd name="T3" fmla="*/ 0 h 81"/>
                <a:gd name="T4" fmla="*/ 0 w 33"/>
                <a:gd name="T5" fmla="*/ 0 h 81"/>
                <a:gd name="T6" fmla="*/ 4 w 33"/>
                <a:gd name="T7" fmla="*/ 3 h 81"/>
                <a:gd name="T8" fmla="*/ 4 w 33"/>
                <a:gd name="T9" fmla="*/ 7 h 81"/>
                <a:gd name="T10" fmla="*/ 4 w 33"/>
                <a:gd name="T11" fmla="*/ 7 h 81"/>
                <a:gd name="T12" fmla="*/ 7 w 33"/>
                <a:gd name="T13" fmla="*/ 11 h 81"/>
                <a:gd name="T14" fmla="*/ 11 w 33"/>
                <a:gd name="T15" fmla="*/ 15 h 81"/>
                <a:gd name="T16" fmla="*/ 11 w 33"/>
                <a:gd name="T17" fmla="*/ 15 h 81"/>
                <a:gd name="T18" fmla="*/ 11 w 33"/>
                <a:gd name="T19" fmla="*/ 18 h 81"/>
                <a:gd name="T20" fmla="*/ 11 w 33"/>
                <a:gd name="T21" fmla="*/ 26 h 81"/>
                <a:gd name="T22" fmla="*/ 15 w 33"/>
                <a:gd name="T23" fmla="*/ 26 h 81"/>
                <a:gd name="T24" fmla="*/ 15 w 33"/>
                <a:gd name="T25" fmla="*/ 26 h 81"/>
                <a:gd name="T26" fmla="*/ 15 w 33"/>
                <a:gd name="T27" fmla="*/ 33 h 81"/>
                <a:gd name="T28" fmla="*/ 15 w 33"/>
                <a:gd name="T29" fmla="*/ 33 h 81"/>
                <a:gd name="T30" fmla="*/ 15 w 33"/>
                <a:gd name="T31" fmla="*/ 37 h 81"/>
                <a:gd name="T32" fmla="*/ 15 w 33"/>
                <a:gd name="T33" fmla="*/ 37 h 81"/>
                <a:gd name="T34" fmla="*/ 15 w 33"/>
                <a:gd name="T35" fmla="*/ 41 h 81"/>
                <a:gd name="T36" fmla="*/ 15 w 33"/>
                <a:gd name="T37" fmla="*/ 41 h 81"/>
                <a:gd name="T38" fmla="*/ 15 w 33"/>
                <a:gd name="T39" fmla="*/ 44 h 81"/>
                <a:gd name="T40" fmla="*/ 15 w 33"/>
                <a:gd name="T41" fmla="*/ 48 h 81"/>
                <a:gd name="T42" fmla="*/ 15 w 33"/>
                <a:gd name="T43" fmla="*/ 52 h 81"/>
                <a:gd name="T44" fmla="*/ 19 w 33"/>
                <a:gd name="T45" fmla="*/ 59 h 81"/>
                <a:gd name="T46" fmla="*/ 15 w 33"/>
                <a:gd name="T47" fmla="*/ 63 h 81"/>
                <a:gd name="T48" fmla="*/ 15 w 33"/>
                <a:gd name="T49" fmla="*/ 67 h 81"/>
                <a:gd name="T50" fmla="*/ 15 w 33"/>
                <a:gd name="T51" fmla="*/ 70 h 81"/>
                <a:gd name="T52" fmla="*/ 15 w 33"/>
                <a:gd name="T53" fmla="*/ 74 h 81"/>
                <a:gd name="T54" fmla="*/ 15 w 33"/>
                <a:gd name="T55" fmla="*/ 78 h 81"/>
                <a:gd name="T56" fmla="*/ 19 w 33"/>
                <a:gd name="T57" fmla="*/ 78 h 81"/>
                <a:gd name="T58" fmla="*/ 19 w 33"/>
                <a:gd name="T59" fmla="*/ 78 h 81"/>
                <a:gd name="T60" fmla="*/ 22 w 33"/>
                <a:gd name="T61" fmla="*/ 81 h 81"/>
                <a:gd name="T62" fmla="*/ 22 w 33"/>
                <a:gd name="T63" fmla="*/ 81 h 81"/>
                <a:gd name="T64" fmla="*/ 33 w 33"/>
                <a:gd name="T65" fmla="*/ 78 h 81"/>
                <a:gd name="T66" fmla="*/ 33 w 33"/>
                <a:gd name="T67" fmla="*/ 78 h 81"/>
                <a:gd name="T68" fmla="*/ 33 w 33"/>
                <a:gd name="T69" fmla="*/ 74 h 81"/>
                <a:gd name="T70" fmla="*/ 33 w 33"/>
                <a:gd name="T71" fmla="*/ 70 h 81"/>
                <a:gd name="T72" fmla="*/ 33 w 33"/>
                <a:gd name="T73" fmla="*/ 67 h 81"/>
                <a:gd name="T74" fmla="*/ 30 w 33"/>
                <a:gd name="T75" fmla="*/ 63 h 81"/>
                <a:gd name="T76" fmla="*/ 30 w 33"/>
                <a:gd name="T77" fmla="*/ 44 h 81"/>
                <a:gd name="T78" fmla="*/ 33 w 33"/>
                <a:gd name="T79" fmla="*/ 41 h 81"/>
                <a:gd name="T80" fmla="*/ 33 w 33"/>
                <a:gd name="T81" fmla="*/ 41 h 81"/>
                <a:gd name="T82" fmla="*/ 33 w 33"/>
                <a:gd name="T83" fmla="*/ 37 h 81"/>
                <a:gd name="T84" fmla="*/ 33 w 33"/>
                <a:gd name="T85" fmla="*/ 33 h 81"/>
                <a:gd name="T86" fmla="*/ 33 w 33"/>
                <a:gd name="T87" fmla="*/ 29 h 81"/>
                <a:gd name="T88" fmla="*/ 30 w 33"/>
                <a:gd name="T89" fmla="*/ 22 h 81"/>
                <a:gd name="T90" fmla="*/ 26 w 33"/>
                <a:gd name="T91" fmla="*/ 15 h 81"/>
                <a:gd name="T92" fmla="*/ 26 w 33"/>
                <a:gd name="T93" fmla="*/ 15 h 81"/>
                <a:gd name="T94" fmla="*/ 22 w 33"/>
                <a:gd name="T95" fmla="*/ 15 h 81"/>
                <a:gd name="T96" fmla="*/ 19 w 33"/>
                <a:gd name="T97" fmla="*/ 11 h 81"/>
                <a:gd name="T98" fmla="*/ 19 w 33"/>
                <a:gd name="T99" fmla="*/ 7 h 81"/>
                <a:gd name="T100" fmla="*/ 19 w 33"/>
                <a:gd name="T101" fmla="*/ 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" h="81">
                  <a:moveTo>
                    <a:pt x="19" y="3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4" y="3"/>
                  </a:lnTo>
                  <a:lnTo>
                    <a:pt x="4" y="7"/>
                  </a:lnTo>
                  <a:lnTo>
                    <a:pt x="4" y="7"/>
                  </a:lnTo>
                  <a:lnTo>
                    <a:pt x="7" y="11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1" y="18"/>
                  </a:lnTo>
                  <a:lnTo>
                    <a:pt x="11" y="26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5" y="33"/>
                  </a:lnTo>
                  <a:lnTo>
                    <a:pt x="15" y="33"/>
                  </a:lnTo>
                  <a:lnTo>
                    <a:pt x="15" y="37"/>
                  </a:lnTo>
                  <a:lnTo>
                    <a:pt x="15" y="37"/>
                  </a:lnTo>
                  <a:lnTo>
                    <a:pt x="15" y="41"/>
                  </a:lnTo>
                  <a:lnTo>
                    <a:pt x="15" y="41"/>
                  </a:lnTo>
                  <a:lnTo>
                    <a:pt x="15" y="44"/>
                  </a:lnTo>
                  <a:lnTo>
                    <a:pt x="15" y="48"/>
                  </a:lnTo>
                  <a:lnTo>
                    <a:pt x="15" y="52"/>
                  </a:lnTo>
                  <a:lnTo>
                    <a:pt x="19" y="59"/>
                  </a:lnTo>
                  <a:lnTo>
                    <a:pt x="15" y="63"/>
                  </a:lnTo>
                  <a:lnTo>
                    <a:pt x="15" y="67"/>
                  </a:lnTo>
                  <a:lnTo>
                    <a:pt x="15" y="70"/>
                  </a:lnTo>
                  <a:lnTo>
                    <a:pt x="15" y="74"/>
                  </a:lnTo>
                  <a:lnTo>
                    <a:pt x="15" y="78"/>
                  </a:lnTo>
                  <a:lnTo>
                    <a:pt x="19" y="78"/>
                  </a:lnTo>
                  <a:lnTo>
                    <a:pt x="19" y="78"/>
                  </a:lnTo>
                  <a:lnTo>
                    <a:pt x="22" y="81"/>
                  </a:lnTo>
                  <a:lnTo>
                    <a:pt x="22" y="81"/>
                  </a:lnTo>
                  <a:lnTo>
                    <a:pt x="33" y="78"/>
                  </a:lnTo>
                  <a:lnTo>
                    <a:pt x="33" y="78"/>
                  </a:lnTo>
                  <a:lnTo>
                    <a:pt x="33" y="74"/>
                  </a:lnTo>
                  <a:lnTo>
                    <a:pt x="33" y="70"/>
                  </a:lnTo>
                  <a:lnTo>
                    <a:pt x="33" y="67"/>
                  </a:lnTo>
                  <a:lnTo>
                    <a:pt x="30" y="63"/>
                  </a:lnTo>
                  <a:lnTo>
                    <a:pt x="30" y="44"/>
                  </a:lnTo>
                  <a:lnTo>
                    <a:pt x="33" y="41"/>
                  </a:lnTo>
                  <a:lnTo>
                    <a:pt x="33" y="41"/>
                  </a:lnTo>
                  <a:lnTo>
                    <a:pt x="33" y="37"/>
                  </a:lnTo>
                  <a:lnTo>
                    <a:pt x="33" y="33"/>
                  </a:lnTo>
                  <a:lnTo>
                    <a:pt x="33" y="29"/>
                  </a:lnTo>
                  <a:lnTo>
                    <a:pt x="30" y="22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2" y="15"/>
                  </a:lnTo>
                  <a:lnTo>
                    <a:pt x="19" y="11"/>
                  </a:lnTo>
                  <a:lnTo>
                    <a:pt x="19" y="7"/>
                  </a:lnTo>
                  <a:lnTo>
                    <a:pt x="19" y="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25" name="Freeform 127"/>
            <p:cNvSpPr/>
            <p:nvPr/>
          </p:nvSpPr>
          <p:spPr bwMode="auto">
            <a:xfrm>
              <a:off x="4317467" y="2932796"/>
              <a:ext cx="65619" cy="124804"/>
            </a:xfrm>
            <a:custGeom>
              <a:avLst/>
              <a:gdLst>
                <a:gd name="T0" fmla="*/ 25 w 51"/>
                <a:gd name="T1" fmla="*/ 8 h 97"/>
                <a:gd name="T2" fmla="*/ 18 w 51"/>
                <a:gd name="T3" fmla="*/ 11 h 97"/>
                <a:gd name="T4" fmla="*/ 11 w 51"/>
                <a:gd name="T5" fmla="*/ 11 h 97"/>
                <a:gd name="T6" fmla="*/ 7 w 51"/>
                <a:gd name="T7" fmla="*/ 15 h 97"/>
                <a:gd name="T8" fmla="*/ 7 w 51"/>
                <a:gd name="T9" fmla="*/ 22 h 97"/>
                <a:gd name="T10" fmla="*/ 0 w 51"/>
                <a:gd name="T11" fmla="*/ 26 h 97"/>
                <a:gd name="T12" fmla="*/ 3 w 51"/>
                <a:gd name="T13" fmla="*/ 34 h 97"/>
                <a:gd name="T14" fmla="*/ 7 w 51"/>
                <a:gd name="T15" fmla="*/ 34 h 97"/>
                <a:gd name="T16" fmla="*/ 14 w 51"/>
                <a:gd name="T17" fmla="*/ 48 h 97"/>
                <a:gd name="T18" fmla="*/ 14 w 51"/>
                <a:gd name="T19" fmla="*/ 56 h 97"/>
                <a:gd name="T20" fmla="*/ 14 w 51"/>
                <a:gd name="T21" fmla="*/ 60 h 97"/>
                <a:gd name="T22" fmla="*/ 11 w 51"/>
                <a:gd name="T23" fmla="*/ 82 h 97"/>
                <a:gd name="T24" fmla="*/ 14 w 51"/>
                <a:gd name="T25" fmla="*/ 89 h 97"/>
                <a:gd name="T26" fmla="*/ 14 w 51"/>
                <a:gd name="T27" fmla="*/ 97 h 97"/>
                <a:gd name="T28" fmla="*/ 33 w 51"/>
                <a:gd name="T29" fmla="*/ 93 h 97"/>
                <a:gd name="T30" fmla="*/ 33 w 51"/>
                <a:gd name="T31" fmla="*/ 89 h 97"/>
                <a:gd name="T32" fmla="*/ 33 w 51"/>
                <a:gd name="T33" fmla="*/ 78 h 97"/>
                <a:gd name="T34" fmla="*/ 33 w 51"/>
                <a:gd name="T35" fmla="*/ 71 h 97"/>
                <a:gd name="T36" fmla="*/ 33 w 51"/>
                <a:gd name="T37" fmla="*/ 67 h 97"/>
                <a:gd name="T38" fmla="*/ 33 w 51"/>
                <a:gd name="T39" fmla="*/ 67 h 97"/>
                <a:gd name="T40" fmla="*/ 33 w 51"/>
                <a:gd name="T41" fmla="*/ 63 h 97"/>
                <a:gd name="T42" fmla="*/ 33 w 51"/>
                <a:gd name="T43" fmla="*/ 56 h 97"/>
                <a:gd name="T44" fmla="*/ 33 w 51"/>
                <a:gd name="T45" fmla="*/ 52 h 97"/>
                <a:gd name="T46" fmla="*/ 37 w 51"/>
                <a:gd name="T47" fmla="*/ 52 h 97"/>
                <a:gd name="T48" fmla="*/ 40 w 51"/>
                <a:gd name="T49" fmla="*/ 48 h 97"/>
                <a:gd name="T50" fmla="*/ 44 w 51"/>
                <a:gd name="T51" fmla="*/ 41 h 97"/>
                <a:gd name="T52" fmla="*/ 48 w 51"/>
                <a:gd name="T53" fmla="*/ 41 h 97"/>
                <a:gd name="T54" fmla="*/ 44 w 51"/>
                <a:gd name="T55" fmla="*/ 34 h 97"/>
                <a:gd name="T56" fmla="*/ 48 w 51"/>
                <a:gd name="T57" fmla="*/ 30 h 97"/>
                <a:gd name="T58" fmla="*/ 51 w 51"/>
                <a:gd name="T59" fmla="*/ 30 h 97"/>
                <a:gd name="T60" fmla="*/ 48 w 51"/>
                <a:gd name="T61" fmla="*/ 19 h 97"/>
                <a:gd name="T62" fmla="*/ 44 w 51"/>
                <a:gd name="T63" fmla="*/ 15 h 97"/>
                <a:gd name="T64" fmla="*/ 44 w 51"/>
                <a:gd name="T65" fmla="*/ 11 h 97"/>
                <a:gd name="T66" fmla="*/ 37 w 51"/>
                <a:gd name="T67" fmla="*/ 8 h 97"/>
                <a:gd name="T68" fmla="*/ 29 w 51"/>
                <a:gd name="T69" fmla="*/ 0 h 97"/>
                <a:gd name="T70" fmla="*/ 29 w 51"/>
                <a:gd name="T71" fmla="*/ 4 h 97"/>
                <a:gd name="T72" fmla="*/ 25 w 51"/>
                <a:gd name="T73" fmla="*/ 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1" h="97">
                  <a:moveTo>
                    <a:pt x="25" y="4"/>
                  </a:moveTo>
                  <a:lnTo>
                    <a:pt x="25" y="8"/>
                  </a:lnTo>
                  <a:lnTo>
                    <a:pt x="22" y="11"/>
                  </a:lnTo>
                  <a:lnTo>
                    <a:pt x="18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3" y="19"/>
                  </a:lnTo>
                  <a:lnTo>
                    <a:pt x="7" y="22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3" y="34"/>
                  </a:lnTo>
                  <a:lnTo>
                    <a:pt x="7" y="34"/>
                  </a:lnTo>
                  <a:lnTo>
                    <a:pt x="7" y="34"/>
                  </a:lnTo>
                  <a:lnTo>
                    <a:pt x="11" y="41"/>
                  </a:lnTo>
                  <a:lnTo>
                    <a:pt x="14" y="48"/>
                  </a:lnTo>
                  <a:lnTo>
                    <a:pt x="14" y="52"/>
                  </a:lnTo>
                  <a:lnTo>
                    <a:pt x="14" y="56"/>
                  </a:lnTo>
                  <a:lnTo>
                    <a:pt x="14" y="60"/>
                  </a:lnTo>
                  <a:lnTo>
                    <a:pt x="14" y="60"/>
                  </a:lnTo>
                  <a:lnTo>
                    <a:pt x="11" y="63"/>
                  </a:lnTo>
                  <a:lnTo>
                    <a:pt x="11" y="82"/>
                  </a:lnTo>
                  <a:lnTo>
                    <a:pt x="14" y="86"/>
                  </a:lnTo>
                  <a:lnTo>
                    <a:pt x="14" y="89"/>
                  </a:lnTo>
                  <a:lnTo>
                    <a:pt x="14" y="93"/>
                  </a:lnTo>
                  <a:lnTo>
                    <a:pt x="14" y="97"/>
                  </a:lnTo>
                  <a:lnTo>
                    <a:pt x="22" y="97"/>
                  </a:lnTo>
                  <a:lnTo>
                    <a:pt x="33" y="93"/>
                  </a:lnTo>
                  <a:lnTo>
                    <a:pt x="33" y="93"/>
                  </a:lnTo>
                  <a:lnTo>
                    <a:pt x="33" y="89"/>
                  </a:lnTo>
                  <a:lnTo>
                    <a:pt x="33" y="82"/>
                  </a:lnTo>
                  <a:lnTo>
                    <a:pt x="33" y="78"/>
                  </a:lnTo>
                  <a:lnTo>
                    <a:pt x="33" y="78"/>
                  </a:lnTo>
                  <a:lnTo>
                    <a:pt x="33" y="71"/>
                  </a:lnTo>
                  <a:lnTo>
                    <a:pt x="33" y="71"/>
                  </a:lnTo>
                  <a:lnTo>
                    <a:pt x="33" y="67"/>
                  </a:lnTo>
                  <a:lnTo>
                    <a:pt x="33" y="67"/>
                  </a:lnTo>
                  <a:lnTo>
                    <a:pt x="33" y="67"/>
                  </a:lnTo>
                  <a:lnTo>
                    <a:pt x="33" y="63"/>
                  </a:lnTo>
                  <a:lnTo>
                    <a:pt x="33" y="63"/>
                  </a:lnTo>
                  <a:lnTo>
                    <a:pt x="33" y="60"/>
                  </a:lnTo>
                  <a:lnTo>
                    <a:pt x="33" y="56"/>
                  </a:lnTo>
                  <a:lnTo>
                    <a:pt x="33" y="52"/>
                  </a:lnTo>
                  <a:lnTo>
                    <a:pt x="33" y="52"/>
                  </a:lnTo>
                  <a:lnTo>
                    <a:pt x="37" y="52"/>
                  </a:lnTo>
                  <a:lnTo>
                    <a:pt x="37" y="52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44" y="45"/>
                  </a:lnTo>
                  <a:lnTo>
                    <a:pt x="44" y="41"/>
                  </a:lnTo>
                  <a:lnTo>
                    <a:pt x="48" y="41"/>
                  </a:lnTo>
                  <a:lnTo>
                    <a:pt x="48" y="41"/>
                  </a:lnTo>
                  <a:lnTo>
                    <a:pt x="48" y="37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48" y="30"/>
                  </a:lnTo>
                  <a:lnTo>
                    <a:pt x="51" y="30"/>
                  </a:lnTo>
                  <a:lnTo>
                    <a:pt x="51" y="30"/>
                  </a:lnTo>
                  <a:lnTo>
                    <a:pt x="48" y="22"/>
                  </a:lnTo>
                  <a:lnTo>
                    <a:pt x="48" y="19"/>
                  </a:lnTo>
                  <a:lnTo>
                    <a:pt x="44" y="19"/>
                  </a:lnTo>
                  <a:lnTo>
                    <a:pt x="44" y="15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40" y="8"/>
                  </a:lnTo>
                  <a:lnTo>
                    <a:pt x="37" y="8"/>
                  </a:lnTo>
                  <a:lnTo>
                    <a:pt x="37" y="4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4"/>
                  </a:lnTo>
                  <a:lnTo>
                    <a:pt x="25" y="4"/>
                  </a:lnTo>
                  <a:lnTo>
                    <a:pt x="25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26" name="Freeform 128"/>
            <p:cNvSpPr>
              <a:spLocks noEditPoints="1"/>
            </p:cNvSpPr>
            <p:nvPr/>
          </p:nvSpPr>
          <p:spPr bwMode="auto">
            <a:xfrm>
              <a:off x="4550346" y="2714068"/>
              <a:ext cx="247033" cy="319084"/>
            </a:xfrm>
            <a:custGeom>
              <a:avLst/>
              <a:gdLst>
                <a:gd name="T0" fmla="*/ 189 w 192"/>
                <a:gd name="T1" fmla="*/ 63 h 248"/>
                <a:gd name="T2" fmla="*/ 185 w 192"/>
                <a:gd name="T3" fmla="*/ 122 h 248"/>
                <a:gd name="T4" fmla="*/ 174 w 192"/>
                <a:gd name="T5" fmla="*/ 126 h 248"/>
                <a:gd name="T6" fmla="*/ 174 w 192"/>
                <a:gd name="T7" fmla="*/ 133 h 248"/>
                <a:gd name="T8" fmla="*/ 167 w 192"/>
                <a:gd name="T9" fmla="*/ 141 h 248"/>
                <a:gd name="T10" fmla="*/ 167 w 192"/>
                <a:gd name="T11" fmla="*/ 148 h 248"/>
                <a:gd name="T12" fmla="*/ 167 w 192"/>
                <a:gd name="T13" fmla="*/ 155 h 248"/>
                <a:gd name="T14" fmla="*/ 159 w 192"/>
                <a:gd name="T15" fmla="*/ 166 h 248"/>
                <a:gd name="T16" fmla="*/ 163 w 192"/>
                <a:gd name="T17" fmla="*/ 166 h 248"/>
                <a:gd name="T18" fmla="*/ 163 w 192"/>
                <a:gd name="T19" fmla="*/ 170 h 248"/>
                <a:gd name="T20" fmla="*/ 167 w 192"/>
                <a:gd name="T21" fmla="*/ 178 h 248"/>
                <a:gd name="T22" fmla="*/ 174 w 192"/>
                <a:gd name="T23" fmla="*/ 185 h 248"/>
                <a:gd name="T24" fmla="*/ 174 w 192"/>
                <a:gd name="T25" fmla="*/ 192 h 248"/>
                <a:gd name="T26" fmla="*/ 167 w 192"/>
                <a:gd name="T27" fmla="*/ 196 h 248"/>
                <a:gd name="T28" fmla="*/ 155 w 192"/>
                <a:gd name="T29" fmla="*/ 200 h 248"/>
                <a:gd name="T30" fmla="*/ 152 w 192"/>
                <a:gd name="T31" fmla="*/ 204 h 248"/>
                <a:gd name="T32" fmla="*/ 148 w 192"/>
                <a:gd name="T33" fmla="*/ 207 h 248"/>
                <a:gd name="T34" fmla="*/ 144 w 192"/>
                <a:gd name="T35" fmla="*/ 215 h 248"/>
                <a:gd name="T36" fmla="*/ 141 w 192"/>
                <a:gd name="T37" fmla="*/ 218 h 248"/>
                <a:gd name="T38" fmla="*/ 130 w 192"/>
                <a:gd name="T39" fmla="*/ 226 h 248"/>
                <a:gd name="T40" fmla="*/ 118 w 192"/>
                <a:gd name="T41" fmla="*/ 222 h 248"/>
                <a:gd name="T42" fmla="*/ 111 w 192"/>
                <a:gd name="T43" fmla="*/ 226 h 248"/>
                <a:gd name="T44" fmla="*/ 115 w 192"/>
                <a:gd name="T45" fmla="*/ 230 h 248"/>
                <a:gd name="T46" fmla="*/ 107 w 192"/>
                <a:gd name="T47" fmla="*/ 237 h 248"/>
                <a:gd name="T48" fmla="*/ 89 w 192"/>
                <a:gd name="T49" fmla="*/ 241 h 248"/>
                <a:gd name="T50" fmla="*/ 78 w 192"/>
                <a:gd name="T51" fmla="*/ 248 h 248"/>
                <a:gd name="T52" fmla="*/ 74 w 192"/>
                <a:gd name="T53" fmla="*/ 241 h 248"/>
                <a:gd name="T54" fmla="*/ 70 w 192"/>
                <a:gd name="T55" fmla="*/ 248 h 248"/>
                <a:gd name="T56" fmla="*/ 59 w 192"/>
                <a:gd name="T57" fmla="*/ 248 h 248"/>
                <a:gd name="T58" fmla="*/ 55 w 192"/>
                <a:gd name="T59" fmla="*/ 241 h 248"/>
                <a:gd name="T60" fmla="*/ 48 w 192"/>
                <a:gd name="T61" fmla="*/ 233 h 248"/>
                <a:gd name="T62" fmla="*/ 33 w 192"/>
                <a:gd name="T63" fmla="*/ 222 h 248"/>
                <a:gd name="T64" fmla="*/ 33 w 192"/>
                <a:gd name="T65" fmla="*/ 215 h 248"/>
                <a:gd name="T66" fmla="*/ 33 w 192"/>
                <a:gd name="T67" fmla="*/ 211 h 248"/>
                <a:gd name="T68" fmla="*/ 41 w 192"/>
                <a:gd name="T69" fmla="*/ 211 h 248"/>
                <a:gd name="T70" fmla="*/ 48 w 192"/>
                <a:gd name="T71" fmla="*/ 211 h 248"/>
                <a:gd name="T72" fmla="*/ 55 w 192"/>
                <a:gd name="T73" fmla="*/ 211 h 248"/>
                <a:gd name="T74" fmla="*/ 52 w 192"/>
                <a:gd name="T75" fmla="*/ 207 h 248"/>
                <a:gd name="T76" fmla="*/ 44 w 192"/>
                <a:gd name="T77" fmla="*/ 200 h 248"/>
                <a:gd name="T78" fmla="*/ 48 w 192"/>
                <a:gd name="T79" fmla="*/ 189 h 248"/>
                <a:gd name="T80" fmla="*/ 48 w 192"/>
                <a:gd name="T81" fmla="*/ 185 h 248"/>
                <a:gd name="T82" fmla="*/ 44 w 192"/>
                <a:gd name="T83" fmla="*/ 178 h 248"/>
                <a:gd name="T84" fmla="*/ 37 w 192"/>
                <a:gd name="T85" fmla="*/ 166 h 248"/>
                <a:gd name="T86" fmla="*/ 26 w 192"/>
                <a:gd name="T87" fmla="*/ 159 h 248"/>
                <a:gd name="T88" fmla="*/ 18 w 192"/>
                <a:gd name="T89" fmla="*/ 137 h 248"/>
                <a:gd name="T90" fmla="*/ 22 w 192"/>
                <a:gd name="T91" fmla="*/ 133 h 248"/>
                <a:gd name="T92" fmla="*/ 52 w 192"/>
                <a:gd name="T93" fmla="*/ 85 h 248"/>
                <a:gd name="T94" fmla="*/ 59 w 192"/>
                <a:gd name="T95" fmla="*/ 48 h 248"/>
                <a:gd name="T96" fmla="*/ 48 w 192"/>
                <a:gd name="T97" fmla="*/ 29 h 248"/>
                <a:gd name="T98" fmla="*/ 41 w 192"/>
                <a:gd name="T99" fmla="*/ 7 h 248"/>
                <a:gd name="T100" fmla="*/ 0 w 192"/>
                <a:gd name="T101" fmla="*/ 16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2" h="248">
                  <a:moveTo>
                    <a:pt x="41" y="7"/>
                  </a:moveTo>
                  <a:lnTo>
                    <a:pt x="59" y="0"/>
                  </a:lnTo>
                  <a:lnTo>
                    <a:pt x="189" y="63"/>
                  </a:lnTo>
                  <a:lnTo>
                    <a:pt x="192" y="122"/>
                  </a:lnTo>
                  <a:lnTo>
                    <a:pt x="189" y="122"/>
                  </a:lnTo>
                  <a:lnTo>
                    <a:pt x="185" y="122"/>
                  </a:lnTo>
                  <a:lnTo>
                    <a:pt x="181" y="122"/>
                  </a:lnTo>
                  <a:lnTo>
                    <a:pt x="178" y="122"/>
                  </a:lnTo>
                  <a:lnTo>
                    <a:pt x="174" y="126"/>
                  </a:lnTo>
                  <a:lnTo>
                    <a:pt x="174" y="129"/>
                  </a:lnTo>
                  <a:lnTo>
                    <a:pt x="178" y="129"/>
                  </a:lnTo>
                  <a:lnTo>
                    <a:pt x="174" y="133"/>
                  </a:lnTo>
                  <a:lnTo>
                    <a:pt x="170" y="141"/>
                  </a:lnTo>
                  <a:lnTo>
                    <a:pt x="167" y="141"/>
                  </a:lnTo>
                  <a:lnTo>
                    <a:pt x="167" y="141"/>
                  </a:lnTo>
                  <a:lnTo>
                    <a:pt x="167" y="144"/>
                  </a:lnTo>
                  <a:lnTo>
                    <a:pt x="167" y="144"/>
                  </a:lnTo>
                  <a:lnTo>
                    <a:pt x="167" y="148"/>
                  </a:lnTo>
                  <a:lnTo>
                    <a:pt x="163" y="152"/>
                  </a:lnTo>
                  <a:lnTo>
                    <a:pt x="163" y="152"/>
                  </a:lnTo>
                  <a:lnTo>
                    <a:pt x="167" y="155"/>
                  </a:lnTo>
                  <a:lnTo>
                    <a:pt x="167" y="159"/>
                  </a:lnTo>
                  <a:lnTo>
                    <a:pt x="163" y="159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59" y="170"/>
                  </a:lnTo>
                  <a:lnTo>
                    <a:pt x="163" y="166"/>
                  </a:lnTo>
                  <a:lnTo>
                    <a:pt x="167" y="166"/>
                  </a:lnTo>
                  <a:lnTo>
                    <a:pt x="167" y="170"/>
                  </a:lnTo>
                  <a:lnTo>
                    <a:pt x="163" y="170"/>
                  </a:lnTo>
                  <a:lnTo>
                    <a:pt x="167" y="174"/>
                  </a:lnTo>
                  <a:lnTo>
                    <a:pt x="167" y="174"/>
                  </a:lnTo>
                  <a:lnTo>
                    <a:pt x="167" y="178"/>
                  </a:lnTo>
                  <a:lnTo>
                    <a:pt x="167" y="181"/>
                  </a:lnTo>
                  <a:lnTo>
                    <a:pt x="167" y="185"/>
                  </a:lnTo>
                  <a:lnTo>
                    <a:pt x="174" y="185"/>
                  </a:lnTo>
                  <a:lnTo>
                    <a:pt x="174" y="189"/>
                  </a:lnTo>
                  <a:lnTo>
                    <a:pt x="174" y="189"/>
                  </a:lnTo>
                  <a:lnTo>
                    <a:pt x="174" y="192"/>
                  </a:lnTo>
                  <a:lnTo>
                    <a:pt x="174" y="192"/>
                  </a:lnTo>
                  <a:lnTo>
                    <a:pt x="170" y="196"/>
                  </a:lnTo>
                  <a:lnTo>
                    <a:pt x="167" y="196"/>
                  </a:lnTo>
                  <a:lnTo>
                    <a:pt x="163" y="196"/>
                  </a:lnTo>
                  <a:lnTo>
                    <a:pt x="159" y="196"/>
                  </a:lnTo>
                  <a:lnTo>
                    <a:pt x="155" y="200"/>
                  </a:lnTo>
                  <a:lnTo>
                    <a:pt x="155" y="200"/>
                  </a:lnTo>
                  <a:lnTo>
                    <a:pt x="155" y="204"/>
                  </a:lnTo>
                  <a:lnTo>
                    <a:pt x="152" y="204"/>
                  </a:lnTo>
                  <a:lnTo>
                    <a:pt x="152" y="207"/>
                  </a:lnTo>
                  <a:lnTo>
                    <a:pt x="148" y="207"/>
                  </a:lnTo>
                  <a:lnTo>
                    <a:pt x="148" y="207"/>
                  </a:lnTo>
                  <a:lnTo>
                    <a:pt x="144" y="211"/>
                  </a:lnTo>
                  <a:lnTo>
                    <a:pt x="144" y="211"/>
                  </a:lnTo>
                  <a:lnTo>
                    <a:pt x="144" y="215"/>
                  </a:lnTo>
                  <a:lnTo>
                    <a:pt x="141" y="215"/>
                  </a:lnTo>
                  <a:lnTo>
                    <a:pt x="144" y="218"/>
                  </a:lnTo>
                  <a:lnTo>
                    <a:pt x="141" y="218"/>
                  </a:lnTo>
                  <a:lnTo>
                    <a:pt x="141" y="222"/>
                  </a:lnTo>
                  <a:lnTo>
                    <a:pt x="137" y="222"/>
                  </a:lnTo>
                  <a:lnTo>
                    <a:pt x="130" y="226"/>
                  </a:lnTo>
                  <a:lnTo>
                    <a:pt x="126" y="226"/>
                  </a:lnTo>
                  <a:lnTo>
                    <a:pt x="122" y="226"/>
                  </a:lnTo>
                  <a:lnTo>
                    <a:pt x="118" y="222"/>
                  </a:lnTo>
                  <a:lnTo>
                    <a:pt x="115" y="222"/>
                  </a:lnTo>
                  <a:lnTo>
                    <a:pt x="111" y="222"/>
                  </a:lnTo>
                  <a:lnTo>
                    <a:pt x="111" y="226"/>
                  </a:lnTo>
                  <a:lnTo>
                    <a:pt x="111" y="226"/>
                  </a:lnTo>
                  <a:lnTo>
                    <a:pt x="111" y="230"/>
                  </a:lnTo>
                  <a:lnTo>
                    <a:pt x="115" y="230"/>
                  </a:lnTo>
                  <a:lnTo>
                    <a:pt x="115" y="233"/>
                  </a:lnTo>
                  <a:lnTo>
                    <a:pt x="111" y="233"/>
                  </a:lnTo>
                  <a:lnTo>
                    <a:pt x="107" y="237"/>
                  </a:lnTo>
                  <a:lnTo>
                    <a:pt x="104" y="237"/>
                  </a:lnTo>
                  <a:lnTo>
                    <a:pt x="93" y="241"/>
                  </a:lnTo>
                  <a:lnTo>
                    <a:pt x="89" y="241"/>
                  </a:lnTo>
                  <a:lnTo>
                    <a:pt x="85" y="244"/>
                  </a:lnTo>
                  <a:lnTo>
                    <a:pt x="81" y="244"/>
                  </a:lnTo>
                  <a:lnTo>
                    <a:pt x="78" y="248"/>
                  </a:lnTo>
                  <a:lnTo>
                    <a:pt x="78" y="244"/>
                  </a:lnTo>
                  <a:lnTo>
                    <a:pt x="74" y="241"/>
                  </a:lnTo>
                  <a:lnTo>
                    <a:pt x="74" y="241"/>
                  </a:lnTo>
                  <a:lnTo>
                    <a:pt x="70" y="241"/>
                  </a:lnTo>
                  <a:lnTo>
                    <a:pt x="70" y="244"/>
                  </a:lnTo>
                  <a:lnTo>
                    <a:pt x="70" y="248"/>
                  </a:lnTo>
                  <a:lnTo>
                    <a:pt x="67" y="248"/>
                  </a:lnTo>
                  <a:lnTo>
                    <a:pt x="63" y="248"/>
                  </a:lnTo>
                  <a:lnTo>
                    <a:pt x="59" y="248"/>
                  </a:lnTo>
                  <a:lnTo>
                    <a:pt x="59" y="244"/>
                  </a:lnTo>
                  <a:lnTo>
                    <a:pt x="55" y="244"/>
                  </a:lnTo>
                  <a:lnTo>
                    <a:pt x="55" y="241"/>
                  </a:lnTo>
                  <a:lnTo>
                    <a:pt x="55" y="237"/>
                  </a:lnTo>
                  <a:lnTo>
                    <a:pt x="52" y="233"/>
                  </a:lnTo>
                  <a:lnTo>
                    <a:pt x="48" y="233"/>
                  </a:lnTo>
                  <a:lnTo>
                    <a:pt x="44" y="226"/>
                  </a:lnTo>
                  <a:lnTo>
                    <a:pt x="37" y="222"/>
                  </a:lnTo>
                  <a:lnTo>
                    <a:pt x="33" y="222"/>
                  </a:lnTo>
                  <a:lnTo>
                    <a:pt x="33" y="218"/>
                  </a:lnTo>
                  <a:lnTo>
                    <a:pt x="33" y="218"/>
                  </a:lnTo>
                  <a:lnTo>
                    <a:pt x="33" y="215"/>
                  </a:lnTo>
                  <a:lnTo>
                    <a:pt x="33" y="215"/>
                  </a:lnTo>
                  <a:lnTo>
                    <a:pt x="33" y="211"/>
                  </a:lnTo>
                  <a:lnTo>
                    <a:pt x="33" y="211"/>
                  </a:lnTo>
                  <a:lnTo>
                    <a:pt x="37" y="211"/>
                  </a:lnTo>
                  <a:lnTo>
                    <a:pt x="37" y="211"/>
                  </a:lnTo>
                  <a:lnTo>
                    <a:pt x="41" y="211"/>
                  </a:lnTo>
                  <a:lnTo>
                    <a:pt x="44" y="211"/>
                  </a:lnTo>
                  <a:lnTo>
                    <a:pt x="44" y="211"/>
                  </a:lnTo>
                  <a:lnTo>
                    <a:pt x="48" y="211"/>
                  </a:lnTo>
                  <a:lnTo>
                    <a:pt x="52" y="211"/>
                  </a:lnTo>
                  <a:lnTo>
                    <a:pt x="52" y="211"/>
                  </a:lnTo>
                  <a:lnTo>
                    <a:pt x="55" y="211"/>
                  </a:lnTo>
                  <a:lnTo>
                    <a:pt x="55" y="211"/>
                  </a:lnTo>
                  <a:lnTo>
                    <a:pt x="55" y="211"/>
                  </a:lnTo>
                  <a:lnTo>
                    <a:pt x="52" y="207"/>
                  </a:lnTo>
                  <a:lnTo>
                    <a:pt x="48" y="204"/>
                  </a:lnTo>
                  <a:lnTo>
                    <a:pt x="48" y="204"/>
                  </a:lnTo>
                  <a:lnTo>
                    <a:pt x="44" y="200"/>
                  </a:lnTo>
                  <a:lnTo>
                    <a:pt x="44" y="196"/>
                  </a:lnTo>
                  <a:lnTo>
                    <a:pt x="44" y="192"/>
                  </a:lnTo>
                  <a:lnTo>
                    <a:pt x="48" y="189"/>
                  </a:lnTo>
                  <a:lnTo>
                    <a:pt x="44" y="189"/>
                  </a:lnTo>
                  <a:lnTo>
                    <a:pt x="44" y="185"/>
                  </a:lnTo>
                  <a:lnTo>
                    <a:pt x="48" y="185"/>
                  </a:lnTo>
                  <a:lnTo>
                    <a:pt x="48" y="181"/>
                  </a:lnTo>
                  <a:lnTo>
                    <a:pt x="44" y="178"/>
                  </a:lnTo>
                  <a:lnTo>
                    <a:pt x="44" y="178"/>
                  </a:lnTo>
                  <a:lnTo>
                    <a:pt x="44" y="174"/>
                  </a:lnTo>
                  <a:lnTo>
                    <a:pt x="41" y="170"/>
                  </a:lnTo>
                  <a:lnTo>
                    <a:pt x="37" y="166"/>
                  </a:lnTo>
                  <a:lnTo>
                    <a:pt x="30" y="163"/>
                  </a:lnTo>
                  <a:lnTo>
                    <a:pt x="30" y="163"/>
                  </a:lnTo>
                  <a:lnTo>
                    <a:pt x="26" y="159"/>
                  </a:lnTo>
                  <a:lnTo>
                    <a:pt x="22" y="155"/>
                  </a:lnTo>
                  <a:lnTo>
                    <a:pt x="22" y="155"/>
                  </a:lnTo>
                  <a:lnTo>
                    <a:pt x="18" y="137"/>
                  </a:lnTo>
                  <a:lnTo>
                    <a:pt x="18" y="133"/>
                  </a:lnTo>
                  <a:lnTo>
                    <a:pt x="22" y="133"/>
                  </a:lnTo>
                  <a:lnTo>
                    <a:pt x="22" y="133"/>
                  </a:lnTo>
                  <a:lnTo>
                    <a:pt x="26" y="129"/>
                  </a:lnTo>
                  <a:lnTo>
                    <a:pt x="52" y="107"/>
                  </a:lnTo>
                  <a:lnTo>
                    <a:pt x="52" y="85"/>
                  </a:lnTo>
                  <a:lnTo>
                    <a:pt x="55" y="55"/>
                  </a:lnTo>
                  <a:lnTo>
                    <a:pt x="59" y="55"/>
                  </a:lnTo>
                  <a:lnTo>
                    <a:pt x="59" y="48"/>
                  </a:lnTo>
                  <a:lnTo>
                    <a:pt x="48" y="37"/>
                  </a:lnTo>
                  <a:lnTo>
                    <a:pt x="48" y="33"/>
                  </a:lnTo>
                  <a:lnTo>
                    <a:pt x="48" y="29"/>
                  </a:lnTo>
                  <a:lnTo>
                    <a:pt x="41" y="11"/>
                  </a:lnTo>
                  <a:lnTo>
                    <a:pt x="41" y="7"/>
                  </a:lnTo>
                  <a:lnTo>
                    <a:pt x="41" y="7"/>
                  </a:lnTo>
                  <a:close/>
                  <a:moveTo>
                    <a:pt x="4" y="163"/>
                  </a:moveTo>
                  <a:lnTo>
                    <a:pt x="4" y="163"/>
                  </a:lnTo>
                  <a:lnTo>
                    <a:pt x="0" y="163"/>
                  </a:lnTo>
                  <a:lnTo>
                    <a:pt x="0" y="163"/>
                  </a:lnTo>
                  <a:lnTo>
                    <a:pt x="4" y="16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27" name="Freeform 129"/>
            <p:cNvSpPr/>
            <p:nvPr/>
          </p:nvSpPr>
          <p:spPr bwMode="auto">
            <a:xfrm>
              <a:off x="4302026" y="2717929"/>
              <a:ext cx="324231" cy="229020"/>
            </a:xfrm>
            <a:custGeom>
              <a:avLst/>
              <a:gdLst>
                <a:gd name="T0" fmla="*/ 52 w 252"/>
                <a:gd name="T1" fmla="*/ 175 h 178"/>
                <a:gd name="T2" fmla="*/ 49 w 252"/>
                <a:gd name="T3" fmla="*/ 171 h 178"/>
                <a:gd name="T4" fmla="*/ 41 w 252"/>
                <a:gd name="T5" fmla="*/ 167 h 178"/>
                <a:gd name="T6" fmla="*/ 37 w 252"/>
                <a:gd name="T7" fmla="*/ 171 h 178"/>
                <a:gd name="T8" fmla="*/ 30 w 252"/>
                <a:gd name="T9" fmla="*/ 167 h 178"/>
                <a:gd name="T10" fmla="*/ 34 w 252"/>
                <a:gd name="T11" fmla="*/ 163 h 178"/>
                <a:gd name="T12" fmla="*/ 30 w 252"/>
                <a:gd name="T13" fmla="*/ 160 h 178"/>
                <a:gd name="T14" fmla="*/ 23 w 252"/>
                <a:gd name="T15" fmla="*/ 160 h 178"/>
                <a:gd name="T16" fmla="*/ 15 w 252"/>
                <a:gd name="T17" fmla="*/ 152 h 178"/>
                <a:gd name="T18" fmla="*/ 0 w 252"/>
                <a:gd name="T19" fmla="*/ 138 h 178"/>
                <a:gd name="T20" fmla="*/ 4 w 252"/>
                <a:gd name="T21" fmla="*/ 130 h 178"/>
                <a:gd name="T22" fmla="*/ 8 w 252"/>
                <a:gd name="T23" fmla="*/ 130 h 178"/>
                <a:gd name="T24" fmla="*/ 23 w 252"/>
                <a:gd name="T25" fmla="*/ 130 h 178"/>
                <a:gd name="T26" fmla="*/ 34 w 252"/>
                <a:gd name="T27" fmla="*/ 126 h 178"/>
                <a:gd name="T28" fmla="*/ 41 w 252"/>
                <a:gd name="T29" fmla="*/ 123 h 178"/>
                <a:gd name="T30" fmla="*/ 52 w 252"/>
                <a:gd name="T31" fmla="*/ 123 h 178"/>
                <a:gd name="T32" fmla="*/ 63 w 252"/>
                <a:gd name="T33" fmla="*/ 115 h 178"/>
                <a:gd name="T34" fmla="*/ 63 w 252"/>
                <a:gd name="T35" fmla="*/ 108 h 178"/>
                <a:gd name="T36" fmla="*/ 67 w 252"/>
                <a:gd name="T37" fmla="*/ 67 h 178"/>
                <a:gd name="T38" fmla="*/ 111 w 252"/>
                <a:gd name="T39" fmla="*/ 45 h 178"/>
                <a:gd name="T40" fmla="*/ 215 w 252"/>
                <a:gd name="T41" fmla="*/ 8 h 178"/>
                <a:gd name="T42" fmla="*/ 234 w 252"/>
                <a:gd name="T43" fmla="*/ 4 h 178"/>
                <a:gd name="T44" fmla="*/ 241 w 252"/>
                <a:gd name="T45" fmla="*/ 26 h 178"/>
                <a:gd name="T46" fmla="*/ 241 w 252"/>
                <a:gd name="T47" fmla="*/ 34 h 178"/>
                <a:gd name="T48" fmla="*/ 252 w 252"/>
                <a:gd name="T49" fmla="*/ 52 h 178"/>
                <a:gd name="T50" fmla="*/ 245 w 252"/>
                <a:gd name="T51" fmla="*/ 82 h 178"/>
                <a:gd name="T52" fmla="*/ 219 w 252"/>
                <a:gd name="T53" fmla="*/ 126 h 178"/>
                <a:gd name="T54" fmla="*/ 215 w 252"/>
                <a:gd name="T55" fmla="*/ 130 h 178"/>
                <a:gd name="T56" fmla="*/ 211 w 252"/>
                <a:gd name="T57" fmla="*/ 134 h 178"/>
                <a:gd name="T58" fmla="*/ 211 w 252"/>
                <a:gd name="T59" fmla="*/ 149 h 178"/>
                <a:gd name="T60" fmla="*/ 208 w 252"/>
                <a:gd name="T61" fmla="*/ 156 h 178"/>
                <a:gd name="T62" fmla="*/ 204 w 252"/>
                <a:gd name="T63" fmla="*/ 156 h 178"/>
                <a:gd name="T64" fmla="*/ 200 w 252"/>
                <a:gd name="T65" fmla="*/ 156 h 178"/>
                <a:gd name="T66" fmla="*/ 197 w 252"/>
                <a:gd name="T67" fmla="*/ 160 h 178"/>
                <a:gd name="T68" fmla="*/ 189 w 252"/>
                <a:gd name="T69" fmla="*/ 160 h 178"/>
                <a:gd name="T70" fmla="*/ 182 w 252"/>
                <a:gd name="T71" fmla="*/ 156 h 178"/>
                <a:gd name="T72" fmla="*/ 171 w 252"/>
                <a:gd name="T73" fmla="*/ 156 h 178"/>
                <a:gd name="T74" fmla="*/ 156 w 252"/>
                <a:gd name="T75" fmla="*/ 156 h 178"/>
                <a:gd name="T76" fmla="*/ 149 w 252"/>
                <a:gd name="T77" fmla="*/ 163 h 178"/>
                <a:gd name="T78" fmla="*/ 141 w 252"/>
                <a:gd name="T79" fmla="*/ 163 h 178"/>
                <a:gd name="T80" fmla="*/ 130 w 252"/>
                <a:gd name="T81" fmla="*/ 160 h 178"/>
                <a:gd name="T82" fmla="*/ 126 w 252"/>
                <a:gd name="T83" fmla="*/ 156 h 178"/>
                <a:gd name="T84" fmla="*/ 123 w 252"/>
                <a:gd name="T85" fmla="*/ 156 h 178"/>
                <a:gd name="T86" fmla="*/ 115 w 252"/>
                <a:gd name="T87" fmla="*/ 156 h 178"/>
                <a:gd name="T88" fmla="*/ 111 w 252"/>
                <a:gd name="T89" fmla="*/ 156 h 178"/>
                <a:gd name="T90" fmla="*/ 108 w 252"/>
                <a:gd name="T91" fmla="*/ 160 h 178"/>
                <a:gd name="T92" fmla="*/ 100 w 252"/>
                <a:gd name="T93" fmla="*/ 152 h 178"/>
                <a:gd name="T94" fmla="*/ 97 w 252"/>
                <a:gd name="T95" fmla="*/ 149 h 178"/>
                <a:gd name="T96" fmla="*/ 89 w 252"/>
                <a:gd name="T97" fmla="*/ 149 h 178"/>
                <a:gd name="T98" fmla="*/ 86 w 252"/>
                <a:gd name="T99" fmla="*/ 149 h 178"/>
                <a:gd name="T100" fmla="*/ 82 w 252"/>
                <a:gd name="T101" fmla="*/ 149 h 178"/>
                <a:gd name="T102" fmla="*/ 74 w 252"/>
                <a:gd name="T103" fmla="*/ 149 h 178"/>
                <a:gd name="T104" fmla="*/ 67 w 252"/>
                <a:gd name="T105" fmla="*/ 149 h 178"/>
                <a:gd name="T106" fmla="*/ 63 w 252"/>
                <a:gd name="T107" fmla="*/ 152 h 178"/>
                <a:gd name="T108" fmla="*/ 60 w 252"/>
                <a:gd name="T109" fmla="*/ 156 h 178"/>
                <a:gd name="T110" fmla="*/ 60 w 252"/>
                <a:gd name="T111" fmla="*/ 156 h 178"/>
                <a:gd name="T112" fmla="*/ 60 w 252"/>
                <a:gd name="T113" fmla="*/ 160 h 178"/>
                <a:gd name="T114" fmla="*/ 63 w 252"/>
                <a:gd name="T115" fmla="*/ 163 h 178"/>
                <a:gd name="T116" fmla="*/ 56 w 252"/>
                <a:gd name="T117" fmla="*/ 167 h 178"/>
                <a:gd name="T118" fmla="*/ 56 w 252"/>
                <a:gd name="T119" fmla="*/ 171 h 178"/>
                <a:gd name="T120" fmla="*/ 60 w 252"/>
                <a:gd name="T121" fmla="*/ 175 h 178"/>
                <a:gd name="T122" fmla="*/ 56 w 252"/>
                <a:gd name="T123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2" h="178">
                  <a:moveTo>
                    <a:pt x="56" y="178"/>
                  </a:moveTo>
                  <a:lnTo>
                    <a:pt x="52" y="175"/>
                  </a:lnTo>
                  <a:lnTo>
                    <a:pt x="49" y="175"/>
                  </a:lnTo>
                  <a:lnTo>
                    <a:pt x="49" y="171"/>
                  </a:lnTo>
                  <a:lnTo>
                    <a:pt x="41" y="167"/>
                  </a:lnTo>
                  <a:lnTo>
                    <a:pt x="41" y="167"/>
                  </a:lnTo>
                  <a:lnTo>
                    <a:pt x="41" y="171"/>
                  </a:lnTo>
                  <a:lnTo>
                    <a:pt x="37" y="171"/>
                  </a:lnTo>
                  <a:lnTo>
                    <a:pt x="34" y="171"/>
                  </a:lnTo>
                  <a:lnTo>
                    <a:pt x="30" y="167"/>
                  </a:lnTo>
                  <a:lnTo>
                    <a:pt x="34" y="163"/>
                  </a:lnTo>
                  <a:lnTo>
                    <a:pt x="34" y="163"/>
                  </a:lnTo>
                  <a:lnTo>
                    <a:pt x="30" y="160"/>
                  </a:lnTo>
                  <a:lnTo>
                    <a:pt x="30" y="160"/>
                  </a:lnTo>
                  <a:lnTo>
                    <a:pt x="30" y="160"/>
                  </a:lnTo>
                  <a:lnTo>
                    <a:pt x="23" y="160"/>
                  </a:lnTo>
                  <a:lnTo>
                    <a:pt x="15" y="156"/>
                  </a:lnTo>
                  <a:lnTo>
                    <a:pt x="15" y="152"/>
                  </a:lnTo>
                  <a:lnTo>
                    <a:pt x="0" y="141"/>
                  </a:lnTo>
                  <a:lnTo>
                    <a:pt x="0" y="138"/>
                  </a:lnTo>
                  <a:lnTo>
                    <a:pt x="4" y="134"/>
                  </a:lnTo>
                  <a:lnTo>
                    <a:pt x="4" y="130"/>
                  </a:lnTo>
                  <a:lnTo>
                    <a:pt x="4" y="130"/>
                  </a:lnTo>
                  <a:lnTo>
                    <a:pt x="8" y="130"/>
                  </a:lnTo>
                  <a:lnTo>
                    <a:pt x="19" y="130"/>
                  </a:lnTo>
                  <a:lnTo>
                    <a:pt x="23" y="130"/>
                  </a:lnTo>
                  <a:lnTo>
                    <a:pt x="26" y="126"/>
                  </a:lnTo>
                  <a:lnTo>
                    <a:pt x="34" y="126"/>
                  </a:lnTo>
                  <a:lnTo>
                    <a:pt x="37" y="126"/>
                  </a:lnTo>
                  <a:lnTo>
                    <a:pt x="41" y="123"/>
                  </a:lnTo>
                  <a:lnTo>
                    <a:pt x="49" y="123"/>
                  </a:lnTo>
                  <a:lnTo>
                    <a:pt x="52" y="123"/>
                  </a:lnTo>
                  <a:lnTo>
                    <a:pt x="60" y="119"/>
                  </a:lnTo>
                  <a:lnTo>
                    <a:pt x="63" y="115"/>
                  </a:lnTo>
                  <a:lnTo>
                    <a:pt x="63" y="108"/>
                  </a:lnTo>
                  <a:lnTo>
                    <a:pt x="63" y="108"/>
                  </a:lnTo>
                  <a:lnTo>
                    <a:pt x="67" y="93"/>
                  </a:lnTo>
                  <a:lnTo>
                    <a:pt x="67" y="67"/>
                  </a:lnTo>
                  <a:lnTo>
                    <a:pt x="93" y="60"/>
                  </a:lnTo>
                  <a:lnTo>
                    <a:pt x="111" y="45"/>
                  </a:lnTo>
                  <a:lnTo>
                    <a:pt x="186" y="0"/>
                  </a:lnTo>
                  <a:lnTo>
                    <a:pt x="215" y="8"/>
                  </a:lnTo>
                  <a:lnTo>
                    <a:pt x="219" y="11"/>
                  </a:lnTo>
                  <a:lnTo>
                    <a:pt x="234" y="4"/>
                  </a:lnTo>
                  <a:lnTo>
                    <a:pt x="234" y="8"/>
                  </a:lnTo>
                  <a:lnTo>
                    <a:pt x="241" y="26"/>
                  </a:lnTo>
                  <a:lnTo>
                    <a:pt x="241" y="30"/>
                  </a:lnTo>
                  <a:lnTo>
                    <a:pt x="241" y="34"/>
                  </a:lnTo>
                  <a:lnTo>
                    <a:pt x="252" y="45"/>
                  </a:lnTo>
                  <a:lnTo>
                    <a:pt x="252" y="52"/>
                  </a:lnTo>
                  <a:lnTo>
                    <a:pt x="248" y="52"/>
                  </a:lnTo>
                  <a:lnTo>
                    <a:pt x="245" y="82"/>
                  </a:lnTo>
                  <a:lnTo>
                    <a:pt x="245" y="104"/>
                  </a:lnTo>
                  <a:lnTo>
                    <a:pt x="219" y="126"/>
                  </a:lnTo>
                  <a:lnTo>
                    <a:pt x="215" y="130"/>
                  </a:lnTo>
                  <a:lnTo>
                    <a:pt x="215" y="130"/>
                  </a:lnTo>
                  <a:lnTo>
                    <a:pt x="211" y="130"/>
                  </a:lnTo>
                  <a:lnTo>
                    <a:pt x="211" y="134"/>
                  </a:lnTo>
                  <a:lnTo>
                    <a:pt x="215" y="152"/>
                  </a:lnTo>
                  <a:lnTo>
                    <a:pt x="211" y="149"/>
                  </a:lnTo>
                  <a:lnTo>
                    <a:pt x="208" y="152"/>
                  </a:lnTo>
                  <a:lnTo>
                    <a:pt x="208" y="156"/>
                  </a:lnTo>
                  <a:lnTo>
                    <a:pt x="208" y="156"/>
                  </a:lnTo>
                  <a:lnTo>
                    <a:pt x="204" y="156"/>
                  </a:lnTo>
                  <a:lnTo>
                    <a:pt x="204" y="156"/>
                  </a:lnTo>
                  <a:lnTo>
                    <a:pt x="200" y="156"/>
                  </a:lnTo>
                  <a:lnTo>
                    <a:pt x="197" y="156"/>
                  </a:lnTo>
                  <a:lnTo>
                    <a:pt x="197" y="160"/>
                  </a:lnTo>
                  <a:lnTo>
                    <a:pt x="193" y="160"/>
                  </a:lnTo>
                  <a:lnTo>
                    <a:pt x="189" y="160"/>
                  </a:lnTo>
                  <a:lnTo>
                    <a:pt x="186" y="160"/>
                  </a:lnTo>
                  <a:lnTo>
                    <a:pt x="182" y="156"/>
                  </a:lnTo>
                  <a:lnTo>
                    <a:pt x="174" y="156"/>
                  </a:lnTo>
                  <a:lnTo>
                    <a:pt x="171" y="156"/>
                  </a:lnTo>
                  <a:lnTo>
                    <a:pt x="160" y="156"/>
                  </a:lnTo>
                  <a:lnTo>
                    <a:pt x="156" y="156"/>
                  </a:lnTo>
                  <a:lnTo>
                    <a:pt x="152" y="163"/>
                  </a:lnTo>
                  <a:lnTo>
                    <a:pt x="149" y="163"/>
                  </a:lnTo>
                  <a:lnTo>
                    <a:pt x="145" y="163"/>
                  </a:lnTo>
                  <a:lnTo>
                    <a:pt x="141" y="163"/>
                  </a:lnTo>
                  <a:lnTo>
                    <a:pt x="137" y="163"/>
                  </a:lnTo>
                  <a:lnTo>
                    <a:pt x="130" y="160"/>
                  </a:lnTo>
                  <a:lnTo>
                    <a:pt x="126" y="160"/>
                  </a:lnTo>
                  <a:lnTo>
                    <a:pt x="126" y="156"/>
                  </a:lnTo>
                  <a:lnTo>
                    <a:pt x="126" y="156"/>
                  </a:lnTo>
                  <a:lnTo>
                    <a:pt x="123" y="156"/>
                  </a:lnTo>
                  <a:lnTo>
                    <a:pt x="123" y="156"/>
                  </a:lnTo>
                  <a:lnTo>
                    <a:pt x="115" y="156"/>
                  </a:lnTo>
                  <a:lnTo>
                    <a:pt x="115" y="156"/>
                  </a:lnTo>
                  <a:lnTo>
                    <a:pt x="111" y="156"/>
                  </a:lnTo>
                  <a:lnTo>
                    <a:pt x="111" y="160"/>
                  </a:lnTo>
                  <a:lnTo>
                    <a:pt x="108" y="160"/>
                  </a:lnTo>
                  <a:lnTo>
                    <a:pt x="104" y="160"/>
                  </a:lnTo>
                  <a:lnTo>
                    <a:pt x="100" y="152"/>
                  </a:lnTo>
                  <a:lnTo>
                    <a:pt x="100" y="152"/>
                  </a:lnTo>
                  <a:lnTo>
                    <a:pt x="97" y="149"/>
                  </a:lnTo>
                  <a:lnTo>
                    <a:pt x="93" y="149"/>
                  </a:lnTo>
                  <a:lnTo>
                    <a:pt x="89" y="149"/>
                  </a:lnTo>
                  <a:lnTo>
                    <a:pt x="86" y="149"/>
                  </a:lnTo>
                  <a:lnTo>
                    <a:pt x="86" y="149"/>
                  </a:lnTo>
                  <a:lnTo>
                    <a:pt x="82" y="149"/>
                  </a:lnTo>
                  <a:lnTo>
                    <a:pt x="82" y="149"/>
                  </a:lnTo>
                  <a:lnTo>
                    <a:pt x="74" y="149"/>
                  </a:lnTo>
                  <a:lnTo>
                    <a:pt x="74" y="149"/>
                  </a:lnTo>
                  <a:lnTo>
                    <a:pt x="71" y="149"/>
                  </a:lnTo>
                  <a:lnTo>
                    <a:pt x="67" y="149"/>
                  </a:lnTo>
                  <a:lnTo>
                    <a:pt x="67" y="149"/>
                  </a:lnTo>
                  <a:lnTo>
                    <a:pt x="63" y="152"/>
                  </a:lnTo>
                  <a:lnTo>
                    <a:pt x="60" y="152"/>
                  </a:lnTo>
                  <a:lnTo>
                    <a:pt x="60" y="156"/>
                  </a:lnTo>
                  <a:lnTo>
                    <a:pt x="63" y="156"/>
                  </a:lnTo>
                  <a:lnTo>
                    <a:pt x="60" y="156"/>
                  </a:lnTo>
                  <a:lnTo>
                    <a:pt x="60" y="160"/>
                  </a:lnTo>
                  <a:lnTo>
                    <a:pt x="60" y="160"/>
                  </a:lnTo>
                  <a:lnTo>
                    <a:pt x="63" y="163"/>
                  </a:lnTo>
                  <a:lnTo>
                    <a:pt x="63" y="163"/>
                  </a:lnTo>
                  <a:lnTo>
                    <a:pt x="60" y="163"/>
                  </a:lnTo>
                  <a:lnTo>
                    <a:pt x="56" y="167"/>
                  </a:lnTo>
                  <a:lnTo>
                    <a:pt x="56" y="171"/>
                  </a:lnTo>
                  <a:lnTo>
                    <a:pt x="56" y="171"/>
                  </a:lnTo>
                  <a:lnTo>
                    <a:pt x="60" y="175"/>
                  </a:lnTo>
                  <a:lnTo>
                    <a:pt x="60" y="175"/>
                  </a:lnTo>
                  <a:lnTo>
                    <a:pt x="60" y="178"/>
                  </a:lnTo>
                  <a:lnTo>
                    <a:pt x="56" y="17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28" name="Freeform 130"/>
            <p:cNvSpPr/>
            <p:nvPr/>
          </p:nvSpPr>
          <p:spPr bwMode="auto">
            <a:xfrm>
              <a:off x="4359925" y="2909636"/>
              <a:ext cx="238027" cy="185275"/>
            </a:xfrm>
            <a:custGeom>
              <a:avLst/>
              <a:gdLst>
                <a:gd name="T0" fmla="*/ 174 w 185"/>
                <a:gd name="T1" fmla="*/ 7 h 144"/>
                <a:gd name="T2" fmla="*/ 163 w 185"/>
                <a:gd name="T3" fmla="*/ 3 h 144"/>
                <a:gd name="T4" fmla="*/ 159 w 185"/>
                <a:gd name="T5" fmla="*/ 7 h 144"/>
                <a:gd name="T6" fmla="*/ 152 w 185"/>
                <a:gd name="T7" fmla="*/ 7 h 144"/>
                <a:gd name="T8" fmla="*/ 144 w 185"/>
                <a:gd name="T9" fmla="*/ 11 h 144"/>
                <a:gd name="T10" fmla="*/ 129 w 185"/>
                <a:gd name="T11" fmla="*/ 7 h 144"/>
                <a:gd name="T12" fmla="*/ 111 w 185"/>
                <a:gd name="T13" fmla="*/ 7 h 144"/>
                <a:gd name="T14" fmla="*/ 100 w 185"/>
                <a:gd name="T15" fmla="*/ 14 h 144"/>
                <a:gd name="T16" fmla="*/ 85 w 185"/>
                <a:gd name="T17" fmla="*/ 11 h 144"/>
                <a:gd name="T18" fmla="*/ 81 w 185"/>
                <a:gd name="T19" fmla="*/ 7 h 144"/>
                <a:gd name="T20" fmla="*/ 70 w 185"/>
                <a:gd name="T21" fmla="*/ 7 h 144"/>
                <a:gd name="T22" fmla="*/ 66 w 185"/>
                <a:gd name="T23" fmla="*/ 11 h 144"/>
                <a:gd name="T24" fmla="*/ 55 w 185"/>
                <a:gd name="T25" fmla="*/ 3 h 144"/>
                <a:gd name="T26" fmla="*/ 48 w 185"/>
                <a:gd name="T27" fmla="*/ 0 h 144"/>
                <a:gd name="T28" fmla="*/ 41 w 185"/>
                <a:gd name="T29" fmla="*/ 0 h 144"/>
                <a:gd name="T30" fmla="*/ 29 w 185"/>
                <a:gd name="T31" fmla="*/ 0 h 144"/>
                <a:gd name="T32" fmla="*/ 22 w 185"/>
                <a:gd name="T33" fmla="*/ 0 h 144"/>
                <a:gd name="T34" fmla="*/ 15 w 185"/>
                <a:gd name="T35" fmla="*/ 3 h 144"/>
                <a:gd name="T36" fmla="*/ 15 w 185"/>
                <a:gd name="T37" fmla="*/ 7 h 144"/>
                <a:gd name="T38" fmla="*/ 18 w 185"/>
                <a:gd name="T39" fmla="*/ 14 h 144"/>
                <a:gd name="T40" fmla="*/ 11 w 185"/>
                <a:gd name="T41" fmla="*/ 18 h 144"/>
                <a:gd name="T42" fmla="*/ 15 w 185"/>
                <a:gd name="T43" fmla="*/ 26 h 144"/>
                <a:gd name="T44" fmla="*/ 11 w 185"/>
                <a:gd name="T45" fmla="*/ 29 h 144"/>
                <a:gd name="T46" fmla="*/ 15 w 185"/>
                <a:gd name="T47" fmla="*/ 37 h 144"/>
                <a:gd name="T48" fmla="*/ 18 w 185"/>
                <a:gd name="T49" fmla="*/ 48 h 144"/>
                <a:gd name="T50" fmla="*/ 11 w 185"/>
                <a:gd name="T51" fmla="*/ 52 h 144"/>
                <a:gd name="T52" fmla="*/ 15 w 185"/>
                <a:gd name="T53" fmla="*/ 59 h 144"/>
                <a:gd name="T54" fmla="*/ 7 w 185"/>
                <a:gd name="T55" fmla="*/ 66 h 144"/>
                <a:gd name="T56" fmla="*/ 4 w 185"/>
                <a:gd name="T57" fmla="*/ 70 h 144"/>
                <a:gd name="T58" fmla="*/ 0 w 185"/>
                <a:gd name="T59" fmla="*/ 74 h 144"/>
                <a:gd name="T60" fmla="*/ 0 w 185"/>
                <a:gd name="T61" fmla="*/ 81 h 144"/>
                <a:gd name="T62" fmla="*/ 0 w 185"/>
                <a:gd name="T63" fmla="*/ 85 h 144"/>
                <a:gd name="T64" fmla="*/ 0 w 185"/>
                <a:gd name="T65" fmla="*/ 96 h 144"/>
                <a:gd name="T66" fmla="*/ 0 w 185"/>
                <a:gd name="T67" fmla="*/ 107 h 144"/>
                <a:gd name="T68" fmla="*/ 11 w 185"/>
                <a:gd name="T69" fmla="*/ 111 h 144"/>
                <a:gd name="T70" fmla="*/ 33 w 185"/>
                <a:gd name="T71" fmla="*/ 129 h 144"/>
                <a:gd name="T72" fmla="*/ 37 w 185"/>
                <a:gd name="T73" fmla="*/ 141 h 144"/>
                <a:gd name="T74" fmla="*/ 63 w 185"/>
                <a:gd name="T75" fmla="*/ 144 h 144"/>
                <a:gd name="T76" fmla="*/ 78 w 185"/>
                <a:gd name="T77" fmla="*/ 141 h 144"/>
                <a:gd name="T78" fmla="*/ 85 w 185"/>
                <a:gd name="T79" fmla="*/ 137 h 144"/>
                <a:gd name="T80" fmla="*/ 89 w 185"/>
                <a:gd name="T81" fmla="*/ 141 h 144"/>
                <a:gd name="T82" fmla="*/ 96 w 185"/>
                <a:gd name="T83" fmla="*/ 129 h 144"/>
                <a:gd name="T84" fmla="*/ 96 w 185"/>
                <a:gd name="T85" fmla="*/ 122 h 144"/>
                <a:gd name="T86" fmla="*/ 104 w 185"/>
                <a:gd name="T87" fmla="*/ 115 h 144"/>
                <a:gd name="T88" fmla="*/ 107 w 185"/>
                <a:gd name="T89" fmla="*/ 107 h 144"/>
                <a:gd name="T90" fmla="*/ 115 w 185"/>
                <a:gd name="T91" fmla="*/ 104 h 144"/>
                <a:gd name="T92" fmla="*/ 122 w 185"/>
                <a:gd name="T93" fmla="*/ 104 h 144"/>
                <a:gd name="T94" fmla="*/ 129 w 185"/>
                <a:gd name="T95" fmla="*/ 111 h 144"/>
                <a:gd name="T96" fmla="*/ 137 w 185"/>
                <a:gd name="T97" fmla="*/ 107 h 144"/>
                <a:gd name="T98" fmla="*/ 141 w 185"/>
                <a:gd name="T99" fmla="*/ 104 h 144"/>
                <a:gd name="T100" fmla="*/ 144 w 185"/>
                <a:gd name="T101" fmla="*/ 96 h 144"/>
                <a:gd name="T102" fmla="*/ 148 w 185"/>
                <a:gd name="T103" fmla="*/ 85 h 144"/>
                <a:gd name="T104" fmla="*/ 159 w 185"/>
                <a:gd name="T105" fmla="*/ 78 h 144"/>
                <a:gd name="T106" fmla="*/ 159 w 185"/>
                <a:gd name="T107" fmla="*/ 66 h 144"/>
                <a:gd name="T108" fmla="*/ 166 w 185"/>
                <a:gd name="T109" fmla="*/ 63 h 144"/>
                <a:gd name="T110" fmla="*/ 170 w 185"/>
                <a:gd name="T111" fmla="*/ 52 h 144"/>
                <a:gd name="T112" fmla="*/ 174 w 185"/>
                <a:gd name="T113" fmla="*/ 44 h 144"/>
                <a:gd name="T114" fmla="*/ 181 w 185"/>
                <a:gd name="T115" fmla="*/ 40 h 144"/>
                <a:gd name="T116" fmla="*/ 185 w 185"/>
                <a:gd name="T117" fmla="*/ 33 h 144"/>
                <a:gd name="T118" fmla="*/ 185 w 185"/>
                <a:gd name="T119" fmla="*/ 26 h 144"/>
                <a:gd name="T120" fmla="*/ 181 w 185"/>
                <a:gd name="T121" fmla="*/ 18 h 144"/>
                <a:gd name="T122" fmla="*/ 178 w 185"/>
                <a:gd name="T123" fmla="*/ 1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5" h="144">
                  <a:moveTo>
                    <a:pt x="178" y="11"/>
                  </a:moveTo>
                  <a:lnTo>
                    <a:pt x="178" y="11"/>
                  </a:lnTo>
                  <a:lnTo>
                    <a:pt x="174" y="7"/>
                  </a:lnTo>
                  <a:lnTo>
                    <a:pt x="170" y="3"/>
                  </a:lnTo>
                  <a:lnTo>
                    <a:pt x="166" y="0"/>
                  </a:lnTo>
                  <a:lnTo>
                    <a:pt x="163" y="3"/>
                  </a:lnTo>
                  <a:lnTo>
                    <a:pt x="163" y="7"/>
                  </a:lnTo>
                  <a:lnTo>
                    <a:pt x="163" y="7"/>
                  </a:lnTo>
                  <a:lnTo>
                    <a:pt x="159" y="7"/>
                  </a:lnTo>
                  <a:lnTo>
                    <a:pt x="159" y="7"/>
                  </a:lnTo>
                  <a:lnTo>
                    <a:pt x="155" y="7"/>
                  </a:lnTo>
                  <a:lnTo>
                    <a:pt x="152" y="7"/>
                  </a:lnTo>
                  <a:lnTo>
                    <a:pt x="152" y="11"/>
                  </a:lnTo>
                  <a:lnTo>
                    <a:pt x="148" y="11"/>
                  </a:lnTo>
                  <a:lnTo>
                    <a:pt x="144" y="11"/>
                  </a:lnTo>
                  <a:lnTo>
                    <a:pt x="141" y="11"/>
                  </a:lnTo>
                  <a:lnTo>
                    <a:pt x="137" y="7"/>
                  </a:lnTo>
                  <a:lnTo>
                    <a:pt x="129" y="7"/>
                  </a:lnTo>
                  <a:lnTo>
                    <a:pt x="126" y="7"/>
                  </a:lnTo>
                  <a:lnTo>
                    <a:pt x="115" y="7"/>
                  </a:lnTo>
                  <a:lnTo>
                    <a:pt x="111" y="7"/>
                  </a:lnTo>
                  <a:lnTo>
                    <a:pt x="107" y="14"/>
                  </a:lnTo>
                  <a:lnTo>
                    <a:pt x="104" y="14"/>
                  </a:lnTo>
                  <a:lnTo>
                    <a:pt x="100" y="14"/>
                  </a:lnTo>
                  <a:lnTo>
                    <a:pt x="96" y="14"/>
                  </a:lnTo>
                  <a:lnTo>
                    <a:pt x="92" y="14"/>
                  </a:lnTo>
                  <a:lnTo>
                    <a:pt x="85" y="11"/>
                  </a:lnTo>
                  <a:lnTo>
                    <a:pt x="81" y="11"/>
                  </a:lnTo>
                  <a:lnTo>
                    <a:pt x="81" y="7"/>
                  </a:lnTo>
                  <a:lnTo>
                    <a:pt x="81" y="7"/>
                  </a:lnTo>
                  <a:lnTo>
                    <a:pt x="78" y="7"/>
                  </a:lnTo>
                  <a:lnTo>
                    <a:pt x="78" y="7"/>
                  </a:lnTo>
                  <a:lnTo>
                    <a:pt x="70" y="7"/>
                  </a:lnTo>
                  <a:lnTo>
                    <a:pt x="70" y="7"/>
                  </a:lnTo>
                  <a:lnTo>
                    <a:pt x="66" y="7"/>
                  </a:lnTo>
                  <a:lnTo>
                    <a:pt x="66" y="11"/>
                  </a:lnTo>
                  <a:lnTo>
                    <a:pt x="63" y="11"/>
                  </a:lnTo>
                  <a:lnTo>
                    <a:pt x="59" y="11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4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8" y="3"/>
                  </a:lnTo>
                  <a:lnTo>
                    <a:pt x="15" y="3"/>
                  </a:lnTo>
                  <a:lnTo>
                    <a:pt x="15" y="7"/>
                  </a:lnTo>
                  <a:lnTo>
                    <a:pt x="18" y="7"/>
                  </a:lnTo>
                  <a:lnTo>
                    <a:pt x="15" y="7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5" y="14"/>
                  </a:lnTo>
                  <a:lnTo>
                    <a:pt x="11" y="18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5" y="29"/>
                  </a:lnTo>
                  <a:lnTo>
                    <a:pt x="11" y="29"/>
                  </a:lnTo>
                  <a:lnTo>
                    <a:pt x="11" y="33"/>
                  </a:lnTo>
                  <a:lnTo>
                    <a:pt x="11" y="37"/>
                  </a:lnTo>
                  <a:lnTo>
                    <a:pt x="15" y="37"/>
                  </a:lnTo>
                  <a:lnTo>
                    <a:pt x="15" y="40"/>
                  </a:lnTo>
                  <a:lnTo>
                    <a:pt x="18" y="48"/>
                  </a:lnTo>
                  <a:lnTo>
                    <a:pt x="18" y="48"/>
                  </a:lnTo>
                  <a:lnTo>
                    <a:pt x="15" y="48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5" y="55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11" y="59"/>
                  </a:lnTo>
                  <a:lnTo>
                    <a:pt x="11" y="63"/>
                  </a:lnTo>
                  <a:lnTo>
                    <a:pt x="7" y="66"/>
                  </a:lnTo>
                  <a:lnTo>
                    <a:pt x="7" y="66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4"/>
                  </a:lnTo>
                  <a:lnTo>
                    <a:pt x="0" y="78"/>
                  </a:lnTo>
                  <a:lnTo>
                    <a:pt x="0" y="81"/>
                  </a:lnTo>
                  <a:lnTo>
                    <a:pt x="0" y="81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0" y="100"/>
                  </a:lnTo>
                  <a:lnTo>
                    <a:pt x="0" y="107"/>
                  </a:lnTo>
                  <a:lnTo>
                    <a:pt x="0" y="111"/>
                  </a:lnTo>
                  <a:lnTo>
                    <a:pt x="7" y="111"/>
                  </a:lnTo>
                  <a:lnTo>
                    <a:pt x="11" y="111"/>
                  </a:lnTo>
                  <a:lnTo>
                    <a:pt x="22" y="115"/>
                  </a:lnTo>
                  <a:lnTo>
                    <a:pt x="29" y="122"/>
                  </a:lnTo>
                  <a:lnTo>
                    <a:pt x="33" y="129"/>
                  </a:lnTo>
                  <a:lnTo>
                    <a:pt x="33" y="133"/>
                  </a:lnTo>
                  <a:lnTo>
                    <a:pt x="37" y="133"/>
                  </a:lnTo>
                  <a:lnTo>
                    <a:pt x="37" y="141"/>
                  </a:lnTo>
                  <a:lnTo>
                    <a:pt x="41" y="144"/>
                  </a:lnTo>
                  <a:lnTo>
                    <a:pt x="48" y="144"/>
                  </a:lnTo>
                  <a:lnTo>
                    <a:pt x="63" y="144"/>
                  </a:lnTo>
                  <a:lnTo>
                    <a:pt x="66" y="141"/>
                  </a:lnTo>
                  <a:lnTo>
                    <a:pt x="70" y="144"/>
                  </a:lnTo>
                  <a:lnTo>
                    <a:pt x="78" y="141"/>
                  </a:lnTo>
                  <a:lnTo>
                    <a:pt x="81" y="141"/>
                  </a:lnTo>
                  <a:lnTo>
                    <a:pt x="85" y="141"/>
                  </a:lnTo>
                  <a:lnTo>
                    <a:pt x="85" y="137"/>
                  </a:lnTo>
                  <a:lnTo>
                    <a:pt x="89" y="141"/>
                  </a:lnTo>
                  <a:lnTo>
                    <a:pt x="89" y="141"/>
                  </a:lnTo>
                  <a:lnTo>
                    <a:pt x="89" y="141"/>
                  </a:lnTo>
                  <a:lnTo>
                    <a:pt x="89" y="137"/>
                  </a:lnTo>
                  <a:lnTo>
                    <a:pt x="96" y="133"/>
                  </a:lnTo>
                  <a:lnTo>
                    <a:pt x="96" y="129"/>
                  </a:lnTo>
                  <a:lnTo>
                    <a:pt x="96" y="126"/>
                  </a:lnTo>
                  <a:lnTo>
                    <a:pt x="96" y="122"/>
                  </a:lnTo>
                  <a:lnTo>
                    <a:pt x="96" y="122"/>
                  </a:lnTo>
                  <a:lnTo>
                    <a:pt x="96" y="118"/>
                  </a:lnTo>
                  <a:lnTo>
                    <a:pt x="100" y="118"/>
                  </a:lnTo>
                  <a:lnTo>
                    <a:pt x="104" y="115"/>
                  </a:lnTo>
                  <a:lnTo>
                    <a:pt x="104" y="115"/>
                  </a:lnTo>
                  <a:lnTo>
                    <a:pt x="107" y="111"/>
                  </a:lnTo>
                  <a:lnTo>
                    <a:pt x="107" y="107"/>
                  </a:lnTo>
                  <a:lnTo>
                    <a:pt x="111" y="107"/>
                  </a:lnTo>
                  <a:lnTo>
                    <a:pt x="115" y="104"/>
                  </a:lnTo>
                  <a:lnTo>
                    <a:pt x="115" y="104"/>
                  </a:lnTo>
                  <a:lnTo>
                    <a:pt x="115" y="104"/>
                  </a:lnTo>
                  <a:lnTo>
                    <a:pt x="118" y="107"/>
                  </a:lnTo>
                  <a:lnTo>
                    <a:pt x="122" y="104"/>
                  </a:lnTo>
                  <a:lnTo>
                    <a:pt x="126" y="107"/>
                  </a:lnTo>
                  <a:lnTo>
                    <a:pt x="126" y="111"/>
                  </a:lnTo>
                  <a:lnTo>
                    <a:pt x="129" y="111"/>
                  </a:lnTo>
                  <a:lnTo>
                    <a:pt x="129" y="111"/>
                  </a:lnTo>
                  <a:lnTo>
                    <a:pt x="133" y="111"/>
                  </a:lnTo>
                  <a:lnTo>
                    <a:pt x="137" y="107"/>
                  </a:lnTo>
                  <a:lnTo>
                    <a:pt x="137" y="107"/>
                  </a:lnTo>
                  <a:lnTo>
                    <a:pt x="137" y="104"/>
                  </a:lnTo>
                  <a:lnTo>
                    <a:pt x="141" y="104"/>
                  </a:lnTo>
                  <a:lnTo>
                    <a:pt x="144" y="100"/>
                  </a:lnTo>
                  <a:lnTo>
                    <a:pt x="144" y="100"/>
                  </a:lnTo>
                  <a:lnTo>
                    <a:pt x="144" y="96"/>
                  </a:lnTo>
                  <a:lnTo>
                    <a:pt x="148" y="89"/>
                  </a:lnTo>
                  <a:lnTo>
                    <a:pt x="148" y="89"/>
                  </a:lnTo>
                  <a:lnTo>
                    <a:pt x="148" y="85"/>
                  </a:lnTo>
                  <a:lnTo>
                    <a:pt x="152" y="85"/>
                  </a:lnTo>
                  <a:lnTo>
                    <a:pt x="155" y="81"/>
                  </a:lnTo>
                  <a:lnTo>
                    <a:pt x="159" y="78"/>
                  </a:lnTo>
                  <a:lnTo>
                    <a:pt x="159" y="74"/>
                  </a:lnTo>
                  <a:lnTo>
                    <a:pt x="159" y="74"/>
                  </a:lnTo>
                  <a:lnTo>
                    <a:pt x="159" y="66"/>
                  </a:lnTo>
                  <a:lnTo>
                    <a:pt x="163" y="66"/>
                  </a:lnTo>
                  <a:lnTo>
                    <a:pt x="166" y="63"/>
                  </a:lnTo>
                  <a:lnTo>
                    <a:pt x="166" y="63"/>
                  </a:lnTo>
                  <a:lnTo>
                    <a:pt x="170" y="59"/>
                  </a:lnTo>
                  <a:lnTo>
                    <a:pt x="170" y="55"/>
                  </a:lnTo>
                  <a:lnTo>
                    <a:pt x="170" y="52"/>
                  </a:lnTo>
                  <a:lnTo>
                    <a:pt x="170" y="48"/>
                  </a:lnTo>
                  <a:lnTo>
                    <a:pt x="174" y="44"/>
                  </a:lnTo>
                  <a:lnTo>
                    <a:pt x="174" y="44"/>
                  </a:lnTo>
                  <a:lnTo>
                    <a:pt x="174" y="40"/>
                  </a:lnTo>
                  <a:lnTo>
                    <a:pt x="178" y="40"/>
                  </a:lnTo>
                  <a:lnTo>
                    <a:pt x="181" y="40"/>
                  </a:lnTo>
                  <a:lnTo>
                    <a:pt x="181" y="37"/>
                  </a:lnTo>
                  <a:lnTo>
                    <a:pt x="185" y="37"/>
                  </a:lnTo>
                  <a:lnTo>
                    <a:pt x="185" y="33"/>
                  </a:lnTo>
                  <a:lnTo>
                    <a:pt x="185" y="29"/>
                  </a:lnTo>
                  <a:lnTo>
                    <a:pt x="185" y="29"/>
                  </a:lnTo>
                  <a:lnTo>
                    <a:pt x="185" y="26"/>
                  </a:lnTo>
                  <a:lnTo>
                    <a:pt x="181" y="26"/>
                  </a:lnTo>
                  <a:lnTo>
                    <a:pt x="181" y="22"/>
                  </a:lnTo>
                  <a:lnTo>
                    <a:pt x="181" y="18"/>
                  </a:lnTo>
                  <a:lnTo>
                    <a:pt x="181" y="14"/>
                  </a:lnTo>
                  <a:lnTo>
                    <a:pt x="178" y="11"/>
                  </a:lnTo>
                  <a:lnTo>
                    <a:pt x="178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29" name="Freeform 131"/>
            <p:cNvSpPr/>
            <p:nvPr/>
          </p:nvSpPr>
          <p:spPr bwMode="auto">
            <a:xfrm>
              <a:off x="4430689" y="3172109"/>
              <a:ext cx="5147" cy="3860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0 h 3"/>
                <a:gd name="T4" fmla="*/ 0 w 4"/>
                <a:gd name="T5" fmla="*/ 0 h 3"/>
                <a:gd name="T6" fmla="*/ 4 w 4"/>
                <a:gd name="T7" fmla="*/ 0 h 3"/>
                <a:gd name="T8" fmla="*/ 4 w 4"/>
                <a:gd name="T9" fmla="*/ 3 h 3"/>
                <a:gd name="T10" fmla="*/ 0 w 4"/>
                <a:gd name="T11" fmla="*/ 3 h 3"/>
                <a:gd name="T12" fmla="*/ 0 w 4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30" name="Freeform 132"/>
            <p:cNvSpPr/>
            <p:nvPr/>
          </p:nvSpPr>
          <p:spPr bwMode="auto">
            <a:xfrm>
              <a:off x="4469289" y="3105203"/>
              <a:ext cx="9007" cy="14153"/>
            </a:xfrm>
            <a:custGeom>
              <a:avLst/>
              <a:gdLst>
                <a:gd name="T0" fmla="*/ 0 w 7"/>
                <a:gd name="T1" fmla="*/ 7 h 11"/>
                <a:gd name="T2" fmla="*/ 0 w 7"/>
                <a:gd name="T3" fmla="*/ 3 h 11"/>
                <a:gd name="T4" fmla="*/ 4 w 7"/>
                <a:gd name="T5" fmla="*/ 3 h 11"/>
                <a:gd name="T6" fmla="*/ 4 w 7"/>
                <a:gd name="T7" fmla="*/ 0 h 11"/>
                <a:gd name="T8" fmla="*/ 7 w 7"/>
                <a:gd name="T9" fmla="*/ 0 h 11"/>
                <a:gd name="T10" fmla="*/ 7 w 7"/>
                <a:gd name="T11" fmla="*/ 0 h 11"/>
                <a:gd name="T12" fmla="*/ 7 w 7"/>
                <a:gd name="T13" fmla="*/ 3 h 11"/>
                <a:gd name="T14" fmla="*/ 7 w 7"/>
                <a:gd name="T15" fmla="*/ 11 h 11"/>
                <a:gd name="T16" fmla="*/ 4 w 7"/>
                <a:gd name="T17" fmla="*/ 7 h 11"/>
                <a:gd name="T18" fmla="*/ 0 w 7"/>
                <a:gd name="T19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1">
                  <a:moveTo>
                    <a:pt x="0" y="7"/>
                  </a:moveTo>
                  <a:lnTo>
                    <a:pt x="0" y="3"/>
                  </a:lnTo>
                  <a:lnTo>
                    <a:pt x="4" y="3"/>
                  </a:lnTo>
                  <a:lnTo>
                    <a:pt x="4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3"/>
                  </a:lnTo>
                  <a:lnTo>
                    <a:pt x="7" y="11"/>
                  </a:lnTo>
                  <a:lnTo>
                    <a:pt x="4" y="7"/>
                  </a:lnTo>
                  <a:lnTo>
                    <a:pt x="0" y="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31" name="Freeform 133"/>
            <p:cNvSpPr/>
            <p:nvPr/>
          </p:nvSpPr>
          <p:spPr bwMode="auto">
            <a:xfrm>
              <a:off x="4474436" y="2923790"/>
              <a:ext cx="162115" cy="218727"/>
            </a:xfrm>
            <a:custGeom>
              <a:avLst/>
              <a:gdLst>
                <a:gd name="T0" fmla="*/ 7 w 126"/>
                <a:gd name="T1" fmla="*/ 122 h 170"/>
                <a:gd name="T2" fmla="*/ 7 w 126"/>
                <a:gd name="T3" fmla="*/ 111 h 170"/>
                <a:gd name="T4" fmla="*/ 11 w 126"/>
                <a:gd name="T5" fmla="*/ 107 h 170"/>
                <a:gd name="T6" fmla="*/ 18 w 126"/>
                <a:gd name="T7" fmla="*/ 100 h 170"/>
                <a:gd name="T8" fmla="*/ 26 w 126"/>
                <a:gd name="T9" fmla="*/ 93 h 170"/>
                <a:gd name="T10" fmla="*/ 29 w 126"/>
                <a:gd name="T11" fmla="*/ 96 h 170"/>
                <a:gd name="T12" fmla="*/ 37 w 126"/>
                <a:gd name="T13" fmla="*/ 100 h 170"/>
                <a:gd name="T14" fmla="*/ 44 w 126"/>
                <a:gd name="T15" fmla="*/ 100 h 170"/>
                <a:gd name="T16" fmla="*/ 48 w 126"/>
                <a:gd name="T17" fmla="*/ 93 h 170"/>
                <a:gd name="T18" fmla="*/ 55 w 126"/>
                <a:gd name="T19" fmla="*/ 89 h 170"/>
                <a:gd name="T20" fmla="*/ 59 w 126"/>
                <a:gd name="T21" fmla="*/ 78 h 170"/>
                <a:gd name="T22" fmla="*/ 66 w 126"/>
                <a:gd name="T23" fmla="*/ 70 h 170"/>
                <a:gd name="T24" fmla="*/ 70 w 126"/>
                <a:gd name="T25" fmla="*/ 63 h 170"/>
                <a:gd name="T26" fmla="*/ 77 w 126"/>
                <a:gd name="T27" fmla="*/ 52 h 170"/>
                <a:gd name="T28" fmla="*/ 81 w 126"/>
                <a:gd name="T29" fmla="*/ 44 h 170"/>
                <a:gd name="T30" fmla="*/ 85 w 126"/>
                <a:gd name="T31" fmla="*/ 33 h 170"/>
                <a:gd name="T32" fmla="*/ 89 w 126"/>
                <a:gd name="T33" fmla="*/ 29 h 170"/>
                <a:gd name="T34" fmla="*/ 96 w 126"/>
                <a:gd name="T35" fmla="*/ 26 h 170"/>
                <a:gd name="T36" fmla="*/ 96 w 126"/>
                <a:gd name="T37" fmla="*/ 18 h 170"/>
                <a:gd name="T38" fmla="*/ 92 w 126"/>
                <a:gd name="T39" fmla="*/ 11 h 170"/>
                <a:gd name="T40" fmla="*/ 89 w 126"/>
                <a:gd name="T41" fmla="*/ 0 h 170"/>
                <a:gd name="T42" fmla="*/ 103 w 126"/>
                <a:gd name="T43" fmla="*/ 11 h 170"/>
                <a:gd name="T44" fmla="*/ 107 w 126"/>
                <a:gd name="T45" fmla="*/ 18 h 170"/>
                <a:gd name="T46" fmla="*/ 103 w 126"/>
                <a:gd name="T47" fmla="*/ 26 h 170"/>
                <a:gd name="T48" fmla="*/ 103 w 126"/>
                <a:gd name="T49" fmla="*/ 33 h 170"/>
                <a:gd name="T50" fmla="*/ 107 w 126"/>
                <a:gd name="T51" fmla="*/ 41 h 170"/>
                <a:gd name="T52" fmla="*/ 114 w 126"/>
                <a:gd name="T53" fmla="*/ 48 h 170"/>
                <a:gd name="T54" fmla="*/ 111 w 126"/>
                <a:gd name="T55" fmla="*/ 48 h 170"/>
                <a:gd name="T56" fmla="*/ 103 w 126"/>
                <a:gd name="T57" fmla="*/ 48 h 170"/>
                <a:gd name="T58" fmla="*/ 96 w 126"/>
                <a:gd name="T59" fmla="*/ 48 h 170"/>
                <a:gd name="T60" fmla="*/ 92 w 126"/>
                <a:gd name="T61" fmla="*/ 52 h 170"/>
                <a:gd name="T62" fmla="*/ 92 w 126"/>
                <a:gd name="T63" fmla="*/ 55 h 170"/>
                <a:gd name="T64" fmla="*/ 103 w 126"/>
                <a:gd name="T65" fmla="*/ 63 h 170"/>
                <a:gd name="T66" fmla="*/ 114 w 126"/>
                <a:gd name="T67" fmla="*/ 74 h 170"/>
                <a:gd name="T68" fmla="*/ 114 w 126"/>
                <a:gd name="T69" fmla="*/ 85 h 170"/>
                <a:gd name="T70" fmla="*/ 107 w 126"/>
                <a:gd name="T71" fmla="*/ 96 h 170"/>
                <a:gd name="T72" fmla="*/ 100 w 126"/>
                <a:gd name="T73" fmla="*/ 104 h 170"/>
                <a:gd name="T74" fmla="*/ 100 w 126"/>
                <a:gd name="T75" fmla="*/ 111 h 170"/>
                <a:gd name="T76" fmla="*/ 100 w 126"/>
                <a:gd name="T77" fmla="*/ 122 h 170"/>
                <a:gd name="T78" fmla="*/ 107 w 126"/>
                <a:gd name="T79" fmla="*/ 133 h 170"/>
                <a:gd name="T80" fmla="*/ 114 w 126"/>
                <a:gd name="T81" fmla="*/ 144 h 170"/>
                <a:gd name="T82" fmla="*/ 126 w 126"/>
                <a:gd name="T83" fmla="*/ 152 h 170"/>
                <a:gd name="T84" fmla="*/ 126 w 126"/>
                <a:gd name="T85" fmla="*/ 159 h 170"/>
                <a:gd name="T86" fmla="*/ 126 w 126"/>
                <a:gd name="T87" fmla="*/ 163 h 170"/>
                <a:gd name="T88" fmla="*/ 122 w 126"/>
                <a:gd name="T89" fmla="*/ 170 h 170"/>
                <a:gd name="T90" fmla="*/ 122 w 126"/>
                <a:gd name="T91" fmla="*/ 170 h 170"/>
                <a:gd name="T92" fmla="*/ 118 w 126"/>
                <a:gd name="T93" fmla="*/ 170 h 170"/>
                <a:gd name="T94" fmla="*/ 111 w 126"/>
                <a:gd name="T95" fmla="*/ 167 h 170"/>
                <a:gd name="T96" fmla="*/ 107 w 126"/>
                <a:gd name="T97" fmla="*/ 170 h 170"/>
                <a:gd name="T98" fmla="*/ 100 w 126"/>
                <a:gd name="T99" fmla="*/ 167 h 170"/>
                <a:gd name="T100" fmla="*/ 96 w 126"/>
                <a:gd name="T101" fmla="*/ 167 h 170"/>
                <a:gd name="T102" fmla="*/ 74 w 126"/>
                <a:gd name="T103" fmla="*/ 163 h 170"/>
                <a:gd name="T104" fmla="*/ 66 w 126"/>
                <a:gd name="T105" fmla="*/ 163 h 170"/>
                <a:gd name="T106" fmla="*/ 63 w 126"/>
                <a:gd name="T107" fmla="*/ 163 h 170"/>
                <a:gd name="T108" fmla="*/ 55 w 126"/>
                <a:gd name="T109" fmla="*/ 163 h 170"/>
                <a:gd name="T110" fmla="*/ 48 w 126"/>
                <a:gd name="T111" fmla="*/ 163 h 170"/>
                <a:gd name="T112" fmla="*/ 44 w 126"/>
                <a:gd name="T113" fmla="*/ 167 h 170"/>
                <a:gd name="T114" fmla="*/ 22 w 126"/>
                <a:gd name="T115" fmla="*/ 167 h 170"/>
                <a:gd name="T116" fmla="*/ 18 w 126"/>
                <a:gd name="T117" fmla="*/ 163 h 170"/>
                <a:gd name="T118" fmla="*/ 18 w 126"/>
                <a:gd name="T119" fmla="*/ 148 h 170"/>
                <a:gd name="T120" fmla="*/ 18 w 126"/>
                <a:gd name="T121" fmla="*/ 137 h 170"/>
                <a:gd name="T122" fmla="*/ 7 w 126"/>
                <a:gd name="T123" fmla="*/ 137 h 170"/>
                <a:gd name="T124" fmla="*/ 0 w 126"/>
                <a:gd name="T125" fmla="*/ 13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6" h="170">
                  <a:moveTo>
                    <a:pt x="0" y="130"/>
                  </a:moveTo>
                  <a:lnTo>
                    <a:pt x="0" y="126"/>
                  </a:lnTo>
                  <a:lnTo>
                    <a:pt x="7" y="122"/>
                  </a:lnTo>
                  <a:lnTo>
                    <a:pt x="7" y="118"/>
                  </a:lnTo>
                  <a:lnTo>
                    <a:pt x="7" y="115"/>
                  </a:lnTo>
                  <a:lnTo>
                    <a:pt x="7" y="111"/>
                  </a:lnTo>
                  <a:lnTo>
                    <a:pt x="7" y="111"/>
                  </a:lnTo>
                  <a:lnTo>
                    <a:pt x="7" y="107"/>
                  </a:lnTo>
                  <a:lnTo>
                    <a:pt x="11" y="107"/>
                  </a:lnTo>
                  <a:lnTo>
                    <a:pt x="15" y="104"/>
                  </a:lnTo>
                  <a:lnTo>
                    <a:pt x="15" y="104"/>
                  </a:lnTo>
                  <a:lnTo>
                    <a:pt x="18" y="100"/>
                  </a:lnTo>
                  <a:lnTo>
                    <a:pt x="18" y="96"/>
                  </a:lnTo>
                  <a:lnTo>
                    <a:pt x="22" y="96"/>
                  </a:lnTo>
                  <a:lnTo>
                    <a:pt x="26" y="93"/>
                  </a:lnTo>
                  <a:lnTo>
                    <a:pt x="26" y="93"/>
                  </a:lnTo>
                  <a:lnTo>
                    <a:pt x="26" y="93"/>
                  </a:lnTo>
                  <a:lnTo>
                    <a:pt x="29" y="96"/>
                  </a:lnTo>
                  <a:lnTo>
                    <a:pt x="33" y="93"/>
                  </a:lnTo>
                  <a:lnTo>
                    <a:pt x="37" y="96"/>
                  </a:lnTo>
                  <a:lnTo>
                    <a:pt x="37" y="100"/>
                  </a:lnTo>
                  <a:lnTo>
                    <a:pt x="40" y="100"/>
                  </a:lnTo>
                  <a:lnTo>
                    <a:pt x="40" y="100"/>
                  </a:lnTo>
                  <a:lnTo>
                    <a:pt x="44" y="100"/>
                  </a:lnTo>
                  <a:lnTo>
                    <a:pt x="48" y="96"/>
                  </a:lnTo>
                  <a:lnTo>
                    <a:pt x="48" y="96"/>
                  </a:lnTo>
                  <a:lnTo>
                    <a:pt x="48" y="93"/>
                  </a:lnTo>
                  <a:lnTo>
                    <a:pt x="52" y="93"/>
                  </a:lnTo>
                  <a:lnTo>
                    <a:pt x="55" y="89"/>
                  </a:lnTo>
                  <a:lnTo>
                    <a:pt x="55" y="89"/>
                  </a:lnTo>
                  <a:lnTo>
                    <a:pt x="55" y="85"/>
                  </a:lnTo>
                  <a:lnTo>
                    <a:pt x="59" y="78"/>
                  </a:lnTo>
                  <a:lnTo>
                    <a:pt x="59" y="78"/>
                  </a:lnTo>
                  <a:lnTo>
                    <a:pt x="59" y="74"/>
                  </a:lnTo>
                  <a:lnTo>
                    <a:pt x="63" y="74"/>
                  </a:lnTo>
                  <a:lnTo>
                    <a:pt x="66" y="70"/>
                  </a:lnTo>
                  <a:lnTo>
                    <a:pt x="70" y="67"/>
                  </a:lnTo>
                  <a:lnTo>
                    <a:pt x="70" y="63"/>
                  </a:lnTo>
                  <a:lnTo>
                    <a:pt x="70" y="63"/>
                  </a:lnTo>
                  <a:lnTo>
                    <a:pt x="70" y="55"/>
                  </a:lnTo>
                  <a:lnTo>
                    <a:pt x="74" y="55"/>
                  </a:lnTo>
                  <a:lnTo>
                    <a:pt x="77" y="52"/>
                  </a:lnTo>
                  <a:lnTo>
                    <a:pt x="77" y="52"/>
                  </a:lnTo>
                  <a:lnTo>
                    <a:pt x="81" y="48"/>
                  </a:lnTo>
                  <a:lnTo>
                    <a:pt x="81" y="44"/>
                  </a:lnTo>
                  <a:lnTo>
                    <a:pt x="81" y="41"/>
                  </a:lnTo>
                  <a:lnTo>
                    <a:pt x="81" y="37"/>
                  </a:lnTo>
                  <a:lnTo>
                    <a:pt x="85" y="33"/>
                  </a:lnTo>
                  <a:lnTo>
                    <a:pt x="85" y="33"/>
                  </a:lnTo>
                  <a:lnTo>
                    <a:pt x="85" y="29"/>
                  </a:lnTo>
                  <a:lnTo>
                    <a:pt x="89" y="29"/>
                  </a:lnTo>
                  <a:lnTo>
                    <a:pt x="92" y="29"/>
                  </a:lnTo>
                  <a:lnTo>
                    <a:pt x="92" y="26"/>
                  </a:lnTo>
                  <a:lnTo>
                    <a:pt x="96" y="26"/>
                  </a:lnTo>
                  <a:lnTo>
                    <a:pt x="96" y="22"/>
                  </a:lnTo>
                  <a:lnTo>
                    <a:pt x="96" y="18"/>
                  </a:lnTo>
                  <a:lnTo>
                    <a:pt x="96" y="18"/>
                  </a:lnTo>
                  <a:lnTo>
                    <a:pt x="96" y="15"/>
                  </a:lnTo>
                  <a:lnTo>
                    <a:pt x="92" y="15"/>
                  </a:lnTo>
                  <a:lnTo>
                    <a:pt x="92" y="11"/>
                  </a:lnTo>
                  <a:lnTo>
                    <a:pt x="92" y="7"/>
                  </a:lnTo>
                  <a:lnTo>
                    <a:pt x="92" y="3"/>
                  </a:lnTo>
                  <a:lnTo>
                    <a:pt x="89" y="0"/>
                  </a:lnTo>
                  <a:lnTo>
                    <a:pt x="96" y="3"/>
                  </a:lnTo>
                  <a:lnTo>
                    <a:pt x="100" y="7"/>
                  </a:lnTo>
                  <a:lnTo>
                    <a:pt x="103" y="11"/>
                  </a:lnTo>
                  <a:lnTo>
                    <a:pt x="103" y="15"/>
                  </a:lnTo>
                  <a:lnTo>
                    <a:pt x="103" y="15"/>
                  </a:lnTo>
                  <a:lnTo>
                    <a:pt x="107" y="18"/>
                  </a:lnTo>
                  <a:lnTo>
                    <a:pt x="107" y="22"/>
                  </a:lnTo>
                  <a:lnTo>
                    <a:pt x="103" y="22"/>
                  </a:lnTo>
                  <a:lnTo>
                    <a:pt x="103" y="26"/>
                  </a:lnTo>
                  <a:lnTo>
                    <a:pt x="107" y="26"/>
                  </a:lnTo>
                  <a:lnTo>
                    <a:pt x="103" y="29"/>
                  </a:lnTo>
                  <a:lnTo>
                    <a:pt x="103" y="33"/>
                  </a:lnTo>
                  <a:lnTo>
                    <a:pt x="103" y="37"/>
                  </a:lnTo>
                  <a:lnTo>
                    <a:pt x="107" y="41"/>
                  </a:lnTo>
                  <a:lnTo>
                    <a:pt x="107" y="41"/>
                  </a:lnTo>
                  <a:lnTo>
                    <a:pt x="111" y="44"/>
                  </a:lnTo>
                  <a:lnTo>
                    <a:pt x="114" y="48"/>
                  </a:lnTo>
                  <a:lnTo>
                    <a:pt x="114" y="48"/>
                  </a:lnTo>
                  <a:lnTo>
                    <a:pt x="114" y="48"/>
                  </a:lnTo>
                  <a:lnTo>
                    <a:pt x="111" y="48"/>
                  </a:lnTo>
                  <a:lnTo>
                    <a:pt x="111" y="48"/>
                  </a:lnTo>
                  <a:lnTo>
                    <a:pt x="107" y="48"/>
                  </a:lnTo>
                  <a:lnTo>
                    <a:pt x="103" y="48"/>
                  </a:lnTo>
                  <a:lnTo>
                    <a:pt x="103" y="48"/>
                  </a:lnTo>
                  <a:lnTo>
                    <a:pt x="100" y="48"/>
                  </a:lnTo>
                  <a:lnTo>
                    <a:pt x="96" y="48"/>
                  </a:lnTo>
                  <a:lnTo>
                    <a:pt x="96" y="48"/>
                  </a:lnTo>
                  <a:lnTo>
                    <a:pt x="92" y="48"/>
                  </a:lnTo>
                  <a:lnTo>
                    <a:pt x="92" y="48"/>
                  </a:lnTo>
                  <a:lnTo>
                    <a:pt x="92" y="52"/>
                  </a:lnTo>
                  <a:lnTo>
                    <a:pt x="92" y="52"/>
                  </a:lnTo>
                  <a:lnTo>
                    <a:pt x="92" y="55"/>
                  </a:lnTo>
                  <a:lnTo>
                    <a:pt x="92" y="55"/>
                  </a:lnTo>
                  <a:lnTo>
                    <a:pt x="92" y="59"/>
                  </a:lnTo>
                  <a:lnTo>
                    <a:pt x="96" y="59"/>
                  </a:lnTo>
                  <a:lnTo>
                    <a:pt x="103" y="63"/>
                  </a:lnTo>
                  <a:lnTo>
                    <a:pt x="107" y="70"/>
                  </a:lnTo>
                  <a:lnTo>
                    <a:pt x="111" y="70"/>
                  </a:lnTo>
                  <a:lnTo>
                    <a:pt x="114" y="74"/>
                  </a:lnTo>
                  <a:lnTo>
                    <a:pt x="114" y="78"/>
                  </a:lnTo>
                  <a:lnTo>
                    <a:pt x="114" y="81"/>
                  </a:lnTo>
                  <a:lnTo>
                    <a:pt x="114" y="85"/>
                  </a:lnTo>
                  <a:lnTo>
                    <a:pt x="111" y="85"/>
                  </a:lnTo>
                  <a:lnTo>
                    <a:pt x="111" y="89"/>
                  </a:lnTo>
                  <a:lnTo>
                    <a:pt x="107" y="96"/>
                  </a:lnTo>
                  <a:lnTo>
                    <a:pt x="103" y="100"/>
                  </a:lnTo>
                  <a:lnTo>
                    <a:pt x="100" y="104"/>
                  </a:lnTo>
                  <a:lnTo>
                    <a:pt x="100" y="104"/>
                  </a:lnTo>
                  <a:lnTo>
                    <a:pt x="96" y="104"/>
                  </a:lnTo>
                  <a:lnTo>
                    <a:pt x="100" y="107"/>
                  </a:lnTo>
                  <a:lnTo>
                    <a:pt x="100" y="111"/>
                  </a:lnTo>
                  <a:lnTo>
                    <a:pt x="100" y="115"/>
                  </a:lnTo>
                  <a:lnTo>
                    <a:pt x="100" y="118"/>
                  </a:lnTo>
                  <a:lnTo>
                    <a:pt x="100" y="122"/>
                  </a:lnTo>
                  <a:lnTo>
                    <a:pt x="100" y="130"/>
                  </a:lnTo>
                  <a:lnTo>
                    <a:pt x="103" y="130"/>
                  </a:lnTo>
                  <a:lnTo>
                    <a:pt x="107" y="133"/>
                  </a:lnTo>
                  <a:lnTo>
                    <a:pt x="111" y="137"/>
                  </a:lnTo>
                  <a:lnTo>
                    <a:pt x="111" y="137"/>
                  </a:lnTo>
                  <a:lnTo>
                    <a:pt x="114" y="144"/>
                  </a:lnTo>
                  <a:lnTo>
                    <a:pt x="118" y="148"/>
                  </a:lnTo>
                  <a:lnTo>
                    <a:pt x="118" y="152"/>
                  </a:lnTo>
                  <a:lnTo>
                    <a:pt x="126" y="152"/>
                  </a:lnTo>
                  <a:lnTo>
                    <a:pt x="126" y="156"/>
                  </a:lnTo>
                  <a:lnTo>
                    <a:pt x="126" y="159"/>
                  </a:lnTo>
                  <a:lnTo>
                    <a:pt x="126" y="159"/>
                  </a:lnTo>
                  <a:lnTo>
                    <a:pt x="126" y="159"/>
                  </a:lnTo>
                  <a:lnTo>
                    <a:pt x="126" y="159"/>
                  </a:lnTo>
                  <a:lnTo>
                    <a:pt x="126" y="163"/>
                  </a:lnTo>
                  <a:lnTo>
                    <a:pt x="122" y="167"/>
                  </a:lnTo>
                  <a:lnTo>
                    <a:pt x="122" y="167"/>
                  </a:lnTo>
                  <a:lnTo>
                    <a:pt x="122" y="170"/>
                  </a:lnTo>
                  <a:lnTo>
                    <a:pt x="122" y="170"/>
                  </a:lnTo>
                  <a:lnTo>
                    <a:pt x="122" y="170"/>
                  </a:lnTo>
                  <a:lnTo>
                    <a:pt x="122" y="170"/>
                  </a:lnTo>
                  <a:lnTo>
                    <a:pt x="118" y="170"/>
                  </a:lnTo>
                  <a:lnTo>
                    <a:pt x="118" y="170"/>
                  </a:lnTo>
                  <a:lnTo>
                    <a:pt x="118" y="170"/>
                  </a:lnTo>
                  <a:lnTo>
                    <a:pt x="114" y="170"/>
                  </a:lnTo>
                  <a:lnTo>
                    <a:pt x="111" y="170"/>
                  </a:lnTo>
                  <a:lnTo>
                    <a:pt x="111" y="167"/>
                  </a:lnTo>
                  <a:lnTo>
                    <a:pt x="107" y="167"/>
                  </a:lnTo>
                  <a:lnTo>
                    <a:pt x="107" y="170"/>
                  </a:lnTo>
                  <a:lnTo>
                    <a:pt x="107" y="170"/>
                  </a:lnTo>
                  <a:lnTo>
                    <a:pt x="103" y="167"/>
                  </a:lnTo>
                  <a:lnTo>
                    <a:pt x="103" y="167"/>
                  </a:lnTo>
                  <a:lnTo>
                    <a:pt x="100" y="167"/>
                  </a:lnTo>
                  <a:lnTo>
                    <a:pt x="100" y="167"/>
                  </a:lnTo>
                  <a:lnTo>
                    <a:pt x="100" y="167"/>
                  </a:lnTo>
                  <a:lnTo>
                    <a:pt x="96" y="167"/>
                  </a:lnTo>
                  <a:lnTo>
                    <a:pt x="96" y="167"/>
                  </a:lnTo>
                  <a:lnTo>
                    <a:pt x="74" y="167"/>
                  </a:lnTo>
                  <a:lnTo>
                    <a:pt x="74" y="163"/>
                  </a:lnTo>
                  <a:lnTo>
                    <a:pt x="74" y="163"/>
                  </a:lnTo>
                  <a:lnTo>
                    <a:pt x="70" y="167"/>
                  </a:lnTo>
                  <a:lnTo>
                    <a:pt x="66" y="163"/>
                  </a:lnTo>
                  <a:lnTo>
                    <a:pt x="66" y="163"/>
                  </a:lnTo>
                  <a:lnTo>
                    <a:pt x="66" y="163"/>
                  </a:lnTo>
                  <a:lnTo>
                    <a:pt x="63" y="163"/>
                  </a:lnTo>
                  <a:lnTo>
                    <a:pt x="59" y="163"/>
                  </a:lnTo>
                  <a:lnTo>
                    <a:pt x="55" y="163"/>
                  </a:lnTo>
                  <a:lnTo>
                    <a:pt x="55" y="163"/>
                  </a:lnTo>
                  <a:lnTo>
                    <a:pt x="48" y="163"/>
                  </a:lnTo>
                  <a:lnTo>
                    <a:pt x="48" y="163"/>
                  </a:lnTo>
                  <a:lnTo>
                    <a:pt x="48" y="163"/>
                  </a:lnTo>
                  <a:lnTo>
                    <a:pt x="44" y="167"/>
                  </a:lnTo>
                  <a:lnTo>
                    <a:pt x="44" y="167"/>
                  </a:lnTo>
                  <a:lnTo>
                    <a:pt x="44" y="167"/>
                  </a:lnTo>
                  <a:lnTo>
                    <a:pt x="26" y="167"/>
                  </a:lnTo>
                  <a:lnTo>
                    <a:pt x="22" y="167"/>
                  </a:lnTo>
                  <a:lnTo>
                    <a:pt x="22" y="167"/>
                  </a:lnTo>
                  <a:lnTo>
                    <a:pt x="18" y="167"/>
                  </a:lnTo>
                  <a:lnTo>
                    <a:pt x="22" y="163"/>
                  </a:lnTo>
                  <a:lnTo>
                    <a:pt x="18" y="163"/>
                  </a:lnTo>
                  <a:lnTo>
                    <a:pt x="22" y="156"/>
                  </a:lnTo>
                  <a:lnTo>
                    <a:pt x="22" y="152"/>
                  </a:lnTo>
                  <a:lnTo>
                    <a:pt x="18" y="148"/>
                  </a:lnTo>
                  <a:lnTo>
                    <a:pt x="18" y="141"/>
                  </a:lnTo>
                  <a:lnTo>
                    <a:pt x="18" y="141"/>
                  </a:lnTo>
                  <a:lnTo>
                    <a:pt x="18" y="137"/>
                  </a:lnTo>
                  <a:lnTo>
                    <a:pt x="11" y="137"/>
                  </a:lnTo>
                  <a:lnTo>
                    <a:pt x="11" y="137"/>
                  </a:lnTo>
                  <a:lnTo>
                    <a:pt x="7" y="137"/>
                  </a:lnTo>
                  <a:lnTo>
                    <a:pt x="7" y="126"/>
                  </a:lnTo>
                  <a:lnTo>
                    <a:pt x="3" y="130"/>
                  </a:lnTo>
                  <a:lnTo>
                    <a:pt x="0" y="13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32" name="Freeform 134"/>
            <p:cNvSpPr/>
            <p:nvPr/>
          </p:nvSpPr>
          <p:spPr bwMode="auto">
            <a:xfrm>
              <a:off x="4478295" y="3133509"/>
              <a:ext cx="119657" cy="119657"/>
            </a:xfrm>
            <a:custGeom>
              <a:avLst/>
              <a:gdLst>
                <a:gd name="T0" fmla="*/ 41 w 93"/>
                <a:gd name="T1" fmla="*/ 4 h 93"/>
                <a:gd name="T2" fmla="*/ 45 w 93"/>
                <a:gd name="T3" fmla="*/ 0 h 93"/>
                <a:gd name="T4" fmla="*/ 52 w 93"/>
                <a:gd name="T5" fmla="*/ 0 h 93"/>
                <a:gd name="T6" fmla="*/ 56 w 93"/>
                <a:gd name="T7" fmla="*/ 0 h 93"/>
                <a:gd name="T8" fmla="*/ 63 w 93"/>
                <a:gd name="T9" fmla="*/ 0 h 93"/>
                <a:gd name="T10" fmla="*/ 63 w 93"/>
                <a:gd name="T11" fmla="*/ 0 h 93"/>
                <a:gd name="T12" fmla="*/ 71 w 93"/>
                <a:gd name="T13" fmla="*/ 0 h 93"/>
                <a:gd name="T14" fmla="*/ 71 w 93"/>
                <a:gd name="T15" fmla="*/ 4 h 93"/>
                <a:gd name="T16" fmla="*/ 71 w 93"/>
                <a:gd name="T17" fmla="*/ 7 h 93"/>
                <a:gd name="T18" fmla="*/ 71 w 93"/>
                <a:gd name="T19" fmla="*/ 11 h 93"/>
                <a:gd name="T20" fmla="*/ 71 w 93"/>
                <a:gd name="T21" fmla="*/ 15 h 93"/>
                <a:gd name="T22" fmla="*/ 74 w 93"/>
                <a:gd name="T23" fmla="*/ 15 h 93"/>
                <a:gd name="T24" fmla="*/ 82 w 93"/>
                <a:gd name="T25" fmla="*/ 15 h 93"/>
                <a:gd name="T26" fmla="*/ 89 w 93"/>
                <a:gd name="T27" fmla="*/ 15 h 93"/>
                <a:gd name="T28" fmla="*/ 93 w 93"/>
                <a:gd name="T29" fmla="*/ 19 h 93"/>
                <a:gd name="T30" fmla="*/ 93 w 93"/>
                <a:gd name="T31" fmla="*/ 22 h 93"/>
                <a:gd name="T32" fmla="*/ 89 w 93"/>
                <a:gd name="T33" fmla="*/ 26 h 93"/>
                <a:gd name="T34" fmla="*/ 86 w 93"/>
                <a:gd name="T35" fmla="*/ 30 h 93"/>
                <a:gd name="T36" fmla="*/ 86 w 93"/>
                <a:gd name="T37" fmla="*/ 33 h 93"/>
                <a:gd name="T38" fmla="*/ 86 w 93"/>
                <a:gd name="T39" fmla="*/ 33 h 93"/>
                <a:gd name="T40" fmla="*/ 82 w 93"/>
                <a:gd name="T41" fmla="*/ 37 h 93"/>
                <a:gd name="T42" fmla="*/ 86 w 93"/>
                <a:gd name="T43" fmla="*/ 41 h 93"/>
                <a:gd name="T44" fmla="*/ 89 w 93"/>
                <a:gd name="T45" fmla="*/ 41 h 93"/>
                <a:gd name="T46" fmla="*/ 89 w 93"/>
                <a:gd name="T47" fmla="*/ 45 h 93"/>
                <a:gd name="T48" fmla="*/ 93 w 93"/>
                <a:gd name="T49" fmla="*/ 48 h 93"/>
                <a:gd name="T50" fmla="*/ 86 w 93"/>
                <a:gd name="T51" fmla="*/ 67 h 93"/>
                <a:gd name="T52" fmla="*/ 86 w 93"/>
                <a:gd name="T53" fmla="*/ 70 h 93"/>
                <a:gd name="T54" fmla="*/ 86 w 93"/>
                <a:gd name="T55" fmla="*/ 70 h 93"/>
                <a:gd name="T56" fmla="*/ 78 w 93"/>
                <a:gd name="T57" fmla="*/ 67 h 93"/>
                <a:gd name="T58" fmla="*/ 74 w 93"/>
                <a:gd name="T59" fmla="*/ 70 h 93"/>
                <a:gd name="T60" fmla="*/ 67 w 93"/>
                <a:gd name="T61" fmla="*/ 67 h 93"/>
                <a:gd name="T62" fmla="*/ 63 w 93"/>
                <a:gd name="T63" fmla="*/ 63 h 93"/>
                <a:gd name="T64" fmla="*/ 60 w 93"/>
                <a:gd name="T65" fmla="*/ 67 h 93"/>
                <a:gd name="T66" fmla="*/ 56 w 93"/>
                <a:gd name="T67" fmla="*/ 70 h 93"/>
                <a:gd name="T68" fmla="*/ 52 w 93"/>
                <a:gd name="T69" fmla="*/ 70 h 93"/>
                <a:gd name="T70" fmla="*/ 45 w 93"/>
                <a:gd name="T71" fmla="*/ 70 h 93"/>
                <a:gd name="T72" fmla="*/ 41 w 93"/>
                <a:gd name="T73" fmla="*/ 74 h 93"/>
                <a:gd name="T74" fmla="*/ 41 w 93"/>
                <a:gd name="T75" fmla="*/ 78 h 93"/>
                <a:gd name="T76" fmla="*/ 49 w 93"/>
                <a:gd name="T77" fmla="*/ 78 h 93"/>
                <a:gd name="T78" fmla="*/ 52 w 93"/>
                <a:gd name="T79" fmla="*/ 78 h 93"/>
                <a:gd name="T80" fmla="*/ 52 w 93"/>
                <a:gd name="T81" fmla="*/ 89 h 93"/>
                <a:gd name="T82" fmla="*/ 45 w 93"/>
                <a:gd name="T83" fmla="*/ 85 h 93"/>
                <a:gd name="T84" fmla="*/ 41 w 93"/>
                <a:gd name="T85" fmla="*/ 89 h 93"/>
                <a:gd name="T86" fmla="*/ 41 w 93"/>
                <a:gd name="T87" fmla="*/ 89 h 93"/>
                <a:gd name="T88" fmla="*/ 37 w 93"/>
                <a:gd name="T89" fmla="*/ 93 h 93"/>
                <a:gd name="T90" fmla="*/ 34 w 93"/>
                <a:gd name="T91" fmla="*/ 89 h 93"/>
                <a:gd name="T92" fmla="*/ 26 w 93"/>
                <a:gd name="T93" fmla="*/ 82 h 93"/>
                <a:gd name="T94" fmla="*/ 15 w 93"/>
                <a:gd name="T95" fmla="*/ 74 h 93"/>
                <a:gd name="T96" fmla="*/ 12 w 93"/>
                <a:gd name="T97" fmla="*/ 70 h 93"/>
                <a:gd name="T98" fmla="*/ 8 w 93"/>
                <a:gd name="T99" fmla="*/ 63 h 93"/>
                <a:gd name="T100" fmla="*/ 4 w 93"/>
                <a:gd name="T101" fmla="*/ 56 h 93"/>
                <a:gd name="T102" fmla="*/ 4 w 93"/>
                <a:gd name="T103" fmla="*/ 52 h 93"/>
                <a:gd name="T104" fmla="*/ 0 w 93"/>
                <a:gd name="T105" fmla="*/ 45 h 93"/>
                <a:gd name="T106" fmla="*/ 8 w 93"/>
                <a:gd name="T107" fmla="*/ 45 h 93"/>
                <a:gd name="T108" fmla="*/ 8 w 93"/>
                <a:gd name="T109" fmla="*/ 30 h 93"/>
                <a:gd name="T110" fmla="*/ 15 w 93"/>
                <a:gd name="T111" fmla="*/ 30 h 93"/>
                <a:gd name="T112" fmla="*/ 8 w 93"/>
                <a:gd name="T113" fmla="*/ 26 h 93"/>
                <a:gd name="T114" fmla="*/ 12 w 93"/>
                <a:gd name="T115" fmla="*/ 22 h 93"/>
                <a:gd name="T116" fmla="*/ 15 w 93"/>
                <a:gd name="T117" fmla="*/ 19 h 93"/>
                <a:gd name="T118" fmla="*/ 19 w 93"/>
                <a:gd name="T119" fmla="*/ 22 h 93"/>
                <a:gd name="T120" fmla="*/ 41 w 93"/>
                <a:gd name="T121" fmla="*/ 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3" h="93">
                  <a:moveTo>
                    <a:pt x="41" y="4"/>
                  </a:moveTo>
                  <a:lnTo>
                    <a:pt x="41" y="4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7" y="4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4"/>
                  </a:lnTo>
                  <a:lnTo>
                    <a:pt x="71" y="4"/>
                  </a:lnTo>
                  <a:lnTo>
                    <a:pt x="71" y="7"/>
                  </a:lnTo>
                  <a:lnTo>
                    <a:pt x="71" y="7"/>
                  </a:lnTo>
                  <a:lnTo>
                    <a:pt x="71" y="11"/>
                  </a:lnTo>
                  <a:lnTo>
                    <a:pt x="71" y="15"/>
                  </a:lnTo>
                  <a:lnTo>
                    <a:pt x="71" y="15"/>
                  </a:lnTo>
                  <a:lnTo>
                    <a:pt x="74" y="19"/>
                  </a:lnTo>
                  <a:lnTo>
                    <a:pt x="74" y="15"/>
                  </a:lnTo>
                  <a:lnTo>
                    <a:pt x="78" y="15"/>
                  </a:lnTo>
                  <a:lnTo>
                    <a:pt x="82" y="15"/>
                  </a:lnTo>
                  <a:lnTo>
                    <a:pt x="86" y="15"/>
                  </a:lnTo>
                  <a:lnTo>
                    <a:pt x="89" y="15"/>
                  </a:lnTo>
                  <a:lnTo>
                    <a:pt x="93" y="15"/>
                  </a:lnTo>
                  <a:lnTo>
                    <a:pt x="93" y="19"/>
                  </a:lnTo>
                  <a:lnTo>
                    <a:pt x="93" y="22"/>
                  </a:lnTo>
                  <a:lnTo>
                    <a:pt x="93" y="22"/>
                  </a:lnTo>
                  <a:lnTo>
                    <a:pt x="93" y="26"/>
                  </a:lnTo>
                  <a:lnTo>
                    <a:pt x="89" y="26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6" y="33"/>
                  </a:lnTo>
                  <a:lnTo>
                    <a:pt x="86" y="33"/>
                  </a:lnTo>
                  <a:lnTo>
                    <a:pt x="86" y="33"/>
                  </a:lnTo>
                  <a:lnTo>
                    <a:pt x="86" y="33"/>
                  </a:lnTo>
                  <a:lnTo>
                    <a:pt x="82" y="37"/>
                  </a:lnTo>
                  <a:lnTo>
                    <a:pt x="82" y="37"/>
                  </a:lnTo>
                  <a:lnTo>
                    <a:pt x="86" y="37"/>
                  </a:lnTo>
                  <a:lnTo>
                    <a:pt x="86" y="41"/>
                  </a:lnTo>
                  <a:lnTo>
                    <a:pt x="86" y="41"/>
                  </a:lnTo>
                  <a:lnTo>
                    <a:pt x="89" y="41"/>
                  </a:lnTo>
                  <a:lnTo>
                    <a:pt x="89" y="45"/>
                  </a:lnTo>
                  <a:lnTo>
                    <a:pt x="89" y="45"/>
                  </a:lnTo>
                  <a:lnTo>
                    <a:pt x="93" y="45"/>
                  </a:lnTo>
                  <a:lnTo>
                    <a:pt x="93" y="48"/>
                  </a:lnTo>
                  <a:lnTo>
                    <a:pt x="89" y="56"/>
                  </a:lnTo>
                  <a:lnTo>
                    <a:pt x="86" y="67"/>
                  </a:lnTo>
                  <a:lnTo>
                    <a:pt x="89" y="70"/>
                  </a:lnTo>
                  <a:lnTo>
                    <a:pt x="86" y="70"/>
                  </a:lnTo>
                  <a:lnTo>
                    <a:pt x="86" y="70"/>
                  </a:lnTo>
                  <a:lnTo>
                    <a:pt x="86" y="70"/>
                  </a:lnTo>
                  <a:lnTo>
                    <a:pt x="82" y="67"/>
                  </a:lnTo>
                  <a:lnTo>
                    <a:pt x="78" y="67"/>
                  </a:lnTo>
                  <a:lnTo>
                    <a:pt x="74" y="70"/>
                  </a:lnTo>
                  <a:lnTo>
                    <a:pt x="74" y="70"/>
                  </a:lnTo>
                  <a:lnTo>
                    <a:pt x="71" y="70"/>
                  </a:lnTo>
                  <a:lnTo>
                    <a:pt x="67" y="67"/>
                  </a:lnTo>
                  <a:lnTo>
                    <a:pt x="67" y="63"/>
                  </a:lnTo>
                  <a:lnTo>
                    <a:pt x="63" y="63"/>
                  </a:lnTo>
                  <a:lnTo>
                    <a:pt x="60" y="63"/>
                  </a:lnTo>
                  <a:lnTo>
                    <a:pt x="60" y="67"/>
                  </a:lnTo>
                  <a:lnTo>
                    <a:pt x="60" y="70"/>
                  </a:lnTo>
                  <a:lnTo>
                    <a:pt x="56" y="70"/>
                  </a:lnTo>
                  <a:lnTo>
                    <a:pt x="52" y="70"/>
                  </a:lnTo>
                  <a:lnTo>
                    <a:pt x="52" y="70"/>
                  </a:lnTo>
                  <a:lnTo>
                    <a:pt x="49" y="74"/>
                  </a:lnTo>
                  <a:lnTo>
                    <a:pt x="45" y="70"/>
                  </a:lnTo>
                  <a:lnTo>
                    <a:pt x="45" y="70"/>
                  </a:lnTo>
                  <a:lnTo>
                    <a:pt x="41" y="74"/>
                  </a:lnTo>
                  <a:lnTo>
                    <a:pt x="41" y="74"/>
                  </a:lnTo>
                  <a:lnTo>
                    <a:pt x="41" y="78"/>
                  </a:lnTo>
                  <a:lnTo>
                    <a:pt x="45" y="78"/>
                  </a:lnTo>
                  <a:lnTo>
                    <a:pt x="49" y="78"/>
                  </a:lnTo>
                  <a:lnTo>
                    <a:pt x="49" y="78"/>
                  </a:lnTo>
                  <a:lnTo>
                    <a:pt x="52" y="78"/>
                  </a:lnTo>
                  <a:lnTo>
                    <a:pt x="52" y="85"/>
                  </a:lnTo>
                  <a:lnTo>
                    <a:pt x="52" y="89"/>
                  </a:lnTo>
                  <a:lnTo>
                    <a:pt x="49" y="85"/>
                  </a:lnTo>
                  <a:lnTo>
                    <a:pt x="45" y="85"/>
                  </a:lnTo>
                  <a:lnTo>
                    <a:pt x="45" y="89"/>
                  </a:lnTo>
                  <a:lnTo>
                    <a:pt x="41" y="89"/>
                  </a:lnTo>
                  <a:lnTo>
                    <a:pt x="41" y="89"/>
                  </a:lnTo>
                  <a:lnTo>
                    <a:pt x="41" y="89"/>
                  </a:lnTo>
                  <a:lnTo>
                    <a:pt x="37" y="93"/>
                  </a:lnTo>
                  <a:lnTo>
                    <a:pt x="37" y="93"/>
                  </a:lnTo>
                  <a:lnTo>
                    <a:pt x="34" y="93"/>
                  </a:lnTo>
                  <a:lnTo>
                    <a:pt x="34" y="89"/>
                  </a:lnTo>
                  <a:lnTo>
                    <a:pt x="26" y="85"/>
                  </a:lnTo>
                  <a:lnTo>
                    <a:pt x="26" y="82"/>
                  </a:lnTo>
                  <a:lnTo>
                    <a:pt x="19" y="78"/>
                  </a:lnTo>
                  <a:lnTo>
                    <a:pt x="15" y="74"/>
                  </a:lnTo>
                  <a:lnTo>
                    <a:pt x="15" y="74"/>
                  </a:lnTo>
                  <a:lnTo>
                    <a:pt x="12" y="70"/>
                  </a:lnTo>
                  <a:lnTo>
                    <a:pt x="8" y="67"/>
                  </a:lnTo>
                  <a:lnTo>
                    <a:pt x="8" y="63"/>
                  </a:lnTo>
                  <a:lnTo>
                    <a:pt x="8" y="59"/>
                  </a:lnTo>
                  <a:lnTo>
                    <a:pt x="4" y="56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4" y="45"/>
                  </a:lnTo>
                  <a:lnTo>
                    <a:pt x="8" y="45"/>
                  </a:lnTo>
                  <a:lnTo>
                    <a:pt x="8" y="33"/>
                  </a:lnTo>
                  <a:lnTo>
                    <a:pt x="8" y="30"/>
                  </a:lnTo>
                  <a:lnTo>
                    <a:pt x="8" y="33"/>
                  </a:lnTo>
                  <a:lnTo>
                    <a:pt x="15" y="30"/>
                  </a:lnTo>
                  <a:lnTo>
                    <a:pt x="12" y="30"/>
                  </a:lnTo>
                  <a:lnTo>
                    <a:pt x="8" y="26"/>
                  </a:lnTo>
                  <a:lnTo>
                    <a:pt x="12" y="26"/>
                  </a:lnTo>
                  <a:lnTo>
                    <a:pt x="12" y="22"/>
                  </a:lnTo>
                  <a:lnTo>
                    <a:pt x="15" y="22"/>
                  </a:lnTo>
                  <a:lnTo>
                    <a:pt x="15" y="19"/>
                  </a:lnTo>
                  <a:lnTo>
                    <a:pt x="19" y="19"/>
                  </a:lnTo>
                  <a:lnTo>
                    <a:pt x="19" y="22"/>
                  </a:lnTo>
                  <a:lnTo>
                    <a:pt x="41" y="22"/>
                  </a:lnTo>
                  <a:lnTo>
                    <a:pt x="41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33" name="Freeform 135"/>
            <p:cNvSpPr/>
            <p:nvPr/>
          </p:nvSpPr>
          <p:spPr bwMode="auto">
            <a:xfrm>
              <a:off x="4488588" y="3138657"/>
              <a:ext cx="42459" cy="23159"/>
            </a:xfrm>
            <a:custGeom>
              <a:avLst/>
              <a:gdLst>
                <a:gd name="T0" fmla="*/ 4 w 33"/>
                <a:gd name="T1" fmla="*/ 18 h 18"/>
                <a:gd name="T2" fmla="*/ 7 w 33"/>
                <a:gd name="T3" fmla="*/ 18 h 18"/>
                <a:gd name="T4" fmla="*/ 7 w 33"/>
                <a:gd name="T5" fmla="*/ 15 h 18"/>
                <a:gd name="T6" fmla="*/ 11 w 33"/>
                <a:gd name="T7" fmla="*/ 15 h 18"/>
                <a:gd name="T8" fmla="*/ 11 w 33"/>
                <a:gd name="T9" fmla="*/ 18 h 18"/>
                <a:gd name="T10" fmla="*/ 33 w 33"/>
                <a:gd name="T11" fmla="*/ 18 h 18"/>
                <a:gd name="T12" fmla="*/ 33 w 33"/>
                <a:gd name="T13" fmla="*/ 0 h 18"/>
                <a:gd name="T14" fmla="*/ 15 w 33"/>
                <a:gd name="T15" fmla="*/ 0 h 18"/>
                <a:gd name="T16" fmla="*/ 11 w 33"/>
                <a:gd name="T17" fmla="*/ 0 h 18"/>
                <a:gd name="T18" fmla="*/ 11 w 33"/>
                <a:gd name="T19" fmla="*/ 0 h 18"/>
                <a:gd name="T20" fmla="*/ 7 w 33"/>
                <a:gd name="T21" fmla="*/ 0 h 18"/>
                <a:gd name="T22" fmla="*/ 7 w 33"/>
                <a:gd name="T23" fmla="*/ 0 h 18"/>
                <a:gd name="T24" fmla="*/ 11 w 33"/>
                <a:gd name="T25" fmla="*/ 3 h 18"/>
                <a:gd name="T26" fmla="*/ 4 w 33"/>
                <a:gd name="T27" fmla="*/ 7 h 18"/>
                <a:gd name="T28" fmla="*/ 0 w 33"/>
                <a:gd name="T29" fmla="*/ 15 h 18"/>
                <a:gd name="T30" fmla="*/ 4 w 33"/>
                <a:gd name="T31" fmla="*/ 15 h 18"/>
                <a:gd name="T32" fmla="*/ 4 w 33"/>
                <a:gd name="T3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" h="18">
                  <a:moveTo>
                    <a:pt x="4" y="18"/>
                  </a:moveTo>
                  <a:lnTo>
                    <a:pt x="7" y="18"/>
                  </a:lnTo>
                  <a:lnTo>
                    <a:pt x="7" y="15"/>
                  </a:lnTo>
                  <a:lnTo>
                    <a:pt x="11" y="15"/>
                  </a:lnTo>
                  <a:lnTo>
                    <a:pt x="11" y="18"/>
                  </a:lnTo>
                  <a:lnTo>
                    <a:pt x="33" y="18"/>
                  </a:lnTo>
                  <a:lnTo>
                    <a:pt x="33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1" y="3"/>
                  </a:lnTo>
                  <a:lnTo>
                    <a:pt x="4" y="7"/>
                  </a:lnTo>
                  <a:lnTo>
                    <a:pt x="0" y="15"/>
                  </a:lnTo>
                  <a:lnTo>
                    <a:pt x="4" y="15"/>
                  </a:lnTo>
                  <a:lnTo>
                    <a:pt x="4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34" name="Freeform 136"/>
            <p:cNvSpPr/>
            <p:nvPr/>
          </p:nvSpPr>
          <p:spPr bwMode="auto">
            <a:xfrm>
              <a:off x="4525901" y="3105204"/>
              <a:ext cx="162115" cy="171122"/>
            </a:xfrm>
            <a:custGeom>
              <a:avLst/>
              <a:gdLst>
                <a:gd name="T0" fmla="*/ 4 w 126"/>
                <a:gd name="T1" fmla="*/ 111 h 133"/>
                <a:gd name="T2" fmla="*/ 8 w 126"/>
                <a:gd name="T3" fmla="*/ 107 h 133"/>
                <a:gd name="T4" fmla="*/ 15 w 126"/>
                <a:gd name="T5" fmla="*/ 107 h 133"/>
                <a:gd name="T6" fmla="*/ 12 w 126"/>
                <a:gd name="T7" fmla="*/ 100 h 133"/>
                <a:gd name="T8" fmla="*/ 4 w 126"/>
                <a:gd name="T9" fmla="*/ 96 h 133"/>
                <a:gd name="T10" fmla="*/ 8 w 126"/>
                <a:gd name="T11" fmla="*/ 92 h 133"/>
                <a:gd name="T12" fmla="*/ 15 w 126"/>
                <a:gd name="T13" fmla="*/ 92 h 133"/>
                <a:gd name="T14" fmla="*/ 23 w 126"/>
                <a:gd name="T15" fmla="*/ 89 h 133"/>
                <a:gd name="T16" fmla="*/ 30 w 126"/>
                <a:gd name="T17" fmla="*/ 85 h 133"/>
                <a:gd name="T18" fmla="*/ 37 w 126"/>
                <a:gd name="T19" fmla="*/ 92 h 133"/>
                <a:gd name="T20" fmla="*/ 45 w 126"/>
                <a:gd name="T21" fmla="*/ 89 h 133"/>
                <a:gd name="T22" fmla="*/ 49 w 126"/>
                <a:gd name="T23" fmla="*/ 92 h 133"/>
                <a:gd name="T24" fmla="*/ 52 w 126"/>
                <a:gd name="T25" fmla="*/ 78 h 133"/>
                <a:gd name="T26" fmla="*/ 52 w 126"/>
                <a:gd name="T27" fmla="*/ 67 h 133"/>
                <a:gd name="T28" fmla="*/ 49 w 126"/>
                <a:gd name="T29" fmla="*/ 63 h 133"/>
                <a:gd name="T30" fmla="*/ 45 w 126"/>
                <a:gd name="T31" fmla="*/ 59 h 133"/>
                <a:gd name="T32" fmla="*/ 49 w 126"/>
                <a:gd name="T33" fmla="*/ 55 h 133"/>
                <a:gd name="T34" fmla="*/ 49 w 126"/>
                <a:gd name="T35" fmla="*/ 52 h 133"/>
                <a:gd name="T36" fmla="*/ 56 w 126"/>
                <a:gd name="T37" fmla="*/ 48 h 133"/>
                <a:gd name="T38" fmla="*/ 56 w 126"/>
                <a:gd name="T39" fmla="*/ 41 h 133"/>
                <a:gd name="T40" fmla="*/ 49 w 126"/>
                <a:gd name="T41" fmla="*/ 37 h 133"/>
                <a:gd name="T42" fmla="*/ 37 w 126"/>
                <a:gd name="T43" fmla="*/ 37 h 133"/>
                <a:gd name="T44" fmla="*/ 34 w 126"/>
                <a:gd name="T45" fmla="*/ 37 h 133"/>
                <a:gd name="T46" fmla="*/ 34 w 126"/>
                <a:gd name="T47" fmla="*/ 29 h 133"/>
                <a:gd name="T48" fmla="*/ 56 w 126"/>
                <a:gd name="T49" fmla="*/ 26 h 133"/>
                <a:gd name="T50" fmla="*/ 60 w 126"/>
                <a:gd name="T51" fmla="*/ 26 h 133"/>
                <a:gd name="T52" fmla="*/ 67 w 126"/>
                <a:gd name="T53" fmla="*/ 29 h 133"/>
                <a:gd name="T54" fmla="*/ 71 w 126"/>
                <a:gd name="T55" fmla="*/ 26 h 133"/>
                <a:gd name="T56" fmla="*/ 78 w 126"/>
                <a:gd name="T57" fmla="*/ 29 h 133"/>
                <a:gd name="T58" fmla="*/ 82 w 126"/>
                <a:gd name="T59" fmla="*/ 29 h 133"/>
                <a:gd name="T60" fmla="*/ 82 w 126"/>
                <a:gd name="T61" fmla="*/ 29 h 133"/>
                <a:gd name="T62" fmla="*/ 86 w 126"/>
                <a:gd name="T63" fmla="*/ 22 h 133"/>
                <a:gd name="T64" fmla="*/ 97 w 126"/>
                <a:gd name="T65" fmla="*/ 3 h 133"/>
                <a:gd name="T66" fmla="*/ 108 w 126"/>
                <a:gd name="T67" fmla="*/ 0 h 133"/>
                <a:gd name="T68" fmla="*/ 115 w 126"/>
                <a:gd name="T69" fmla="*/ 0 h 133"/>
                <a:gd name="T70" fmla="*/ 123 w 126"/>
                <a:gd name="T71" fmla="*/ 3 h 133"/>
                <a:gd name="T72" fmla="*/ 126 w 126"/>
                <a:gd name="T73" fmla="*/ 3 h 133"/>
                <a:gd name="T74" fmla="*/ 123 w 126"/>
                <a:gd name="T75" fmla="*/ 11 h 133"/>
                <a:gd name="T76" fmla="*/ 119 w 126"/>
                <a:gd name="T77" fmla="*/ 29 h 133"/>
                <a:gd name="T78" fmla="*/ 115 w 126"/>
                <a:gd name="T79" fmla="*/ 37 h 133"/>
                <a:gd name="T80" fmla="*/ 112 w 126"/>
                <a:gd name="T81" fmla="*/ 48 h 133"/>
                <a:gd name="T82" fmla="*/ 112 w 126"/>
                <a:gd name="T83" fmla="*/ 55 h 133"/>
                <a:gd name="T84" fmla="*/ 104 w 126"/>
                <a:gd name="T85" fmla="*/ 70 h 133"/>
                <a:gd name="T86" fmla="*/ 97 w 126"/>
                <a:gd name="T87" fmla="*/ 74 h 133"/>
                <a:gd name="T88" fmla="*/ 89 w 126"/>
                <a:gd name="T89" fmla="*/ 85 h 133"/>
                <a:gd name="T90" fmla="*/ 82 w 126"/>
                <a:gd name="T91" fmla="*/ 96 h 133"/>
                <a:gd name="T92" fmla="*/ 82 w 126"/>
                <a:gd name="T93" fmla="*/ 107 h 133"/>
                <a:gd name="T94" fmla="*/ 78 w 126"/>
                <a:gd name="T95" fmla="*/ 115 h 133"/>
                <a:gd name="T96" fmla="*/ 67 w 126"/>
                <a:gd name="T97" fmla="*/ 126 h 133"/>
                <a:gd name="T98" fmla="*/ 56 w 126"/>
                <a:gd name="T99" fmla="*/ 130 h 133"/>
                <a:gd name="T100" fmla="*/ 56 w 126"/>
                <a:gd name="T101" fmla="*/ 122 h 133"/>
                <a:gd name="T102" fmla="*/ 49 w 126"/>
                <a:gd name="T103" fmla="*/ 126 h 133"/>
                <a:gd name="T104" fmla="*/ 45 w 126"/>
                <a:gd name="T105" fmla="*/ 126 h 133"/>
                <a:gd name="T106" fmla="*/ 37 w 126"/>
                <a:gd name="T107" fmla="*/ 130 h 133"/>
                <a:gd name="T108" fmla="*/ 34 w 126"/>
                <a:gd name="T109" fmla="*/ 126 h 133"/>
                <a:gd name="T110" fmla="*/ 30 w 126"/>
                <a:gd name="T111" fmla="*/ 122 h 133"/>
                <a:gd name="T112" fmla="*/ 26 w 126"/>
                <a:gd name="T113" fmla="*/ 126 h 133"/>
                <a:gd name="T114" fmla="*/ 19 w 126"/>
                <a:gd name="T115" fmla="*/ 130 h 133"/>
                <a:gd name="T116" fmla="*/ 15 w 126"/>
                <a:gd name="T117" fmla="*/ 133 h 133"/>
                <a:gd name="T118" fmla="*/ 12 w 126"/>
                <a:gd name="T119" fmla="*/ 126 h 133"/>
                <a:gd name="T120" fmla="*/ 4 w 126"/>
                <a:gd name="T121" fmla="*/ 118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6" h="133">
                  <a:moveTo>
                    <a:pt x="0" y="115"/>
                  </a:moveTo>
                  <a:lnTo>
                    <a:pt x="4" y="111"/>
                  </a:lnTo>
                  <a:lnTo>
                    <a:pt x="4" y="111"/>
                  </a:lnTo>
                  <a:lnTo>
                    <a:pt x="4" y="111"/>
                  </a:lnTo>
                  <a:lnTo>
                    <a:pt x="8" y="111"/>
                  </a:lnTo>
                  <a:lnTo>
                    <a:pt x="8" y="107"/>
                  </a:lnTo>
                  <a:lnTo>
                    <a:pt x="12" y="107"/>
                  </a:lnTo>
                  <a:lnTo>
                    <a:pt x="15" y="111"/>
                  </a:lnTo>
                  <a:lnTo>
                    <a:pt x="15" y="107"/>
                  </a:lnTo>
                  <a:lnTo>
                    <a:pt x="15" y="100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8" y="100"/>
                  </a:lnTo>
                  <a:lnTo>
                    <a:pt x="4" y="100"/>
                  </a:lnTo>
                  <a:lnTo>
                    <a:pt x="4" y="96"/>
                  </a:lnTo>
                  <a:lnTo>
                    <a:pt x="4" y="96"/>
                  </a:lnTo>
                  <a:lnTo>
                    <a:pt x="8" y="92"/>
                  </a:lnTo>
                  <a:lnTo>
                    <a:pt x="8" y="92"/>
                  </a:lnTo>
                  <a:lnTo>
                    <a:pt x="12" y="96"/>
                  </a:lnTo>
                  <a:lnTo>
                    <a:pt x="15" y="92"/>
                  </a:lnTo>
                  <a:lnTo>
                    <a:pt x="15" y="92"/>
                  </a:lnTo>
                  <a:lnTo>
                    <a:pt x="19" y="92"/>
                  </a:lnTo>
                  <a:lnTo>
                    <a:pt x="23" y="92"/>
                  </a:lnTo>
                  <a:lnTo>
                    <a:pt x="23" y="89"/>
                  </a:lnTo>
                  <a:lnTo>
                    <a:pt x="23" y="85"/>
                  </a:lnTo>
                  <a:lnTo>
                    <a:pt x="26" y="85"/>
                  </a:lnTo>
                  <a:lnTo>
                    <a:pt x="30" y="85"/>
                  </a:lnTo>
                  <a:lnTo>
                    <a:pt x="30" y="89"/>
                  </a:lnTo>
                  <a:lnTo>
                    <a:pt x="34" y="92"/>
                  </a:lnTo>
                  <a:lnTo>
                    <a:pt x="37" y="92"/>
                  </a:lnTo>
                  <a:lnTo>
                    <a:pt x="37" y="92"/>
                  </a:lnTo>
                  <a:lnTo>
                    <a:pt x="41" y="89"/>
                  </a:lnTo>
                  <a:lnTo>
                    <a:pt x="45" y="89"/>
                  </a:lnTo>
                  <a:lnTo>
                    <a:pt x="49" y="92"/>
                  </a:lnTo>
                  <a:lnTo>
                    <a:pt x="49" y="92"/>
                  </a:lnTo>
                  <a:lnTo>
                    <a:pt x="49" y="92"/>
                  </a:lnTo>
                  <a:lnTo>
                    <a:pt x="52" y="92"/>
                  </a:lnTo>
                  <a:lnTo>
                    <a:pt x="49" y="89"/>
                  </a:lnTo>
                  <a:lnTo>
                    <a:pt x="52" y="78"/>
                  </a:lnTo>
                  <a:lnTo>
                    <a:pt x="56" y="70"/>
                  </a:lnTo>
                  <a:lnTo>
                    <a:pt x="56" y="67"/>
                  </a:lnTo>
                  <a:lnTo>
                    <a:pt x="52" y="67"/>
                  </a:lnTo>
                  <a:lnTo>
                    <a:pt x="52" y="67"/>
                  </a:lnTo>
                  <a:lnTo>
                    <a:pt x="52" y="63"/>
                  </a:lnTo>
                  <a:lnTo>
                    <a:pt x="49" y="63"/>
                  </a:lnTo>
                  <a:lnTo>
                    <a:pt x="49" y="63"/>
                  </a:lnTo>
                  <a:lnTo>
                    <a:pt x="49" y="59"/>
                  </a:lnTo>
                  <a:lnTo>
                    <a:pt x="45" y="59"/>
                  </a:lnTo>
                  <a:lnTo>
                    <a:pt x="45" y="59"/>
                  </a:lnTo>
                  <a:lnTo>
                    <a:pt x="49" y="55"/>
                  </a:lnTo>
                  <a:lnTo>
                    <a:pt x="49" y="55"/>
                  </a:lnTo>
                  <a:lnTo>
                    <a:pt x="49" y="55"/>
                  </a:lnTo>
                  <a:lnTo>
                    <a:pt x="49" y="55"/>
                  </a:lnTo>
                  <a:lnTo>
                    <a:pt x="49" y="52"/>
                  </a:lnTo>
                  <a:lnTo>
                    <a:pt x="49" y="52"/>
                  </a:lnTo>
                  <a:lnTo>
                    <a:pt x="52" y="48"/>
                  </a:lnTo>
                  <a:lnTo>
                    <a:pt x="56" y="48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6" y="41"/>
                  </a:lnTo>
                  <a:lnTo>
                    <a:pt x="56" y="37"/>
                  </a:lnTo>
                  <a:lnTo>
                    <a:pt x="52" y="37"/>
                  </a:lnTo>
                  <a:lnTo>
                    <a:pt x="49" y="37"/>
                  </a:lnTo>
                  <a:lnTo>
                    <a:pt x="45" y="37"/>
                  </a:lnTo>
                  <a:lnTo>
                    <a:pt x="41" y="37"/>
                  </a:lnTo>
                  <a:lnTo>
                    <a:pt x="37" y="37"/>
                  </a:lnTo>
                  <a:lnTo>
                    <a:pt x="37" y="41"/>
                  </a:lnTo>
                  <a:lnTo>
                    <a:pt x="34" y="37"/>
                  </a:lnTo>
                  <a:lnTo>
                    <a:pt x="34" y="37"/>
                  </a:lnTo>
                  <a:lnTo>
                    <a:pt x="34" y="33"/>
                  </a:lnTo>
                  <a:lnTo>
                    <a:pt x="34" y="29"/>
                  </a:lnTo>
                  <a:lnTo>
                    <a:pt x="34" y="29"/>
                  </a:lnTo>
                  <a:lnTo>
                    <a:pt x="34" y="26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3" y="26"/>
                  </a:lnTo>
                  <a:lnTo>
                    <a:pt x="63" y="26"/>
                  </a:lnTo>
                  <a:lnTo>
                    <a:pt x="67" y="29"/>
                  </a:lnTo>
                  <a:lnTo>
                    <a:pt x="67" y="29"/>
                  </a:lnTo>
                  <a:lnTo>
                    <a:pt x="67" y="26"/>
                  </a:lnTo>
                  <a:lnTo>
                    <a:pt x="71" y="26"/>
                  </a:lnTo>
                  <a:lnTo>
                    <a:pt x="71" y="29"/>
                  </a:lnTo>
                  <a:lnTo>
                    <a:pt x="74" y="29"/>
                  </a:lnTo>
                  <a:lnTo>
                    <a:pt x="78" y="29"/>
                  </a:lnTo>
                  <a:lnTo>
                    <a:pt x="78" y="29"/>
                  </a:lnTo>
                  <a:lnTo>
                    <a:pt x="78" y="29"/>
                  </a:lnTo>
                  <a:lnTo>
                    <a:pt x="82" y="29"/>
                  </a:lnTo>
                  <a:lnTo>
                    <a:pt x="82" y="29"/>
                  </a:lnTo>
                  <a:lnTo>
                    <a:pt x="82" y="29"/>
                  </a:lnTo>
                  <a:lnTo>
                    <a:pt x="82" y="29"/>
                  </a:lnTo>
                  <a:lnTo>
                    <a:pt x="82" y="26"/>
                  </a:lnTo>
                  <a:lnTo>
                    <a:pt x="82" y="26"/>
                  </a:lnTo>
                  <a:lnTo>
                    <a:pt x="86" y="22"/>
                  </a:lnTo>
                  <a:lnTo>
                    <a:pt x="86" y="18"/>
                  </a:lnTo>
                  <a:lnTo>
                    <a:pt x="93" y="7"/>
                  </a:lnTo>
                  <a:lnTo>
                    <a:pt x="97" y="3"/>
                  </a:lnTo>
                  <a:lnTo>
                    <a:pt x="100" y="3"/>
                  </a:lnTo>
                  <a:lnTo>
                    <a:pt x="100" y="3"/>
                  </a:lnTo>
                  <a:lnTo>
                    <a:pt x="108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9" y="0"/>
                  </a:lnTo>
                  <a:lnTo>
                    <a:pt x="119" y="0"/>
                  </a:lnTo>
                  <a:lnTo>
                    <a:pt x="123" y="3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26" y="3"/>
                  </a:lnTo>
                  <a:lnTo>
                    <a:pt x="126" y="3"/>
                  </a:lnTo>
                  <a:lnTo>
                    <a:pt x="126" y="11"/>
                  </a:lnTo>
                  <a:lnTo>
                    <a:pt x="123" y="11"/>
                  </a:lnTo>
                  <a:lnTo>
                    <a:pt x="123" y="15"/>
                  </a:lnTo>
                  <a:lnTo>
                    <a:pt x="115" y="22"/>
                  </a:lnTo>
                  <a:lnTo>
                    <a:pt x="119" y="29"/>
                  </a:lnTo>
                  <a:lnTo>
                    <a:pt x="115" y="33"/>
                  </a:lnTo>
                  <a:lnTo>
                    <a:pt x="115" y="33"/>
                  </a:lnTo>
                  <a:lnTo>
                    <a:pt x="115" y="37"/>
                  </a:lnTo>
                  <a:lnTo>
                    <a:pt x="112" y="41"/>
                  </a:lnTo>
                  <a:lnTo>
                    <a:pt x="115" y="44"/>
                  </a:lnTo>
                  <a:lnTo>
                    <a:pt x="112" y="48"/>
                  </a:lnTo>
                  <a:lnTo>
                    <a:pt x="115" y="48"/>
                  </a:lnTo>
                  <a:lnTo>
                    <a:pt x="112" y="52"/>
                  </a:lnTo>
                  <a:lnTo>
                    <a:pt x="112" y="55"/>
                  </a:lnTo>
                  <a:lnTo>
                    <a:pt x="108" y="59"/>
                  </a:lnTo>
                  <a:lnTo>
                    <a:pt x="108" y="63"/>
                  </a:lnTo>
                  <a:lnTo>
                    <a:pt x="104" y="70"/>
                  </a:lnTo>
                  <a:lnTo>
                    <a:pt x="100" y="74"/>
                  </a:lnTo>
                  <a:lnTo>
                    <a:pt x="97" y="74"/>
                  </a:lnTo>
                  <a:lnTo>
                    <a:pt x="97" y="74"/>
                  </a:lnTo>
                  <a:lnTo>
                    <a:pt x="93" y="78"/>
                  </a:lnTo>
                  <a:lnTo>
                    <a:pt x="89" y="81"/>
                  </a:lnTo>
                  <a:lnTo>
                    <a:pt x="89" y="85"/>
                  </a:lnTo>
                  <a:lnTo>
                    <a:pt x="86" y="89"/>
                  </a:lnTo>
                  <a:lnTo>
                    <a:pt x="82" y="92"/>
                  </a:lnTo>
                  <a:lnTo>
                    <a:pt x="82" y="96"/>
                  </a:lnTo>
                  <a:lnTo>
                    <a:pt x="82" y="96"/>
                  </a:lnTo>
                  <a:lnTo>
                    <a:pt x="82" y="104"/>
                  </a:lnTo>
                  <a:lnTo>
                    <a:pt x="82" y="107"/>
                  </a:lnTo>
                  <a:lnTo>
                    <a:pt x="82" y="111"/>
                  </a:lnTo>
                  <a:lnTo>
                    <a:pt x="78" y="115"/>
                  </a:lnTo>
                  <a:lnTo>
                    <a:pt x="78" y="115"/>
                  </a:lnTo>
                  <a:lnTo>
                    <a:pt x="74" y="118"/>
                  </a:lnTo>
                  <a:lnTo>
                    <a:pt x="74" y="118"/>
                  </a:lnTo>
                  <a:lnTo>
                    <a:pt x="67" y="126"/>
                  </a:lnTo>
                  <a:lnTo>
                    <a:pt x="63" y="130"/>
                  </a:lnTo>
                  <a:lnTo>
                    <a:pt x="60" y="130"/>
                  </a:lnTo>
                  <a:lnTo>
                    <a:pt x="56" y="130"/>
                  </a:lnTo>
                  <a:lnTo>
                    <a:pt x="56" y="126"/>
                  </a:lnTo>
                  <a:lnTo>
                    <a:pt x="52" y="126"/>
                  </a:lnTo>
                  <a:lnTo>
                    <a:pt x="56" y="122"/>
                  </a:lnTo>
                  <a:lnTo>
                    <a:pt x="56" y="122"/>
                  </a:lnTo>
                  <a:lnTo>
                    <a:pt x="52" y="122"/>
                  </a:lnTo>
                  <a:lnTo>
                    <a:pt x="49" y="126"/>
                  </a:lnTo>
                  <a:lnTo>
                    <a:pt x="45" y="126"/>
                  </a:lnTo>
                  <a:lnTo>
                    <a:pt x="45" y="126"/>
                  </a:lnTo>
                  <a:lnTo>
                    <a:pt x="45" y="126"/>
                  </a:lnTo>
                  <a:lnTo>
                    <a:pt x="41" y="130"/>
                  </a:lnTo>
                  <a:lnTo>
                    <a:pt x="37" y="130"/>
                  </a:lnTo>
                  <a:lnTo>
                    <a:pt x="37" y="130"/>
                  </a:lnTo>
                  <a:lnTo>
                    <a:pt x="37" y="126"/>
                  </a:lnTo>
                  <a:lnTo>
                    <a:pt x="34" y="126"/>
                  </a:lnTo>
                  <a:lnTo>
                    <a:pt x="34" y="126"/>
                  </a:lnTo>
                  <a:lnTo>
                    <a:pt x="34" y="130"/>
                  </a:lnTo>
                  <a:lnTo>
                    <a:pt x="34" y="126"/>
                  </a:lnTo>
                  <a:lnTo>
                    <a:pt x="30" y="122"/>
                  </a:lnTo>
                  <a:lnTo>
                    <a:pt x="30" y="122"/>
                  </a:lnTo>
                  <a:lnTo>
                    <a:pt x="26" y="122"/>
                  </a:lnTo>
                  <a:lnTo>
                    <a:pt x="26" y="126"/>
                  </a:lnTo>
                  <a:lnTo>
                    <a:pt x="23" y="126"/>
                  </a:lnTo>
                  <a:lnTo>
                    <a:pt x="23" y="126"/>
                  </a:lnTo>
                  <a:lnTo>
                    <a:pt x="19" y="130"/>
                  </a:lnTo>
                  <a:lnTo>
                    <a:pt x="19" y="130"/>
                  </a:lnTo>
                  <a:lnTo>
                    <a:pt x="15" y="133"/>
                  </a:lnTo>
                  <a:lnTo>
                    <a:pt x="15" y="133"/>
                  </a:lnTo>
                  <a:lnTo>
                    <a:pt x="12" y="130"/>
                  </a:lnTo>
                  <a:lnTo>
                    <a:pt x="12" y="130"/>
                  </a:lnTo>
                  <a:lnTo>
                    <a:pt x="12" y="126"/>
                  </a:lnTo>
                  <a:lnTo>
                    <a:pt x="12" y="122"/>
                  </a:lnTo>
                  <a:lnTo>
                    <a:pt x="4" y="118"/>
                  </a:lnTo>
                  <a:lnTo>
                    <a:pt x="4" y="118"/>
                  </a:ln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35" name="Freeform 137"/>
            <p:cNvSpPr/>
            <p:nvPr/>
          </p:nvSpPr>
          <p:spPr bwMode="auto">
            <a:xfrm>
              <a:off x="4545201" y="3262173"/>
              <a:ext cx="24446" cy="28306"/>
            </a:xfrm>
            <a:custGeom>
              <a:avLst/>
              <a:gdLst>
                <a:gd name="T0" fmla="*/ 19 w 19"/>
                <a:gd name="T1" fmla="*/ 8 h 22"/>
                <a:gd name="T2" fmla="*/ 19 w 19"/>
                <a:gd name="T3" fmla="*/ 4 h 22"/>
                <a:gd name="T4" fmla="*/ 15 w 19"/>
                <a:gd name="T5" fmla="*/ 0 h 22"/>
                <a:gd name="T6" fmla="*/ 15 w 19"/>
                <a:gd name="T7" fmla="*/ 0 h 22"/>
                <a:gd name="T8" fmla="*/ 11 w 19"/>
                <a:gd name="T9" fmla="*/ 0 h 22"/>
                <a:gd name="T10" fmla="*/ 11 w 19"/>
                <a:gd name="T11" fmla="*/ 4 h 22"/>
                <a:gd name="T12" fmla="*/ 8 w 19"/>
                <a:gd name="T13" fmla="*/ 4 h 22"/>
                <a:gd name="T14" fmla="*/ 8 w 19"/>
                <a:gd name="T15" fmla="*/ 4 h 22"/>
                <a:gd name="T16" fmla="*/ 4 w 19"/>
                <a:gd name="T17" fmla="*/ 8 h 22"/>
                <a:gd name="T18" fmla="*/ 4 w 19"/>
                <a:gd name="T19" fmla="*/ 8 h 22"/>
                <a:gd name="T20" fmla="*/ 0 w 19"/>
                <a:gd name="T21" fmla="*/ 11 h 22"/>
                <a:gd name="T22" fmla="*/ 0 w 19"/>
                <a:gd name="T23" fmla="*/ 11 h 22"/>
                <a:gd name="T24" fmla="*/ 0 w 19"/>
                <a:gd name="T25" fmla="*/ 11 h 22"/>
                <a:gd name="T26" fmla="*/ 4 w 19"/>
                <a:gd name="T27" fmla="*/ 19 h 22"/>
                <a:gd name="T28" fmla="*/ 0 w 19"/>
                <a:gd name="T29" fmla="*/ 19 h 22"/>
                <a:gd name="T30" fmla="*/ 0 w 19"/>
                <a:gd name="T31" fmla="*/ 22 h 22"/>
                <a:gd name="T32" fmla="*/ 4 w 19"/>
                <a:gd name="T33" fmla="*/ 19 h 22"/>
                <a:gd name="T34" fmla="*/ 8 w 19"/>
                <a:gd name="T35" fmla="*/ 19 h 22"/>
                <a:gd name="T36" fmla="*/ 11 w 19"/>
                <a:gd name="T37" fmla="*/ 19 h 22"/>
                <a:gd name="T38" fmla="*/ 8 w 19"/>
                <a:gd name="T39" fmla="*/ 11 h 22"/>
                <a:gd name="T40" fmla="*/ 11 w 19"/>
                <a:gd name="T41" fmla="*/ 11 h 22"/>
                <a:gd name="T42" fmla="*/ 15 w 19"/>
                <a:gd name="T43" fmla="*/ 8 h 22"/>
                <a:gd name="T44" fmla="*/ 19 w 19"/>
                <a:gd name="T45" fmla="*/ 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" h="22">
                  <a:moveTo>
                    <a:pt x="19" y="8"/>
                  </a:moveTo>
                  <a:lnTo>
                    <a:pt x="19" y="4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11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4" y="19"/>
                  </a:lnTo>
                  <a:lnTo>
                    <a:pt x="0" y="19"/>
                  </a:lnTo>
                  <a:lnTo>
                    <a:pt x="0" y="22"/>
                  </a:lnTo>
                  <a:lnTo>
                    <a:pt x="4" y="19"/>
                  </a:lnTo>
                  <a:lnTo>
                    <a:pt x="8" y="19"/>
                  </a:lnTo>
                  <a:lnTo>
                    <a:pt x="11" y="19"/>
                  </a:lnTo>
                  <a:lnTo>
                    <a:pt x="8" y="11"/>
                  </a:lnTo>
                  <a:lnTo>
                    <a:pt x="11" y="11"/>
                  </a:lnTo>
                  <a:lnTo>
                    <a:pt x="15" y="8"/>
                  </a:lnTo>
                  <a:lnTo>
                    <a:pt x="19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36" name="Freeform 138"/>
            <p:cNvSpPr/>
            <p:nvPr/>
          </p:nvSpPr>
          <p:spPr bwMode="auto">
            <a:xfrm>
              <a:off x="4911889" y="3195268"/>
              <a:ext cx="238027" cy="220014"/>
            </a:xfrm>
            <a:custGeom>
              <a:avLst/>
              <a:gdLst>
                <a:gd name="T0" fmla="*/ 23 w 185"/>
                <a:gd name="T1" fmla="*/ 4 h 171"/>
                <a:gd name="T2" fmla="*/ 78 w 185"/>
                <a:gd name="T3" fmla="*/ 0 h 171"/>
                <a:gd name="T4" fmla="*/ 141 w 185"/>
                <a:gd name="T5" fmla="*/ 37 h 171"/>
                <a:gd name="T6" fmla="*/ 163 w 185"/>
                <a:gd name="T7" fmla="*/ 56 h 171"/>
                <a:gd name="T8" fmla="*/ 163 w 185"/>
                <a:gd name="T9" fmla="*/ 60 h 171"/>
                <a:gd name="T10" fmla="*/ 156 w 185"/>
                <a:gd name="T11" fmla="*/ 74 h 171"/>
                <a:gd name="T12" fmla="*/ 163 w 185"/>
                <a:gd name="T13" fmla="*/ 86 h 171"/>
                <a:gd name="T14" fmla="*/ 167 w 185"/>
                <a:gd name="T15" fmla="*/ 93 h 171"/>
                <a:gd name="T16" fmla="*/ 163 w 185"/>
                <a:gd name="T17" fmla="*/ 97 h 171"/>
                <a:gd name="T18" fmla="*/ 167 w 185"/>
                <a:gd name="T19" fmla="*/ 108 h 171"/>
                <a:gd name="T20" fmla="*/ 167 w 185"/>
                <a:gd name="T21" fmla="*/ 119 h 171"/>
                <a:gd name="T22" fmla="*/ 167 w 185"/>
                <a:gd name="T23" fmla="*/ 123 h 171"/>
                <a:gd name="T24" fmla="*/ 171 w 185"/>
                <a:gd name="T25" fmla="*/ 126 h 171"/>
                <a:gd name="T26" fmla="*/ 174 w 185"/>
                <a:gd name="T27" fmla="*/ 141 h 171"/>
                <a:gd name="T28" fmla="*/ 185 w 185"/>
                <a:gd name="T29" fmla="*/ 145 h 171"/>
                <a:gd name="T30" fmla="*/ 182 w 185"/>
                <a:gd name="T31" fmla="*/ 145 h 171"/>
                <a:gd name="T32" fmla="*/ 174 w 185"/>
                <a:gd name="T33" fmla="*/ 149 h 171"/>
                <a:gd name="T34" fmla="*/ 167 w 185"/>
                <a:gd name="T35" fmla="*/ 152 h 171"/>
                <a:gd name="T36" fmla="*/ 160 w 185"/>
                <a:gd name="T37" fmla="*/ 152 h 171"/>
                <a:gd name="T38" fmla="*/ 148 w 185"/>
                <a:gd name="T39" fmla="*/ 156 h 171"/>
                <a:gd name="T40" fmla="*/ 141 w 185"/>
                <a:gd name="T41" fmla="*/ 156 h 171"/>
                <a:gd name="T42" fmla="*/ 141 w 185"/>
                <a:gd name="T43" fmla="*/ 160 h 171"/>
                <a:gd name="T44" fmla="*/ 130 w 185"/>
                <a:gd name="T45" fmla="*/ 160 h 171"/>
                <a:gd name="T46" fmla="*/ 126 w 185"/>
                <a:gd name="T47" fmla="*/ 160 h 171"/>
                <a:gd name="T48" fmla="*/ 119 w 185"/>
                <a:gd name="T49" fmla="*/ 163 h 171"/>
                <a:gd name="T50" fmla="*/ 111 w 185"/>
                <a:gd name="T51" fmla="*/ 160 h 171"/>
                <a:gd name="T52" fmla="*/ 108 w 185"/>
                <a:gd name="T53" fmla="*/ 160 h 171"/>
                <a:gd name="T54" fmla="*/ 104 w 185"/>
                <a:gd name="T55" fmla="*/ 160 h 171"/>
                <a:gd name="T56" fmla="*/ 82 w 185"/>
                <a:gd name="T57" fmla="*/ 171 h 171"/>
                <a:gd name="T58" fmla="*/ 74 w 185"/>
                <a:gd name="T59" fmla="*/ 134 h 171"/>
                <a:gd name="T60" fmla="*/ 71 w 185"/>
                <a:gd name="T61" fmla="*/ 130 h 171"/>
                <a:gd name="T62" fmla="*/ 67 w 185"/>
                <a:gd name="T63" fmla="*/ 130 h 171"/>
                <a:gd name="T64" fmla="*/ 63 w 185"/>
                <a:gd name="T65" fmla="*/ 130 h 171"/>
                <a:gd name="T66" fmla="*/ 60 w 185"/>
                <a:gd name="T67" fmla="*/ 126 h 171"/>
                <a:gd name="T68" fmla="*/ 56 w 185"/>
                <a:gd name="T69" fmla="*/ 123 h 171"/>
                <a:gd name="T70" fmla="*/ 52 w 185"/>
                <a:gd name="T71" fmla="*/ 119 h 171"/>
                <a:gd name="T72" fmla="*/ 37 w 185"/>
                <a:gd name="T73" fmla="*/ 119 h 171"/>
                <a:gd name="T74" fmla="*/ 34 w 185"/>
                <a:gd name="T75" fmla="*/ 112 h 171"/>
                <a:gd name="T76" fmla="*/ 26 w 185"/>
                <a:gd name="T77" fmla="*/ 112 h 171"/>
                <a:gd name="T78" fmla="*/ 8 w 185"/>
                <a:gd name="T79" fmla="*/ 86 h 171"/>
                <a:gd name="T80" fmla="*/ 8 w 185"/>
                <a:gd name="T81" fmla="*/ 52 h 171"/>
                <a:gd name="T82" fmla="*/ 23 w 185"/>
                <a:gd name="T83" fmla="*/ 45 h 171"/>
                <a:gd name="T84" fmla="*/ 26 w 185"/>
                <a:gd name="T85" fmla="*/ 37 h 171"/>
                <a:gd name="T86" fmla="*/ 26 w 185"/>
                <a:gd name="T87" fmla="*/ 34 h 171"/>
                <a:gd name="T88" fmla="*/ 23 w 185"/>
                <a:gd name="T89" fmla="*/ 26 h 171"/>
                <a:gd name="T90" fmla="*/ 23 w 185"/>
                <a:gd name="T91" fmla="*/ 26 h 171"/>
                <a:gd name="T92" fmla="*/ 26 w 185"/>
                <a:gd name="T93" fmla="*/ 22 h 171"/>
                <a:gd name="T94" fmla="*/ 26 w 185"/>
                <a:gd name="T95" fmla="*/ 15 h 171"/>
                <a:gd name="T96" fmla="*/ 26 w 185"/>
                <a:gd name="T97" fmla="*/ 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5" h="171">
                  <a:moveTo>
                    <a:pt x="23" y="4"/>
                  </a:moveTo>
                  <a:lnTo>
                    <a:pt x="23" y="4"/>
                  </a:lnTo>
                  <a:lnTo>
                    <a:pt x="23" y="4"/>
                  </a:lnTo>
                  <a:lnTo>
                    <a:pt x="26" y="0"/>
                  </a:lnTo>
                  <a:lnTo>
                    <a:pt x="45" y="0"/>
                  </a:lnTo>
                  <a:lnTo>
                    <a:pt x="78" y="0"/>
                  </a:lnTo>
                  <a:lnTo>
                    <a:pt x="137" y="34"/>
                  </a:lnTo>
                  <a:lnTo>
                    <a:pt x="141" y="37"/>
                  </a:lnTo>
                  <a:lnTo>
                    <a:pt x="141" y="37"/>
                  </a:lnTo>
                  <a:lnTo>
                    <a:pt x="141" y="41"/>
                  </a:lnTo>
                  <a:lnTo>
                    <a:pt x="145" y="41"/>
                  </a:lnTo>
                  <a:lnTo>
                    <a:pt x="163" y="56"/>
                  </a:lnTo>
                  <a:lnTo>
                    <a:pt x="163" y="56"/>
                  </a:lnTo>
                  <a:lnTo>
                    <a:pt x="163" y="56"/>
                  </a:lnTo>
                  <a:lnTo>
                    <a:pt x="163" y="60"/>
                  </a:lnTo>
                  <a:lnTo>
                    <a:pt x="163" y="60"/>
                  </a:lnTo>
                  <a:lnTo>
                    <a:pt x="160" y="71"/>
                  </a:lnTo>
                  <a:lnTo>
                    <a:pt x="156" y="74"/>
                  </a:lnTo>
                  <a:lnTo>
                    <a:pt x="156" y="78"/>
                  </a:lnTo>
                  <a:lnTo>
                    <a:pt x="163" y="82"/>
                  </a:lnTo>
                  <a:lnTo>
                    <a:pt x="163" y="86"/>
                  </a:lnTo>
                  <a:lnTo>
                    <a:pt x="167" y="86"/>
                  </a:lnTo>
                  <a:lnTo>
                    <a:pt x="171" y="93"/>
                  </a:lnTo>
                  <a:lnTo>
                    <a:pt x="167" y="93"/>
                  </a:lnTo>
                  <a:lnTo>
                    <a:pt x="167" y="93"/>
                  </a:lnTo>
                  <a:lnTo>
                    <a:pt x="163" y="93"/>
                  </a:lnTo>
                  <a:lnTo>
                    <a:pt x="163" y="97"/>
                  </a:lnTo>
                  <a:lnTo>
                    <a:pt x="163" y="104"/>
                  </a:lnTo>
                  <a:lnTo>
                    <a:pt x="167" y="104"/>
                  </a:lnTo>
                  <a:lnTo>
                    <a:pt x="167" y="108"/>
                  </a:lnTo>
                  <a:lnTo>
                    <a:pt x="163" y="112"/>
                  </a:lnTo>
                  <a:lnTo>
                    <a:pt x="163" y="115"/>
                  </a:lnTo>
                  <a:lnTo>
                    <a:pt x="167" y="119"/>
                  </a:lnTo>
                  <a:lnTo>
                    <a:pt x="167" y="119"/>
                  </a:lnTo>
                  <a:lnTo>
                    <a:pt x="167" y="119"/>
                  </a:lnTo>
                  <a:lnTo>
                    <a:pt x="167" y="123"/>
                  </a:lnTo>
                  <a:lnTo>
                    <a:pt x="171" y="123"/>
                  </a:lnTo>
                  <a:lnTo>
                    <a:pt x="167" y="126"/>
                  </a:lnTo>
                  <a:lnTo>
                    <a:pt x="171" y="126"/>
                  </a:lnTo>
                  <a:lnTo>
                    <a:pt x="171" y="134"/>
                  </a:lnTo>
                  <a:lnTo>
                    <a:pt x="171" y="134"/>
                  </a:lnTo>
                  <a:lnTo>
                    <a:pt x="174" y="141"/>
                  </a:lnTo>
                  <a:lnTo>
                    <a:pt x="182" y="141"/>
                  </a:lnTo>
                  <a:lnTo>
                    <a:pt x="185" y="141"/>
                  </a:lnTo>
                  <a:lnTo>
                    <a:pt x="185" y="145"/>
                  </a:lnTo>
                  <a:lnTo>
                    <a:pt x="185" y="145"/>
                  </a:lnTo>
                  <a:lnTo>
                    <a:pt x="185" y="145"/>
                  </a:lnTo>
                  <a:lnTo>
                    <a:pt x="182" y="145"/>
                  </a:lnTo>
                  <a:lnTo>
                    <a:pt x="178" y="145"/>
                  </a:lnTo>
                  <a:lnTo>
                    <a:pt x="178" y="149"/>
                  </a:lnTo>
                  <a:lnTo>
                    <a:pt x="174" y="149"/>
                  </a:lnTo>
                  <a:lnTo>
                    <a:pt x="171" y="149"/>
                  </a:lnTo>
                  <a:lnTo>
                    <a:pt x="171" y="152"/>
                  </a:lnTo>
                  <a:lnTo>
                    <a:pt x="167" y="152"/>
                  </a:lnTo>
                  <a:lnTo>
                    <a:pt x="163" y="152"/>
                  </a:lnTo>
                  <a:lnTo>
                    <a:pt x="163" y="156"/>
                  </a:lnTo>
                  <a:lnTo>
                    <a:pt x="160" y="152"/>
                  </a:lnTo>
                  <a:lnTo>
                    <a:pt x="152" y="156"/>
                  </a:lnTo>
                  <a:lnTo>
                    <a:pt x="152" y="156"/>
                  </a:lnTo>
                  <a:lnTo>
                    <a:pt x="148" y="156"/>
                  </a:lnTo>
                  <a:lnTo>
                    <a:pt x="145" y="156"/>
                  </a:lnTo>
                  <a:lnTo>
                    <a:pt x="145" y="156"/>
                  </a:lnTo>
                  <a:lnTo>
                    <a:pt x="141" y="156"/>
                  </a:lnTo>
                  <a:lnTo>
                    <a:pt x="141" y="156"/>
                  </a:lnTo>
                  <a:lnTo>
                    <a:pt x="141" y="160"/>
                  </a:lnTo>
                  <a:lnTo>
                    <a:pt x="141" y="160"/>
                  </a:lnTo>
                  <a:lnTo>
                    <a:pt x="134" y="160"/>
                  </a:lnTo>
                  <a:lnTo>
                    <a:pt x="130" y="163"/>
                  </a:lnTo>
                  <a:lnTo>
                    <a:pt x="130" y="160"/>
                  </a:lnTo>
                  <a:lnTo>
                    <a:pt x="126" y="160"/>
                  </a:lnTo>
                  <a:lnTo>
                    <a:pt x="126" y="160"/>
                  </a:lnTo>
                  <a:lnTo>
                    <a:pt x="126" y="160"/>
                  </a:lnTo>
                  <a:lnTo>
                    <a:pt x="123" y="160"/>
                  </a:lnTo>
                  <a:lnTo>
                    <a:pt x="123" y="160"/>
                  </a:lnTo>
                  <a:lnTo>
                    <a:pt x="119" y="163"/>
                  </a:lnTo>
                  <a:lnTo>
                    <a:pt x="115" y="163"/>
                  </a:lnTo>
                  <a:lnTo>
                    <a:pt x="115" y="163"/>
                  </a:lnTo>
                  <a:lnTo>
                    <a:pt x="111" y="160"/>
                  </a:lnTo>
                  <a:lnTo>
                    <a:pt x="111" y="160"/>
                  </a:lnTo>
                  <a:lnTo>
                    <a:pt x="108" y="160"/>
                  </a:lnTo>
                  <a:lnTo>
                    <a:pt x="108" y="160"/>
                  </a:lnTo>
                  <a:lnTo>
                    <a:pt x="108" y="156"/>
                  </a:lnTo>
                  <a:lnTo>
                    <a:pt x="104" y="156"/>
                  </a:lnTo>
                  <a:lnTo>
                    <a:pt x="104" y="160"/>
                  </a:lnTo>
                  <a:lnTo>
                    <a:pt x="100" y="160"/>
                  </a:lnTo>
                  <a:lnTo>
                    <a:pt x="86" y="160"/>
                  </a:lnTo>
                  <a:lnTo>
                    <a:pt x="82" y="171"/>
                  </a:lnTo>
                  <a:lnTo>
                    <a:pt x="82" y="145"/>
                  </a:lnTo>
                  <a:lnTo>
                    <a:pt x="82" y="141"/>
                  </a:lnTo>
                  <a:lnTo>
                    <a:pt x="74" y="134"/>
                  </a:lnTo>
                  <a:lnTo>
                    <a:pt x="74" y="134"/>
                  </a:lnTo>
                  <a:lnTo>
                    <a:pt x="71" y="130"/>
                  </a:lnTo>
                  <a:lnTo>
                    <a:pt x="71" y="130"/>
                  </a:lnTo>
                  <a:lnTo>
                    <a:pt x="71" y="130"/>
                  </a:lnTo>
                  <a:lnTo>
                    <a:pt x="71" y="130"/>
                  </a:lnTo>
                  <a:lnTo>
                    <a:pt x="67" y="130"/>
                  </a:lnTo>
                  <a:lnTo>
                    <a:pt x="67" y="130"/>
                  </a:lnTo>
                  <a:lnTo>
                    <a:pt x="67" y="130"/>
                  </a:lnTo>
                  <a:lnTo>
                    <a:pt x="63" y="130"/>
                  </a:lnTo>
                  <a:lnTo>
                    <a:pt x="63" y="126"/>
                  </a:lnTo>
                  <a:lnTo>
                    <a:pt x="60" y="126"/>
                  </a:lnTo>
                  <a:lnTo>
                    <a:pt x="60" y="126"/>
                  </a:lnTo>
                  <a:lnTo>
                    <a:pt x="60" y="126"/>
                  </a:lnTo>
                  <a:lnTo>
                    <a:pt x="60" y="126"/>
                  </a:lnTo>
                  <a:lnTo>
                    <a:pt x="56" y="123"/>
                  </a:lnTo>
                  <a:lnTo>
                    <a:pt x="56" y="123"/>
                  </a:lnTo>
                  <a:lnTo>
                    <a:pt x="52" y="123"/>
                  </a:lnTo>
                  <a:lnTo>
                    <a:pt x="52" y="119"/>
                  </a:lnTo>
                  <a:lnTo>
                    <a:pt x="48" y="119"/>
                  </a:lnTo>
                  <a:lnTo>
                    <a:pt x="41" y="119"/>
                  </a:lnTo>
                  <a:lnTo>
                    <a:pt x="37" y="119"/>
                  </a:lnTo>
                  <a:lnTo>
                    <a:pt x="37" y="115"/>
                  </a:lnTo>
                  <a:lnTo>
                    <a:pt x="37" y="115"/>
                  </a:lnTo>
                  <a:lnTo>
                    <a:pt x="34" y="112"/>
                  </a:lnTo>
                  <a:lnTo>
                    <a:pt x="34" y="112"/>
                  </a:lnTo>
                  <a:lnTo>
                    <a:pt x="30" y="112"/>
                  </a:lnTo>
                  <a:lnTo>
                    <a:pt x="26" y="112"/>
                  </a:lnTo>
                  <a:lnTo>
                    <a:pt x="23" y="112"/>
                  </a:lnTo>
                  <a:lnTo>
                    <a:pt x="19" y="97"/>
                  </a:lnTo>
                  <a:lnTo>
                    <a:pt x="8" y="86"/>
                  </a:lnTo>
                  <a:lnTo>
                    <a:pt x="4" y="67"/>
                  </a:lnTo>
                  <a:lnTo>
                    <a:pt x="0" y="52"/>
                  </a:lnTo>
                  <a:lnTo>
                    <a:pt x="8" y="52"/>
                  </a:lnTo>
                  <a:lnTo>
                    <a:pt x="15" y="52"/>
                  </a:lnTo>
                  <a:lnTo>
                    <a:pt x="15" y="48"/>
                  </a:lnTo>
                  <a:lnTo>
                    <a:pt x="23" y="45"/>
                  </a:lnTo>
                  <a:lnTo>
                    <a:pt x="23" y="45"/>
                  </a:lnTo>
                  <a:lnTo>
                    <a:pt x="26" y="41"/>
                  </a:lnTo>
                  <a:lnTo>
                    <a:pt x="26" y="37"/>
                  </a:lnTo>
                  <a:lnTo>
                    <a:pt x="30" y="37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6" y="30"/>
                  </a:lnTo>
                  <a:lnTo>
                    <a:pt x="23" y="30"/>
                  </a:lnTo>
                  <a:lnTo>
                    <a:pt x="23" y="26"/>
                  </a:lnTo>
                  <a:lnTo>
                    <a:pt x="23" y="26"/>
                  </a:lnTo>
                  <a:lnTo>
                    <a:pt x="23" y="22"/>
                  </a:lnTo>
                  <a:lnTo>
                    <a:pt x="23" y="26"/>
                  </a:lnTo>
                  <a:lnTo>
                    <a:pt x="23" y="26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30" y="19"/>
                  </a:lnTo>
                  <a:lnTo>
                    <a:pt x="26" y="15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6" y="8"/>
                  </a:lnTo>
                  <a:lnTo>
                    <a:pt x="23" y="8"/>
                  </a:lnTo>
                  <a:lnTo>
                    <a:pt x="23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37" name="Freeform 139"/>
            <p:cNvSpPr/>
            <p:nvPr/>
          </p:nvSpPr>
          <p:spPr bwMode="auto">
            <a:xfrm>
              <a:off x="4908029" y="3200415"/>
              <a:ext cx="42459" cy="33452"/>
            </a:xfrm>
            <a:custGeom>
              <a:avLst/>
              <a:gdLst>
                <a:gd name="T0" fmla="*/ 7 w 33"/>
                <a:gd name="T1" fmla="*/ 4 h 26"/>
                <a:gd name="T2" fmla="*/ 7 w 33"/>
                <a:gd name="T3" fmla="*/ 4 h 26"/>
                <a:gd name="T4" fmla="*/ 11 w 33"/>
                <a:gd name="T5" fmla="*/ 4 h 26"/>
                <a:gd name="T6" fmla="*/ 14 w 33"/>
                <a:gd name="T7" fmla="*/ 0 h 26"/>
                <a:gd name="T8" fmla="*/ 14 w 33"/>
                <a:gd name="T9" fmla="*/ 0 h 26"/>
                <a:gd name="T10" fmla="*/ 18 w 33"/>
                <a:gd name="T11" fmla="*/ 4 h 26"/>
                <a:gd name="T12" fmla="*/ 18 w 33"/>
                <a:gd name="T13" fmla="*/ 4 h 26"/>
                <a:gd name="T14" fmla="*/ 22 w 33"/>
                <a:gd name="T15" fmla="*/ 0 h 26"/>
                <a:gd name="T16" fmla="*/ 22 w 33"/>
                <a:gd name="T17" fmla="*/ 0 h 26"/>
                <a:gd name="T18" fmla="*/ 22 w 33"/>
                <a:gd name="T19" fmla="*/ 0 h 26"/>
                <a:gd name="T20" fmla="*/ 26 w 33"/>
                <a:gd name="T21" fmla="*/ 4 h 26"/>
                <a:gd name="T22" fmla="*/ 29 w 33"/>
                <a:gd name="T23" fmla="*/ 4 h 26"/>
                <a:gd name="T24" fmla="*/ 29 w 33"/>
                <a:gd name="T25" fmla="*/ 7 h 26"/>
                <a:gd name="T26" fmla="*/ 29 w 33"/>
                <a:gd name="T27" fmla="*/ 7 h 26"/>
                <a:gd name="T28" fmla="*/ 29 w 33"/>
                <a:gd name="T29" fmla="*/ 11 h 26"/>
                <a:gd name="T30" fmla="*/ 33 w 33"/>
                <a:gd name="T31" fmla="*/ 15 h 26"/>
                <a:gd name="T32" fmla="*/ 29 w 33"/>
                <a:gd name="T33" fmla="*/ 18 h 26"/>
                <a:gd name="T34" fmla="*/ 29 w 33"/>
                <a:gd name="T35" fmla="*/ 18 h 26"/>
                <a:gd name="T36" fmla="*/ 29 w 33"/>
                <a:gd name="T37" fmla="*/ 18 h 26"/>
                <a:gd name="T38" fmla="*/ 26 w 33"/>
                <a:gd name="T39" fmla="*/ 22 h 26"/>
                <a:gd name="T40" fmla="*/ 26 w 33"/>
                <a:gd name="T41" fmla="*/ 22 h 26"/>
                <a:gd name="T42" fmla="*/ 26 w 33"/>
                <a:gd name="T43" fmla="*/ 18 h 26"/>
                <a:gd name="T44" fmla="*/ 26 w 33"/>
                <a:gd name="T45" fmla="*/ 18 h 26"/>
                <a:gd name="T46" fmla="*/ 22 w 33"/>
                <a:gd name="T47" fmla="*/ 18 h 26"/>
                <a:gd name="T48" fmla="*/ 22 w 33"/>
                <a:gd name="T49" fmla="*/ 15 h 26"/>
                <a:gd name="T50" fmla="*/ 18 w 33"/>
                <a:gd name="T51" fmla="*/ 15 h 26"/>
                <a:gd name="T52" fmla="*/ 18 w 33"/>
                <a:gd name="T53" fmla="*/ 15 h 26"/>
                <a:gd name="T54" fmla="*/ 18 w 33"/>
                <a:gd name="T55" fmla="*/ 15 h 26"/>
                <a:gd name="T56" fmla="*/ 18 w 33"/>
                <a:gd name="T57" fmla="*/ 18 h 26"/>
                <a:gd name="T58" fmla="*/ 14 w 33"/>
                <a:gd name="T59" fmla="*/ 22 h 26"/>
                <a:gd name="T60" fmla="*/ 14 w 33"/>
                <a:gd name="T61" fmla="*/ 22 h 26"/>
                <a:gd name="T62" fmla="*/ 11 w 33"/>
                <a:gd name="T63" fmla="*/ 26 h 26"/>
                <a:gd name="T64" fmla="*/ 11 w 33"/>
                <a:gd name="T65" fmla="*/ 22 h 26"/>
                <a:gd name="T66" fmla="*/ 11 w 33"/>
                <a:gd name="T67" fmla="*/ 22 h 26"/>
                <a:gd name="T68" fmla="*/ 7 w 33"/>
                <a:gd name="T69" fmla="*/ 26 h 26"/>
                <a:gd name="T70" fmla="*/ 7 w 33"/>
                <a:gd name="T71" fmla="*/ 22 h 26"/>
                <a:gd name="T72" fmla="*/ 3 w 33"/>
                <a:gd name="T73" fmla="*/ 22 h 26"/>
                <a:gd name="T74" fmla="*/ 3 w 33"/>
                <a:gd name="T75" fmla="*/ 18 h 26"/>
                <a:gd name="T76" fmla="*/ 0 w 33"/>
                <a:gd name="T77" fmla="*/ 18 h 26"/>
                <a:gd name="T78" fmla="*/ 0 w 33"/>
                <a:gd name="T79" fmla="*/ 22 h 26"/>
                <a:gd name="T80" fmla="*/ 0 w 33"/>
                <a:gd name="T81" fmla="*/ 18 h 26"/>
                <a:gd name="T82" fmla="*/ 0 w 33"/>
                <a:gd name="T83" fmla="*/ 7 h 26"/>
                <a:gd name="T84" fmla="*/ 3 w 33"/>
                <a:gd name="T85" fmla="*/ 7 h 26"/>
                <a:gd name="T86" fmla="*/ 7 w 33"/>
                <a:gd name="T87" fmla="*/ 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3" h="26">
                  <a:moveTo>
                    <a:pt x="7" y="4"/>
                  </a:moveTo>
                  <a:lnTo>
                    <a:pt x="7" y="4"/>
                  </a:lnTo>
                  <a:lnTo>
                    <a:pt x="11" y="4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6" y="4"/>
                  </a:lnTo>
                  <a:lnTo>
                    <a:pt x="29" y="4"/>
                  </a:lnTo>
                  <a:lnTo>
                    <a:pt x="29" y="7"/>
                  </a:lnTo>
                  <a:lnTo>
                    <a:pt x="29" y="7"/>
                  </a:lnTo>
                  <a:lnTo>
                    <a:pt x="29" y="11"/>
                  </a:lnTo>
                  <a:lnTo>
                    <a:pt x="33" y="15"/>
                  </a:lnTo>
                  <a:lnTo>
                    <a:pt x="29" y="18"/>
                  </a:lnTo>
                  <a:lnTo>
                    <a:pt x="29" y="18"/>
                  </a:lnTo>
                  <a:lnTo>
                    <a:pt x="29" y="18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2" y="15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8" y="18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1" y="26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7" y="26"/>
                  </a:lnTo>
                  <a:lnTo>
                    <a:pt x="7" y="22"/>
                  </a:lnTo>
                  <a:lnTo>
                    <a:pt x="3" y="22"/>
                  </a:lnTo>
                  <a:lnTo>
                    <a:pt x="3" y="18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7"/>
                  </a:lnTo>
                  <a:lnTo>
                    <a:pt x="3" y="7"/>
                  </a:lnTo>
                  <a:lnTo>
                    <a:pt x="7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38" name="Freeform 140"/>
            <p:cNvSpPr/>
            <p:nvPr/>
          </p:nvSpPr>
          <p:spPr bwMode="auto">
            <a:xfrm>
              <a:off x="4908029" y="3219715"/>
              <a:ext cx="42459" cy="42459"/>
            </a:xfrm>
            <a:custGeom>
              <a:avLst/>
              <a:gdLst>
                <a:gd name="T0" fmla="*/ 3 w 33"/>
                <a:gd name="T1" fmla="*/ 33 h 33"/>
                <a:gd name="T2" fmla="*/ 11 w 33"/>
                <a:gd name="T3" fmla="*/ 33 h 33"/>
                <a:gd name="T4" fmla="*/ 18 w 33"/>
                <a:gd name="T5" fmla="*/ 33 h 33"/>
                <a:gd name="T6" fmla="*/ 18 w 33"/>
                <a:gd name="T7" fmla="*/ 29 h 33"/>
                <a:gd name="T8" fmla="*/ 26 w 33"/>
                <a:gd name="T9" fmla="*/ 26 h 33"/>
                <a:gd name="T10" fmla="*/ 26 w 33"/>
                <a:gd name="T11" fmla="*/ 26 h 33"/>
                <a:gd name="T12" fmla="*/ 29 w 33"/>
                <a:gd name="T13" fmla="*/ 22 h 33"/>
                <a:gd name="T14" fmla="*/ 29 w 33"/>
                <a:gd name="T15" fmla="*/ 18 h 33"/>
                <a:gd name="T16" fmla="*/ 33 w 33"/>
                <a:gd name="T17" fmla="*/ 18 h 33"/>
                <a:gd name="T18" fmla="*/ 29 w 33"/>
                <a:gd name="T19" fmla="*/ 15 h 33"/>
                <a:gd name="T20" fmla="*/ 29 w 33"/>
                <a:gd name="T21" fmla="*/ 15 h 33"/>
                <a:gd name="T22" fmla="*/ 29 w 33"/>
                <a:gd name="T23" fmla="*/ 11 h 33"/>
                <a:gd name="T24" fmla="*/ 26 w 33"/>
                <a:gd name="T25" fmla="*/ 11 h 33"/>
                <a:gd name="T26" fmla="*/ 26 w 33"/>
                <a:gd name="T27" fmla="*/ 7 h 33"/>
                <a:gd name="T28" fmla="*/ 26 w 33"/>
                <a:gd name="T29" fmla="*/ 7 h 33"/>
                <a:gd name="T30" fmla="*/ 26 w 33"/>
                <a:gd name="T31" fmla="*/ 3 h 33"/>
                <a:gd name="T32" fmla="*/ 22 w 33"/>
                <a:gd name="T33" fmla="*/ 3 h 33"/>
                <a:gd name="T34" fmla="*/ 22 w 33"/>
                <a:gd name="T35" fmla="*/ 0 h 33"/>
                <a:gd name="T36" fmla="*/ 18 w 33"/>
                <a:gd name="T37" fmla="*/ 0 h 33"/>
                <a:gd name="T38" fmla="*/ 18 w 33"/>
                <a:gd name="T39" fmla="*/ 0 h 33"/>
                <a:gd name="T40" fmla="*/ 18 w 33"/>
                <a:gd name="T41" fmla="*/ 0 h 33"/>
                <a:gd name="T42" fmla="*/ 18 w 33"/>
                <a:gd name="T43" fmla="*/ 3 h 33"/>
                <a:gd name="T44" fmla="*/ 14 w 33"/>
                <a:gd name="T45" fmla="*/ 7 h 33"/>
                <a:gd name="T46" fmla="*/ 14 w 33"/>
                <a:gd name="T47" fmla="*/ 7 h 33"/>
                <a:gd name="T48" fmla="*/ 11 w 33"/>
                <a:gd name="T49" fmla="*/ 11 h 33"/>
                <a:gd name="T50" fmla="*/ 11 w 33"/>
                <a:gd name="T51" fmla="*/ 7 h 33"/>
                <a:gd name="T52" fmla="*/ 11 w 33"/>
                <a:gd name="T53" fmla="*/ 7 h 33"/>
                <a:gd name="T54" fmla="*/ 7 w 33"/>
                <a:gd name="T55" fmla="*/ 11 h 33"/>
                <a:gd name="T56" fmla="*/ 7 w 33"/>
                <a:gd name="T57" fmla="*/ 7 h 33"/>
                <a:gd name="T58" fmla="*/ 3 w 33"/>
                <a:gd name="T59" fmla="*/ 7 h 33"/>
                <a:gd name="T60" fmla="*/ 3 w 33"/>
                <a:gd name="T61" fmla="*/ 3 h 33"/>
                <a:gd name="T62" fmla="*/ 0 w 33"/>
                <a:gd name="T63" fmla="*/ 3 h 33"/>
                <a:gd name="T64" fmla="*/ 0 w 33"/>
                <a:gd name="T65" fmla="*/ 7 h 33"/>
                <a:gd name="T66" fmla="*/ 0 w 33"/>
                <a:gd name="T67" fmla="*/ 7 h 33"/>
                <a:gd name="T68" fmla="*/ 0 w 33"/>
                <a:gd name="T69" fmla="*/ 11 h 33"/>
                <a:gd name="T70" fmla="*/ 0 w 33"/>
                <a:gd name="T71" fmla="*/ 15 h 33"/>
                <a:gd name="T72" fmla="*/ 0 w 33"/>
                <a:gd name="T73" fmla="*/ 18 h 33"/>
                <a:gd name="T74" fmla="*/ 3 w 33"/>
                <a:gd name="T7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3" h="33">
                  <a:moveTo>
                    <a:pt x="3" y="33"/>
                  </a:moveTo>
                  <a:lnTo>
                    <a:pt x="11" y="33"/>
                  </a:lnTo>
                  <a:lnTo>
                    <a:pt x="18" y="33"/>
                  </a:lnTo>
                  <a:lnTo>
                    <a:pt x="18" y="29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29" y="22"/>
                  </a:lnTo>
                  <a:lnTo>
                    <a:pt x="29" y="18"/>
                  </a:lnTo>
                  <a:lnTo>
                    <a:pt x="33" y="18"/>
                  </a:lnTo>
                  <a:lnTo>
                    <a:pt x="29" y="15"/>
                  </a:lnTo>
                  <a:lnTo>
                    <a:pt x="29" y="15"/>
                  </a:lnTo>
                  <a:lnTo>
                    <a:pt x="29" y="11"/>
                  </a:lnTo>
                  <a:lnTo>
                    <a:pt x="26" y="11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6" y="3"/>
                  </a:lnTo>
                  <a:lnTo>
                    <a:pt x="22" y="3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3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1" y="11"/>
                  </a:lnTo>
                  <a:lnTo>
                    <a:pt x="11" y="7"/>
                  </a:lnTo>
                  <a:lnTo>
                    <a:pt x="11" y="7"/>
                  </a:lnTo>
                  <a:lnTo>
                    <a:pt x="7" y="11"/>
                  </a:lnTo>
                  <a:lnTo>
                    <a:pt x="7" y="7"/>
                  </a:lnTo>
                  <a:lnTo>
                    <a:pt x="3" y="7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3" y="3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39" name="Freeform 141"/>
            <p:cNvSpPr/>
            <p:nvPr/>
          </p:nvSpPr>
          <p:spPr bwMode="auto">
            <a:xfrm>
              <a:off x="4545201" y="3075612"/>
              <a:ext cx="405289" cy="362830"/>
            </a:xfrm>
            <a:custGeom>
              <a:avLst/>
              <a:gdLst>
                <a:gd name="T0" fmla="*/ 11 w 315"/>
                <a:gd name="T1" fmla="*/ 156 h 282"/>
                <a:gd name="T2" fmla="*/ 22 w 315"/>
                <a:gd name="T3" fmla="*/ 153 h 282"/>
                <a:gd name="T4" fmla="*/ 37 w 315"/>
                <a:gd name="T5" fmla="*/ 145 h 282"/>
                <a:gd name="T6" fmla="*/ 45 w 315"/>
                <a:gd name="T7" fmla="*/ 153 h 282"/>
                <a:gd name="T8" fmla="*/ 63 w 315"/>
                <a:gd name="T9" fmla="*/ 138 h 282"/>
                <a:gd name="T10" fmla="*/ 67 w 315"/>
                <a:gd name="T11" fmla="*/ 115 h 282"/>
                <a:gd name="T12" fmla="*/ 82 w 315"/>
                <a:gd name="T13" fmla="*/ 97 h 282"/>
                <a:gd name="T14" fmla="*/ 97 w 315"/>
                <a:gd name="T15" fmla="*/ 75 h 282"/>
                <a:gd name="T16" fmla="*/ 100 w 315"/>
                <a:gd name="T17" fmla="*/ 56 h 282"/>
                <a:gd name="T18" fmla="*/ 111 w 315"/>
                <a:gd name="T19" fmla="*/ 34 h 282"/>
                <a:gd name="T20" fmla="*/ 111 w 315"/>
                <a:gd name="T21" fmla="*/ 15 h 282"/>
                <a:gd name="T22" fmla="*/ 115 w 315"/>
                <a:gd name="T23" fmla="*/ 8 h 282"/>
                <a:gd name="T24" fmla="*/ 126 w 315"/>
                <a:gd name="T25" fmla="*/ 4 h 282"/>
                <a:gd name="T26" fmla="*/ 141 w 315"/>
                <a:gd name="T27" fmla="*/ 12 h 282"/>
                <a:gd name="T28" fmla="*/ 159 w 315"/>
                <a:gd name="T29" fmla="*/ 15 h 282"/>
                <a:gd name="T30" fmla="*/ 171 w 315"/>
                <a:gd name="T31" fmla="*/ 15 h 282"/>
                <a:gd name="T32" fmla="*/ 185 w 315"/>
                <a:gd name="T33" fmla="*/ 8 h 282"/>
                <a:gd name="T34" fmla="*/ 208 w 315"/>
                <a:gd name="T35" fmla="*/ 4 h 282"/>
                <a:gd name="T36" fmla="*/ 215 w 315"/>
                <a:gd name="T37" fmla="*/ 4 h 282"/>
                <a:gd name="T38" fmla="*/ 222 w 315"/>
                <a:gd name="T39" fmla="*/ 0 h 282"/>
                <a:gd name="T40" fmla="*/ 237 w 315"/>
                <a:gd name="T41" fmla="*/ 4 h 282"/>
                <a:gd name="T42" fmla="*/ 256 w 315"/>
                <a:gd name="T43" fmla="*/ 4 h 282"/>
                <a:gd name="T44" fmla="*/ 271 w 315"/>
                <a:gd name="T45" fmla="*/ 15 h 282"/>
                <a:gd name="T46" fmla="*/ 282 w 315"/>
                <a:gd name="T47" fmla="*/ 12 h 282"/>
                <a:gd name="T48" fmla="*/ 293 w 315"/>
                <a:gd name="T49" fmla="*/ 8 h 282"/>
                <a:gd name="T50" fmla="*/ 308 w 315"/>
                <a:gd name="T51" fmla="*/ 19 h 282"/>
                <a:gd name="T52" fmla="*/ 315 w 315"/>
                <a:gd name="T53" fmla="*/ 26 h 282"/>
                <a:gd name="T54" fmla="*/ 311 w 315"/>
                <a:gd name="T55" fmla="*/ 45 h 282"/>
                <a:gd name="T56" fmla="*/ 300 w 315"/>
                <a:gd name="T57" fmla="*/ 67 h 282"/>
                <a:gd name="T58" fmla="*/ 289 w 315"/>
                <a:gd name="T59" fmla="*/ 101 h 282"/>
                <a:gd name="T60" fmla="*/ 282 w 315"/>
                <a:gd name="T61" fmla="*/ 127 h 282"/>
                <a:gd name="T62" fmla="*/ 304 w 315"/>
                <a:gd name="T63" fmla="*/ 201 h 282"/>
                <a:gd name="T64" fmla="*/ 274 w 315"/>
                <a:gd name="T65" fmla="*/ 227 h 282"/>
                <a:gd name="T66" fmla="*/ 274 w 315"/>
                <a:gd name="T67" fmla="*/ 238 h 282"/>
                <a:gd name="T68" fmla="*/ 271 w 315"/>
                <a:gd name="T69" fmla="*/ 256 h 282"/>
                <a:gd name="T70" fmla="*/ 285 w 315"/>
                <a:gd name="T71" fmla="*/ 268 h 282"/>
                <a:gd name="T72" fmla="*/ 289 w 315"/>
                <a:gd name="T73" fmla="*/ 282 h 282"/>
                <a:gd name="T74" fmla="*/ 278 w 315"/>
                <a:gd name="T75" fmla="*/ 282 h 282"/>
                <a:gd name="T76" fmla="*/ 256 w 315"/>
                <a:gd name="T77" fmla="*/ 264 h 282"/>
                <a:gd name="T78" fmla="*/ 245 w 315"/>
                <a:gd name="T79" fmla="*/ 253 h 282"/>
                <a:gd name="T80" fmla="*/ 234 w 315"/>
                <a:gd name="T81" fmla="*/ 260 h 282"/>
                <a:gd name="T82" fmla="*/ 219 w 315"/>
                <a:gd name="T83" fmla="*/ 256 h 282"/>
                <a:gd name="T84" fmla="*/ 211 w 315"/>
                <a:gd name="T85" fmla="*/ 249 h 282"/>
                <a:gd name="T86" fmla="*/ 204 w 315"/>
                <a:gd name="T87" fmla="*/ 253 h 282"/>
                <a:gd name="T88" fmla="*/ 196 w 315"/>
                <a:gd name="T89" fmla="*/ 245 h 282"/>
                <a:gd name="T90" fmla="*/ 182 w 315"/>
                <a:gd name="T91" fmla="*/ 249 h 282"/>
                <a:gd name="T92" fmla="*/ 171 w 315"/>
                <a:gd name="T93" fmla="*/ 249 h 282"/>
                <a:gd name="T94" fmla="*/ 167 w 315"/>
                <a:gd name="T95" fmla="*/ 242 h 282"/>
                <a:gd name="T96" fmla="*/ 163 w 315"/>
                <a:gd name="T97" fmla="*/ 230 h 282"/>
                <a:gd name="T98" fmla="*/ 163 w 315"/>
                <a:gd name="T99" fmla="*/ 223 h 282"/>
                <a:gd name="T100" fmla="*/ 159 w 315"/>
                <a:gd name="T101" fmla="*/ 208 h 282"/>
                <a:gd name="T102" fmla="*/ 159 w 315"/>
                <a:gd name="T103" fmla="*/ 197 h 282"/>
                <a:gd name="T104" fmla="*/ 141 w 315"/>
                <a:gd name="T105" fmla="*/ 186 h 282"/>
                <a:gd name="T106" fmla="*/ 122 w 315"/>
                <a:gd name="T107" fmla="*/ 190 h 282"/>
                <a:gd name="T108" fmla="*/ 104 w 315"/>
                <a:gd name="T109" fmla="*/ 201 h 282"/>
                <a:gd name="T110" fmla="*/ 85 w 315"/>
                <a:gd name="T111" fmla="*/ 193 h 282"/>
                <a:gd name="T112" fmla="*/ 82 w 315"/>
                <a:gd name="T113" fmla="*/ 182 h 282"/>
                <a:gd name="T114" fmla="*/ 78 w 315"/>
                <a:gd name="T115" fmla="*/ 171 h 282"/>
                <a:gd name="T116" fmla="*/ 37 w 315"/>
                <a:gd name="T117" fmla="*/ 167 h 282"/>
                <a:gd name="T118" fmla="*/ 19 w 315"/>
                <a:gd name="T119" fmla="*/ 167 h 282"/>
                <a:gd name="T120" fmla="*/ 11 w 315"/>
                <a:gd name="T121" fmla="*/ 1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5" h="282">
                  <a:moveTo>
                    <a:pt x="0" y="167"/>
                  </a:moveTo>
                  <a:lnTo>
                    <a:pt x="4" y="164"/>
                  </a:lnTo>
                  <a:lnTo>
                    <a:pt x="8" y="164"/>
                  </a:lnTo>
                  <a:lnTo>
                    <a:pt x="11" y="164"/>
                  </a:lnTo>
                  <a:lnTo>
                    <a:pt x="8" y="156"/>
                  </a:lnTo>
                  <a:lnTo>
                    <a:pt x="11" y="156"/>
                  </a:lnTo>
                  <a:lnTo>
                    <a:pt x="15" y="153"/>
                  </a:lnTo>
                  <a:lnTo>
                    <a:pt x="19" y="149"/>
                  </a:lnTo>
                  <a:lnTo>
                    <a:pt x="19" y="149"/>
                  </a:lnTo>
                  <a:lnTo>
                    <a:pt x="22" y="149"/>
                  </a:lnTo>
                  <a:lnTo>
                    <a:pt x="22" y="153"/>
                  </a:lnTo>
                  <a:lnTo>
                    <a:pt x="22" y="153"/>
                  </a:lnTo>
                  <a:lnTo>
                    <a:pt x="26" y="153"/>
                  </a:lnTo>
                  <a:lnTo>
                    <a:pt x="30" y="149"/>
                  </a:lnTo>
                  <a:lnTo>
                    <a:pt x="30" y="149"/>
                  </a:lnTo>
                  <a:lnTo>
                    <a:pt x="30" y="149"/>
                  </a:lnTo>
                  <a:lnTo>
                    <a:pt x="34" y="149"/>
                  </a:lnTo>
                  <a:lnTo>
                    <a:pt x="37" y="145"/>
                  </a:lnTo>
                  <a:lnTo>
                    <a:pt x="41" y="145"/>
                  </a:lnTo>
                  <a:lnTo>
                    <a:pt x="41" y="145"/>
                  </a:lnTo>
                  <a:lnTo>
                    <a:pt x="37" y="149"/>
                  </a:lnTo>
                  <a:lnTo>
                    <a:pt x="41" y="149"/>
                  </a:lnTo>
                  <a:lnTo>
                    <a:pt x="41" y="153"/>
                  </a:lnTo>
                  <a:lnTo>
                    <a:pt x="45" y="153"/>
                  </a:lnTo>
                  <a:lnTo>
                    <a:pt x="48" y="153"/>
                  </a:lnTo>
                  <a:lnTo>
                    <a:pt x="52" y="149"/>
                  </a:lnTo>
                  <a:lnTo>
                    <a:pt x="59" y="141"/>
                  </a:lnTo>
                  <a:lnTo>
                    <a:pt x="59" y="141"/>
                  </a:lnTo>
                  <a:lnTo>
                    <a:pt x="63" y="138"/>
                  </a:lnTo>
                  <a:lnTo>
                    <a:pt x="63" y="138"/>
                  </a:lnTo>
                  <a:lnTo>
                    <a:pt x="67" y="134"/>
                  </a:lnTo>
                  <a:lnTo>
                    <a:pt x="67" y="130"/>
                  </a:lnTo>
                  <a:lnTo>
                    <a:pt x="67" y="127"/>
                  </a:lnTo>
                  <a:lnTo>
                    <a:pt x="67" y="119"/>
                  </a:lnTo>
                  <a:lnTo>
                    <a:pt x="67" y="119"/>
                  </a:lnTo>
                  <a:lnTo>
                    <a:pt x="67" y="115"/>
                  </a:lnTo>
                  <a:lnTo>
                    <a:pt x="71" y="112"/>
                  </a:lnTo>
                  <a:lnTo>
                    <a:pt x="74" y="108"/>
                  </a:lnTo>
                  <a:lnTo>
                    <a:pt x="74" y="104"/>
                  </a:lnTo>
                  <a:lnTo>
                    <a:pt x="78" y="101"/>
                  </a:lnTo>
                  <a:lnTo>
                    <a:pt x="82" y="97"/>
                  </a:lnTo>
                  <a:lnTo>
                    <a:pt x="82" y="97"/>
                  </a:lnTo>
                  <a:lnTo>
                    <a:pt x="85" y="97"/>
                  </a:lnTo>
                  <a:lnTo>
                    <a:pt x="89" y="93"/>
                  </a:lnTo>
                  <a:lnTo>
                    <a:pt x="93" y="86"/>
                  </a:lnTo>
                  <a:lnTo>
                    <a:pt x="93" y="82"/>
                  </a:lnTo>
                  <a:lnTo>
                    <a:pt x="97" y="78"/>
                  </a:lnTo>
                  <a:lnTo>
                    <a:pt x="97" y="75"/>
                  </a:lnTo>
                  <a:lnTo>
                    <a:pt x="100" y="71"/>
                  </a:lnTo>
                  <a:lnTo>
                    <a:pt x="97" y="71"/>
                  </a:lnTo>
                  <a:lnTo>
                    <a:pt x="100" y="67"/>
                  </a:lnTo>
                  <a:lnTo>
                    <a:pt x="97" y="64"/>
                  </a:lnTo>
                  <a:lnTo>
                    <a:pt x="100" y="60"/>
                  </a:lnTo>
                  <a:lnTo>
                    <a:pt x="100" y="56"/>
                  </a:lnTo>
                  <a:lnTo>
                    <a:pt x="100" y="56"/>
                  </a:lnTo>
                  <a:lnTo>
                    <a:pt x="104" y="52"/>
                  </a:lnTo>
                  <a:lnTo>
                    <a:pt x="100" y="45"/>
                  </a:lnTo>
                  <a:lnTo>
                    <a:pt x="108" y="38"/>
                  </a:lnTo>
                  <a:lnTo>
                    <a:pt x="108" y="34"/>
                  </a:lnTo>
                  <a:lnTo>
                    <a:pt x="111" y="34"/>
                  </a:lnTo>
                  <a:lnTo>
                    <a:pt x="111" y="26"/>
                  </a:lnTo>
                  <a:lnTo>
                    <a:pt x="111" y="26"/>
                  </a:lnTo>
                  <a:lnTo>
                    <a:pt x="111" y="23"/>
                  </a:lnTo>
                  <a:lnTo>
                    <a:pt x="111" y="19"/>
                  </a:lnTo>
                  <a:lnTo>
                    <a:pt x="111" y="19"/>
                  </a:lnTo>
                  <a:lnTo>
                    <a:pt x="111" y="15"/>
                  </a:lnTo>
                  <a:lnTo>
                    <a:pt x="111" y="12"/>
                  </a:lnTo>
                  <a:lnTo>
                    <a:pt x="111" y="12"/>
                  </a:lnTo>
                  <a:lnTo>
                    <a:pt x="115" y="12"/>
                  </a:lnTo>
                  <a:lnTo>
                    <a:pt x="115" y="12"/>
                  </a:lnTo>
                  <a:lnTo>
                    <a:pt x="115" y="8"/>
                  </a:lnTo>
                  <a:lnTo>
                    <a:pt x="115" y="8"/>
                  </a:lnTo>
                  <a:lnTo>
                    <a:pt x="115" y="4"/>
                  </a:lnTo>
                  <a:lnTo>
                    <a:pt x="119" y="4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26" y="4"/>
                  </a:lnTo>
                  <a:lnTo>
                    <a:pt x="130" y="4"/>
                  </a:lnTo>
                  <a:lnTo>
                    <a:pt x="130" y="4"/>
                  </a:lnTo>
                  <a:lnTo>
                    <a:pt x="134" y="8"/>
                  </a:lnTo>
                  <a:lnTo>
                    <a:pt x="137" y="8"/>
                  </a:lnTo>
                  <a:lnTo>
                    <a:pt x="141" y="12"/>
                  </a:lnTo>
                  <a:lnTo>
                    <a:pt x="141" y="12"/>
                  </a:lnTo>
                  <a:lnTo>
                    <a:pt x="145" y="12"/>
                  </a:lnTo>
                  <a:lnTo>
                    <a:pt x="148" y="15"/>
                  </a:lnTo>
                  <a:lnTo>
                    <a:pt x="152" y="15"/>
                  </a:lnTo>
                  <a:lnTo>
                    <a:pt x="156" y="15"/>
                  </a:lnTo>
                  <a:lnTo>
                    <a:pt x="159" y="15"/>
                  </a:lnTo>
                  <a:lnTo>
                    <a:pt x="159" y="15"/>
                  </a:lnTo>
                  <a:lnTo>
                    <a:pt x="163" y="15"/>
                  </a:lnTo>
                  <a:lnTo>
                    <a:pt x="167" y="15"/>
                  </a:lnTo>
                  <a:lnTo>
                    <a:pt x="167" y="15"/>
                  </a:lnTo>
                  <a:lnTo>
                    <a:pt x="171" y="15"/>
                  </a:lnTo>
                  <a:lnTo>
                    <a:pt x="174" y="15"/>
                  </a:lnTo>
                  <a:lnTo>
                    <a:pt x="171" y="15"/>
                  </a:lnTo>
                  <a:lnTo>
                    <a:pt x="171" y="12"/>
                  </a:lnTo>
                  <a:lnTo>
                    <a:pt x="174" y="8"/>
                  </a:lnTo>
                  <a:lnTo>
                    <a:pt x="174" y="8"/>
                  </a:lnTo>
                  <a:lnTo>
                    <a:pt x="178" y="8"/>
                  </a:lnTo>
                  <a:lnTo>
                    <a:pt x="182" y="8"/>
                  </a:lnTo>
                  <a:lnTo>
                    <a:pt x="185" y="8"/>
                  </a:lnTo>
                  <a:lnTo>
                    <a:pt x="185" y="8"/>
                  </a:lnTo>
                  <a:lnTo>
                    <a:pt x="193" y="8"/>
                  </a:lnTo>
                  <a:lnTo>
                    <a:pt x="193" y="8"/>
                  </a:lnTo>
                  <a:lnTo>
                    <a:pt x="196" y="4"/>
                  </a:lnTo>
                  <a:lnTo>
                    <a:pt x="204" y="4"/>
                  </a:lnTo>
                  <a:lnTo>
                    <a:pt x="208" y="4"/>
                  </a:lnTo>
                  <a:lnTo>
                    <a:pt x="208" y="4"/>
                  </a:lnTo>
                  <a:lnTo>
                    <a:pt x="208" y="4"/>
                  </a:lnTo>
                  <a:lnTo>
                    <a:pt x="208" y="4"/>
                  </a:lnTo>
                  <a:lnTo>
                    <a:pt x="211" y="4"/>
                  </a:lnTo>
                  <a:lnTo>
                    <a:pt x="211" y="4"/>
                  </a:lnTo>
                  <a:lnTo>
                    <a:pt x="215" y="4"/>
                  </a:lnTo>
                  <a:lnTo>
                    <a:pt x="219" y="4"/>
                  </a:lnTo>
                  <a:lnTo>
                    <a:pt x="219" y="4"/>
                  </a:lnTo>
                  <a:lnTo>
                    <a:pt x="222" y="0"/>
                  </a:lnTo>
                  <a:lnTo>
                    <a:pt x="222" y="0"/>
                  </a:lnTo>
                  <a:lnTo>
                    <a:pt x="222" y="0"/>
                  </a:lnTo>
                  <a:lnTo>
                    <a:pt x="222" y="0"/>
                  </a:lnTo>
                  <a:lnTo>
                    <a:pt x="226" y="0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234" y="0"/>
                  </a:lnTo>
                  <a:lnTo>
                    <a:pt x="234" y="0"/>
                  </a:lnTo>
                  <a:lnTo>
                    <a:pt x="237" y="4"/>
                  </a:lnTo>
                  <a:lnTo>
                    <a:pt x="245" y="4"/>
                  </a:lnTo>
                  <a:lnTo>
                    <a:pt x="245" y="4"/>
                  </a:lnTo>
                  <a:lnTo>
                    <a:pt x="248" y="0"/>
                  </a:lnTo>
                  <a:lnTo>
                    <a:pt x="252" y="0"/>
                  </a:lnTo>
                  <a:lnTo>
                    <a:pt x="256" y="4"/>
                  </a:lnTo>
                  <a:lnTo>
                    <a:pt x="256" y="4"/>
                  </a:lnTo>
                  <a:lnTo>
                    <a:pt x="259" y="8"/>
                  </a:lnTo>
                  <a:lnTo>
                    <a:pt x="259" y="8"/>
                  </a:lnTo>
                  <a:lnTo>
                    <a:pt x="263" y="8"/>
                  </a:lnTo>
                  <a:lnTo>
                    <a:pt x="263" y="12"/>
                  </a:lnTo>
                  <a:lnTo>
                    <a:pt x="267" y="12"/>
                  </a:lnTo>
                  <a:lnTo>
                    <a:pt x="271" y="15"/>
                  </a:lnTo>
                  <a:lnTo>
                    <a:pt x="271" y="15"/>
                  </a:lnTo>
                  <a:lnTo>
                    <a:pt x="274" y="12"/>
                  </a:lnTo>
                  <a:lnTo>
                    <a:pt x="274" y="12"/>
                  </a:lnTo>
                  <a:lnTo>
                    <a:pt x="278" y="12"/>
                  </a:lnTo>
                  <a:lnTo>
                    <a:pt x="282" y="12"/>
                  </a:lnTo>
                  <a:lnTo>
                    <a:pt x="282" y="12"/>
                  </a:lnTo>
                  <a:lnTo>
                    <a:pt x="282" y="12"/>
                  </a:lnTo>
                  <a:lnTo>
                    <a:pt x="285" y="12"/>
                  </a:lnTo>
                  <a:lnTo>
                    <a:pt x="289" y="8"/>
                  </a:lnTo>
                  <a:lnTo>
                    <a:pt x="289" y="8"/>
                  </a:lnTo>
                  <a:lnTo>
                    <a:pt x="293" y="8"/>
                  </a:lnTo>
                  <a:lnTo>
                    <a:pt x="293" y="8"/>
                  </a:lnTo>
                  <a:lnTo>
                    <a:pt x="296" y="12"/>
                  </a:lnTo>
                  <a:lnTo>
                    <a:pt x="300" y="15"/>
                  </a:lnTo>
                  <a:lnTo>
                    <a:pt x="300" y="15"/>
                  </a:lnTo>
                  <a:lnTo>
                    <a:pt x="304" y="15"/>
                  </a:lnTo>
                  <a:lnTo>
                    <a:pt x="304" y="19"/>
                  </a:lnTo>
                  <a:lnTo>
                    <a:pt x="308" y="19"/>
                  </a:lnTo>
                  <a:lnTo>
                    <a:pt x="308" y="23"/>
                  </a:lnTo>
                  <a:lnTo>
                    <a:pt x="308" y="23"/>
                  </a:lnTo>
                  <a:lnTo>
                    <a:pt x="308" y="26"/>
                  </a:lnTo>
                  <a:lnTo>
                    <a:pt x="311" y="26"/>
                  </a:lnTo>
                  <a:lnTo>
                    <a:pt x="315" y="26"/>
                  </a:lnTo>
                  <a:lnTo>
                    <a:pt x="315" y="26"/>
                  </a:lnTo>
                  <a:lnTo>
                    <a:pt x="315" y="30"/>
                  </a:lnTo>
                  <a:lnTo>
                    <a:pt x="311" y="30"/>
                  </a:lnTo>
                  <a:lnTo>
                    <a:pt x="311" y="34"/>
                  </a:lnTo>
                  <a:lnTo>
                    <a:pt x="311" y="41"/>
                  </a:lnTo>
                  <a:lnTo>
                    <a:pt x="311" y="45"/>
                  </a:lnTo>
                  <a:lnTo>
                    <a:pt x="311" y="45"/>
                  </a:lnTo>
                  <a:lnTo>
                    <a:pt x="315" y="49"/>
                  </a:lnTo>
                  <a:lnTo>
                    <a:pt x="315" y="49"/>
                  </a:lnTo>
                  <a:lnTo>
                    <a:pt x="315" y="52"/>
                  </a:lnTo>
                  <a:lnTo>
                    <a:pt x="308" y="60"/>
                  </a:lnTo>
                  <a:lnTo>
                    <a:pt x="300" y="67"/>
                  </a:lnTo>
                  <a:lnTo>
                    <a:pt x="300" y="67"/>
                  </a:lnTo>
                  <a:lnTo>
                    <a:pt x="293" y="78"/>
                  </a:lnTo>
                  <a:lnTo>
                    <a:pt x="293" y="82"/>
                  </a:lnTo>
                  <a:lnTo>
                    <a:pt x="293" y="86"/>
                  </a:lnTo>
                  <a:lnTo>
                    <a:pt x="293" y="90"/>
                  </a:lnTo>
                  <a:lnTo>
                    <a:pt x="289" y="97"/>
                  </a:lnTo>
                  <a:lnTo>
                    <a:pt x="289" y="101"/>
                  </a:lnTo>
                  <a:lnTo>
                    <a:pt x="285" y="104"/>
                  </a:lnTo>
                  <a:lnTo>
                    <a:pt x="282" y="104"/>
                  </a:lnTo>
                  <a:lnTo>
                    <a:pt x="282" y="115"/>
                  </a:lnTo>
                  <a:lnTo>
                    <a:pt x="282" y="119"/>
                  </a:lnTo>
                  <a:lnTo>
                    <a:pt x="282" y="123"/>
                  </a:lnTo>
                  <a:lnTo>
                    <a:pt x="282" y="127"/>
                  </a:lnTo>
                  <a:lnTo>
                    <a:pt x="282" y="130"/>
                  </a:lnTo>
                  <a:lnTo>
                    <a:pt x="289" y="160"/>
                  </a:lnTo>
                  <a:lnTo>
                    <a:pt x="293" y="179"/>
                  </a:lnTo>
                  <a:lnTo>
                    <a:pt x="304" y="190"/>
                  </a:lnTo>
                  <a:lnTo>
                    <a:pt x="308" y="205"/>
                  </a:lnTo>
                  <a:lnTo>
                    <a:pt x="304" y="201"/>
                  </a:lnTo>
                  <a:lnTo>
                    <a:pt x="278" y="208"/>
                  </a:lnTo>
                  <a:lnTo>
                    <a:pt x="271" y="219"/>
                  </a:lnTo>
                  <a:lnTo>
                    <a:pt x="271" y="223"/>
                  </a:lnTo>
                  <a:lnTo>
                    <a:pt x="274" y="223"/>
                  </a:lnTo>
                  <a:lnTo>
                    <a:pt x="274" y="227"/>
                  </a:lnTo>
                  <a:lnTo>
                    <a:pt x="274" y="227"/>
                  </a:lnTo>
                  <a:lnTo>
                    <a:pt x="274" y="227"/>
                  </a:lnTo>
                  <a:lnTo>
                    <a:pt x="274" y="230"/>
                  </a:lnTo>
                  <a:lnTo>
                    <a:pt x="274" y="230"/>
                  </a:lnTo>
                  <a:lnTo>
                    <a:pt x="274" y="234"/>
                  </a:lnTo>
                  <a:lnTo>
                    <a:pt x="274" y="238"/>
                  </a:lnTo>
                  <a:lnTo>
                    <a:pt x="274" y="238"/>
                  </a:lnTo>
                  <a:lnTo>
                    <a:pt x="274" y="238"/>
                  </a:lnTo>
                  <a:lnTo>
                    <a:pt x="271" y="242"/>
                  </a:lnTo>
                  <a:lnTo>
                    <a:pt x="271" y="242"/>
                  </a:lnTo>
                  <a:lnTo>
                    <a:pt x="271" y="245"/>
                  </a:lnTo>
                  <a:lnTo>
                    <a:pt x="271" y="253"/>
                  </a:lnTo>
                  <a:lnTo>
                    <a:pt x="271" y="256"/>
                  </a:lnTo>
                  <a:lnTo>
                    <a:pt x="271" y="260"/>
                  </a:lnTo>
                  <a:lnTo>
                    <a:pt x="274" y="264"/>
                  </a:lnTo>
                  <a:lnTo>
                    <a:pt x="278" y="264"/>
                  </a:lnTo>
                  <a:lnTo>
                    <a:pt x="278" y="268"/>
                  </a:lnTo>
                  <a:lnTo>
                    <a:pt x="285" y="268"/>
                  </a:lnTo>
                  <a:lnTo>
                    <a:pt x="285" y="268"/>
                  </a:lnTo>
                  <a:lnTo>
                    <a:pt x="285" y="264"/>
                  </a:lnTo>
                  <a:lnTo>
                    <a:pt x="285" y="264"/>
                  </a:lnTo>
                  <a:lnTo>
                    <a:pt x="289" y="264"/>
                  </a:lnTo>
                  <a:lnTo>
                    <a:pt x="289" y="264"/>
                  </a:lnTo>
                  <a:lnTo>
                    <a:pt x="293" y="279"/>
                  </a:lnTo>
                  <a:lnTo>
                    <a:pt x="289" y="282"/>
                  </a:lnTo>
                  <a:lnTo>
                    <a:pt x="289" y="282"/>
                  </a:lnTo>
                  <a:lnTo>
                    <a:pt x="289" y="279"/>
                  </a:lnTo>
                  <a:lnTo>
                    <a:pt x="285" y="279"/>
                  </a:lnTo>
                  <a:lnTo>
                    <a:pt x="285" y="279"/>
                  </a:lnTo>
                  <a:lnTo>
                    <a:pt x="282" y="282"/>
                  </a:lnTo>
                  <a:lnTo>
                    <a:pt x="278" y="282"/>
                  </a:lnTo>
                  <a:lnTo>
                    <a:pt x="274" y="279"/>
                  </a:lnTo>
                  <a:lnTo>
                    <a:pt x="271" y="275"/>
                  </a:lnTo>
                  <a:lnTo>
                    <a:pt x="271" y="271"/>
                  </a:lnTo>
                  <a:lnTo>
                    <a:pt x="267" y="268"/>
                  </a:lnTo>
                  <a:lnTo>
                    <a:pt x="263" y="268"/>
                  </a:lnTo>
                  <a:lnTo>
                    <a:pt x="256" y="264"/>
                  </a:lnTo>
                  <a:lnTo>
                    <a:pt x="252" y="264"/>
                  </a:lnTo>
                  <a:lnTo>
                    <a:pt x="252" y="260"/>
                  </a:lnTo>
                  <a:lnTo>
                    <a:pt x="248" y="256"/>
                  </a:lnTo>
                  <a:lnTo>
                    <a:pt x="248" y="253"/>
                  </a:lnTo>
                  <a:lnTo>
                    <a:pt x="248" y="253"/>
                  </a:lnTo>
                  <a:lnTo>
                    <a:pt x="245" y="253"/>
                  </a:lnTo>
                  <a:lnTo>
                    <a:pt x="245" y="253"/>
                  </a:lnTo>
                  <a:lnTo>
                    <a:pt x="241" y="256"/>
                  </a:lnTo>
                  <a:lnTo>
                    <a:pt x="241" y="260"/>
                  </a:lnTo>
                  <a:lnTo>
                    <a:pt x="237" y="260"/>
                  </a:lnTo>
                  <a:lnTo>
                    <a:pt x="234" y="260"/>
                  </a:lnTo>
                  <a:lnTo>
                    <a:pt x="234" y="260"/>
                  </a:lnTo>
                  <a:lnTo>
                    <a:pt x="230" y="260"/>
                  </a:lnTo>
                  <a:lnTo>
                    <a:pt x="226" y="260"/>
                  </a:lnTo>
                  <a:lnTo>
                    <a:pt x="222" y="256"/>
                  </a:lnTo>
                  <a:lnTo>
                    <a:pt x="222" y="256"/>
                  </a:lnTo>
                  <a:lnTo>
                    <a:pt x="219" y="256"/>
                  </a:lnTo>
                  <a:lnTo>
                    <a:pt x="219" y="256"/>
                  </a:lnTo>
                  <a:lnTo>
                    <a:pt x="219" y="253"/>
                  </a:lnTo>
                  <a:lnTo>
                    <a:pt x="219" y="253"/>
                  </a:lnTo>
                  <a:lnTo>
                    <a:pt x="215" y="249"/>
                  </a:lnTo>
                  <a:lnTo>
                    <a:pt x="215" y="249"/>
                  </a:lnTo>
                  <a:lnTo>
                    <a:pt x="215" y="249"/>
                  </a:lnTo>
                  <a:lnTo>
                    <a:pt x="211" y="249"/>
                  </a:lnTo>
                  <a:lnTo>
                    <a:pt x="211" y="249"/>
                  </a:lnTo>
                  <a:lnTo>
                    <a:pt x="208" y="249"/>
                  </a:lnTo>
                  <a:lnTo>
                    <a:pt x="204" y="249"/>
                  </a:lnTo>
                  <a:lnTo>
                    <a:pt x="204" y="253"/>
                  </a:lnTo>
                  <a:lnTo>
                    <a:pt x="204" y="253"/>
                  </a:lnTo>
                  <a:lnTo>
                    <a:pt x="204" y="253"/>
                  </a:lnTo>
                  <a:lnTo>
                    <a:pt x="200" y="249"/>
                  </a:lnTo>
                  <a:lnTo>
                    <a:pt x="200" y="249"/>
                  </a:lnTo>
                  <a:lnTo>
                    <a:pt x="200" y="245"/>
                  </a:lnTo>
                  <a:lnTo>
                    <a:pt x="196" y="245"/>
                  </a:lnTo>
                  <a:lnTo>
                    <a:pt x="196" y="245"/>
                  </a:lnTo>
                  <a:lnTo>
                    <a:pt x="196" y="245"/>
                  </a:lnTo>
                  <a:lnTo>
                    <a:pt x="193" y="245"/>
                  </a:lnTo>
                  <a:lnTo>
                    <a:pt x="189" y="245"/>
                  </a:lnTo>
                  <a:lnTo>
                    <a:pt x="185" y="249"/>
                  </a:lnTo>
                  <a:lnTo>
                    <a:pt x="185" y="249"/>
                  </a:lnTo>
                  <a:lnTo>
                    <a:pt x="182" y="249"/>
                  </a:lnTo>
                  <a:lnTo>
                    <a:pt x="182" y="249"/>
                  </a:lnTo>
                  <a:lnTo>
                    <a:pt x="178" y="249"/>
                  </a:lnTo>
                  <a:lnTo>
                    <a:pt x="174" y="249"/>
                  </a:lnTo>
                  <a:lnTo>
                    <a:pt x="174" y="245"/>
                  </a:lnTo>
                  <a:lnTo>
                    <a:pt x="171" y="245"/>
                  </a:lnTo>
                  <a:lnTo>
                    <a:pt x="171" y="245"/>
                  </a:lnTo>
                  <a:lnTo>
                    <a:pt x="171" y="249"/>
                  </a:lnTo>
                  <a:lnTo>
                    <a:pt x="171" y="249"/>
                  </a:lnTo>
                  <a:lnTo>
                    <a:pt x="167" y="249"/>
                  </a:lnTo>
                  <a:lnTo>
                    <a:pt x="167" y="249"/>
                  </a:lnTo>
                  <a:lnTo>
                    <a:pt x="167" y="245"/>
                  </a:lnTo>
                  <a:lnTo>
                    <a:pt x="167" y="245"/>
                  </a:lnTo>
                  <a:lnTo>
                    <a:pt x="167" y="242"/>
                  </a:lnTo>
                  <a:lnTo>
                    <a:pt x="167" y="242"/>
                  </a:lnTo>
                  <a:lnTo>
                    <a:pt x="167" y="238"/>
                  </a:lnTo>
                  <a:lnTo>
                    <a:pt x="167" y="238"/>
                  </a:lnTo>
                  <a:lnTo>
                    <a:pt x="167" y="234"/>
                  </a:lnTo>
                  <a:lnTo>
                    <a:pt x="167" y="234"/>
                  </a:lnTo>
                  <a:lnTo>
                    <a:pt x="163" y="230"/>
                  </a:lnTo>
                  <a:lnTo>
                    <a:pt x="163" y="230"/>
                  </a:lnTo>
                  <a:lnTo>
                    <a:pt x="167" y="227"/>
                  </a:lnTo>
                  <a:lnTo>
                    <a:pt x="163" y="227"/>
                  </a:lnTo>
                  <a:lnTo>
                    <a:pt x="163" y="227"/>
                  </a:lnTo>
                  <a:lnTo>
                    <a:pt x="163" y="223"/>
                  </a:lnTo>
                  <a:lnTo>
                    <a:pt x="163" y="223"/>
                  </a:lnTo>
                  <a:lnTo>
                    <a:pt x="163" y="223"/>
                  </a:lnTo>
                  <a:lnTo>
                    <a:pt x="159" y="219"/>
                  </a:lnTo>
                  <a:lnTo>
                    <a:pt x="159" y="219"/>
                  </a:lnTo>
                  <a:lnTo>
                    <a:pt x="159" y="216"/>
                  </a:lnTo>
                  <a:lnTo>
                    <a:pt x="159" y="216"/>
                  </a:lnTo>
                  <a:lnTo>
                    <a:pt x="159" y="208"/>
                  </a:lnTo>
                  <a:lnTo>
                    <a:pt x="159" y="208"/>
                  </a:lnTo>
                  <a:lnTo>
                    <a:pt x="159" y="205"/>
                  </a:lnTo>
                  <a:lnTo>
                    <a:pt x="159" y="205"/>
                  </a:lnTo>
                  <a:lnTo>
                    <a:pt x="159" y="205"/>
                  </a:lnTo>
                  <a:lnTo>
                    <a:pt x="159" y="201"/>
                  </a:lnTo>
                  <a:lnTo>
                    <a:pt x="159" y="197"/>
                  </a:lnTo>
                  <a:lnTo>
                    <a:pt x="159" y="197"/>
                  </a:lnTo>
                  <a:lnTo>
                    <a:pt x="159" y="193"/>
                  </a:lnTo>
                  <a:lnTo>
                    <a:pt x="159" y="190"/>
                  </a:lnTo>
                  <a:lnTo>
                    <a:pt x="159" y="190"/>
                  </a:lnTo>
                  <a:lnTo>
                    <a:pt x="141" y="190"/>
                  </a:lnTo>
                  <a:lnTo>
                    <a:pt x="141" y="186"/>
                  </a:lnTo>
                  <a:lnTo>
                    <a:pt x="141" y="186"/>
                  </a:lnTo>
                  <a:lnTo>
                    <a:pt x="141" y="182"/>
                  </a:lnTo>
                  <a:lnTo>
                    <a:pt x="137" y="182"/>
                  </a:lnTo>
                  <a:lnTo>
                    <a:pt x="137" y="186"/>
                  </a:lnTo>
                  <a:lnTo>
                    <a:pt x="122" y="186"/>
                  </a:lnTo>
                  <a:lnTo>
                    <a:pt x="122" y="190"/>
                  </a:lnTo>
                  <a:lnTo>
                    <a:pt x="119" y="190"/>
                  </a:lnTo>
                  <a:lnTo>
                    <a:pt x="119" y="193"/>
                  </a:lnTo>
                  <a:lnTo>
                    <a:pt x="119" y="193"/>
                  </a:lnTo>
                  <a:lnTo>
                    <a:pt x="119" y="197"/>
                  </a:lnTo>
                  <a:lnTo>
                    <a:pt x="108" y="201"/>
                  </a:lnTo>
                  <a:lnTo>
                    <a:pt x="104" y="201"/>
                  </a:lnTo>
                  <a:lnTo>
                    <a:pt x="100" y="201"/>
                  </a:lnTo>
                  <a:lnTo>
                    <a:pt x="97" y="201"/>
                  </a:lnTo>
                  <a:lnTo>
                    <a:pt x="93" y="201"/>
                  </a:lnTo>
                  <a:lnTo>
                    <a:pt x="89" y="201"/>
                  </a:lnTo>
                  <a:lnTo>
                    <a:pt x="89" y="201"/>
                  </a:lnTo>
                  <a:lnTo>
                    <a:pt x="85" y="193"/>
                  </a:lnTo>
                  <a:lnTo>
                    <a:pt x="85" y="193"/>
                  </a:lnTo>
                  <a:lnTo>
                    <a:pt x="82" y="190"/>
                  </a:lnTo>
                  <a:lnTo>
                    <a:pt x="82" y="190"/>
                  </a:lnTo>
                  <a:lnTo>
                    <a:pt x="82" y="186"/>
                  </a:lnTo>
                  <a:lnTo>
                    <a:pt x="82" y="186"/>
                  </a:lnTo>
                  <a:lnTo>
                    <a:pt x="82" y="182"/>
                  </a:lnTo>
                  <a:lnTo>
                    <a:pt x="78" y="179"/>
                  </a:lnTo>
                  <a:lnTo>
                    <a:pt x="78" y="179"/>
                  </a:lnTo>
                  <a:lnTo>
                    <a:pt x="78" y="175"/>
                  </a:lnTo>
                  <a:lnTo>
                    <a:pt x="78" y="175"/>
                  </a:lnTo>
                  <a:lnTo>
                    <a:pt x="78" y="171"/>
                  </a:lnTo>
                  <a:lnTo>
                    <a:pt x="78" y="171"/>
                  </a:lnTo>
                  <a:lnTo>
                    <a:pt x="78" y="171"/>
                  </a:lnTo>
                  <a:lnTo>
                    <a:pt x="78" y="167"/>
                  </a:lnTo>
                  <a:lnTo>
                    <a:pt x="59" y="167"/>
                  </a:lnTo>
                  <a:lnTo>
                    <a:pt x="48" y="167"/>
                  </a:lnTo>
                  <a:lnTo>
                    <a:pt x="41" y="167"/>
                  </a:lnTo>
                  <a:lnTo>
                    <a:pt x="37" y="167"/>
                  </a:lnTo>
                  <a:lnTo>
                    <a:pt x="34" y="167"/>
                  </a:lnTo>
                  <a:lnTo>
                    <a:pt x="30" y="167"/>
                  </a:lnTo>
                  <a:lnTo>
                    <a:pt x="26" y="167"/>
                  </a:lnTo>
                  <a:lnTo>
                    <a:pt x="22" y="167"/>
                  </a:lnTo>
                  <a:lnTo>
                    <a:pt x="22" y="167"/>
                  </a:lnTo>
                  <a:lnTo>
                    <a:pt x="19" y="167"/>
                  </a:lnTo>
                  <a:lnTo>
                    <a:pt x="15" y="167"/>
                  </a:lnTo>
                  <a:lnTo>
                    <a:pt x="11" y="167"/>
                  </a:lnTo>
                  <a:lnTo>
                    <a:pt x="11" y="171"/>
                  </a:lnTo>
                  <a:lnTo>
                    <a:pt x="11" y="171"/>
                  </a:lnTo>
                  <a:lnTo>
                    <a:pt x="11" y="171"/>
                  </a:lnTo>
                  <a:lnTo>
                    <a:pt x="11" y="171"/>
                  </a:lnTo>
                  <a:lnTo>
                    <a:pt x="8" y="171"/>
                  </a:lnTo>
                  <a:lnTo>
                    <a:pt x="8" y="171"/>
                  </a:lnTo>
                  <a:lnTo>
                    <a:pt x="8" y="167"/>
                  </a:lnTo>
                  <a:lnTo>
                    <a:pt x="4" y="167"/>
                  </a:lnTo>
                  <a:lnTo>
                    <a:pt x="0" y="16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40" name="Freeform 142"/>
            <p:cNvSpPr/>
            <p:nvPr/>
          </p:nvSpPr>
          <p:spPr bwMode="auto">
            <a:xfrm>
              <a:off x="4983940" y="3357384"/>
              <a:ext cx="66905" cy="153109"/>
            </a:xfrm>
            <a:custGeom>
              <a:avLst/>
              <a:gdLst>
                <a:gd name="T0" fmla="*/ 4 w 52"/>
                <a:gd name="T1" fmla="*/ 0 h 119"/>
                <a:gd name="T2" fmla="*/ 7 w 52"/>
                <a:gd name="T3" fmla="*/ 4 h 119"/>
                <a:gd name="T4" fmla="*/ 11 w 52"/>
                <a:gd name="T5" fmla="*/ 4 h 119"/>
                <a:gd name="T6" fmla="*/ 15 w 52"/>
                <a:gd name="T7" fmla="*/ 4 h 119"/>
                <a:gd name="T8" fmla="*/ 15 w 52"/>
                <a:gd name="T9" fmla="*/ 4 h 119"/>
                <a:gd name="T10" fmla="*/ 18 w 52"/>
                <a:gd name="T11" fmla="*/ 8 h 119"/>
                <a:gd name="T12" fmla="*/ 26 w 52"/>
                <a:gd name="T13" fmla="*/ 15 h 119"/>
                <a:gd name="T14" fmla="*/ 26 w 52"/>
                <a:gd name="T15" fmla="*/ 45 h 119"/>
                <a:gd name="T16" fmla="*/ 26 w 52"/>
                <a:gd name="T17" fmla="*/ 60 h 119"/>
                <a:gd name="T18" fmla="*/ 33 w 52"/>
                <a:gd name="T19" fmla="*/ 63 h 119"/>
                <a:gd name="T20" fmla="*/ 37 w 52"/>
                <a:gd name="T21" fmla="*/ 67 h 119"/>
                <a:gd name="T22" fmla="*/ 44 w 52"/>
                <a:gd name="T23" fmla="*/ 75 h 119"/>
                <a:gd name="T24" fmla="*/ 48 w 52"/>
                <a:gd name="T25" fmla="*/ 82 h 119"/>
                <a:gd name="T26" fmla="*/ 52 w 52"/>
                <a:gd name="T27" fmla="*/ 86 h 119"/>
                <a:gd name="T28" fmla="*/ 48 w 52"/>
                <a:gd name="T29" fmla="*/ 89 h 119"/>
                <a:gd name="T30" fmla="*/ 44 w 52"/>
                <a:gd name="T31" fmla="*/ 89 h 119"/>
                <a:gd name="T32" fmla="*/ 44 w 52"/>
                <a:gd name="T33" fmla="*/ 93 h 119"/>
                <a:gd name="T34" fmla="*/ 48 w 52"/>
                <a:gd name="T35" fmla="*/ 100 h 119"/>
                <a:gd name="T36" fmla="*/ 44 w 52"/>
                <a:gd name="T37" fmla="*/ 104 h 119"/>
                <a:gd name="T38" fmla="*/ 41 w 52"/>
                <a:gd name="T39" fmla="*/ 108 h 119"/>
                <a:gd name="T40" fmla="*/ 37 w 52"/>
                <a:gd name="T41" fmla="*/ 115 h 119"/>
                <a:gd name="T42" fmla="*/ 37 w 52"/>
                <a:gd name="T43" fmla="*/ 119 h 119"/>
                <a:gd name="T44" fmla="*/ 33 w 52"/>
                <a:gd name="T45" fmla="*/ 119 h 119"/>
                <a:gd name="T46" fmla="*/ 33 w 52"/>
                <a:gd name="T47" fmla="*/ 115 h 119"/>
                <a:gd name="T48" fmla="*/ 30 w 52"/>
                <a:gd name="T49" fmla="*/ 112 h 119"/>
                <a:gd name="T50" fmla="*/ 22 w 52"/>
                <a:gd name="T51" fmla="*/ 108 h 119"/>
                <a:gd name="T52" fmla="*/ 22 w 52"/>
                <a:gd name="T53" fmla="*/ 100 h 119"/>
                <a:gd name="T54" fmla="*/ 22 w 52"/>
                <a:gd name="T55" fmla="*/ 97 h 119"/>
                <a:gd name="T56" fmla="*/ 26 w 52"/>
                <a:gd name="T57" fmla="*/ 89 h 119"/>
                <a:gd name="T58" fmla="*/ 30 w 52"/>
                <a:gd name="T59" fmla="*/ 82 h 119"/>
                <a:gd name="T60" fmla="*/ 22 w 52"/>
                <a:gd name="T61" fmla="*/ 78 h 119"/>
                <a:gd name="T62" fmla="*/ 18 w 52"/>
                <a:gd name="T63" fmla="*/ 78 h 119"/>
                <a:gd name="T64" fmla="*/ 15 w 52"/>
                <a:gd name="T65" fmla="*/ 78 h 119"/>
                <a:gd name="T66" fmla="*/ 11 w 52"/>
                <a:gd name="T67" fmla="*/ 78 h 119"/>
                <a:gd name="T68" fmla="*/ 7 w 52"/>
                <a:gd name="T69" fmla="*/ 75 h 119"/>
                <a:gd name="T70" fmla="*/ 4 w 52"/>
                <a:gd name="T71" fmla="*/ 75 h 119"/>
                <a:gd name="T72" fmla="*/ 0 w 52"/>
                <a:gd name="T73" fmla="*/ 67 h 119"/>
                <a:gd name="T74" fmla="*/ 0 w 52"/>
                <a:gd name="T75" fmla="*/ 63 h 119"/>
                <a:gd name="T76" fmla="*/ 4 w 52"/>
                <a:gd name="T77" fmla="*/ 60 h 119"/>
                <a:gd name="T78" fmla="*/ 4 w 52"/>
                <a:gd name="T79" fmla="*/ 56 h 119"/>
                <a:gd name="T80" fmla="*/ 4 w 52"/>
                <a:gd name="T81" fmla="*/ 56 h 119"/>
                <a:gd name="T82" fmla="*/ 7 w 52"/>
                <a:gd name="T83" fmla="*/ 52 h 119"/>
                <a:gd name="T84" fmla="*/ 11 w 52"/>
                <a:gd name="T85" fmla="*/ 49 h 119"/>
                <a:gd name="T86" fmla="*/ 11 w 52"/>
                <a:gd name="T87" fmla="*/ 49 h 119"/>
                <a:gd name="T88" fmla="*/ 11 w 52"/>
                <a:gd name="T89" fmla="*/ 45 h 119"/>
                <a:gd name="T90" fmla="*/ 11 w 52"/>
                <a:gd name="T91" fmla="*/ 41 h 119"/>
                <a:gd name="T92" fmla="*/ 7 w 52"/>
                <a:gd name="T93" fmla="*/ 37 h 119"/>
                <a:gd name="T94" fmla="*/ 11 w 52"/>
                <a:gd name="T95" fmla="*/ 34 h 119"/>
                <a:gd name="T96" fmla="*/ 7 w 52"/>
                <a:gd name="T97" fmla="*/ 30 h 119"/>
                <a:gd name="T98" fmla="*/ 11 w 52"/>
                <a:gd name="T99" fmla="*/ 23 h 119"/>
                <a:gd name="T100" fmla="*/ 15 w 52"/>
                <a:gd name="T101" fmla="*/ 23 h 119"/>
                <a:gd name="T102" fmla="*/ 11 w 52"/>
                <a:gd name="T103" fmla="*/ 15 h 119"/>
                <a:gd name="T104" fmla="*/ 7 w 52"/>
                <a:gd name="T105" fmla="*/ 11 h 119"/>
                <a:gd name="T106" fmla="*/ 11 w 52"/>
                <a:gd name="T107" fmla="*/ 8 h 119"/>
                <a:gd name="T108" fmla="*/ 7 w 52"/>
                <a:gd name="T109" fmla="*/ 8 h 119"/>
                <a:gd name="T110" fmla="*/ 4 w 52"/>
                <a:gd name="T111" fmla="*/ 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2" h="119">
                  <a:moveTo>
                    <a:pt x="4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26" y="15"/>
                  </a:lnTo>
                  <a:lnTo>
                    <a:pt x="26" y="19"/>
                  </a:lnTo>
                  <a:lnTo>
                    <a:pt x="26" y="45"/>
                  </a:lnTo>
                  <a:lnTo>
                    <a:pt x="26" y="49"/>
                  </a:lnTo>
                  <a:lnTo>
                    <a:pt x="26" y="60"/>
                  </a:lnTo>
                  <a:lnTo>
                    <a:pt x="33" y="63"/>
                  </a:lnTo>
                  <a:lnTo>
                    <a:pt x="33" y="63"/>
                  </a:lnTo>
                  <a:lnTo>
                    <a:pt x="37" y="67"/>
                  </a:lnTo>
                  <a:lnTo>
                    <a:pt x="37" y="67"/>
                  </a:lnTo>
                  <a:lnTo>
                    <a:pt x="44" y="71"/>
                  </a:lnTo>
                  <a:lnTo>
                    <a:pt x="44" y="75"/>
                  </a:lnTo>
                  <a:lnTo>
                    <a:pt x="48" y="78"/>
                  </a:lnTo>
                  <a:lnTo>
                    <a:pt x="48" y="82"/>
                  </a:lnTo>
                  <a:lnTo>
                    <a:pt x="52" y="86"/>
                  </a:lnTo>
                  <a:lnTo>
                    <a:pt x="52" y="86"/>
                  </a:lnTo>
                  <a:lnTo>
                    <a:pt x="48" y="86"/>
                  </a:lnTo>
                  <a:lnTo>
                    <a:pt x="48" y="89"/>
                  </a:lnTo>
                  <a:lnTo>
                    <a:pt x="48" y="89"/>
                  </a:lnTo>
                  <a:lnTo>
                    <a:pt x="44" y="89"/>
                  </a:lnTo>
                  <a:lnTo>
                    <a:pt x="48" y="89"/>
                  </a:lnTo>
                  <a:lnTo>
                    <a:pt x="44" y="93"/>
                  </a:lnTo>
                  <a:lnTo>
                    <a:pt x="48" y="93"/>
                  </a:lnTo>
                  <a:lnTo>
                    <a:pt x="48" y="100"/>
                  </a:lnTo>
                  <a:lnTo>
                    <a:pt x="48" y="100"/>
                  </a:lnTo>
                  <a:lnTo>
                    <a:pt x="44" y="104"/>
                  </a:lnTo>
                  <a:lnTo>
                    <a:pt x="41" y="104"/>
                  </a:lnTo>
                  <a:lnTo>
                    <a:pt x="41" y="108"/>
                  </a:lnTo>
                  <a:lnTo>
                    <a:pt x="41" y="112"/>
                  </a:lnTo>
                  <a:lnTo>
                    <a:pt x="37" y="115"/>
                  </a:lnTo>
                  <a:lnTo>
                    <a:pt x="37" y="119"/>
                  </a:lnTo>
                  <a:lnTo>
                    <a:pt x="37" y="119"/>
                  </a:lnTo>
                  <a:lnTo>
                    <a:pt x="33" y="119"/>
                  </a:lnTo>
                  <a:lnTo>
                    <a:pt x="33" y="119"/>
                  </a:lnTo>
                  <a:lnTo>
                    <a:pt x="33" y="115"/>
                  </a:lnTo>
                  <a:lnTo>
                    <a:pt x="33" y="115"/>
                  </a:lnTo>
                  <a:lnTo>
                    <a:pt x="30" y="112"/>
                  </a:lnTo>
                  <a:lnTo>
                    <a:pt x="30" y="112"/>
                  </a:lnTo>
                  <a:lnTo>
                    <a:pt x="26" y="108"/>
                  </a:lnTo>
                  <a:lnTo>
                    <a:pt x="22" y="108"/>
                  </a:lnTo>
                  <a:lnTo>
                    <a:pt x="22" y="104"/>
                  </a:lnTo>
                  <a:lnTo>
                    <a:pt x="22" y="100"/>
                  </a:lnTo>
                  <a:lnTo>
                    <a:pt x="22" y="97"/>
                  </a:lnTo>
                  <a:lnTo>
                    <a:pt x="22" y="97"/>
                  </a:lnTo>
                  <a:lnTo>
                    <a:pt x="22" y="93"/>
                  </a:lnTo>
                  <a:lnTo>
                    <a:pt x="26" y="89"/>
                  </a:lnTo>
                  <a:lnTo>
                    <a:pt x="30" y="86"/>
                  </a:lnTo>
                  <a:lnTo>
                    <a:pt x="30" y="82"/>
                  </a:lnTo>
                  <a:lnTo>
                    <a:pt x="26" y="78"/>
                  </a:lnTo>
                  <a:lnTo>
                    <a:pt x="22" y="78"/>
                  </a:lnTo>
                  <a:lnTo>
                    <a:pt x="18" y="78"/>
                  </a:lnTo>
                  <a:lnTo>
                    <a:pt x="18" y="78"/>
                  </a:lnTo>
                  <a:lnTo>
                    <a:pt x="15" y="78"/>
                  </a:lnTo>
                  <a:lnTo>
                    <a:pt x="15" y="78"/>
                  </a:lnTo>
                  <a:lnTo>
                    <a:pt x="11" y="78"/>
                  </a:lnTo>
                  <a:lnTo>
                    <a:pt x="11" y="78"/>
                  </a:lnTo>
                  <a:lnTo>
                    <a:pt x="11" y="75"/>
                  </a:lnTo>
                  <a:lnTo>
                    <a:pt x="7" y="75"/>
                  </a:lnTo>
                  <a:lnTo>
                    <a:pt x="7" y="71"/>
                  </a:lnTo>
                  <a:lnTo>
                    <a:pt x="4" y="75"/>
                  </a:lnTo>
                  <a:lnTo>
                    <a:pt x="4" y="71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52"/>
                  </a:lnTo>
                  <a:lnTo>
                    <a:pt x="7" y="52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5"/>
                  </a:lnTo>
                  <a:lnTo>
                    <a:pt x="11" y="45"/>
                  </a:lnTo>
                  <a:lnTo>
                    <a:pt x="7" y="41"/>
                  </a:lnTo>
                  <a:lnTo>
                    <a:pt x="11" y="41"/>
                  </a:lnTo>
                  <a:lnTo>
                    <a:pt x="11" y="41"/>
                  </a:lnTo>
                  <a:lnTo>
                    <a:pt x="7" y="37"/>
                  </a:lnTo>
                  <a:lnTo>
                    <a:pt x="11" y="37"/>
                  </a:lnTo>
                  <a:lnTo>
                    <a:pt x="11" y="34"/>
                  </a:lnTo>
                  <a:lnTo>
                    <a:pt x="11" y="34"/>
                  </a:lnTo>
                  <a:lnTo>
                    <a:pt x="7" y="30"/>
                  </a:lnTo>
                  <a:lnTo>
                    <a:pt x="7" y="26"/>
                  </a:lnTo>
                  <a:lnTo>
                    <a:pt x="11" y="23"/>
                  </a:lnTo>
                  <a:lnTo>
                    <a:pt x="11" y="23"/>
                  </a:lnTo>
                  <a:lnTo>
                    <a:pt x="15" y="23"/>
                  </a:lnTo>
                  <a:lnTo>
                    <a:pt x="15" y="19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7" y="11"/>
                  </a:lnTo>
                  <a:lnTo>
                    <a:pt x="11" y="8"/>
                  </a:lnTo>
                  <a:lnTo>
                    <a:pt x="11" y="8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4"/>
                  </a:lnTo>
                  <a:lnTo>
                    <a:pt x="4" y="4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41" name="Freeform 143"/>
            <p:cNvSpPr/>
            <p:nvPr/>
          </p:nvSpPr>
          <p:spPr bwMode="auto">
            <a:xfrm>
              <a:off x="4749773" y="3334224"/>
              <a:ext cx="253467" cy="195568"/>
            </a:xfrm>
            <a:custGeom>
              <a:avLst/>
              <a:gdLst>
                <a:gd name="T0" fmla="*/ 41 w 197"/>
                <a:gd name="T1" fmla="*/ 48 h 152"/>
                <a:gd name="T2" fmla="*/ 45 w 197"/>
                <a:gd name="T3" fmla="*/ 52 h 152"/>
                <a:gd name="T4" fmla="*/ 52 w 197"/>
                <a:gd name="T5" fmla="*/ 48 h 152"/>
                <a:gd name="T6" fmla="*/ 60 w 197"/>
                <a:gd name="T7" fmla="*/ 52 h 152"/>
                <a:gd name="T8" fmla="*/ 63 w 197"/>
                <a:gd name="T9" fmla="*/ 55 h 152"/>
                <a:gd name="T10" fmla="*/ 75 w 197"/>
                <a:gd name="T11" fmla="*/ 59 h 152"/>
                <a:gd name="T12" fmla="*/ 82 w 197"/>
                <a:gd name="T13" fmla="*/ 55 h 152"/>
                <a:gd name="T14" fmla="*/ 89 w 197"/>
                <a:gd name="T15" fmla="*/ 52 h 152"/>
                <a:gd name="T16" fmla="*/ 97 w 197"/>
                <a:gd name="T17" fmla="*/ 63 h 152"/>
                <a:gd name="T18" fmla="*/ 112 w 197"/>
                <a:gd name="T19" fmla="*/ 74 h 152"/>
                <a:gd name="T20" fmla="*/ 126 w 197"/>
                <a:gd name="T21" fmla="*/ 78 h 152"/>
                <a:gd name="T22" fmla="*/ 130 w 197"/>
                <a:gd name="T23" fmla="*/ 81 h 152"/>
                <a:gd name="T24" fmla="*/ 126 w 197"/>
                <a:gd name="T25" fmla="*/ 63 h 152"/>
                <a:gd name="T26" fmla="*/ 119 w 197"/>
                <a:gd name="T27" fmla="*/ 67 h 152"/>
                <a:gd name="T28" fmla="*/ 112 w 197"/>
                <a:gd name="T29" fmla="*/ 55 h 152"/>
                <a:gd name="T30" fmla="*/ 112 w 197"/>
                <a:gd name="T31" fmla="*/ 41 h 152"/>
                <a:gd name="T32" fmla="*/ 115 w 197"/>
                <a:gd name="T33" fmla="*/ 33 h 152"/>
                <a:gd name="T34" fmla="*/ 115 w 197"/>
                <a:gd name="T35" fmla="*/ 26 h 152"/>
                <a:gd name="T36" fmla="*/ 112 w 197"/>
                <a:gd name="T37" fmla="*/ 18 h 152"/>
                <a:gd name="T38" fmla="*/ 156 w 197"/>
                <a:gd name="T39" fmla="*/ 4 h 152"/>
                <a:gd name="T40" fmla="*/ 163 w 197"/>
                <a:gd name="T41" fmla="*/ 7 h 152"/>
                <a:gd name="T42" fmla="*/ 178 w 197"/>
                <a:gd name="T43" fmla="*/ 11 h 152"/>
                <a:gd name="T44" fmla="*/ 186 w 197"/>
                <a:gd name="T45" fmla="*/ 18 h 152"/>
                <a:gd name="T46" fmla="*/ 189 w 197"/>
                <a:gd name="T47" fmla="*/ 26 h 152"/>
                <a:gd name="T48" fmla="*/ 189 w 197"/>
                <a:gd name="T49" fmla="*/ 29 h 152"/>
                <a:gd name="T50" fmla="*/ 197 w 197"/>
                <a:gd name="T51" fmla="*/ 41 h 152"/>
                <a:gd name="T52" fmla="*/ 189 w 197"/>
                <a:gd name="T53" fmla="*/ 48 h 152"/>
                <a:gd name="T54" fmla="*/ 189 w 197"/>
                <a:gd name="T55" fmla="*/ 55 h 152"/>
                <a:gd name="T56" fmla="*/ 193 w 197"/>
                <a:gd name="T57" fmla="*/ 63 h 152"/>
                <a:gd name="T58" fmla="*/ 193 w 197"/>
                <a:gd name="T59" fmla="*/ 67 h 152"/>
                <a:gd name="T60" fmla="*/ 186 w 197"/>
                <a:gd name="T61" fmla="*/ 74 h 152"/>
                <a:gd name="T62" fmla="*/ 186 w 197"/>
                <a:gd name="T63" fmla="*/ 78 h 152"/>
                <a:gd name="T64" fmla="*/ 182 w 197"/>
                <a:gd name="T65" fmla="*/ 85 h 152"/>
                <a:gd name="T66" fmla="*/ 182 w 197"/>
                <a:gd name="T67" fmla="*/ 93 h 152"/>
                <a:gd name="T68" fmla="*/ 149 w 197"/>
                <a:gd name="T69" fmla="*/ 104 h 152"/>
                <a:gd name="T70" fmla="*/ 141 w 197"/>
                <a:gd name="T71" fmla="*/ 115 h 152"/>
                <a:gd name="T72" fmla="*/ 134 w 197"/>
                <a:gd name="T73" fmla="*/ 115 h 152"/>
                <a:gd name="T74" fmla="*/ 123 w 197"/>
                <a:gd name="T75" fmla="*/ 115 h 152"/>
                <a:gd name="T76" fmla="*/ 115 w 197"/>
                <a:gd name="T77" fmla="*/ 122 h 152"/>
                <a:gd name="T78" fmla="*/ 112 w 197"/>
                <a:gd name="T79" fmla="*/ 126 h 152"/>
                <a:gd name="T80" fmla="*/ 86 w 197"/>
                <a:gd name="T81" fmla="*/ 148 h 152"/>
                <a:gd name="T82" fmla="*/ 75 w 197"/>
                <a:gd name="T83" fmla="*/ 148 h 152"/>
                <a:gd name="T84" fmla="*/ 67 w 197"/>
                <a:gd name="T85" fmla="*/ 148 h 152"/>
                <a:gd name="T86" fmla="*/ 60 w 197"/>
                <a:gd name="T87" fmla="*/ 148 h 152"/>
                <a:gd name="T88" fmla="*/ 49 w 197"/>
                <a:gd name="T89" fmla="*/ 144 h 152"/>
                <a:gd name="T90" fmla="*/ 45 w 197"/>
                <a:gd name="T91" fmla="*/ 141 h 152"/>
                <a:gd name="T92" fmla="*/ 23 w 197"/>
                <a:gd name="T93" fmla="*/ 144 h 152"/>
                <a:gd name="T94" fmla="*/ 15 w 197"/>
                <a:gd name="T95" fmla="*/ 137 h 152"/>
                <a:gd name="T96" fmla="*/ 8 w 197"/>
                <a:gd name="T97" fmla="*/ 130 h 152"/>
                <a:gd name="T98" fmla="*/ 0 w 197"/>
                <a:gd name="T99" fmla="*/ 122 h 152"/>
                <a:gd name="T100" fmla="*/ 37 w 197"/>
                <a:gd name="T101" fmla="*/ 70 h 152"/>
                <a:gd name="T102" fmla="*/ 37 w 197"/>
                <a:gd name="T103" fmla="*/ 59 h 152"/>
                <a:gd name="T104" fmla="*/ 37 w 197"/>
                <a:gd name="T105" fmla="*/ 44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7" h="152">
                  <a:moveTo>
                    <a:pt x="37" y="44"/>
                  </a:moveTo>
                  <a:lnTo>
                    <a:pt x="37" y="44"/>
                  </a:lnTo>
                  <a:lnTo>
                    <a:pt x="41" y="44"/>
                  </a:lnTo>
                  <a:lnTo>
                    <a:pt x="41" y="48"/>
                  </a:lnTo>
                  <a:lnTo>
                    <a:pt x="41" y="48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45" y="48"/>
                  </a:lnTo>
                  <a:lnTo>
                    <a:pt x="49" y="48"/>
                  </a:lnTo>
                  <a:lnTo>
                    <a:pt x="52" y="48"/>
                  </a:lnTo>
                  <a:lnTo>
                    <a:pt x="52" y="48"/>
                  </a:lnTo>
                  <a:lnTo>
                    <a:pt x="56" y="48"/>
                  </a:lnTo>
                  <a:lnTo>
                    <a:pt x="56" y="48"/>
                  </a:lnTo>
                  <a:lnTo>
                    <a:pt x="56" y="48"/>
                  </a:lnTo>
                  <a:lnTo>
                    <a:pt x="60" y="52"/>
                  </a:lnTo>
                  <a:lnTo>
                    <a:pt x="60" y="52"/>
                  </a:lnTo>
                  <a:lnTo>
                    <a:pt x="60" y="55"/>
                  </a:lnTo>
                  <a:lnTo>
                    <a:pt x="60" y="55"/>
                  </a:lnTo>
                  <a:lnTo>
                    <a:pt x="63" y="55"/>
                  </a:lnTo>
                  <a:lnTo>
                    <a:pt x="63" y="55"/>
                  </a:lnTo>
                  <a:lnTo>
                    <a:pt x="67" y="59"/>
                  </a:lnTo>
                  <a:lnTo>
                    <a:pt x="71" y="59"/>
                  </a:lnTo>
                  <a:lnTo>
                    <a:pt x="75" y="59"/>
                  </a:lnTo>
                  <a:lnTo>
                    <a:pt x="75" y="59"/>
                  </a:lnTo>
                  <a:lnTo>
                    <a:pt x="78" y="59"/>
                  </a:lnTo>
                  <a:lnTo>
                    <a:pt x="82" y="59"/>
                  </a:lnTo>
                  <a:lnTo>
                    <a:pt x="82" y="55"/>
                  </a:lnTo>
                  <a:lnTo>
                    <a:pt x="86" y="52"/>
                  </a:lnTo>
                  <a:lnTo>
                    <a:pt x="86" y="52"/>
                  </a:lnTo>
                  <a:lnTo>
                    <a:pt x="89" y="52"/>
                  </a:lnTo>
                  <a:lnTo>
                    <a:pt x="89" y="52"/>
                  </a:lnTo>
                  <a:lnTo>
                    <a:pt x="89" y="55"/>
                  </a:lnTo>
                  <a:lnTo>
                    <a:pt x="93" y="59"/>
                  </a:lnTo>
                  <a:lnTo>
                    <a:pt x="93" y="63"/>
                  </a:lnTo>
                  <a:lnTo>
                    <a:pt x="97" y="63"/>
                  </a:lnTo>
                  <a:lnTo>
                    <a:pt x="104" y="67"/>
                  </a:lnTo>
                  <a:lnTo>
                    <a:pt x="108" y="67"/>
                  </a:lnTo>
                  <a:lnTo>
                    <a:pt x="112" y="70"/>
                  </a:lnTo>
                  <a:lnTo>
                    <a:pt x="112" y="74"/>
                  </a:lnTo>
                  <a:lnTo>
                    <a:pt x="115" y="78"/>
                  </a:lnTo>
                  <a:lnTo>
                    <a:pt x="119" y="81"/>
                  </a:lnTo>
                  <a:lnTo>
                    <a:pt x="123" y="81"/>
                  </a:lnTo>
                  <a:lnTo>
                    <a:pt x="126" y="78"/>
                  </a:lnTo>
                  <a:lnTo>
                    <a:pt x="126" y="78"/>
                  </a:lnTo>
                  <a:lnTo>
                    <a:pt x="130" y="78"/>
                  </a:lnTo>
                  <a:lnTo>
                    <a:pt x="130" y="81"/>
                  </a:lnTo>
                  <a:lnTo>
                    <a:pt x="130" y="81"/>
                  </a:lnTo>
                  <a:lnTo>
                    <a:pt x="134" y="78"/>
                  </a:lnTo>
                  <a:lnTo>
                    <a:pt x="130" y="63"/>
                  </a:lnTo>
                  <a:lnTo>
                    <a:pt x="130" y="63"/>
                  </a:lnTo>
                  <a:lnTo>
                    <a:pt x="126" y="63"/>
                  </a:lnTo>
                  <a:lnTo>
                    <a:pt x="126" y="63"/>
                  </a:lnTo>
                  <a:lnTo>
                    <a:pt x="126" y="67"/>
                  </a:lnTo>
                  <a:lnTo>
                    <a:pt x="126" y="67"/>
                  </a:lnTo>
                  <a:lnTo>
                    <a:pt x="119" y="67"/>
                  </a:lnTo>
                  <a:lnTo>
                    <a:pt x="119" y="63"/>
                  </a:lnTo>
                  <a:lnTo>
                    <a:pt x="115" y="63"/>
                  </a:lnTo>
                  <a:lnTo>
                    <a:pt x="112" y="59"/>
                  </a:lnTo>
                  <a:lnTo>
                    <a:pt x="112" y="55"/>
                  </a:lnTo>
                  <a:lnTo>
                    <a:pt x="112" y="52"/>
                  </a:lnTo>
                  <a:lnTo>
                    <a:pt x="112" y="44"/>
                  </a:lnTo>
                  <a:lnTo>
                    <a:pt x="112" y="41"/>
                  </a:lnTo>
                  <a:lnTo>
                    <a:pt x="112" y="41"/>
                  </a:lnTo>
                  <a:lnTo>
                    <a:pt x="115" y="37"/>
                  </a:lnTo>
                  <a:lnTo>
                    <a:pt x="115" y="37"/>
                  </a:lnTo>
                  <a:lnTo>
                    <a:pt x="115" y="37"/>
                  </a:lnTo>
                  <a:lnTo>
                    <a:pt x="115" y="33"/>
                  </a:lnTo>
                  <a:lnTo>
                    <a:pt x="115" y="29"/>
                  </a:lnTo>
                  <a:lnTo>
                    <a:pt x="115" y="29"/>
                  </a:lnTo>
                  <a:lnTo>
                    <a:pt x="115" y="26"/>
                  </a:lnTo>
                  <a:lnTo>
                    <a:pt x="115" y="26"/>
                  </a:lnTo>
                  <a:lnTo>
                    <a:pt x="115" y="26"/>
                  </a:lnTo>
                  <a:lnTo>
                    <a:pt x="115" y="22"/>
                  </a:lnTo>
                  <a:lnTo>
                    <a:pt x="112" y="22"/>
                  </a:lnTo>
                  <a:lnTo>
                    <a:pt x="112" y="18"/>
                  </a:lnTo>
                  <a:lnTo>
                    <a:pt x="119" y="7"/>
                  </a:lnTo>
                  <a:lnTo>
                    <a:pt x="145" y="0"/>
                  </a:lnTo>
                  <a:lnTo>
                    <a:pt x="152" y="4"/>
                  </a:lnTo>
                  <a:lnTo>
                    <a:pt x="156" y="4"/>
                  </a:lnTo>
                  <a:lnTo>
                    <a:pt x="160" y="4"/>
                  </a:lnTo>
                  <a:lnTo>
                    <a:pt x="160" y="4"/>
                  </a:lnTo>
                  <a:lnTo>
                    <a:pt x="163" y="7"/>
                  </a:lnTo>
                  <a:lnTo>
                    <a:pt x="163" y="7"/>
                  </a:lnTo>
                  <a:lnTo>
                    <a:pt x="163" y="11"/>
                  </a:lnTo>
                  <a:lnTo>
                    <a:pt x="167" y="11"/>
                  </a:lnTo>
                  <a:lnTo>
                    <a:pt x="174" y="11"/>
                  </a:lnTo>
                  <a:lnTo>
                    <a:pt x="178" y="11"/>
                  </a:lnTo>
                  <a:lnTo>
                    <a:pt x="178" y="15"/>
                  </a:lnTo>
                  <a:lnTo>
                    <a:pt x="182" y="15"/>
                  </a:lnTo>
                  <a:lnTo>
                    <a:pt x="182" y="15"/>
                  </a:lnTo>
                  <a:lnTo>
                    <a:pt x="186" y="18"/>
                  </a:lnTo>
                  <a:lnTo>
                    <a:pt x="186" y="18"/>
                  </a:lnTo>
                  <a:lnTo>
                    <a:pt x="186" y="22"/>
                  </a:lnTo>
                  <a:lnTo>
                    <a:pt x="189" y="22"/>
                  </a:lnTo>
                  <a:lnTo>
                    <a:pt x="189" y="26"/>
                  </a:lnTo>
                  <a:lnTo>
                    <a:pt x="189" y="26"/>
                  </a:lnTo>
                  <a:lnTo>
                    <a:pt x="193" y="26"/>
                  </a:lnTo>
                  <a:lnTo>
                    <a:pt x="193" y="26"/>
                  </a:lnTo>
                  <a:lnTo>
                    <a:pt x="189" y="29"/>
                  </a:lnTo>
                  <a:lnTo>
                    <a:pt x="193" y="33"/>
                  </a:lnTo>
                  <a:lnTo>
                    <a:pt x="193" y="33"/>
                  </a:lnTo>
                  <a:lnTo>
                    <a:pt x="197" y="37"/>
                  </a:lnTo>
                  <a:lnTo>
                    <a:pt x="197" y="41"/>
                  </a:lnTo>
                  <a:lnTo>
                    <a:pt x="193" y="41"/>
                  </a:lnTo>
                  <a:lnTo>
                    <a:pt x="193" y="41"/>
                  </a:lnTo>
                  <a:lnTo>
                    <a:pt x="189" y="44"/>
                  </a:lnTo>
                  <a:lnTo>
                    <a:pt x="189" y="48"/>
                  </a:lnTo>
                  <a:lnTo>
                    <a:pt x="193" y="52"/>
                  </a:lnTo>
                  <a:lnTo>
                    <a:pt x="193" y="52"/>
                  </a:lnTo>
                  <a:lnTo>
                    <a:pt x="193" y="55"/>
                  </a:lnTo>
                  <a:lnTo>
                    <a:pt x="189" y="55"/>
                  </a:lnTo>
                  <a:lnTo>
                    <a:pt x="193" y="59"/>
                  </a:lnTo>
                  <a:lnTo>
                    <a:pt x="193" y="59"/>
                  </a:lnTo>
                  <a:lnTo>
                    <a:pt x="189" y="59"/>
                  </a:lnTo>
                  <a:lnTo>
                    <a:pt x="193" y="63"/>
                  </a:lnTo>
                  <a:lnTo>
                    <a:pt x="193" y="63"/>
                  </a:lnTo>
                  <a:lnTo>
                    <a:pt x="193" y="67"/>
                  </a:lnTo>
                  <a:lnTo>
                    <a:pt x="193" y="67"/>
                  </a:lnTo>
                  <a:lnTo>
                    <a:pt x="193" y="67"/>
                  </a:lnTo>
                  <a:lnTo>
                    <a:pt x="193" y="67"/>
                  </a:lnTo>
                  <a:lnTo>
                    <a:pt x="189" y="70"/>
                  </a:lnTo>
                  <a:lnTo>
                    <a:pt x="186" y="70"/>
                  </a:lnTo>
                  <a:lnTo>
                    <a:pt x="186" y="74"/>
                  </a:lnTo>
                  <a:lnTo>
                    <a:pt x="186" y="74"/>
                  </a:lnTo>
                  <a:lnTo>
                    <a:pt x="186" y="74"/>
                  </a:lnTo>
                  <a:lnTo>
                    <a:pt x="186" y="78"/>
                  </a:lnTo>
                  <a:lnTo>
                    <a:pt x="186" y="78"/>
                  </a:lnTo>
                  <a:lnTo>
                    <a:pt x="182" y="81"/>
                  </a:lnTo>
                  <a:lnTo>
                    <a:pt x="182" y="81"/>
                  </a:lnTo>
                  <a:lnTo>
                    <a:pt x="182" y="85"/>
                  </a:lnTo>
                  <a:lnTo>
                    <a:pt x="182" y="85"/>
                  </a:lnTo>
                  <a:lnTo>
                    <a:pt x="186" y="89"/>
                  </a:lnTo>
                  <a:lnTo>
                    <a:pt x="186" y="93"/>
                  </a:lnTo>
                  <a:lnTo>
                    <a:pt x="186" y="93"/>
                  </a:lnTo>
                  <a:lnTo>
                    <a:pt x="182" y="93"/>
                  </a:lnTo>
                  <a:lnTo>
                    <a:pt x="171" y="96"/>
                  </a:lnTo>
                  <a:lnTo>
                    <a:pt x="167" y="96"/>
                  </a:lnTo>
                  <a:lnTo>
                    <a:pt x="152" y="104"/>
                  </a:lnTo>
                  <a:lnTo>
                    <a:pt x="149" y="104"/>
                  </a:lnTo>
                  <a:lnTo>
                    <a:pt x="141" y="107"/>
                  </a:lnTo>
                  <a:lnTo>
                    <a:pt x="141" y="107"/>
                  </a:lnTo>
                  <a:lnTo>
                    <a:pt x="141" y="111"/>
                  </a:lnTo>
                  <a:lnTo>
                    <a:pt x="141" y="115"/>
                  </a:lnTo>
                  <a:lnTo>
                    <a:pt x="141" y="115"/>
                  </a:lnTo>
                  <a:lnTo>
                    <a:pt x="137" y="115"/>
                  </a:lnTo>
                  <a:lnTo>
                    <a:pt x="134" y="115"/>
                  </a:lnTo>
                  <a:lnTo>
                    <a:pt x="134" y="115"/>
                  </a:lnTo>
                  <a:lnTo>
                    <a:pt x="134" y="115"/>
                  </a:lnTo>
                  <a:lnTo>
                    <a:pt x="130" y="115"/>
                  </a:lnTo>
                  <a:lnTo>
                    <a:pt x="126" y="115"/>
                  </a:lnTo>
                  <a:lnTo>
                    <a:pt x="123" y="115"/>
                  </a:lnTo>
                  <a:lnTo>
                    <a:pt x="119" y="115"/>
                  </a:lnTo>
                  <a:lnTo>
                    <a:pt x="115" y="118"/>
                  </a:lnTo>
                  <a:lnTo>
                    <a:pt x="115" y="122"/>
                  </a:lnTo>
                  <a:lnTo>
                    <a:pt x="115" y="122"/>
                  </a:lnTo>
                  <a:lnTo>
                    <a:pt x="115" y="122"/>
                  </a:lnTo>
                  <a:lnTo>
                    <a:pt x="115" y="126"/>
                  </a:lnTo>
                  <a:lnTo>
                    <a:pt x="115" y="126"/>
                  </a:lnTo>
                  <a:lnTo>
                    <a:pt x="112" y="126"/>
                  </a:lnTo>
                  <a:lnTo>
                    <a:pt x="108" y="130"/>
                  </a:lnTo>
                  <a:lnTo>
                    <a:pt x="97" y="133"/>
                  </a:lnTo>
                  <a:lnTo>
                    <a:pt x="89" y="144"/>
                  </a:lnTo>
                  <a:lnTo>
                    <a:pt x="86" y="148"/>
                  </a:lnTo>
                  <a:lnTo>
                    <a:pt x="82" y="152"/>
                  </a:lnTo>
                  <a:lnTo>
                    <a:pt x="78" y="152"/>
                  </a:lnTo>
                  <a:lnTo>
                    <a:pt x="75" y="148"/>
                  </a:lnTo>
                  <a:lnTo>
                    <a:pt x="75" y="148"/>
                  </a:lnTo>
                  <a:lnTo>
                    <a:pt x="75" y="148"/>
                  </a:lnTo>
                  <a:lnTo>
                    <a:pt x="75" y="148"/>
                  </a:lnTo>
                  <a:lnTo>
                    <a:pt x="71" y="148"/>
                  </a:lnTo>
                  <a:lnTo>
                    <a:pt x="67" y="148"/>
                  </a:lnTo>
                  <a:lnTo>
                    <a:pt x="63" y="148"/>
                  </a:lnTo>
                  <a:lnTo>
                    <a:pt x="63" y="148"/>
                  </a:lnTo>
                  <a:lnTo>
                    <a:pt x="60" y="148"/>
                  </a:lnTo>
                  <a:lnTo>
                    <a:pt x="60" y="148"/>
                  </a:lnTo>
                  <a:lnTo>
                    <a:pt x="56" y="148"/>
                  </a:lnTo>
                  <a:lnTo>
                    <a:pt x="52" y="148"/>
                  </a:lnTo>
                  <a:lnTo>
                    <a:pt x="52" y="144"/>
                  </a:lnTo>
                  <a:lnTo>
                    <a:pt x="49" y="144"/>
                  </a:lnTo>
                  <a:lnTo>
                    <a:pt x="49" y="144"/>
                  </a:lnTo>
                  <a:lnTo>
                    <a:pt x="49" y="144"/>
                  </a:lnTo>
                  <a:lnTo>
                    <a:pt x="45" y="141"/>
                  </a:lnTo>
                  <a:lnTo>
                    <a:pt x="45" y="141"/>
                  </a:lnTo>
                  <a:lnTo>
                    <a:pt x="45" y="141"/>
                  </a:lnTo>
                  <a:lnTo>
                    <a:pt x="41" y="144"/>
                  </a:lnTo>
                  <a:lnTo>
                    <a:pt x="37" y="141"/>
                  </a:lnTo>
                  <a:lnTo>
                    <a:pt x="23" y="144"/>
                  </a:lnTo>
                  <a:lnTo>
                    <a:pt x="23" y="144"/>
                  </a:lnTo>
                  <a:lnTo>
                    <a:pt x="19" y="141"/>
                  </a:lnTo>
                  <a:lnTo>
                    <a:pt x="19" y="141"/>
                  </a:lnTo>
                  <a:lnTo>
                    <a:pt x="15" y="137"/>
                  </a:lnTo>
                  <a:lnTo>
                    <a:pt x="15" y="137"/>
                  </a:lnTo>
                  <a:lnTo>
                    <a:pt x="12" y="137"/>
                  </a:lnTo>
                  <a:lnTo>
                    <a:pt x="8" y="133"/>
                  </a:lnTo>
                  <a:lnTo>
                    <a:pt x="8" y="130"/>
                  </a:lnTo>
                  <a:lnTo>
                    <a:pt x="4" y="130"/>
                  </a:lnTo>
                  <a:lnTo>
                    <a:pt x="4" y="130"/>
                  </a:lnTo>
                  <a:lnTo>
                    <a:pt x="0" y="126"/>
                  </a:lnTo>
                  <a:lnTo>
                    <a:pt x="0" y="122"/>
                  </a:lnTo>
                  <a:lnTo>
                    <a:pt x="0" y="74"/>
                  </a:lnTo>
                  <a:lnTo>
                    <a:pt x="37" y="74"/>
                  </a:lnTo>
                  <a:lnTo>
                    <a:pt x="37" y="74"/>
                  </a:lnTo>
                  <a:lnTo>
                    <a:pt x="37" y="70"/>
                  </a:lnTo>
                  <a:lnTo>
                    <a:pt x="37" y="67"/>
                  </a:lnTo>
                  <a:lnTo>
                    <a:pt x="37" y="67"/>
                  </a:lnTo>
                  <a:lnTo>
                    <a:pt x="37" y="63"/>
                  </a:lnTo>
                  <a:lnTo>
                    <a:pt x="37" y="59"/>
                  </a:lnTo>
                  <a:lnTo>
                    <a:pt x="37" y="52"/>
                  </a:lnTo>
                  <a:lnTo>
                    <a:pt x="34" y="48"/>
                  </a:lnTo>
                  <a:lnTo>
                    <a:pt x="37" y="48"/>
                  </a:lnTo>
                  <a:lnTo>
                    <a:pt x="37" y="44"/>
                  </a:lnTo>
                  <a:lnTo>
                    <a:pt x="37" y="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42" name="Freeform 144"/>
            <p:cNvSpPr/>
            <p:nvPr/>
          </p:nvSpPr>
          <p:spPr bwMode="auto">
            <a:xfrm>
              <a:off x="4531048" y="3290478"/>
              <a:ext cx="266333" cy="239313"/>
            </a:xfrm>
            <a:custGeom>
              <a:avLst/>
              <a:gdLst>
                <a:gd name="T0" fmla="*/ 189 w 207"/>
                <a:gd name="T1" fmla="*/ 175 h 186"/>
                <a:gd name="T2" fmla="*/ 178 w 207"/>
                <a:gd name="T3" fmla="*/ 167 h 186"/>
                <a:gd name="T4" fmla="*/ 170 w 207"/>
                <a:gd name="T5" fmla="*/ 160 h 186"/>
                <a:gd name="T6" fmla="*/ 207 w 207"/>
                <a:gd name="T7" fmla="*/ 108 h 186"/>
                <a:gd name="T8" fmla="*/ 207 w 207"/>
                <a:gd name="T9" fmla="*/ 97 h 186"/>
                <a:gd name="T10" fmla="*/ 207 w 207"/>
                <a:gd name="T11" fmla="*/ 82 h 186"/>
                <a:gd name="T12" fmla="*/ 200 w 207"/>
                <a:gd name="T13" fmla="*/ 78 h 186"/>
                <a:gd name="T14" fmla="*/ 193 w 207"/>
                <a:gd name="T15" fmla="*/ 82 h 186"/>
                <a:gd name="T16" fmla="*/ 182 w 207"/>
                <a:gd name="T17" fmla="*/ 78 h 186"/>
                <a:gd name="T18" fmla="*/ 178 w 207"/>
                <a:gd name="T19" fmla="*/ 82 h 186"/>
                <a:gd name="T20" fmla="*/ 178 w 207"/>
                <a:gd name="T21" fmla="*/ 75 h 186"/>
                <a:gd name="T22" fmla="*/ 178 w 207"/>
                <a:gd name="T23" fmla="*/ 67 h 186"/>
                <a:gd name="T24" fmla="*/ 178 w 207"/>
                <a:gd name="T25" fmla="*/ 60 h 186"/>
                <a:gd name="T26" fmla="*/ 174 w 207"/>
                <a:gd name="T27" fmla="*/ 56 h 186"/>
                <a:gd name="T28" fmla="*/ 170 w 207"/>
                <a:gd name="T29" fmla="*/ 49 h 186"/>
                <a:gd name="T30" fmla="*/ 170 w 207"/>
                <a:gd name="T31" fmla="*/ 38 h 186"/>
                <a:gd name="T32" fmla="*/ 170 w 207"/>
                <a:gd name="T33" fmla="*/ 30 h 186"/>
                <a:gd name="T34" fmla="*/ 170 w 207"/>
                <a:gd name="T35" fmla="*/ 23 h 186"/>
                <a:gd name="T36" fmla="*/ 152 w 207"/>
                <a:gd name="T37" fmla="*/ 15 h 186"/>
                <a:gd name="T38" fmla="*/ 133 w 207"/>
                <a:gd name="T39" fmla="*/ 23 h 186"/>
                <a:gd name="T40" fmla="*/ 130 w 207"/>
                <a:gd name="T41" fmla="*/ 30 h 186"/>
                <a:gd name="T42" fmla="*/ 108 w 207"/>
                <a:gd name="T43" fmla="*/ 34 h 186"/>
                <a:gd name="T44" fmla="*/ 96 w 207"/>
                <a:gd name="T45" fmla="*/ 26 h 186"/>
                <a:gd name="T46" fmla="*/ 93 w 207"/>
                <a:gd name="T47" fmla="*/ 19 h 186"/>
                <a:gd name="T48" fmla="*/ 89 w 207"/>
                <a:gd name="T49" fmla="*/ 12 h 186"/>
                <a:gd name="T50" fmla="*/ 89 w 207"/>
                <a:gd name="T51" fmla="*/ 4 h 186"/>
                <a:gd name="T52" fmla="*/ 59 w 207"/>
                <a:gd name="T53" fmla="*/ 0 h 186"/>
                <a:gd name="T54" fmla="*/ 41 w 207"/>
                <a:gd name="T55" fmla="*/ 0 h 186"/>
                <a:gd name="T56" fmla="*/ 30 w 207"/>
                <a:gd name="T57" fmla="*/ 0 h 186"/>
                <a:gd name="T58" fmla="*/ 22 w 207"/>
                <a:gd name="T59" fmla="*/ 4 h 186"/>
                <a:gd name="T60" fmla="*/ 15 w 207"/>
                <a:gd name="T61" fmla="*/ 4 h 186"/>
                <a:gd name="T62" fmla="*/ 26 w 207"/>
                <a:gd name="T63" fmla="*/ 30 h 186"/>
                <a:gd name="T64" fmla="*/ 30 w 207"/>
                <a:gd name="T65" fmla="*/ 49 h 186"/>
                <a:gd name="T66" fmla="*/ 37 w 207"/>
                <a:gd name="T67" fmla="*/ 71 h 186"/>
                <a:gd name="T68" fmla="*/ 33 w 207"/>
                <a:gd name="T69" fmla="*/ 101 h 186"/>
                <a:gd name="T70" fmla="*/ 15 w 207"/>
                <a:gd name="T71" fmla="*/ 115 h 186"/>
                <a:gd name="T72" fmla="*/ 8 w 207"/>
                <a:gd name="T73" fmla="*/ 141 h 186"/>
                <a:gd name="T74" fmla="*/ 4 w 207"/>
                <a:gd name="T75" fmla="*/ 160 h 186"/>
                <a:gd name="T76" fmla="*/ 0 w 207"/>
                <a:gd name="T77" fmla="*/ 175 h 186"/>
                <a:gd name="T78" fmla="*/ 8 w 207"/>
                <a:gd name="T79" fmla="*/ 171 h 186"/>
                <a:gd name="T80" fmla="*/ 15 w 207"/>
                <a:gd name="T81" fmla="*/ 171 h 186"/>
                <a:gd name="T82" fmla="*/ 26 w 207"/>
                <a:gd name="T83" fmla="*/ 167 h 186"/>
                <a:gd name="T84" fmla="*/ 30 w 207"/>
                <a:gd name="T85" fmla="*/ 167 h 186"/>
                <a:gd name="T86" fmla="*/ 33 w 207"/>
                <a:gd name="T87" fmla="*/ 171 h 186"/>
                <a:gd name="T88" fmla="*/ 45 w 207"/>
                <a:gd name="T89" fmla="*/ 175 h 186"/>
                <a:gd name="T90" fmla="*/ 111 w 207"/>
                <a:gd name="T91" fmla="*/ 175 h 186"/>
                <a:gd name="T92" fmla="*/ 119 w 207"/>
                <a:gd name="T93" fmla="*/ 178 h 186"/>
                <a:gd name="T94" fmla="*/ 126 w 207"/>
                <a:gd name="T95" fmla="*/ 182 h 186"/>
                <a:gd name="T96" fmla="*/ 137 w 207"/>
                <a:gd name="T97" fmla="*/ 182 h 186"/>
                <a:gd name="T98" fmla="*/ 145 w 207"/>
                <a:gd name="T99" fmla="*/ 182 h 186"/>
                <a:gd name="T100" fmla="*/ 156 w 207"/>
                <a:gd name="T101" fmla="*/ 186 h 186"/>
                <a:gd name="T102" fmla="*/ 159 w 207"/>
                <a:gd name="T103" fmla="*/ 182 h 186"/>
                <a:gd name="T104" fmla="*/ 163 w 207"/>
                <a:gd name="T105" fmla="*/ 186 h 186"/>
                <a:gd name="T106" fmla="*/ 193 w 207"/>
                <a:gd name="T107" fmla="*/ 178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7" h="186">
                  <a:moveTo>
                    <a:pt x="193" y="178"/>
                  </a:moveTo>
                  <a:lnTo>
                    <a:pt x="193" y="178"/>
                  </a:lnTo>
                  <a:lnTo>
                    <a:pt x="189" y="175"/>
                  </a:lnTo>
                  <a:lnTo>
                    <a:pt x="189" y="175"/>
                  </a:lnTo>
                  <a:lnTo>
                    <a:pt x="185" y="171"/>
                  </a:lnTo>
                  <a:lnTo>
                    <a:pt x="185" y="171"/>
                  </a:lnTo>
                  <a:lnTo>
                    <a:pt x="182" y="171"/>
                  </a:lnTo>
                  <a:lnTo>
                    <a:pt x="178" y="167"/>
                  </a:lnTo>
                  <a:lnTo>
                    <a:pt x="178" y="164"/>
                  </a:lnTo>
                  <a:lnTo>
                    <a:pt x="174" y="164"/>
                  </a:lnTo>
                  <a:lnTo>
                    <a:pt x="174" y="164"/>
                  </a:lnTo>
                  <a:lnTo>
                    <a:pt x="170" y="160"/>
                  </a:lnTo>
                  <a:lnTo>
                    <a:pt x="170" y="156"/>
                  </a:lnTo>
                  <a:lnTo>
                    <a:pt x="170" y="108"/>
                  </a:lnTo>
                  <a:lnTo>
                    <a:pt x="207" y="108"/>
                  </a:lnTo>
                  <a:lnTo>
                    <a:pt x="207" y="108"/>
                  </a:lnTo>
                  <a:lnTo>
                    <a:pt x="207" y="104"/>
                  </a:lnTo>
                  <a:lnTo>
                    <a:pt x="207" y="101"/>
                  </a:lnTo>
                  <a:lnTo>
                    <a:pt x="207" y="101"/>
                  </a:lnTo>
                  <a:lnTo>
                    <a:pt x="207" y="97"/>
                  </a:lnTo>
                  <a:lnTo>
                    <a:pt x="207" y="93"/>
                  </a:lnTo>
                  <a:lnTo>
                    <a:pt x="207" y="86"/>
                  </a:lnTo>
                  <a:lnTo>
                    <a:pt x="204" y="82"/>
                  </a:lnTo>
                  <a:lnTo>
                    <a:pt x="207" y="82"/>
                  </a:lnTo>
                  <a:lnTo>
                    <a:pt x="207" y="78"/>
                  </a:lnTo>
                  <a:lnTo>
                    <a:pt x="207" y="78"/>
                  </a:lnTo>
                  <a:lnTo>
                    <a:pt x="204" y="78"/>
                  </a:lnTo>
                  <a:lnTo>
                    <a:pt x="200" y="78"/>
                  </a:lnTo>
                  <a:lnTo>
                    <a:pt x="196" y="82"/>
                  </a:lnTo>
                  <a:lnTo>
                    <a:pt x="196" y="82"/>
                  </a:lnTo>
                  <a:lnTo>
                    <a:pt x="193" y="82"/>
                  </a:lnTo>
                  <a:lnTo>
                    <a:pt x="193" y="82"/>
                  </a:lnTo>
                  <a:lnTo>
                    <a:pt x="189" y="82"/>
                  </a:lnTo>
                  <a:lnTo>
                    <a:pt x="185" y="82"/>
                  </a:lnTo>
                  <a:lnTo>
                    <a:pt x="185" y="78"/>
                  </a:lnTo>
                  <a:lnTo>
                    <a:pt x="182" y="78"/>
                  </a:lnTo>
                  <a:lnTo>
                    <a:pt x="182" y="78"/>
                  </a:lnTo>
                  <a:lnTo>
                    <a:pt x="182" y="82"/>
                  </a:lnTo>
                  <a:lnTo>
                    <a:pt x="182" y="82"/>
                  </a:lnTo>
                  <a:lnTo>
                    <a:pt x="178" y="82"/>
                  </a:lnTo>
                  <a:lnTo>
                    <a:pt x="178" y="82"/>
                  </a:lnTo>
                  <a:lnTo>
                    <a:pt x="178" y="78"/>
                  </a:lnTo>
                  <a:lnTo>
                    <a:pt x="178" y="78"/>
                  </a:lnTo>
                  <a:lnTo>
                    <a:pt x="178" y="75"/>
                  </a:lnTo>
                  <a:lnTo>
                    <a:pt x="178" y="75"/>
                  </a:lnTo>
                  <a:lnTo>
                    <a:pt x="178" y="71"/>
                  </a:lnTo>
                  <a:lnTo>
                    <a:pt x="178" y="71"/>
                  </a:lnTo>
                  <a:lnTo>
                    <a:pt x="178" y="67"/>
                  </a:lnTo>
                  <a:lnTo>
                    <a:pt x="178" y="67"/>
                  </a:lnTo>
                  <a:lnTo>
                    <a:pt x="174" y="63"/>
                  </a:lnTo>
                  <a:lnTo>
                    <a:pt x="174" y="63"/>
                  </a:lnTo>
                  <a:lnTo>
                    <a:pt x="178" y="60"/>
                  </a:lnTo>
                  <a:lnTo>
                    <a:pt x="174" y="60"/>
                  </a:lnTo>
                  <a:lnTo>
                    <a:pt x="174" y="60"/>
                  </a:lnTo>
                  <a:lnTo>
                    <a:pt x="174" y="56"/>
                  </a:lnTo>
                  <a:lnTo>
                    <a:pt x="174" y="56"/>
                  </a:lnTo>
                  <a:lnTo>
                    <a:pt x="174" y="56"/>
                  </a:lnTo>
                  <a:lnTo>
                    <a:pt x="170" y="52"/>
                  </a:lnTo>
                  <a:lnTo>
                    <a:pt x="170" y="52"/>
                  </a:lnTo>
                  <a:lnTo>
                    <a:pt x="170" y="49"/>
                  </a:lnTo>
                  <a:lnTo>
                    <a:pt x="170" y="49"/>
                  </a:lnTo>
                  <a:lnTo>
                    <a:pt x="170" y="41"/>
                  </a:lnTo>
                  <a:lnTo>
                    <a:pt x="170" y="41"/>
                  </a:lnTo>
                  <a:lnTo>
                    <a:pt x="170" y="38"/>
                  </a:lnTo>
                  <a:lnTo>
                    <a:pt x="170" y="38"/>
                  </a:lnTo>
                  <a:lnTo>
                    <a:pt x="170" y="38"/>
                  </a:lnTo>
                  <a:lnTo>
                    <a:pt x="170" y="34"/>
                  </a:lnTo>
                  <a:lnTo>
                    <a:pt x="170" y="30"/>
                  </a:lnTo>
                  <a:lnTo>
                    <a:pt x="170" y="30"/>
                  </a:lnTo>
                  <a:lnTo>
                    <a:pt x="170" y="26"/>
                  </a:lnTo>
                  <a:lnTo>
                    <a:pt x="170" y="23"/>
                  </a:lnTo>
                  <a:lnTo>
                    <a:pt x="170" y="23"/>
                  </a:lnTo>
                  <a:lnTo>
                    <a:pt x="152" y="23"/>
                  </a:lnTo>
                  <a:lnTo>
                    <a:pt x="152" y="19"/>
                  </a:lnTo>
                  <a:lnTo>
                    <a:pt x="152" y="19"/>
                  </a:lnTo>
                  <a:lnTo>
                    <a:pt x="152" y="15"/>
                  </a:lnTo>
                  <a:lnTo>
                    <a:pt x="148" y="15"/>
                  </a:lnTo>
                  <a:lnTo>
                    <a:pt x="148" y="19"/>
                  </a:lnTo>
                  <a:lnTo>
                    <a:pt x="133" y="19"/>
                  </a:lnTo>
                  <a:lnTo>
                    <a:pt x="133" y="23"/>
                  </a:lnTo>
                  <a:lnTo>
                    <a:pt x="130" y="23"/>
                  </a:lnTo>
                  <a:lnTo>
                    <a:pt x="130" y="26"/>
                  </a:lnTo>
                  <a:lnTo>
                    <a:pt x="130" y="26"/>
                  </a:lnTo>
                  <a:lnTo>
                    <a:pt x="130" y="30"/>
                  </a:lnTo>
                  <a:lnTo>
                    <a:pt x="119" y="34"/>
                  </a:lnTo>
                  <a:lnTo>
                    <a:pt x="115" y="34"/>
                  </a:lnTo>
                  <a:lnTo>
                    <a:pt x="111" y="34"/>
                  </a:lnTo>
                  <a:lnTo>
                    <a:pt x="108" y="34"/>
                  </a:lnTo>
                  <a:lnTo>
                    <a:pt x="104" y="34"/>
                  </a:lnTo>
                  <a:lnTo>
                    <a:pt x="100" y="34"/>
                  </a:lnTo>
                  <a:lnTo>
                    <a:pt x="100" y="34"/>
                  </a:lnTo>
                  <a:lnTo>
                    <a:pt x="96" y="26"/>
                  </a:lnTo>
                  <a:lnTo>
                    <a:pt x="96" y="26"/>
                  </a:lnTo>
                  <a:lnTo>
                    <a:pt x="93" y="23"/>
                  </a:lnTo>
                  <a:lnTo>
                    <a:pt x="93" y="23"/>
                  </a:lnTo>
                  <a:lnTo>
                    <a:pt x="93" y="19"/>
                  </a:lnTo>
                  <a:lnTo>
                    <a:pt x="93" y="19"/>
                  </a:lnTo>
                  <a:lnTo>
                    <a:pt x="93" y="15"/>
                  </a:lnTo>
                  <a:lnTo>
                    <a:pt x="89" y="12"/>
                  </a:lnTo>
                  <a:lnTo>
                    <a:pt x="89" y="12"/>
                  </a:lnTo>
                  <a:lnTo>
                    <a:pt x="89" y="8"/>
                  </a:lnTo>
                  <a:lnTo>
                    <a:pt x="89" y="8"/>
                  </a:lnTo>
                  <a:lnTo>
                    <a:pt x="89" y="4"/>
                  </a:lnTo>
                  <a:lnTo>
                    <a:pt x="89" y="4"/>
                  </a:lnTo>
                  <a:lnTo>
                    <a:pt x="89" y="4"/>
                  </a:lnTo>
                  <a:lnTo>
                    <a:pt x="89" y="0"/>
                  </a:lnTo>
                  <a:lnTo>
                    <a:pt x="70" y="0"/>
                  </a:lnTo>
                  <a:lnTo>
                    <a:pt x="59" y="0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5" y="0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19" y="4"/>
                  </a:lnTo>
                  <a:lnTo>
                    <a:pt x="15" y="4"/>
                  </a:lnTo>
                  <a:lnTo>
                    <a:pt x="19" y="8"/>
                  </a:lnTo>
                  <a:lnTo>
                    <a:pt x="19" y="12"/>
                  </a:lnTo>
                  <a:lnTo>
                    <a:pt x="26" y="19"/>
                  </a:lnTo>
                  <a:lnTo>
                    <a:pt x="26" y="30"/>
                  </a:lnTo>
                  <a:lnTo>
                    <a:pt x="33" y="38"/>
                  </a:lnTo>
                  <a:lnTo>
                    <a:pt x="30" y="41"/>
                  </a:lnTo>
                  <a:lnTo>
                    <a:pt x="26" y="49"/>
                  </a:lnTo>
                  <a:lnTo>
                    <a:pt x="30" y="49"/>
                  </a:lnTo>
                  <a:lnTo>
                    <a:pt x="30" y="56"/>
                  </a:lnTo>
                  <a:lnTo>
                    <a:pt x="30" y="60"/>
                  </a:lnTo>
                  <a:lnTo>
                    <a:pt x="30" y="63"/>
                  </a:lnTo>
                  <a:lnTo>
                    <a:pt x="37" y="71"/>
                  </a:lnTo>
                  <a:lnTo>
                    <a:pt x="37" y="75"/>
                  </a:lnTo>
                  <a:lnTo>
                    <a:pt x="41" y="78"/>
                  </a:lnTo>
                  <a:lnTo>
                    <a:pt x="41" y="89"/>
                  </a:lnTo>
                  <a:lnTo>
                    <a:pt x="33" y="101"/>
                  </a:lnTo>
                  <a:lnTo>
                    <a:pt x="30" y="101"/>
                  </a:lnTo>
                  <a:lnTo>
                    <a:pt x="22" y="104"/>
                  </a:lnTo>
                  <a:lnTo>
                    <a:pt x="22" y="108"/>
                  </a:lnTo>
                  <a:lnTo>
                    <a:pt x="15" y="115"/>
                  </a:lnTo>
                  <a:lnTo>
                    <a:pt x="15" y="123"/>
                  </a:lnTo>
                  <a:lnTo>
                    <a:pt x="11" y="123"/>
                  </a:lnTo>
                  <a:lnTo>
                    <a:pt x="11" y="134"/>
                  </a:lnTo>
                  <a:lnTo>
                    <a:pt x="8" y="141"/>
                  </a:lnTo>
                  <a:lnTo>
                    <a:pt x="8" y="145"/>
                  </a:lnTo>
                  <a:lnTo>
                    <a:pt x="4" y="149"/>
                  </a:lnTo>
                  <a:lnTo>
                    <a:pt x="4" y="156"/>
                  </a:lnTo>
                  <a:lnTo>
                    <a:pt x="4" y="160"/>
                  </a:lnTo>
                  <a:lnTo>
                    <a:pt x="4" y="167"/>
                  </a:lnTo>
                  <a:lnTo>
                    <a:pt x="0" y="171"/>
                  </a:lnTo>
                  <a:lnTo>
                    <a:pt x="0" y="175"/>
                  </a:lnTo>
                  <a:lnTo>
                    <a:pt x="0" y="175"/>
                  </a:lnTo>
                  <a:lnTo>
                    <a:pt x="4" y="175"/>
                  </a:lnTo>
                  <a:lnTo>
                    <a:pt x="4" y="175"/>
                  </a:lnTo>
                  <a:lnTo>
                    <a:pt x="8" y="175"/>
                  </a:lnTo>
                  <a:lnTo>
                    <a:pt x="8" y="171"/>
                  </a:lnTo>
                  <a:lnTo>
                    <a:pt x="8" y="171"/>
                  </a:lnTo>
                  <a:lnTo>
                    <a:pt x="11" y="171"/>
                  </a:lnTo>
                  <a:lnTo>
                    <a:pt x="15" y="175"/>
                  </a:lnTo>
                  <a:lnTo>
                    <a:pt x="15" y="171"/>
                  </a:lnTo>
                  <a:lnTo>
                    <a:pt x="15" y="171"/>
                  </a:lnTo>
                  <a:lnTo>
                    <a:pt x="22" y="167"/>
                  </a:lnTo>
                  <a:lnTo>
                    <a:pt x="22" y="167"/>
                  </a:lnTo>
                  <a:lnTo>
                    <a:pt x="26" y="167"/>
                  </a:lnTo>
                  <a:lnTo>
                    <a:pt x="26" y="167"/>
                  </a:lnTo>
                  <a:lnTo>
                    <a:pt x="26" y="167"/>
                  </a:lnTo>
                  <a:lnTo>
                    <a:pt x="30" y="167"/>
                  </a:lnTo>
                  <a:lnTo>
                    <a:pt x="30" y="167"/>
                  </a:lnTo>
                  <a:lnTo>
                    <a:pt x="30" y="171"/>
                  </a:lnTo>
                  <a:lnTo>
                    <a:pt x="33" y="171"/>
                  </a:lnTo>
                  <a:lnTo>
                    <a:pt x="33" y="171"/>
                  </a:lnTo>
                  <a:lnTo>
                    <a:pt x="33" y="171"/>
                  </a:lnTo>
                  <a:lnTo>
                    <a:pt x="37" y="175"/>
                  </a:lnTo>
                  <a:lnTo>
                    <a:pt x="41" y="175"/>
                  </a:lnTo>
                  <a:lnTo>
                    <a:pt x="45" y="175"/>
                  </a:lnTo>
                  <a:lnTo>
                    <a:pt x="45" y="175"/>
                  </a:lnTo>
                  <a:lnTo>
                    <a:pt x="48" y="175"/>
                  </a:lnTo>
                  <a:lnTo>
                    <a:pt x="48" y="175"/>
                  </a:lnTo>
                  <a:lnTo>
                    <a:pt x="48" y="175"/>
                  </a:lnTo>
                  <a:lnTo>
                    <a:pt x="111" y="175"/>
                  </a:lnTo>
                  <a:lnTo>
                    <a:pt x="111" y="175"/>
                  </a:lnTo>
                  <a:lnTo>
                    <a:pt x="115" y="178"/>
                  </a:lnTo>
                  <a:lnTo>
                    <a:pt x="115" y="178"/>
                  </a:lnTo>
                  <a:lnTo>
                    <a:pt x="119" y="178"/>
                  </a:lnTo>
                  <a:lnTo>
                    <a:pt x="122" y="182"/>
                  </a:lnTo>
                  <a:lnTo>
                    <a:pt x="122" y="182"/>
                  </a:lnTo>
                  <a:lnTo>
                    <a:pt x="126" y="182"/>
                  </a:lnTo>
                  <a:lnTo>
                    <a:pt x="126" y="182"/>
                  </a:lnTo>
                  <a:lnTo>
                    <a:pt x="130" y="182"/>
                  </a:lnTo>
                  <a:lnTo>
                    <a:pt x="130" y="182"/>
                  </a:lnTo>
                  <a:lnTo>
                    <a:pt x="133" y="182"/>
                  </a:lnTo>
                  <a:lnTo>
                    <a:pt x="137" y="182"/>
                  </a:lnTo>
                  <a:lnTo>
                    <a:pt x="141" y="182"/>
                  </a:lnTo>
                  <a:lnTo>
                    <a:pt x="141" y="178"/>
                  </a:lnTo>
                  <a:lnTo>
                    <a:pt x="141" y="182"/>
                  </a:lnTo>
                  <a:lnTo>
                    <a:pt x="145" y="182"/>
                  </a:lnTo>
                  <a:lnTo>
                    <a:pt x="148" y="182"/>
                  </a:lnTo>
                  <a:lnTo>
                    <a:pt x="148" y="186"/>
                  </a:lnTo>
                  <a:lnTo>
                    <a:pt x="152" y="186"/>
                  </a:lnTo>
                  <a:lnTo>
                    <a:pt x="156" y="186"/>
                  </a:lnTo>
                  <a:lnTo>
                    <a:pt x="156" y="182"/>
                  </a:lnTo>
                  <a:lnTo>
                    <a:pt x="156" y="182"/>
                  </a:lnTo>
                  <a:lnTo>
                    <a:pt x="159" y="182"/>
                  </a:lnTo>
                  <a:lnTo>
                    <a:pt x="159" y="182"/>
                  </a:lnTo>
                  <a:lnTo>
                    <a:pt x="159" y="182"/>
                  </a:lnTo>
                  <a:lnTo>
                    <a:pt x="163" y="186"/>
                  </a:lnTo>
                  <a:lnTo>
                    <a:pt x="163" y="186"/>
                  </a:lnTo>
                  <a:lnTo>
                    <a:pt x="163" y="186"/>
                  </a:lnTo>
                  <a:lnTo>
                    <a:pt x="167" y="186"/>
                  </a:lnTo>
                  <a:lnTo>
                    <a:pt x="167" y="186"/>
                  </a:lnTo>
                  <a:lnTo>
                    <a:pt x="167" y="186"/>
                  </a:lnTo>
                  <a:lnTo>
                    <a:pt x="193" y="17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43" name="Freeform 145"/>
            <p:cNvSpPr/>
            <p:nvPr/>
          </p:nvSpPr>
          <p:spPr bwMode="auto">
            <a:xfrm>
              <a:off x="4816680" y="3482187"/>
              <a:ext cx="167262" cy="133810"/>
            </a:xfrm>
            <a:custGeom>
              <a:avLst/>
              <a:gdLst>
                <a:gd name="T0" fmla="*/ 8 w 130"/>
                <a:gd name="T1" fmla="*/ 33 h 104"/>
                <a:gd name="T2" fmla="*/ 11 w 130"/>
                <a:gd name="T3" fmla="*/ 33 h 104"/>
                <a:gd name="T4" fmla="*/ 23 w 130"/>
                <a:gd name="T5" fmla="*/ 33 h 104"/>
                <a:gd name="T6" fmla="*/ 23 w 130"/>
                <a:gd name="T7" fmla="*/ 33 h 104"/>
                <a:gd name="T8" fmla="*/ 34 w 130"/>
                <a:gd name="T9" fmla="*/ 33 h 104"/>
                <a:gd name="T10" fmla="*/ 56 w 130"/>
                <a:gd name="T11" fmla="*/ 15 h 104"/>
                <a:gd name="T12" fmla="*/ 63 w 130"/>
                <a:gd name="T13" fmla="*/ 11 h 104"/>
                <a:gd name="T14" fmla="*/ 63 w 130"/>
                <a:gd name="T15" fmla="*/ 7 h 104"/>
                <a:gd name="T16" fmla="*/ 71 w 130"/>
                <a:gd name="T17" fmla="*/ 0 h 104"/>
                <a:gd name="T18" fmla="*/ 82 w 130"/>
                <a:gd name="T19" fmla="*/ 0 h 104"/>
                <a:gd name="T20" fmla="*/ 85 w 130"/>
                <a:gd name="T21" fmla="*/ 0 h 104"/>
                <a:gd name="T22" fmla="*/ 89 w 130"/>
                <a:gd name="T23" fmla="*/ 3 h 104"/>
                <a:gd name="T24" fmla="*/ 97 w 130"/>
                <a:gd name="T25" fmla="*/ 7 h 104"/>
                <a:gd name="T26" fmla="*/ 104 w 130"/>
                <a:gd name="T27" fmla="*/ 7 h 104"/>
                <a:gd name="T28" fmla="*/ 115 w 130"/>
                <a:gd name="T29" fmla="*/ 11 h 104"/>
                <a:gd name="T30" fmla="*/ 126 w 130"/>
                <a:gd name="T31" fmla="*/ 18 h 104"/>
                <a:gd name="T32" fmla="*/ 130 w 130"/>
                <a:gd name="T33" fmla="*/ 22 h 104"/>
                <a:gd name="T34" fmla="*/ 130 w 130"/>
                <a:gd name="T35" fmla="*/ 29 h 104"/>
                <a:gd name="T36" fmla="*/ 126 w 130"/>
                <a:gd name="T37" fmla="*/ 37 h 104"/>
                <a:gd name="T38" fmla="*/ 130 w 130"/>
                <a:gd name="T39" fmla="*/ 41 h 104"/>
                <a:gd name="T40" fmla="*/ 126 w 130"/>
                <a:gd name="T41" fmla="*/ 48 h 104"/>
                <a:gd name="T42" fmla="*/ 122 w 130"/>
                <a:gd name="T43" fmla="*/ 52 h 104"/>
                <a:gd name="T44" fmla="*/ 126 w 130"/>
                <a:gd name="T45" fmla="*/ 59 h 104"/>
                <a:gd name="T46" fmla="*/ 126 w 130"/>
                <a:gd name="T47" fmla="*/ 63 h 104"/>
                <a:gd name="T48" fmla="*/ 122 w 130"/>
                <a:gd name="T49" fmla="*/ 70 h 104"/>
                <a:gd name="T50" fmla="*/ 119 w 130"/>
                <a:gd name="T51" fmla="*/ 74 h 104"/>
                <a:gd name="T52" fmla="*/ 119 w 130"/>
                <a:gd name="T53" fmla="*/ 85 h 104"/>
                <a:gd name="T54" fmla="*/ 97 w 130"/>
                <a:gd name="T55" fmla="*/ 104 h 104"/>
                <a:gd name="T56" fmla="*/ 85 w 130"/>
                <a:gd name="T57" fmla="*/ 104 h 104"/>
                <a:gd name="T58" fmla="*/ 78 w 130"/>
                <a:gd name="T59" fmla="*/ 100 h 104"/>
                <a:gd name="T60" fmla="*/ 67 w 130"/>
                <a:gd name="T61" fmla="*/ 100 h 104"/>
                <a:gd name="T62" fmla="*/ 63 w 130"/>
                <a:gd name="T63" fmla="*/ 96 h 104"/>
                <a:gd name="T64" fmla="*/ 56 w 130"/>
                <a:gd name="T65" fmla="*/ 93 h 104"/>
                <a:gd name="T66" fmla="*/ 48 w 130"/>
                <a:gd name="T67" fmla="*/ 93 h 104"/>
                <a:gd name="T68" fmla="*/ 41 w 130"/>
                <a:gd name="T69" fmla="*/ 85 h 104"/>
                <a:gd name="T70" fmla="*/ 37 w 130"/>
                <a:gd name="T71" fmla="*/ 78 h 104"/>
                <a:gd name="T72" fmla="*/ 34 w 130"/>
                <a:gd name="T73" fmla="*/ 74 h 104"/>
                <a:gd name="T74" fmla="*/ 34 w 130"/>
                <a:gd name="T75" fmla="*/ 70 h 104"/>
                <a:gd name="T76" fmla="*/ 26 w 130"/>
                <a:gd name="T77" fmla="*/ 67 h 104"/>
                <a:gd name="T78" fmla="*/ 19 w 130"/>
                <a:gd name="T79" fmla="*/ 55 h 104"/>
                <a:gd name="T80" fmla="*/ 15 w 130"/>
                <a:gd name="T81" fmla="*/ 52 h 104"/>
                <a:gd name="T82" fmla="*/ 11 w 130"/>
                <a:gd name="T83" fmla="*/ 44 h 104"/>
                <a:gd name="T84" fmla="*/ 8 w 130"/>
                <a:gd name="T85" fmla="*/ 41 h 104"/>
                <a:gd name="T86" fmla="*/ 0 w 130"/>
                <a:gd name="T87" fmla="*/ 37 h 104"/>
                <a:gd name="T88" fmla="*/ 0 w 130"/>
                <a:gd name="T89" fmla="*/ 33 h 104"/>
                <a:gd name="T90" fmla="*/ 0 w 130"/>
                <a:gd name="T91" fmla="*/ 3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0" h="104">
                  <a:moveTo>
                    <a:pt x="0" y="33"/>
                  </a:moveTo>
                  <a:lnTo>
                    <a:pt x="4" y="33"/>
                  </a:lnTo>
                  <a:lnTo>
                    <a:pt x="8" y="33"/>
                  </a:lnTo>
                  <a:lnTo>
                    <a:pt x="8" y="33"/>
                  </a:lnTo>
                  <a:lnTo>
                    <a:pt x="11" y="33"/>
                  </a:lnTo>
                  <a:lnTo>
                    <a:pt x="11" y="33"/>
                  </a:lnTo>
                  <a:lnTo>
                    <a:pt x="15" y="33"/>
                  </a:lnTo>
                  <a:lnTo>
                    <a:pt x="19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6" y="37"/>
                  </a:lnTo>
                  <a:lnTo>
                    <a:pt x="30" y="37"/>
                  </a:lnTo>
                  <a:lnTo>
                    <a:pt x="34" y="33"/>
                  </a:lnTo>
                  <a:lnTo>
                    <a:pt x="37" y="29"/>
                  </a:lnTo>
                  <a:lnTo>
                    <a:pt x="45" y="18"/>
                  </a:lnTo>
                  <a:lnTo>
                    <a:pt x="56" y="15"/>
                  </a:lnTo>
                  <a:lnTo>
                    <a:pt x="60" y="11"/>
                  </a:lnTo>
                  <a:lnTo>
                    <a:pt x="63" y="11"/>
                  </a:lnTo>
                  <a:lnTo>
                    <a:pt x="63" y="11"/>
                  </a:lnTo>
                  <a:lnTo>
                    <a:pt x="63" y="7"/>
                  </a:lnTo>
                  <a:lnTo>
                    <a:pt x="63" y="7"/>
                  </a:lnTo>
                  <a:lnTo>
                    <a:pt x="63" y="7"/>
                  </a:lnTo>
                  <a:lnTo>
                    <a:pt x="63" y="3"/>
                  </a:lnTo>
                  <a:lnTo>
                    <a:pt x="67" y="0"/>
                  </a:lnTo>
                  <a:lnTo>
                    <a:pt x="71" y="0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97" y="3"/>
                  </a:lnTo>
                  <a:lnTo>
                    <a:pt x="97" y="3"/>
                  </a:lnTo>
                  <a:lnTo>
                    <a:pt x="97" y="7"/>
                  </a:lnTo>
                  <a:lnTo>
                    <a:pt x="100" y="7"/>
                  </a:lnTo>
                  <a:lnTo>
                    <a:pt x="100" y="3"/>
                  </a:lnTo>
                  <a:lnTo>
                    <a:pt x="104" y="7"/>
                  </a:lnTo>
                  <a:lnTo>
                    <a:pt x="111" y="7"/>
                  </a:lnTo>
                  <a:lnTo>
                    <a:pt x="111" y="11"/>
                  </a:lnTo>
                  <a:lnTo>
                    <a:pt x="115" y="11"/>
                  </a:lnTo>
                  <a:lnTo>
                    <a:pt x="122" y="11"/>
                  </a:lnTo>
                  <a:lnTo>
                    <a:pt x="122" y="15"/>
                  </a:lnTo>
                  <a:lnTo>
                    <a:pt x="126" y="18"/>
                  </a:lnTo>
                  <a:lnTo>
                    <a:pt x="130" y="18"/>
                  </a:lnTo>
                  <a:lnTo>
                    <a:pt x="130" y="18"/>
                  </a:lnTo>
                  <a:lnTo>
                    <a:pt x="130" y="22"/>
                  </a:lnTo>
                  <a:lnTo>
                    <a:pt x="130" y="26"/>
                  </a:lnTo>
                  <a:lnTo>
                    <a:pt x="130" y="26"/>
                  </a:lnTo>
                  <a:lnTo>
                    <a:pt x="130" y="29"/>
                  </a:lnTo>
                  <a:lnTo>
                    <a:pt x="130" y="29"/>
                  </a:lnTo>
                  <a:lnTo>
                    <a:pt x="126" y="33"/>
                  </a:lnTo>
                  <a:lnTo>
                    <a:pt x="126" y="37"/>
                  </a:lnTo>
                  <a:lnTo>
                    <a:pt x="126" y="41"/>
                  </a:lnTo>
                  <a:lnTo>
                    <a:pt x="126" y="41"/>
                  </a:lnTo>
                  <a:lnTo>
                    <a:pt x="130" y="41"/>
                  </a:lnTo>
                  <a:lnTo>
                    <a:pt x="126" y="41"/>
                  </a:lnTo>
                  <a:lnTo>
                    <a:pt x="126" y="44"/>
                  </a:lnTo>
                  <a:lnTo>
                    <a:pt x="126" y="48"/>
                  </a:lnTo>
                  <a:lnTo>
                    <a:pt x="126" y="48"/>
                  </a:lnTo>
                  <a:lnTo>
                    <a:pt x="122" y="52"/>
                  </a:lnTo>
                  <a:lnTo>
                    <a:pt x="122" y="52"/>
                  </a:lnTo>
                  <a:lnTo>
                    <a:pt x="126" y="55"/>
                  </a:lnTo>
                  <a:lnTo>
                    <a:pt x="126" y="55"/>
                  </a:lnTo>
                  <a:lnTo>
                    <a:pt x="126" y="59"/>
                  </a:lnTo>
                  <a:lnTo>
                    <a:pt x="126" y="59"/>
                  </a:lnTo>
                  <a:lnTo>
                    <a:pt x="126" y="63"/>
                  </a:lnTo>
                  <a:lnTo>
                    <a:pt x="126" y="63"/>
                  </a:lnTo>
                  <a:lnTo>
                    <a:pt x="126" y="67"/>
                  </a:lnTo>
                  <a:lnTo>
                    <a:pt x="122" y="70"/>
                  </a:lnTo>
                  <a:lnTo>
                    <a:pt x="122" y="70"/>
                  </a:lnTo>
                  <a:lnTo>
                    <a:pt x="119" y="70"/>
                  </a:lnTo>
                  <a:lnTo>
                    <a:pt x="119" y="74"/>
                  </a:lnTo>
                  <a:lnTo>
                    <a:pt x="119" y="74"/>
                  </a:lnTo>
                  <a:lnTo>
                    <a:pt x="119" y="78"/>
                  </a:lnTo>
                  <a:lnTo>
                    <a:pt x="119" y="81"/>
                  </a:lnTo>
                  <a:lnTo>
                    <a:pt x="119" y="85"/>
                  </a:lnTo>
                  <a:lnTo>
                    <a:pt x="119" y="89"/>
                  </a:lnTo>
                  <a:lnTo>
                    <a:pt x="100" y="104"/>
                  </a:lnTo>
                  <a:lnTo>
                    <a:pt x="97" y="104"/>
                  </a:lnTo>
                  <a:lnTo>
                    <a:pt x="89" y="100"/>
                  </a:lnTo>
                  <a:lnTo>
                    <a:pt x="85" y="104"/>
                  </a:lnTo>
                  <a:lnTo>
                    <a:pt x="85" y="104"/>
                  </a:lnTo>
                  <a:lnTo>
                    <a:pt x="82" y="104"/>
                  </a:lnTo>
                  <a:lnTo>
                    <a:pt x="78" y="100"/>
                  </a:lnTo>
                  <a:lnTo>
                    <a:pt x="78" y="100"/>
                  </a:lnTo>
                  <a:lnTo>
                    <a:pt x="74" y="100"/>
                  </a:lnTo>
                  <a:lnTo>
                    <a:pt x="71" y="100"/>
                  </a:lnTo>
                  <a:lnTo>
                    <a:pt x="67" y="100"/>
                  </a:lnTo>
                  <a:lnTo>
                    <a:pt x="63" y="96"/>
                  </a:lnTo>
                  <a:lnTo>
                    <a:pt x="63" y="96"/>
                  </a:lnTo>
                  <a:lnTo>
                    <a:pt x="63" y="96"/>
                  </a:lnTo>
                  <a:lnTo>
                    <a:pt x="63" y="93"/>
                  </a:lnTo>
                  <a:lnTo>
                    <a:pt x="60" y="93"/>
                  </a:lnTo>
                  <a:lnTo>
                    <a:pt x="56" y="93"/>
                  </a:lnTo>
                  <a:lnTo>
                    <a:pt x="56" y="93"/>
                  </a:lnTo>
                  <a:lnTo>
                    <a:pt x="52" y="89"/>
                  </a:lnTo>
                  <a:lnTo>
                    <a:pt x="48" y="93"/>
                  </a:lnTo>
                  <a:lnTo>
                    <a:pt x="45" y="89"/>
                  </a:lnTo>
                  <a:lnTo>
                    <a:pt x="45" y="89"/>
                  </a:lnTo>
                  <a:lnTo>
                    <a:pt x="41" y="85"/>
                  </a:lnTo>
                  <a:lnTo>
                    <a:pt x="37" y="81"/>
                  </a:lnTo>
                  <a:lnTo>
                    <a:pt x="37" y="81"/>
                  </a:lnTo>
                  <a:lnTo>
                    <a:pt x="37" y="78"/>
                  </a:lnTo>
                  <a:lnTo>
                    <a:pt x="37" y="74"/>
                  </a:lnTo>
                  <a:lnTo>
                    <a:pt x="37" y="74"/>
                  </a:lnTo>
                  <a:lnTo>
                    <a:pt x="34" y="74"/>
                  </a:lnTo>
                  <a:lnTo>
                    <a:pt x="34" y="70"/>
                  </a:lnTo>
                  <a:lnTo>
                    <a:pt x="34" y="70"/>
                  </a:lnTo>
                  <a:lnTo>
                    <a:pt x="34" y="70"/>
                  </a:lnTo>
                  <a:lnTo>
                    <a:pt x="30" y="67"/>
                  </a:lnTo>
                  <a:lnTo>
                    <a:pt x="30" y="67"/>
                  </a:lnTo>
                  <a:lnTo>
                    <a:pt x="26" y="67"/>
                  </a:lnTo>
                  <a:lnTo>
                    <a:pt x="23" y="63"/>
                  </a:lnTo>
                  <a:lnTo>
                    <a:pt x="19" y="55"/>
                  </a:lnTo>
                  <a:lnTo>
                    <a:pt x="19" y="55"/>
                  </a:lnTo>
                  <a:lnTo>
                    <a:pt x="15" y="55"/>
                  </a:lnTo>
                  <a:lnTo>
                    <a:pt x="15" y="52"/>
                  </a:lnTo>
                  <a:lnTo>
                    <a:pt x="15" y="52"/>
                  </a:lnTo>
                  <a:lnTo>
                    <a:pt x="11" y="48"/>
                  </a:lnTo>
                  <a:lnTo>
                    <a:pt x="11" y="48"/>
                  </a:lnTo>
                  <a:lnTo>
                    <a:pt x="11" y="44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8" y="41"/>
                  </a:lnTo>
                  <a:lnTo>
                    <a:pt x="4" y="41"/>
                  </a:lnTo>
                  <a:lnTo>
                    <a:pt x="4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44" name="Freeform 146"/>
            <p:cNvSpPr/>
            <p:nvPr/>
          </p:nvSpPr>
          <p:spPr bwMode="auto">
            <a:xfrm>
              <a:off x="4702168" y="3524645"/>
              <a:ext cx="200714" cy="176269"/>
            </a:xfrm>
            <a:custGeom>
              <a:avLst/>
              <a:gdLst>
                <a:gd name="T0" fmla="*/ 89 w 156"/>
                <a:gd name="T1" fmla="*/ 0 h 137"/>
                <a:gd name="T2" fmla="*/ 93 w 156"/>
                <a:gd name="T3" fmla="*/ 4 h 137"/>
                <a:gd name="T4" fmla="*/ 97 w 156"/>
                <a:gd name="T5" fmla="*/ 11 h 137"/>
                <a:gd name="T6" fmla="*/ 100 w 156"/>
                <a:gd name="T7" fmla="*/ 15 h 137"/>
                <a:gd name="T8" fmla="*/ 104 w 156"/>
                <a:gd name="T9" fmla="*/ 19 h 137"/>
                <a:gd name="T10" fmla="*/ 108 w 156"/>
                <a:gd name="T11" fmla="*/ 22 h 137"/>
                <a:gd name="T12" fmla="*/ 119 w 156"/>
                <a:gd name="T13" fmla="*/ 34 h 137"/>
                <a:gd name="T14" fmla="*/ 123 w 156"/>
                <a:gd name="T15" fmla="*/ 37 h 137"/>
                <a:gd name="T16" fmla="*/ 126 w 156"/>
                <a:gd name="T17" fmla="*/ 41 h 137"/>
                <a:gd name="T18" fmla="*/ 126 w 156"/>
                <a:gd name="T19" fmla="*/ 48 h 137"/>
                <a:gd name="T20" fmla="*/ 134 w 156"/>
                <a:gd name="T21" fmla="*/ 56 h 137"/>
                <a:gd name="T22" fmla="*/ 141 w 156"/>
                <a:gd name="T23" fmla="*/ 56 h 137"/>
                <a:gd name="T24" fmla="*/ 149 w 156"/>
                <a:gd name="T25" fmla="*/ 60 h 137"/>
                <a:gd name="T26" fmla="*/ 152 w 156"/>
                <a:gd name="T27" fmla="*/ 63 h 137"/>
                <a:gd name="T28" fmla="*/ 152 w 156"/>
                <a:gd name="T29" fmla="*/ 67 h 137"/>
                <a:gd name="T30" fmla="*/ 149 w 156"/>
                <a:gd name="T31" fmla="*/ 67 h 137"/>
                <a:gd name="T32" fmla="*/ 145 w 156"/>
                <a:gd name="T33" fmla="*/ 74 h 137"/>
                <a:gd name="T34" fmla="*/ 137 w 156"/>
                <a:gd name="T35" fmla="*/ 74 h 137"/>
                <a:gd name="T36" fmla="*/ 130 w 156"/>
                <a:gd name="T37" fmla="*/ 78 h 137"/>
                <a:gd name="T38" fmla="*/ 126 w 156"/>
                <a:gd name="T39" fmla="*/ 82 h 137"/>
                <a:gd name="T40" fmla="*/ 119 w 156"/>
                <a:gd name="T41" fmla="*/ 85 h 137"/>
                <a:gd name="T42" fmla="*/ 112 w 156"/>
                <a:gd name="T43" fmla="*/ 93 h 137"/>
                <a:gd name="T44" fmla="*/ 112 w 156"/>
                <a:gd name="T45" fmla="*/ 97 h 137"/>
                <a:gd name="T46" fmla="*/ 108 w 156"/>
                <a:gd name="T47" fmla="*/ 100 h 137"/>
                <a:gd name="T48" fmla="*/ 104 w 156"/>
                <a:gd name="T49" fmla="*/ 104 h 137"/>
                <a:gd name="T50" fmla="*/ 97 w 156"/>
                <a:gd name="T51" fmla="*/ 108 h 137"/>
                <a:gd name="T52" fmla="*/ 93 w 156"/>
                <a:gd name="T53" fmla="*/ 115 h 137"/>
                <a:gd name="T54" fmla="*/ 93 w 156"/>
                <a:gd name="T55" fmla="*/ 123 h 137"/>
                <a:gd name="T56" fmla="*/ 86 w 156"/>
                <a:gd name="T57" fmla="*/ 123 h 137"/>
                <a:gd name="T58" fmla="*/ 74 w 156"/>
                <a:gd name="T59" fmla="*/ 123 h 137"/>
                <a:gd name="T60" fmla="*/ 63 w 156"/>
                <a:gd name="T61" fmla="*/ 119 h 137"/>
                <a:gd name="T62" fmla="*/ 56 w 156"/>
                <a:gd name="T63" fmla="*/ 115 h 137"/>
                <a:gd name="T64" fmla="*/ 45 w 156"/>
                <a:gd name="T65" fmla="*/ 126 h 137"/>
                <a:gd name="T66" fmla="*/ 34 w 156"/>
                <a:gd name="T67" fmla="*/ 134 h 137"/>
                <a:gd name="T68" fmla="*/ 26 w 156"/>
                <a:gd name="T69" fmla="*/ 137 h 137"/>
                <a:gd name="T70" fmla="*/ 15 w 156"/>
                <a:gd name="T71" fmla="*/ 137 h 137"/>
                <a:gd name="T72" fmla="*/ 12 w 156"/>
                <a:gd name="T73" fmla="*/ 130 h 137"/>
                <a:gd name="T74" fmla="*/ 8 w 156"/>
                <a:gd name="T75" fmla="*/ 115 h 137"/>
                <a:gd name="T76" fmla="*/ 0 w 156"/>
                <a:gd name="T77" fmla="*/ 111 h 137"/>
                <a:gd name="T78" fmla="*/ 19 w 156"/>
                <a:gd name="T79" fmla="*/ 63 h 137"/>
                <a:gd name="T80" fmla="*/ 49 w 156"/>
                <a:gd name="T81" fmla="*/ 8 h 137"/>
                <a:gd name="T82" fmla="*/ 56 w 156"/>
                <a:gd name="T83" fmla="*/ 4 h 137"/>
                <a:gd name="T84" fmla="*/ 60 w 156"/>
                <a:gd name="T85" fmla="*/ 8 h 137"/>
                <a:gd name="T86" fmla="*/ 60 w 156"/>
                <a:gd name="T87" fmla="*/ 11 h 137"/>
                <a:gd name="T88" fmla="*/ 74 w 156"/>
                <a:gd name="T89" fmla="*/ 0 h 137"/>
                <a:gd name="T90" fmla="*/ 78 w 156"/>
                <a:gd name="T91" fmla="*/ 4 h 137"/>
                <a:gd name="T92" fmla="*/ 89 w 156"/>
                <a:gd name="T93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56" h="137">
                  <a:moveTo>
                    <a:pt x="89" y="0"/>
                  </a:moveTo>
                  <a:lnTo>
                    <a:pt x="89" y="0"/>
                  </a:lnTo>
                  <a:lnTo>
                    <a:pt x="89" y="0"/>
                  </a:lnTo>
                  <a:lnTo>
                    <a:pt x="89" y="4"/>
                  </a:lnTo>
                  <a:lnTo>
                    <a:pt x="89" y="4"/>
                  </a:lnTo>
                  <a:lnTo>
                    <a:pt x="93" y="4"/>
                  </a:lnTo>
                  <a:lnTo>
                    <a:pt x="93" y="8"/>
                  </a:lnTo>
                  <a:lnTo>
                    <a:pt x="97" y="8"/>
                  </a:lnTo>
                  <a:lnTo>
                    <a:pt x="97" y="11"/>
                  </a:lnTo>
                  <a:lnTo>
                    <a:pt x="97" y="11"/>
                  </a:lnTo>
                  <a:lnTo>
                    <a:pt x="100" y="11"/>
                  </a:lnTo>
                  <a:lnTo>
                    <a:pt x="100" y="15"/>
                  </a:lnTo>
                  <a:lnTo>
                    <a:pt x="100" y="15"/>
                  </a:lnTo>
                  <a:lnTo>
                    <a:pt x="104" y="19"/>
                  </a:lnTo>
                  <a:lnTo>
                    <a:pt x="104" y="19"/>
                  </a:lnTo>
                  <a:lnTo>
                    <a:pt x="104" y="22"/>
                  </a:lnTo>
                  <a:lnTo>
                    <a:pt x="108" y="22"/>
                  </a:lnTo>
                  <a:lnTo>
                    <a:pt x="108" y="22"/>
                  </a:lnTo>
                  <a:lnTo>
                    <a:pt x="112" y="30"/>
                  </a:lnTo>
                  <a:lnTo>
                    <a:pt x="115" y="34"/>
                  </a:lnTo>
                  <a:lnTo>
                    <a:pt x="119" y="34"/>
                  </a:lnTo>
                  <a:lnTo>
                    <a:pt x="119" y="34"/>
                  </a:lnTo>
                  <a:lnTo>
                    <a:pt x="123" y="37"/>
                  </a:lnTo>
                  <a:lnTo>
                    <a:pt x="123" y="37"/>
                  </a:lnTo>
                  <a:lnTo>
                    <a:pt x="123" y="37"/>
                  </a:lnTo>
                  <a:lnTo>
                    <a:pt x="123" y="41"/>
                  </a:lnTo>
                  <a:lnTo>
                    <a:pt x="126" y="41"/>
                  </a:lnTo>
                  <a:lnTo>
                    <a:pt x="126" y="41"/>
                  </a:lnTo>
                  <a:lnTo>
                    <a:pt x="126" y="45"/>
                  </a:lnTo>
                  <a:lnTo>
                    <a:pt x="126" y="48"/>
                  </a:lnTo>
                  <a:lnTo>
                    <a:pt x="126" y="48"/>
                  </a:lnTo>
                  <a:lnTo>
                    <a:pt x="130" y="52"/>
                  </a:lnTo>
                  <a:lnTo>
                    <a:pt x="134" y="56"/>
                  </a:lnTo>
                  <a:lnTo>
                    <a:pt x="134" y="56"/>
                  </a:lnTo>
                  <a:lnTo>
                    <a:pt x="137" y="60"/>
                  </a:lnTo>
                  <a:lnTo>
                    <a:pt x="141" y="56"/>
                  </a:lnTo>
                  <a:lnTo>
                    <a:pt x="145" y="60"/>
                  </a:lnTo>
                  <a:lnTo>
                    <a:pt x="145" y="60"/>
                  </a:lnTo>
                  <a:lnTo>
                    <a:pt x="149" y="60"/>
                  </a:lnTo>
                  <a:lnTo>
                    <a:pt x="152" y="60"/>
                  </a:lnTo>
                  <a:lnTo>
                    <a:pt x="152" y="63"/>
                  </a:lnTo>
                  <a:lnTo>
                    <a:pt x="152" y="63"/>
                  </a:lnTo>
                  <a:lnTo>
                    <a:pt x="152" y="63"/>
                  </a:lnTo>
                  <a:lnTo>
                    <a:pt x="156" y="67"/>
                  </a:lnTo>
                  <a:lnTo>
                    <a:pt x="152" y="67"/>
                  </a:lnTo>
                  <a:lnTo>
                    <a:pt x="152" y="67"/>
                  </a:lnTo>
                  <a:lnTo>
                    <a:pt x="149" y="67"/>
                  </a:lnTo>
                  <a:lnTo>
                    <a:pt x="149" y="67"/>
                  </a:lnTo>
                  <a:lnTo>
                    <a:pt x="149" y="71"/>
                  </a:lnTo>
                  <a:lnTo>
                    <a:pt x="145" y="71"/>
                  </a:lnTo>
                  <a:lnTo>
                    <a:pt x="145" y="74"/>
                  </a:lnTo>
                  <a:lnTo>
                    <a:pt x="141" y="74"/>
                  </a:lnTo>
                  <a:lnTo>
                    <a:pt x="137" y="74"/>
                  </a:lnTo>
                  <a:lnTo>
                    <a:pt x="137" y="74"/>
                  </a:lnTo>
                  <a:lnTo>
                    <a:pt x="137" y="74"/>
                  </a:lnTo>
                  <a:lnTo>
                    <a:pt x="134" y="74"/>
                  </a:lnTo>
                  <a:lnTo>
                    <a:pt x="130" y="78"/>
                  </a:lnTo>
                  <a:lnTo>
                    <a:pt x="126" y="78"/>
                  </a:lnTo>
                  <a:lnTo>
                    <a:pt x="126" y="82"/>
                  </a:lnTo>
                  <a:lnTo>
                    <a:pt x="126" y="82"/>
                  </a:lnTo>
                  <a:lnTo>
                    <a:pt x="123" y="82"/>
                  </a:lnTo>
                  <a:lnTo>
                    <a:pt x="123" y="85"/>
                  </a:lnTo>
                  <a:lnTo>
                    <a:pt x="119" y="85"/>
                  </a:lnTo>
                  <a:lnTo>
                    <a:pt x="119" y="85"/>
                  </a:lnTo>
                  <a:lnTo>
                    <a:pt x="112" y="89"/>
                  </a:lnTo>
                  <a:lnTo>
                    <a:pt x="112" y="93"/>
                  </a:lnTo>
                  <a:lnTo>
                    <a:pt x="115" y="97"/>
                  </a:lnTo>
                  <a:lnTo>
                    <a:pt x="115" y="97"/>
                  </a:lnTo>
                  <a:lnTo>
                    <a:pt x="112" y="97"/>
                  </a:lnTo>
                  <a:lnTo>
                    <a:pt x="112" y="100"/>
                  </a:lnTo>
                  <a:lnTo>
                    <a:pt x="108" y="100"/>
                  </a:lnTo>
                  <a:lnTo>
                    <a:pt x="108" y="100"/>
                  </a:lnTo>
                  <a:lnTo>
                    <a:pt x="104" y="104"/>
                  </a:lnTo>
                  <a:lnTo>
                    <a:pt x="104" y="104"/>
                  </a:lnTo>
                  <a:lnTo>
                    <a:pt x="104" y="104"/>
                  </a:lnTo>
                  <a:lnTo>
                    <a:pt x="100" y="108"/>
                  </a:lnTo>
                  <a:lnTo>
                    <a:pt x="100" y="108"/>
                  </a:lnTo>
                  <a:lnTo>
                    <a:pt x="97" y="108"/>
                  </a:lnTo>
                  <a:lnTo>
                    <a:pt x="93" y="111"/>
                  </a:lnTo>
                  <a:lnTo>
                    <a:pt x="93" y="115"/>
                  </a:lnTo>
                  <a:lnTo>
                    <a:pt x="93" y="115"/>
                  </a:lnTo>
                  <a:lnTo>
                    <a:pt x="93" y="119"/>
                  </a:lnTo>
                  <a:lnTo>
                    <a:pt x="93" y="119"/>
                  </a:lnTo>
                  <a:lnTo>
                    <a:pt x="93" y="123"/>
                  </a:lnTo>
                  <a:lnTo>
                    <a:pt x="89" y="123"/>
                  </a:lnTo>
                  <a:lnTo>
                    <a:pt x="86" y="123"/>
                  </a:lnTo>
                  <a:lnTo>
                    <a:pt x="86" y="123"/>
                  </a:lnTo>
                  <a:lnTo>
                    <a:pt x="82" y="123"/>
                  </a:lnTo>
                  <a:lnTo>
                    <a:pt x="78" y="123"/>
                  </a:lnTo>
                  <a:lnTo>
                    <a:pt x="74" y="123"/>
                  </a:lnTo>
                  <a:lnTo>
                    <a:pt x="74" y="123"/>
                  </a:lnTo>
                  <a:lnTo>
                    <a:pt x="71" y="123"/>
                  </a:lnTo>
                  <a:lnTo>
                    <a:pt x="63" y="119"/>
                  </a:lnTo>
                  <a:lnTo>
                    <a:pt x="63" y="119"/>
                  </a:lnTo>
                  <a:lnTo>
                    <a:pt x="60" y="115"/>
                  </a:lnTo>
                  <a:lnTo>
                    <a:pt x="56" y="115"/>
                  </a:lnTo>
                  <a:lnTo>
                    <a:pt x="52" y="115"/>
                  </a:lnTo>
                  <a:lnTo>
                    <a:pt x="49" y="119"/>
                  </a:lnTo>
                  <a:lnTo>
                    <a:pt x="45" y="126"/>
                  </a:lnTo>
                  <a:lnTo>
                    <a:pt x="41" y="130"/>
                  </a:lnTo>
                  <a:lnTo>
                    <a:pt x="37" y="130"/>
                  </a:lnTo>
                  <a:lnTo>
                    <a:pt x="34" y="134"/>
                  </a:lnTo>
                  <a:lnTo>
                    <a:pt x="30" y="134"/>
                  </a:lnTo>
                  <a:lnTo>
                    <a:pt x="26" y="137"/>
                  </a:lnTo>
                  <a:lnTo>
                    <a:pt x="26" y="137"/>
                  </a:lnTo>
                  <a:lnTo>
                    <a:pt x="23" y="137"/>
                  </a:lnTo>
                  <a:lnTo>
                    <a:pt x="19" y="137"/>
                  </a:lnTo>
                  <a:lnTo>
                    <a:pt x="15" y="137"/>
                  </a:lnTo>
                  <a:lnTo>
                    <a:pt x="12" y="137"/>
                  </a:lnTo>
                  <a:lnTo>
                    <a:pt x="12" y="134"/>
                  </a:lnTo>
                  <a:lnTo>
                    <a:pt x="12" y="130"/>
                  </a:lnTo>
                  <a:lnTo>
                    <a:pt x="12" y="126"/>
                  </a:lnTo>
                  <a:lnTo>
                    <a:pt x="8" y="119"/>
                  </a:lnTo>
                  <a:lnTo>
                    <a:pt x="8" y="115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0" y="108"/>
                  </a:lnTo>
                  <a:lnTo>
                    <a:pt x="4" y="63"/>
                  </a:lnTo>
                  <a:lnTo>
                    <a:pt x="19" y="63"/>
                  </a:lnTo>
                  <a:lnTo>
                    <a:pt x="23" y="8"/>
                  </a:lnTo>
                  <a:lnTo>
                    <a:pt x="34" y="8"/>
                  </a:lnTo>
                  <a:lnTo>
                    <a:pt x="49" y="8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0" y="4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0" y="11"/>
                  </a:lnTo>
                  <a:lnTo>
                    <a:pt x="60" y="11"/>
                  </a:lnTo>
                  <a:lnTo>
                    <a:pt x="67" y="8"/>
                  </a:lnTo>
                  <a:lnTo>
                    <a:pt x="71" y="4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8" y="4"/>
                  </a:lnTo>
                  <a:lnTo>
                    <a:pt x="78" y="4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45" name="Freeform 147"/>
            <p:cNvSpPr/>
            <p:nvPr/>
          </p:nvSpPr>
          <p:spPr bwMode="auto">
            <a:xfrm>
              <a:off x="4531048" y="3505347"/>
              <a:ext cx="285632" cy="244460"/>
            </a:xfrm>
            <a:custGeom>
              <a:avLst/>
              <a:gdLst>
                <a:gd name="T0" fmla="*/ 137 w 222"/>
                <a:gd name="T1" fmla="*/ 78 h 190"/>
                <a:gd name="T2" fmla="*/ 167 w 222"/>
                <a:gd name="T3" fmla="*/ 23 h 190"/>
                <a:gd name="T4" fmla="*/ 189 w 222"/>
                <a:gd name="T5" fmla="*/ 19 h 190"/>
                <a:gd name="T6" fmla="*/ 193 w 222"/>
                <a:gd name="T7" fmla="*/ 23 h 190"/>
                <a:gd name="T8" fmla="*/ 193 w 222"/>
                <a:gd name="T9" fmla="*/ 26 h 190"/>
                <a:gd name="T10" fmla="*/ 204 w 222"/>
                <a:gd name="T11" fmla="*/ 19 h 190"/>
                <a:gd name="T12" fmla="*/ 211 w 222"/>
                <a:gd name="T13" fmla="*/ 19 h 190"/>
                <a:gd name="T14" fmla="*/ 219 w 222"/>
                <a:gd name="T15" fmla="*/ 15 h 190"/>
                <a:gd name="T16" fmla="*/ 219 w 222"/>
                <a:gd name="T17" fmla="*/ 11 h 190"/>
                <a:gd name="T18" fmla="*/ 215 w 222"/>
                <a:gd name="T19" fmla="*/ 8 h 190"/>
                <a:gd name="T20" fmla="*/ 211 w 222"/>
                <a:gd name="T21" fmla="*/ 11 h 190"/>
                <a:gd name="T22" fmla="*/ 167 w 222"/>
                <a:gd name="T23" fmla="*/ 19 h 190"/>
                <a:gd name="T24" fmla="*/ 163 w 222"/>
                <a:gd name="T25" fmla="*/ 19 h 190"/>
                <a:gd name="T26" fmla="*/ 159 w 222"/>
                <a:gd name="T27" fmla="*/ 15 h 190"/>
                <a:gd name="T28" fmla="*/ 156 w 222"/>
                <a:gd name="T29" fmla="*/ 15 h 190"/>
                <a:gd name="T30" fmla="*/ 148 w 222"/>
                <a:gd name="T31" fmla="*/ 19 h 190"/>
                <a:gd name="T32" fmla="*/ 141 w 222"/>
                <a:gd name="T33" fmla="*/ 15 h 190"/>
                <a:gd name="T34" fmla="*/ 137 w 222"/>
                <a:gd name="T35" fmla="*/ 15 h 190"/>
                <a:gd name="T36" fmla="*/ 130 w 222"/>
                <a:gd name="T37" fmla="*/ 15 h 190"/>
                <a:gd name="T38" fmla="*/ 122 w 222"/>
                <a:gd name="T39" fmla="*/ 15 h 190"/>
                <a:gd name="T40" fmla="*/ 115 w 222"/>
                <a:gd name="T41" fmla="*/ 11 h 190"/>
                <a:gd name="T42" fmla="*/ 111 w 222"/>
                <a:gd name="T43" fmla="*/ 8 h 190"/>
                <a:gd name="T44" fmla="*/ 48 w 222"/>
                <a:gd name="T45" fmla="*/ 8 h 190"/>
                <a:gd name="T46" fmla="*/ 41 w 222"/>
                <a:gd name="T47" fmla="*/ 8 h 190"/>
                <a:gd name="T48" fmla="*/ 33 w 222"/>
                <a:gd name="T49" fmla="*/ 4 h 190"/>
                <a:gd name="T50" fmla="*/ 30 w 222"/>
                <a:gd name="T51" fmla="*/ 0 h 190"/>
                <a:gd name="T52" fmla="*/ 26 w 222"/>
                <a:gd name="T53" fmla="*/ 0 h 190"/>
                <a:gd name="T54" fmla="*/ 22 w 222"/>
                <a:gd name="T55" fmla="*/ 0 h 190"/>
                <a:gd name="T56" fmla="*/ 15 w 222"/>
                <a:gd name="T57" fmla="*/ 8 h 190"/>
                <a:gd name="T58" fmla="*/ 8 w 222"/>
                <a:gd name="T59" fmla="*/ 4 h 190"/>
                <a:gd name="T60" fmla="*/ 4 w 222"/>
                <a:gd name="T61" fmla="*/ 8 h 190"/>
                <a:gd name="T62" fmla="*/ 4 w 222"/>
                <a:gd name="T63" fmla="*/ 19 h 190"/>
                <a:gd name="T64" fmla="*/ 26 w 222"/>
                <a:gd name="T65" fmla="*/ 52 h 190"/>
                <a:gd name="T66" fmla="*/ 33 w 222"/>
                <a:gd name="T67" fmla="*/ 75 h 190"/>
                <a:gd name="T68" fmla="*/ 41 w 222"/>
                <a:gd name="T69" fmla="*/ 93 h 190"/>
                <a:gd name="T70" fmla="*/ 48 w 222"/>
                <a:gd name="T71" fmla="*/ 123 h 190"/>
                <a:gd name="T72" fmla="*/ 48 w 222"/>
                <a:gd name="T73" fmla="*/ 134 h 190"/>
                <a:gd name="T74" fmla="*/ 52 w 222"/>
                <a:gd name="T75" fmla="*/ 145 h 190"/>
                <a:gd name="T76" fmla="*/ 52 w 222"/>
                <a:gd name="T77" fmla="*/ 152 h 190"/>
                <a:gd name="T78" fmla="*/ 59 w 222"/>
                <a:gd name="T79" fmla="*/ 167 h 190"/>
                <a:gd name="T80" fmla="*/ 67 w 222"/>
                <a:gd name="T81" fmla="*/ 178 h 190"/>
                <a:gd name="T82" fmla="*/ 78 w 222"/>
                <a:gd name="T83" fmla="*/ 178 h 190"/>
                <a:gd name="T84" fmla="*/ 82 w 222"/>
                <a:gd name="T85" fmla="*/ 175 h 190"/>
                <a:gd name="T86" fmla="*/ 89 w 222"/>
                <a:gd name="T87" fmla="*/ 175 h 190"/>
                <a:gd name="T88" fmla="*/ 96 w 222"/>
                <a:gd name="T89" fmla="*/ 186 h 190"/>
                <a:gd name="T90" fmla="*/ 104 w 222"/>
                <a:gd name="T91" fmla="*/ 186 h 190"/>
                <a:gd name="T92" fmla="*/ 111 w 222"/>
                <a:gd name="T93" fmla="*/ 186 h 190"/>
                <a:gd name="T94" fmla="*/ 115 w 222"/>
                <a:gd name="T95" fmla="*/ 190 h 190"/>
                <a:gd name="T96" fmla="*/ 119 w 222"/>
                <a:gd name="T97" fmla="*/ 182 h 190"/>
                <a:gd name="T98" fmla="*/ 130 w 222"/>
                <a:gd name="T99" fmla="*/ 178 h 190"/>
                <a:gd name="T100" fmla="*/ 133 w 222"/>
                <a:gd name="T101" fmla="*/ 126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2" h="190">
                  <a:moveTo>
                    <a:pt x="133" y="126"/>
                  </a:moveTo>
                  <a:lnTo>
                    <a:pt x="133" y="123"/>
                  </a:lnTo>
                  <a:lnTo>
                    <a:pt x="137" y="78"/>
                  </a:lnTo>
                  <a:lnTo>
                    <a:pt x="152" y="78"/>
                  </a:lnTo>
                  <a:lnTo>
                    <a:pt x="156" y="23"/>
                  </a:lnTo>
                  <a:lnTo>
                    <a:pt x="167" y="23"/>
                  </a:lnTo>
                  <a:lnTo>
                    <a:pt x="182" y="23"/>
                  </a:lnTo>
                  <a:lnTo>
                    <a:pt x="189" y="19"/>
                  </a:lnTo>
                  <a:lnTo>
                    <a:pt x="189" y="19"/>
                  </a:lnTo>
                  <a:lnTo>
                    <a:pt x="189" y="19"/>
                  </a:lnTo>
                  <a:lnTo>
                    <a:pt x="193" y="19"/>
                  </a:lnTo>
                  <a:lnTo>
                    <a:pt x="193" y="23"/>
                  </a:lnTo>
                  <a:lnTo>
                    <a:pt x="193" y="23"/>
                  </a:lnTo>
                  <a:lnTo>
                    <a:pt x="193" y="23"/>
                  </a:lnTo>
                  <a:lnTo>
                    <a:pt x="193" y="26"/>
                  </a:lnTo>
                  <a:lnTo>
                    <a:pt x="193" y="26"/>
                  </a:lnTo>
                  <a:lnTo>
                    <a:pt x="200" y="23"/>
                  </a:lnTo>
                  <a:lnTo>
                    <a:pt x="204" y="19"/>
                  </a:lnTo>
                  <a:lnTo>
                    <a:pt x="207" y="15"/>
                  </a:lnTo>
                  <a:lnTo>
                    <a:pt x="207" y="15"/>
                  </a:lnTo>
                  <a:lnTo>
                    <a:pt x="211" y="19"/>
                  </a:lnTo>
                  <a:lnTo>
                    <a:pt x="211" y="19"/>
                  </a:lnTo>
                  <a:lnTo>
                    <a:pt x="215" y="15"/>
                  </a:lnTo>
                  <a:lnTo>
                    <a:pt x="219" y="15"/>
                  </a:lnTo>
                  <a:lnTo>
                    <a:pt x="222" y="15"/>
                  </a:lnTo>
                  <a:lnTo>
                    <a:pt x="222" y="11"/>
                  </a:lnTo>
                  <a:lnTo>
                    <a:pt x="219" y="11"/>
                  </a:lnTo>
                  <a:lnTo>
                    <a:pt x="219" y="11"/>
                  </a:lnTo>
                  <a:lnTo>
                    <a:pt x="219" y="11"/>
                  </a:lnTo>
                  <a:lnTo>
                    <a:pt x="215" y="8"/>
                  </a:lnTo>
                  <a:lnTo>
                    <a:pt x="215" y="8"/>
                  </a:lnTo>
                  <a:lnTo>
                    <a:pt x="215" y="8"/>
                  </a:lnTo>
                  <a:lnTo>
                    <a:pt x="211" y="11"/>
                  </a:lnTo>
                  <a:lnTo>
                    <a:pt x="207" y="8"/>
                  </a:lnTo>
                  <a:lnTo>
                    <a:pt x="167" y="19"/>
                  </a:lnTo>
                  <a:lnTo>
                    <a:pt x="167" y="19"/>
                  </a:lnTo>
                  <a:lnTo>
                    <a:pt x="167" y="19"/>
                  </a:lnTo>
                  <a:lnTo>
                    <a:pt x="163" y="19"/>
                  </a:lnTo>
                  <a:lnTo>
                    <a:pt x="163" y="19"/>
                  </a:lnTo>
                  <a:lnTo>
                    <a:pt x="163" y="19"/>
                  </a:lnTo>
                  <a:lnTo>
                    <a:pt x="159" y="15"/>
                  </a:lnTo>
                  <a:lnTo>
                    <a:pt x="159" y="15"/>
                  </a:lnTo>
                  <a:lnTo>
                    <a:pt x="159" y="15"/>
                  </a:lnTo>
                  <a:lnTo>
                    <a:pt x="156" y="15"/>
                  </a:lnTo>
                  <a:lnTo>
                    <a:pt x="156" y="15"/>
                  </a:lnTo>
                  <a:lnTo>
                    <a:pt x="156" y="19"/>
                  </a:lnTo>
                  <a:lnTo>
                    <a:pt x="152" y="19"/>
                  </a:lnTo>
                  <a:lnTo>
                    <a:pt x="148" y="19"/>
                  </a:lnTo>
                  <a:lnTo>
                    <a:pt x="148" y="15"/>
                  </a:lnTo>
                  <a:lnTo>
                    <a:pt x="145" y="15"/>
                  </a:lnTo>
                  <a:lnTo>
                    <a:pt x="141" y="15"/>
                  </a:lnTo>
                  <a:lnTo>
                    <a:pt x="141" y="11"/>
                  </a:lnTo>
                  <a:lnTo>
                    <a:pt x="141" y="15"/>
                  </a:lnTo>
                  <a:lnTo>
                    <a:pt x="137" y="15"/>
                  </a:lnTo>
                  <a:lnTo>
                    <a:pt x="133" y="15"/>
                  </a:lnTo>
                  <a:lnTo>
                    <a:pt x="130" y="15"/>
                  </a:lnTo>
                  <a:lnTo>
                    <a:pt x="130" y="15"/>
                  </a:lnTo>
                  <a:lnTo>
                    <a:pt x="126" y="15"/>
                  </a:lnTo>
                  <a:lnTo>
                    <a:pt x="126" y="15"/>
                  </a:lnTo>
                  <a:lnTo>
                    <a:pt x="122" y="15"/>
                  </a:lnTo>
                  <a:lnTo>
                    <a:pt x="122" y="15"/>
                  </a:lnTo>
                  <a:lnTo>
                    <a:pt x="119" y="11"/>
                  </a:lnTo>
                  <a:lnTo>
                    <a:pt x="115" y="11"/>
                  </a:lnTo>
                  <a:lnTo>
                    <a:pt x="115" y="11"/>
                  </a:lnTo>
                  <a:lnTo>
                    <a:pt x="111" y="8"/>
                  </a:lnTo>
                  <a:lnTo>
                    <a:pt x="111" y="8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5" y="8"/>
                  </a:lnTo>
                  <a:lnTo>
                    <a:pt x="45" y="8"/>
                  </a:lnTo>
                  <a:lnTo>
                    <a:pt x="41" y="8"/>
                  </a:lnTo>
                  <a:lnTo>
                    <a:pt x="37" y="8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5" y="8"/>
                  </a:lnTo>
                  <a:lnTo>
                    <a:pt x="11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9"/>
                  </a:lnTo>
                  <a:lnTo>
                    <a:pt x="11" y="30"/>
                  </a:lnTo>
                  <a:lnTo>
                    <a:pt x="19" y="37"/>
                  </a:lnTo>
                  <a:lnTo>
                    <a:pt x="26" y="52"/>
                  </a:lnTo>
                  <a:lnTo>
                    <a:pt x="26" y="60"/>
                  </a:lnTo>
                  <a:lnTo>
                    <a:pt x="33" y="71"/>
                  </a:lnTo>
                  <a:lnTo>
                    <a:pt x="33" y="75"/>
                  </a:lnTo>
                  <a:lnTo>
                    <a:pt x="45" y="86"/>
                  </a:lnTo>
                  <a:lnTo>
                    <a:pt x="45" y="93"/>
                  </a:lnTo>
                  <a:lnTo>
                    <a:pt x="41" y="93"/>
                  </a:lnTo>
                  <a:lnTo>
                    <a:pt x="45" y="100"/>
                  </a:lnTo>
                  <a:lnTo>
                    <a:pt x="45" y="112"/>
                  </a:lnTo>
                  <a:lnTo>
                    <a:pt x="48" y="123"/>
                  </a:lnTo>
                  <a:lnTo>
                    <a:pt x="48" y="130"/>
                  </a:lnTo>
                  <a:lnTo>
                    <a:pt x="52" y="134"/>
                  </a:lnTo>
                  <a:lnTo>
                    <a:pt x="48" y="134"/>
                  </a:lnTo>
                  <a:lnTo>
                    <a:pt x="52" y="138"/>
                  </a:lnTo>
                  <a:lnTo>
                    <a:pt x="52" y="145"/>
                  </a:lnTo>
                  <a:lnTo>
                    <a:pt x="52" y="145"/>
                  </a:lnTo>
                  <a:lnTo>
                    <a:pt x="56" y="149"/>
                  </a:lnTo>
                  <a:lnTo>
                    <a:pt x="52" y="149"/>
                  </a:lnTo>
                  <a:lnTo>
                    <a:pt x="52" y="152"/>
                  </a:lnTo>
                  <a:lnTo>
                    <a:pt x="56" y="156"/>
                  </a:lnTo>
                  <a:lnTo>
                    <a:pt x="56" y="164"/>
                  </a:lnTo>
                  <a:lnTo>
                    <a:pt x="59" y="167"/>
                  </a:lnTo>
                  <a:lnTo>
                    <a:pt x="63" y="171"/>
                  </a:lnTo>
                  <a:lnTo>
                    <a:pt x="67" y="175"/>
                  </a:lnTo>
                  <a:lnTo>
                    <a:pt x="67" y="178"/>
                  </a:lnTo>
                  <a:lnTo>
                    <a:pt x="74" y="182"/>
                  </a:lnTo>
                  <a:lnTo>
                    <a:pt x="78" y="182"/>
                  </a:lnTo>
                  <a:lnTo>
                    <a:pt x="78" y="178"/>
                  </a:lnTo>
                  <a:lnTo>
                    <a:pt x="78" y="178"/>
                  </a:lnTo>
                  <a:lnTo>
                    <a:pt x="78" y="178"/>
                  </a:lnTo>
                  <a:lnTo>
                    <a:pt x="82" y="175"/>
                  </a:lnTo>
                  <a:lnTo>
                    <a:pt x="85" y="175"/>
                  </a:lnTo>
                  <a:lnTo>
                    <a:pt x="85" y="175"/>
                  </a:lnTo>
                  <a:lnTo>
                    <a:pt x="89" y="175"/>
                  </a:lnTo>
                  <a:lnTo>
                    <a:pt x="89" y="178"/>
                  </a:lnTo>
                  <a:lnTo>
                    <a:pt x="89" y="186"/>
                  </a:lnTo>
                  <a:lnTo>
                    <a:pt x="96" y="186"/>
                  </a:lnTo>
                  <a:lnTo>
                    <a:pt x="100" y="186"/>
                  </a:lnTo>
                  <a:lnTo>
                    <a:pt x="100" y="186"/>
                  </a:lnTo>
                  <a:lnTo>
                    <a:pt x="104" y="186"/>
                  </a:lnTo>
                  <a:lnTo>
                    <a:pt x="108" y="186"/>
                  </a:lnTo>
                  <a:lnTo>
                    <a:pt x="108" y="186"/>
                  </a:lnTo>
                  <a:lnTo>
                    <a:pt x="111" y="186"/>
                  </a:lnTo>
                  <a:lnTo>
                    <a:pt x="111" y="190"/>
                  </a:lnTo>
                  <a:lnTo>
                    <a:pt x="115" y="190"/>
                  </a:lnTo>
                  <a:lnTo>
                    <a:pt x="115" y="190"/>
                  </a:lnTo>
                  <a:lnTo>
                    <a:pt x="115" y="186"/>
                  </a:lnTo>
                  <a:lnTo>
                    <a:pt x="119" y="182"/>
                  </a:lnTo>
                  <a:lnTo>
                    <a:pt x="119" y="182"/>
                  </a:lnTo>
                  <a:lnTo>
                    <a:pt x="122" y="182"/>
                  </a:lnTo>
                  <a:lnTo>
                    <a:pt x="126" y="178"/>
                  </a:lnTo>
                  <a:lnTo>
                    <a:pt x="130" y="178"/>
                  </a:lnTo>
                  <a:lnTo>
                    <a:pt x="133" y="178"/>
                  </a:lnTo>
                  <a:lnTo>
                    <a:pt x="133" y="126"/>
                  </a:lnTo>
                  <a:lnTo>
                    <a:pt x="133" y="1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46" name="Freeform 148"/>
            <p:cNvSpPr/>
            <p:nvPr/>
          </p:nvSpPr>
          <p:spPr bwMode="auto">
            <a:xfrm>
              <a:off x="5450989" y="3586403"/>
              <a:ext cx="14153" cy="10293"/>
            </a:xfrm>
            <a:custGeom>
              <a:avLst/>
              <a:gdLst>
                <a:gd name="T0" fmla="*/ 0 w 11"/>
                <a:gd name="T1" fmla="*/ 0 h 8"/>
                <a:gd name="T2" fmla="*/ 0 w 11"/>
                <a:gd name="T3" fmla="*/ 4 h 8"/>
                <a:gd name="T4" fmla="*/ 3 w 11"/>
                <a:gd name="T5" fmla="*/ 8 h 8"/>
                <a:gd name="T6" fmla="*/ 3 w 11"/>
                <a:gd name="T7" fmla="*/ 8 h 8"/>
                <a:gd name="T8" fmla="*/ 11 w 11"/>
                <a:gd name="T9" fmla="*/ 4 h 8"/>
                <a:gd name="T10" fmla="*/ 7 w 11"/>
                <a:gd name="T11" fmla="*/ 4 h 8"/>
                <a:gd name="T12" fmla="*/ 7 w 11"/>
                <a:gd name="T13" fmla="*/ 0 h 8"/>
                <a:gd name="T14" fmla="*/ 3 w 11"/>
                <a:gd name="T15" fmla="*/ 0 h 8"/>
                <a:gd name="T16" fmla="*/ 0 w 11"/>
                <a:gd name="T1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8">
                  <a:moveTo>
                    <a:pt x="0" y="0"/>
                  </a:moveTo>
                  <a:lnTo>
                    <a:pt x="0" y="4"/>
                  </a:lnTo>
                  <a:lnTo>
                    <a:pt x="3" y="8"/>
                  </a:lnTo>
                  <a:lnTo>
                    <a:pt x="3" y="8"/>
                  </a:lnTo>
                  <a:lnTo>
                    <a:pt x="11" y="4"/>
                  </a:lnTo>
                  <a:lnTo>
                    <a:pt x="7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47" name="Freeform 149"/>
            <p:cNvSpPr>
              <a:spLocks noEditPoints="1"/>
            </p:cNvSpPr>
            <p:nvPr/>
          </p:nvSpPr>
          <p:spPr bwMode="auto">
            <a:xfrm>
              <a:off x="5188516" y="3410136"/>
              <a:ext cx="162115" cy="272766"/>
            </a:xfrm>
            <a:custGeom>
              <a:avLst/>
              <a:gdLst>
                <a:gd name="T0" fmla="*/ 37 w 126"/>
                <a:gd name="T1" fmla="*/ 208 h 212"/>
                <a:gd name="T2" fmla="*/ 59 w 126"/>
                <a:gd name="T3" fmla="*/ 204 h 212"/>
                <a:gd name="T4" fmla="*/ 67 w 126"/>
                <a:gd name="T5" fmla="*/ 193 h 212"/>
                <a:gd name="T6" fmla="*/ 70 w 126"/>
                <a:gd name="T7" fmla="*/ 182 h 212"/>
                <a:gd name="T8" fmla="*/ 74 w 126"/>
                <a:gd name="T9" fmla="*/ 174 h 212"/>
                <a:gd name="T10" fmla="*/ 85 w 126"/>
                <a:gd name="T11" fmla="*/ 152 h 212"/>
                <a:gd name="T12" fmla="*/ 96 w 126"/>
                <a:gd name="T13" fmla="*/ 123 h 212"/>
                <a:gd name="T14" fmla="*/ 104 w 126"/>
                <a:gd name="T15" fmla="*/ 104 h 212"/>
                <a:gd name="T16" fmla="*/ 111 w 126"/>
                <a:gd name="T17" fmla="*/ 85 h 212"/>
                <a:gd name="T18" fmla="*/ 111 w 126"/>
                <a:gd name="T19" fmla="*/ 71 h 212"/>
                <a:gd name="T20" fmla="*/ 115 w 126"/>
                <a:gd name="T21" fmla="*/ 63 h 212"/>
                <a:gd name="T22" fmla="*/ 115 w 126"/>
                <a:gd name="T23" fmla="*/ 52 h 212"/>
                <a:gd name="T24" fmla="*/ 122 w 126"/>
                <a:gd name="T25" fmla="*/ 59 h 212"/>
                <a:gd name="T26" fmla="*/ 126 w 126"/>
                <a:gd name="T27" fmla="*/ 52 h 212"/>
                <a:gd name="T28" fmla="*/ 122 w 126"/>
                <a:gd name="T29" fmla="*/ 41 h 212"/>
                <a:gd name="T30" fmla="*/ 122 w 126"/>
                <a:gd name="T31" fmla="*/ 34 h 212"/>
                <a:gd name="T32" fmla="*/ 119 w 126"/>
                <a:gd name="T33" fmla="*/ 11 h 212"/>
                <a:gd name="T34" fmla="*/ 111 w 126"/>
                <a:gd name="T35" fmla="*/ 8 h 212"/>
                <a:gd name="T36" fmla="*/ 107 w 126"/>
                <a:gd name="T37" fmla="*/ 4 h 212"/>
                <a:gd name="T38" fmla="*/ 104 w 126"/>
                <a:gd name="T39" fmla="*/ 8 h 212"/>
                <a:gd name="T40" fmla="*/ 104 w 126"/>
                <a:gd name="T41" fmla="*/ 15 h 212"/>
                <a:gd name="T42" fmla="*/ 96 w 126"/>
                <a:gd name="T43" fmla="*/ 26 h 212"/>
                <a:gd name="T44" fmla="*/ 93 w 126"/>
                <a:gd name="T45" fmla="*/ 26 h 212"/>
                <a:gd name="T46" fmla="*/ 93 w 126"/>
                <a:gd name="T47" fmla="*/ 34 h 212"/>
                <a:gd name="T48" fmla="*/ 85 w 126"/>
                <a:gd name="T49" fmla="*/ 37 h 212"/>
                <a:gd name="T50" fmla="*/ 89 w 126"/>
                <a:gd name="T51" fmla="*/ 41 h 212"/>
                <a:gd name="T52" fmla="*/ 78 w 126"/>
                <a:gd name="T53" fmla="*/ 48 h 212"/>
                <a:gd name="T54" fmla="*/ 74 w 126"/>
                <a:gd name="T55" fmla="*/ 45 h 212"/>
                <a:gd name="T56" fmla="*/ 74 w 126"/>
                <a:gd name="T57" fmla="*/ 52 h 212"/>
                <a:gd name="T58" fmla="*/ 70 w 126"/>
                <a:gd name="T59" fmla="*/ 56 h 212"/>
                <a:gd name="T60" fmla="*/ 70 w 126"/>
                <a:gd name="T61" fmla="*/ 48 h 212"/>
                <a:gd name="T62" fmla="*/ 63 w 126"/>
                <a:gd name="T63" fmla="*/ 63 h 212"/>
                <a:gd name="T64" fmla="*/ 59 w 126"/>
                <a:gd name="T65" fmla="*/ 56 h 212"/>
                <a:gd name="T66" fmla="*/ 48 w 126"/>
                <a:gd name="T67" fmla="*/ 59 h 212"/>
                <a:gd name="T68" fmla="*/ 45 w 126"/>
                <a:gd name="T69" fmla="*/ 59 h 212"/>
                <a:gd name="T70" fmla="*/ 33 w 126"/>
                <a:gd name="T71" fmla="*/ 67 h 212"/>
                <a:gd name="T72" fmla="*/ 26 w 126"/>
                <a:gd name="T73" fmla="*/ 67 h 212"/>
                <a:gd name="T74" fmla="*/ 19 w 126"/>
                <a:gd name="T75" fmla="*/ 82 h 212"/>
                <a:gd name="T76" fmla="*/ 19 w 126"/>
                <a:gd name="T77" fmla="*/ 93 h 212"/>
                <a:gd name="T78" fmla="*/ 26 w 126"/>
                <a:gd name="T79" fmla="*/ 111 h 212"/>
                <a:gd name="T80" fmla="*/ 22 w 126"/>
                <a:gd name="T81" fmla="*/ 123 h 212"/>
                <a:gd name="T82" fmla="*/ 15 w 126"/>
                <a:gd name="T83" fmla="*/ 134 h 212"/>
                <a:gd name="T84" fmla="*/ 8 w 126"/>
                <a:gd name="T85" fmla="*/ 141 h 212"/>
                <a:gd name="T86" fmla="*/ 4 w 126"/>
                <a:gd name="T87" fmla="*/ 156 h 212"/>
                <a:gd name="T88" fmla="*/ 8 w 126"/>
                <a:gd name="T89" fmla="*/ 171 h 212"/>
                <a:gd name="T90" fmla="*/ 11 w 126"/>
                <a:gd name="T91" fmla="*/ 174 h 212"/>
                <a:gd name="T92" fmla="*/ 8 w 126"/>
                <a:gd name="T93" fmla="*/ 186 h 212"/>
                <a:gd name="T94" fmla="*/ 8 w 126"/>
                <a:gd name="T95" fmla="*/ 197 h 212"/>
                <a:gd name="T96" fmla="*/ 15 w 126"/>
                <a:gd name="T97" fmla="*/ 204 h 212"/>
                <a:gd name="T98" fmla="*/ 26 w 126"/>
                <a:gd name="T99" fmla="*/ 208 h 212"/>
                <a:gd name="T100" fmla="*/ 26 w 126"/>
                <a:gd name="T101" fmla="*/ 212 h 212"/>
                <a:gd name="T102" fmla="*/ 100 w 126"/>
                <a:gd name="T103" fmla="*/ 11 h 212"/>
                <a:gd name="T104" fmla="*/ 100 w 126"/>
                <a:gd name="T105" fmla="*/ 19 h 212"/>
                <a:gd name="T106" fmla="*/ 100 w 126"/>
                <a:gd name="T107" fmla="*/ 19 h 212"/>
                <a:gd name="T108" fmla="*/ 96 w 126"/>
                <a:gd name="T109" fmla="*/ 19 h 212"/>
                <a:gd name="T110" fmla="*/ 93 w 126"/>
                <a:gd name="T111" fmla="*/ 19 h 212"/>
                <a:gd name="T112" fmla="*/ 115 w 126"/>
                <a:gd name="T113" fmla="*/ 74 h 212"/>
                <a:gd name="T114" fmla="*/ 119 w 126"/>
                <a:gd name="T115" fmla="*/ 74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6" h="212">
                  <a:moveTo>
                    <a:pt x="26" y="212"/>
                  </a:moveTo>
                  <a:lnTo>
                    <a:pt x="30" y="212"/>
                  </a:lnTo>
                  <a:lnTo>
                    <a:pt x="33" y="212"/>
                  </a:lnTo>
                  <a:lnTo>
                    <a:pt x="37" y="208"/>
                  </a:lnTo>
                  <a:lnTo>
                    <a:pt x="41" y="204"/>
                  </a:lnTo>
                  <a:lnTo>
                    <a:pt x="52" y="204"/>
                  </a:lnTo>
                  <a:lnTo>
                    <a:pt x="56" y="204"/>
                  </a:lnTo>
                  <a:lnTo>
                    <a:pt x="59" y="204"/>
                  </a:lnTo>
                  <a:lnTo>
                    <a:pt x="59" y="200"/>
                  </a:lnTo>
                  <a:lnTo>
                    <a:pt x="63" y="200"/>
                  </a:lnTo>
                  <a:lnTo>
                    <a:pt x="67" y="197"/>
                  </a:lnTo>
                  <a:lnTo>
                    <a:pt x="67" y="193"/>
                  </a:lnTo>
                  <a:lnTo>
                    <a:pt x="67" y="189"/>
                  </a:lnTo>
                  <a:lnTo>
                    <a:pt x="70" y="186"/>
                  </a:lnTo>
                  <a:lnTo>
                    <a:pt x="70" y="182"/>
                  </a:lnTo>
                  <a:lnTo>
                    <a:pt x="70" y="182"/>
                  </a:lnTo>
                  <a:lnTo>
                    <a:pt x="70" y="182"/>
                  </a:lnTo>
                  <a:lnTo>
                    <a:pt x="74" y="174"/>
                  </a:lnTo>
                  <a:lnTo>
                    <a:pt x="74" y="174"/>
                  </a:lnTo>
                  <a:lnTo>
                    <a:pt x="74" y="174"/>
                  </a:lnTo>
                  <a:lnTo>
                    <a:pt x="78" y="171"/>
                  </a:lnTo>
                  <a:lnTo>
                    <a:pt x="82" y="160"/>
                  </a:lnTo>
                  <a:lnTo>
                    <a:pt x="82" y="156"/>
                  </a:lnTo>
                  <a:lnTo>
                    <a:pt x="85" y="152"/>
                  </a:lnTo>
                  <a:lnTo>
                    <a:pt x="85" y="145"/>
                  </a:lnTo>
                  <a:lnTo>
                    <a:pt x="89" y="137"/>
                  </a:lnTo>
                  <a:lnTo>
                    <a:pt x="93" y="126"/>
                  </a:lnTo>
                  <a:lnTo>
                    <a:pt x="96" y="123"/>
                  </a:lnTo>
                  <a:lnTo>
                    <a:pt x="96" y="119"/>
                  </a:lnTo>
                  <a:lnTo>
                    <a:pt x="100" y="111"/>
                  </a:lnTo>
                  <a:lnTo>
                    <a:pt x="100" y="111"/>
                  </a:lnTo>
                  <a:lnTo>
                    <a:pt x="104" y="104"/>
                  </a:lnTo>
                  <a:lnTo>
                    <a:pt x="107" y="97"/>
                  </a:lnTo>
                  <a:lnTo>
                    <a:pt x="107" y="89"/>
                  </a:lnTo>
                  <a:lnTo>
                    <a:pt x="111" y="89"/>
                  </a:lnTo>
                  <a:lnTo>
                    <a:pt x="111" y="85"/>
                  </a:lnTo>
                  <a:lnTo>
                    <a:pt x="107" y="82"/>
                  </a:lnTo>
                  <a:lnTo>
                    <a:pt x="111" y="78"/>
                  </a:lnTo>
                  <a:lnTo>
                    <a:pt x="115" y="74"/>
                  </a:lnTo>
                  <a:lnTo>
                    <a:pt x="111" y="71"/>
                  </a:lnTo>
                  <a:lnTo>
                    <a:pt x="115" y="71"/>
                  </a:lnTo>
                  <a:lnTo>
                    <a:pt x="115" y="67"/>
                  </a:lnTo>
                  <a:lnTo>
                    <a:pt x="115" y="63"/>
                  </a:lnTo>
                  <a:lnTo>
                    <a:pt x="115" y="63"/>
                  </a:lnTo>
                  <a:lnTo>
                    <a:pt x="115" y="59"/>
                  </a:lnTo>
                  <a:lnTo>
                    <a:pt x="115" y="59"/>
                  </a:lnTo>
                  <a:lnTo>
                    <a:pt x="115" y="56"/>
                  </a:lnTo>
                  <a:lnTo>
                    <a:pt x="115" y="52"/>
                  </a:lnTo>
                  <a:lnTo>
                    <a:pt x="119" y="56"/>
                  </a:lnTo>
                  <a:lnTo>
                    <a:pt x="119" y="56"/>
                  </a:lnTo>
                  <a:lnTo>
                    <a:pt x="122" y="59"/>
                  </a:lnTo>
                  <a:lnTo>
                    <a:pt x="122" y="59"/>
                  </a:lnTo>
                  <a:lnTo>
                    <a:pt x="122" y="59"/>
                  </a:lnTo>
                  <a:lnTo>
                    <a:pt x="122" y="56"/>
                  </a:lnTo>
                  <a:lnTo>
                    <a:pt x="126" y="56"/>
                  </a:lnTo>
                  <a:lnTo>
                    <a:pt x="126" y="52"/>
                  </a:lnTo>
                  <a:lnTo>
                    <a:pt x="126" y="52"/>
                  </a:lnTo>
                  <a:lnTo>
                    <a:pt x="126" y="48"/>
                  </a:lnTo>
                  <a:lnTo>
                    <a:pt x="122" y="45"/>
                  </a:lnTo>
                  <a:lnTo>
                    <a:pt x="122" y="41"/>
                  </a:lnTo>
                  <a:lnTo>
                    <a:pt x="122" y="41"/>
                  </a:lnTo>
                  <a:lnTo>
                    <a:pt x="122" y="37"/>
                  </a:lnTo>
                  <a:lnTo>
                    <a:pt x="122" y="34"/>
                  </a:lnTo>
                  <a:lnTo>
                    <a:pt x="122" y="34"/>
                  </a:lnTo>
                  <a:lnTo>
                    <a:pt x="122" y="26"/>
                  </a:lnTo>
                  <a:lnTo>
                    <a:pt x="122" y="22"/>
                  </a:lnTo>
                  <a:lnTo>
                    <a:pt x="122" y="15"/>
                  </a:lnTo>
                  <a:lnTo>
                    <a:pt x="119" y="11"/>
                  </a:lnTo>
                  <a:lnTo>
                    <a:pt x="119" y="15"/>
                  </a:lnTo>
                  <a:lnTo>
                    <a:pt x="115" y="11"/>
                  </a:lnTo>
                  <a:lnTo>
                    <a:pt x="115" y="8"/>
                  </a:lnTo>
                  <a:lnTo>
                    <a:pt x="111" y="8"/>
                  </a:lnTo>
                  <a:lnTo>
                    <a:pt x="115" y="4"/>
                  </a:lnTo>
                  <a:lnTo>
                    <a:pt x="111" y="0"/>
                  </a:lnTo>
                  <a:lnTo>
                    <a:pt x="107" y="4"/>
                  </a:lnTo>
                  <a:lnTo>
                    <a:pt x="107" y="4"/>
                  </a:lnTo>
                  <a:lnTo>
                    <a:pt x="107" y="8"/>
                  </a:lnTo>
                  <a:lnTo>
                    <a:pt x="104" y="4"/>
                  </a:lnTo>
                  <a:lnTo>
                    <a:pt x="100" y="4"/>
                  </a:lnTo>
                  <a:lnTo>
                    <a:pt x="104" y="8"/>
                  </a:lnTo>
                  <a:lnTo>
                    <a:pt x="104" y="11"/>
                  </a:lnTo>
                  <a:lnTo>
                    <a:pt x="107" y="11"/>
                  </a:lnTo>
                  <a:lnTo>
                    <a:pt x="107" y="15"/>
                  </a:lnTo>
                  <a:lnTo>
                    <a:pt x="104" y="15"/>
                  </a:lnTo>
                  <a:lnTo>
                    <a:pt x="104" y="22"/>
                  </a:lnTo>
                  <a:lnTo>
                    <a:pt x="100" y="22"/>
                  </a:lnTo>
                  <a:lnTo>
                    <a:pt x="100" y="22"/>
                  </a:lnTo>
                  <a:lnTo>
                    <a:pt x="96" y="26"/>
                  </a:lnTo>
                  <a:lnTo>
                    <a:pt x="96" y="30"/>
                  </a:lnTo>
                  <a:lnTo>
                    <a:pt x="93" y="30"/>
                  </a:lnTo>
                  <a:lnTo>
                    <a:pt x="93" y="30"/>
                  </a:lnTo>
                  <a:lnTo>
                    <a:pt x="93" y="26"/>
                  </a:lnTo>
                  <a:lnTo>
                    <a:pt x="89" y="26"/>
                  </a:lnTo>
                  <a:lnTo>
                    <a:pt x="89" y="26"/>
                  </a:lnTo>
                  <a:lnTo>
                    <a:pt x="89" y="30"/>
                  </a:lnTo>
                  <a:lnTo>
                    <a:pt x="93" y="34"/>
                  </a:lnTo>
                  <a:lnTo>
                    <a:pt x="93" y="34"/>
                  </a:lnTo>
                  <a:lnTo>
                    <a:pt x="89" y="34"/>
                  </a:lnTo>
                  <a:lnTo>
                    <a:pt x="89" y="34"/>
                  </a:lnTo>
                  <a:lnTo>
                    <a:pt x="85" y="37"/>
                  </a:lnTo>
                  <a:lnTo>
                    <a:pt x="85" y="37"/>
                  </a:lnTo>
                  <a:lnTo>
                    <a:pt x="89" y="41"/>
                  </a:lnTo>
                  <a:lnTo>
                    <a:pt x="89" y="41"/>
                  </a:lnTo>
                  <a:lnTo>
                    <a:pt x="89" y="41"/>
                  </a:lnTo>
                  <a:lnTo>
                    <a:pt x="85" y="41"/>
                  </a:lnTo>
                  <a:lnTo>
                    <a:pt x="85" y="41"/>
                  </a:lnTo>
                  <a:lnTo>
                    <a:pt x="85" y="45"/>
                  </a:lnTo>
                  <a:lnTo>
                    <a:pt x="78" y="48"/>
                  </a:lnTo>
                  <a:lnTo>
                    <a:pt x="78" y="45"/>
                  </a:lnTo>
                  <a:lnTo>
                    <a:pt x="82" y="45"/>
                  </a:lnTo>
                  <a:lnTo>
                    <a:pt x="78" y="41"/>
                  </a:lnTo>
                  <a:lnTo>
                    <a:pt x="74" y="45"/>
                  </a:lnTo>
                  <a:lnTo>
                    <a:pt x="78" y="45"/>
                  </a:lnTo>
                  <a:lnTo>
                    <a:pt x="78" y="45"/>
                  </a:lnTo>
                  <a:lnTo>
                    <a:pt x="74" y="48"/>
                  </a:lnTo>
                  <a:lnTo>
                    <a:pt x="74" y="52"/>
                  </a:lnTo>
                  <a:lnTo>
                    <a:pt x="78" y="52"/>
                  </a:lnTo>
                  <a:lnTo>
                    <a:pt x="78" y="52"/>
                  </a:lnTo>
                  <a:lnTo>
                    <a:pt x="74" y="52"/>
                  </a:lnTo>
                  <a:lnTo>
                    <a:pt x="70" y="56"/>
                  </a:lnTo>
                  <a:lnTo>
                    <a:pt x="70" y="52"/>
                  </a:lnTo>
                  <a:lnTo>
                    <a:pt x="70" y="52"/>
                  </a:lnTo>
                  <a:lnTo>
                    <a:pt x="70" y="52"/>
                  </a:lnTo>
                  <a:lnTo>
                    <a:pt x="70" y="48"/>
                  </a:lnTo>
                  <a:lnTo>
                    <a:pt x="63" y="56"/>
                  </a:lnTo>
                  <a:lnTo>
                    <a:pt x="63" y="59"/>
                  </a:lnTo>
                  <a:lnTo>
                    <a:pt x="63" y="59"/>
                  </a:lnTo>
                  <a:lnTo>
                    <a:pt x="63" y="63"/>
                  </a:lnTo>
                  <a:lnTo>
                    <a:pt x="59" y="59"/>
                  </a:lnTo>
                  <a:lnTo>
                    <a:pt x="59" y="59"/>
                  </a:lnTo>
                  <a:lnTo>
                    <a:pt x="59" y="56"/>
                  </a:lnTo>
                  <a:lnTo>
                    <a:pt x="59" y="56"/>
                  </a:lnTo>
                  <a:lnTo>
                    <a:pt x="56" y="59"/>
                  </a:lnTo>
                  <a:lnTo>
                    <a:pt x="48" y="56"/>
                  </a:lnTo>
                  <a:lnTo>
                    <a:pt x="48" y="59"/>
                  </a:lnTo>
                  <a:lnTo>
                    <a:pt x="48" y="59"/>
                  </a:lnTo>
                  <a:lnTo>
                    <a:pt x="48" y="63"/>
                  </a:lnTo>
                  <a:lnTo>
                    <a:pt x="48" y="63"/>
                  </a:lnTo>
                  <a:lnTo>
                    <a:pt x="45" y="63"/>
                  </a:lnTo>
                  <a:lnTo>
                    <a:pt x="45" y="59"/>
                  </a:lnTo>
                  <a:lnTo>
                    <a:pt x="45" y="59"/>
                  </a:lnTo>
                  <a:lnTo>
                    <a:pt x="41" y="63"/>
                  </a:lnTo>
                  <a:lnTo>
                    <a:pt x="41" y="59"/>
                  </a:lnTo>
                  <a:lnTo>
                    <a:pt x="33" y="67"/>
                  </a:lnTo>
                  <a:lnTo>
                    <a:pt x="33" y="67"/>
                  </a:lnTo>
                  <a:lnTo>
                    <a:pt x="30" y="63"/>
                  </a:lnTo>
                  <a:lnTo>
                    <a:pt x="26" y="63"/>
                  </a:lnTo>
                  <a:lnTo>
                    <a:pt x="26" y="67"/>
                  </a:lnTo>
                  <a:lnTo>
                    <a:pt x="26" y="71"/>
                  </a:lnTo>
                  <a:lnTo>
                    <a:pt x="22" y="78"/>
                  </a:lnTo>
                  <a:lnTo>
                    <a:pt x="22" y="78"/>
                  </a:lnTo>
                  <a:lnTo>
                    <a:pt x="19" y="82"/>
                  </a:lnTo>
                  <a:lnTo>
                    <a:pt x="19" y="85"/>
                  </a:lnTo>
                  <a:lnTo>
                    <a:pt x="19" y="89"/>
                  </a:lnTo>
                  <a:lnTo>
                    <a:pt x="19" y="89"/>
                  </a:lnTo>
                  <a:lnTo>
                    <a:pt x="19" y="93"/>
                  </a:lnTo>
                  <a:lnTo>
                    <a:pt x="19" y="97"/>
                  </a:lnTo>
                  <a:lnTo>
                    <a:pt x="22" y="108"/>
                  </a:lnTo>
                  <a:lnTo>
                    <a:pt x="22" y="108"/>
                  </a:lnTo>
                  <a:lnTo>
                    <a:pt x="26" y="111"/>
                  </a:lnTo>
                  <a:lnTo>
                    <a:pt x="26" y="111"/>
                  </a:lnTo>
                  <a:lnTo>
                    <a:pt x="26" y="115"/>
                  </a:lnTo>
                  <a:lnTo>
                    <a:pt x="26" y="115"/>
                  </a:lnTo>
                  <a:lnTo>
                    <a:pt x="22" y="123"/>
                  </a:lnTo>
                  <a:lnTo>
                    <a:pt x="19" y="126"/>
                  </a:lnTo>
                  <a:lnTo>
                    <a:pt x="19" y="130"/>
                  </a:lnTo>
                  <a:lnTo>
                    <a:pt x="19" y="130"/>
                  </a:lnTo>
                  <a:lnTo>
                    <a:pt x="15" y="134"/>
                  </a:lnTo>
                  <a:lnTo>
                    <a:pt x="15" y="134"/>
                  </a:lnTo>
                  <a:lnTo>
                    <a:pt x="15" y="141"/>
                  </a:lnTo>
                  <a:lnTo>
                    <a:pt x="11" y="141"/>
                  </a:lnTo>
                  <a:lnTo>
                    <a:pt x="8" y="141"/>
                  </a:lnTo>
                  <a:lnTo>
                    <a:pt x="4" y="145"/>
                  </a:lnTo>
                  <a:lnTo>
                    <a:pt x="4" y="149"/>
                  </a:lnTo>
                  <a:lnTo>
                    <a:pt x="0" y="152"/>
                  </a:lnTo>
                  <a:lnTo>
                    <a:pt x="4" y="156"/>
                  </a:lnTo>
                  <a:lnTo>
                    <a:pt x="0" y="160"/>
                  </a:lnTo>
                  <a:lnTo>
                    <a:pt x="4" y="160"/>
                  </a:lnTo>
                  <a:lnTo>
                    <a:pt x="4" y="167"/>
                  </a:lnTo>
                  <a:lnTo>
                    <a:pt x="8" y="171"/>
                  </a:lnTo>
                  <a:lnTo>
                    <a:pt x="8" y="174"/>
                  </a:lnTo>
                  <a:lnTo>
                    <a:pt x="8" y="174"/>
                  </a:lnTo>
                  <a:lnTo>
                    <a:pt x="8" y="178"/>
                  </a:lnTo>
                  <a:lnTo>
                    <a:pt x="11" y="174"/>
                  </a:lnTo>
                  <a:lnTo>
                    <a:pt x="8" y="178"/>
                  </a:lnTo>
                  <a:lnTo>
                    <a:pt x="4" y="178"/>
                  </a:lnTo>
                  <a:lnTo>
                    <a:pt x="4" y="182"/>
                  </a:lnTo>
                  <a:lnTo>
                    <a:pt x="8" y="186"/>
                  </a:lnTo>
                  <a:lnTo>
                    <a:pt x="4" y="193"/>
                  </a:lnTo>
                  <a:lnTo>
                    <a:pt x="8" y="193"/>
                  </a:lnTo>
                  <a:lnTo>
                    <a:pt x="8" y="197"/>
                  </a:lnTo>
                  <a:lnTo>
                    <a:pt x="8" y="197"/>
                  </a:lnTo>
                  <a:lnTo>
                    <a:pt x="11" y="200"/>
                  </a:lnTo>
                  <a:lnTo>
                    <a:pt x="11" y="200"/>
                  </a:lnTo>
                  <a:lnTo>
                    <a:pt x="15" y="204"/>
                  </a:lnTo>
                  <a:lnTo>
                    <a:pt x="15" y="204"/>
                  </a:lnTo>
                  <a:lnTo>
                    <a:pt x="19" y="204"/>
                  </a:lnTo>
                  <a:lnTo>
                    <a:pt x="19" y="204"/>
                  </a:lnTo>
                  <a:lnTo>
                    <a:pt x="22" y="204"/>
                  </a:lnTo>
                  <a:lnTo>
                    <a:pt x="26" y="208"/>
                  </a:lnTo>
                  <a:lnTo>
                    <a:pt x="26" y="208"/>
                  </a:lnTo>
                  <a:lnTo>
                    <a:pt x="26" y="212"/>
                  </a:lnTo>
                  <a:lnTo>
                    <a:pt x="26" y="212"/>
                  </a:lnTo>
                  <a:lnTo>
                    <a:pt x="26" y="212"/>
                  </a:lnTo>
                  <a:close/>
                  <a:moveTo>
                    <a:pt x="100" y="15"/>
                  </a:moveTo>
                  <a:lnTo>
                    <a:pt x="100" y="15"/>
                  </a:lnTo>
                  <a:lnTo>
                    <a:pt x="100" y="11"/>
                  </a:lnTo>
                  <a:lnTo>
                    <a:pt x="100" y="11"/>
                  </a:lnTo>
                  <a:lnTo>
                    <a:pt x="100" y="15"/>
                  </a:lnTo>
                  <a:lnTo>
                    <a:pt x="100" y="15"/>
                  </a:lnTo>
                  <a:close/>
                  <a:moveTo>
                    <a:pt x="100" y="19"/>
                  </a:moveTo>
                  <a:lnTo>
                    <a:pt x="100" y="19"/>
                  </a:lnTo>
                  <a:lnTo>
                    <a:pt x="100" y="19"/>
                  </a:lnTo>
                  <a:lnTo>
                    <a:pt x="100" y="22"/>
                  </a:lnTo>
                  <a:lnTo>
                    <a:pt x="100" y="19"/>
                  </a:lnTo>
                  <a:lnTo>
                    <a:pt x="100" y="19"/>
                  </a:lnTo>
                  <a:close/>
                  <a:moveTo>
                    <a:pt x="93" y="19"/>
                  </a:moveTo>
                  <a:lnTo>
                    <a:pt x="93" y="19"/>
                  </a:lnTo>
                  <a:lnTo>
                    <a:pt x="93" y="19"/>
                  </a:lnTo>
                  <a:lnTo>
                    <a:pt x="96" y="19"/>
                  </a:lnTo>
                  <a:lnTo>
                    <a:pt x="96" y="22"/>
                  </a:lnTo>
                  <a:lnTo>
                    <a:pt x="93" y="22"/>
                  </a:lnTo>
                  <a:lnTo>
                    <a:pt x="93" y="22"/>
                  </a:lnTo>
                  <a:lnTo>
                    <a:pt x="93" y="19"/>
                  </a:lnTo>
                  <a:lnTo>
                    <a:pt x="93" y="19"/>
                  </a:lnTo>
                  <a:close/>
                  <a:moveTo>
                    <a:pt x="115" y="78"/>
                  </a:moveTo>
                  <a:lnTo>
                    <a:pt x="115" y="78"/>
                  </a:lnTo>
                  <a:lnTo>
                    <a:pt x="115" y="74"/>
                  </a:lnTo>
                  <a:lnTo>
                    <a:pt x="115" y="74"/>
                  </a:lnTo>
                  <a:lnTo>
                    <a:pt x="119" y="74"/>
                  </a:lnTo>
                  <a:lnTo>
                    <a:pt x="119" y="71"/>
                  </a:lnTo>
                  <a:lnTo>
                    <a:pt x="119" y="74"/>
                  </a:lnTo>
                  <a:lnTo>
                    <a:pt x="119" y="74"/>
                  </a:lnTo>
                  <a:lnTo>
                    <a:pt x="115" y="7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48" name="Freeform 150"/>
            <p:cNvSpPr/>
            <p:nvPr/>
          </p:nvSpPr>
          <p:spPr bwMode="auto">
            <a:xfrm>
              <a:off x="4931190" y="3381830"/>
              <a:ext cx="218727" cy="319084"/>
            </a:xfrm>
            <a:custGeom>
              <a:avLst/>
              <a:gdLst>
                <a:gd name="T0" fmla="*/ 30 w 170"/>
                <a:gd name="T1" fmla="*/ 156 h 248"/>
                <a:gd name="T2" fmla="*/ 33 w 170"/>
                <a:gd name="T3" fmla="*/ 148 h 248"/>
                <a:gd name="T4" fmla="*/ 37 w 170"/>
                <a:gd name="T5" fmla="*/ 137 h 248"/>
                <a:gd name="T6" fmla="*/ 37 w 170"/>
                <a:gd name="T7" fmla="*/ 126 h 248"/>
                <a:gd name="T8" fmla="*/ 37 w 170"/>
                <a:gd name="T9" fmla="*/ 119 h 248"/>
                <a:gd name="T10" fmla="*/ 41 w 170"/>
                <a:gd name="T11" fmla="*/ 107 h 248"/>
                <a:gd name="T12" fmla="*/ 41 w 170"/>
                <a:gd name="T13" fmla="*/ 96 h 248"/>
                <a:gd name="T14" fmla="*/ 22 w 170"/>
                <a:gd name="T15" fmla="*/ 89 h 248"/>
                <a:gd name="T16" fmla="*/ 8 w 170"/>
                <a:gd name="T17" fmla="*/ 85 h 248"/>
                <a:gd name="T18" fmla="*/ 0 w 170"/>
                <a:gd name="T19" fmla="*/ 70 h 248"/>
                <a:gd name="T20" fmla="*/ 30 w 170"/>
                <a:gd name="T21" fmla="*/ 59 h 248"/>
                <a:gd name="T22" fmla="*/ 52 w 170"/>
                <a:gd name="T23" fmla="*/ 56 h 248"/>
                <a:gd name="T24" fmla="*/ 59 w 170"/>
                <a:gd name="T25" fmla="*/ 59 h 248"/>
                <a:gd name="T26" fmla="*/ 71 w 170"/>
                <a:gd name="T27" fmla="*/ 67 h 248"/>
                <a:gd name="T28" fmla="*/ 63 w 170"/>
                <a:gd name="T29" fmla="*/ 81 h 248"/>
                <a:gd name="T30" fmla="*/ 71 w 170"/>
                <a:gd name="T31" fmla="*/ 93 h 248"/>
                <a:gd name="T32" fmla="*/ 78 w 170"/>
                <a:gd name="T33" fmla="*/ 100 h 248"/>
                <a:gd name="T34" fmla="*/ 82 w 170"/>
                <a:gd name="T35" fmla="*/ 85 h 248"/>
                <a:gd name="T36" fmla="*/ 85 w 170"/>
                <a:gd name="T37" fmla="*/ 74 h 248"/>
                <a:gd name="T38" fmla="*/ 89 w 170"/>
                <a:gd name="T39" fmla="*/ 67 h 248"/>
                <a:gd name="T40" fmla="*/ 85 w 170"/>
                <a:gd name="T41" fmla="*/ 56 h 248"/>
                <a:gd name="T42" fmla="*/ 74 w 170"/>
                <a:gd name="T43" fmla="*/ 44 h 248"/>
                <a:gd name="T44" fmla="*/ 89 w 170"/>
                <a:gd name="T45" fmla="*/ 15 h 248"/>
                <a:gd name="T46" fmla="*/ 96 w 170"/>
                <a:gd name="T47" fmla="*/ 15 h 248"/>
                <a:gd name="T48" fmla="*/ 108 w 170"/>
                <a:gd name="T49" fmla="*/ 15 h 248"/>
                <a:gd name="T50" fmla="*/ 115 w 170"/>
                <a:gd name="T51" fmla="*/ 15 h 248"/>
                <a:gd name="T52" fmla="*/ 126 w 170"/>
                <a:gd name="T53" fmla="*/ 11 h 248"/>
                <a:gd name="T54" fmla="*/ 137 w 170"/>
                <a:gd name="T55" fmla="*/ 11 h 248"/>
                <a:gd name="T56" fmla="*/ 152 w 170"/>
                <a:gd name="T57" fmla="*/ 7 h 248"/>
                <a:gd name="T58" fmla="*/ 163 w 170"/>
                <a:gd name="T59" fmla="*/ 0 h 248"/>
                <a:gd name="T60" fmla="*/ 170 w 170"/>
                <a:gd name="T61" fmla="*/ 4 h 248"/>
                <a:gd name="T62" fmla="*/ 167 w 170"/>
                <a:gd name="T63" fmla="*/ 15 h 248"/>
                <a:gd name="T64" fmla="*/ 167 w 170"/>
                <a:gd name="T65" fmla="*/ 26 h 248"/>
                <a:gd name="T66" fmla="*/ 167 w 170"/>
                <a:gd name="T67" fmla="*/ 37 h 248"/>
                <a:gd name="T68" fmla="*/ 163 w 170"/>
                <a:gd name="T69" fmla="*/ 56 h 248"/>
                <a:gd name="T70" fmla="*/ 170 w 170"/>
                <a:gd name="T71" fmla="*/ 63 h 248"/>
                <a:gd name="T72" fmla="*/ 163 w 170"/>
                <a:gd name="T73" fmla="*/ 67 h 248"/>
                <a:gd name="T74" fmla="*/ 163 w 170"/>
                <a:gd name="T75" fmla="*/ 74 h 248"/>
                <a:gd name="T76" fmla="*/ 156 w 170"/>
                <a:gd name="T77" fmla="*/ 85 h 248"/>
                <a:gd name="T78" fmla="*/ 141 w 170"/>
                <a:gd name="T79" fmla="*/ 96 h 248"/>
                <a:gd name="T80" fmla="*/ 111 w 170"/>
                <a:gd name="T81" fmla="*/ 107 h 248"/>
                <a:gd name="T82" fmla="*/ 104 w 170"/>
                <a:gd name="T83" fmla="*/ 111 h 248"/>
                <a:gd name="T84" fmla="*/ 93 w 170"/>
                <a:gd name="T85" fmla="*/ 122 h 248"/>
                <a:gd name="T86" fmla="*/ 78 w 170"/>
                <a:gd name="T87" fmla="*/ 133 h 248"/>
                <a:gd name="T88" fmla="*/ 67 w 170"/>
                <a:gd name="T89" fmla="*/ 137 h 248"/>
                <a:gd name="T90" fmla="*/ 67 w 170"/>
                <a:gd name="T91" fmla="*/ 145 h 248"/>
                <a:gd name="T92" fmla="*/ 67 w 170"/>
                <a:gd name="T93" fmla="*/ 159 h 248"/>
                <a:gd name="T94" fmla="*/ 71 w 170"/>
                <a:gd name="T95" fmla="*/ 178 h 248"/>
                <a:gd name="T96" fmla="*/ 78 w 170"/>
                <a:gd name="T97" fmla="*/ 178 h 248"/>
                <a:gd name="T98" fmla="*/ 74 w 170"/>
                <a:gd name="T99" fmla="*/ 189 h 248"/>
                <a:gd name="T100" fmla="*/ 71 w 170"/>
                <a:gd name="T101" fmla="*/ 200 h 248"/>
                <a:gd name="T102" fmla="*/ 71 w 170"/>
                <a:gd name="T103" fmla="*/ 211 h 248"/>
                <a:gd name="T104" fmla="*/ 30 w 170"/>
                <a:gd name="T105" fmla="*/ 230 h 248"/>
                <a:gd name="T106" fmla="*/ 22 w 170"/>
                <a:gd name="T107" fmla="*/ 237 h 248"/>
                <a:gd name="T108" fmla="*/ 30 w 170"/>
                <a:gd name="T109" fmla="*/ 241 h 248"/>
                <a:gd name="T110" fmla="*/ 30 w 170"/>
                <a:gd name="T111" fmla="*/ 248 h 248"/>
                <a:gd name="T112" fmla="*/ 19 w 170"/>
                <a:gd name="T113" fmla="*/ 248 h 248"/>
                <a:gd name="T114" fmla="*/ 15 w 170"/>
                <a:gd name="T115" fmla="*/ 237 h 248"/>
                <a:gd name="T116" fmla="*/ 15 w 170"/>
                <a:gd name="T117" fmla="*/ 222 h 248"/>
                <a:gd name="T118" fmla="*/ 15 w 170"/>
                <a:gd name="T119" fmla="*/ 200 h 248"/>
                <a:gd name="T120" fmla="*/ 11 w 170"/>
                <a:gd name="T121" fmla="*/ 18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0" h="248">
                  <a:moveTo>
                    <a:pt x="11" y="182"/>
                  </a:moveTo>
                  <a:lnTo>
                    <a:pt x="30" y="167"/>
                  </a:lnTo>
                  <a:lnTo>
                    <a:pt x="30" y="163"/>
                  </a:lnTo>
                  <a:lnTo>
                    <a:pt x="30" y="159"/>
                  </a:lnTo>
                  <a:lnTo>
                    <a:pt x="30" y="156"/>
                  </a:lnTo>
                  <a:lnTo>
                    <a:pt x="30" y="152"/>
                  </a:lnTo>
                  <a:lnTo>
                    <a:pt x="30" y="152"/>
                  </a:lnTo>
                  <a:lnTo>
                    <a:pt x="30" y="148"/>
                  </a:lnTo>
                  <a:lnTo>
                    <a:pt x="33" y="148"/>
                  </a:lnTo>
                  <a:lnTo>
                    <a:pt x="33" y="148"/>
                  </a:lnTo>
                  <a:lnTo>
                    <a:pt x="37" y="145"/>
                  </a:lnTo>
                  <a:lnTo>
                    <a:pt x="37" y="141"/>
                  </a:lnTo>
                  <a:lnTo>
                    <a:pt x="37" y="141"/>
                  </a:lnTo>
                  <a:lnTo>
                    <a:pt x="37" y="137"/>
                  </a:lnTo>
                  <a:lnTo>
                    <a:pt x="37" y="137"/>
                  </a:lnTo>
                  <a:lnTo>
                    <a:pt x="37" y="133"/>
                  </a:lnTo>
                  <a:lnTo>
                    <a:pt x="37" y="133"/>
                  </a:lnTo>
                  <a:lnTo>
                    <a:pt x="33" y="130"/>
                  </a:lnTo>
                  <a:lnTo>
                    <a:pt x="33" y="130"/>
                  </a:lnTo>
                  <a:lnTo>
                    <a:pt x="37" y="126"/>
                  </a:lnTo>
                  <a:lnTo>
                    <a:pt x="37" y="126"/>
                  </a:lnTo>
                  <a:lnTo>
                    <a:pt x="37" y="122"/>
                  </a:lnTo>
                  <a:lnTo>
                    <a:pt x="37" y="119"/>
                  </a:lnTo>
                  <a:lnTo>
                    <a:pt x="41" y="119"/>
                  </a:lnTo>
                  <a:lnTo>
                    <a:pt x="37" y="119"/>
                  </a:lnTo>
                  <a:lnTo>
                    <a:pt x="37" y="119"/>
                  </a:lnTo>
                  <a:lnTo>
                    <a:pt x="37" y="115"/>
                  </a:lnTo>
                  <a:lnTo>
                    <a:pt x="37" y="111"/>
                  </a:lnTo>
                  <a:lnTo>
                    <a:pt x="41" y="107"/>
                  </a:lnTo>
                  <a:lnTo>
                    <a:pt x="41" y="107"/>
                  </a:lnTo>
                  <a:lnTo>
                    <a:pt x="41" y="104"/>
                  </a:lnTo>
                  <a:lnTo>
                    <a:pt x="41" y="104"/>
                  </a:lnTo>
                  <a:lnTo>
                    <a:pt x="41" y="100"/>
                  </a:lnTo>
                  <a:lnTo>
                    <a:pt x="41" y="96"/>
                  </a:lnTo>
                  <a:lnTo>
                    <a:pt x="41" y="96"/>
                  </a:lnTo>
                  <a:lnTo>
                    <a:pt x="37" y="96"/>
                  </a:lnTo>
                  <a:lnTo>
                    <a:pt x="33" y="93"/>
                  </a:lnTo>
                  <a:lnTo>
                    <a:pt x="33" y="89"/>
                  </a:lnTo>
                  <a:lnTo>
                    <a:pt x="26" y="89"/>
                  </a:lnTo>
                  <a:lnTo>
                    <a:pt x="22" y="89"/>
                  </a:lnTo>
                  <a:lnTo>
                    <a:pt x="22" y="85"/>
                  </a:lnTo>
                  <a:lnTo>
                    <a:pt x="15" y="85"/>
                  </a:lnTo>
                  <a:lnTo>
                    <a:pt x="11" y="81"/>
                  </a:lnTo>
                  <a:lnTo>
                    <a:pt x="11" y="85"/>
                  </a:lnTo>
                  <a:lnTo>
                    <a:pt x="8" y="85"/>
                  </a:lnTo>
                  <a:lnTo>
                    <a:pt x="8" y="81"/>
                  </a:lnTo>
                  <a:lnTo>
                    <a:pt x="8" y="81"/>
                  </a:lnTo>
                  <a:lnTo>
                    <a:pt x="0" y="81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8" y="67"/>
                  </a:lnTo>
                  <a:lnTo>
                    <a:pt x="11" y="67"/>
                  </a:lnTo>
                  <a:lnTo>
                    <a:pt x="26" y="59"/>
                  </a:lnTo>
                  <a:lnTo>
                    <a:pt x="30" y="59"/>
                  </a:lnTo>
                  <a:lnTo>
                    <a:pt x="41" y="56"/>
                  </a:lnTo>
                  <a:lnTo>
                    <a:pt x="45" y="56"/>
                  </a:lnTo>
                  <a:lnTo>
                    <a:pt x="48" y="52"/>
                  </a:lnTo>
                  <a:lnTo>
                    <a:pt x="48" y="56"/>
                  </a:lnTo>
                  <a:lnTo>
                    <a:pt x="52" y="56"/>
                  </a:lnTo>
                  <a:lnTo>
                    <a:pt x="52" y="59"/>
                  </a:lnTo>
                  <a:lnTo>
                    <a:pt x="52" y="59"/>
                  </a:lnTo>
                  <a:lnTo>
                    <a:pt x="56" y="59"/>
                  </a:lnTo>
                  <a:lnTo>
                    <a:pt x="56" y="59"/>
                  </a:lnTo>
                  <a:lnTo>
                    <a:pt x="59" y="59"/>
                  </a:lnTo>
                  <a:lnTo>
                    <a:pt x="59" y="59"/>
                  </a:lnTo>
                  <a:lnTo>
                    <a:pt x="63" y="59"/>
                  </a:lnTo>
                  <a:lnTo>
                    <a:pt x="67" y="59"/>
                  </a:lnTo>
                  <a:lnTo>
                    <a:pt x="71" y="63"/>
                  </a:lnTo>
                  <a:lnTo>
                    <a:pt x="71" y="67"/>
                  </a:lnTo>
                  <a:lnTo>
                    <a:pt x="67" y="70"/>
                  </a:lnTo>
                  <a:lnTo>
                    <a:pt x="63" y="74"/>
                  </a:lnTo>
                  <a:lnTo>
                    <a:pt x="63" y="78"/>
                  </a:lnTo>
                  <a:lnTo>
                    <a:pt x="63" y="78"/>
                  </a:lnTo>
                  <a:lnTo>
                    <a:pt x="63" y="81"/>
                  </a:lnTo>
                  <a:lnTo>
                    <a:pt x="63" y="85"/>
                  </a:lnTo>
                  <a:lnTo>
                    <a:pt x="63" y="89"/>
                  </a:lnTo>
                  <a:lnTo>
                    <a:pt x="67" y="89"/>
                  </a:lnTo>
                  <a:lnTo>
                    <a:pt x="71" y="93"/>
                  </a:lnTo>
                  <a:lnTo>
                    <a:pt x="71" y="93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74" y="100"/>
                  </a:lnTo>
                  <a:lnTo>
                    <a:pt x="74" y="100"/>
                  </a:lnTo>
                  <a:lnTo>
                    <a:pt x="78" y="100"/>
                  </a:lnTo>
                  <a:lnTo>
                    <a:pt x="78" y="100"/>
                  </a:lnTo>
                  <a:lnTo>
                    <a:pt x="78" y="96"/>
                  </a:lnTo>
                  <a:lnTo>
                    <a:pt x="82" y="93"/>
                  </a:lnTo>
                  <a:lnTo>
                    <a:pt x="82" y="89"/>
                  </a:lnTo>
                  <a:lnTo>
                    <a:pt x="82" y="85"/>
                  </a:lnTo>
                  <a:lnTo>
                    <a:pt x="85" y="85"/>
                  </a:lnTo>
                  <a:lnTo>
                    <a:pt x="89" y="81"/>
                  </a:lnTo>
                  <a:lnTo>
                    <a:pt x="89" y="81"/>
                  </a:lnTo>
                  <a:lnTo>
                    <a:pt x="89" y="74"/>
                  </a:lnTo>
                  <a:lnTo>
                    <a:pt x="85" y="74"/>
                  </a:lnTo>
                  <a:lnTo>
                    <a:pt x="89" y="70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89" y="70"/>
                  </a:lnTo>
                  <a:lnTo>
                    <a:pt x="89" y="67"/>
                  </a:lnTo>
                  <a:lnTo>
                    <a:pt x="93" y="67"/>
                  </a:lnTo>
                  <a:lnTo>
                    <a:pt x="93" y="67"/>
                  </a:lnTo>
                  <a:lnTo>
                    <a:pt x="89" y="63"/>
                  </a:lnTo>
                  <a:lnTo>
                    <a:pt x="89" y="59"/>
                  </a:lnTo>
                  <a:lnTo>
                    <a:pt x="85" y="56"/>
                  </a:lnTo>
                  <a:lnTo>
                    <a:pt x="85" y="52"/>
                  </a:lnTo>
                  <a:lnTo>
                    <a:pt x="78" y="48"/>
                  </a:lnTo>
                  <a:lnTo>
                    <a:pt x="78" y="48"/>
                  </a:lnTo>
                  <a:lnTo>
                    <a:pt x="74" y="44"/>
                  </a:lnTo>
                  <a:lnTo>
                    <a:pt x="74" y="44"/>
                  </a:lnTo>
                  <a:lnTo>
                    <a:pt x="67" y="41"/>
                  </a:lnTo>
                  <a:lnTo>
                    <a:pt x="67" y="30"/>
                  </a:lnTo>
                  <a:lnTo>
                    <a:pt x="71" y="15"/>
                  </a:lnTo>
                  <a:lnTo>
                    <a:pt x="85" y="15"/>
                  </a:lnTo>
                  <a:lnTo>
                    <a:pt x="89" y="15"/>
                  </a:lnTo>
                  <a:lnTo>
                    <a:pt x="89" y="11"/>
                  </a:lnTo>
                  <a:lnTo>
                    <a:pt x="93" y="11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6" y="15"/>
                  </a:lnTo>
                  <a:lnTo>
                    <a:pt x="96" y="15"/>
                  </a:lnTo>
                  <a:lnTo>
                    <a:pt x="100" y="18"/>
                  </a:lnTo>
                  <a:lnTo>
                    <a:pt x="100" y="18"/>
                  </a:lnTo>
                  <a:lnTo>
                    <a:pt x="104" y="18"/>
                  </a:lnTo>
                  <a:lnTo>
                    <a:pt x="108" y="15"/>
                  </a:lnTo>
                  <a:lnTo>
                    <a:pt x="108" y="15"/>
                  </a:lnTo>
                  <a:lnTo>
                    <a:pt x="111" y="15"/>
                  </a:lnTo>
                  <a:lnTo>
                    <a:pt x="111" y="15"/>
                  </a:lnTo>
                  <a:lnTo>
                    <a:pt x="111" y="15"/>
                  </a:lnTo>
                  <a:lnTo>
                    <a:pt x="115" y="15"/>
                  </a:lnTo>
                  <a:lnTo>
                    <a:pt x="115" y="18"/>
                  </a:lnTo>
                  <a:lnTo>
                    <a:pt x="119" y="15"/>
                  </a:lnTo>
                  <a:lnTo>
                    <a:pt x="126" y="15"/>
                  </a:lnTo>
                  <a:lnTo>
                    <a:pt x="126" y="15"/>
                  </a:lnTo>
                  <a:lnTo>
                    <a:pt x="126" y="11"/>
                  </a:lnTo>
                  <a:lnTo>
                    <a:pt x="126" y="11"/>
                  </a:lnTo>
                  <a:lnTo>
                    <a:pt x="130" y="11"/>
                  </a:lnTo>
                  <a:lnTo>
                    <a:pt x="130" y="11"/>
                  </a:lnTo>
                  <a:lnTo>
                    <a:pt x="133" y="11"/>
                  </a:lnTo>
                  <a:lnTo>
                    <a:pt x="137" y="11"/>
                  </a:lnTo>
                  <a:lnTo>
                    <a:pt x="137" y="11"/>
                  </a:lnTo>
                  <a:lnTo>
                    <a:pt x="145" y="7"/>
                  </a:lnTo>
                  <a:lnTo>
                    <a:pt x="148" y="11"/>
                  </a:lnTo>
                  <a:lnTo>
                    <a:pt x="148" y="7"/>
                  </a:lnTo>
                  <a:lnTo>
                    <a:pt x="152" y="7"/>
                  </a:lnTo>
                  <a:lnTo>
                    <a:pt x="156" y="7"/>
                  </a:lnTo>
                  <a:lnTo>
                    <a:pt x="156" y="4"/>
                  </a:lnTo>
                  <a:lnTo>
                    <a:pt x="159" y="4"/>
                  </a:lnTo>
                  <a:lnTo>
                    <a:pt x="163" y="4"/>
                  </a:lnTo>
                  <a:lnTo>
                    <a:pt x="163" y="0"/>
                  </a:lnTo>
                  <a:lnTo>
                    <a:pt x="167" y="0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70" y="4"/>
                  </a:lnTo>
                  <a:lnTo>
                    <a:pt x="170" y="7"/>
                  </a:lnTo>
                  <a:lnTo>
                    <a:pt x="170" y="7"/>
                  </a:lnTo>
                  <a:lnTo>
                    <a:pt x="167" y="11"/>
                  </a:lnTo>
                  <a:lnTo>
                    <a:pt x="167" y="11"/>
                  </a:lnTo>
                  <a:lnTo>
                    <a:pt x="167" y="15"/>
                  </a:lnTo>
                  <a:lnTo>
                    <a:pt x="167" y="15"/>
                  </a:lnTo>
                  <a:lnTo>
                    <a:pt x="167" y="15"/>
                  </a:lnTo>
                  <a:lnTo>
                    <a:pt x="167" y="22"/>
                  </a:lnTo>
                  <a:lnTo>
                    <a:pt x="167" y="22"/>
                  </a:lnTo>
                  <a:lnTo>
                    <a:pt x="167" y="26"/>
                  </a:lnTo>
                  <a:lnTo>
                    <a:pt x="167" y="30"/>
                  </a:lnTo>
                  <a:lnTo>
                    <a:pt x="167" y="30"/>
                  </a:lnTo>
                  <a:lnTo>
                    <a:pt x="167" y="33"/>
                  </a:lnTo>
                  <a:lnTo>
                    <a:pt x="167" y="33"/>
                  </a:lnTo>
                  <a:lnTo>
                    <a:pt x="167" y="37"/>
                  </a:lnTo>
                  <a:lnTo>
                    <a:pt x="167" y="44"/>
                  </a:lnTo>
                  <a:lnTo>
                    <a:pt x="167" y="44"/>
                  </a:lnTo>
                  <a:lnTo>
                    <a:pt x="167" y="48"/>
                  </a:lnTo>
                  <a:lnTo>
                    <a:pt x="167" y="56"/>
                  </a:lnTo>
                  <a:lnTo>
                    <a:pt x="163" y="56"/>
                  </a:lnTo>
                  <a:lnTo>
                    <a:pt x="163" y="56"/>
                  </a:lnTo>
                  <a:lnTo>
                    <a:pt x="163" y="56"/>
                  </a:lnTo>
                  <a:lnTo>
                    <a:pt x="167" y="56"/>
                  </a:lnTo>
                  <a:lnTo>
                    <a:pt x="170" y="56"/>
                  </a:lnTo>
                  <a:lnTo>
                    <a:pt x="170" y="63"/>
                  </a:lnTo>
                  <a:lnTo>
                    <a:pt x="167" y="67"/>
                  </a:lnTo>
                  <a:lnTo>
                    <a:pt x="167" y="67"/>
                  </a:lnTo>
                  <a:lnTo>
                    <a:pt x="167" y="67"/>
                  </a:lnTo>
                  <a:lnTo>
                    <a:pt x="167" y="67"/>
                  </a:lnTo>
                  <a:lnTo>
                    <a:pt x="163" y="67"/>
                  </a:lnTo>
                  <a:lnTo>
                    <a:pt x="163" y="70"/>
                  </a:lnTo>
                  <a:lnTo>
                    <a:pt x="163" y="70"/>
                  </a:lnTo>
                  <a:lnTo>
                    <a:pt x="163" y="70"/>
                  </a:lnTo>
                  <a:lnTo>
                    <a:pt x="167" y="70"/>
                  </a:lnTo>
                  <a:lnTo>
                    <a:pt x="163" y="74"/>
                  </a:lnTo>
                  <a:lnTo>
                    <a:pt x="163" y="78"/>
                  </a:lnTo>
                  <a:lnTo>
                    <a:pt x="163" y="78"/>
                  </a:lnTo>
                  <a:lnTo>
                    <a:pt x="159" y="81"/>
                  </a:lnTo>
                  <a:lnTo>
                    <a:pt x="159" y="81"/>
                  </a:lnTo>
                  <a:lnTo>
                    <a:pt x="156" y="85"/>
                  </a:lnTo>
                  <a:lnTo>
                    <a:pt x="152" y="85"/>
                  </a:lnTo>
                  <a:lnTo>
                    <a:pt x="152" y="89"/>
                  </a:lnTo>
                  <a:lnTo>
                    <a:pt x="141" y="96"/>
                  </a:lnTo>
                  <a:lnTo>
                    <a:pt x="141" y="96"/>
                  </a:lnTo>
                  <a:lnTo>
                    <a:pt x="141" y="96"/>
                  </a:lnTo>
                  <a:lnTo>
                    <a:pt x="130" y="104"/>
                  </a:lnTo>
                  <a:lnTo>
                    <a:pt x="126" y="100"/>
                  </a:lnTo>
                  <a:lnTo>
                    <a:pt x="126" y="104"/>
                  </a:lnTo>
                  <a:lnTo>
                    <a:pt x="119" y="104"/>
                  </a:lnTo>
                  <a:lnTo>
                    <a:pt x="111" y="107"/>
                  </a:lnTo>
                  <a:lnTo>
                    <a:pt x="111" y="107"/>
                  </a:lnTo>
                  <a:lnTo>
                    <a:pt x="111" y="107"/>
                  </a:lnTo>
                  <a:lnTo>
                    <a:pt x="108" y="115"/>
                  </a:lnTo>
                  <a:lnTo>
                    <a:pt x="104" y="115"/>
                  </a:lnTo>
                  <a:lnTo>
                    <a:pt x="104" y="111"/>
                  </a:lnTo>
                  <a:lnTo>
                    <a:pt x="104" y="115"/>
                  </a:lnTo>
                  <a:lnTo>
                    <a:pt x="100" y="115"/>
                  </a:lnTo>
                  <a:lnTo>
                    <a:pt x="100" y="119"/>
                  </a:lnTo>
                  <a:lnTo>
                    <a:pt x="93" y="122"/>
                  </a:lnTo>
                  <a:lnTo>
                    <a:pt x="93" y="122"/>
                  </a:lnTo>
                  <a:lnTo>
                    <a:pt x="93" y="126"/>
                  </a:lnTo>
                  <a:lnTo>
                    <a:pt x="93" y="126"/>
                  </a:lnTo>
                  <a:lnTo>
                    <a:pt x="93" y="126"/>
                  </a:lnTo>
                  <a:lnTo>
                    <a:pt x="89" y="126"/>
                  </a:lnTo>
                  <a:lnTo>
                    <a:pt x="78" y="133"/>
                  </a:lnTo>
                  <a:lnTo>
                    <a:pt x="78" y="137"/>
                  </a:lnTo>
                  <a:lnTo>
                    <a:pt x="78" y="137"/>
                  </a:lnTo>
                  <a:lnTo>
                    <a:pt x="71" y="137"/>
                  </a:lnTo>
                  <a:lnTo>
                    <a:pt x="71" y="141"/>
                  </a:lnTo>
                  <a:lnTo>
                    <a:pt x="67" y="137"/>
                  </a:lnTo>
                  <a:lnTo>
                    <a:pt x="67" y="137"/>
                  </a:lnTo>
                  <a:lnTo>
                    <a:pt x="67" y="141"/>
                  </a:lnTo>
                  <a:lnTo>
                    <a:pt x="67" y="141"/>
                  </a:lnTo>
                  <a:lnTo>
                    <a:pt x="67" y="145"/>
                  </a:lnTo>
                  <a:lnTo>
                    <a:pt x="67" y="145"/>
                  </a:lnTo>
                  <a:lnTo>
                    <a:pt x="67" y="148"/>
                  </a:lnTo>
                  <a:lnTo>
                    <a:pt x="63" y="148"/>
                  </a:lnTo>
                  <a:lnTo>
                    <a:pt x="71" y="156"/>
                  </a:lnTo>
                  <a:lnTo>
                    <a:pt x="71" y="159"/>
                  </a:lnTo>
                  <a:lnTo>
                    <a:pt x="67" y="159"/>
                  </a:lnTo>
                  <a:lnTo>
                    <a:pt x="71" y="159"/>
                  </a:lnTo>
                  <a:lnTo>
                    <a:pt x="71" y="163"/>
                  </a:lnTo>
                  <a:lnTo>
                    <a:pt x="71" y="167"/>
                  </a:lnTo>
                  <a:lnTo>
                    <a:pt x="74" y="171"/>
                  </a:lnTo>
                  <a:lnTo>
                    <a:pt x="71" y="178"/>
                  </a:lnTo>
                  <a:lnTo>
                    <a:pt x="74" y="182"/>
                  </a:lnTo>
                  <a:lnTo>
                    <a:pt x="74" y="182"/>
                  </a:lnTo>
                  <a:lnTo>
                    <a:pt x="74" y="178"/>
                  </a:lnTo>
                  <a:lnTo>
                    <a:pt x="74" y="174"/>
                  </a:lnTo>
                  <a:lnTo>
                    <a:pt x="78" y="178"/>
                  </a:lnTo>
                  <a:lnTo>
                    <a:pt x="78" y="178"/>
                  </a:lnTo>
                  <a:lnTo>
                    <a:pt x="78" y="182"/>
                  </a:lnTo>
                  <a:lnTo>
                    <a:pt x="74" y="185"/>
                  </a:lnTo>
                  <a:lnTo>
                    <a:pt x="74" y="189"/>
                  </a:lnTo>
                  <a:lnTo>
                    <a:pt x="74" y="189"/>
                  </a:lnTo>
                  <a:lnTo>
                    <a:pt x="74" y="193"/>
                  </a:lnTo>
                  <a:lnTo>
                    <a:pt x="74" y="196"/>
                  </a:lnTo>
                  <a:lnTo>
                    <a:pt x="74" y="196"/>
                  </a:lnTo>
                  <a:lnTo>
                    <a:pt x="71" y="200"/>
                  </a:lnTo>
                  <a:lnTo>
                    <a:pt x="71" y="200"/>
                  </a:lnTo>
                  <a:lnTo>
                    <a:pt x="71" y="204"/>
                  </a:lnTo>
                  <a:lnTo>
                    <a:pt x="74" y="200"/>
                  </a:lnTo>
                  <a:lnTo>
                    <a:pt x="74" y="204"/>
                  </a:lnTo>
                  <a:lnTo>
                    <a:pt x="74" y="208"/>
                  </a:lnTo>
                  <a:lnTo>
                    <a:pt x="71" y="211"/>
                  </a:lnTo>
                  <a:lnTo>
                    <a:pt x="67" y="215"/>
                  </a:lnTo>
                  <a:lnTo>
                    <a:pt x="56" y="219"/>
                  </a:lnTo>
                  <a:lnTo>
                    <a:pt x="41" y="222"/>
                  </a:lnTo>
                  <a:lnTo>
                    <a:pt x="37" y="226"/>
                  </a:lnTo>
                  <a:lnTo>
                    <a:pt x="30" y="230"/>
                  </a:lnTo>
                  <a:lnTo>
                    <a:pt x="30" y="230"/>
                  </a:lnTo>
                  <a:lnTo>
                    <a:pt x="30" y="234"/>
                  </a:lnTo>
                  <a:lnTo>
                    <a:pt x="26" y="237"/>
                  </a:lnTo>
                  <a:lnTo>
                    <a:pt x="26" y="237"/>
                  </a:lnTo>
                  <a:lnTo>
                    <a:pt x="22" y="237"/>
                  </a:lnTo>
                  <a:lnTo>
                    <a:pt x="22" y="237"/>
                  </a:lnTo>
                  <a:lnTo>
                    <a:pt x="26" y="241"/>
                  </a:lnTo>
                  <a:lnTo>
                    <a:pt x="26" y="241"/>
                  </a:lnTo>
                  <a:lnTo>
                    <a:pt x="26" y="241"/>
                  </a:lnTo>
                  <a:lnTo>
                    <a:pt x="30" y="241"/>
                  </a:lnTo>
                  <a:lnTo>
                    <a:pt x="30" y="241"/>
                  </a:lnTo>
                  <a:lnTo>
                    <a:pt x="30" y="237"/>
                  </a:lnTo>
                  <a:lnTo>
                    <a:pt x="30" y="241"/>
                  </a:lnTo>
                  <a:lnTo>
                    <a:pt x="30" y="245"/>
                  </a:lnTo>
                  <a:lnTo>
                    <a:pt x="30" y="248"/>
                  </a:lnTo>
                  <a:lnTo>
                    <a:pt x="30" y="248"/>
                  </a:lnTo>
                  <a:lnTo>
                    <a:pt x="26" y="248"/>
                  </a:lnTo>
                  <a:lnTo>
                    <a:pt x="19" y="248"/>
                  </a:lnTo>
                  <a:lnTo>
                    <a:pt x="19" y="248"/>
                  </a:lnTo>
                  <a:lnTo>
                    <a:pt x="19" y="248"/>
                  </a:lnTo>
                  <a:lnTo>
                    <a:pt x="19" y="245"/>
                  </a:lnTo>
                  <a:lnTo>
                    <a:pt x="19" y="245"/>
                  </a:lnTo>
                  <a:lnTo>
                    <a:pt x="19" y="241"/>
                  </a:lnTo>
                  <a:lnTo>
                    <a:pt x="19" y="241"/>
                  </a:lnTo>
                  <a:lnTo>
                    <a:pt x="15" y="237"/>
                  </a:lnTo>
                  <a:lnTo>
                    <a:pt x="15" y="237"/>
                  </a:lnTo>
                  <a:lnTo>
                    <a:pt x="15" y="237"/>
                  </a:lnTo>
                  <a:lnTo>
                    <a:pt x="15" y="234"/>
                  </a:lnTo>
                  <a:lnTo>
                    <a:pt x="15" y="226"/>
                  </a:lnTo>
                  <a:lnTo>
                    <a:pt x="15" y="222"/>
                  </a:lnTo>
                  <a:lnTo>
                    <a:pt x="15" y="211"/>
                  </a:lnTo>
                  <a:lnTo>
                    <a:pt x="15" y="208"/>
                  </a:lnTo>
                  <a:lnTo>
                    <a:pt x="15" y="204"/>
                  </a:lnTo>
                  <a:lnTo>
                    <a:pt x="15" y="204"/>
                  </a:lnTo>
                  <a:lnTo>
                    <a:pt x="15" y="200"/>
                  </a:lnTo>
                  <a:lnTo>
                    <a:pt x="15" y="196"/>
                  </a:lnTo>
                  <a:lnTo>
                    <a:pt x="11" y="193"/>
                  </a:lnTo>
                  <a:lnTo>
                    <a:pt x="11" y="185"/>
                  </a:lnTo>
                  <a:lnTo>
                    <a:pt x="11" y="182"/>
                  </a:lnTo>
                  <a:lnTo>
                    <a:pt x="11" y="18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49" name="Freeform 151"/>
            <p:cNvSpPr/>
            <p:nvPr/>
          </p:nvSpPr>
          <p:spPr bwMode="auto">
            <a:xfrm>
              <a:off x="4926044" y="3682902"/>
              <a:ext cx="29593" cy="28306"/>
            </a:xfrm>
            <a:custGeom>
              <a:avLst/>
              <a:gdLst>
                <a:gd name="T0" fmla="*/ 19 w 23"/>
                <a:gd name="T1" fmla="*/ 3 h 22"/>
                <a:gd name="T2" fmla="*/ 19 w 23"/>
                <a:gd name="T3" fmla="*/ 3 h 22"/>
                <a:gd name="T4" fmla="*/ 19 w 23"/>
                <a:gd name="T5" fmla="*/ 3 h 22"/>
                <a:gd name="T6" fmla="*/ 23 w 23"/>
                <a:gd name="T7" fmla="*/ 7 h 22"/>
                <a:gd name="T8" fmla="*/ 23 w 23"/>
                <a:gd name="T9" fmla="*/ 7 h 22"/>
                <a:gd name="T10" fmla="*/ 23 w 23"/>
                <a:gd name="T11" fmla="*/ 11 h 22"/>
                <a:gd name="T12" fmla="*/ 23 w 23"/>
                <a:gd name="T13" fmla="*/ 11 h 22"/>
                <a:gd name="T14" fmla="*/ 23 w 23"/>
                <a:gd name="T15" fmla="*/ 14 h 22"/>
                <a:gd name="T16" fmla="*/ 23 w 23"/>
                <a:gd name="T17" fmla="*/ 14 h 22"/>
                <a:gd name="T18" fmla="*/ 23 w 23"/>
                <a:gd name="T19" fmla="*/ 14 h 22"/>
                <a:gd name="T20" fmla="*/ 19 w 23"/>
                <a:gd name="T21" fmla="*/ 14 h 22"/>
                <a:gd name="T22" fmla="*/ 19 w 23"/>
                <a:gd name="T23" fmla="*/ 18 h 22"/>
                <a:gd name="T24" fmla="*/ 19 w 23"/>
                <a:gd name="T25" fmla="*/ 22 h 22"/>
                <a:gd name="T26" fmla="*/ 15 w 23"/>
                <a:gd name="T27" fmla="*/ 22 h 22"/>
                <a:gd name="T28" fmla="*/ 12 w 23"/>
                <a:gd name="T29" fmla="*/ 22 h 22"/>
                <a:gd name="T30" fmla="*/ 4 w 23"/>
                <a:gd name="T31" fmla="*/ 18 h 22"/>
                <a:gd name="T32" fmla="*/ 4 w 23"/>
                <a:gd name="T33" fmla="*/ 14 h 22"/>
                <a:gd name="T34" fmla="*/ 0 w 23"/>
                <a:gd name="T35" fmla="*/ 14 h 22"/>
                <a:gd name="T36" fmla="*/ 0 w 23"/>
                <a:gd name="T37" fmla="*/ 11 h 22"/>
                <a:gd name="T38" fmla="*/ 0 w 23"/>
                <a:gd name="T39" fmla="*/ 7 h 22"/>
                <a:gd name="T40" fmla="*/ 4 w 23"/>
                <a:gd name="T41" fmla="*/ 3 h 22"/>
                <a:gd name="T42" fmla="*/ 8 w 23"/>
                <a:gd name="T43" fmla="*/ 0 h 22"/>
                <a:gd name="T44" fmla="*/ 8 w 23"/>
                <a:gd name="T45" fmla="*/ 0 h 22"/>
                <a:gd name="T46" fmla="*/ 12 w 23"/>
                <a:gd name="T47" fmla="*/ 0 h 22"/>
                <a:gd name="T48" fmla="*/ 15 w 23"/>
                <a:gd name="T49" fmla="*/ 3 h 22"/>
                <a:gd name="T50" fmla="*/ 19 w 23"/>
                <a:gd name="T51" fmla="*/ 3 h 22"/>
                <a:gd name="T52" fmla="*/ 19 w 23"/>
                <a:gd name="T53" fmla="*/ 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3" h="22">
                  <a:moveTo>
                    <a:pt x="19" y="3"/>
                  </a:moveTo>
                  <a:lnTo>
                    <a:pt x="19" y="3"/>
                  </a:lnTo>
                  <a:lnTo>
                    <a:pt x="19" y="3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3" y="14"/>
                  </a:lnTo>
                  <a:lnTo>
                    <a:pt x="23" y="14"/>
                  </a:lnTo>
                  <a:lnTo>
                    <a:pt x="23" y="14"/>
                  </a:lnTo>
                  <a:lnTo>
                    <a:pt x="19" y="14"/>
                  </a:lnTo>
                  <a:lnTo>
                    <a:pt x="19" y="18"/>
                  </a:lnTo>
                  <a:lnTo>
                    <a:pt x="19" y="22"/>
                  </a:lnTo>
                  <a:lnTo>
                    <a:pt x="15" y="22"/>
                  </a:lnTo>
                  <a:lnTo>
                    <a:pt x="12" y="22"/>
                  </a:lnTo>
                  <a:lnTo>
                    <a:pt x="4" y="18"/>
                  </a:lnTo>
                  <a:lnTo>
                    <a:pt x="4" y="14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0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3"/>
                  </a:lnTo>
                  <a:lnTo>
                    <a:pt x="19" y="3"/>
                  </a:lnTo>
                  <a:lnTo>
                    <a:pt x="19" y="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50" name="Freeform 152"/>
            <p:cNvSpPr>
              <a:spLocks noEditPoints="1"/>
            </p:cNvSpPr>
            <p:nvPr/>
          </p:nvSpPr>
          <p:spPr bwMode="auto">
            <a:xfrm>
              <a:off x="4626258" y="3610850"/>
              <a:ext cx="343531" cy="262473"/>
            </a:xfrm>
            <a:custGeom>
              <a:avLst/>
              <a:gdLst>
                <a:gd name="T0" fmla="*/ 4 w 267"/>
                <a:gd name="T1" fmla="*/ 96 h 204"/>
                <a:gd name="T2" fmla="*/ 15 w 267"/>
                <a:gd name="T3" fmla="*/ 96 h 204"/>
                <a:gd name="T4" fmla="*/ 30 w 267"/>
                <a:gd name="T5" fmla="*/ 104 h 204"/>
                <a:gd name="T6" fmla="*/ 41 w 267"/>
                <a:gd name="T7" fmla="*/ 108 h 204"/>
                <a:gd name="T8" fmla="*/ 48 w 267"/>
                <a:gd name="T9" fmla="*/ 100 h 204"/>
                <a:gd name="T10" fmla="*/ 67 w 267"/>
                <a:gd name="T11" fmla="*/ 48 h 204"/>
                <a:gd name="T12" fmla="*/ 71 w 267"/>
                <a:gd name="T13" fmla="*/ 70 h 204"/>
                <a:gd name="T14" fmla="*/ 85 w 267"/>
                <a:gd name="T15" fmla="*/ 70 h 204"/>
                <a:gd name="T16" fmla="*/ 104 w 267"/>
                <a:gd name="T17" fmla="*/ 59 h 204"/>
                <a:gd name="T18" fmla="*/ 122 w 267"/>
                <a:gd name="T19" fmla="*/ 52 h 204"/>
                <a:gd name="T20" fmla="*/ 137 w 267"/>
                <a:gd name="T21" fmla="*/ 56 h 204"/>
                <a:gd name="T22" fmla="*/ 152 w 267"/>
                <a:gd name="T23" fmla="*/ 56 h 204"/>
                <a:gd name="T24" fmla="*/ 152 w 267"/>
                <a:gd name="T25" fmla="*/ 44 h 204"/>
                <a:gd name="T26" fmla="*/ 163 w 267"/>
                <a:gd name="T27" fmla="*/ 37 h 204"/>
                <a:gd name="T28" fmla="*/ 171 w 267"/>
                <a:gd name="T29" fmla="*/ 30 h 204"/>
                <a:gd name="T30" fmla="*/ 178 w 267"/>
                <a:gd name="T31" fmla="*/ 18 h 204"/>
                <a:gd name="T32" fmla="*/ 185 w 267"/>
                <a:gd name="T33" fmla="*/ 15 h 204"/>
                <a:gd name="T34" fmla="*/ 196 w 267"/>
                <a:gd name="T35" fmla="*/ 7 h 204"/>
                <a:gd name="T36" fmla="*/ 208 w 267"/>
                <a:gd name="T37" fmla="*/ 4 h 204"/>
                <a:gd name="T38" fmla="*/ 219 w 267"/>
                <a:gd name="T39" fmla="*/ 0 h 204"/>
                <a:gd name="T40" fmla="*/ 233 w 267"/>
                <a:gd name="T41" fmla="*/ 4 h 204"/>
                <a:gd name="T42" fmla="*/ 248 w 267"/>
                <a:gd name="T43" fmla="*/ 7 h 204"/>
                <a:gd name="T44" fmla="*/ 252 w 267"/>
                <a:gd name="T45" fmla="*/ 26 h 204"/>
                <a:gd name="T46" fmla="*/ 252 w 267"/>
                <a:gd name="T47" fmla="*/ 56 h 204"/>
                <a:gd name="T48" fmla="*/ 241 w 267"/>
                <a:gd name="T49" fmla="*/ 56 h 204"/>
                <a:gd name="T50" fmla="*/ 237 w 267"/>
                <a:gd name="T51" fmla="*/ 70 h 204"/>
                <a:gd name="T52" fmla="*/ 252 w 267"/>
                <a:gd name="T53" fmla="*/ 74 h 204"/>
                <a:gd name="T54" fmla="*/ 267 w 267"/>
                <a:gd name="T55" fmla="*/ 70 h 204"/>
                <a:gd name="T56" fmla="*/ 263 w 267"/>
                <a:gd name="T57" fmla="*/ 85 h 204"/>
                <a:gd name="T58" fmla="*/ 252 w 267"/>
                <a:gd name="T59" fmla="*/ 104 h 204"/>
                <a:gd name="T60" fmla="*/ 241 w 267"/>
                <a:gd name="T61" fmla="*/ 111 h 204"/>
                <a:gd name="T62" fmla="*/ 230 w 267"/>
                <a:gd name="T63" fmla="*/ 122 h 204"/>
                <a:gd name="T64" fmla="*/ 211 w 267"/>
                <a:gd name="T65" fmla="*/ 148 h 204"/>
                <a:gd name="T66" fmla="*/ 185 w 267"/>
                <a:gd name="T67" fmla="*/ 167 h 204"/>
                <a:gd name="T68" fmla="*/ 167 w 267"/>
                <a:gd name="T69" fmla="*/ 182 h 204"/>
                <a:gd name="T70" fmla="*/ 152 w 267"/>
                <a:gd name="T71" fmla="*/ 185 h 204"/>
                <a:gd name="T72" fmla="*/ 141 w 267"/>
                <a:gd name="T73" fmla="*/ 193 h 204"/>
                <a:gd name="T74" fmla="*/ 130 w 267"/>
                <a:gd name="T75" fmla="*/ 193 h 204"/>
                <a:gd name="T76" fmla="*/ 104 w 267"/>
                <a:gd name="T77" fmla="*/ 193 h 204"/>
                <a:gd name="T78" fmla="*/ 89 w 267"/>
                <a:gd name="T79" fmla="*/ 193 h 204"/>
                <a:gd name="T80" fmla="*/ 82 w 267"/>
                <a:gd name="T81" fmla="*/ 197 h 204"/>
                <a:gd name="T82" fmla="*/ 63 w 267"/>
                <a:gd name="T83" fmla="*/ 197 h 204"/>
                <a:gd name="T84" fmla="*/ 52 w 267"/>
                <a:gd name="T85" fmla="*/ 204 h 204"/>
                <a:gd name="T86" fmla="*/ 37 w 267"/>
                <a:gd name="T87" fmla="*/ 197 h 204"/>
                <a:gd name="T88" fmla="*/ 30 w 267"/>
                <a:gd name="T89" fmla="*/ 193 h 204"/>
                <a:gd name="T90" fmla="*/ 26 w 267"/>
                <a:gd name="T91" fmla="*/ 189 h 204"/>
                <a:gd name="T92" fmla="*/ 19 w 267"/>
                <a:gd name="T93" fmla="*/ 171 h 204"/>
                <a:gd name="T94" fmla="*/ 26 w 267"/>
                <a:gd name="T95" fmla="*/ 167 h 204"/>
                <a:gd name="T96" fmla="*/ 19 w 267"/>
                <a:gd name="T97" fmla="*/ 145 h 204"/>
                <a:gd name="T98" fmla="*/ 8 w 267"/>
                <a:gd name="T99" fmla="*/ 108 h 204"/>
                <a:gd name="T100" fmla="*/ 174 w 267"/>
                <a:gd name="T101" fmla="*/ 130 h 204"/>
                <a:gd name="T102" fmla="*/ 185 w 267"/>
                <a:gd name="T103" fmla="*/ 133 h 204"/>
                <a:gd name="T104" fmla="*/ 196 w 267"/>
                <a:gd name="T105" fmla="*/ 126 h 204"/>
                <a:gd name="T106" fmla="*/ 200 w 267"/>
                <a:gd name="T107" fmla="*/ 119 h 204"/>
                <a:gd name="T108" fmla="*/ 200 w 267"/>
                <a:gd name="T109" fmla="*/ 104 h 204"/>
                <a:gd name="T110" fmla="*/ 193 w 267"/>
                <a:gd name="T111" fmla="*/ 100 h 204"/>
                <a:gd name="T112" fmla="*/ 178 w 267"/>
                <a:gd name="T113" fmla="*/ 108 h 204"/>
                <a:gd name="T114" fmla="*/ 174 w 267"/>
                <a:gd name="T115" fmla="*/ 12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7" h="204">
                  <a:moveTo>
                    <a:pt x="0" y="100"/>
                  </a:moveTo>
                  <a:lnTo>
                    <a:pt x="4" y="100"/>
                  </a:lnTo>
                  <a:lnTo>
                    <a:pt x="4" y="96"/>
                  </a:lnTo>
                  <a:lnTo>
                    <a:pt x="4" y="96"/>
                  </a:lnTo>
                  <a:lnTo>
                    <a:pt x="4" y="96"/>
                  </a:lnTo>
                  <a:lnTo>
                    <a:pt x="8" y="93"/>
                  </a:lnTo>
                  <a:lnTo>
                    <a:pt x="11" y="93"/>
                  </a:lnTo>
                  <a:lnTo>
                    <a:pt x="11" y="93"/>
                  </a:lnTo>
                  <a:lnTo>
                    <a:pt x="15" y="93"/>
                  </a:lnTo>
                  <a:lnTo>
                    <a:pt x="15" y="96"/>
                  </a:lnTo>
                  <a:lnTo>
                    <a:pt x="15" y="104"/>
                  </a:lnTo>
                  <a:lnTo>
                    <a:pt x="22" y="104"/>
                  </a:lnTo>
                  <a:lnTo>
                    <a:pt x="26" y="104"/>
                  </a:lnTo>
                  <a:lnTo>
                    <a:pt x="26" y="104"/>
                  </a:lnTo>
                  <a:lnTo>
                    <a:pt x="30" y="104"/>
                  </a:lnTo>
                  <a:lnTo>
                    <a:pt x="34" y="104"/>
                  </a:lnTo>
                  <a:lnTo>
                    <a:pt x="34" y="104"/>
                  </a:lnTo>
                  <a:lnTo>
                    <a:pt x="37" y="104"/>
                  </a:lnTo>
                  <a:lnTo>
                    <a:pt x="37" y="108"/>
                  </a:lnTo>
                  <a:lnTo>
                    <a:pt x="41" y="108"/>
                  </a:lnTo>
                  <a:lnTo>
                    <a:pt x="41" y="108"/>
                  </a:lnTo>
                  <a:lnTo>
                    <a:pt x="41" y="104"/>
                  </a:lnTo>
                  <a:lnTo>
                    <a:pt x="45" y="100"/>
                  </a:lnTo>
                  <a:lnTo>
                    <a:pt x="45" y="100"/>
                  </a:lnTo>
                  <a:lnTo>
                    <a:pt x="48" y="100"/>
                  </a:lnTo>
                  <a:lnTo>
                    <a:pt x="52" y="96"/>
                  </a:lnTo>
                  <a:lnTo>
                    <a:pt x="56" y="96"/>
                  </a:lnTo>
                  <a:lnTo>
                    <a:pt x="59" y="96"/>
                  </a:lnTo>
                  <a:lnTo>
                    <a:pt x="59" y="44"/>
                  </a:lnTo>
                  <a:lnTo>
                    <a:pt x="67" y="48"/>
                  </a:lnTo>
                  <a:lnTo>
                    <a:pt x="67" y="52"/>
                  </a:lnTo>
                  <a:lnTo>
                    <a:pt x="71" y="59"/>
                  </a:lnTo>
                  <a:lnTo>
                    <a:pt x="71" y="63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4" y="70"/>
                  </a:lnTo>
                  <a:lnTo>
                    <a:pt x="78" y="70"/>
                  </a:lnTo>
                  <a:lnTo>
                    <a:pt x="82" y="70"/>
                  </a:lnTo>
                  <a:lnTo>
                    <a:pt x="85" y="70"/>
                  </a:lnTo>
                  <a:lnTo>
                    <a:pt x="85" y="70"/>
                  </a:lnTo>
                  <a:lnTo>
                    <a:pt x="89" y="67"/>
                  </a:lnTo>
                  <a:lnTo>
                    <a:pt x="93" y="67"/>
                  </a:lnTo>
                  <a:lnTo>
                    <a:pt x="96" y="63"/>
                  </a:lnTo>
                  <a:lnTo>
                    <a:pt x="100" y="63"/>
                  </a:lnTo>
                  <a:lnTo>
                    <a:pt x="104" y="59"/>
                  </a:lnTo>
                  <a:lnTo>
                    <a:pt x="108" y="52"/>
                  </a:lnTo>
                  <a:lnTo>
                    <a:pt x="111" y="48"/>
                  </a:lnTo>
                  <a:lnTo>
                    <a:pt x="115" y="48"/>
                  </a:lnTo>
                  <a:lnTo>
                    <a:pt x="119" y="48"/>
                  </a:lnTo>
                  <a:lnTo>
                    <a:pt x="122" y="52"/>
                  </a:lnTo>
                  <a:lnTo>
                    <a:pt x="122" y="52"/>
                  </a:lnTo>
                  <a:lnTo>
                    <a:pt x="130" y="56"/>
                  </a:lnTo>
                  <a:lnTo>
                    <a:pt x="133" y="56"/>
                  </a:lnTo>
                  <a:lnTo>
                    <a:pt x="133" y="56"/>
                  </a:lnTo>
                  <a:lnTo>
                    <a:pt x="137" y="56"/>
                  </a:lnTo>
                  <a:lnTo>
                    <a:pt x="141" y="56"/>
                  </a:lnTo>
                  <a:lnTo>
                    <a:pt x="145" y="56"/>
                  </a:lnTo>
                  <a:lnTo>
                    <a:pt x="145" y="56"/>
                  </a:lnTo>
                  <a:lnTo>
                    <a:pt x="148" y="56"/>
                  </a:lnTo>
                  <a:lnTo>
                    <a:pt x="152" y="56"/>
                  </a:lnTo>
                  <a:lnTo>
                    <a:pt x="152" y="52"/>
                  </a:lnTo>
                  <a:lnTo>
                    <a:pt x="152" y="52"/>
                  </a:lnTo>
                  <a:lnTo>
                    <a:pt x="152" y="48"/>
                  </a:lnTo>
                  <a:lnTo>
                    <a:pt x="152" y="48"/>
                  </a:lnTo>
                  <a:lnTo>
                    <a:pt x="152" y="44"/>
                  </a:lnTo>
                  <a:lnTo>
                    <a:pt x="156" y="41"/>
                  </a:lnTo>
                  <a:lnTo>
                    <a:pt x="159" y="41"/>
                  </a:lnTo>
                  <a:lnTo>
                    <a:pt x="159" y="41"/>
                  </a:lnTo>
                  <a:lnTo>
                    <a:pt x="163" y="37"/>
                  </a:lnTo>
                  <a:lnTo>
                    <a:pt x="163" y="37"/>
                  </a:lnTo>
                  <a:lnTo>
                    <a:pt x="163" y="37"/>
                  </a:lnTo>
                  <a:lnTo>
                    <a:pt x="167" y="33"/>
                  </a:lnTo>
                  <a:lnTo>
                    <a:pt x="167" y="33"/>
                  </a:lnTo>
                  <a:lnTo>
                    <a:pt x="171" y="33"/>
                  </a:lnTo>
                  <a:lnTo>
                    <a:pt x="171" y="30"/>
                  </a:lnTo>
                  <a:lnTo>
                    <a:pt x="174" y="30"/>
                  </a:lnTo>
                  <a:lnTo>
                    <a:pt x="174" y="30"/>
                  </a:lnTo>
                  <a:lnTo>
                    <a:pt x="171" y="26"/>
                  </a:lnTo>
                  <a:lnTo>
                    <a:pt x="171" y="22"/>
                  </a:lnTo>
                  <a:lnTo>
                    <a:pt x="178" y="18"/>
                  </a:lnTo>
                  <a:lnTo>
                    <a:pt x="178" y="18"/>
                  </a:lnTo>
                  <a:lnTo>
                    <a:pt x="182" y="18"/>
                  </a:lnTo>
                  <a:lnTo>
                    <a:pt x="182" y="15"/>
                  </a:lnTo>
                  <a:lnTo>
                    <a:pt x="185" y="15"/>
                  </a:lnTo>
                  <a:lnTo>
                    <a:pt x="185" y="15"/>
                  </a:lnTo>
                  <a:lnTo>
                    <a:pt x="185" y="11"/>
                  </a:lnTo>
                  <a:lnTo>
                    <a:pt x="189" y="11"/>
                  </a:lnTo>
                  <a:lnTo>
                    <a:pt x="193" y="7"/>
                  </a:lnTo>
                  <a:lnTo>
                    <a:pt x="196" y="7"/>
                  </a:lnTo>
                  <a:lnTo>
                    <a:pt x="196" y="7"/>
                  </a:lnTo>
                  <a:lnTo>
                    <a:pt x="196" y="7"/>
                  </a:lnTo>
                  <a:lnTo>
                    <a:pt x="200" y="7"/>
                  </a:lnTo>
                  <a:lnTo>
                    <a:pt x="204" y="7"/>
                  </a:lnTo>
                  <a:lnTo>
                    <a:pt x="204" y="4"/>
                  </a:lnTo>
                  <a:lnTo>
                    <a:pt x="208" y="4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211" y="0"/>
                  </a:lnTo>
                  <a:lnTo>
                    <a:pt x="211" y="0"/>
                  </a:lnTo>
                  <a:lnTo>
                    <a:pt x="219" y="0"/>
                  </a:lnTo>
                  <a:lnTo>
                    <a:pt x="222" y="0"/>
                  </a:lnTo>
                  <a:lnTo>
                    <a:pt x="226" y="0"/>
                  </a:lnTo>
                  <a:lnTo>
                    <a:pt x="226" y="0"/>
                  </a:lnTo>
                  <a:lnTo>
                    <a:pt x="230" y="4"/>
                  </a:lnTo>
                  <a:lnTo>
                    <a:pt x="233" y="4"/>
                  </a:lnTo>
                  <a:lnTo>
                    <a:pt x="233" y="4"/>
                  </a:lnTo>
                  <a:lnTo>
                    <a:pt x="237" y="0"/>
                  </a:lnTo>
                  <a:lnTo>
                    <a:pt x="245" y="4"/>
                  </a:lnTo>
                  <a:lnTo>
                    <a:pt x="248" y="4"/>
                  </a:lnTo>
                  <a:lnTo>
                    <a:pt x="248" y="7"/>
                  </a:lnTo>
                  <a:lnTo>
                    <a:pt x="248" y="15"/>
                  </a:lnTo>
                  <a:lnTo>
                    <a:pt x="252" y="18"/>
                  </a:lnTo>
                  <a:lnTo>
                    <a:pt x="252" y="22"/>
                  </a:lnTo>
                  <a:lnTo>
                    <a:pt x="252" y="26"/>
                  </a:lnTo>
                  <a:lnTo>
                    <a:pt x="252" y="26"/>
                  </a:lnTo>
                  <a:lnTo>
                    <a:pt x="252" y="30"/>
                  </a:lnTo>
                  <a:lnTo>
                    <a:pt x="252" y="33"/>
                  </a:lnTo>
                  <a:lnTo>
                    <a:pt x="252" y="44"/>
                  </a:lnTo>
                  <a:lnTo>
                    <a:pt x="252" y="48"/>
                  </a:lnTo>
                  <a:lnTo>
                    <a:pt x="252" y="56"/>
                  </a:lnTo>
                  <a:lnTo>
                    <a:pt x="252" y="59"/>
                  </a:lnTo>
                  <a:lnTo>
                    <a:pt x="248" y="59"/>
                  </a:lnTo>
                  <a:lnTo>
                    <a:pt x="245" y="56"/>
                  </a:lnTo>
                  <a:lnTo>
                    <a:pt x="241" y="56"/>
                  </a:lnTo>
                  <a:lnTo>
                    <a:pt x="241" y="56"/>
                  </a:lnTo>
                  <a:lnTo>
                    <a:pt x="237" y="59"/>
                  </a:lnTo>
                  <a:lnTo>
                    <a:pt x="233" y="63"/>
                  </a:lnTo>
                  <a:lnTo>
                    <a:pt x="233" y="67"/>
                  </a:lnTo>
                  <a:lnTo>
                    <a:pt x="233" y="70"/>
                  </a:lnTo>
                  <a:lnTo>
                    <a:pt x="237" y="70"/>
                  </a:lnTo>
                  <a:lnTo>
                    <a:pt x="237" y="74"/>
                  </a:lnTo>
                  <a:lnTo>
                    <a:pt x="245" y="78"/>
                  </a:lnTo>
                  <a:lnTo>
                    <a:pt x="248" y="78"/>
                  </a:lnTo>
                  <a:lnTo>
                    <a:pt x="252" y="78"/>
                  </a:lnTo>
                  <a:lnTo>
                    <a:pt x="252" y="74"/>
                  </a:lnTo>
                  <a:lnTo>
                    <a:pt x="252" y="70"/>
                  </a:lnTo>
                  <a:lnTo>
                    <a:pt x="256" y="70"/>
                  </a:lnTo>
                  <a:lnTo>
                    <a:pt x="256" y="70"/>
                  </a:lnTo>
                  <a:lnTo>
                    <a:pt x="263" y="70"/>
                  </a:lnTo>
                  <a:lnTo>
                    <a:pt x="267" y="70"/>
                  </a:lnTo>
                  <a:lnTo>
                    <a:pt x="267" y="70"/>
                  </a:lnTo>
                  <a:lnTo>
                    <a:pt x="263" y="74"/>
                  </a:lnTo>
                  <a:lnTo>
                    <a:pt x="267" y="74"/>
                  </a:lnTo>
                  <a:lnTo>
                    <a:pt x="263" y="82"/>
                  </a:lnTo>
                  <a:lnTo>
                    <a:pt x="263" y="85"/>
                  </a:lnTo>
                  <a:lnTo>
                    <a:pt x="259" y="89"/>
                  </a:lnTo>
                  <a:lnTo>
                    <a:pt x="259" y="96"/>
                  </a:lnTo>
                  <a:lnTo>
                    <a:pt x="256" y="96"/>
                  </a:lnTo>
                  <a:lnTo>
                    <a:pt x="256" y="100"/>
                  </a:lnTo>
                  <a:lnTo>
                    <a:pt x="252" y="104"/>
                  </a:lnTo>
                  <a:lnTo>
                    <a:pt x="248" y="104"/>
                  </a:lnTo>
                  <a:lnTo>
                    <a:pt x="248" y="108"/>
                  </a:lnTo>
                  <a:lnTo>
                    <a:pt x="245" y="108"/>
                  </a:lnTo>
                  <a:lnTo>
                    <a:pt x="245" y="111"/>
                  </a:lnTo>
                  <a:lnTo>
                    <a:pt x="241" y="111"/>
                  </a:lnTo>
                  <a:lnTo>
                    <a:pt x="237" y="115"/>
                  </a:lnTo>
                  <a:lnTo>
                    <a:pt x="233" y="119"/>
                  </a:lnTo>
                  <a:lnTo>
                    <a:pt x="233" y="119"/>
                  </a:lnTo>
                  <a:lnTo>
                    <a:pt x="233" y="122"/>
                  </a:lnTo>
                  <a:lnTo>
                    <a:pt x="230" y="122"/>
                  </a:lnTo>
                  <a:lnTo>
                    <a:pt x="226" y="126"/>
                  </a:lnTo>
                  <a:lnTo>
                    <a:pt x="219" y="137"/>
                  </a:lnTo>
                  <a:lnTo>
                    <a:pt x="215" y="141"/>
                  </a:lnTo>
                  <a:lnTo>
                    <a:pt x="215" y="148"/>
                  </a:lnTo>
                  <a:lnTo>
                    <a:pt x="211" y="148"/>
                  </a:lnTo>
                  <a:lnTo>
                    <a:pt x="208" y="152"/>
                  </a:lnTo>
                  <a:lnTo>
                    <a:pt x="208" y="152"/>
                  </a:lnTo>
                  <a:lnTo>
                    <a:pt x="204" y="152"/>
                  </a:lnTo>
                  <a:lnTo>
                    <a:pt x="189" y="167"/>
                  </a:lnTo>
                  <a:lnTo>
                    <a:pt x="185" y="167"/>
                  </a:lnTo>
                  <a:lnTo>
                    <a:pt x="185" y="171"/>
                  </a:lnTo>
                  <a:lnTo>
                    <a:pt x="185" y="171"/>
                  </a:lnTo>
                  <a:lnTo>
                    <a:pt x="171" y="178"/>
                  </a:lnTo>
                  <a:lnTo>
                    <a:pt x="171" y="182"/>
                  </a:lnTo>
                  <a:lnTo>
                    <a:pt x="167" y="182"/>
                  </a:lnTo>
                  <a:lnTo>
                    <a:pt x="167" y="182"/>
                  </a:lnTo>
                  <a:lnTo>
                    <a:pt x="159" y="185"/>
                  </a:lnTo>
                  <a:lnTo>
                    <a:pt x="156" y="185"/>
                  </a:lnTo>
                  <a:lnTo>
                    <a:pt x="152" y="185"/>
                  </a:lnTo>
                  <a:lnTo>
                    <a:pt x="152" y="185"/>
                  </a:lnTo>
                  <a:lnTo>
                    <a:pt x="145" y="185"/>
                  </a:lnTo>
                  <a:lnTo>
                    <a:pt x="141" y="185"/>
                  </a:lnTo>
                  <a:lnTo>
                    <a:pt x="141" y="189"/>
                  </a:lnTo>
                  <a:lnTo>
                    <a:pt x="141" y="193"/>
                  </a:lnTo>
                  <a:lnTo>
                    <a:pt x="141" y="193"/>
                  </a:lnTo>
                  <a:lnTo>
                    <a:pt x="137" y="193"/>
                  </a:lnTo>
                  <a:lnTo>
                    <a:pt x="133" y="189"/>
                  </a:lnTo>
                  <a:lnTo>
                    <a:pt x="130" y="189"/>
                  </a:lnTo>
                  <a:lnTo>
                    <a:pt x="126" y="193"/>
                  </a:lnTo>
                  <a:lnTo>
                    <a:pt x="130" y="193"/>
                  </a:lnTo>
                  <a:lnTo>
                    <a:pt x="126" y="197"/>
                  </a:lnTo>
                  <a:lnTo>
                    <a:pt x="119" y="193"/>
                  </a:lnTo>
                  <a:lnTo>
                    <a:pt x="119" y="193"/>
                  </a:lnTo>
                  <a:lnTo>
                    <a:pt x="111" y="189"/>
                  </a:lnTo>
                  <a:lnTo>
                    <a:pt x="104" y="193"/>
                  </a:lnTo>
                  <a:lnTo>
                    <a:pt x="104" y="193"/>
                  </a:lnTo>
                  <a:lnTo>
                    <a:pt x="104" y="193"/>
                  </a:lnTo>
                  <a:lnTo>
                    <a:pt x="100" y="193"/>
                  </a:lnTo>
                  <a:lnTo>
                    <a:pt x="89" y="193"/>
                  </a:lnTo>
                  <a:lnTo>
                    <a:pt x="89" y="193"/>
                  </a:lnTo>
                  <a:lnTo>
                    <a:pt x="85" y="197"/>
                  </a:lnTo>
                  <a:lnTo>
                    <a:pt x="85" y="193"/>
                  </a:lnTo>
                  <a:lnTo>
                    <a:pt x="82" y="193"/>
                  </a:lnTo>
                  <a:lnTo>
                    <a:pt x="82" y="197"/>
                  </a:lnTo>
                  <a:lnTo>
                    <a:pt x="82" y="197"/>
                  </a:lnTo>
                  <a:lnTo>
                    <a:pt x="74" y="197"/>
                  </a:lnTo>
                  <a:lnTo>
                    <a:pt x="74" y="197"/>
                  </a:lnTo>
                  <a:lnTo>
                    <a:pt x="67" y="197"/>
                  </a:lnTo>
                  <a:lnTo>
                    <a:pt x="63" y="197"/>
                  </a:lnTo>
                  <a:lnTo>
                    <a:pt x="63" y="197"/>
                  </a:lnTo>
                  <a:lnTo>
                    <a:pt x="59" y="197"/>
                  </a:lnTo>
                  <a:lnTo>
                    <a:pt x="56" y="200"/>
                  </a:lnTo>
                  <a:lnTo>
                    <a:pt x="52" y="200"/>
                  </a:lnTo>
                  <a:lnTo>
                    <a:pt x="52" y="204"/>
                  </a:lnTo>
                  <a:lnTo>
                    <a:pt x="52" y="204"/>
                  </a:lnTo>
                  <a:lnTo>
                    <a:pt x="48" y="204"/>
                  </a:lnTo>
                  <a:lnTo>
                    <a:pt x="41" y="200"/>
                  </a:lnTo>
                  <a:lnTo>
                    <a:pt x="41" y="200"/>
                  </a:lnTo>
                  <a:lnTo>
                    <a:pt x="37" y="197"/>
                  </a:lnTo>
                  <a:lnTo>
                    <a:pt x="37" y="197"/>
                  </a:lnTo>
                  <a:lnTo>
                    <a:pt x="34" y="197"/>
                  </a:lnTo>
                  <a:lnTo>
                    <a:pt x="34" y="197"/>
                  </a:lnTo>
                  <a:lnTo>
                    <a:pt x="34" y="197"/>
                  </a:lnTo>
                  <a:lnTo>
                    <a:pt x="34" y="193"/>
                  </a:lnTo>
                  <a:lnTo>
                    <a:pt x="30" y="193"/>
                  </a:lnTo>
                  <a:lnTo>
                    <a:pt x="26" y="193"/>
                  </a:lnTo>
                  <a:lnTo>
                    <a:pt x="26" y="197"/>
                  </a:lnTo>
                  <a:lnTo>
                    <a:pt x="22" y="197"/>
                  </a:lnTo>
                  <a:lnTo>
                    <a:pt x="22" y="193"/>
                  </a:lnTo>
                  <a:lnTo>
                    <a:pt x="26" y="189"/>
                  </a:lnTo>
                  <a:lnTo>
                    <a:pt x="22" y="185"/>
                  </a:lnTo>
                  <a:lnTo>
                    <a:pt x="26" y="182"/>
                  </a:lnTo>
                  <a:lnTo>
                    <a:pt x="22" y="178"/>
                  </a:lnTo>
                  <a:lnTo>
                    <a:pt x="22" y="174"/>
                  </a:lnTo>
                  <a:lnTo>
                    <a:pt x="19" y="171"/>
                  </a:lnTo>
                  <a:lnTo>
                    <a:pt x="19" y="167"/>
                  </a:lnTo>
                  <a:lnTo>
                    <a:pt x="19" y="167"/>
                  </a:lnTo>
                  <a:lnTo>
                    <a:pt x="22" y="167"/>
                  </a:lnTo>
                  <a:lnTo>
                    <a:pt x="22" y="167"/>
                  </a:lnTo>
                  <a:lnTo>
                    <a:pt x="26" y="167"/>
                  </a:lnTo>
                  <a:lnTo>
                    <a:pt x="26" y="163"/>
                  </a:lnTo>
                  <a:lnTo>
                    <a:pt x="22" y="156"/>
                  </a:lnTo>
                  <a:lnTo>
                    <a:pt x="26" y="156"/>
                  </a:lnTo>
                  <a:lnTo>
                    <a:pt x="19" y="148"/>
                  </a:lnTo>
                  <a:lnTo>
                    <a:pt x="19" y="145"/>
                  </a:lnTo>
                  <a:lnTo>
                    <a:pt x="15" y="137"/>
                  </a:lnTo>
                  <a:lnTo>
                    <a:pt x="11" y="130"/>
                  </a:lnTo>
                  <a:lnTo>
                    <a:pt x="8" y="122"/>
                  </a:lnTo>
                  <a:lnTo>
                    <a:pt x="11" y="119"/>
                  </a:lnTo>
                  <a:lnTo>
                    <a:pt x="8" y="108"/>
                  </a:lnTo>
                  <a:lnTo>
                    <a:pt x="0" y="104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0" y="100"/>
                  </a:lnTo>
                  <a:close/>
                  <a:moveTo>
                    <a:pt x="174" y="130"/>
                  </a:moveTo>
                  <a:lnTo>
                    <a:pt x="178" y="130"/>
                  </a:lnTo>
                  <a:lnTo>
                    <a:pt x="178" y="133"/>
                  </a:lnTo>
                  <a:lnTo>
                    <a:pt x="182" y="133"/>
                  </a:lnTo>
                  <a:lnTo>
                    <a:pt x="185" y="133"/>
                  </a:lnTo>
                  <a:lnTo>
                    <a:pt x="185" y="133"/>
                  </a:lnTo>
                  <a:lnTo>
                    <a:pt x="189" y="130"/>
                  </a:lnTo>
                  <a:lnTo>
                    <a:pt x="189" y="126"/>
                  </a:lnTo>
                  <a:lnTo>
                    <a:pt x="193" y="126"/>
                  </a:lnTo>
                  <a:lnTo>
                    <a:pt x="193" y="126"/>
                  </a:lnTo>
                  <a:lnTo>
                    <a:pt x="196" y="126"/>
                  </a:lnTo>
                  <a:lnTo>
                    <a:pt x="200" y="126"/>
                  </a:lnTo>
                  <a:lnTo>
                    <a:pt x="204" y="122"/>
                  </a:lnTo>
                  <a:lnTo>
                    <a:pt x="204" y="122"/>
                  </a:lnTo>
                  <a:lnTo>
                    <a:pt x="200" y="119"/>
                  </a:lnTo>
                  <a:lnTo>
                    <a:pt x="200" y="119"/>
                  </a:lnTo>
                  <a:lnTo>
                    <a:pt x="204" y="119"/>
                  </a:lnTo>
                  <a:lnTo>
                    <a:pt x="208" y="115"/>
                  </a:lnTo>
                  <a:lnTo>
                    <a:pt x="208" y="111"/>
                  </a:lnTo>
                  <a:lnTo>
                    <a:pt x="204" y="104"/>
                  </a:lnTo>
                  <a:lnTo>
                    <a:pt x="200" y="104"/>
                  </a:lnTo>
                  <a:lnTo>
                    <a:pt x="196" y="104"/>
                  </a:lnTo>
                  <a:lnTo>
                    <a:pt x="196" y="104"/>
                  </a:lnTo>
                  <a:lnTo>
                    <a:pt x="196" y="104"/>
                  </a:lnTo>
                  <a:lnTo>
                    <a:pt x="193" y="100"/>
                  </a:lnTo>
                  <a:lnTo>
                    <a:pt x="193" y="100"/>
                  </a:lnTo>
                  <a:lnTo>
                    <a:pt x="189" y="104"/>
                  </a:lnTo>
                  <a:lnTo>
                    <a:pt x="189" y="104"/>
                  </a:lnTo>
                  <a:lnTo>
                    <a:pt x="185" y="104"/>
                  </a:lnTo>
                  <a:lnTo>
                    <a:pt x="182" y="108"/>
                  </a:lnTo>
                  <a:lnTo>
                    <a:pt x="178" y="108"/>
                  </a:lnTo>
                  <a:lnTo>
                    <a:pt x="174" y="115"/>
                  </a:lnTo>
                  <a:lnTo>
                    <a:pt x="171" y="115"/>
                  </a:lnTo>
                  <a:lnTo>
                    <a:pt x="171" y="119"/>
                  </a:lnTo>
                  <a:lnTo>
                    <a:pt x="171" y="119"/>
                  </a:lnTo>
                  <a:lnTo>
                    <a:pt x="174" y="122"/>
                  </a:lnTo>
                  <a:lnTo>
                    <a:pt x="174" y="122"/>
                  </a:lnTo>
                  <a:lnTo>
                    <a:pt x="174" y="126"/>
                  </a:lnTo>
                  <a:lnTo>
                    <a:pt x="174" y="13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51" name="Freeform 153"/>
            <p:cNvSpPr/>
            <p:nvPr/>
          </p:nvSpPr>
          <p:spPr bwMode="auto">
            <a:xfrm>
              <a:off x="4846271" y="3739514"/>
              <a:ext cx="47606" cy="42459"/>
            </a:xfrm>
            <a:custGeom>
              <a:avLst/>
              <a:gdLst>
                <a:gd name="T0" fmla="*/ 3 w 37"/>
                <a:gd name="T1" fmla="*/ 30 h 33"/>
                <a:gd name="T2" fmla="*/ 3 w 37"/>
                <a:gd name="T3" fmla="*/ 26 h 33"/>
                <a:gd name="T4" fmla="*/ 3 w 37"/>
                <a:gd name="T5" fmla="*/ 22 h 33"/>
                <a:gd name="T6" fmla="*/ 3 w 37"/>
                <a:gd name="T7" fmla="*/ 22 h 33"/>
                <a:gd name="T8" fmla="*/ 0 w 37"/>
                <a:gd name="T9" fmla="*/ 19 h 33"/>
                <a:gd name="T10" fmla="*/ 0 w 37"/>
                <a:gd name="T11" fmla="*/ 19 h 33"/>
                <a:gd name="T12" fmla="*/ 0 w 37"/>
                <a:gd name="T13" fmla="*/ 15 h 33"/>
                <a:gd name="T14" fmla="*/ 3 w 37"/>
                <a:gd name="T15" fmla="*/ 15 h 33"/>
                <a:gd name="T16" fmla="*/ 7 w 37"/>
                <a:gd name="T17" fmla="*/ 8 h 33"/>
                <a:gd name="T18" fmla="*/ 11 w 37"/>
                <a:gd name="T19" fmla="*/ 8 h 33"/>
                <a:gd name="T20" fmla="*/ 14 w 37"/>
                <a:gd name="T21" fmla="*/ 4 h 33"/>
                <a:gd name="T22" fmla="*/ 18 w 37"/>
                <a:gd name="T23" fmla="*/ 4 h 33"/>
                <a:gd name="T24" fmla="*/ 18 w 37"/>
                <a:gd name="T25" fmla="*/ 4 h 33"/>
                <a:gd name="T26" fmla="*/ 22 w 37"/>
                <a:gd name="T27" fmla="*/ 0 h 33"/>
                <a:gd name="T28" fmla="*/ 22 w 37"/>
                <a:gd name="T29" fmla="*/ 0 h 33"/>
                <a:gd name="T30" fmla="*/ 25 w 37"/>
                <a:gd name="T31" fmla="*/ 4 h 33"/>
                <a:gd name="T32" fmla="*/ 25 w 37"/>
                <a:gd name="T33" fmla="*/ 4 h 33"/>
                <a:gd name="T34" fmla="*/ 25 w 37"/>
                <a:gd name="T35" fmla="*/ 4 h 33"/>
                <a:gd name="T36" fmla="*/ 29 w 37"/>
                <a:gd name="T37" fmla="*/ 4 h 33"/>
                <a:gd name="T38" fmla="*/ 33 w 37"/>
                <a:gd name="T39" fmla="*/ 4 h 33"/>
                <a:gd name="T40" fmla="*/ 37 w 37"/>
                <a:gd name="T41" fmla="*/ 11 h 33"/>
                <a:gd name="T42" fmla="*/ 37 w 37"/>
                <a:gd name="T43" fmla="*/ 15 h 33"/>
                <a:gd name="T44" fmla="*/ 33 w 37"/>
                <a:gd name="T45" fmla="*/ 19 h 33"/>
                <a:gd name="T46" fmla="*/ 29 w 37"/>
                <a:gd name="T47" fmla="*/ 19 h 33"/>
                <a:gd name="T48" fmla="*/ 29 w 37"/>
                <a:gd name="T49" fmla="*/ 19 h 33"/>
                <a:gd name="T50" fmla="*/ 33 w 37"/>
                <a:gd name="T51" fmla="*/ 22 h 33"/>
                <a:gd name="T52" fmla="*/ 33 w 37"/>
                <a:gd name="T53" fmla="*/ 22 h 33"/>
                <a:gd name="T54" fmla="*/ 29 w 37"/>
                <a:gd name="T55" fmla="*/ 26 h 33"/>
                <a:gd name="T56" fmla="*/ 25 w 37"/>
                <a:gd name="T57" fmla="*/ 26 h 33"/>
                <a:gd name="T58" fmla="*/ 22 w 37"/>
                <a:gd name="T59" fmla="*/ 26 h 33"/>
                <a:gd name="T60" fmla="*/ 22 w 37"/>
                <a:gd name="T61" fmla="*/ 26 h 33"/>
                <a:gd name="T62" fmla="*/ 18 w 37"/>
                <a:gd name="T63" fmla="*/ 26 h 33"/>
                <a:gd name="T64" fmla="*/ 18 w 37"/>
                <a:gd name="T65" fmla="*/ 30 h 33"/>
                <a:gd name="T66" fmla="*/ 14 w 37"/>
                <a:gd name="T67" fmla="*/ 33 h 33"/>
                <a:gd name="T68" fmla="*/ 14 w 37"/>
                <a:gd name="T69" fmla="*/ 33 h 33"/>
                <a:gd name="T70" fmla="*/ 11 w 37"/>
                <a:gd name="T71" fmla="*/ 33 h 33"/>
                <a:gd name="T72" fmla="*/ 7 w 37"/>
                <a:gd name="T73" fmla="*/ 33 h 33"/>
                <a:gd name="T74" fmla="*/ 7 w 37"/>
                <a:gd name="T75" fmla="*/ 30 h 33"/>
                <a:gd name="T76" fmla="*/ 3 w 37"/>
                <a:gd name="T77" fmla="*/ 3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7" h="33">
                  <a:moveTo>
                    <a:pt x="3" y="30"/>
                  </a:moveTo>
                  <a:lnTo>
                    <a:pt x="3" y="26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3" y="15"/>
                  </a:lnTo>
                  <a:lnTo>
                    <a:pt x="7" y="8"/>
                  </a:lnTo>
                  <a:lnTo>
                    <a:pt x="11" y="8"/>
                  </a:lnTo>
                  <a:lnTo>
                    <a:pt x="14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5" y="4"/>
                  </a:lnTo>
                  <a:lnTo>
                    <a:pt x="25" y="4"/>
                  </a:lnTo>
                  <a:lnTo>
                    <a:pt x="25" y="4"/>
                  </a:lnTo>
                  <a:lnTo>
                    <a:pt x="29" y="4"/>
                  </a:lnTo>
                  <a:lnTo>
                    <a:pt x="33" y="4"/>
                  </a:lnTo>
                  <a:lnTo>
                    <a:pt x="37" y="11"/>
                  </a:lnTo>
                  <a:lnTo>
                    <a:pt x="37" y="15"/>
                  </a:lnTo>
                  <a:lnTo>
                    <a:pt x="33" y="19"/>
                  </a:lnTo>
                  <a:lnTo>
                    <a:pt x="29" y="19"/>
                  </a:lnTo>
                  <a:lnTo>
                    <a:pt x="29" y="19"/>
                  </a:lnTo>
                  <a:lnTo>
                    <a:pt x="33" y="22"/>
                  </a:lnTo>
                  <a:lnTo>
                    <a:pt x="33" y="22"/>
                  </a:lnTo>
                  <a:lnTo>
                    <a:pt x="29" y="26"/>
                  </a:lnTo>
                  <a:lnTo>
                    <a:pt x="25" y="26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8" y="26"/>
                  </a:lnTo>
                  <a:lnTo>
                    <a:pt x="18" y="30"/>
                  </a:lnTo>
                  <a:lnTo>
                    <a:pt x="14" y="33"/>
                  </a:lnTo>
                  <a:lnTo>
                    <a:pt x="14" y="33"/>
                  </a:lnTo>
                  <a:lnTo>
                    <a:pt x="11" y="33"/>
                  </a:lnTo>
                  <a:lnTo>
                    <a:pt x="7" y="33"/>
                  </a:lnTo>
                  <a:lnTo>
                    <a:pt x="7" y="30"/>
                  </a:lnTo>
                  <a:lnTo>
                    <a:pt x="3" y="3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52" name="Freeform 154"/>
            <p:cNvSpPr>
              <a:spLocks noEditPoints="1"/>
            </p:cNvSpPr>
            <p:nvPr/>
          </p:nvSpPr>
          <p:spPr bwMode="auto">
            <a:xfrm>
              <a:off x="6646269" y="3386976"/>
              <a:ext cx="862043" cy="829877"/>
            </a:xfrm>
            <a:custGeom>
              <a:avLst/>
              <a:gdLst>
                <a:gd name="T0" fmla="*/ 179 w 181"/>
                <a:gd name="T1" fmla="*/ 73 h 174"/>
                <a:gd name="T2" fmla="*/ 154 w 181"/>
                <a:gd name="T3" fmla="*/ 37 h 174"/>
                <a:gd name="T4" fmla="*/ 123 w 181"/>
                <a:gd name="T5" fmla="*/ 29 h 174"/>
                <a:gd name="T6" fmla="*/ 111 w 181"/>
                <a:gd name="T7" fmla="*/ 16 h 174"/>
                <a:gd name="T8" fmla="*/ 112 w 181"/>
                <a:gd name="T9" fmla="*/ 17 h 174"/>
                <a:gd name="T10" fmla="*/ 110 w 181"/>
                <a:gd name="T11" fmla="*/ 7 h 174"/>
                <a:gd name="T12" fmla="*/ 86 w 181"/>
                <a:gd name="T13" fmla="*/ 4 h 174"/>
                <a:gd name="T14" fmla="*/ 86 w 181"/>
                <a:gd name="T15" fmla="*/ 4 h 174"/>
                <a:gd name="T16" fmla="*/ 58 w 181"/>
                <a:gd name="T17" fmla="*/ 22 h 174"/>
                <a:gd name="T18" fmla="*/ 1 w 181"/>
                <a:gd name="T19" fmla="*/ 65 h 174"/>
                <a:gd name="T20" fmla="*/ 98 w 181"/>
                <a:gd name="T21" fmla="*/ 124 h 174"/>
                <a:gd name="T22" fmla="*/ 133 w 181"/>
                <a:gd name="T23" fmla="*/ 144 h 174"/>
                <a:gd name="T24" fmla="*/ 122 w 181"/>
                <a:gd name="T25" fmla="*/ 154 h 174"/>
                <a:gd name="T26" fmla="*/ 137 w 181"/>
                <a:gd name="T27" fmla="*/ 150 h 174"/>
                <a:gd name="T28" fmla="*/ 132 w 181"/>
                <a:gd name="T29" fmla="*/ 168 h 174"/>
                <a:gd name="T30" fmla="*/ 120 w 181"/>
                <a:gd name="T31" fmla="*/ 167 h 174"/>
                <a:gd name="T32" fmla="*/ 123 w 181"/>
                <a:gd name="T33" fmla="*/ 156 h 174"/>
                <a:gd name="T34" fmla="*/ 135 w 181"/>
                <a:gd name="T35" fmla="*/ 157 h 174"/>
                <a:gd name="T36" fmla="*/ 130 w 181"/>
                <a:gd name="T37" fmla="*/ 169 h 174"/>
                <a:gd name="T38" fmla="*/ 125 w 181"/>
                <a:gd name="T39" fmla="*/ 173 h 174"/>
                <a:gd name="T40" fmla="*/ 9 w 181"/>
                <a:gd name="T41" fmla="*/ 115 h 174"/>
                <a:gd name="T42" fmla="*/ 22 w 181"/>
                <a:gd name="T43" fmla="*/ 111 h 174"/>
                <a:gd name="T44" fmla="*/ 38 w 181"/>
                <a:gd name="T45" fmla="*/ 110 h 174"/>
                <a:gd name="T46" fmla="*/ 58 w 181"/>
                <a:gd name="T47" fmla="*/ 102 h 174"/>
                <a:gd name="T48" fmla="*/ 83 w 181"/>
                <a:gd name="T49" fmla="*/ 102 h 174"/>
                <a:gd name="T50" fmla="*/ 91 w 181"/>
                <a:gd name="T51" fmla="*/ 115 h 174"/>
                <a:gd name="T52" fmla="*/ 99 w 181"/>
                <a:gd name="T53" fmla="*/ 111 h 174"/>
                <a:gd name="T54" fmla="*/ 100 w 181"/>
                <a:gd name="T55" fmla="*/ 116 h 174"/>
                <a:gd name="T56" fmla="*/ 102 w 181"/>
                <a:gd name="T57" fmla="*/ 123 h 174"/>
                <a:gd name="T58" fmla="*/ 106 w 181"/>
                <a:gd name="T59" fmla="*/ 133 h 174"/>
                <a:gd name="T60" fmla="*/ 120 w 181"/>
                <a:gd name="T61" fmla="*/ 143 h 174"/>
                <a:gd name="T62" fmla="*/ 130 w 181"/>
                <a:gd name="T63" fmla="*/ 141 h 174"/>
                <a:gd name="T64" fmla="*/ 139 w 181"/>
                <a:gd name="T65" fmla="*/ 140 h 174"/>
                <a:gd name="T66" fmla="*/ 153 w 181"/>
                <a:gd name="T67" fmla="*/ 129 h 174"/>
                <a:gd name="T68" fmla="*/ 167 w 181"/>
                <a:gd name="T69" fmla="*/ 110 h 174"/>
                <a:gd name="T70" fmla="*/ 176 w 181"/>
                <a:gd name="T71" fmla="*/ 92 h 174"/>
                <a:gd name="T72" fmla="*/ 178 w 181"/>
                <a:gd name="T73" fmla="*/ 71 h 174"/>
                <a:gd name="T74" fmla="*/ 170 w 181"/>
                <a:gd name="T75" fmla="*/ 59 h 174"/>
                <a:gd name="T76" fmla="*/ 166 w 181"/>
                <a:gd name="T77" fmla="*/ 53 h 174"/>
                <a:gd name="T78" fmla="*/ 159 w 181"/>
                <a:gd name="T79" fmla="*/ 43 h 174"/>
                <a:gd name="T80" fmla="*/ 152 w 181"/>
                <a:gd name="T81" fmla="*/ 31 h 174"/>
                <a:gd name="T82" fmla="*/ 146 w 181"/>
                <a:gd name="T83" fmla="*/ 18 h 174"/>
                <a:gd name="T84" fmla="*/ 141 w 181"/>
                <a:gd name="T85" fmla="*/ 5 h 174"/>
                <a:gd name="T86" fmla="*/ 135 w 181"/>
                <a:gd name="T87" fmla="*/ 13 h 174"/>
                <a:gd name="T88" fmla="*/ 130 w 181"/>
                <a:gd name="T89" fmla="*/ 33 h 174"/>
                <a:gd name="T90" fmla="*/ 113 w 181"/>
                <a:gd name="T91" fmla="*/ 25 h 174"/>
                <a:gd name="T92" fmla="*/ 110 w 181"/>
                <a:gd name="T93" fmla="*/ 13 h 174"/>
                <a:gd name="T94" fmla="*/ 112 w 181"/>
                <a:gd name="T95" fmla="*/ 9 h 174"/>
                <a:gd name="T96" fmla="*/ 105 w 181"/>
                <a:gd name="T97" fmla="*/ 7 h 174"/>
                <a:gd name="T98" fmla="*/ 93 w 181"/>
                <a:gd name="T99" fmla="*/ 4 h 174"/>
                <a:gd name="T100" fmla="*/ 88 w 181"/>
                <a:gd name="T101" fmla="*/ 9 h 174"/>
                <a:gd name="T102" fmla="*/ 82 w 181"/>
                <a:gd name="T103" fmla="*/ 15 h 174"/>
                <a:gd name="T104" fmla="*/ 79 w 181"/>
                <a:gd name="T105" fmla="*/ 20 h 174"/>
                <a:gd name="T106" fmla="*/ 74 w 181"/>
                <a:gd name="T107" fmla="*/ 22 h 174"/>
                <a:gd name="T108" fmla="*/ 65 w 181"/>
                <a:gd name="T109" fmla="*/ 17 h 174"/>
                <a:gd name="T110" fmla="*/ 60 w 181"/>
                <a:gd name="T111" fmla="*/ 22 h 174"/>
                <a:gd name="T112" fmla="*/ 56 w 181"/>
                <a:gd name="T113" fmla="*/ 27 h 174"/>
                <a:gd name="T114" fmla="*/ 51 w 181"/>
                <a:gd name="T115" fmla="*/ 28 h 174"/>
                <a:gd name="T116" fmla="*/ 43 w 181"/>
                <a:gd name="T117" fmla="*/ 37 h 174"/>
                <a:gd name="T118" fmla="*/ 21 w 181"/>
                <a:gd name="T119" fmla="*/ 45 h 174"/>
                <a:gd name="T120" fmla="*/ 7 w 181"/>
                <a:gd name="T121" fmla="*/ 52 h 174"/>
                <a:gd name="T122" fmla="*/ 4 w 181"/>
                <a:gd name="T123" fmla="*/ 69 h 174"/>
                <a:gd name="T124" fmla="*/ 7 w 181"/>
                <a:gd name="T125" fmla="*/ 9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1" h="174">
                  <a:moveTo>
                    <a:pt x="178" y="83"/>
                  </a:moveTo>
                  <a:cubicBezTo>
                    <a:pt x="179" y="81"/>
                    <a:pt x="179" y="81"/>
                    <a:pt x="179" y="81"/>
                  </a:cubicBezTo>
                  <a:cubicBezTo>
                    <a:pt x="179" y="82"/>
                    <a:pt x="179" y="82"/>
                    <a:pt x="179" y="82"/>
                  </a:cubicBezTo>
                  <a:cubicBezTo>
                    <a:pt x="178" y="83"/>
                    <a:pt x="178" y="83"/>
                    <a:pt x="178" y="83"/>
                  </a:cubicBezTo>
                  <a:close/>
                  <a:moveTo>
                    <a:pt x="179" y="73"/>
                  </a:moveTo>
                  <a:cubicBezTo>
                    <a:pt x="178" y="72"/>
                    <a:pt x="178" y="72"/>
                    <a:pt x="178" y="72"/>
                  </a:cubicBezTo>
                  <a:cubicBezTo>
                    <a:pt x="179" y="71"/>
                    <a:pt x="179" y="71"/>
                    <a:pt x="179" y="71"/>
                  </a:cubicBezTo>
                  <a:cubicBezTo>
                    <a:pt x="179" y="70"/>
                    <a:pt x="179" y="70"/>
                    <a:pt x="179" y="70"/>
                  </a:cubicBezTo>
                  <a:cubicBezTo>
                    <a:pt x="179" y="69"/>
                    <a:pt x="179" y="69"/>
                    <a:pt x="179" y="69"/>
                  </a:cubicBezTo>
                  <a:cubicBezTo>
                    <a:pt x="180" y="68"/>
                    <a:pt x="180" y="68"/>
                    <a:pt x="180" y="68"/>
                  </a:cubicBezTo>
                  <a:cubicBezTo>
                    <a:pt x="180" y="68"/>
                    <a:pt x="180" y="68"/>
                    <a:pt x="180" y="68"/>
                  </a:cubicBezTo>
                  <a:cubicBezTo>
                    <a:pt x="180" y="67"/>
                    <a:pt x="180" y="67"/>
                    <a:pt x="180" y="67"/>
                  </a:cubicBezTo>
                  <a:cubicBezTo>
                    <a:pt x="180" y="67"/>
                    <a:pt x="180" y="67"/>
                    <a:pt x="180" y="67"/>
                  </a:cubicBezTo>
                  <a:cubicBezTo>
                    <a:pt x="181" y="68"/>
                    <a:pt x="181" y="68"/>
                    <a:pt x="181" y="68"/>
                  </a:cubicBezTo>
                  <a:cubicBezTo>
                    <a:pt x="180" y="69"/>
                    <a:pt x="180" y="69"/>
                    <a:pt x="180" y="69"/>
                  </a:cubicBezTo>
                  <a:cubicBezTo>
                    <a:pt x="179" y="71"/>
                    <a:pt x="179" y="71"/>
                    <a:pt x="179" y="71"/>
                  </a:cubicBezTo>
                  <a:cubicBezTo>
                    <a:pt x="179" y="72"/>
                    <a:pt x="179" y="72"/>
                    <a:pt x="179" y="72"/>
                  </a:cubicBezTo>
                  <a:cubicBezTo>
                    <a:pt x="179" y="73"/>
                    <a:pt x="179" y="73"/>
                    <a:pt x="179" y="73"/>
                  </a:cubicBezTo>
                  <a:cubicBezTo>
                    <a:pt x="179" y="73"/>
                    <a:pt x="179" y="73"/>
                    <a:pt x="179" y="73"/>
                  </a:cubicBezTo>
                  <a:close/>
                  <a:moveTo>
                    <a:pt x="171" y="61"/>
                  </a:moveTo>
                  <a:cubicBezTo>
                    <a:pt x="172" y="62"/>
                    <a:pt x="172" y="62"/>
                    <a:pt x="172" y="62"/>
                  </a:cubicBezTo>
                  <a:cubicBezTo>
                    <a:pt x="173" y="63"/>
                    <a:pt x="173" y="63"/>
                    <a:pt x="173" y="63"/>
                  </a:cubicBezTo>
                  <a:cubicBezTo>
                    <a:pt x="173" y="62"/>
                    <a:pt x="173" y="62"/>
                    <a:pt x="173" y="62"/>
                  </a:cubicBezTo>
                  <a:cubicBezTo>
                    <a:pt x="173" y="62"/>
                    <a:pt x="173" y="62"/>
                    <a:pt x="173" y="62"/>
                  </a:cubicBezTo>
                  <a:cubicBezTo>
                    <a:pt x="173" y="61"/>
                    <a:pt x="173" y="61"/>
                    <a:pt x="173" y="61"/>
                  </a:cubicBezTo>
                  <a:cubicBezTo>
                    <a:pt x="172" y="61"/>
                    <a:pt x="172" y="61"/>
                    <a:pt x="172" y="61"/>
                  </a:cubicBezTo>
                  <a:cubicBezTo>
                    <a:pt x="172" y="61"/>
                    <a:pt x="172" y="61"/>
                    <a:pt x="172" y="61"/>
                  </a:cubicBezTo>
                  <a:cubicBezTo>
                    <a:pt x="171" y="61"/>
                    <a:pt x="171" y="61"/>
                    <a:pt x="171" y="61"/>
                  </a:cubicBezTo>
                  <a:close/>
                  <a:moveTo>
                    <a:pt x="170" y="55"/>
                  </a:moveTo>
                  <a:cubicBezTo>
                    <a:pt x="170" y="55"/>
                    <a:pt x="170" y="55"/>
                    <a:pt x="170" y="55"/>
                  </a:cubicBezTo>
                  <a:cubicBezTo>
                    <a:pt x="170" y="55"/>
                    <a:pt x="170" y="55"/>
                    <a:pt x="170" y="55"/>
                  </a:cubicBezTo>
                  <a:cubicBezTo>
                    <a:pt x="170" y="55"/>
                    <a:pt x="170" y="55"/>
                    <a:pt x="170" y="55"/>
                  </a:cubicBezTo>
                  <a:close/>
                  <a:moveTo>
                    <a:pt x="153" y="38"/>
                  </a:moveTo>
                  <a:cubicBezTo>
                    <a:pt x="154" y="37"/>
                    <a:pt x="154" y="37"/>
                    <a:pt x="154" y="37"/>
                  </a:cubicBezTo>
                  <a:cubicBezTo>
                    <a:pt x="153" y="36"/>
                    <a:pt x="153" y="36"/>
                    <a:pt x="153" y="36"/>
                  </a:cubicBezTo>
                  <a:cubicBezTo>
                    <a:pt x="154" y="36"/>
                    <a:pt x="154" y="36"/>
                    <a:pt x="154" y="36"/>
                  </a:cubicBezTo>
                  <a:cubicBezTo>
                    <a:pt x="154" y="36"/>
                    <a:pt x="154" y="36"/>
                    <a:pt x="154" y="36"/>
                  </a:cubicBezTo>
                  <a:cubicBezTo>
                    <a:pt x="154" y="37"/>
                    <a:pt x="154" y="37"/>
                    <a:pt x="154" y="37"/>
                  </a:cubicBezTo>
                  <a:cubicBezTo>
                    <a:pt x="154" y="38"/>
                    <a:pt x="154" y="38"/>
                    <a:pt x="154" y="38"/>
                  </a:cubicBezTo>
                  <a:cubicBezTo>
                    <a:pt x="153" y="38"/>
                    <a:pt x="153" y="38"/>
                    <a:pt x="153" y="38"/>
                  </a:cubicBezTo>
                  <a:close/>
                  <a:moveTo>
                    <a:pt x="139" y="0"/>
                  </a:moveTo>
                  <a:cubicBezTo>
                    <a:pt x="139" y="0"/>
                    <a:pt x="139" y="0"/>
                    <a:pt x="139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39" y="0"/>
                    <a:pt x="139" y="0"/>
                    <a:pt x="139" y="0"/>
                  </a:cubicBezTo>
                  <a:close/>
                  <a:moveTo>
                    <a:pt x="138" y="2"/>
                  </a:moveTo>
                  <a:cubicBezTo>
                    <a:pt x="138" y="3"/>
                    <a:pt x="138" y="3"/>
                    <a:pt x="138" y="3"/>
                  </a:cubicBezTo>
                  <a:cubicBezTo>
                    <a:pt x="139" y="2"/>
                    <a:pt x="139" y="2"/>
                    <a:pt x="139" y="2"/>
                  </a:cubicBezTo>
                  <a:cubicBezTo>
                    <a:pt x="139" y="2"/>
                    <a:pt x="139" y="2"/>
                    <a:pt x="139" y="2"/>
                  </a:cubicBezTo>
                  <a:cubicBezTo>
                    <a:pt x="139" y="2"/>
                    <a:pt x="139" y="2"/>
                    <a:pt x="139" y="2"/>
                  </a:cubicBezTo>
                  <a:cubicBezTo>
                    <a:pt x="138" y="2"/>
                    <a:pt x="138" y="2"/>
                    <a:pt x="138" y="2"/>
                  </a:cubicBezTo>
                  <a:close/>
                  <a:moveTo>
                    <a:pt x="124" y="30"/>
                  </a:moveTo>
                  <a:cubicBezTo>
                    <a:pt x="124" y="31"/>
                    <a:pt x="124" y="31"/>
                    <a:pt x="124" y="31"/>
                  </a:cubicBezTo>
                  <a:cubicBezTo>
                    <a:pt x="125" y="31"/>
                    <a:pt x="125" y="31"/>
                    <a:pt x="125" y="31"/>
                  </a:cubicBezTo>
                  <a:cubicBezTo>
                    <a:pt x="125" y="30"/>
                    <a:pt x="125" y="30"/>
                    <a:pt x="125" y="30"/>
                  </a:cubicBezTo>
                  <a:cubicBezTo>
                    <a:pt x="124" y="30"/>
                    <a:pt x="124" y="30"/>
                    <a:pt x="124" y="30"/>
                  </a:cubicBezTo>
                  <a:close/>
                  <a:moveTo>
                    <a:pt x="123" y="29"/>
                  </a:moveTo>
                  <a:cubicBezTo>
                    <a:pt x="123" y="29"/>
                    <a:pt x="123" y="29"/>
                    <a:pt x="123" y="29"/>
                  </a:cubicBezTo>
                  <a:cubicBezTo>
                    <a:pt x="124" y="29"/>
                    <a:pt x="124" y="29"/>
                    <a:pt x="124" y="29"/>
                  </a:cubicBezTo>
                  <a:cubicBezTo>
                    <a:pt x="124" y="28"/>
                    <a:pt x="124" y="28"/>
                    <a:pt x="124" y="28"/>
                  </a:cubicBezTo>
                  <a:cubicBezTo>
                    <a:pt x="125" y="28"/>
                    <a:pt x="125" y="28"/>
                    <a:pt x="125" y="28"/>
                  </a:cubicBezTo>
                  <a:cubicBezTo>
                    <a:pt x="125" y="28"/>
                    <a:pt x="125" y="28"/>
                    <a:pt x="125" y="28"/>
                  </a:cubicBezTo>
                  <a:cubicBezTo>
                    <a:pt x="124" y="28"/>
                    <a:pt x="124" y="28"/>
                    <a:pt x="124" y="28"/>
                  </a:cubicBezTo>
                  <a:cubicBezTo>
                    <a:pt x="123" y="28"/>
                    <a:pt x="123" y="28"/>
                    <a:pt x="123" y="28"/>
                  </a:cubicBezTo>
                  <a:cubicBezTo>
                    <a:pt x="123" y="28"/>
                    <a:pt x="123" y="29"/>
                    <a:pt x="123" y="29"/>
                  </a:cubicBezTo>
                  <a:close/>
                  <a:moveTo>
                    <a:pt x="114" y="25"/>
                  </a:moveTo>
                  <a:cubicBezTo>
                    <a:pt x="114" y="24"/>
                    <a:pt x="114" y="24"/>
                    <a:pt x="114" y="24"/>
                  </a:cubicBezTo>
                  <a:cubicBezTo>
                    <a:pt x="114" y="24"/>
                    <a:pt x="114" y="24"/>
                    <a:pt x="114" y="24"/>
                  </a:cubicBezTo>
                  <a:cubicBezTo>
                    <a:pt x="114" y="24"/>
                    <a:pt x="114" y="24"/>
                    <a:pt x="114" y="24"/>
                  </a:cubicBezTo>
                  <a:cubicBezTo>
                    <a:pt x="114" y="25"/>
                    <a:pt x="114" y="25"/>
                    <a:pt x="114" y="25"/>
                  </a:cubicBezTo>
                  <a:close/>
                  <a:moveTo>
                    <a:pt x="111" y="16"/>
                  </a:move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5"/>
                    <a:pt x="111" y="15"/>
                    <a:pt x="111" y="15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1" y="16"/>
                    <a:pt x="111" y="16"/>
                    <a:pt x="111" y="16"/>
                  </a:cubicBezTo>
                  <a:close/>
                  <a:moveTo>
                    <a:pt x="112" y="17"/>
                  </a:moveTo>
                  <a:cubicBezTo>
                    <a:pt x="112" y="18"/>
                    <a:pt x="112" y="18"/>
                    <a:pt x="112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8"/>
                    <a:pt x="114" y="18"/>
                    <a:pt x="114" y="18"/>
                  </a:cubicBezTo>
                  <a:cubicBezTo>
                    <a:pt x="114" y="17"/>
                    <a:pt x="114" y="17"/>
                    <a:pt x="114" y="17"/>
                  </a:cubicBezTo>
                  <a:cubicBezTo>
                    <a:pt x="114" y="17"/>
                    <a:pt x="114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6"/>
                    <a:pt x="114" y="16"/>
                    <a:pt x="114" y="16"/>
                  </a:cubicBezTo>
                  <a:cubicBezTo>
                    <a:pt x="114" y="16"/>
                    <a:pt x="114" y="16"/>
                    <a:pt x="114" y="16"/>
                  </a:cubicBezTo>
                  <a:cubicBezTo>
                    <a:pt x="113" y="16"/>
                    <a:pt x="113" y="16"/>
                    <a:pt x="113" y="16"/>
                  </a:cubicBezTo>
                  <a:cubicBezTo>
                    <a:pt x="113" y="15"/>
                    <a:pt x="113" y="15"/>
                    <a:pt x="113" y="15"/>
                  </a:cubicBezTo>
                  <a:cubicBezTo>
                    <a:pt x="113" y="16"/>
                    <a:pt x="113" y="16"/>
                    <a:pt x="113" y="16"/>
                  </a:cubicBezTo>
                  <a:cubicBezTo>
                    <a:pt x="113" y="16"/>
                    <a:pt x="113" y="16"/>
                    <a:pt x="113" y="16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2" y="17"/>
                    <a:pt x="112" y="17"/>
                    <a:pt x="112" y="17"/>
                  </a:cubicBezTo>
                  <a:close/>
                  <a:moveTo>
                    <a:pt x="113" y="5"/>
                  </a:moveTo>
                  <a:cubicBezTo>
                    <a:pt x="113" y="5"/>
                    <a:pt x="113" y="5"/>
                    <a:pt x="113" y="5"/>
                  </a:cubicBezTo>
                  <a:cubicBezTo>
                    <a:pt x="114" y="5"/>
                    <a:pt x="114" y="5"/>
                    <a:pt x="114" y="5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3" y="5"/>
                    <a:pt x="113" y="5"/>
                    <a:pt x="113" y="5"/>
                  </a:cubicBezTo>
                  <a:close/>
                  <a:moveTo>
                    <a:pt x="112" y="6"/>
                  </a:moveTo>
                  <a:cubicBezTo>
                    <a:pt x="112" y="6"/>
                    <a:pt x="112" y="6"/>
                    <a:pt x="112" y="6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6"/>
                    <a:pt x="112" y="6"/>
                    <a:pt x="112" y="6"/>
                  </a:cubicBezTo>
                  <a:close/>
                  <a:moveTo>
                    <a:pt x="111" y="6"/>
                  </a:moveTo>
                  <a:cubicBezTo>
                    <a:pt x="111" y="6"/>
                    <a:pt x="111" y="6"/>
                    <a:pt x="111" y="6"/>
                  </a:cubicBezTo>
                  <a:cubicBezTo>
                    <a:pt x="112" y="6"/>
                    <a:pt x="112" y="6"/>
                    <a:pt x="112" y="6"/>
                  </a:cubicBezTo>
                  <a:cubicBezTo>
                    <a:pt x="111" y="6"/>
                    <a:pt x="111" y="6"/>
                    <a:pt x="111" y="6"/>
                  </a:cubicBezTo>
                  <a:close/>
                  <a:moveTo>
                    <a:pt x="110" y="7"/>
                  </a:moveTo>
                  <a:cubicBezTo>
                    <a:pt x="110" y="7"/>
                    <a:pt x="110" y="7"/>
                    <a:pt x="110" y="7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7"/>
                    <a:pt x="110" y="7"/>
                    <a:pt x="110" y="7"/>
                  </a:cubicBezTo>
                  <a:close/>
                  <a:moveTo>
                    <a:pt x="108" y="8"/>
                  </a:moveTo>
                  <a:cubicBezTo>
                    <a:pt x="108" y="7"/>
                    <a:pt x="108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10" y="7"/>
                    <a:pt x="110" y="7"/>
                    <a:pt x="110" y="7"/>
                  </a:cubicBezTo>
                  <a:cubicBezTo>
                    <a:pt x="110" y="7"/>
                    <a:pt x="110" y="7"/>
                    <a:pt x="110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8"/>
                    <a:pt x="108" y="8"/>
                    <a:pt x="108" y="8"/>
                  </a:cubicBezTo>
                  <a:close/>
                  <a:moveTo>
                    <a:pt x="107" y="8"/>
                  </a:moveTo>
                  <a:cubicBezTo>
                    <a:pt x="107" y="8"/>
                    <a:pt x="107" y="8"/>
                    <a:pt x="107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8"/>
                    <a:pt x="107" y="8"/>
                    <a:pt x="107" y="8"/>
                  </a:cubicBezTo>
                  <a:close/>
                  <a:moveTo>
                    <a:pt x="96" y="5"/>
                  </a:moveTo>
                  <a:cubicBezTo>
                    <a:pt x="95" y="4"/>
                    <a:pt x="95" y="4"/>
                    <a:pt x="95" y="4"/>
                  </a:cubicBezTo>
                  <a:cubicBezTo>
                    <a:pt x="95" y="4"/>
                    <a:pt x="95" y="4"/>
                    <a:pt x="95" y="4"/>
                  </a:cubicBezTo>
                  <a:cubicBezTo>
                    <a:pt x="96" y="3"/>
                    <a:pt x="96" y="3"/>
                    <a:pt x="96" y="3"/>
                  </a:cubicBezTo>
                  <a:cubicBezTo>
                    <a:pt x="96" y="4"/>
                    <a:pt x="96" y="4"/>
                    <a:pt x="96" y="4"/>
                  </a:cubicBezTo>
                  <a:cubicBezTo>
                    <a:pt x="96" y="5"/>
                    <a:pt x="96" y="5"/>
                    <a:pt x="96" y="5"/>
                  </a:cubicBezTo>
                  <a:close/>
                  <a:moveTo>
                    <a:pt x="86" y="4"/>
                  </a:moveTo>
                  <a:cubicBezTo>
                    <a:pt x="86" y="5"/>
                    <a:pt x="86" y="5"/>
                    <a:pt x="86" y="5"/>
                  </a:cubicBezTo>
                  <a:cubicBezTo>
                    <a:pt x="87" y="6"/>
                    <a:pt x="87" y="6"/>
                    <a:pt x="87" y="6"/>
                  </a:cubicBezTo>
                  <a:cubicBezTo>
                    <a:pt x="87" y="7"/>
                    <a:pt x="87" y="7"/>
                    <a:pt x="87" y="7"/>
                  </a:cubicBezTo>
                  <a:cubicBezTo>
                    <a:pt x="89" y="7"/>
                    <a:pt x="89" y="7"/>
                    <a:pt x="89" y="7"/>
                  </a:cubicBezTo>
                  <a:cubicBezTo>
                    <a:pt x="90" y="6"/>
                    <a:pt x="90" y="6"/>
                    <a:pt x="90" y="6"/>
                  </a:cubicBezTo>
                  <a:cubicBezTo>
                    <a:pt x="90" y="6"/>
                    <a:pt x="90" y="6"/>
                    <a:pt x="90" y="6"/>
                  </a:cubicBezTo>
                  <a:cubicBezTo>
                    <a:pt x="91" y="6"/>
                    <a:pt x="91" y="6"/>
                    <a:pt x="91" y="6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0" y="4"/>
                    <a:pt x="90" y="4"/>
                    <a:pt x="90" y="4"/>
                  </a:cubicBezTo>
                  <a:cubicBezTo>
                    <a:pt x="90" y="4"/>
                    <a:pt x="90" y="4"/>
                    <a:pt x="90" y="4"/>
                  </a:cubicBezTo>
                  <a:cubicBezTo>
                    <a:pt x="89" y="5"/>
                    <a:pt x="89" y="5"/>
                    <a:pt x="89" y="5"/>
                  </a:cubicBezTo>
                  <a:cubicBezTo>
                    <a:pt x="88" y="5"/>
                    <a:pt x="88" y="5"/>
                    <a:pt x="88" y="5"/>
                  </a:cubicBezTo>
                  <a:cubicBezTo>
                    <a:pt x="88" y="5"/>
                    <a:pt x="88" y="5"/>
                    <a:pt x="88" y="5"/>
                  </a:cubicBezTo>
                  <a:cubicBezTo>
                    <a:pt x="87" y="5"/>
                    <a:pt x="87" y="5"/>
                    <a:pt x="87" y="5"/>
                  </a:cubicBezTo>
                  <a:cubicBezTo>
                    <a:pt x="87" y="5"/>
                    <a:pt x="87" y="5"/>
                    <a:pt x="87" y="5"/>
                  </a:cubicBezTo>
                  <a:cubicBezTo>
                    <a:pt x="87" y="5"/>
                    <a:pt x="87" y="5"/>
                    <a:pt x="87" y="5"/>
                  </a:cubicBezTo>
                  <a:cubicBezTo>
                    <a:pt x="86" y="4"/>
                    <a:pt x="86" y="4"/>
                    <a:pt x="86" y="4"/>
                  </a:cubicBezTo>
                  <a:cubicBezTo>
                    <a:pt x="86" y="4"/>
                    <a:pt x="86" y="4"/>
                    <a:pt x="86" y="4"/>
                  </a:cubicBezTo>
                  <a:cubicBezTo>
                    <a:pt x="86" y="4"/>
                    <a:pt x="86" y="4"/>
                    <a:pt x="86" y="4"/>
                  </a:cubicBezTo>
                  <a:close/>
                  <a:moveTo>
                    <a:pt x="86" y="5"/>
                  </a:moveTo>
                  <a:cubicBezTo>
                    <a:pt x="86" y="6"/>
                    <a:pt x="86" y="6"/>
                    <a:pt x="86" y="6"/>
                  </a:cubicBezTo>
                  <a:cubicBezTo>
                    <a:pt x="87" y="6"/>
                    <a:pt x="87" y="6"/>
                    <a:pt x="87" y="6"/>
                  </a:cubicBezTo>
                  <a:cubicBezTo>
                    <a:pt x="87" y="7"/>
                    <a:pt x="87" y="7"/>
                    <a:pt x="87" y="7"/>
                  </a:cubicBezTo>
                  <a:cubicBezTo>
                    <a:pt x="86" y="6"/>
                    <a:pt x="86" y="6"/>
                    <a:pt x="86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6" y="5"/>
                    <a:pt x="86" y="5"/>
                    <a:pt x="86" y="5"/>
                  </a:cubicBezTo>
                  <a:close/>
                  <a:moveTo>
                    <a:pt x="57" y="22"/>
                  </a:moveTo>
                  <a:cubicBezTo>
                    <a:pt x="58" y="22"/>
                    <a:pt x="58" y="22"/>
                    <a:pt x="58" y="22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8" y="21"/>
                    <a:pt x="57" y="22"/>
                    <a:pt x="57" y="22"/>
                  </a:cubicBezTo>
                  <a:close/>
                  <a:moveTo>
                    <a:pt x="57" y="25"/>
                  </a:moveTo>
                  <a:cubicBezTo>
                    <a:pt x="57" y="24"/>
                    <a:pt x="57" y="24"/>
                    <a:pt x="57" y="24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4"/>
                    <a:pt x="57" y="24"/>
                    <a:pt x="57" y="24"/>
                  </a:cubicBezTo>
                  <a:cubicBezTo>
                    <a:pt x="57" y="25"/>
                    <a:pt x="57" y="25"/>
                    <a:pt x="57" y="25"/>
                  </a:cubicBezTo>
                  <a:close/>
                  <a:moveTo>
                    <a:pt x="61" y="19"/>
                  </a:moveTo>
                  <a:cubicBezTo>
                    <a:pt x="61" y="19"/>
                    <a:pt x="61" y="19"/>
                    <a:pt x="61" y="19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61" y="19"/>
                    <a:pt x="61" y="19"/>
                    <a:pt x="61" y="19"/>
                  </a:cubicBezTo>
                  <a:close/>
                  <a:moveTo>
                    <a:pt x="14" y="46"/>
                  </a:moveTo>
                  <a:cubicBezTo>
                    <a:pt x="14" y="46"/>
                    <a:pt x="14" y="46"/>
                    <a:pt x="14" y="46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5" y="46"/>
                    <a:pt x="15" y="46"/>
                    <a:pt x="15" y="46"/>
                  </a:cubicBezTo>
                  <a:cubicBezTo>
                    <a:pt x="14" y="46"/>
                    <a:pt x="14" y="46"/>
                    <a:pt x="14" y="46"/>
                  </a:cubicBezTo>
                  <a:close/>
                  <a:moveTo>
                    <a:pt x="1" y="67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7"/>
                    <a:pt x="1" y="67"/>
                  </a:cubicBezTo>
                  <a:close/>
                  <a:moveTo>
                    <a:pt x="1" y="7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9"/>
                    <a:pt x="1" y="69"/>
                    <a:pt x="1" y="69"/>
                  </a:cubicBezTo>
                  <a:cubicBezTo>
                    <a:pt x="1" y="70"/>
                    <a:pt x="1" y="70"/>
                    <a:pt x="1" y="70"/>
                  </a:cubicBezTo>
                  <a:close/>
                  <a:moveTo>
                    <a:pt x="99" y="122"/>
                  </a:moveTo>
                  <a:cubicBezTo>
                    <a:pt x="99" y="123"/>
                    <a:pt x="99" y="123"/>
                    <a:pt x="99" y="123"/>
                  </a:cubicBezTo>
                  <a:cubicBezTo>
                    <a:pt x="99" y="123"/>
                    <a:pt x="99" y="123"/>
                    <a:pt x="99" y="123"/>
                  </a:cubicBezTo>
                  <a:cubicBezTo>
                    <a:pt x="100" y="123"/>
                    <a:pt x="100" y="123"/>
                    <a:pt x="100" y="123"/>
                  </a:cubicBezTo>
                  <a:cubicBezTo>
                    <a:pt x="99" y="124"/>
                    <a:pt x="99" y="124"/>
                    <a:pt x="99" y="124"/>
                  </a:cubicBezTo>
                  <a:cubicBezTo>
                    <a:pt x="100" y="124"/>
                    <a:pt x="100" y="124"/>
                    <a:pt x="100" y="124"/>
                  </a:cubicBezTo>
                  <a:cubicBezTo>
                    <a:pt x="101" y="123"/>
                    <a:pt x="101" y="123"/>
                    <a:pt x="101" y="123"/>
                  </a:cubicBezTo>
                  <a:cubicBezTo>
                    <a:pt x="101" y="124"/>
                    <a:pt x="101" y="124"/>
                    <a:pt x="101" y="124"/>
                  </a:cubicBezTo>
                  <a:cubicBezTo>
                    <a:pt x="101" y="124"/>
                    <a:pt x="101" y="124"/>
                    <a:pt x="101" y="124"/>
                  </a:cubicBezTo>
                  <a:cubicBezTo>
                    <a:pt x="99" y="124"/>
                    <a:pt x="99" y="124"/>
                    <a:pt x="99" y="124"/>
                  </a:cubicBezTo>
                  <a:cubicBezTo>
                    <a:pt x="99" y="124"/>
                    <a:pt x="99" y="124"/>
                    <a:pt x="99" y="124"/>
                  </a:cubicBezTo>
                  <a:cubicBezTo>
                    <a:pt x="98" y="124"/>
                    <a:pt x="98" y="124"/>
                    <a:pt x="98" y="124"/>
                  </a:cubicBezTo>
                  <a:cubicBezTo>
                    <a:pt x="98" y="125"/>
                    <a:pt x="98" y="125"/>
                    <a:pt x="98" y="125"/>
                  </a:cubicBezTo>
                  <a:cubicBezTo>
                    <a:pt x="98" y="125"/>
                    <a:pt x="98" y="125"/>
                    <a:pt x="98" y="125"/>
                  </a:cubicBezTo>
                  <a:cubicBezTo>
                    <a:pt x="98" y="124"/>
                    <a:pt x="98" y="124"/>
                    <a:pt x="98" y="124"/>
                  </a:cubicBezTo>
                  <a:cubicBezTo>
                    <a:pt x="97" y="124"/>
                    <a:pt x="97" y="124"/>
                    <a:pt x="97" y="124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95" y="124"/>
                    <a:pt x="95" y="124"/>
                    <a:pt x="95" y="124"/>
                  </a:cubicBezTo>
                  <a:cubicBezTo>
                    <a:pt x="94" y="124"/>
                    <a:pt x="94" y="124"/>
                    <a:pt x="94" y="124"/>
                  </a:cubicBezTo>
                  <a:cubicBezTo>
                    <a:pt x="94" y="123"/>
                    <a:pt x="94" y="123"/>
                    <a:pt x="94" y="123"/>
                  </a:cubicBezTo>
                  <a:cubicBezTo>
                    <a:pt x="95" y="123"/>
                    <a:pt x="95" y="123"/>
                    <a:pt x="95" y="123"/>
                  </a:cubicBezTo>
                  <a:cubicBezTo>
                    <a:pt x="98" y="122"/>
                    <a:pt x="98" y="122"/>
                    <a:pt x="98" y="122"/>
                  </a:cubicBezTo>
                  <a:cubicBezTo>
                    <a:pt x="98" y="122"/>
                    <a:pt x="98" y="122"/>
                    <a:pt x="98" y="122"/>
                  </a:cubicBezTo>
                  <a:cubicBezTo>
                    <a:pt x="99" y="122"/>
                    <a:pt x="99" y="122"/>
                    <a:pt x="99" y="122"/>
                  </a:cubicBezTo>
                  <a:close/>
                  <a:moveTo>
                    <a:pt x="128" y="141"/>
                  </a:moveTo>
                  <a:cubicBezTo>
                    <a:pt x="129" y="141"/>
                    <a:pt x="129" y="141"/>
                    <a:pt x="129" y="141"/>
                  </a:cubicBezTo>
                  <a:cubicBezTo>
                    <a:pt x="129" y="141"/>
                    <a:pt x="129" y="141"/>
                    <a:pt x="129" y="141"/>
                  </a:cubicBezTo>
                  <a:cubicBezTo>
                    <a:pt x="129" y="142"/>
                    <a:pt x="129" y="142"/>
                    <a:pt x="129" y="142"/>
                  </a:cubicBezTo>
                  <a:cubicBezTo>
                    <a:pt x="128" y="141"/>
                    <a:pt x="128" y="141"/>
                    <a:pt x="128" y="141"/>
                  </a:cubicBezTo>
                  <a:close/>
                  <a:moveTo>
                    <a:pt x="133" y="144"/>
                  </a:moveTo>
                  <a:cubicBezTo>
                    <a:pt x="133" y="144"/>
                    <a:pt x="133" y="144"/>
                    <a:pt x="133" y="144"/>
                  </a:cubicBezTo>
                  <a:cubicBezTo>
                    <a:pt x="133" y="144"/>
                    <a:pt x="133" y="144"/>
                    <a:pt x="133" y="144"/>
                  </a:cubicBezTo>
                  <a:cubicBezTo>
                    <a:pt x="133" y="144"/>
                    <a:pt x="133" y="144"/>
                    <a:pt x="133" y="144"/>
                  </a:cubicBezTo>
                  <a:close/>
                  <a:moveTo>
                    <a:pt x="122" y="155"/>
                  </a:moveTo>
                  <a:cubicBezTo>
                    <a:pt x="122" y="155"/>
                    <a:pt x="122" y="155"/>
                    <a:pt x="122" y="155"/>
                  </a:cubicBezTo>
                  <a:cubicBezTo>
                    <a:pt x="123" y="155"/>
                    <a:pt x="123" y="155"/>
                    <a:pt x="123" y="155"/>
                  </a:cubicBezTo>
                  <a:cubicBezTo>
                    <a:pt x="123" y="155"/>
                    <a:pt x="123" y="155"/>
                    <a:pt x="123" y="155"/>
                  </a:cubicBezTo>
                  <a:cubicBezTo>
                    <a:pt x="123" y="154"/>
                    <a:pt x="123" y="154"/>
                    <a:pt x="123" y="154"/>
                  </a:cubicBezTo>
                  <a:cubicBezTo>
                    <a:pt x="122" y="155"/>
                    <a:pt x="122" y="155"/>
                    <a:pt x="122" y="155"/>
                  </a:cubicBezTo>
                  <a:close/>
                  <a:moveTo>
                    <a:pt x="122" y="153"/>
                  </a:moveTo>
                  <a:cubicBezTo>
                    <a:pt x="122" y="154"/>
                    <a:pt x="122" y="154"/>
                    <a:pt x="122" y="154"/>
                  </a:cubicBezTo>
                  <a:cubicBezTo>
                    <a:pt x="123" y="154"/>
                    <a:pt x="123" y="154"/>
                    <a:pt x="123" y="154"/>
                  </a:cubicBezTo>
                  <a:cubicBezTo>
                    <a:pt x="123" y="153"/>
                    <a:pt x="123" y="153"/>
                    <a:pt x="123" y="153"/>
                  </a:cubicBezTo>
                  <a:cubicBezTo>
                    <a:pt x="122" y="153"/>
                    <a:pt x="122" y="153"/>
                    <a:pt x="122" y="153"/>
                  </a:cubicBezTo>
                  <a:close/>
                  <a:moveTo>
                    <a:pt x="122" y="154"/>
                  </a:moveTo>
                  <a:cubicBezTo>
                    <a:pt x="121" y="154"/>
                    <a:pt x="121" y="154"/>
                    <a:pt x="121" y="154"/>
                  </a:cubicBezTo>
                  <a:cubicBezTo>
                    <a:pt x="121" y="153"/>
                    <a:pt x="121" y="153"/>
                    <a:pt x="121" y="153"/>
                  </a:cubicBezTo>
                  <a:cubicBezTo>
                    <a:pt x="122" y="153"/>
                    <a:pt x="122" y="153"/>
                    <a:pt x="122" y="153"/>
                  </a:cubicBezTo>
                  <a:cubicBezTo>
                    <a:pt x="122" y="154"/>
                    <a:pt x="122" y="154"/>
                    <a:pt x="122" y="154"/>
                  </a:cubicBezTo>
                  <a:cubicBezTo>
                    <a:pt x="122" y="154"/>
                    <a:pt x="122" y="154"/>
                    <a:pt x="122" y="154"/>
                  </a:cubicBezTo>
                  <a:close/>
                  <a:moveTo>
                    <a:pt x="119" y="151"/>
                  </a:moveTo>
                  <a:cubicBezTo>
                    <a:pt x="119" y="151"/>
                    <a:pt x="119" y="151"/>
                    <a:pt x="119" y="151"/>
                  </a:cubicBezTo>
                  <a:cubicBezTo>
                    <a:pt x="119" y="150"/>
                    <a:pt x="119" y="150"/>
                    <a:pt x="119" y="150"/>
                  </a:cubicBezTo>
                  <a:cubicBezTo>
                    <a:pt x="119" y="149"/>
                    <a:pt x="119" y="149"/>
                    <a:pt x="119" y="149"/>
                  </a:cubicBezTo>
                  <a:cubicBezTo>
                    <a:pt x="119" y="149"/>
                    <a:pt x="119" y="149"/>
                    <a:pt x="119" y="149"/>
                  </a:cubicBezTo>
                  <a:cubicBezTo>
                    <a:pt x="120" y="148"/>
                    <a:pt x="120" y="148"/>
                    <a:pt x="120" y="148"/>
                  </a:cubicBezTo>
                  <a:cubicBezTo>
                    <a:pt x="120" y="148"/>
                    <a:pt x="120" y="148"/>
                    <a:pt x="120" y="148"/>
                  </a:cubicBezTo>
                  <a:cubicBezTo>
                    <a:pt x="121" y="148"/>
                    <a:pt x="121" y="148"/>
                    <a:pt x="121" y="148"/>
                  </a:cubicBezTo>
                  <a:cubicBezTo>
                    <a:pt x="121" y="149"/>
                    <a:pt x="121" y="149"/>
                    <a:pt x="121" y="149"/>
                  </a:cubicBezTo>
                  <a:cubicBezTo>
                    <a:pt x="121" y="150"/>
                    <a:pt x="121" y="150"/>
                    <a:pt x="121" y="150"/>
                  </a:cubicBezTo>
                  <a:cubicBezTo>
                    <a:pt x="120" y="150"/>
                    <a:pt x="120" y="150"/>
                    <a:pt x="120" y="150"/>
                  </a:cubicBezTo>
                  <a:cubicBezTo>
                    <a:pt x="120" y="151"/>
                    <a:pt x="120" y="151"/>
                    <a:pt x="120" y="151"/>
                  </a:cubicBezTo>
                  <a:cubicBezTo>
                    <a:pt x="119" y="151"/>
                    <a:pt x="119" y="151"/>
                    <a:pt x="119" y="151"/>
                  </a:cubicBezTo>
                  <a:cubicBezTo>
                    <a:pt x="119" y="151"/>
                    <a:pt x="119" y="151"/>
                    <a:pt x="119" y="151"/>
                  </a:cubicBezTo>
                  <a:close/>
                  <a:moveTo>
                    <a:pt x="136" y="153"/>
                  </a:moveTo>
                  <a:cubicBezTo>
                    <a:pt x="138" y="152"/>
                    <a:pt x="138" y="152"/>
                    <a:pt x="138" y="152"/>
                  </a:cubicBezTo>
                  <a:cubicBezTo>
                    <a:pt x="138" y="152"/>
                    <a:pt x="138" y="152"/>
                    <a:pt x="138" y="152"/>
                  </a:cubicBezTo>
                  <a:cubicBezTo>
                    <a:pt x="137" y="150"/>
                    <a:pt x="137" y="150"/>
                    <a:pt x="137" y="150"/>
                  </a:cubicBezTo>
                  <a:cubicBezTo>
                    <a:pt x="136" y="151"/>
                    <a:pt x="136" y="151"/>
                    <a:pt x="136" y="151"/>
                  </a:cubicBezTo>
                  <a:cubicBezTo>
                    <a:pt x="136" y="151"/>
                    <a:pt x="136" y="151"/>
                    <a:pt x="136" y="151"/>
                  </a:cubicBezTo>
                  <a:cubicBezTo>
                    <a:pt x="136" y="152"/>
                    <a:pt x="136" y="152"/>
                    <a:pt x="136" y="152"/>
                  </a:cubicBezTo>
                  <a:cubicBezTo>
                    <a:pt x="136" y="153"/>
                    <a:pt x="136" y="153"/>
                    <a:pt x="136" y="153"/>
                  </a:cubicBezTo>
                  <a:cubicBezTo>
                    <a:pt x="136" y="153"/>
                    <a:pt x="136" y="153"/>
                    <a:pt x="136" y="153"/>
                  </a:cubicBezTo>
                  <a:close/>
                  <a:moveTo>
                    <a:pt x="136" y="154"/>
                  </a:moveTo>
                  <a:cubicBezTo>
                    <a:pt x="136" y="155"/>
                    <a:pt x="136" y="155"/>
                    <a:pt x="136" y="155"/>
                  </a:cubicBezTo>
                  <a:cubicBezTo>
                    <a:pt x="137" y="155"/>
                    <a:pt x="137" y="155"/>
                    <a:pt x="137" y="155"/>
                  </a:cubicBezTo>
                  <a:cubicBezTo>
                    <a:pt x="138" y="155"/>
                    <a:pt x="138" y="155"/>
                    <a:pt x="138" y="155"/>
                  </a:cubicBezTo>
                  <a:cubicBezTo>
                    <a:pt x="138" y="154"/>
                    <a:pt x="138" y="154"/>
                    <a:pt x="138" y="154"/>
                  </a:cubicBezTo>
                  <a:cubicBezTo>
                    <a:pt x="137" y="154"/>
                    <a:pt x="137" y="154"/>
                    <a:pt x="137" y="154"/>
                  </a:cubicBezTo>
                  <a:cubicBezTo>
                    <a:pt x="136" y="154"/>
                    <a:pt x="136" y="154"/>
                    <a:pt x="136" y="154"/>
                  </a:cubicBezTo>
                  <a:cubicBezTo>
                    <a:pt x="136" y="154"/>
                    <a:pt x="136" y="154"/>
                    <a:pt x="136" y="154"/>
                  </a:cubicBezTo>
                  <a:close/>
                  <a:moveTo>
                    <a:pt x="136" y="156"/>
                  </a:moveTo>
                  <a:cubicBezTo>
                    <a:pt x="136" y="156"/>
                    <a:pt x="136" y="156"/>
                    <a:pt x="136" y="156"/>
                  </a:cubicBezTo>
                  <a:cubicBezTo>
                    <a:pt x="137" y="155"/>
                    <a:pt x="137" y="155"/>
                    <a:pt x="137" y="155"/>
                  </a:cubicBezTo>
                  <a:cubicBezTo>
                    <a:pt x="136" y="156"/>
                    <a:pt x="136" y="156"/>
                    <a:pt x="136" y="156"/>
                  </a:cubicBezTo>
                  <a:close/>
                  <a:moveTo>
                    <a:pt x="132" y="169"/>
                  </a:moveTo>
                  <a:cubicBezTo>
                    <a:pt x="132" y="168"/>
                    <a:pt x="132" y="168"/>
                    <a:pt x="132" y="168"/>
                  </a:cubicBezTo>
                  <a:cubicBezTo>
                    <a:pt x="132" y="169"/>
                    <a:pt x="132" y="169"/>
                    <a:pt x="132" y="169"/>
                  </a:cubicBezTo>
                  <a:cubicBezTo>
                    <a:pt x="132" y="169"/>
                    <a:pt x="132" y="169"/>
                    <a:pt x="132" y="169"/>
                  </a:cubicBezTo>
                  <a:close/>
                  <a:moveTo>
                    <a:pt x="127" y="174"/>
                  </a:moveTo>
                  <a:cubicBezTo>
                    <a:pt x="126" y="173"/>
                    <a:pt x="126" y="173"/>
                    <a:pt x="126" y="173"/>
                  </a:cubicBezTo>
                  <a:cubicBezTo>
                    <a:pt x="127" y="172"/>
                    <a:pt x="127" y="172"/>
                    <a:pt x="127" y="172"/>
                  </a:cubicBezTo>
                  <a:cubicBezTo>
                    <a:pt x="127" y="172"/>
                    <a:pt x="127" y="172"/>
                    <a:pt x="127" y="172"/>
                  </a:cubicBezTo>
                  <a:cubicBezTo>
                    <a:pt x="127" y="172"/>
                    <a:pt x="127" y="172"/>
                    <a:pt x="127" y="172"/>
                  </a:cubicBezTo>
                  <a:cubicBezTo>
                    <a:pt x="127" y="172"/>
                    <a:pt x="127" y="172"/>
                    <a:pt x="127" y="172"/>
                  </a:cubicBezTo>
                  <a:cubicBezTo>
                    <a:pt x="127" y="172"/>
                    <a:pt x="127" y="172"/>
                    <a:pt x="127" y="172"/>
                  </a:cubicBezTo>
                  <a:cubicBezTo>
                    <a:pt x="127" y="174"/>
                    <a:pt x="127" y="174"/>
                    <a:pt x="127" y="174"/>
                  </a:cubicBezTo>
                  <a:close/>
                  <a:moveTo>
                    <a:pt x="121" y="173"/>
                  </a:moveTo>
                  <a:cubicBezTo>
                    <a:pt x="121" y="172"/>
                    <a:pt x="121" y="172"/>
                    <a:pt x="121" y="172"/>
                  </a:cubicBezTo>
                  <a:cubicBezTo>
                    <a:pt x="121" y="172"/>
                    <a:pt x="121" y="172"/>
                    <a:pt x="121" y="172"/>
                  </a:cubicBezTo>
                  <a:cubicBezTo>
                    <a:pt x="120" y="172"/>
                    <a:pt x="120" y="172"/>
                    <a:pt x="120" y="172"/>
                  </a:cubicBezTo>
                  <a:cubicBezTo>
                    <a:pt x="120" y="171"/>
                    <a:pt x="120" y="171"/>
                    <a:pt x="120" y="171"/>
                  </a:cubicBezTo>
                  <a:cubicBezTo>
                    <a:pt x="120" y="170"/>
                    <a:pt x="120" y="170"/>
                    <a:pt x="120" y="170"/>
                  </a:cubicBezTo>
                  <a:cubicBezTo>
                    <a:pt x="120" y="170"/>
                    <a:pt x="120" y="170"/>
                    <a:pt x="120" y="170"/>
                  </a:cubicBezTo>
                  <a:cubicBezTo>
                    <a:pt x="120" y="168"/>
                    <a:pt x="120" y="168"/>
                    <a:pt x="120" y="168"/>
                  </a:cubicBezTo>
                  <a:cubicBezTo>
                    <a:pt x="120" y="167"/>
                    <a:pt x="120" y="167"/>
                    <a:pt x="120" y="167"/>
                  </a:cubicBezTo>
                  <a:cubicBezTo>
                    <a:pt x="120" y="167"/>
                    <a:pt x="120" y="167"/>
                    <a:pt x="120" y="167"/>
                  </a:cubicBezTo>
                  <a:cubicBezTo>
                    <a:pt x="119" y="165"/>
                    <a:pt x="119" y="165"/>
                    <a:pt x="119" y="165"/>
                  </a:cubicBezTo>
                  <a:cubicBezTo>
                    <a:pt x="120" y="165"/>
                    <a:pt x="120" y="165"/>
                    <a:pt x="120" y="165"/>
                  </a:cubicBezTo>
                  <a:cubicBezTo>
                    <a:pt x="121" y="165"/>
                    <a:pt x="121" y="165"/>
                    <a:pt x="121" y="165"/>
                  </a:cubicBezTo>
                  <a:cubicBezTo>
                    <a:pt x="122" y="165"/>
                    <a:pt x="122" y="165"/>
                    <a:pt x="122" y="165"/>
                  </a:cubicBezTo>
                  <a:cubicBezTo>
                    <a:pt x="121" y="165"/>
                    <a:pt x="121" y="165"/>
                    <a:pt x="121" y="165"/>
                  </a:cubicBezTo>
                  <a:cubicBezTo>
                    <a:pt x="121" y="164"/>
                    <a:pt x="121" y="164"/>
                    <a:pt x="121" y="164"/>
                  </a:cubicBezTo>
                  <a:cubicBezTo>
                    <a:pt x="120" y="164"/>
                    <a:pt x="120" y="164"/>
                    <a:pt x="120" y="164"/>
                  </a:cubicBezTo>
                  <a:cubicBezTo>
                    <a:pt x="121" y="163"/>
                    <a:pt x="121" y="163"/>
                    <a:pt x="121" y="163"/>
                  </a:cubicBezTo>
                  <a:cubicBezTo>
                    <a:pt x="120" y="161"/>
                    <a:pt x="120" y="161"/>
                    <a:pt x="120" y="161"/>
                  </a:cubicBezTo>
                  <a:cubicBezTo>
                    <a:pt x="120" y="160"/>
                    <a:pt x="120" y="160"/>
                    <a:pt x="120" y="160"/>
                  </a:cubicBezTo>
                  <a:cubicBezTo>
                    <a:pt x="120" y="159"/>
                    <a:pt x="120" y="159"/>
                    <a:pt x="120" y="159"/>
                  </a:cubicBezTo>
                  <a:cubicBezTo>
                    <a:pt x="120" y="157"/>
                    <a:pt x="120" y="157"/>
                    <a:pt x="120" y="157"/>
                  </a:cubicBezTo>
                  <a:cubicBezTo>
                    <a:pt x="120" y="156"/>
                    <a:pt x="120" y="156"/>
                    <a:pt x="120" y="156"/>
                  </a:cubicBezTo>
                  <a:cubicBezTo>
                    <a:pt x="120" y="156"/>
                    <a:pt x="120" y="156"/>
                    <a:pt x="120" y="156"/>
                  </a:cubicBezTo>
                  <a:cubicBezTo>
                    <a:pt x="121" y="155"/>
                    <a:pt x="121" y="155"/>
                    <a:pt x="121" y="155"/>
                  </a:cubicBezTo>
                  <a:cubicBezTo>
                    <a:pt x="121" y="155"/>
                    <a:pt x="121" y="155"/>
                    <a:pt x="121" y="155"/>
                  </a:cubicBezTo>
                  <a:cubicBezTo>
                    <a:pt x="122" y="155"/>
                    <a:pt x="122" y="155"/>
                    <a:pt x="122" y="155"/>
                  </a:cubicBezTo>
                  <a:cubicBezTo>
                    <a:pt x="123" y="156"/>
                    <a:pt x="123" y="156"/>
                    <a:pt x="123" y="156"/>
                  </a:cubicBezTo>
                  <a:cubicBezTo>
                    <a:pt x="123" y="156"/>
                    <a:pt x="123" y="156"/>
                    <a:pt x="123" y="156"/>
                  </a:cubicBezTo>
                  <a:cubicBezTo>
                    <a:pt x="123" y="156"/>
                    <a:pt x="123" y="156"/>
                    <a:pt x="123" y="156"/>
                  </a:cubicBezTo>
                  <a:cubicBezTo>
                    <a:pt x="124" y="155"/>
                    <a:pt x="124" y="155"/>
                    <a:pt x="124" y="155"/>
                  </a:cubicBezTo>
                  <a:cubicBezTo>
                    <a:pt x="124" y="156"/>
                    <a:pt x="124" y="156"/>
                    <a:pt x="124" y="156"/>
                  </a:cubicBezTo>
                  <a:cubicBezTo>
                    <a:pt x="125" y="157"/>
                    <a:pt x="125" y="157"/>
                    <a:pt x="125" y="157"/>
                  </a:cubicBezTo>
                  <a:cubicBezTo>
                    <a:pt x="126" y="158"/>
                    <a:pt x="126" y="158"/>
                    <a:pt x="126" y="158"/>
                  </a:cubicBezTo>
                  <a:cubicBezTo>
                    <a:pt x="127" y="159"/>
                    <a:pt x="127" y="159"/>
                    <a:pt x="127" y="159"/>
                  </a:cubicBezTo>
                  <a:cubicBezTo>
                    <a:pt x="128" y="158"/>
                    <a:pt x="128" y="158"/>
                    <a:pt x="128" y="158"/>
                  </a:cubicBezTo>
                  <a:cubicBezTo>
                    <a:pt x="129" y="158"/>
                    <a:pt x="129" y="158"/>
                    <a:pt x="129" y="158"/>
                  </a:cubicBezTo>
                  <a:cubicBezTo>
                    <a:pt x="129" y="159"/>
                    <a:pt x="129" y="159"/>
                    <a:pt x="129" y="159"/>
                  </a:cubicBezTo>
                  <a:cubicBezTo>
                    <a:pt x="129" y="158"/>
                    <a:pt x="129" y="158"/>
                    <a:pt x="129" y="158"/>
                  </a:cubicBezTo>
                  <a:cubicBezTo>
                    <a:pt x="130" y="158"/>
                    <a:pt x="130" y="158"/>
                    <a:pt x="130" y="158"/>
                  </a:cubicBezTo>
                  <a:cubicBezTo>
                    <a:pt x="133" y="158"/>
                    <a:pt x="133" y="158"/>
                    <a:pt x="133" y="158"/>
                  </a:cubicBezTo>
                  <a:cubicBezTo>
                    <a:pt x="133" y="158"/>
                    <a:pt x="133" y="158"/>
                    <a:pt x="133" y="158"/>
                  </a:cubicBezTo>
                  <a:cubicBezTo>
                    <a:pt x="134" y="157"/>
                    <a:pt x="134" y="157"/>
                    <a:pt x="134" y="157"/>
                  </a:cubicBezTo>
                  <a:cubicBezTo>
                    <a:pt x="134" y="157"/>
                    <a:pt x="134" y="157"/>
                    <a:pt x="134" y="157"/>
                  </a:cubicBezTo>
                  <a:cubicBezTo>
                    <a:pt x="134" y="157"/>
                    <a:pt x="134" y="157"/>
                    <a:pt x="134" y="157"/>
                  </a:cubicBezTo>
                  <a:cubicBezTo>
                    <a:pt x="135" y="157"/>
                    <a:pt x="135" y="157"/>
                    <a:pt x="135" y="157"/>
                  </a:cubicBezTo>
                  <a:cubicBezTo>
                    <a:pt x="135" y="157"/>
                    <a:pt x="135" y="157"/>
                    <a:pt x="135" y="157"/>
                  </a:cubicBezTo>
                  <a:cubicBezTo>
                    <a:pt x="136" y="157"/>
                    <a:pt x="136" y="157"/>
                    <a:pt x="136" y="157"/>
                  </a:cubicBezTo>
                  <a:cubicBezTo>
                    <a:pt x="136" y="158"/>
                    <a:pt x="136" y="158"/>
                    <a:pt x="136" y="158"/>
                  </a:cubicBezTo>
                  <a:cubicBezTo>
                    <a:pt x="136" y="160"/>
                    <a:pt x="136" y="160"/>
                    <a:pt x="136" y="160"/>
                  </a:cubicBezTo>
                  <a:cubicBezTo>
                    <a:pt x="135" y="161"/>
                    <a:pt x="135" y="161"/>
                    <a:pt x="135" y="161"/>
                  </a:cubicBezTo>
                  <a:cubicBezTo>
                    <a:pt x="135" y="163"/>
                    <a:pt x="135" y="163"/>
                    <a:pt x="135" y="163"/>
                  </a:cubicBezTo>
                  <a:cubicBezTo>
                    <a:pt x="134" y="163"/>
                    <a:pt x="134" y="163"/>
                    <a:pt x="134" y="163"/>
                  </a:cubicBezTo>
                  <a:cubicBezTo>
                    <a:pt x="134" y="164"/>
                    <a:pt x="134" y="164"/>
                    <a:pt x="134" y="164"/>
                  </a:cubicBezTo>
                  <a:cubicBezTo>
                    <a:pt x="134" y="165"/>
                    <a:pt x="134" y="165"/>
                    <a:pt x="134" y="165"/>
                  </a:cubicBezTo>
                  <a:cubicBezTo>
                    <a:pt x="134" y="165"/>
                    <a:pt x="134" y="165"/>
                    <a:pt x="134" y="165"/>
                  </a:cubicBezTo>
                  <a:cubicBezTo>
                    <a:pt x="134" y="166"/>
                    <a:pt x="134" y="166"/>
                    <a:pt x="134" y="166"/>
                  </a:cubicBezTo>
                  <a:cubicBezTo>
                    <a:pt x="134" y="166"/>
                    <a:pt x="134" y="166"/>
                    <a:pt x="134" y="166"/>
                  </a:cubicBezTo>
                  <a:cubicBezTo>
                    <a:pt x="133" y="165"/>
                    <a:pt x="133" y="165"/>
                    <a:pt x="133" y="165"/>
                  </a:cubicBezTo>
                  <a:cubicBezTo>
                    <a:pt x="133" y="165"/>
                    <a:pt x="133" y="165"/>
                    <a:pt x="133" y="165"/>
                  </a:cubicBezTo>
                  <a:cubicBezTo>
                    <a:pt x="132" y="166"/>
                    <a:pt x="132" y="166"/>
                    <a:pt x="132" y="166"/>
                  </a:cubicBezTo>
                  <a:cubicBezTo>
                    <a:pt x="132" y="167"/>
                    <a:pt x="132" y="167"/>
                    <a:pt x="132" y="167"/>
                  </a:cubicBezTo>
                  <a:cubicBezTo>
                    <a:pt x="132" y="168"/>
                    <a:pt x="132" y="168"/>
                    <a:pt x="132" y="168"/>
                  </a:cubicBezTo>
                  <a:cubicBezTo>
                    <a:pt x="131" y="168"/>
                    <a:pt x="131" y="168"/>
                    <a:pt x="131" y="168"/>
                  </a:cubicBezTo>
                  <a:cubicBezTo>
                    <a:pt x="131" y="169"/>
                    <a:pt x="131" y="169"/>
                    <a:pt x="131" y="169"/>
                  </a:cubicBezTo>
                  <a:cubicBezTo>
                    <a:pt x="130" y="169"/>
                    <a:pt x="130" y="169"/>
                    <a:pt x="130" y="169"/>
                  </a:cubicBezTo>
                  <a:cubicBezTo>
                    <a:pt x="131" y="170"/>
                    <a:pt x="131" y="170"/>
                    <a:pt x="131" y="170"/>
                  </a:cubicBezTo>
                  <a:cubicBezTo>
                    <a:pt x="131" y="170"/>
                    <a:pt x="131" y="170"/>
                    <a:pt x="131" y="170"/>
                  </a:cubicBezTo>
                  <a:cubicBezTo>
                    <a:pt x="130" y="172"/>
                    <a:pt x="130" y="172"/>
                    <a:pt x="130" y="172"/>
                  </a:cubicBezTo>
                  <a:cubicBezTo>
                    <a:pt x="130" y="172"/>
                    <a:pt x="130" y="172"/>
                    <a:pt x="130" y="172"/>
                  </a:cubicBezTo>
                  <a:cubicBezTo>
                    <a:pt x="129" y="172"/>
                    <a:pt x="129" y="172"/>
                    <a:pt x="129" y="172"/>
                  </a:cubicBezTo>
                  <a:cubicBezTo>
                    <a:pt x="129" y="171"/>
                    <a:pt x="129" y="171"/>
                    <a:pt x="129" y="171"/>
                  </a:cubicBezTo>
                  <a:cubicBezTo>
                    <a:pt x="130" y="171"/>
                    <a:pt x="130" y="171"/>
                    <a:pt x="130" y="171"/>
                  </a:cubicBezTo>
                  <a:cubicBezTo>
                    <a:pt x="130" y="170"/>
                    <a:pt x="130" y="170"/>
                    <a:pt x="130" y="170"/>
                  </a:cubicBezTo>
                  <a:cubicBezTo>
                    <a:pt x="130" y="170"/>
                    <a:pt x="130" y="170"/>
                    <a:pt x="130" y="170"/>
                  </a:cubicBezTo>
                  <a:cubicBezTo>
                    <a:pt x="129" y="170"/>
                    <a:pt x="129" y="170"/>
                    <a:pt x="129" y="170"/>
                  </a:cubicBezTo>
                  <a:cubicBezTo>
                    <a:pt x="128" y="171"/>
                    <a:pt x="128" y="171"/>
                    <a:pt x="128" y="171"/>
                  </a:cubicBezTo>
                  <a:cubicBezTo>
                    <a:pt x="128" y="171"/>
                    <a:pt x="128" y="171"/>
                    <a:pt x="128" y="171"/>
                  </a:cubicBezTo>
                  <a:cubicBezTo>
                    <a:pt x="128" y="170"/>
                    <a:pt x="128" y="170"/>
                    <a:pt x="128" y="170"/>
                  </a:cubicBezTo>
                  <a:cubicBezTo>
                    <a:pt x="127" y="171"/>
                    <a:pt x="127" y="171"/>
                    <a:pt x="127" y="171"/>
                  </a:cubicBezTo>
                  <a:cubicBezTo>
                    <a:pt x="127" y="171"/>
                    <a:pt x="127" y="171"/>
                    <a:pt x="127" y="171"/>
                  </a:cubicBezTo>
                  <a:cubicBezTo>
                    <a:pt x="126" y="172"/>
                    <a:pt x="126" y="172"/>
                    <a:pt x="126" y="172"/>
                  </a:cubicBezTo>
                  <a:cubicBezTo>
                    <a:pt x="126" y="171"/>
                    <a:pt x="126" y="171"/>
                    <a:pt x="126" y="171"/>
                  </a:cubicBezTo>
                  <a:cubicBezTo>
                    <a:pt x="125" y="172"/>
                    <a:pt x="125" y="172"/>
                    <a:pt x="125" y="172"/>
                  </a:cubicBezTo>
                  <a:cubicBezTo>
                    <a:pt x="125" y="173"/>
                    <a:pt x="125" y="173"/>
                    <a:pt x="125" y="173"/>
                  </a:cubicBezTo>
                  <a:cubicBezTo>
                    <a:pt x="124" y="174"/>
                    <a:pt x="124" y="174"/>
                    <a:pt x="124" y="174"/>
                  </a:cubicBezTo>
                  <a:cubicBezTo>
                    <a:pt x="124" y="174"/>
                    <a:pt x="124" y="174"/>
                    <a:pt x="124" y="17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23" y="173"/>
                    <a:pt x="123" y="173"/>
                    <a:pt x="123" y="173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22" y="173"/>
                    <a:pt x="122" y="173"/>
                    <a:pt x="122" y="173"/>
                  </a:cubicBezTo>
                  <a:cubicBezTo>
                    <a:pt x="121" y="173"/>
                    <a:pt x="121" y="173"/>
                    <a:pt x="121" y="173"/>
                  </a:cubicBezTo>
                  <a:cubicBezTo>
                    <a:pt x="121" y="173"/>
                    <a:pt x="121" y="173"/>
                    <a:pt x="121" y="173"/>
                  </a:cubicBezTo>
                  <a:close/>
                  <a:moveTo>
                    <a:pt x="2" y="110"/>
                  </a:moveTo>
                  <a:cubicBezTo>
                    <a:pt x="3" y="111"/>
                    <a:pt x="3" y="111"/>
                    <a:pt x="3" y="111"/>
                  </a:cubicBezTo>
                  <a:cubicBezTo>
                    <a:pt x="4" y="111"/>
                    <a:pt x="4" y="111"/>
                    <a:pt x="4" y="111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4"/>
                    <a:pt x="6" y="114"/>
                    <a:pt x="6" y="114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9" y="114"/>
                    <a:pt x="9" y="114"/>
                    <a:pt x="9" y="114"/>
                  </a:cubicBezTo>
                  <a:cubicBezTo>
                    <a:pt x="9" y="114"/>
                    <a:pt x="9" y="114"/>
                    <a:pt x="9" y="114"/>
                  </a:cubicBezTo>
                  <a:cubicBezTo>
                    <a:pt x="9" y="115"/>
                    <a:pt x="9" y="115"/>
                    <a:pt x="9" y="115"/>
                  </a:cubicBezTo>
                  <a:cubicBezTo>
                    <a:pt x="10" y="115"/>
                    <a:pt x="10" y="115"/>
                    <a:pt x="10" y="115"/>
                  </a:cubicBezTo>
                  <a:cubicBezTo>
                    <a:pt x="11" y="115"/>
                    <a:pt x="11" y="115"/>
                    <a:pt x="11" y="115"/>
                  </a:cubicBezTo>
                  <a:cubicBezTo>
                    <a:pt x="12" y="115"/>
                    <a:pt x="12" y="115"/>
                    <a:pt x="12" y="115"/>
                  </a:cubicBezTo>
                  <a:cubicBezTo>
                    <a:pt x="12" y="115"/>
                    <a:pt x="12" y="115"/>
                    <a:pt x="12" y="115"/>
                  </a:cubicBezTo>
                  <a:cubicBezTo>
                    <a:pt x="13" y="115"/>
                    <a:pt x="13" y="115"/>
                    <a:pt x="13" y="115"/>
                  </a:cubicBezTo>
                  <a:cubicBezTo>
                    <a:pt x="14" y="115"/>
                    <a:pt x="14" y="115"/>
                    <a:pt x="14" y="115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4"/>
                    <a:pt x="15" y="114"/>
                    <a:pt x="15" y="114"/>
                  </a:cubicBezTo>
                  <a:cubicBezTo>
                    <a:pt x="16" y="114"/>
                    <a:pt x="16" y="114"/>
                    <a:pt x="16" y="114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18" y="113"/>
                    <a:pt x="18" y="113"/>
                    <a:pt x="18" y="113"/>
                  </a:cubicBezTo>
                  <a:cubicBezTo>
                    <a:pt x="18" y="113"/>
                    <a:pt x="18" y="113"/>
                    <a:pt x="18" y="113"/>
                  </a:cubicBezTo>
                  <a:cubicBezTo>
                    <a:pt x="19" y="112"/>
                    <a:pt x="19" y="112"/>
                    <a:pt x="19" y="112"/>
                  </a:cubicBezTo>
                  <a:cubicBezTo>
                    <a:pt x="19" y="112"/>
                    <a:pt x="19" y="112"/>
                    <a:pt x="19" y="112"/>
                  </a:cubicBezTo>
                  <a:cubicBezTo>
                    <a:pt x="20" y="113"/>
                    <a:pt x="20" y="113"/>
                    <a:pt x="20" y="113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22" y="111"/>
                    <a:pt x="22" y="111"/>
                    <a:pt x="22" y="111"/>
                  </a:cubicBezTo>
                  <a:cubicBezTo>
                    <a:pt x="24" y="109"/>
                    <a:pt x="24" y="109"/>
                    <a:pt x="24" y="109"/>
                  </a:cubicBezTo>
                  <a:cubicBezTo>
                    <a:pt x="25" y="110"/>
                    <a:pt x="25" y="110"/>
                    <a:pt x="25" y="110"/>
                  </a:cubicBezTo>
                  <a:cubicBezTo>
                    <a:pt x="26" y="110"/>
                    <a:pt x="26" y="110"/>
                    <a:pt x="26" y="110"/>
                  </a:cubicBezTo>
                  <a:cubicBezTo>
                    <a:pt x="26" y="109"/>
                    <a:pt x="26" y="109"/>
                    <a:pt x="26" y="109"/>
                  </a:cubicBezTo>
                  <a:cubicBezTo>
                    <a:pt x="29" y="109"/>
                    <a:pt x="29" y="109"/>
                    <a:pt x="29" y="109"/>
                  </a:cubicBezTo>
                  <a:cubicBezTo>
                    <a:pt x="29" y="109"/>
                    <a:pt x="29" y="109"/>
                    <a:pt x="29" y="109"/>
                  </a:cubicBezTo>
                  <a:cubicBezTo>
                    <a:pt x="31" y="109"/>
                    <a:pt x="31" y="109"/>
                    <a:pt x="31" y="109"/>
                  </a:cubicBezTo>
                  <a:cubicBezTo>
                    <a:pt x="31" y="109"/>
                    <a:pt x="31" y="109"/>
                    <a:pt x="31" y="109"/>
                  </a:cubicBezTo>
                  <a:cubicBezTo>
                    <a:pt x="32" y="109"/>
                    <a:pt x="32" y="109"/>
                    <a:pt x="32" y="109"/>
                  </a:cubicBezTo>
                  <a:cubicBezTo>
                    <a:pt x="33" y="109"/>
                    <a:pt x="33" y="109"/>
                    <a:pt x="33" y="109"/>
                  </a:cubicBezTo>
                  <a:cubicBezTo>
                    <a:pt x="33" y="110"/>
                    <a:pt x="33" y="110"/>
                    <a:pt x="33" y="110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5" y="110"/>
                    <a:pt x="35" y="110"/>
                    <a:pt x="35" y="110"/>
                  </a:cubicBezTo>
                  <a:cubicBezTo>
                    <a:pt x="35" y="110"/>
                    <a:pt x="35" y="110"/>
                    <a:pt x="35" y="110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8" y="110"/>
                    <a:pt x="38" y="110"/>
                    <a:pt x="38" y="110"/>
                  </a:cubicBezTo>
                  <a:cubicBezTo>
                    <a:pt x="39" y="110"/>
                    <a:pt x="39" y="110"/>
                    <a:pt x="39" y="110"/>
                  </a:cubicBezTo>
                  <a:cubicBezTo>
                    <a:pt x="40" y="109"/>
                    <a:pt x="40" y="109"/>
                    <a:pt x="40" y="109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2" y="107"/>
                    <a:pt x="42" y="107"/>
                    <a:pt x="42" y="107"/>
                  </a:cubicBezTo>
                  <a:cubicBezTo>
                    <a:pt x="43" y="106"/>
                    <a:pt x="43" y="106"/>
                    <a:pt x="43" y="106"/>
                  </a:cubicBezTo>
                  <a:cubicBezTo>
                    <a:pt x="44" y="105"/>
                    <a:pt x="44" y="105"/>
                    <a:pt x="44" y="105"/>
                  </a:cubicBezTo>
                  <a:cubicBezTo>
                    <a:pt x="45" y="105"/>
                    <a:pt x="45" y="105"/>
                    <a:pt x="45" y="105"/>
                  </a:cubicBezTo>
                  <a:cubicBezTo>
                    <a:pt x="46" y="105"/>
                    <a:pt x="46" y="105"/>
                    <a:pt x="46" y="105"/>
                  </a:cubicBezTo>
                  <a:cubicBezTo>
                    <a:pt x="47" y="104"/>
                    <a:pt x="47" y="104"/>
                    <a:pt x="47" y="104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51" y="102"/>
                    <a:pt x="51" y="102"/>
                    <a:pt x="5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3" y="102"/>
                    <a:pt x="53" y="102"/>
                    <a:pt x="53" y="102"/>
                  </a:cubicBezTo>
                  <a:cubicBezTo>
                    <a:pt x="53" y="102"/>
                    <a:pt x="53" y="102"/>
                    <a:pt x="53" y="102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8" y="102"/>
                    <a:pt x="58" y="102"/>
                    <a:pt x="58" y="102"/>
                  </a:cubicBezTo>
                  <a:cubicBezTo>
                    <a:pt x="61" y="101"/>
                    <a:pt x="61" y="101"/>
                    <a:pt x="61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3" y="100"/>
                    <a:pt x="63" y="100"/>
                    <a:pt x="63" y="100"/>
                  </a:cubicBezTo>
                  <a:cubicBezTo>
                    <a:pt x="64" y="100"/>
                    <a:pt x="64" y="100"/>
                    <a:pt x="64" y="100"/>
                  </a:cubicBezTo>
                  <a:cubicBezTo>
                    <a:pt x="65" y="99"/>
                    <a:pt x="65" y="99"/>
                    <a:pt x="65" y="99"/>
                  </a:cubicBezTo>
                  <a:cubicBezTo>
                    <a:pt x="67" y="99"/>
                    <a:pt x="67" y="99"/>
                    <a:pt x="67" y="99"/>
                  </a:cubicBezTo>
                  <a:cubicBezTo>
                    <a:pt x="72" y="99"/>
                    <a:pt x="72" y="99"/>
                    <a:pt x="72" y="99"/>
                  </a:cubicBezTo>
                  <a:cubicBezTo>
                    <a:pt x="74" y="99"/>
                    <a:pt x="74" y="99"/>
                    <a:pt x="74" y="99"/>
                  </a:cubicBezTo>
                  <a:cubicBezTo>
                    <a:pt x="75" y="99"/>
                    <a:pt x="75" y="99"/>
                    <a:pt x="75" y="99"/>
                  </a:cubicBezTo>
                  <a:cubicBezTo>
                    <a:pt x="76" y="99"/>
                    <a:pt x="76" y="99"/>
                    <a:pt x="76" y="99"/>
                  </a:cubicBezTo>
                  <a:cubicBezTo>
                    <a:pt x="77" y="99"/>
                    <a:pt x="77" y="99"/>
                    <a:pt x="77" y="99"/>
                  </a:cubicBezTo>
                  <a:cubicBezTo>
                    <a:pt x="78" y="100"/>
                    <a:pt x="78" y="100"/>
                    <a:pt x="78" y="100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80" y="102"/>
                    <a:pt x="80" y="102"/>
                    <a:pt x="80" y="102"/>
                  </a:cubicBezTo>
                  <a:cubicBezTo>
                    <a:pt x="81" y="102"/>
                    <a:pt x="81" y="102"/>
                    <a:pt x="81" y="102"/>
                  </a:cubicBezTo>
                  <a:cubicBezTo>
                    <a:pt x="81" y="101"/>
                    <a:pt x="81" y="101"/>
                    <a:pt x="81" y="101"/>
                  </a:cubicBezTo>
                  <a:cubicBezTo>
                    <a:pt x="82" y="102"/>
                    <a:pt x="82" y="102"/>
                    <a:pt x="82" y="102"/>
                  </a:cubicBezTo>
                  <a:cubicBezTo>
                    <a:pt x="82" y="102"/>
                    <a:pt x="82" y="102"/>
                    <a:pt x="82" y="102"/>
                  </a:cubicBezTo>
                  <a:cubicBezTo>
                    <a:pt x="83" y="102"/>
                    <a:pt x="83" y="102"/>
                    <a:pt x="83" y="102"/>
                  </a:cubicBezTo>
                  <a:cubicBezTo>
                    <a:pt x="84" y="103"/>
                    <a:pt x="84" y="103"/>
                    <a:pt x="84" y="103"/>
                  </a:cubicBezTo>
                  <a:cubicBezTo>
                    <a:pt x="85" y="103"/>
                    <a:pt x="85" y="103"/>
                    <a:pt x="85" y="103"/>
                  </a:cubicBezTo>
                  <a:cubicBezTo>
                    <a:pt x="86" y="103"/>
                    <a:pt x="86" y="103"/>
                    <a:pt x="86" y="103"/>
                  </a:cubicBezTo>
                  <a:cubicBezTo>
                    <a:pt x="88" y="104"/>
                    <a:pt x="88" y="104"/>
                    <a:pt x="88" y="104"/>
                  </a:cubicBezTo>
                  <a:cubicBezTo>
                    <a:pt x="87" y="105"/>
                    <a:pt x="87" y="105"/>
                    <a:pt x="87" y="105"/>
                  </a:cubicBezTo>
                  <a:cubicBezTo>
                    <a:pt x="88" y="105"/>
                    <a:pt x="88" y="105"/>
                    <a:pt x="88" y="105"/>
                  </a:cubicBezTo>
                  <a:cubicBezTo>
                    <a:pt x="89" y="105"/>
                    <a:pt x="89" y="105"/>
                    <a:pt x="89" y="105"/>
                  </a:cubicBezTo>
                  <a:cubicBezTo>
                    <a:pt x="88" y="106"/>
                    <a:pt x="88" y="106"/>
                    <a:pt x="88" y="106"/>
                  </a:cubicBezTo>
                  <a:cubicBezTo>
                    <a:pt x="88" y="106"/>
                    <a:pt x="88" y="106"/>
                    <a:pt x="88" y="106"/>
                  </a:cubicBezTo>
                  <a:cubicBezTo>
                    <a:pt x="88" y="107"/>
                    <a:pt x="88" y="107"/>
                    <a:pt x="88" y="107"/>
                  </a:cubicBezTo>
                  <a:cubicBezTo>
                    <a:pt x="88" y="108"/>
                    <a:pt x="88" y="108"/>
                    <a:pt x="88" y="108"/>
                  </a:cubicBezTo>
                  <a:cubicBezTo>
                    <a:pt x="89" y="108"/>
                    <a:pt x="89" y="108"/>
                    <a:pt x="89" y="108"/>
                  </a:cubicBezTo>
                  <a:cubicBezTo>
                    <a:pt x="90" y="109"/>
                    <a:pt x="90" y="109"/>
                    <a:pt x="90" y="109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90" y="111"/>
                    <a:pt x="90" y="111"/>
                    <a:pt x="90" y="111"/>
                  </a:cubicBezTo>
                  <a:cubicBezTo>
                    <a:pt x="91" y="113"/>
                    <a:pt x="91" y="113"/>
                    <a:pt x="91" y="113"/>
                  </a:cubicBezTo>
                  <a:cubicBezTo>
                    <a:pt x="91" y="114"/>
                    <a:pt x="91" y="114"/>
                    <a:pt x="91" y="114"/>
                  </a:cubicBezTo>
                  <a:cubicBezTo>
                    <a:pt x="91" y="114"/>
                    <a:pt x="91" y="114"/>
                    <a:pt x="91" y="114"/>
                  </a:cubicBezTo>
                  <a:cubicBezTo>
                    <a:pt x="91" y="115"/>
                    <a:pt x="91" y="115"/>
                    <a:pt x="91" y="115"/>
                  </a:cubicBezTo>
                  <a:cubicBezTo>
                    <a:pt x="91" y="116"/>
                    <a:pt x="91" y="116"/>
                    <a:pt x="91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1" y="117"/>
                    <a:pt x="91" y="117"/>
                    <a:pt x="91" y="117"/>
                  </a:cubicBezTo>
                  <a:cubicBezTo>
                    <a:pt x="91" y="117"/>
                    <a:pt x="91" y="117"/>
                    <a:pt x="91" y="117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3" y="116"/>
                    <a:pt x="93" y="116"/>
                    <a:pt x="93" y="116"/>
                  </a:cubicBezTo>
                  <a:cubicBezTo>
                    <a:pt x="94" y="116"/>
                    <a:pt x="94" y="116"/>
                    <a:pt x="94" y="116"/>
                  </a:cubicBezTo>
                  <a:cubicBezTo>
                    <a:pt x="94" y="115"/>
                    <a:pt x="94" y="115"/>
                    <a:pt x="94" y="115"/>
                  </a:cubicBezTo>
                  <a:cubicBezTo>
                    <a:pt x="95" y="115"/>
                    <a:pt x="95" y="115"/>
                    <a:pt x="95" y="115"/>
                  </a:cubicBezTo>
                  <a:cubicBezTo>
                    <a:pt x="95" y="114"/>
                    <a:pt x="95" y="114"/>
                    <a:pt x="95" y="114"/>
                  </a:cubicBezTo>
                  <a:cubicBezTo>
                    <a:pt x="96" y="114"/>
                    <a:pt x="96" y="114"/>
                    <a:pt x="96" y="114"/>
                  </a:cubicBezTo>
                  <a:cubicBezTo>
                    <a:pt x="97" y="113"/>
                    <a:pt x="97" y="113"/>
                    <a:pt x="97" y="113"/>
                  </a:cubicBezTo>
                  <a:cubicBezTo>
                    <a:pt x="98" y="112"/>
                    <a:pt x="98" y="112"/>
                    <a:pt x="98" y="112"/>
                  </a:cubicBezTo>
                  <a:cubicBezTo>
                    <a:pt x="99" y="111"/>
                    <a:pt x="99" y="111"/>
                    <a:pt x="99" y="111"/>
                  </a:cubicBezTo>
                  <a:cubicBezTo>
                    <a:pt x="99" y="111"/>
                    <a:pt x="99" y="111"/>
                    <a:pt x="99" y="111"/>
                  </a:cubicBezTo>
                  <a:cubicBezTo>
                    <a:pt x="100" y="111"/>
                    <a:pt x="100" y="111"/>
                    <a:pt x="100" y="111"/>
                  </a:cubicBezTo>
                  <a:cubicBezTo>
                    <a:pt x="101" y="110"/>
                    <a:pt x="101" y="110"/>
                    <a:pt x="101" y="110"/>
                  </a:cubicBezTo>
                  <a:cubicBezTo>
                    <a:pt x="102" y="108"/>
                    <a:pt x="102" y="108"/>
                    <a:pt x="102" y="108"/>
                  </a:cubicBezTo>
                  <a:cubicBezTo>
                    <a:pt x="103" y="108"/>
                    <a:pt x="103" y="108"/>
                    <a:pt x="103" y="108"/>
                  </a:cubicBezTo>
                  <a:cubicBezTo>
                    <a:pt x="104" y="107"/>
                    <a:pt x="104" y="107"/>
                    <a:pt x="104" y="107"/>
                  </a:cubicBezTo>
                  <a:cubicBezTo>
                    <a:pt x="103" y="106"/>
                    <a:pt x="103" y="106"/>
                    <a:pt x="103" y="106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4" y="106"/>
                    <a:pt x="104" y="106"/>
                    <a:pt x="104" y="106"/>
                  </a:cubicBezTo>
                  <a:cubicBezTo>
                    <a:pt x="104" y="107"/>
                    <a:pt x="104" y="107"/>
                    <a:pt x="104" y="107"/>
                  </a:cubicBezTo>
                  <a:cubicBezTo>
                    <a:pt x="104" y="108"/>
                    <a:pt x="104" y="108"/>
                    <a:pt x="104" y="108"/>
                  </a:cubicBezTo>
                  <a:cubicBezTo>
                    <a:pt x="104" y="109"/>
                    <a:pt x="104" y="109"/>
                    <a:pt x="104" y="109"/>
                  </a:cubicBezTo>
                  <a:cubicBezTo>
                    <a:pt x="103" y="111"/>
                    <a:pt x="103" y="111"/>
                    <a:pt x="103" y="111"/>
                  </a:cubicBezTo>
                  <a:cubicBezTo>
                    <a:pt x="102" y="112"/>
                    <a:pt x="102" y="112"/>
                    <a:pt x="102" y="112"/>
                  </a:cubicBezTo>
                  <a:cubicBezTo>
                    <a:pt x="101" y="113"/>
                    <a:pt x="101" y="113"/>
                    <a:pt x="101" y="113"/>
                  </a:cubicBezTo>
                  <a:cubicBezTo>
                    <a:pt x="101" y="114"/>
                    <a:pt x="101" y="114"/>
                    <a:pt x="101" y="114"/>
                  </a:cubicBezTo>
                  <a:cubicBezTo>
                    <a:pt x="101" y="115"/>
                    <a:pt x="101" y="115"/>
                    <a:pt x="101" y="115"/>
                  </a:cubicBezTo>
                  <a:cubicBezTo>
                    <a:pt x="100" y="116"/>
                    <a:pt x="100" y="116"/>
                    <a:pt x="100" y="116"/>
                  </a:cubicBezTo>
                  <a:cubicBezTo>
                    <a:pt x="100" y="116"/>
                    <a:pt x="100" y="116"/>
                    <a:pt x="100" y="116"/>
                  </a:cubicBezTo>
                  <a:cubicBezTo>
                    <a:pt x="99" y="118"/>
                    <a:pt x="99" y="118"/>
                    <a:pt x="99" y="118"/>
                  </a:cubicBezTo>
                  <a:cubicBezTo>
                    <a:pt x="97" y="118"/>
                    <a:pt x="97" y="118"/>
                    <a:pt x="97" y="118"/>
                  </a:cubicBezTo>
                  <a:cubicBezTo>
                    <a:pt x="97" y="119"/>
                    <a:pt x="97" y="119"/>
                    <a:pt x="97" y="119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8" y="120"/>
                    <a:pt x="98" y="120"/>
                    <a:pt x="98" y="120"/>
                  </a:cubicBezTo>
                  <a:cubicBezTo>
                    <a:pt x="99" y="120"/>
                    <a:pt x="99" y="120"/>
                    <a:pt x="99" y="120"/>
                  </a:cubicBezTo>
                  <a:cubicBezTo>
                    <a:pt x="100" y="120"/>
                    <a:pt x="100" y="120"/>
                    <a:pt x="100" y="120"/>
                  </a:cubicBezTo>
                  <a:cubicBezTo>
                    <a:pt x="102" y="118"/>
                    <a:pt x="102" y="118"/>
                    <a:pt x="102" y="118"/>
                  </a:cubicBezTo>
                  <a:cubicBezTo>
                    <a:pt x="102" y="116"/>
                    <a:pt x="102" y="116"/>
                    <a:pt x="102" y="116"/>
                  </a:cubicBezTo>
                  <a:cubicBezTo>
                    <a:pt x="103" y="115"/>
                    <a:pt x="103" y="115"/>
                    <a:pt x="103" y="115"/>
                  </a:cubicBezTo>
                  <a:cubicBezTo>
                    <a:pt x="104" y="115"/>
                    <a:pt x="104" y="115"/>
                    <a:pt x="104" y="115"/>
                  </a:cubicBezTo>
                  <a:cubicBezTo>
                    <a:pt x="104" y="117"/>
                    <a:pt x="104" y="117"/>
                    <a:pt x="104" y="117"/>
                  </a:cubicBezTo>
                  <a:cubicBezTo>
                    <a:pt x="104" y="118"/>
                    <a:pt x="104" y="118"/>
                    <a:pt x="104" y="118"/>
                  </a:cubicBezTo>
                  <a:cubicBezTo>
                    <a:pt x="104" y="118"/>
                    <a:pt x="104" y="118"/>
                    <a:pt x="104" y="118"/>
                  </a:cubicBezTo>
                  <a:cubicBezTo>
                    <a:pt x="104" y="120"/>
                    <a:pt x="104" y="120"/>
                    <a:pt x="104" y="120"/>
                  </a:cubicBezTo>
                  <a:cubicBezTo>
                    <a:pt x="103" y="122"/>
                    <a:pt x="103" y="122"/>
                    <a:pt x="103" y="122"/>
                  </a:cubicBezTo>
                  <a:cubicBezTo>
                    <a:pt x="101" y="122"/>
                    <a:pt x="101" y="122"/>
                    <a:pt x="101" y="122"/>
                  </a:cubicBezTo>
                  <a:cubicBezTo>
                    <a:pt x="102" y="123"/>
                    <a:pt x="102" y="123"/>
                    <a:pt x="102" y="123"/>
                  </a:cubicBezTo>
                  <a:cubicBezTo>
                    <a:pt x="103" y="123"/>
                    <a:pt x="103" y="123"/>
                    <a:pt x="103" y="123"/>
                  </a:cubicBezTo>
                  <a:cubicBezTo>
                    <a:pt x="104" y="123"/>
                    <a:pt x="104" y="123"/>
                    <a:pt x="104" y="123"/>
                  </a:cubicBezTo>
                  <a:cubicBezTo>
                    <a:pt x="104" y="122"/>
                    <a:pt x="104" y="122"/>
                    <a:pt x="104" y="122"/>
                  </a:cubicBezTo>
                  <a:cubicBezTo>
                    <a:pt x="105" y="122"/>
                    <a:pt x="105" y="122"/>
                    <a:pt x="105" y="122"/>
                  </a:cubicBezTo>
                  <a:cubicBezTo>
                    <a:pt x="106" y="121"/>
                    <a:pt x="106" y="121"/>
                    <a:pt x="106" y="121"/>
                  </a:cubicBezTo>
                  <a:cubicBezTo>
                    <a:pt x="107" y="122"/>
                    <a:pt x="107" y="122"/>
                    <a:pt x="107" y="122"/>
                  </a:cubicBezTo>
                  <a:cubicBezTo>
                    <a:pt x="107" y="121"/>
                    <a:pt x="107" y="121"/>
                    <a:pt x="107" y="121"/>
                  </a:cubicBezTo>
                  <a:cubicBezTo>
                    <a:pt x="107" y="122"/>
                    <a:pt x="107" y="122"/>
                    <a:pt x="107" y="122"/>
                  </a:cubicBezTo>
                  <a:cubicBezTo>
                    <a:pt x="106" y="123"/>
                    <a:pt x="106" y="123"/>
                    <a:pt x="106" y="123"/>
                  </a:cubicBezTo>
                  <a:cubicBezTo>
                    <a:pt x="106" y="123"/>
                    <a:pt x="106" y="123"/>
                    <a:pt x="106" y="123"/>
                  </a:cubicBezTo>
                  <a:cubicBezTo>
                    <a:pt x="105" y="123"/>
                    <a:pt x="105" y="123"/>
                    <a:pt x="105" y="123"/>
                  </a:cubicBezTo>
                  <a:cubicBezTo>
                    <a:pt x="106" y="124"/>
                    <a:pt x="106" y="124"/>
                    <a:pt x="106" y="124"/>
                  </a:cubicBezTo>
                  <a:cubicBezTo>
                    <a:pt x="107" y="125"/>
                    <a:pt x="107" y="125"/>
                    <a:pt x="107" y="125"/>
                  </a:cubicBezTo>
                  <a:cubicBezTo>
                    <a:pt x="107" y="126"/>
                    <a:pt x="107" y="126"/>
                    <a:pt x="107" y="126"/>
                  </a:cubicBezTo>
                  <a:cubicBezTo>
                    <a:pt x="107" y="128"/>
                    <a:pt x="107" y="128"/>
                    <a:pt x="107" y="128"/>
                  </a:cubicBezTo>
                  <a:cubicBezTo>
                    <a:pt x="107" y="130"/>
                    <a:pt x="107" y="130"/>
                    <a:pt x="107" y="130"/>
                  </a:cubicBezTo>
                  <a:cubicBezTo>
                    <a:pt x="106" y="131"/>
                    <a:pt x="106" y="131"/>
                    <a:pt x="106" y="131"/>
                  </a:cubicBezTo>
                  <a:cubicBezTo>
                    <a:pt x="106" y="131"/>
                    <a:pt x="106" y="131"/>
                    <a:pt x="106" y="131"/>
                  </a:cubicBezTo>
                  <a:cubicBezTo>
                    <a:pt x="106" y="133"/>
                    <a:pt x="106" y="133"/>
                    <a:pt x="106" y="133"/>
                  </a:cubicBezTo>
                  <a:cubicBezTo>
                    <a:pt x="107" y="133"/>
                    <a:pt x="107" y="133"/>
                    <a:pt x="107" y="133"/>
                  </a:cubicBezTo>
                  <a:cubicBezTo>
                    <a:pt x="107" y="134"/>
                    <a:pt x="107" y="134"/>
                    <a:pt x="107" y="134"/>
                  </a:cubicBezTo>
                  <a:cubicBezTo>
                    <a:pt x="108" y="136"/>
                    <a:pt x="108" y="136"/>
                    <a:pt x="108" y="136"/>
                  </a:cubicBezTo>
                  <a:cubicBezTo>
                    <a:pt x="109" y="138"/>
                    <a:pt x="109" y="138"/>
                    <a:pt x="109" y="138"/>
                  </a:cubicBezTo>
                  <a:cubicBezTo>
                    <a:pt x="110" y="138"/>
                    <a:pt x="110" y="138"/>
                    <a:pt x="110" y="138"/>
                  </a:cubicBezTo>
                  <a:cubicBezTo>
                    <a:pt x="111" y="138"/>
                    <a:pt x="111" y="138"/>
                    <a:pt x="111" y="138"/>
                  </a:cubicBezTo>
                  <a:cubicBezTo>
                    <a:pt x="112" y="139"/>
                    <a:pt x="112" y="139"/>
                    <a:pt x="112" y="139"/>
                  </a:cubicBezTo>
                  <a:cubicBezTo>
                    <a:pt x="113" y="139"/>
                    <a:pt x="113" y="139"/>
                    <a:pt x="113" y="139"/>
                  </a:cubicBezTo>
                  <a:cubicBezTo>
                    <a:pt x="113" y="139"/>
                    <a:pt x="113" y="139"/>
                    <a:pt x="113" y="139"/>
                  </a:cubicBezTo>
                  <a:cubicBezTo>
                    <a:pt x="113" y="139"/>
                    <a:pt x="113" y="139"/>
                    <a:pt x="113" y="139"/>
                  </a:cubicBezTo>
                  <a:cubicBezTo>
                    <a:pt x="114" y="139"/>
                    <a:pt x="114" y="139"/>
                    <a:pt x="114" y="139"/>
                  </a:cubicBezTo>
                  <a:cubicBezTo>
                    <a:pt x="115" y="140"/>
                    <a:pt x="115" y="140"/>
                    <a:pt x="115" y="140"/>
                  </a:cubicBezTo>
                  <a:cubicBezTo>
                    <a:pt x="116" y="140"/>
                    <a:pt x="116" y="140"/>
                    <a:pt x="116" y="140"/>
                  </a:cubicBezTo>
                  <a:cubicBezTo>
                    <a:pt x="117" y="141"/>
                    <a:pt x="117" y="141"/>
                    <a:pt x="117" y="141"/>
                  </a:cubicBezTo>
                  <a:cubicBezTo>
                    <a:pt x="118" y="142"/>
                    <a:pt x="118" y="142"/>
                    <a:pt x="118" y="142"/>
                  </a:cubicBezTo>
                  <a:cubicBezTo>
                    <a:pt x="118" y="142"/>
                    <a:pt x="118" y="142"/>
                    <a:pt x="118" y="142"/>
                  </a:cubicBezTo>
                  <a:cubicBezTo>
                    <a:pt x="119" y="143"/>
                    <a:pt x="119" y="143"/>
                    <a:pt x="119" y="143"/>
                  </a:cubicBezTo>
                  <a:cubicBezTo>
                    <a:pt x="120" y="143"/>
                    <a:pt x="120" y="143"/>
                    <a:pt x="120" y="143"/>
                  </a:cubicBezTo>
                  <a:cubicBezTo>
                    <a:pt x="120" y="143"/>
                    <a:pt x="120" y="143"/>
                    <a:pt x="120" y="143"/>
                  </a:cubicBezTo>
                  <a:cubicBezTo>
                    <a:pt x="122" y="142"/>
                    <a:pt x="122" y="142"/>
                    <a:pt x="122" y="142"/>
                  </a:cubicBezTo>
                  <a:cubicBezTo>
                    <a:pt x="123" y="141"/>
                    <a:pt x="123" y="141"/>
                    <a:pt x="123" y="141"/>
                  </a:cubicBezTo>
                  <a:cubicBezTo>
                    <a:pt x="124" y="141"/>
                    <a:pt x="124" y="141"/>
                    <a:pt x="124" y="141"/>
                  </a:cubicBezTo>
                  <a:cubicBezTo>
                    <a:pt x="125" y="140"/>
                    <a:pt x="125" y="140"/>
                    <a:pt x="125" y="140"/>
                  </a:cubicBezTo>
                  <a:cubicBezTo>
                    <a:pt x="126" y="140"/>
                    <a:pt x="126" y="140"/>
                    <a:pt x="126" y="140"/>
                  </a:cubicBezTo>
                  <a:cubicBezTo>
                    <a:pt x="126" y="140"/>
                    <a:pt x="126" y="140"/>
                    <a:pt x="126" y="140"/>
                  </a:cubicBezTo>
                  <a:cubicBezTo>
                    <a:pt x="126" y="140"/>
                    <a:pt x="126" y="140"/>
                    <a:pt x="126" y="140"/>
                  </a:cubicBezTo>
                  <a:cubicBezTo>
                    <a:pt x="125" y="139"/>
                    <a:pt x="125" y="139"/>
                    <a:pt x="125" y="139"/>
                  </a:cubicBezTo>
                  <a:cubicBezTo>
                    <a:pt x="125" y="139"/>
                    <a:pt x="125" y="139"/>
                    <a:pt x="125" y="139"/>
                  </a:cubicBezTo>
                  <a:cubicBezTo>
                    <a:pt x="127" y="138"/>
                    <a:pt x="127" y="138"/>
                    <a:pt x="127" y="138"/>
                  </a:cubicBezTo>
                  <a:cubicBezTo>
                    <a:pt x="128" y="139"/>
                    <a:pt x="128" y="139"/>
                    <a:pt x="128" y="139"/>
                  </a:cubicBezTo>
                  <a:cubicBezTo>
                    <a:pt x="128" y="140"/>
                    <a:pt x="128" y="140"/>
                    <a:pt x="128" y="140"/>
                  </a:cubicBezTo>
                  <a:cubicBezTo>
                    <a:pt x="127" y="140"/>
                    <a:pt x="127" y="140"/>
                    <a:pt x="127" y="140"/>
                  </a:cubicBezTo>
                  <a:cubicBezTo>
                    <a:pt x="127" y="141"/>
                    <a:pt x="127" y="141"/>
                    <a:pt x="127" y="141"/>
                  </a:cubicBezTo>
                  <a:cubicBezTo>
                    <a:pt x="127" y="141"/>
                    <a:pt x="127" y="141"/>
                    <a:pt x="127" y="141"/>
                  </a:cubicBezTo>
                  <a:cubicBezTo>
                    <a:pt x="128" y="141"/>
                    <a:pt x="128" y="141"/>
                    <a:pt x="128" y="141"/>
                  </a:cubicBezTo>
                  <a:cubicBezTo>
                    <a:pt x="129" y="140"/>
                    <a:pt x="129" y="140"/>
                    <a:pt x="129" y="140"/>
                  </a:cubicBezTo>
                  <a:cubicBezTo>
                    <a:pt x="130" y="141"/>
                    <a:pt x="130" y="141"/>
                    <a:pt x="130" y="141"/>
                  </a:cubicBezTo>
                  <a:cubicBezTo>
                    <a:pt x="130" y="141"/>
                    <a:pt x="130" y="141"/>
                    <a:pt x="130" y="141"/>
                  </a:cubicBezTo>
                  <a:cubicBezTo>
                    <a:pt x="129" y="141"/>
                    <a:pt x="129" y="141"/>
                    <a:pt x="129" y="141"/>
                  </a:cubicBezTo>
                  <a:cubicBezTo>
                    <a:pt x="128" y="142"/>
                    <a:pt x="128" y="142"/>
                    <a:pt x="128" y="142"/>
                  </a:cubicBezTo>
                  <a:cubicBezTo>
                    <a:pt x="130" y="143"/>
                    <a:pt x="130" y="143"/>
                    <a:pt x="130" y="143"/>
                  </a:cubicBezTo>
                  <a:cubicBezTo>
                    <a:pt x="130" y="145"/>
                    <a:pt x="130" y="145"/>
                    <a:pt x="130" y="145"/>
                  </a:cubicBezTo>
                  <a:cubicBezTo>
                    <a:pt x="130" y="144"/>
                    <a:pt x="130" y="144"/>
                    <a:pt x="130" y="144"/>
                  </a:cubicBezTo>
                  <a:cubicBezTo>
                    <a:pt x="131" y="145"/>
                    <a:pt x="131" y="145"/>
                    <a:pt x="131" y="145"/>
                  </a:cubicBezTo>
                  <a:cubicBezTo>
                    <a:pt x="131" y="145"/>
                    <a:pt x="131" y="145"/>
                    <a:pt x="131" y="145"/>
                  </a:cubicBezTo>
                  <a:cubicBezTo>
                    <a:pt x="132" y="146"/>
                    <a:pt x="132" y="146"/>
                    <a:pt x="132" y="146"/>
                  </a:cubicBezTo>
                  <a:cubicBezTo>
                    <a:pt x="132" y="145"/>
                    <a:pt x="132" y="145"/>
                    <a:pt x="132" y="145"/>
                  </a:cubicBezTo>
                  <a:cubicBezTo>
                    <a:pt x="132" y="144"/>
                    <a:pt x="132" y="144"/>
                    <a:pt x="132" y="144"/>
                  </a:cubicBezTo>
                  <a:cubicBezTo>
                    <a:pt x="131" y="145"/>
                    <a:pt x="131" y="145"/>
                    <a:pt x="131" y="145"/>
                  </a:cubicBezTo>
                  <a:cubicBezTo>
                    <a:pt x="131" y="144"/>
                    <a:pt x="131" y="144"/>
                    <a:pt x="131" y="144"/>
                  </a:cubicBezTo>
                  <a:cubicBezTo>
                    <a:pt x="132" y="144"/>
                    <a:pt x="132" y="144"/>
                    <a:pt x="132" y="144"/>
                  </a:cubicBezTo>
                  <a:cubicBezTo>
                    <a:pt x="134" y="144"/>
                    <a:pt x="134" y="144"/>
                    <a:pt x="134" y="144"/>
                  </a:cubicBezTo>
                  <a:cubicBezTo>
                    <a:pt x="134" y="144"/>
                    <a:pt x="134" y="144"/>
                    <a:pt x="134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36" y="142"/>
                    <a:pt x="136" y="142"/>
                    <a:pt x="136" y="142"/>
                  </a:cubicBezTo>
                  <a:cubicBezTo>
                    <a:pt x="138" y="141"/>
                    <a:pt x="138" y="141"/>
                    <a:pt x="138" y="141"/>
                  </a:cubicBezTo>
                  <a:cubicBezTo>
                    <a:pt x="139" y="140"/>
                    <a:pt x="139" y="140"/>
                    <a:pt x="139" y="140"/>
                  </a:cubicBezTo>
                  <a:cubicBezTo>
                    <a:pt x="139" y="140"/>
                    <a:pt x="139" y="140"/>
                    <a:pt x="139" y="140"/>
                  </a:cubicBezTo>
                  <a:cubicBezTo>
                    <a:pt x="138" y="140"/>
                    <a:pt x="138" y="140"/>
                    <a:pt x="138" y="140"/>
                  </a:cubicBezTo>
                  <a:cubicBezTo>
                    <a:pt x="138" y="140"/>
                    <a:pt x="138" y="140"/>
                    <a:pt x="138" y="140"/>
                  </a:cubicBezTo>
                  <a:cubicBezTo>
                    <a:pt x="137" y="140"/>
                    <a:pt x="137" y="140"/>
                    <a:pt x="137" y="140"/>
                  </a:cubicBezTo>
                  <a:cubicBezTo>
                    <a:pt x="138" y="140"/>
                    <a:pt x="138" y="140"/>
                    <a:pt x="138" y="140"/>
                  </a:cubicBezTo>
                  <a:cubicBezTo>
                    <a:pt x="139" y="140"/>
                    <a:pt x="139" y="140"/>
                    <a:pt x="139" y="140"/>
                  </a:cubicBezTo>
                  <a:cubicBezTo>
                    <a:pt x="141" y="139"/>
                    <a:pt x="141" y="139"/>
                    <a:pt x="141" y="139"/>
                  </a:cubicBezTo>
                  <a:cubicBezTo>
                    <a:pt x="145" y="139"/>
                    <a:pt x="145" y="139"/>
                    <a:pt x="145" y="139"/>
                  </a:cubicBezTo>
                  <a:cubicBezTo>
                    <a:pt x="147" y="139"/>
                    <a:pt x="147" y="139"/>
                    <a:pt x="147" y="139"/>
                  </a:cubicBezTo>
                  <a:cubicBezTo>
                    <a:pt x="148" y="138"/>
                    <a:pt x="148" y="138"/>
                    <a:pt x="148" y="138"/>
                  </a:cubicBezTo>
                  <a:cubicBezTo>
                    <a:pt x="148" y="138"/>
                    <a:pt x="148" y="138"/>
                    <a:pt x="148" y="138"/>
                  </a:cubicBezTo>
                  <a:cubicBezTo>
                    <a:pt x="149" y="138"/>
                    <a:pt x="149" y="138"/>
                    <a:pt x="149" y="138"/>
                  </a:cubicBezTo>
                  <a:cubicBezTo>
                    <a:pt x="150" y="137"/>
                    <a:pt x="150" y="137"/>
                    <a:pt x="150" y="137"/>
                  </a:cubicBezTo>
                  <a:cubicBezTo>
                    <a:pt x="151" y="136"/>
                    <a:pt x="151" y="136"/>
                    <a:pt x="151" y="136"/>
                  </a:cubicBezTo>
                  <a:cubicBezTo>
                    <a:pt x="151" y="134"/>
                    <a:pt x="151" y="134"/>
                    <a:pt x="151" y="134"/>
                  </a:cubicBezTo>
                  <a:cubicBezTo>
                    <a:pt x="150" y="133"/>
                    <a:pt x="150" y="133"/>
                    <a:pt x="150" y="133"/>
                  </a:cubicBezTo>
                  <a:cubicBezTo>
                    <a:pt x="152" y="132"/>
                    <a:pt x="152" y="132"/>
                    <a:pt x="152" y="132"/>
                  </a:cubicBezTo>
                  <a:cubicBezTo>
                    <a:pt x="152" y="130"/>
                    <a:pt x="152" y="130"/>
                    <a:pt x="152" y="130"/>
                  </a:cubicBezTo>
                  <a:cubicBezTo>
                    <a:pt x="153" y="129"/>
                    <a:pt x="153" y="129"/>
                    <a:pt x="153" y="129"/>
                  </a:cubicBezTo>
                  <a:cubicBezTo>
                    <a:pt x="153" y="127"/>
                    <a:pt x="153" y="127"/>
                    <a:pt x="153" y="127"/>
                  </a:cubicBezTo>
                  <a:cubicBezTo>
                    <a:pt x="154" y="127"/>
                    <a:pt x="154" y="127"/>
                    <a:pt x="154" y="127"/>
                  </a:cubicBezTo>
                  <a:cubicBezTo>
                    <a:pt x="154" y="126"/>
                    <a:pt x="154" y="126"/>
                    <a:pt x="154" y="126"/>
                  </a:cubicBezTo>
                  <a:cubicBezTo>
                    <a:pt x="156" y="123"/>
                    <a:pt x="156" y="123"/>
                    <a:pt x="156" y="123"/>
                  </a:cubicBezTo>
                  <a:cubicBezTo>
                    <a:pt x="157" y="123"/>
                    <a:pt x="157" y="123"/>
                    <a:pt x="157" y="123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59" y="120"/>
                    <a:pt x="159" y="120"/>
                    <a:pt x="159" y="120"/>
                  </a:cubicBezTo>
                  <a:cubicBezTo>
                    <a:pt x="159" y="118"/>
                    <a:pt x="159" y="118"/>
                    <a:pt x="159" y="118"/>
                  </a:cubicBezTo>
                  <a:cubicBezTo>
                    <a:pt x="161" y="117"/>
                    <a:pt x="161" y="117"/>
                    <a:pt x="161" y="117"/>
                  </a:cubicBezTo>
                  <a:cubicBezTo>
                    <a:pt x="160" y="116"/>
                    <a:pt x="160" y="116"/>
                    <a:pt x="160" y="116"/>
                  </a:cubicBezTo>
                  <a:cubicBezTo>
                    <a:pt x="161" y="116"/>
                    <a:pt x="161" y="116"/>
                    <a:pt x="161" y="116"/>
                  </a:cubicBezTo>
                  <a:cubicBezTo>
                    <a:pt x="162" y="115"/>
                    <a:pt x="162" y="115"/>
                    <a:pt x="162" y="115"/>
                  </a:cubicBezTo>
                  <a:cubicBezTo>
                    <a:pt x="161" y="114"/>
                    <a:pt x="161" y="114"/>
                    <a:pt x="161" y="114"/>
                  </a:cubicBezTo>
                  <a:cubicBezTo>
                    <a:pt x="163" y="113"/>
                    <a:pt x="163" y="113"/>
                    <a:pt x="163" y="113"/>
                  </a:cubicBezTo>
                  <a:cubicBezTo>
                    <a:pt x="164" y="112"/>
                    <a:pt x="164" y="112"/>
                    <a:pt x="164" y="112"/>
                  </a:cubicBezTo>
                  <a:cubicBezTo>
                    <a:pt x="164" y="112"/>
                    <a:pt x="164" y="112"/>
                    <a:pt x="164" y="112"/>
                  </a:cubicBezTo>
                  <a:cubicBezTo>
                    <a:pt x="165" y="110"/>
                    <a:pt x="165" y="110"/>
                    <a:pt x="165" y="110"/>
                  </a:cubicBezTo>
                  <a:cubicBezTo>
                    <a:pt x="166" y="110"/>
                    <a:pt x="166" y="110"/>
                    <a:pt x="166" y="110"/>
                  </a:cubicBezTo>
                  <a:cubicBezTo>
                    <a:pt x="167" y="110"/>
                    <a:pt x="167" y="110"/>
                    <a:pt x="167" y="110"/>
                  </a:cubicBezTo>
                  <a:cubicBezTo>
                    <a:pt x="166" y="110"/>
                    <a:pt x="166" y="110"/>
                    <a:pt x="166" y="110"/>
                  </a:cubicBezTo>
                  <a:cubicBezTo>
                    <a:pt x="166" y="109"/>
                    <a:pt x="166" y="109"/>
                    <a:pt x="166" y="109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9" y="108"/>
                    <a:pt x="169" y="108"/>
                    <a:pt x="169" y="108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69" y="106"/>
                    <a:pt x="169" y="106"/>
                    <a:pt x="169" y="106"/>
                  </a:cubicBezTo>
                  <a:cubicBezTo>
                    <a:pt x="171" y="105"/>
                    <a:pt x="171" y="105"/>
                    <a:pt x="171" y="105"/>
                  </a:cubicBezTo>
                  <a:cubicBezTo>
                    <a:pt x="171" y="104"/>
                    <a:pt x="171" y="104"/>
                    <a:pt x="171" y="104"/>
                  </a:cubicBezTo>
                  <a:cubicBezTo>
                    <a:pt x="172" y="104"/>
                    <a:pt x="172" y="104"/>
                    <a:pt x="172" y="104"/>
                  </a:cubicBezTo>
                  <a:cubicBezTo>
                    <a:pt x="173" y="102"/>
                    <a:pt x="173" y="102"/>
                    <a:pt x="173" y="102"/>
                  </a:cubicBezTo>
                  <a:cubicBezTo>
                    <a:pt x="173" y="102"/>
                    <a:pt x="173" y="102"/>
                    <a:pt x="173" y="102"/>
                  </a:cubicBezTo>
                  <a:cubicBezTo>
                    <a:pt x="173" y="100"/>
                    <a:pt x="173" y="100"/>
                    <a:pt x="173" y="100"/>
                  </a:cubicBezTo>
                  <a:cubicBezTo>
                    <a:pt x="173" y="100"/>
                    <a:pt x="173" y="100"/>
                    <a:pt x="173" y="100"/>
                  </a:cubicBezTo>
                  <a:cubicBezTo>
                    <a:pt x="173" y="99"/>
                    <a:pt x="173" y="99"/>
                    <a:pt x="173" y="99"/>
                  </a:cubicBezTo>
                  <a:cubicBezTo>
                    <a:pt x="174" y="97"/>
                    <a:pt x="174" y="97"/>
                    <a:pt x="174" y="97"/>
                  </a:cubicBezTo>
                  <a:cubicBezTo>
                    <a:pt x="174" y="95"/>
                    <a:pt x="174" y="95"/>
                    <a:pt x="174" y="95"/>
                  </a:cubicBezTo>
                  <a:cubicBezTo>
                    <a:pt x="176" y="93"/>
                    <a:pt x="176" y="93"/>
                    <a:pt x="176" y="93"/>
                  </a:cubicBezTo>
                  <a:cubicBezTo>
                    <a:pt x="176" y="92"/>
                    <a:pt x="176" y="92"/>
                    <a:pt x="176" y="92"/>
                  </a:cubicBezTo>
                  <a:cubicBezTo>
                    <a:pt x="177" y="90"/>
                    <a:pt x="177" y="90"/>
                    <a:pt x="177" y="90"/>
                  </a:cubicBezTo>
                  <a:cubicBezTo>
                    <a:pt x="178" y="89"/>
                    <a:pt x="178" y="89"/>
                    <a:pt x="178" y="89"/>
                  </a:cubicBezTo>
                  <a:cubicBezTo>
                    <a:pt x="178" y="88"/>
                    <a:pt x="178" y="88"/>
                    <a:pt x="178" y="88"/>
                  </a:cubicBezTo>
                  <a:cubicBezTo>
                    <a:pt x="178" y="87"/>
                    <a:pt x="178" y="87"/>
                    <a:pt x="178" y="87"/>
                  </a:cubicBezTo>
                  <a:cubicBezTo>
                    <a:pt x="179" y="86"/>
                    <a:pt x="179" y="86"/>
                    <a:pt x="179" y="86"/>
                  </a:cubicBezTo>
                  <a:cubicBezTo>
                    <a:pt x="178" y="84"/>
                    <a:pt x="178" y="84"/>
                    <a:pt x="178" y="84"/>
                  </a:cubicBezTo>
                  <a:cubicBezTo>
                    <a:pt x="178" y="83"/>
                    <a:pt x="178" y="83"/>
                    <a:pt x="178" y="83"/>
                  </a:cubicBezTo>
                  <a:cubicBezTo>
                    <a:pt x="178" y="82"/>
                    <a:pt x="178" y="82"/>
                    <a:pt x="178" y="82"/>
                  </a:cubicBezTo>
                  <a:cubicBezTo>
                    <a:pt x="177" y="81"/>
                    <a:pt x="177" y="81"/>
                    <a:pt x="177" y="81"/>
                  </a:cubicBezTo>
                  <a:cubicBezTo>
                    <a:pt x="177" y="80"/>
                    <a:pt x="177" y="80"/>
                    <a:pt x="177" y="80"/>
                  </a:cubicBezTo>
                  <a:cubicBezTo>
                    <a:pt x="178" y="80"/>
                    <a:pt x="178" y="80"/>
                    <a:pt x="178" y="80"/>
                  </a:cubicBezTo>
                  <a:cubicBezTo>
                    <a:pt x="178" y="79"/>
                    <a:pt x="178" y="79"/>
                    <a:pt x="178" y="79"/>
                  </a:cubicBezTo>
                  <a:cubicBezTo>
                    <a:pt x="178" y="78"/>
                    <a:pt x="178" y="78"/>
                    <a:pt x="178" y="78"/>
                  </a:cubicBezTo>
                  <a:cubicBezTo>
                    <a:pt x="178" y="77"/>
                    <a:pt x="178" y="77"/>
                    <a:pt x="178" y="77"/>
                  </a:cubicBezTo>
                  <a:cubicBezTo>
                    <a:pt x="178" y="75"/>
                    <a:pt x="178" y="75"/>
                    <a:pt x="178" y="75"/>
                  </a:cubicBezTo>
                  <a:cubicBezTo>
                    <a:pt x="179" y="74"/>
                    <a:pt x="179" y="74"/>
                    <a:pt x="179" y="74"/>
                  </a:cubicBezTo>
                  <a:cubicBezTo>
                    <a:pt x="178" y="74"/>
                    <a:pt x="178" y="74"/>
                    <a:pt x="178" y="74"/>
                  </a:cubicBezTo>
                  <a:cubicBezTo>
                    <a:pt x="178" y="73"/>
                    <a:pt x="178" y="73"/>
                    <a:pt x="178" y="73"/>
                  </a:cubicBezTo>
                  <a:cubicBezTo>
                    <a:pt x="178" y="71"/>
                    <a:pt x="178" y="71"/>
                    <a:pt x="178" y="71"/>
                  </a:cubicBezTo>
                  <a:cubicBezTo>
                    <a:pt x="178" y="71"/>
                    <a:pt x="178" y="71"/>
                    <a:pt x="178" y="71"/>
                  </a:cubicBezTo>
                  <a:cubicBezTo>
                    <a:pt x="178" y="70"/>
                    <a:pt x="178" y="70"/>
                    <a:pt x="178" y="70"/>
                  </a:cubicBezTo>
                  <a:cubicBezTo>
                    <a:pt x="177" y="70"/>
                    <a:pt x="177" y="70"/>
                    <a:pt x="177" y="70"/>
                  </a:cubicBezTo>
                  <a:cubicBezTo>
                    <a:pt x="177" y="69"/>
                    <a:pt x="177" y="69"/>
                    <a:pt x="177" y="69"/>
                  </a:cubicBezTo>
                  <a:cubicBezTo>
                    <a:pt x="177" y="68"/>
                    <a:pt x="177" y="68"/>
                    <a:pt x="177" y="68"/>
                  </a:cubicBezTo>
                  <a:cubicBezTo>
                    <a:pt x="176" y="68"/>
                    <a:pt x="176" y="68"/>
                    <a:pt x="176" y="68"/>
                  </a:cubicBezTo>
                  <a:cubicBezTo>
                    <a:pt x="175" y="66"/>
                    <a:pt x="175" y="66"/>
                    <a:pt x="175" y="66"/>
                  </a:cubicBezTo>
                  <a:cubicBezTo>
                    <a:pt x="175" y="65"/>
                    <a:pt x="175" y="65"/>
                    <a:pt x="175" y="65"/>
                  </a:cubicBezTo>
                  <a:cubicBezTo>
                    <a:pt x="175" y="64"/>
                    <a:pt x="175" y="64"/>
                    <a:pt x="175" y="64"/>
                  </a:cubicBezTo>
                  <a:cubicBezTo>
                    <a:pt x="174" y="64"/>
                    <a:pt x="174" y="64"/>
                    <a:pt x="174" y="64"/>
                  </a:cubicBezTo>
                  <a:cubicBezTo>
                    <a:pt x="173" y="65"/>
                    <a:pt x="173" y="65"/>
                    <a:pt x="173" y="65"/>
                  </a:cubicBezTo>
                  <a:cubicBezTo>
                    <a:pt x="173" y="64"/>
                    <a:pt x="173" y="64"/>
                    <a:pt x="173" y="64"/>
                  </a:cubicBezTo>
                  <a:cubicBezTo>
                    <a:pt x="173" y="63"/>
                    <a:pt x="173" y="63"/>
                    <a:pt x="173" y="63"/>
                  </a:cubicBezTo>
                  <a:cubicBezTo>
                    <a:pt x="172" y="63"/>
                    <a:pt x="172" y="63"/>
                    <a:pt x="172" y="63"/>
                  </a:cubicBezTo>
                  <a:cubicBezTo>
                    <a:pt x="172" y="62"/>
                    <a:pt x="172" y="62"/>
                    <a:pt x="172" y="62"/>
                  </a:cubicBezTo>
                  <a:cubicBezTo>
                    <a:pt x="171" y="61"/>
                    <a:pt x="171" y="61"/>
                    <a:pt x="171" y="61"/>
                  </a:cubicBezTo>
                  <a:cubicBezTo>
                    <a:pt x="170" y="61"/>
                    <a:pt x="170" y="61"/>
                    <a:pt x="170" y="61"/>
                  </a:cubicBezTo>
                  <a:cubicBezTo>
                    <a:pt x="171" y="60"/>
                    <a:pt x="171" y="60"/>
                    <a:pt x="171" y="60"/>
                  </a:cubicBezTo>
                  <a:cubicBezTo>
                    <a:pt x="170" y="59"/>
                    <a:pt x="170" y="59"/>
                    <a:pt x="170" y="59"/>
                  </a:cubicBezTo>
                  <a:cubicBezTo>
                    <a:pt x="171" y="58"/>
                    <a:pt x="171" y="58"/>
                    <a:pt x="171" y="58"/>
                  </a:cubicBezTo>
                  <a:cubicBezTo>
                    <a:pt x="171" y="57"/>
                    <a:pt x="171" y="57"/>
                    <a:pt x="171" y="57"/>
                  </a:cubicBezTo>
                  <a:cubicBezTo>
                    <a:pt x="171" y="57"/>
                    <a:pt x="171" y="57"/>
                    <a:pt x="171" y="57"/>
                  </a:cubicBezTo>
                  <a:cubicBezTo>
                    <a:pt x="171" y="56"/>
                    <a:pt x="171" y="56"/>
                    <a:pt x="171" y="56"/>
                  </a:cubicBezTo>
                  <a:cubicBezTo>
                    <a:pt x="170" y="56"/>
                    <a:pt x="170" y="56"/>
                    <a:pt x="170" y="56"/>
                  </a:cubicBezTo>
                  <a:cubicBezTo>
                    <a:pt x="170" y="56"/>
                    <a:pt x="170" y="56"/>
                    <a:pt x="170" y="56"/>
                  </a:cubicBezTo>
                  <a:cubicBezTo>
                    <a:pt x="170" y="56"/>
                    <a:pt x="170" y="56"/>
                    <a:pt x="170" y="56"/>
                  </a:cubicBezTo>
                  <a:cubicBezTo>
                    <a:pt x="170" y="57"/>
                    <a:pt x="170" y="57"/>
                    <a:pt x="170" y="57"/>
                  </a:cubicBezTo>
                  <a:cubicBezTo>
                    <a:pt x="168" y="55"/>
                    <a:pt x="168" y="55"/>
                    <a:pt x="168" y="55"/>
                  </a:cubicBezTo>
                  <a:cubicBezTo>
                    <a:pt x="168" y="54"/>
                    <a:pt x="168" y="54"/>
                    <a:pt x="168" y="54"/>
                  </a:cubicBezTo>
                  <a:cubicBezTo>
                    <a:pt x="167" y="54"/>
                    <a:pt x="167" y="54"/>
                    <a:pt x="167" y="54"/>
                  </a:cubicBezTo>
                  <a:cubicBezTo>
                    <a:pt x="167" y="55"/>
                    <a:pt x="167" y="55"/>
                    <a:pt x="167" y="55"/>
                  </a:cubicBezTo>
                  <a:cubicBezTo>
                    <a:pt x="167" y="56"/>
                    <a:pt x="167" y="56"/>
                    <a:pt x="167" y="56"/>
                  </a:cubicBezTo>
                  <a:cubicBezTo>
                    <a:pt x="168" y="57"/>
                    <a:pt x="168" y="57"/>
                    <a:pt x="168" y="57"/>
                  </a:cubicBezTo>
                  <a:cubicBezTo>
                    <a:pt x="167" y="56"/>
                    <a:pt x="167" y="56"/>
                    <a:pt x="167" y="56"/>
                  </a:cubicBezTo>
                  <a:cubicBezTo>
                    <a:pt x="166" y="56"/>
                    <a:pt x="166" y="56"/>
                    <a:pt x="166" y="56"/>
                  </a:cubicBezTo>
                  <a:cubicBezTo>
                    <a:pt x="166" y="55"/>
                    <a:pt x="166" y="55"/>
                    <a:pt x="166" y="55"/>
                  </a:cubicBezTo>
                  <a:cubicBezTo>
                    <a:pt x="166" y="55"/>
                    <a:pt x="166" y="55"/>
                    <a:pt x="166" y="55"/>
                  </a:cubicBezTo>
                  <a:cubicBezTo>
                    <a:pt x="166" y="53"/>
                    <a:pt x="166" y="53"/>
                    <a:pt x="166" y="53"/>
                  </a:cubicBezTo>
                  <a:cubicBezTo>
                    <a:pt x="166" y="52"/>
                    <a:pt x="166" y="52"/>
                    <a:pt x="166" y="52"/>
                  </a:cubicBezTo>
                  <a:cubicBezTo>
                    <a:pt x="166" y="52"/>
                    <a:pt x="166" y="52"/>
                    <a:pt x="166" y="52"/>
                  </a:cubicBezTo>
                  <a:cubicBezTo>
                    <a:pt x="165" y="51"/>
                    <a:pt x="165" y="51"/>
                    <a:pt x="165" y="51"/>
                  </a:cubicBezTo>
                  <a:cubicBezTo>
                    <a:pt x="165" y="51"/>
                    <a:pt x="165" y="51"/>
                    <a:pt x="165" y="51"/>
                  </a:cubicBezTo>
                  <a:cubicBezTo>
                    <a:pt x="165" y="50"/>
                    <a:pt x="165" y="50"/>
                    <a:pt x="165" y="50"/>
                  </a:cubicBezTo>
                  <a:cubicBezTo>
                    <a:pt x="165" y="49"/>
                    <a:pt x="165" y="49"/>
                    <a:pt x="165" y="49"/>
                  </a:cubicBezTo>
                  <a:cubicBezTo>
                    <a:pt x="164" y="48"/>
                    <a:pt x="164" y="48"/>
                    <a:pt x="164" y="48"/>
                  </a:cubicBezTo>
                  <a:cubicBezTo>
                    <a:pt x="163" y="48"/>
                    <a:pt x="163" y="48"/>
                    <a:pt x="163" y="48"/>
                  </a:cubicBezTo>
                  <a:cubicBezTo>
                    <a:pt x="163" y="47"/>
                    <a:pt x="163" y="47"/>
                    <a:pt x="163" y="47"/>
                  </a:cubicBezTo>
                  <a:cubicBezTo>
                    <a:pt x="164" y="47"/>
                    <a:pt x="164" y="47"/>
                    <a:pt x="164" y="47"/>
                  </a:cubicBezTo>
                  <a:cubicBezTo>
                    <a:pt x="164" y="46"/>
                    <a:pt x="164" y="46"/>
                    <a:pt x="164" y="46"/>
                  </a:cubicBezTo>
                  <a:cubicBezTo>
                    <a:pt x="163" y="45"/>
                    <a:pt x="163" y="45"/>
                    <a:pt x="163" y="45"/>
                  </a:cubicBezTo>
                  <a:cubicBezTo>
                    <a:pt x="163" y="45"/>
                    <a:pt x="163" y="45"/>
                    <a:pt x="163" y="45"/>
                  </a:cubicBezTo>
                  <a:cubicBezTo>
                    <a:pt x="162" y="45"/>
                    <a:pt x="162" y="45"/>
                    <a:pt x="162" y="45"/>
                  </a:cubicBezTo>
                  <a:cubicBezTo>
                    <a:pt x="161" y="44"/>
                    <a:pt x="161" y="44"/>
                    <a:pt x="161" y="44"/>
                  </a:cubicBezTo>
                  <a:cubicBezTo>
                    <a:pt x="160" y="44"/>
                    <a:pt x="160" y="44"/>
                    <a:pt x="160" y="44"/>
                  </a:cubicBezTo>
                  <a:cubicBezTo>
                    <a:pt x="160" y="43"/>
                    <a:pt x="160" y="43"/>
                    <a:pt x="160" y="43"/>
                  </a:cubicBezTo>
                  <a:cubicBezTo>
                    <a:pt x="159" y="44"/>
                    <a:pt x="159" y="44"/>
                    <a:pt x="159" y="44"/>
                  </a:cubicBezTo>
                  <a:cubicBezTo>
                    <a:pt x="159" y="43"/>
                    <a:pt x="159" y="43"/>
                    <a:pt x="159" y="43"/>
                  </a:cubicBezTo>
                  <a:cubicBezTo>
                    <a:pt x="158" y="43"/>
                    <a:pt x="158" y="43"/>
                    <a:pt x="158" y="43"/>
                  </a:cubicBezTo>
                  <a:cubicBezTo>
                    <a:pt x="157" y="43"/>
                    <a:pt x="157" y="43"/>
                    <a:pt x="157" y="43"/>
                  </a:cubicBezTo>
                  <a:cubicBezTo>
                    <a:pt x="158" y="43"/>
                    <a:pt x="158" y="43"/>
                    <a:pt x="158" y="43"/>
                  </a:cubicBezTo>
                  <a:cubicBezTo>
                    <a:pt x="159" y="42"/>
                    <a:pt x="159" y="42"/>
                    <a:pt x="159" y="42"/>
                  </a:cubicBezTo>
                  <a:cubicBezTo>
                    <a:pt x="159" y="42"/>
                    <a:pt x="159" y="42"/>
                    <a:pt x="159" y="42"/>
                  </a:cubicBezTo>
                  <a:cubicBezTo>
                    <a:pt x="158" y="41"/>
                    <a:pt x="158" y="41"/>
                    <a:pt x="158" y="41"/>
                  </a:cubicBezTo>
                  <a:cubicBezTo>
                    <a:pt x="157" y="42"/>
                    <a:pt x="157" y="42"/>
                    <a:pt x="157" y="42"/>
                  </a:cubicBezTo>
                  <a:cubicBezTo>
                    <a:pt x="157" y="41"/>
                    <a:pt x="157" y="41"/>
                    <a:pt x="157" y="41"/>
                  </a:cubicBezTo>
                  <a:cubicBezTo>
                    <a:pt x="156" y="41"/>
                    <a:pt x="156" y="41"/>
                    <a:pt x="156" y="41"/>
                  </a:cubicBezTo>
                  <a:cubicBezTo>
                    <a:pt x="156" y="41"/>
                    <a:pt x="156" y="41"/>
                    <a:pt x="156" y="41"/>
                  </a:cubicBezTo>
                  <a:cubicBezTo>
                    <a:pt x="154" y="40"/>
                    <a:pt x="154" y="40"/>
                    <a:pt x="154" y="40"/>
                  </a:cubicBezTo>
                  <a:cubicBezTo>
                    <a:pt x="153" y="39"/>
                    <a:pt x="153" y="39"/>
                    <a:pt x="153" y="39"/>
                  </a:cubicBezTo>
                  <a:cubicBezTo>
                    <a:pt x="153" y="37"/>
                    <a:pt x="153" y="37"/>
                    <a:pt x="153" y="37"/>
                  </a:cubicBezTo>
                  <a:cubicBezTo>
                    <a:pt x="153" y="36"/>
                    <a:pt x="153" y="36"/>
                    <a:pt x="153" y="36"/>
                  </a:cubicBezTo>
                  <a:cubicBezTo>
                    <a:pt x="153" y="35"/>
                    <a:pt x="153" y="35"/>
                    <a:pt x="153" y="35"/>
                  </a:cubicBezTo>
                  <a:cubicBezTo>
                    <a:pt x="153" y="35"/>
                    <a:pt x="153" y="35"/>
                    <a:pt x="153" y="35"/>
                  </a:cubicBezTo>
                  <a:cubicBezTo>
                    <a:pt x="153" y="34"/>
                    <a:pt x="153" y="34"/>
                    <a:pt x="153" y="34"/>
                  </a:cubicBezTo>
                  <a:cubicBezTo>
                    <a:pt x="153" y="32"/>
                    <a:pt x="153" y="32"/>
                    <a:pt x="153" y="32"/>
                  </a:cubicBezTo>
                  <a:cubicBezTo>
                    <a:pt x="152" y="31"/>
                    <a:pt x="152" y="31"/>
                    <a:pt x="152" y="31"/>
                  </a:cubicBezTo>
                  <a:cubicBezTo>
                    <a:pt x="153" y="30"/>
                    <a:pt x="153" y="30"/>
                    <a:pt x="153" y="30"/>
                  </a:cubicBezTo>
                  <a:cubicBezTo>
                    <a:pt x="152" y="30"/>
                    <a:pt x="152" y="30"/>
                    <a:pt x="152" y="30"/>
                  </a:cubicBezTo>
                  <a:cubicBezTo>
                    <a:pt x="152" y="30"/>
                    <a:pt x="152" y="30"/>
                    <a:pt x="152" y="30"/>
                  </a:cubicBezTo>
                  <a:cubicBezTo>
                    <a:pt x="151" y="28"/>
                    <a:pt x="151" y="28"/>
                    <a:pt x="151" y="28"/>
                  </a:cubicBezTo>
                  <a:cubicBezTo>
                    <a:pt x="151" y="26"/>
                    <a:pt x="151" y="26"/>
                    <a:pt x="151" y="26"/>
                  </a:cubicBezTo>
                  <a:cubicBezTo>
                    <a:pt x="151" y="26"/>
                    <a:pt x="151" y="26"/>
                    <a:pt x="151" y="26"/>
                  </a:cubicBezTo>
                  <a:cubicBezTo>
                    <a:pt x="151" y="26"/>
                    <a:pt x="151" y="26"/>
                    <a:pt x="151" y="26"/>
                  </a:cubicBezTo>
                  <a:cubicBezTo>
                    <a:pt x="151" y="25"/>
                    <a:pt x="151" y="25"/>
                    <a:pt x="151" y="25"/>
                  </a:cubicBezTo>
                  <a:cubicBezTo>
                    <a:pt x="151" y="23"/>
                    <a:pt x="151" y="23"/>
                    <a:pt x="151" y="23"/>
                  </a:cubicBezTo>
                  <a:cubicBezTo>
                    <a:pt x="151" y="22"/>
                    <a:pt x="151" y="22"/>
                    <a:pt x="151" y="22"/>
                  </a:cubicBezTo>
                  <a:cubicBezTo>
                    <a:pt x="151" y="21"/>
                    <a:pt x="151" y="21"/>
                    <a:pt x="151" y="21"/>
                  </a:cubicBezTo>
                  <a:cubicBezTo>
                    <a:pt x="151" y="21"/>
                    <a:pt x="151" y="21"/>
                    <a:pt x="151" y="21"/>
                  </a:cubicBezTo>
                  <a:cubicBezTo>
                    <a:pt x="151" y="20"/>
                    <a:pt x="151" y="20"/>
                    <a:pt x="151" y="20"/>
                  </a:cubicBezTo>
                  <a:cubicBezTo>
                    <a:pt x="149" y="19"/>
                    <a:pt x="149" y="19"/>
                    <a:pt x="149" y="19"/>
                  </a:cubicBezTo>
                  <a:cubicBezTo>
                    <a:pt x="148" y="19"/>
                    <a:pt x="148" y="19"/>
                    <a:pt x="148" y="19"/>
                  </a:cubicBezTo>
                  <a:cubicBezTo>
                    <a:pt x="149" y="18"/>
                    <a:pt x="149" y="18"/>
                    <a:pt x="149" y="18"/>
                  </a:cubicBezTo>
                  <a:cubicBezTo>
                    <a:pt x="148" y="17"/>
                    <a:pt x="148" y="17"/>
                    <a:pt x="148" y="17"/>
                  </a:cubicBezTo>
                  <a:cubicBezTo>
                    <a:pt x="147" y="18"/>
                    <a:pt x="147" y="18"/>
                    <a:pt x="147" y="18"/>
                  </a:cubicBezTo>
                  <a:cubicBezTo>
                    <a:pt x="146" y="18"/>
                    <a:pt x="146" y="18"/>
                    <a:pt x="146" y="18"/>
                  </a:cubicBezTo>
                  <a:cubicBezTo>
                    <a:pt x="146" y="18"/>
                    <a:pt x="146" y="18"/>
                    <a:pt x="146" y="18"/>
                  </a:cubicBezTo>
                  <a:cubicBezTo>
                    <a:pt x="145" y="19"/>
                    <a:pt x="145" y="19"/>
                    <a:pt x="145" y="19"/>
                  </a:cubicBezTo>
                  <a:cubicBezTo>
                    <a:pt x="144" y="17"/>
                    <a:pt x="144" y="17"/>
                    <a:pt x="144" y="17"/>
                  </a:cubicBezTo>
                  <a:cubicBezTo>
                    <a:pt x="144" y="17"/>
                    <a:pt x="144" y="17"/>
                    <a:pt x="144" y="17"/>
                  </a:cubicBezTo>
                  <a:cubicBezTo>
                    <a:pt x="144" y="15"/>
                    <a:pt x="144" y="15"/>
                    <a:pt x="144" y="15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2"/>
                    <a:pt x="144" y="12"/>
                    <a:pt x="144" y="12"/>
                  </a:cubicBezTo>
                  <a:cubicBezTo>
                    <a:pt x="144" y="12"/>
                    <a:pt x="144" y="12"/>
                    <a:pt x="144" y="12"/>
                  </a:cubicBezTo>
                  <a:cubicBezTo>
                    <a:pt x="143" y="12"/>
                    <a:pt x="143" y="12"/>
                    <a:pt x="143" y="12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3" y="10"/>
                    <a:pt x="143" y="10"/>
                    <a:pt x="143" y="10"/>
                  </a:cubicBezTo>
                  <a:cubicBezTo>
                    <a:pt x="143" y="9"/>
                    <a:pt x="143" y="9"/>
                    <a:pt x="143" y="9"/>
                  </a:cubicBezTo>
                  <a:cubicBezTo>
                    <a:pt x="142" y="9"/>
                    <a:pt x="142" y="9"/>
                    <a:pt x="142" y="9"/>
                  </a:cubicBezTo>
                  <a:cubicBezTo>
                    <a:pt x="142" y="8"/>
                    <a:pt x="142" y="8"/>
                    <a:pt x="142" y="8"/>
                  </a:cubicBezTo>
                  <a:cubicBezTo>
                    <a:pt x="143" y="8"/>
                    <a:pt x="143" y="8"/>
                    <a:pt x="143" y="8"/>
                  </a:cubicBezTo>
                  <a:cubicBezTo>
                    <a:pt x="142" y="7"/>
                    <a:pt x="142" y="7"/>
                    <a:pt x="142" y="7"/>
                  </a:cubicBezTo>
                  <a:cubicBezTo>
                    <a:pt x="142" y="8"/>
                    <a:pt x="142" y="8"/>
                    <a:pt x="142" y="8"/>
                  </a:cubicBezTo>
                  <a:cubicBezTo>
                    <a:pt x="141" y="7"/>
                    <a:pt x="141" y="7"/>
                    <a:pt x="141" y="7"/>
                  </a:cubicBezTo>
                  <a:cubicBezTo>
                    <a:pt x="141" y="5"/>
                    <a:pt x="141" y="5"/>
                    <a:pt x="141" y="5"/>
                  </a:cubicBezTo>
                  <a:cubicBezTo>
                    <a:pt x="141" y="5"/>
                    <a:pt x="141" y="5"/>
                    <a:pt x="141" y="5"/>
                  </a:cubicBezTo>
                  <a:cubicBezTo>
                    <a:pt x="141" y="4"/>
                    <a:pt x="141" y="4"/>
                    <a:pt x="141" y="4"/>
                  </a:cubicBezTo>
                  <a:cubicBezTo>
                    <a:pt x="140" y="3"/>
                    <a:pt x="140" y="3"/>
                    <a:pt x="140" y="3"/>
                  </a:cubicBezTo>
                  <a:cubicBezTo>
                    <a:pt x="140" y="3"/>
                    <a:pt x="140" y="3"/>
                    <a:pt x="140" y="3"/>
                  </a:cubicBezTo>
                  <a:cubicBezTo>
                    <a:pt x="139" y="3"/>
                    <a:pt x="139" y="3"/>
                    <a:pt x="139" y="3"/>
                  </a:cubicBezTo>
                  <a:cubicBezTo>
                    <a:pt x="138" y="4"/>
                    <a:pt x="138" y="4"/>
                    <a:pt x="138" y="4"/>
                  </a:cubicBezTo>
                  <a:cubicBezTo>
                    <a:pt x="138" y="5"/>
                    <a:pt x="138" y="5"/>
                    <a:pt x="138" y="5"/>
                  </a:cubicBezTo>
                  <a:cubicBezTo>
                    <a:pt x="138" y="7"/>
                    <a:pt x="138" y="7"/>
                    <a:pt x="138" y="7"/>
                  </a:cubicBezTo>
                  <a:cubicBezTo>
                    <a:pt x="138" y="7"/>
                    <a:pt x="138" y="7"/>
                    <a:pt x="138" y="7"/>
                  </a:cubicBezTo>
                  <a:cubicBezTo>
                    <a:pt x="138" y="8"/>
                    <a:pt x="138" y="8"/>
                    <a:pt x="138" y="8"/>
                  </a:cubicBezTo>
                  <a:cubicBezTo>
                    <a:pt x="137" y="8"/>
                    <a:pt x="137" y="8"/>
                    <a:pt x="137" y="8"/>
                  </a:cubicBezTo>
                  <a:cubicBezTo>
                    <a:pt x="137" y="9"/>
                    <a:pt x="137" y="9"/>
                    <a:pt x="137" y="9"/>
                  </a:cubicBezTo>
                  <a:cubicBezTo>
                    <a:pt x="136" y="10"/>
                    <a:pt x="136" y="10"/>
                    <a:pt x="136" y="10"/>
                  </a:cubicBezTo>
                  <a:cubicBezTo>
                    <a:pt x="137" y="10"/>
                    <a:pt x="137" y="10"/>
                    <a:pt x="137" y="10"/>
                  </a:cubicBezTo>
                  <a:cubicBezTo>
                    <a:pt x="137" y="11"/>
                    <a:pt x="137" y="11"/>
                    <a:pt x="137" y="11"/>
                  </a:cubicBezTo>
                  <a:cubicBezTo>
                    <a:pt x="137" y="11"/>
                    <a:pt x="137" y="11"/>
                    <a:pt x="137" y="11"/>
                  </a:cubicBezTo>
                  <a:cubicBezTo>
                    <a:pt x="136" y="11"/>
                    <a:pt x="136" y="11"/>
                    <a:pt x="136" y="11"/>
                  </a:cubicBezTo>
                  <a:cubicBezTo>
                    <a:pt x="136" y="12"/>
                    <a:pt x="136" y="12"/>
                    <a:pt x="136" y="12"/>
                  </a:cubicBezTo>
                  <a:cubicBezTo>
                    <a:pt x="135" y="13"/>
                    <a:pt x="135" y="13"/>
                    <a:pt x="135" y="13"/>
                  </a:cubicBezTo>
                  <a:cubicBezTo>
                    <a:pt x="136" y="14"/>
                    <a:pt x="136" y="14"/>
                    <a:pt x="136" y="14"/>
                  </a:cubicBezTo>
                  <a:cubicBezTo>
                    <a:pt x="136" y="14"/>
                    <a:pt x="136" y="14"/>
                    <a:pt x="136" y="14"/>
                  </a:cubicBezTo>
                  <a:cubicBezTo>
                    <a:pt x="136" y="14"/>
                    <a:pt x="136" y="14"/>
                    <a:pt x="136" y="14"/>
                  </a:cubicBezTo>
                  <a:cubicBezTo>
                    <a:pt x="135" y="15"/>
                    <a:pt x="135" y="15"/>
                    <a:pt x="135" y="15"/>
                  </a:cubicBezTo>
                  <a:cubicBezTo>
                    <a:pt x="135" y="17"/>
                    <a:pt x="135" y="17"/>
                    <a:pt x="135" y="17"/>
                  </a:cubicBezTo>
                  <a:cubicBezTo>
                    <a:pt x="135" y="18"/>
                    <a:pt x="135" y="18"/>
                    <a:pt x="135" y="18"/>
                  </a:cubicBezTo>
                  <a:cubicBezTo>
                    <a:pt x="135" y="19"/>
                    <a:pt x="135" y="19"/>
                    <a:pt x="135" y="19"/>
                  </a:cubicBezTo>
                  <a:cubicBezTo>
                    <a:pt x="135" y="20"/>
                    <a:pt x="135" y="20"/>
                    <a:pt x="135" y="20"/>
                  </a:cubicBezTo>
                  <a:cubicBezTo>
                    <a:pt x="135" y="22"/>
                    <a:pt x="135" y="22"/>
                    <a:pt x="135" y="22"/>
                  </a:cubicBezTo>
                  <a:cubicBezTo>
                    <a:pt x="134" y="22"/>
                    <a:pt x="134" y="22"/>
                    <a:pt x="134" y="22"/>
                  </a:cubicBezTo>
                  <a:cubicBezTo>
                    <a:pt x="134" y="23"/>
                    <a:pt x="134" y="23"/>
                    <a:pt x="134" y="23"/>
                  </a:cubicBezTo>
                  <a:cubicBezTo>
                    <a:pt x="133" y="24"/>
                    <a:pt x="133" y="24"/>
                    <a:pt x="133" y="24"/>
                  </a:cubicBezTo>
                  <a:cubicBezTo>
                    <a:pt x="133" y="27"/>
                    <a:pt x="133" y="27"/>
                    <a:pt x="133" y="27"/>
                  </a:cubicBezTo>
                  <a:cubicBezTo>
                    <a:pt x="132" y="28"/>
                    <a:pt x="132" y="28"/>
                    <a:pt x="132" y="28"/>
                  </a:cubicBezTo>
                  <a:cubicBezTo>
                    <a:pt x="133" y="28"/>
                    <a:pt x="133" y="28"/>
                    <a:pt x="133" y="28"/>
                  </a:cubicBezTo>
                  <a:cubicBezTo>
                    <a:pt x="132" y="30"/>
                    <a:pt x="132" y="30"/>
                    <a:pt x="132" y="30"/>
                  </a:cubicBezTo>
                  <a:cubicBezTo>
                    <a:pt x="131" y="30"/>
                    <a:pt x="131" y="30"/>
                    <a:pt x="131" y="30"/>
                  </a:cubicBezTo>
                  <a:cubicBezTo>
                    <a:pt x="131" y="32"/>
                    <a:pt x="131" y="32"/>
                    <a:pt x="131" y="32"/>
                  </a:cubicBezTo>
                  <a:cubicBezTo>
                    <a:pt x="130" y="33"/>
                    <a:pt x="130" y="33"/>
                    <a:pt x="130" y="33"/>
                  </a:cubicBezTo>
                  <a:cubicBezTo>
                    <a:pt x="127" y="34"/>
                    <a:pt x="127" y="34"/>
                    <a:pt x="127" y="34"/>
                  </a:cubicBezTo>
                  <a:cubicBezTo>
                    <a:pt x="126" y="33"/>
                    <a:pt x="126" y="33"/>
                    <a:pt x="126" y="33"/>
                  </a:cubicBezTo>
                  <a:cubicBezTo>
                    <a:pt x="125" y="33"/>
                    <a:pt x="125" y="33"/>
                    <a:pt x="125" y="33"/>
                  </a:cubicBezTo>
                  <a:cubicBezTo>
                    <a:pt x="124" y="32"/>
                    <a:pt x="124" y="32"/>
                    <a:pt x="124" y="32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2" y="30"/>
                    <a:pt x="122" y="30"/>
                    <a:pt x="122" y="30"/>
                  </a:cubicBezTo>
                  <a:cubicBezTo>
                    <a:pt x="121" y="30"/>
                    <a:pt x="121" y="30"/>
                    <a:pt x="121" y="30"/>
                  </a:cubicBezTo>
                  <a:cubicBezTo>
                    <a:pt x="121" y="29"/>
                    <a:pt x="121" y="29"/>
                    <a:pt x="121" y="29"/>
                  </a:cubicBezTo>
                  <a:cubicBezTo>
                    <a:pt x="119" y="29"/>
                    <a:pt x="119" y="29"/>
                    <a:pt x="119" y="29"/>
                  </a:cubicBezTo>
                  <a:cubicBezTo>
                    <a:pt x="118" y="28"/>
                    <a:pt x="118" y="28"/>
                    <a:pt x="118" y="28"/>
                  </a:cubicBezTo>
                  <a:cubicBezTo>
                    <a:pt x="118" y="28"/>
                    <a:pt x="118" y="28"/>
                    <a:pt x="118" y="28"/>
                  </a:cubicBezTo>
                  <a:cubicBezTo>
                    <a:pt x="117" y="27"/>
                    <a:pt x="117" y="27"/>
                    <a:pt x="117" y="27"/>
                  </a:cubicBezTo>
                  <a:cubicBezTo>
                    <a:pt x="116" y="27"/>
                    <a:pt x="116" y="27"/>
                    <a:pt x="116" y="27"/>
                  </a:cubicBezTo>
                  <a:cubicBezTo>
                    <a:pt x="115" y="26"/>
                    <a:pt x="115" y="26"/>
                    <a:pt x="115" y="26"/>
                  </a:cubicBezTo>
                  <a:cubicBezTo>
                    <a:pt x="114" y="25"/>
                    <a:pt x="114" y="25"/>
                    <a:pt x="114" y="25"/>
                  </a:cubicBezTo>
                  <a:cubicBezTo>
                    <a:pt x="114" y="25"/>
                    <a:pt x="114" y="25"/>
                    <a:pt x="114" y="25"/>
                  </a:cubicBezTo>
                  <a:cubicBezTo>
                    <a:pt x="113" y="25"/>
                    <a:pt x="113" y="25"/>
                    <a:pt x="113" y="25"/>
                  </a:cubicBezTo>
                  <a:cubicBezTo>
                    <a:pt x="112" y="25"/>
                    <a:pt x="112" y="25"/>
                    <a:pt x="112" y="25"/>
                  </a:cubicBezTo>
                  <a:cubicBezTo>
                    <a:pt x="112" y="25"/>
                    <a:pt x="112" y="25"/>
                    <a:pt x="112" y="25"/>
                  </a:cubicBezTo>
                  <a:cubicBezTo>
                    <a:pt x="112" y="25"/>
                    <a:pt x="112" y="25"/>
                    <a:pt x="112" y="25"/>
                  </a:cubicBezTo>
                  <a:cubicBezTo>
                    <a:pt x="111" y="24"/>
                    <a:pt x="111" y="24"/>
                    <a:pt x="111" y="24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108" y="21"/>
                    <a:pt x="108" y="21"/>
                    <a:pt x="108" y="21"/>
                  </a:cubicBezTo>
                  <a:cubicBezTo>
                    <a:pt x="108" y="20"/>
                    <a:pt x="108" y="20"/>
                    <a:pt x="108" y="20"/>
                  </a:cubicBezTo>
                  <a:cubicBezTo>
                    <a:pt x="108" y="19"/>
                    <a:pt x="108" y="19"/>
                    <a:pt x="108" y="19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0" y="17"/>
                    <a:pt x="110" y="17"/>
                    <a:pt x="110" y="17"/>
                  </a:cubicBezTo>
                  <a:cubicBezTo>
                    <a:pt x="110" y="16"/>
                    <a:pt x="110" y="16"/>
                    <a:pt x="110" y="16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09" y="16"/>
                    <a:pt x="109" y="16"/>
                    <a:pt x="109" y="16"/>
                  </a:cubicBezTo>
                  <a:cubicBezTo>
                    <a:pt x="109" y="15"/>
                    <a:pt x="109" y="15"/>
                    <a:pt x="109" y="15"/>
                  </a:cubicBezTo>
                  <a:cubicBezTo>
                    <a:pt x="110" y="14"/>
                    <a:pt x="110" y="14"/>
                    <a:pt x="110" y="14"/>
                  </a:cubicBezTo>
                  <a:cubicBezTo>
                    <a:pt x="110" y="13"/>
                    <a:pt x="110" y="13"/>
                    <a:pt x="110" y="13"/>
                  </a:cubicBezTo>
                  <a:cubicBezTo>
                    <a:pt x="110" y="13"/>
                    <a:pt x="110" y="13"/>
                    <a:pt x="110" y="13"/>
                  </a:cubicBezTo>
                  <a:cubicBezTo>
                    <a:pt x="111" y="13"/>
                    <a:pt x="111" y="13"/>
                    <a:pt x="111" y="13"/>
                  </a:cubicBezTo>
                  <a:cubicBezTo>
                    <a:pt x="111" y="13"/>
                    <a:pt x="111" y="13"/>
                    <a:pt x="111" y="13"/>
                  </a:cubicBezTo>
                  <a:cubicBezTo>
                    <a:pt x="112" y="13"/>
                    <a:pt x="112" y="13"/>
                    <a:pt x="112" y="13"/>
                  </a:cubicBezTo>
                  <a:cubicBezTo>
                    <a:pt x="113" y="13"/>
                    <a:pt x="113" y="13"/>
                    <a:pt x="113" y="13"/>
                  </a:cubicBezTo>
                  <a:cubicBezTo>
                    <a:pt x="113" y="12"/>
                    <a:pt x="113" y="12"/>
                    <a:pt x="113" y="12"/>
                  </a:cubicBezTo>
                  <a:cubicBezTo>
                    <a:pt x="112" y="12"/>
                    <a:pt x="112" y="12"/>
                    <a:pt x="112" y="12"/>
                  </a:cubicBezTo>
                  <a:cubicBezTo>
                    <a:pt x="113" y="11"/>
                    <a:pt x="113" y="11"/>
                    <a:pt x="113" y="11"/>
                  </a:cubicBezTo>
                  <a:cubicBezTo>
                    <a:pt x="113" y="11"/>
                    <a:pt x="113" y="11"/>
                    <a:pt x="113" y="11"/>
                  </a:cubicBezTo>
                  <a:cubicBezTo>
                    <a:pt x="114" y="10"/>
                    <a:pt x="114" y="10"/>
                    <a:pt x="114" y="10"/>
                  </a:cubicBezTo>
                  <a:cubicBezTo>
                    <a:pt x="115" y="10"/>
                    <a:pt x="115" y="10"/>
                    <a:pt x="115" y="10"/>
                  </a:cubicBezTo>
                  <a:cubicBezTo>
                    <a:pt x="115" y="9"/>
                    <a:pt x="115" y="9"/>
                    <a:pt x="115" y="9"/>
                  </a:cubicBezTo>
                  <a:cubicBezTo>
                    <a:pt x="115" y="8"/>
                    <a:pt x="115" y="8"/>
                    <a:pt x="115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9"/>
                    <a:pt x="114" y="9"/>
                    <a:pt x="114" y="9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2" y="7"/>
                    <a:pt x="112" y="7"/>
                    <a:pt x="112" y="7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2" y="9"/>
                    <a:pt x="112" y="9"/>
                    <a:pt x="112" y="9"/>
                  </a:cubicBezTo>
                  <a:cubicBezTo>
                    <a:pt x="112" y="9"/>
                    <a:pt x="112" y="9"/>
                    <a:pt x="112" y="9"/>
                  </a:cubicBezTo>
                  <a:cubicBezTo>
                    <a:pt x="111" y="10"/>
                    <a:pt x="111" y="10"/>
                    <a:pt x="111" y="1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9"/>
                    <a:pt x="109" y="9"/>
                  </a:cubicBezTo>
                  <a:cubicBezTo>
                    <a:pt x="109" y="9"/>
                    <a:pt x="109" y="9"/>
                    <a:pt x="109" y="9"/>
                  </a:cubicBezTo>
                  <a:cubicBezTo>
                    <a:pt x="109" y="8"/>
                    <a:pt x="109" y="8"/>
                    <a:pt x="109" y="8"/>
                  </a:cubicBezTo>
                  <a:cubicBezTo>
                    <a:pt x="109" y="8"/>
                    <a:pt x="109" y="8"/>
                    <a:pt x="109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8"/>
                    <a:pt x="109" y="8"/>
                    <a:pt x="109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9"/>
                    <a:pt x="107" y="9"/>
                  </a:cubicBezTo>
                  <a:cubicBezTo>
                    <a:pt x="107" y="9"/>
                    <a:pt x="107" y="9"/>
                    <a:pt x="107" y="9"/>
                  </a:cubicBezTo>
                  <a:cubicBezTo>
                    <a:pt x="107" y="9"/>
                    <a:pt x="107" y="9"/>
                    <a:pt x="107" y="9"/>
                  </a:cubicBezTo>
                  <a:cubicBezTo>
                    <a:pt x="107" y="9"/>
                    <a:pt x="107" y="9"/>
                    <a:pt x="107" y="9"/>
                  </a:cubicBezTo>
                  <a:cubicBezTo>
                    <a:pt x="106" y="9"/>
                    <a:pt x="106" y="9"/>
                    <a:pt x="106" y="9"/>
                  </a:cubicBezTo>
                  <a:cubicBezTo>
                    <a:pt x="106" y="8"/>
                    <a:pt x="106" y="8"/>
                    <a:pt x="106" y="8"/>
                  </a:cubicBezTo>
                  <a:cubicBezTo>
                    <a:pt x="105" y="7"/>
                    <a:pt x="105" y="7"/>
                    <a:pt x="105" y="7"/>
                  </a:cubicBezTo>
                  <a:cubicBezTo>
                    <a:pt x="105" y="7"/>
                    <a:pt x="105" y="7"/>
                    <a:pt x="105" y="7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2" y="8"/>
                    <a:pt x="102" y="8"/>
                    <a:pt x="102" y="8"/>
                  </a:cubicBezTo>
                  <a:cubicBezTo>
                    <a:pt x="102" y="7"/>
                    <a:pt x="102" y="7"/>
                    <a:pt x="102" y="7"/>
                  </a:cubicBezTo>
                  <a:cubicBezTo>
                    <a:pt x="102" y="7"/>
                    <a:pt x="102" y="7"/>
                    <a:pt x="102" y="7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0" y="7"/>
                    <a:pt x="100" y="7"/>
                    <a:pt x="100" y="7"/>
                  </a:cubicBezTo>
                  <a:cubicBezTo>
                    <a:pt x="99" y="7"/>
                    <a:pt x="99" y="7"/>
                    <a:pt x="99" y="7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98" y="5"/>
                    <a:pt x="98" y="5"/>
                    <a:pt x="98" y="5"/>
                  </a:cubicBezTo>
                  <a:cubicBezTo>
                    <a:pt x="97" y="5"/>
                    <a:pt x="97" y="5"/>
                    <a:pt x="97" y="5"/>
                  </a:cubicBezTo>
                  <a:cubicBezTo>
                    <a:pt x="97" y="5"/>
                    <a:pt x="97" y="5"/>
                    <a:pt x="97" y="5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95" y="5"/>
                    <a:pt x="95" y="5"/>
                    <a:pt x="95" y="5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93" y="4"/>
                    <a:pt x="93" y="4"/>
                    <a:pt x="93" y="4"/>
                  </a:cubicBezTo>
                  <a:cubicBezTo>
                    <a:pt x="93" y="4"/>
                    <a:pt x="93" y="4"/>
                    <a:pt x="93" y="4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3" y="5"/>
                    <a:pt x="93" y="5"/>
                    <a:pt x="93" y="5"/>
                  </a:cubicBezTo>
                  <a:cubicBezTo>
                    <a:pt x="93" y="5"/>
                    <a:pt x="93" y="5"/>
                    <a:pt x="93" y="5"/>
                  </a:cubicBezTo>
                  <a:cubicBezTo>
                    <a:pt x="94" y="5"/>
                    <a:pt x="94" y="5"/>
                    <a:pt x="94" y="5"/>
                  </a:cubicBezTo>
                  <a:cubicBezTo>
                    <a:pt x="94" y="5"/>
                    <a:pt x="94" y="5"/>
                    <a:pt x="94" y="5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95" y="7"/>
                    <a:pt x="95" y="7"/>
                    <a:pt x="95" y="7"/>
                  </a:cubicBezTo>
                  <a:cubicBezTo>
                    <a:pt x="96" y="8"/>
                    <a:pt x="96" y="8"/>
                    <a:pt x="96" y="8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94" y="9"/>
                    <a:pt x="94" y="9"/>
                    <a:pt x="94" y="9"/>
                  </a:cubicBezTo>
                  <a:cubicBezTo>
                    <a:pt x="94" y="8"/>
                    <a:pt x="94" y="8"/>
                    <a:pt x="94" y="8"/>
                  </a:cubicBezTo>
                  <a:cubicBezTo>
                    <a:pt x="94" y="8"/>
                    <a:pt x="94" y="8"/>
                    <a:pt x="94" y="8"/>
                  </a:cubicBezTo>
                  <a:cubicBezTo>
                    <a:pt x="93" y="9"/>
                    <a:pt x="93" y="9"/>
                    <a:pt x="93" y="9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89" y="8"/>
                    <a:pt x="89" y="8"/>
                    <a:pt x="89" y="8"/>
                  </a:cubicBezTo>
                  <a:cubicBezTo>
                    <a:pt x="89" y="8"/>
                    <a:pt x="89" y="8"/>
                    <a:pt x="89" y="8"/>
                  </a:cubicBezTo>
                  <a:cubicBezTo>
                    <a:pt x="88" y="9"/>
                    <a:pt x="88" y="9"/>
                    <a:pt x="88" y="9"/>
                  </a:cubicBezTo>
                  <a:cubicBezTo>
                    <a:pt x="88" y="9"/>
                    <a:pt x="88" y="9"/>
                    <a:pt x="88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0"/>
                    <a:pt x="87" y="10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86" y="11"/>
                    <a:pt x="86" y="11"/>
                    <a:pt x="86" y="11"/>
                  </a:cubicBezTo>
                  <a:cubicBezTo>
                    <a:pt x="86" y="11"/>
                    <a:pt x="86" y="11"/>
                    <a:pt x="86" y="11"/>
                  </a:cubicBezTo>
                  <a:cubicBezTo>
                    <a:pt x="85" y="11"/>
                    <a:pt x="85" y="11"/>
                    <a:pt x="85" y="11"/>
                  </a:cubicBezTo>
                  <a:cubicBezTo>
                    <a:pt x="85" y="11"/>
                    <a:pt x="85" y="11"/>
                    <a:pt x="85" y="11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84" y="12"/>
                    <a:pt x="84" y="12"/>
                    <a:pt x="84" y="12"/>
                  </a:cubicBezTo>
                  <a:cubicBezTo>
                    <a:pt x="84" y="13"/>
                    <a:pt x="84" y="13"/>
                    <a:pt x="84" y="13"/>
                  </a:cubicBezTo>
                  <a:cubicBezTo>
                    <a:pt x="85" y="13"/>
                    <a:pt x="85" y="13"/>
                    <a:pt x="85" y="13"/>
                  </a:cubicBezTo>
                  <a:cubicBezTo>
                    <a:pt x="85" y="14"/>
                    <a:pt x="85" y="14"/>
                    <a:pt x="85" y="14"/>
                  </a:cubicBezTo>
                  <a:cubicBezTo>
                    <a:pt x="84" y="13"/>
                    <a:pt x="84" y="13"/>
                    <a:pt x="84" y="13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2" y="15"/>
                    <a:pt x="82" y="15"/>
                    <a:pt x="82" y="15"/>
                  </a:cubicBezTo>
                  <a:cubicBezTo>
                    <a:pt x="81" y="16"/>
                    <a:pt x="81" y="16"/>
                    <a:pt x="81" y="16"/>
                  </a:cubicBezTo>
                  <a:cubicBezTo>
                    <a:pt x="81" y="16"/>
                    <a:pt x="81" y="16"/>
                    <a:pt x="81" y="16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82" y="19"/>
                    <a:pt x="82" y="19"/>
                    <a:pt x="82" y="19"/>
                  </a:cubicBezTo>
                  <a:cubicBezTo>
                    <a:pt x="81" y="19"/>
                    <a:pt x="81" y="19"/>
                    <a:pt x="81" y="19"/>
                  </a:cubicBezTo>
                  <a:cubicBezTo>
                    <a:pt x="81" y="19"/>
                    <a:pt x="81" y="19"/>
                    <a:pt x="81" y="19"/>
                  </a:cubicBezTo>
                  <a:cubicBezTo>
                    <a:pt x="83" y="20"/>
                    <a:pt x="83" y="20"/>
                    <a:pt x="83" y="20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1" y="20"/>
                    <a:pt x="81" y="20"/>
                    <a:pt x="81" y="20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2" y="22"/>
                    <a:pt x="82" y="22"/>
                    <a:pt x="82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9" y="20"/>
                    <a:pt x="79" y="20"/>
                    <a:pt x="79" y="20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7" y="20"/>
                    <a:pt x="77" y="20"/>
                    <a:pt x="77" y="20"/>
                  </a:cubicBezTo>
                  <a:cubicBezTo>
                    <a:pt x="75" y="20"/>
                    <a:pt x="75" y="20"/>
                    <a:pt x="75" y="20"/>
                  </a:cubicBezTo>
                  <a:cubicBezTo>
                    <a:pt x="76" y="20"/>
                    <a:pt x="76" y="20"/>
                    <a:pt x="76" y="20"/>
                  </a:cubicBezTo>
                  <a:cubicBezTo>
                    <a:pt x="75" y="21"/>
                    <a:pt x="75" y="21"/>
                    <a:pt x="75" y="21"/>
                  </a:cubicBezTo>
                  <a:cubicBezTo>
                    <a:pt x="75" y="20"/>
                    <a:pt x="75" y="20"/>
                    <a:pt x="75" y="20"/>
                  </a:cubicBezTo>
                  <a:cubicBezTo>
                    <a:pt x="75" y="20"/>
                    <a:pt x="75" y="20"/>
                    <a:pt x="75" y="20"/>
                  </a:cubicBezTo>
                  <a:cubicBezTo>
                    <a:pt x="74" y="21"/>
                    <a:pt x="74" y="21"/>
                    <a:pt x="74" y="21"/>
                  </a:cubicBezTo>
                  <a:cubicBezTo>
                    <a:pt x="75" y="22"/>
                    <a:pt x="75" y="22"/>
                    <a:pt x="75" y="22"/>
                  </a:cubicBezTo>
                  <a:cubicBezTo>
                    <a:pt x="75" y="22"/>
                    <a:pt x="75" y="22"/>
                    <a:pt x="75" y="22"/>
                  </a:cubicBezTo>
                  <a:cubicBezTo>
                    <a:pt x="75" y="22"/>
                    <a:pt x="75" y="22"/>
                    <a:pt x="75" y="22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4" y="19"/>
                    <a:pt x="74" y="19"/>
                    <a:pt x="74" y="19"/>
                  </a:cubicBezTo>
                  <a:cubicBezTo>
                    <a:pt x="73" y="19"/>
                    <a:pt x="73" y="19"/>
                    <a:pt x="73" y="19"/>
                  </a:cubicBezTo>
                  <a:cubicBezTo>
                    <a:pt x="72" y="17"/>
                    <a:pt x="72" y="17"/>
                    <a:pt x="72" y="17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0" y="16"/>
                    <a:pt x="70" y="16"/>
                    <a:pt x="70" y="16"/>
                  </a:cubicBezTo>
                  <a:cubicBezTo>
                    <a:pt x="69" y="15"/>
                    <a:pt x="69" y="15"/>
                    <a:pt x="69" y="15"/>
                  </a:cubicBezTo>
                  <a:cubicBezTo>
                    <a:pt x="69" y="16"/>
                    <a:pt x="69" y="16"/>
                    <a:pt x="69" y="16"/>
                  </a:cubicBezTo>
                  <a:cubicBezTo>
                    <a:pt x="69" y="16"/>
                    <a:pt x="69" y="16"/>
                    <a:pt x="69" y="1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7" y="16"/>
                    <a:pt x="67" y="16"/>
                    <a:pt x="67" y="16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6"/>
                    <a:pt x="66" y="16"/>
                    <a:pt x="66" y="16"/>
                  </a:cubicBezTo>
                  <a:cubicBezTo>
                    <a:pt x="65" y="16"/>
                    <a:pt x="65" y="16"/>
                    <a:pt x="65" y="16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5" y="18"/>
                    <a:pt x="65" y="18"/>
                    <a:pt x="65" y="18"/>
                  </a:cubicBezTo>
                  <a:cubicBezTo>
                    <a:pt x="65" y="19"/>
                    <a:pt x="65" y="19"/>
                    <a:pt x="65" y="19"/>
                  </a:cubicBezTo>
                  <a:cubicBezTo>
                    <a:pt x="64" y="19"/>
                    <a:pt x="64" y="19"/>
                    <a:pt x="64" y="19"/>
                  </a:cubicBezTo>
                  <a:cubicBezTo>
                    <a:pt x="64" y="19"/>
                    <a:pt x="64" y="19"/>
                    <a:pt x="64" y="19"/>
                  </a:cubicBezTo>
                  <a:cubicBezTo>
                    <a:pt x="63" y="19"/>
                    <a:pt x="63" y="19"/>
                    <a:pt x="63" y="19"/>
                  </a:cubicBezTo>
                  <a:cubicBezTo>
                    <a:pt x="63" y="18"/>
                    <a:pt x="63" y="18"/>
                    <a:pt x="63" y="18"/>
                  </a:cubicBezTo>
                  <a:cubicBezTo>
                    <a:pt x="64" y="18"/>
                    <a:pt x="64" y="18"/>
                    <a:pt x="64" y="18"/>
                  </a:cubicBezTo>
                  <a:cubicBezTo>
                    <a:pt x="63" y="18"/>
                    <a:pt x="63" y="18"/>
                    <a:pt x="63" y="18"/>
                  </a:cubicBezTo>
                  <a:cubicBezTo>
                    <a:pt x="63" y="18"/>
                    <a:pt x="63" y="18"/>
                    <a:pt x="63" y="18"/>
                  </a:cubicBezTo>
                  <a:cubicBezTo>
                    <a:pt x="62" y="19"/>
                    <a:pt x="62" y="19"/>
                    <a:pt x="62" y="19"/>
                  </a:cubicBezTo>
                  <a:cubicBezTo>
                    <a:pt x="61" y="19"/>
                    <a:pt x="61" y="19"/>
                    <a:pt x="61" y="19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5"/>
                    <a:pt x="58" y="25"/>
                    <a:pt x="58" y="25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8" y="27"/>
                    <a:pt x="58" y="27"/>
                    <a:pt x="58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5" y="26"/>
                    <a:pt x="55" y="26"/>
                    <a:pt x="55" y="26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5" y="29"/>
                    <a:pt x="55" y="29"/>
                    <a:pt x="55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30"/>
                    <a:pt x="54" y="30"/>
                    <a:pt x="54" y="30"/>
                  </a:cubicBezTo>
                  <a:cubicBezTo>
                    <a:pt x="54" y="30"/>
                    <a:pt x="54" y="30"/>
                    <a:pt x="54" y="30"/>
                  </a:cubicBezTo>
                  <a:cubicBezTo>
                    <a:pt x="54" y="30"/>
                    <a:pt x="54" y="30"/>
                    <a:pt x="54" y="30"/>
                  </a:cubicBezTo>
                  <a:cubicBezTo>
                    <a:pt x="54" y="31"/>
                    <a:pt x="54" y="31"/>
                    <a:pt x="54" y="31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53" y="33"/>
                    <a:pt x="53" y="33"/>
                    <a:pt x="53" y="33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1" y="28"/>
                    <a:pt x="51" y="28"/>
                    <a:pt x="51" y="28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4" y="36"/>
                    <a:pt x="44" y="36"/>
                    <a:pt x="44" y="36"/>
                  </a:cubicBezTo>
                  <a:cubicBezTo>
                    <a:pt x="44" y="36"/>
                    <a:pt x="44" y="36"/>
                    <a:pt x="44" y="36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41" y="40"/>
                    <a:pt x="41" y="40"/>
                    <a:pt x="41" y="40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6" y="45"/>
                    <a:pt x="26" y="45"/>
                    <a:pt x="26" y="45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2" y="45"/>
                    <a:pt x="22" y="45"/>
                    <a:pt x="22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0" y="45"/>
                    <a:pt x="20" y="45"/>
                    <a:pt x="20" y="45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7" y="47"/>
                    <a:pt x="17" y="47"/>
                    <a:pt x="17" y="47"/>
                  </a:cubicBezTo>
                  <a:cubicBezTo>
                    <a:pt x="17" y="47"/>
                    <a:pt x="17" y="47"/>
                    <a:pt x="17" y="47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8" y="53"/>
                    <a:pt x="8" y="53"/>
                    <a:pt x="8" y="53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6" y="58"/>
                    <a:pt x="6" y="58"/>
                    <a:pt x="6" y="58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2"/>
                    <a:pt x="4" y="62"/>
                    <a:pt x="4" y="62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6" y="72"/>
                    <a:pt x="6" y="72"/>
                    <a:pt x="6" y="72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4" y="73"/>
                    <a:pt x="4" y="73"/>
                    <a:pt x="4" y="73"/>
                  </a:cubicBezTo>
                  <a:cubicBezTo>
                    <a:pt x="3" y="72"/>
                    <a:pt x="3" y="72"/>
                    <a:pt x="3" y="72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2" y="71"/>
                    <a:pt x="2" y="71"/>
                    <a:pt x="2" y="71"/>
                  </a:cubicBezTo>
                  <a:cubicBezTo>
                    <a:pt x="1" y="71"/>
                    <a:pt x="1" y="71"/>
                    <a:pt x="1" y="71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4" y="74"/>
                    <a:pt x="4" y="74"/>
                    <a:pt x="4" y="74"/>
                  </a:cubicBezTo>
                  <a:cubicBezTo>
                    <a:pt x="5" y="77"/>
                    <a:pt x="5" y="77"/>
                    <a:pt x="5" y="77"/>
                  </a:cubicBezTo>
                  <a:cubicBezTo>
                    <a:pt x="4" y="81"/>
                    <a:pt x="4" y="81"/>
                    <a:pt x="4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7" y="87"/>
                    <a:pt x="7" y="87"/>
                    <a:pt x="7" y="87"/>
                  </a:cubicBezTo>
                  <a:cubicBezTo>
                    <a:pt x="6" y="88"/>
                    <a:pt x="6" y="88"/>
                    <a:pt x="6" y="88"/>
                  </a:cubicBezTo>
                  <a:cubicBezTo>
                    <a:pt x="7" y="92"/>
                    <a:pt x="7" y="92"/>
                    <a:pt x="7" y="92"/>
                  </a:cubicBezTo>
                  <a:cubicBezTo>
                    <a:pt x="6" y="93"/>
                    <a:pt x="6" y="93"/>
                    <a:pt x="6" y="93"/>
                  </a:cubicBezTo>
                  <a:cubicBezTo>
                    <a:pt x="7" y="94"/>
                    <a:pt x="7" y="94"/>
                    <a:pt x="7" y="94"/>
                  </a:cubicBezTo>
                  <a:cubicBezTo>
                    <a:pt x="7" y="95"/>
                    <a:pt x="7" y="95"/>
                    <a:pt x="7" y="95"/>
                  </a:cubicBezTo>
                  <a:cubicBezTo>
                    <a:pt x="8" y="97"/>
                    <a:pt x="8" y="97"/>
                    <a:pt x="8" y="97"/>
                  </a:cubicBezTo>
                  <a:cubicBezTo>
                    <a:pt x="8" y="98"/>
                    <a:pt x="8" y="98"/>
                    <a:pt x="8" y="98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7" y="100"/>
                    <a:pt x="7" y="100"/>
                    <a:pt x="7" y="100"/>
                  </a:cubicBezTo>
                  <a:cubicBezTo>
                    <a:pt x="7" y="102"/>
                    <a:pt x="7" y="102"/>
                    <a:pt x="7" y="102"/>
                  </a:cubicBezTo>
                  <a:cubicBezTo>
                    <a:pt x="6" y="103"/>
                    <a:pt x="6" y="103"/>
                    <a:pt x="6" y="103"/>
                  </a:cubicBezTo>
                  <a:cubicBezTo>
                    <a:pt x="6" y="103"/>
                    <a:pt x="6" y="103"/>
                    <a:pt x="6" y="103"/>
                  </a:cubicBezTo>
                  <a:cubicBezTo>
                    <a:pt x="6" y="104"/>
                    <a:pt x="6" y="104"/>
                    <a:pt x="6" y="104"/>
                  </a:cubicBezTo>
                  <a:cubicBezTo>
                    <a:pt x="5" y="105"/>
                    <a:pt x="5" y="105"/>
                    <a:pt x="5" y="105"/>
                  </a:cubicBezTo>
                  <a:cubicBezTo>
                    <a:pt x="6" y="106"/>
                    <a:pt x="6" y="106"/>
                    <a:pt x="6" y="106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2" y="108"/>
                    <a:pt x="2" y="108"/>
                    <a:pt x="2" y="108"/>
                  </a:cubicBezTo>
                  <a:lnTo>
                    <a:pt x="2" y="11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53" name="Freeform 155"/>
            <p:cNvSpPr>
              <a:spLocks noEditPoints="1"/>
            </p:cNvSpPr>
            <p:nvPr/>
          </p:nvSpPr>
          <p:spPr bwMode="auto">
            <a:xfrm>
              <a:off x="3868432" y="1644879"/>
              <a:ext cx="186562" cy="104218"/>
            </a:xfrm>
            <a:custGeom>
              <a:avLst/>
              <a:gdLst>
                <a:gd name="T0" fmla="*/ 52 w 145"/>
                <a:gd name="T1" fmla="*/ 81 h 81"/>
                <a:gd name="T2" fmla="*/ 49 w 145"/>
                <a:gd name="T3" fmla="*/ 70 h 81"/>
                <a:gd name="T4" fmla="*/ 63 w 145"/>
                <a:gd name="T5" fmla="*/ 78 h 81"/>
                <a:gd name="T6" fmla="*/ 78 w 145"/>
                <a:gd name="T7" fmla="*/ 74 h 81"/>
                <a:gd name="T8" fmla="*/ 93 w 145"/>
                <a:gd name="T9" fmla="*/ 70 h 81"/>
                <a:gd name="T10" fmla="*/ 97 w 145"/>
                <a:gd name="T11" fmla="*/ 66 h 81"/>
                <a:gd name="T12" fmla="*/ 104 w 145"/>
                <a:gd name="T13" fmla="*/ 66 h 81"/>
                <a:gd name="T14" fmla="*/ 123 w 145"/>
                <a:gd name="T15" fmla="*/ 55 h 81"/>
                <a:gd name="T16" fmla="*/ 134 w 145"/>
                <a:gd name="T17" fmla="*/ 52 h 81"/>
                <a:gd name="T18" fmla="*/ 134 w 145"/>
                <a:gd name="T19" fmla="*/ 44 h 81"/>
                <a:gd name="T20" fmla="*/ 141 w 145"/>
                <a:gd name="T21" fmla="*/ 44 h 81"/>
                <a:gd name="T22" fmla="*/ 137 w 145"/>
                <a:gd name="T23" fmla="*/ 29 h 81"/>
                <a:gd name="T24" fmla="*/ 137 w 145"/>
                <a:gd name="T25" fmla="*/ 26 h 81"/>
                <a:gd name="T26" fmla="*/ 130 w 145"/>
                <a:gd name="T27" fmla="*/ 22 h 81"/>
                <a:gd name="T28" fmla="*/ 134 w 145"/>
                <a:gd name="T29" fmla="*/ 11 h 81"/>
                <a:gd name="T30" fmla="*/ 130 w 145"/>
                <a:gd name="T31" fmla="*/ 7 h 81"/>
                <a:gd name="T32" fmla="*/ 123 w 145"/>
                <a:gd name="T33" fmla="*/ 7 h 81"/>
                <a:gd name="T34" fmla="*/ 119 w 145"/>
                <a:gd name="T35" fmla="*/ 3 h 81"/>
                <a:gd name="T36" fmla="*/ 108 w 145"/>
                <a:gd name="T37" fmla="*/ 3 h 81"/>
                <a:gd name="T38" fmla="*/ 100 w 145"/>
                <a:gd name="T39" fmla="*/ 7 h 81"/>
                <a:gd name="T40" fmla="*/ 89 w 145"/>
                <a:gd name="T41" fmla="*/ 7 h 81"/>
                <a:gd name="T42" fmla="*/ 86 w 145"/>
                <a:gd name="T43" fmla="*/ 18 h 81"/>
                <a:gd name="T44" fmla="*/ 78 w 145"/>
                <a:gd name="T45" fmla="*/ 11 h 81"/>
                <a:gd name="T46" fmla="*/ 71 w 145"/>
                <a:gd name="T47" fmla="*/ 14 h 81"/>
                <a:gd name="T48" fmla="*/ 63 w 145"/>
                <a:gd name="T49" fmla="*/ 7 h 81"/>
                <a:gd name="T50" fmla="*/ 56 w 145"/>
                <a:gd name="T51" fmla="*/ 22 h 81"/>
                <a:gd name="T52" fmla="*/ 49 w 145"/>
                <a:gd name="T53" fmla="*/ 26 h 81"/>
                <a:gd name="T54" fmla="*/ 41 w 145"/>
                <a:gd name="T55" fmla="*/ 26 h 81"/>
                <a:gd name="T56" fmla="*/ 41 w 145"/>
                <a:gd name="T57" fmla="*/ 14 h 81"/>
                <a:gd name="T58" fmla="*/ 45 w 145"/>
                <a:gd name="T59" fmla="*/ 11 h 81"/>
                <a:gd name="T60" fmla="*/ 34 w 145"/>
                <a:gd name="T61" fmla="*/ 3 h 81"/>
                <a:gd name="T62" fmla="*/ 23 w 145"/>
                <a:gd name="T63" fmla="*/ 0 h 81"/>
                <a:gd name="T64" fmla="*/ 30 w 145"/>
                <a:gd name="T65" fmla="*/ 3 h 81"/>
                <a:gd name="T66" fmla="*/ 26 w 145"/>
                <a:gd name="T67" fmla="*/ 3 h 81"/>
                <a:gd name="T68" fmla="*/ 30 w 145"/>
                <a:gd name="T69" fmla="*/ 11 h 81"/>
                <a:gd name="T70" fmla="*/ 19 w 145"/>
                <a:gd name="T71" fmla="*/ 7 h 81"/>
                <a:gd name="T72" fmla="*/ 15 w 145"/>
                <a:gd name="T73" fmla="*/ 7 h 81"/>
                <a:gd name="T74" fmla="*/ 15 w 145"/>
                <a:gd name="T75" fmla="*/ 14 h 81"/>
                <a:gd name="T76" fmla="*/ 15 w 145"/>
                <a:gd name="T77" fmla="*/ 18 h 81"/>
                <a:gd name="T78" fmla="*/ 8 w 145"/>
                <a:gd name="T79" fmla="*/ 14 h 81"/>
                <a:gd name="T80" fmla="*/ 4 w 145"/>
                <a:gd name="T81" fmla="*/ 18 h 81"/>
                <a:gd name="T82" fmla="*/ 12 w 145"/>
                <a:gd name="T83" fmla="*/ 26 h 81"/>
                <a:gd name="T84" fmla="*/ 19 w 145"/>
                <a:gd name="T85" fmla="*/ 22 h 81"/>
                <a:gd name="T86" fmla="*/ 26 w 145"/>
                <a:gd name="T87" fmla="*/ 22 h 81"/>
                <a:gd name="T88" fmla="*/ 34 w 145"/>
                <a:gd name="T89" fmla="*/ 22 h 81"/>
                <a:gd name="T90" fmla="*/ 37 w 145"/>
                <a:gd name="T91" fmla="*/ 26 h 81"/>
                <a:gd name="T92" fmla="*/ 26 w 145"/>
                <a:gd name="T93" fmla="*/ 33 h 81"/>
                <a:gd name="T94" fmla="*/ 37 w 145"/>
                <a:gd name="T95" fmla="*/ 33 h 81"/>
                <a:gd name="T96" fmla="*/ 23 w 145"/>
                <a:gd name="T97" fmla="*/ 37 h 81"/>
                <a:gd name="T98" fmla="*/ 19 w 145"/>
                <a:gd name="T99" fmla="*/ 33 h 81"/>
                <a:gd name="T100" fmla="*/ 8 w 145"/>
                <a:gd name="T101" fmla="*/ 37 h 81"/>
                <a:gd name="T102" fmla="*/ 12 w 145"/>
                <a:gd name="T103" fmla="*/ 44 h 81"/>
                <a:gd name="T104" fmla="*/ 26 w 145"/>
                <a:gd name="T105" fmla="*/ 44 h 81"/>
                <a:gd name="T106" fmla="*/ 30 w 145"/>
                <a:gd name="T107" fmla="*/ 52 h 81"/>
                <a:gd name="T108" fmla="*/ 30 w 145"/>
                <a:gd name="T109" fmla="*/ 55 h 81"/>
                <a:gd name="T110" fmla="*/ 34 w 145"/>
                <a:gd name="T111" fmla="*/ 55 h 81"/>
                <a:gd name="T112" fmla="*/ 26 w 145"/>
                <a:gd name="T113" fmla="*/ 59 h 81"/>
                <a:gd name="T114" fmla="*/ 19 w 145"/>
                <a:gd name="T115" fmla="*/ 59 h 81"/>
                <a:gd name="T116" fmla="*/ 23 w 145"/>
                <a:gd name="T117" fmla="*/ 70 h 81"/>
                <a:gd name="T118" fmla="*/ 37 w 145"/>
                <a:gd name="T119" fmla="*/ 6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5" h="81">
                  <a:moveTo>
                    <a:pt x="52" y="81"/>
                  </a:moveTo>
                  <a:lnTo>
                    <a:pt x="52" y="81"/>
                  </a:lnTo>
                  <a:lnTo>
                    <a:pt x="52" y="78"/>
                  </a:lnTo>
                  <a:lnTo>
                    <a:pt x="52" y="78"/>
                  </a:lnTo>
                  <a:lnTo>
                    <a:pt x="52" y="81"/>
                  </a:lnTo>
                  <a:lnTo>
                    <a:pt x="52" y="81"/>
                  </a:lnTo>
                  <a:lnTo>
                    <a:pt x="52" y="81"/>
                  </a:lnTo>
                  <a:close/>
                  <a:moveTo>
                    <a:pt x="45" y="70"/>
                  </a:moveTo>
                  <a:lnTo>
                    <a:pt x="49" y="66"/>
                  </a:lnTo>
                  <a:lnTo>
                    <a:pt x="49" y="70"/>
                  </a:lnTo>
                  <a:lnTo>
                    <a:pt x="52" y="74"/>
                  </a:lnTo>
                  <a:lnTo>
                    <a:pt x="52" y="74"/>
                  </a:lnTo>
                  <a:lnTo>
                    <a:pt x="56" y="74"/>
                  </a:lnTo>
                  <a:lnTo>
                    <a:pt x="60" y="74"/>
                  </a:lnTo>
                  <a:lnTo>
                    <a:pt x="63" y="78"/>
                  </a:lnTo>
                  <a:lnTo>
                    <a:pt x="71" y="78"/>
                  </a:lnTo>
                  <a:lnTo>
                    <a:pt x="75" y="78"/>
                  </a:lnTo>
                  <a:lnTo>
                    <a:pt x="78" y="78"/>
                  </a:lnTo>
                  <a:lnTo>
                    <a:pt x="78" y="74"/>
                  </a:lnTo>
                  <a:lnTo>
                    <a:pt x="78" y="74"/>
                  </a:lnTo>
                  <a:lnTo>
                    <a:pt x="78" y="74"/>
                  </a:lnTo>
                  <a:lnTo>
                    <a:pt x="82" y="78"/>
                  </a:lnTo>
                  <a:lnTo>
                    <a:pt x="86" y="74"/>
                  </a:lnTo>
                  <a:lnTo>
                    <a:pt x="86" y="70"/>
                  </a:lnTo>
                  <a:lnTo>
                    <a:pt x="93" y="70"/>
                  </a:lnTo>
                  <a:lnTo>
                    <a:pt x="89" y="70"/>
                  </a:lnTo>
                  <a:lnTo>
                    <a:pt x="89" y="70"/>
                  </a:lnTo>
                  <a:lnTo>
                    <a:pt x="93" y="70"/>
                  </a:lnTo>
                  <a:lnTo>
                    <a:pt x="93" y="70"/>
                  </a:lnTo>
                  <a:lnTo>
                    <a:pt x="97" y="66"/>
                  </a:lnTo>
                  <a:lnTo>
                    <a:pt x="100" y="66"/>
                  </a:lnTo>
                  <a:lnTo>
                    <a:pt x="100" y="66"/>
                  </a:lnTo>
                  <a:lnTo>
                    <a:pt x="104" y="66"/>
                  </a:lnTo>
                  <a:lnTo>
                    <a:pt x="104" y="66"/>
                  </a:lnTo>
                  <a:lnTo>
                    <a:pt x="104" y="66"/>
                  </a:lnTo>
                  <a:lnTo>
                    <a:pt x="112" y="63"/>
                  </a:lnTo>
                  <a:lnTo>
                    <a:pt x="115" y="59"/>
                  </a:lnTo>
                  <a:lnTo>
                    <a:pt x="123" y="55"/>
                  </a:lnTo>
                  <a:lnTo>
                    <a:pt x="123" y="55"/>
                  </a:lnTo>
                  <a:lnTo>
                    <a:pt x="123" y="55"/>
                  </a:lnTo>
                  <a:lnTo>
                    <a:pt x="123" y="52"/>
                  </a:lnTo>
                  <a:lnTo>
                    <a:pt x="126" y="52"/>
                  </a:lnTo>
                  <a:lnTo>
                    <a:pt x="126" y="55"/>
                  </a:lnTo>
                  <a:lnTo>
                    <a:pt x="130" y="55"/>
                  </a:lnTo>
                  <a:lnTo>
                    <a:pt x="134" y="52"/>
                  </a:lnTo>
                  <a:lnTo>
                    <a:pt x="134" y="52"/>
                  </a:lnTo>
                  <a:lnTo>
                    <a:pt x="130" y="52"/>
                  </a:lnTo>
                  <a:lnTo>
                    <a:pt x="130" y="48"/>
                  </a:lnTo>
                  <a:lnTo>
                    <a:pt x="134" y="48"/>
                  </a:lnTo>
                  <a:lnTo>
                    <a:pt x="134" y="44"/>
                  </a:lnTo>
                  <a:lnTo>
                    <a:pt x="134" y="44"/>
                  </a:lnTo>
                  <a:lnTo>
                    <a:pt x="137" y="44"/>
                  </a:lnTo>
                  <a:lnTo>
                    <a:pt x="137" y="48"/>
                  </a:lnTo>
                  <a:lnTo>
                    <a:pt x="141" y="48"/>
                  </a:lnTo>
                  <a:lnTo>
                    <a:pt x="141" y="44"/>
                  </a:lnTo>
                  <a:lnTo>
                    <a:pt x="141" y="40"/>
                  </a:lnTo>
                  <a:lnTo>
                    <a:pt x="137" y="37"/>
                  </a:lnTo>
                  <a:lnTo>
                    <a:pt x="137" y="37"/>
                  </a:lnTo>
                  <a:lnTo>
                    <a:pt x="137" y="33"/>
                  </a:lnTo>
                  <a:lnTo>
                    <a:pt x="137" y="29"/>
                  </a:lnTo>
                  <a:lnTo>
                    <a:pt x="141" y="29"/>
                  </a:lnTo>
                  <a:lnTo>
                    <a:pt x="145" y="29"/>
                  </a:lnTo>
                  <a:lnTo>
                    <a:pt x="145" y="29"/>
                  </a:lnTo>
                  <a:lnTo>
                    <a:pt x="145" y="26"/>
                  </a:lnTo>
                  <a:lnTo>
                    <a:pt x="137" y="26"/>
                  </a:lnTo>
                  <a:lnTo>
                    <a:pt x="134" y="26"/>
                  </a:lnTo>
                  <a:lnTo>
                    <a:pt x="137" y="22"/>
                  </a:lnTo>
                  <a:lnTo>
                    <a:pt x="137" y="22"/>
                  </a:lnTo>
                  <a:lnTo>
                    <a:pt x="134" y="22"/>
                  </a:lnTo>
                  <a:lnTo>
                    <a:pt x="130" y="22"/>
                  </a:lnTo>
                  <a:lnTo>
                    <a:pt x="130" y="18"/>
                  </a:lnTo>
                  <a:lnTo>
                    <a:pt x="134" y="18"/>
                  </a:lnTo>
                  <a:lnTo>
                    <a:pt x="134" y="14"/>
                  </a:lnTo>
                  <a:lnTo>
                    <a:pt x="134" y="11"/>
                  </a:lnTo>
                  <a:lnTo>
                    <a:pt x="134" y="11"/>
                  </a:lnTo>
                  <a:lnTo>
                    <a:pt x="130" y="11"/>
                  </a:lnTo>
                  <a:lnTo>
                    <a:pt x="126" y="11"/>
                  </a:lnTo>
                  <a:lnTo>
                    <a:pt x="126" y="7"/>
                  </a:lnTo>
                  <a:lnTo>
                    <a:pt x="130" y="7"/>
                  </a:lnTo>
                  <a:lnTo>
                    <a:pt x="130" y="7"/>
                  </a:lnTo>
                  <a:lnTo>
                    <a:pt x="130" y="3"/>
                  </a:lnTo>
                  <a:lnTo>
                    <a:pt x="134" y="3"/>
                  </a:lnTo>
                  <a:lnTo>
                    <a:pt x="130" y="3"/>
                  </a:lnTo>
                  <a:lnTo>
                    <a:pt x="130" y="3"/>
                  </a:lnTo>
                  <a:lnTo>
                    <a:pt x="123" y="7"/>
                  </a:lnTo>
                  <a:lnTo>
                    <a:pt x="123" y="11"/>
                  </a:lnTo>
                  <a:lnTo>
                    <a:pt x="119" y="11"/>
                  </a:lnTo>
                  <a:lnTo>
                    <a:pt x="119" y="7"/>
                  </a:lnTo>
                  <a:lnTo>
                    <a:pt x="119" y="7"/>
                  </a:lnTo>
                  <a:lnTo>
                    <a:pt x="119" y="3"/>
                  </a:lnTo>
                  <a:lnTo>
                    <a:pt x="119" y="0"/>
                  </a:lnTo>
                  <a:lnTo>
                    <a:pt x="115" y="0"/>
                  </a:lnTo>
                  <a:lnTo>
                    <a:pt x="112" y="3"/>
                  </a:lnTo>
                  <a:lnTo>
                    <a:pt x="112" y="0"/>
                  </a:lnTo>
                  <a:lnTo>
                    <a:pt x="108" y="3"/>
                  </a:lnTo>
                  <a:lnTo>
                    <a:pt x="108" y="7"/>
                  </a:lnTo>
                  <a:lnTo>
                    <a:pt x="108" y="7"/>
                  </a:lnTo>
                  <a:lnTo>
                    <a:pt x="104" y="7"/>
                  </a:lnTo>
                  <a:lnTo>
                    <a:pt x="100" y="11"/>
                  </a:lnTo>
                  <a:lnTo>
                    <a:pt x="100" y="7"/>
                  </a:lnTo>
                  <a:lnTo>
                    <a:pt x="100" y="7"/>
                  </a:lnTo>
                  <a:lnTo>
                    <a:pt x="97" y="11"/>
                  </a:lnTo>
                  <a:lnTo>
                    <a:pt x="97" y="14"/>
                  </a:lnTo>
                  <a:lnTo>
                    <a:pt x="93" y="14"/>
                  </a:lnTo>
                  <a:lnTo>
                    <a:pt x="89" y="7"/>
                  </a:lnTo>
                  <a:lnTo>
                    <a:pt x="89" y="7"/>
                  </a:lnTo>
                  <a:lnTo>
                    <a:pt x="86" y="7"/>
                  </a:lnTo>
                  <a:lnTo>
                    <a:pt x="86" y="7"/>
                  </a:lnTo>
                  <a:lnTo>
                    <a:pt x="82" y="14"/>
                  </a:lnTo>
                  <a:lnTo>
                    <a:pt x="86" y="18"/>
                  </a:lnTo>
                  <a:lnTo>
                    <a:pt x="82" y="26"/>
                  </a:lnTo>
                  <a:lnTo>
                    <a:pt x="86" y="18"/>
                  </a:lnTo>
                  <a:lnTo>
                    <a:pt x="82" y="14"/>
                  </a:lnTo>
                  <a:lnTo>
                    <a:pt x="82" y="11"/>
                  </a:lnTo>
                  <a:lnTo>
                    <a:pt x="78" y="11"/>
                  </a:lnTo>
                  <a:lnTo>
                    <a:pt x="78" y="7"/>
                  </a:lnTo>
                  <a:lnTo>
                    <a:pt x="78" y="7"/>
                  </a:lnTo>
                  <a:lnTo>
                    <a:pt x="71" y="11"/>
                  </a:lnTo>
                  <a:lnTo>
                    <a:pt x="71" y="14"/>
                  </a:lnTo>
                  <a:lnTo>
                    <a:pt x="71" y="14"/>
                  </a:lnTo>
                  <a:lnTo>
                    <a:pt x="67" y="18"/>
                  </a:lnTo>
                  <a:lnTo>
                    <a:pt x="63" y="18"/>
                  </a:lnTo>
                  <a:lnTo>
                    <a:pt x="63" y="14"/>
                  </a:lnTo>
                  <a:lnTo>
                    <a:pt x="63" y="14"/>
                  </a:lnTo>
                  <a:lnTo>
                    <a:pt x="63" y="7"/>
                  </a:lnTo>
                  <a:lnTo>
                    <a:pt x="60" y="7"/>
                  </a:lnTo>
                  <a:lnTo>
                    <a:pt x="56" y="11"/>
                  </a:lnTo>
                  <a:lnTo>
                    <a:pt x="56" y="18"/>
                  </a:lnTo>
                  <a:lnTo>
                    <a:pt x="60" y="18"/>
                  </a:lnTo>
                  <a:lnTo>
                    <a:pt x="56" y="22"/>
                  </a:lnTo>
                  <a:lnTo>
                    <a:pt x="56" y="26"/>
                  </a:lnTo>
                  <a:lnTo>
                    <a:pt x="52" y="26"/>
                  </a:lnTo>
                  <a:lnTo>
                    <a:pt x="52" y="22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5" y="29"/>
                  </a:lnTo>
                  <a:lnTo>
                    <a:pt x="45" y="33"/>
                  </a:lnTo>
                  <a:lnTo>
                    <a:pt x="45" y="29"/>
                  </a:lnTo>
                  <a:lnTo>
                    <a:pt x="41" y="29"/>
                  </a:lnTo>
                  <a:lnTo>
                    <a:pt x="41" y="26"/>
                  </a:lnTo>
                  <a:lnTo>
                    <a:pt x="45" y="22"/>
                  </a:lnTo>
                  <a:lnTo>
                    <a:pt x="45" y="22"/>
                  </a:lnTo>
                  <a:lnTo>
                    <a:pt x="41" y="22"/>
                  </a:lnTo>
                  <a:lnTo>
                    <a:pt x="41" y="18"/>
                  </a:lnTo>
                  <a:lnTo>
                    <a:pt x="41" y="14"/>
                  </a:lnTo>
                  <a:lnTo>
                    <a:pt x="41" y="18"/>
                  </a:lnTo>
                  <a:lnTo>
                    <a:pt x="45" y="14"/>
                  </a:lnTo>
                  <a:lnTo>
                    <a:pt x="45" y="14"/>
                  </a:lnTo>
                  <a:lnTo>
                    <a:pt x="41" y="11"/>
                  </a:lnTo>
                  <a:lnTo>
                    <a:pt x="45" y="11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37" y="7"/>
                  </a:lnTo>
                  <a:lnTo>
                    <a:pt x="34" y="3"/>
                  </a:lnTo>
                  <a:lnTo>
                    <a:pt x="34" y="3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26" y="3"/>
                  </a:lnTo>
                  <a:lnTo>
                    <a:pt x="23" y="3"/>
                  </a:lnTo>
                  <a:lnTo>
                    <a:pt x="26" y="3"/>
                  </a:lnTo>
                  <a:lnTo>
                    <a:pt x="30" y="7"/>
                  </a:lnTo>
                  <a:lnTo>
                    <a:pt x="34" y="11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30" y="11"/>
                  </a:lnTo>
                  <a:lnTo>
                    <a:pt x="26" y="7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3" y="7"/>
                  </a:lnTo>
                  <a:lnTo>
                    <a:pt x="19" y="7"/>
                  </a:lnTo>
                  <a:lnTo>
                    <a:pt x="19" y="3"/>
                  </a:lnTo>
                  <a:lnTo>
                    <a:pt x="15" y="7"/>
                  </a:lnTo>
                  <a:lnTo>
                    <a:pt x="19" y="7"/>
                  </a:lnTo>
                  <a:lnTo>
                    <a:pt x="15" y="11"/>
                  </a:lnTo>
                  <a:lnTo>
                    <a:pt x="15" y="7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12" y="11"/>
                  </a:lnTo>
                  <a:lnTo>
                    <a:pt x="15" y="11"/>
                  </a:lnTo>
                  <a:lnTo>
                    <a:pt x="15" y="14"/>
                  </a:lnTo>
                  <a:lnTo>
                    <a:pt x="12" y="11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5" y="14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2" y="18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4" y="18"/>
                  </a:lnTo>
                  <a:lnTo>
                    <a:pt x="8" y="18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4" y="22"/>
                  </a:lnTo>
                  <a:lnTo>
                    <a:pt x="8" y="26"/>
                  </a:lnTo>
                  <a:lnTo>
                    <a:pt x="12" y="26"/>
                  </a:lnTo>
                  <a:lnTo>
                    <a:pt x="12" y="22"/>
                  </a:lnTo>
                  <a:lnTo>
                    <a:pt x="15" y="22"/>
                  </a:lnTo>
                  <a:lnTo>
                    <a:pt x="19" y="18"/>
                  </a:lnTo>
                  <a:lnTo>
                    <a:pt x="19" y="22"/>
                  </a:lnTo>
                  <a:lnTo>
                    <a:pt x="19" y="22"/>
                  </a:lnTo>
                  <a:lnTo>
                    <a:pt x="19" y="22"/>
                  </a:lnTo>
                  <a:lnTo>
                    <a:pt x="23" y="22"/>
                  </a:lnTo>
                  <a:lnTo>
                    <a:pt x="23" y="26"/>
                  </a:lnTo>
                  <a:lnTo>
                    <a:pt x="26" y="26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30" y="22"/>
                  </a:lnTo>
                  <a:lnTo>
                    <a:pt x="30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0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7" y="26"/>
                  </a:lnTo>
                  <a:lnTo>
                    <a:pt x="37" y="26"/>
                  </a:lnTo>
                  <a:lnTo>
                    <a:pt x="34" y="26"/>
                  </a:lnTo>
                  <a:lnTo>
                    <a:pt x="34" y="29"/>
                  </a:lnTo>
                  <a:lnTo>
                    <a:pt x="30" y="29"/>
                  </a:lnTo>
                  <a:lnTo>
                    <a:pt x="26" y="29"/>
                  </a:lnTo>
                  <a:lnTo>
                    <a:pt x="26" y="33"/>
                  </a:lnTo>
                  <a:lnTo>
                    <a:pt x="30" y="33"/>
                  </a:lnTo>
                  <a:lnTo>
                    <a:pt x="34" y="33"/>
                  </a:lnTo>
                  <a:lnTo>
                    <a:pt x="34" y="29"/>
                  </a:lnTo>
                  <a:lnTo>
                    <a:pt x="37" y="29"/>
                  </a:lnTo>
                  <a:lnTo>
                    <a:pt x="37" y="33"/>
                  </a:lnTo>
                  <a:lnTo>
                    <a:pt x="34" y="33"/>
                  </a:lnTo>
                  <a:lnTo>
                    <a:pt x="30" y="37"/>
                  </a:lnTo>
                  <a:lnTo>
                    <a:pt x="26" y="33"/>
                  </a:lnTo>
                  <a:lnTo>
                    <a:pt x="26" y="37"/>
                  </a:lnTo>
                  <a:lnTo>
                    <a:pt x="23" y="37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19" y="33"/>
                  </a:lnTo>
                  <a:lnTo>
                    <a:pt x="19" y="33"/>
                  </a:lnTo>
                  <a:lnTo>
                    <a:pt x="19" y="33"/>
                  </a:lnTo>
                  <a:lnTo>
                    <a:pt x="19" y="37"/>
                  </a:lnTo>
                  <a:lnTo>
                    <a:pt x="15" y="37"/>
                  </a:lnTo>
                  <a:lnTo>
                    <a:pt x="15" y="37"/>
                  </a:lnTo>
                  <a:lnTo>
                    <a:pt x="12" y="37"/>
                  </a:lnTo>
                  <a:lnTo>
                    <a:pt x="8" y="37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4" y="40"/>
                  </a:lnTo>
                  <a:lnTo>
                    <a:pt x="8" y="40"/>
                  </a:lnTo>
                  <a:lnTo>
                    <a:pt x="12" y="44"/>
                  </a:lnTo>
                  <a:lnTo>
                    <a:pt x="12" y="40"/>
                  </a:lnTo>
                  <a:lnTo>
                    <a:pt x="15" y="44"/>
                  </a:lnTo>
                  <a:lnTo>
                    <a:pt x="23" y="44"/>
                  </a:lnTo>
                  <a:lnTo>
                    <a:pt x="26" y="44"/>
                  </a:lnTo>
                  <a:lnTo>
                    <a:pt x="26" y="44"/>
                  </a:lnTo>
                  <a:lnTo>
                    <a:pt x="23" y="44"/>
                  </a:lnTo>
                  <a:lnTo>
                    <a:pt x="23" y="48"/>
                  </a:lnTo>
                  <a:lnTo>
                    <a:pt x="26" y="48"/>
                  </a:lnTo>
                  <a:lnTo>
                    <a:pt x="26" y="52"/>
                  </a:lnTo>
                  <a:lnTo>
                    <a:pt x="30" y="52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30" y="52"/>
                  </a:lnTo>
                  <a:lnTo>
                    <a:pt x="30" y="55"/>
                  </a:lnTo>
                  <a:lnTo>
                    <a:pt x="30" y="55"/>
                  </a:lnTo>
                  <a:lnTo>
                    <a:pt x="34" y="52"/>
                  </a:lnTo>
                  <a:lnTo>
                    <a:pt x="37" y="52"/>
                  </a:lnTo>
                  <a:lnTo>
                    <a:pt x="41" y="55"/>
                  </a:lnTo>
                  <a:lnTo>
                    <a:pt x="37" y="55"/>
                  </a:lnTo>
                  <a:lnTo>
                    <a:pt x="34" y="55"/>
                  </a:lnTo>
                  <a:lnTo>
                    <a:pt x="34" y="55"/>
                  </a:lnTo>
                  <a:lnTo>
                    <a:pt x="30" y="55"/>
                  </a:lnTo>
                  <a:lnTo>
                    <a:pt x="30" y="59"/>
                  </a:lnTo>
                  <a:lnTo>
                    <a:pt x="26" y="59"/>
                  </a:lnTo>
                  <a:lnTo>
                    <a:pt x="26" y="59"/>
                  </a:lnTo>
                  <a:lnTo>
                    <a:pt x="23" y="63"/>
                  </a:lnTo>
                  <a:lnTo>
                    <a:pt x="23" y="59"/>
                  </a:lnTo>
                  <a:lnTo>
                    <a:pt x="19" y="59"/>
                  </a:lnTo>
                  <a:lnTo>
                    <a:pt x="19" y="59"/>
                  </a:lnTo>
                  <a:lnTo>
                    <a:pt x="19" y="59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9" y="70"/>
                  </a:lnTo>
                  <a:lnTo>
                    <a:pt x="23" y="70"/>
                  </a:lnTo>
                  <a:lnTo>
                    <a:pt x="23" y="66"/>
                  </a:lnTo>
                  <a:lnTo>
                    <a:pt x="26" y="70"/>
                  </a:lnTo>
                  <a:lnTo>
                    <a:pt x="30" y="70"/>
                  </a:lnTo>
                  <a:lnTo>
                    <a:pt x="37" y="66"/>
                  </a:lnTo>
                  <a:lnTo>
                    <a:pt x="37" y="66"/>
                  </a:lnTo>
                  <a:lnTo>
                    <a:pt x="41" y="66"/>
                  </a:lnTo>
                  <a:lnTo>
                    <a:pt x="41" y="70"/>
                  </a:lnTo>
                  <a:lnTo>
                    <a:pt x="45" y="7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54" name="Freeform 156"/>
            <p:cNvSpPr>
              <a:spLocks noEditPoints="1"/>
            </p:cNvSpPr>
            <p:nvPr/>
          </p:nvSpPr>
          <p:spPr bwMode="auto">
            <a:xfrm>
              <a:off x="2373366" y="3181116"/>
              <a:ext cx="42459" cy="24446"/>
            </a:xfrm>
            <a:custGeom>
              <a:avLst/>
              <a:gdLst>
                <a:gd name="T0" fmla="*/ 33 w 33"/>
                <a:gd name="T1" fmla="*/ 15 h 19"/>
                <a:gd name="T2" fmla="*/ 29 w 33"/>
                <a:gd name="T3" fmla="*/ 15 h 19"/>
                <a:gd name="T4" fmla="*/ 29 w 33"/>
                <a:gd name="T5" fmla="*/ 19 h 19"/>
                <a:gd name="T6" fmla="*/ 33 w 33"/>
                <a:gd name="T7" fmla="*/ 15 h 19"/>
                <a:gd name="T8" fmla="*/ 33 w 33"/>
                <a:gd name="T9" fmla="*/ 15 h 19"/>
                <a:gd name="T10" fmla="*/ 33 w 33"/>
                <a:gd name="T11" fmla="*/ 15 h 19"/>
                <a:gd name="T12" fmla="*/ 33 w 33"/>
                <a:gd name="T13" fmla="*/ 15 h 19"/>
                <a:gd name="T14" fmla="*/ 18 w 33"/>
                <a:gd name="T15" fmla="*/ 11 h 19"/>
                <a:gd name="T16" fmla="*/ 22 w 33"/>
                <a:gd name="T17" fmla="*/ 11 h 19"/>
                <a:gd name="T18" fmla="*/ 22 w 33"/>
                <a:gd name="T19" fmla="*/ 11 h 19"/>
                <a:gd name="T20" fmla="*/ 22 w 33"/>
                <a:gd name="T21" fmla="*/ 15 h 19"/>
                <a:gd name="T22" fmla="*/ 18 w 33"/>
                <a:gd name="T23" fmla="*/ 11 h 19"/>
                <a:gd name="T24" fmla="*/ 18 w 33"/>
                <a:gd name="T25" fmla="*/ 11 h 19"/>
                <a:gd name="T26" fmla="*/ 15 w 33"/>
                <a:gd name="T27" fmla="*/ 4 h 19"/>
                <a:gd name="T28" fmla="*/ 15 w 33"/>
                <a:gd name="T29" fmla="*/ 8 h 19"/>
                <a:gd name="T30" fmla="*/ 15 w 33"/>
                <a:gd name="T31" fmla="*/ 8 h 19"/>
                <a:gd name="T32" fmla="*/ 15 w 33"/>
                <a:gd name="T33" fmla="*/ 4 h 19"/>
                <a:gd name="T34" fmla="*/ 15 w 33"/>
                <a:gd name="T35" fmla="*/ 4 h 19"/>
                <a:gd name="T36" fmla="*/ 0 w 33"/>
                <a:gd name="T37" fmla="*/ 8 h 19"/>
                <a:gd name="T38" fmla="*/ 4 w 33"/>
                <a:gd name="T39" fmla="*/ 8 h 19"/>
                <a:gd name="T40" fmla="*/ 4 w 33"/>
                <a:gd name="T41" fmla="*/ 11 h 19"/>
                <a:gd name="T42" fmla="*/ 0 w 33"/>
                <a:gd name="T43" fmla="*/ 11 h 19"/>
                <a:gd name="T44" fmla="*/ 0 w 33"/>
                <a:gd name="T45" fmla="*/ 8 h 19"/>
                <a:gd name="T46" fmla="*/ 0 w 33"/>
                <a:gd name="T47" fmla="*/ 8 h 19"/>
                <a:gd name="T48" fmla="*/ 0 w 33"/>
                <a:gd name="T49" fmla="*/ 8 h 19"/>
                <a:gd name="T50" fmla="*/ 4 w 33"/>
                <a:gd name="T51" fmla="*/ 4 h 19"/>
                <a:gd name="T52" fmla="*/ 4 w 33"/>
                <a:gd name="T53" fmla="*/ 4 h 19"/>
                <a:gd name="T54" fmla="*/ 7 w 33"/>
                <a:gd name="T55" fmla="*/ 8 h 19"/>
                <a:gd name="T56" fmla="*/ 7 w 33"/>
                <a:gd name="T57" fmla="*/ 11 h 19"/>
                <a:gd name="T58" fmla="*/ 7 w 33"/>
                <a:gd name="T59" fmla="*/ 15 h 19"/>
                <a:gd name="T60" fmla="*/ 4 w 33"/>
                <a:gd name="T61" fmla="*/ 15 h 19"/>
                <a:gd name="T62" fmla="*/ 7 w 33"/>
                <a:gd name="T63" fmla="*/ 19 h 19"/>
                <a:gd name="T64" fmla="*/ 11 w 33"/>
                <a:gd name="T65" fmla="*/ 19 h 19"/>
                <a:gd name="T66" fmla="*/ 11 w 33"/>
                <a:gd name="T67" fmla="*/ 15 h 19"/>
                <a:gd name="T68" fmla="*/ 11 w 33"/>
                <a:gd name="T69" fmla="*/ 11 h 19"/>
                <a:gd name="T70" fmla="*/ 11 w 33"/>
                <a:gd name="T71" fmla="*/ 8 h 19"/>
                <a:gd name="T72" fmla="*/ 7 w 33"/>
                <a:gd name="T73" fmla="*/ 4 h 19"/>
                <a:gd name="T74" fmla="*/ 7 w 33"/>
                <a:gd name="T75" fmla="*/ 0 h 19"/>
                <a:gd name="T76" fmla="*/ 7 w 33"/>
                <a:gd name="T77" fmla="*/ 0 h 19"/>
                <a:gd name="T78" fmla="*/ 4 w 33"/>
                <a:gd name="T79" fmla="*/ 0 h 19"/>
                <a:gd name="T80" fmla="*/ 4 w 33"/>
                <a:gd name="T81" fmla="*/ 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3" h="19">
                  <a:moveTo>
                    <a:pt x="33" y="15"/>
                  </a:moveTo>
                  <a:lnTo>
                    <a:pt x="29" y="15"/>
                  </a:lnTo>
                  <a:lnTo>
                    <a:pt x="29" y="19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3" y="15"/>
                  </a:lnTo>
                  <a:close/>
                  <a:moveTo>
                    <a:pt x="18" y="11"/>
                  </a:moveTo>
                  <a:lnTo>
                    <a:pt x="22" y="11"/>
                  </a:lnTo>
                  <a:lnTo>
                    <a:pt x="22" y="11"/>
                  </a:lnTo>
                  <a:lnTo>
                    <a:pt x="22" y="15"/>
                  </a:lnTo>
                  <a:lnTo>
                    <a:pt x="18" y="11"/>
                  </a:lnTo>
                  <a:lnTo>
                    <a:pt x="18" y="11"/>
                  </a:lnTo>
                  <a:close/>
                  <a:moveTo>
                    <a:pt x="15" y="4"/>
                  </a:moveTo>
                  <a:lnTo>
                    <a:pt x="15" y="8"/>
                  </a:lnTo>
                  <a:lnTo>
                    <a:pt x="15" y="8"/>
                  </a:lnTo>
                  <a:lnTo>
                    <a:pt x="15" y="4"/>
                  </a:lnTo>
                  <a:lnTo>
                    <a:pt x="15" y="4"/>
                  </a:lnTo>
                  <a:close/>
                  <a:moveTo>
                    <a:pt x="0" y="8"/>
                  </a:moveTo>
                  <a:lnTo>
                    <a:pt x="4" y="8"/>
                  </a:lnTo>
                  <a:lnTo>
                    <a:pt x="4" y="11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close/>
                  <a:moveTo>
                    <a:pt x="4" y="4"/>
                  </a:moveTo>
                  <a:lnTo>
                    <a:pt x="4" y="4"/>
                  </a:lnTo>
                  <a:lnTo>
                    <a:pt x="7" y="8"/>
                  </a:lnTo>
                  <a:lnTo>
                    <a:pt x="7" y="11"/>
                  </a:lnTo>
                  <a:lnTo>
                    <a:pt x="7" y="15"/>
                  </a:lnTo>
                  <a:lnTo>
                    <a:pt x="4" y="15"/>
                  </a:lnTo>
                  <a:lnTo>
                    <a:pt x="7" y="19"/>
                  </a:lnTo>
                  <a:lnTo>
                    <a:pt x="11" y="19"/>
                  </a:lnTo>
                  <a:lnTo>
                    <a:pt x="11" y="15"/>
                  </a:lnTo>
                  <a:lnTo>
                    <a:pt x="11" y="11"/>
                  </a:lnTo>
                  <a:lnTo>
                    <a:pt x="11" y="8"/>
                  </a:lnTo>
                  <a:lnTo>
                    <a:pt x="7" y="4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55" name="Freeform 157"/>
            <p:cNvSpPr>
              <a:spLocks noEditPoints="1"/>
            </p:cNvSpPr>
            <p:nvPr/>
          </p:nvSpPr>
          <p:spPr bwMode="auto">
            <a:xfrm>
              <a:off x="2949777" y="2818286"/>
              <a:ext cx="66905" cy="24446"/>
            </a:xfrm>
            <a:custGeom>
              <a:avLst/>
              <a:gdLst>
                <a:gd name="T0" fmla="*/ 44 w 52"/>
                <a:gd name="T1" fmla="*/ 15 h 19"/>
                <a:gd name="T2" fmla="*/ 52 w 52"/>
                <a:gd name="T3" fmla="*/ 19 h 19"/>
                <a:gd name="T4" fmla="*/ 48 w 52"/>
                <a:gd name="T5" fmla="*/ 19 h 19"/>
                <a:gd name="T6" fmla="*/ 44 w 52"/>
                <a:gd name="T7" fmla="*/ 19 h 19"/>
                <a:gd name="T8" fmla="*/ 44 w 52"/>
                <a:gd name="T9" fmla="*/ 15 h 19"/>
                <a:gd name="T10" fmla="*/ 44 w 52"/>
                <a:gd name="T11" fmla="*/ 15 h 19"/>
                <a:gd name="T12" fmla="*/ 48 w 52"/>
                <a:gd name="T13" fmla="*/ 8 h 19"/>
                <a:gd name="T14" fmla="*/ 44 w 52"/>
                <a:gd name="T15" fmla="*/ 8 h 19"/>
                <a:gd name="T16" fmla="*/ 48 w 52"/>
                <a:gd name="T17" fmla="*/ 11 h 19"/>
                <a:gd name="T18" fmla="*/ 48 w 52"/>
                <a:gd name="T19" fmla="*/ 8 h 19"/>
                <a:gd name="T20" fmla="*/ 48 w 52"/>
                <a:gd name="T21" fmla="*/ 8 h 19"/>
                <a:gd name="T22" fmla="*/ 48 w 52"/>
                <a:gd name="T23" fmla="*/ 8 h 19"/>
                <a:gd name="T24" fmla="*/ 29 w 52"/>
                <a:gd name="T25" fmla="*/ 11 h 19"/>
                <a:gd name="T26" fmla="*/ 29 w 52"/>
                <a:gd name="T27" fmla="*/ 11 h 19"/>
                <a:gd name="T28" fmla="*/ 29 w 52"/>
                <a:gd name="T29" fmla="*/ 15 h 19"/>
                <a:gd name="T30" fmla="*/ 33 w 52"/>
                <a:gd name="T31" fmla="*/ 15 h 19"/>
                <a:gd name="T32" fmla="*/ 29 w 52"/>
                <a:gd name="T33" fmla="*/ 11 h 19"/>
                <a:gd name="T34" fmla="*/ 29 w 52"/>
                <a:gd name="T35" fmla="*/ 11 h 19"/>
                <a:gd name="T36" fmla="*/ 22 w 52"/>
                <a:gd name="T37" fmla="*/ 0 h 19"/>
                <a:gd name="T38" fmla="*/ 26 w 52"/>
                <a:gd name="T39" fmla="*/ 0 h 19"/>
                <a:gd name="T40" fmla="*/ 29 w 52"/>
                <a:gd name="T41" fmla="*/ 0 h 19"/>
                <a:gd name="T42" fmla="*/ 29 w 52"/>
                <a:gd name="T43" fmla="*/ 4 h 19"/>
                <a:gd name="T44" fmla="*/ 29 w 52"/>
                <a:gd name="T45" fmla="*/ 4 h 19"/>
                <a:gd name="T46" fmla="*/ 26 w 52"/>
                <a:gd name="T47" fmla="*/ 4 h 19"/>
                <a:gd name="T48" fmla="*/ 22 w 52"/>
                <a:gd name="T49" fmla="*/ 0 h 19"/>
                <a:gd name="T50" fmla="*/ 22 w 52"/>
                <a:gd name="T51" fmla="*/ 0 h 19"/>
                <a:gd name="T52" fmla="*/ 4 w 52"/>
                <a:gd name="T53" fmla="*/ 8 h 19"/>
                <a:gd name="T54" fmla="*/ 4 w 52"/>
                <a:gd name="T55" fmla="*/ 8 h 19"/>
                <a:gd name="T56" fmla="*/ 0 w 52"/>
                <a:gd name="T57" fmla="*/ 8 h 19"/>
                <a:gd name="T58" fmla="*/ 4 w 52"/>
                <a:gd name="T59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" h="19">
                  <a:moveTo>
                    <a:pt x="44" y="15"/>
                  </a:moveTo>
                  <a:lnTo>
                    <a:pt x="52" y="19"/>
                  </a:lnTo>
                  <a:lnTo>
                    <a:pt x="48" y="19"/>
                  </a:lnTo>
                  <a:lnTo>
                    <a:pt x="44" y="19"/>
                  </a:lnTo>
                  <a:lnTo>
                    <a:pt x="44" y="15"/>
                  </a:lnTo>
                  <a:lnTo>
                    <a:pt x="44" y="15"/>
                  </a:lnTo>
                  <a:close/>
                  <a:moveTo>
                    <a:pt x="48" y="8"/>
                  </a:moveTo>
                  <a:lnTo>
                    <a:pt x="44" y="8"/>
                  </a:lnTo>
                  <a:lnTo>
                    <a:pt x="48" y="11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8" y="8"/>
                  </a:lnTo>
                  <a:close/>
                  <a:moveTo>
                    <a:pt x="29" y="11"/>
                  </a:moveTo>
                  <a:lnTo>
                    <a:pt x="29" y="11"/>
                  </a:lnTo>
                  <a:lnTo>
                    <a:pt x="29" y="15"/>
                  </a:lnTo>
                  <a:lnTo>
                    <a:pt x="33" y="15"/>
                  </a:lnTo>
                  <a:lnTo>
                    <a:pt x="29" y="11"/>
                  </a:lnTo>
                  <a:lnTo>
                    <a:pt x="29" y="11"/>
                  </a:lnTo>
                  <a:close/>
                  <a:moveTo>
                    <a:pt x="22" y="0"/>
                  </a:moveTo>
                  <a:lnTo>
                    <a:pt x="26" y="0"/>
                  </a:lnTo>
                  <a:lnTo>
                    <a:pt x="29" y="0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26" y="4"/>
                  </a:lnTo>
                  <a:lnTo>
                    <a:pt x="22" y="0"/>
                  </a:lnTo>
                  <a:lnTo>
                    <a:pt x="22" y="0"/>
                  </a:lnTo>
                  <a:close/>
                  <a:moveTo>
                    <a:pt x="4" y="8"/>
                  </a:moveTo>
                  <a:lnTo>
                    <a:pt x="4" y="8"/>
                  </a:lnTo>
                  <a:lnTo>
                    <a:pt x="0" y="8"/>
                  </a:lnTo>
                  <a:lnTo>
                    <a:pt x="4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56" name="Freeform 158"/>
            <p:cNvSpPr>
              <a:spLocks noEditPoints="1"/>
            </p:cNvSpPr>
            <p:nvPr/>
          </p:nvSpPr>
          <p:spPr bwMode="auto">
            <a:xfrm>
              <a:off x="2897025" y="2813139"/>
              <a:ext cx="47606" cy="15440"/>
            </a:xfrm>
            <a:custGeom>
              <a:avLst/>
              <a:gdLst>
                <a:gd name="T0" fmla="*/ 30 w 37"/>
                <a:gd name="T1" fmla="*/ 8 h 12"/>
                <a:gd name="T2" fmla="*/ 30 w 37"/>
                <a:gd name="T3" fmla="*/ 8 h 12"/>
                <a:gd name="T4" fmla="*/ 37 w 37"/>
                <a:gd name="T5" fmla="*/ 8 h 12"/>
                <a:gd name="T6" fmla="*/ 33 w 37"/>
                <a:gd name="T7" fmla="*/ 8 h 12"/>
                <a:gd name="T8" fmla="*/ 30 w 37"/>
                <a:gd name="T9" fmla="*/ 8 h 12"/>
                <a:gd name="T10" fmla="*/ 30 w 37"/>
                <a:gd name="T11" fmla="*/ 8 h 12"/>
                <a:gd name="T12" fmla="*/ 26 w 37"/>
                <a:gd name="T13" fmla="*/ 0 h 12"/>
                <a:gd name="T14" fmla="*/ 22 w 37"/>
                <a:gd name="T15" fmla="*/ 0 h 12"/>
                <a:gd name="T16" fmla="*/ 15 w 37"/>
                <a:gd name="T17" fmla="*/ 0 h 12"/>
                <a:gd name="T18" fmla="*/ 4 w 37"/>
                <a:gd name="T19" fmla="*/ 0 h 12"/>
                <a:gd name="T20" fmla="*/ 4 w 37"/>
                <a:gd name="T21" fmla="*/ 4 h 12"/>
                <a:gd name="T22" fmla="*/ 0 w 37"/>
                <a:gd name="T23" fmla="*/ 4 h 12"/>
                <a:gd name="T24" fmla="*/ 0 w 37"/>
                <a:gd name="T25" fmla="*/ 4 h 12"/>
                <a:gd name="T26" fmla="*/ 0 w 37"/>
                <a:gd name="T27" fmla="*/ 8 h 12"/>
                <a:gd name="T28" fmla="*/ 0 w 37"/>
                <a:gd name="T29" fmla="*/ 12 h 12"/>
                <a:gd name="T30" fmla="*/ 11 w 37"/>
                <a:gd name="T31" fmla="*/ 12 h 12"/>
                <a:gd name="T32" fmla="*/ 11 w 37"/>
                <a:gd name="T33" fmla="*/ 12 h 12"/>
                <a:gd name="T34" fmla="*/ 19 w 37"/>
                <a:gd name="T35" fmla="*/ 8 h 12"/>
                <a:gd name="T36" fmla="*/ 19 w 37"/>
                <a:gd name="T37" fmla="*/ 12 h 12"/>
                <a:gd name="T38" fmla="*/ 26 w 37"/>
                <a:gd name="T39" fmla="*/ 8 h 12"/>
                <a:gd name="T40" fmla="*/ 30 w 37"/>
                <a:gd name="T41" fmla="*/ 4 h 12"/>
                <a:gd name="T42" fmla="*/ 26 w 37"/>
                <a:gd name="T43" fmla="*/ 4 h 12"/>
                <a:gd name="T44" fmla="*/ 26 w 37"/>
                <a:gd name="T4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7" h="12">
                  <a:moveTo>
                    <a:pt x="30" y="8"/>
                  </a:moveTo>
                  <a:lnTo>
                    <a:pt x="30" y="8"/>
                  </a:lnTo>
                  <a:lnTo>
                    <a:pt x="37" y="8"/>
                  </a:lnTo>
                  <a:lnTo>
                    <a:pt x="33" y="8"/>
                  </a:lnTo>
                  <a:lnTo>
                    <a:pt x="30" y="8"/>
                  </a:lnTo>
                  <a:lnTo>
                    <a:pt x="30" y="8"/>
                  </a:lnTo>
                  <a:close/>
                  <a:moveTo>
                    <a:pt x="26" y="0"/>
                  </a:moveTo>
                  <a:lnTo>
                    <a:pt x="22" y="0"/>
                  </a:lnTo>
                  <a:lnTo>
                    <a:pt x="15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11" y="12"/>
                  </a:lnTo>
                  <a:lnTo>
                    <a:pt x="11" y="12"/>
                  </a:lnTo>
                  <a:lnTo>
                    <a:pt x="19" y="8"/>
                  </a:lnTo>
                  <a:lnTo>
                    <a:pt x="19" y="12"/>
                  </a:lnTo>
                  <a:lnTo>
                    <a:pt x="26" y="8"/>
                  </a:lnTo>
                  <a:lnTo>
                    <a:pt x="30" y="4"/>
                  </a:lnTo>
                  <a:lnTo>
                    <a:pt x="26" y="4"/>
                  </a:lnTo>
                  <a:lnTo>
                    <a:pt x="2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57" name="Freeform 159"/>
            <p:cNvSpPr>
              <a:spLocks noEditPoints="1"/>
            </p:cNvSpPr>
            <p:nvPr/>
          </p:nvSpPr>
          <p:spPr bwMode="auto">
            <a:xfrm>
              <a:off x="2796669" y="2784834"/>
              <a:ext cx="81058" cy="47606"/>
            </a:xfrm>
            <a:custGeom>
              <a:avLst/>
              <a:gdLst>
                <a:gd name="T0" fmla="*/ 60 w 63"/>
                <a:gd name="T1" fmla="*/ 30 h 37"/>
                <a:gd name="T2" fmla="*/ 60 w 63"/>
                <a:gd name="T3" fmla="*/ 30 h 37"/>
                <a:gd name="T4" fmla="*/ 56 w 63"/>
                <a:gd name="T5" fmla="*/ 26 h 37"/>
                <a:gd name="T6" fmla="*/ 56 w 63"/>
                <a:gd name="T7" fmla="*/ 26 h 37"/>
                <a:gd name="T8" fmla="*/ 8 w 63"/>
                <a:gd name="T9" fmla="*/ 4 h 37"/>
                <a:gd name="T10" fmla="*/ 8 w 63"/>
                <a:gd name="T11" fmla="*/ 11 h 37"/>
                <a:gd name="T12" fmla="*/ 4 w 63"/>
                <a:gd name="T13" fmla="*/ 15 h 37"/>
                <a:gd name="T14" fmla="*/ 4 w 63"/>
                <a:gd name="T15" fmla="*/ 19 h 37"/>
                <a:gd name="T16" fmla="*/ 4 w 63"/>
                <a:gd name="T17" fmla="*/ 22 h 37"/>
                <a:gd name="T18" fmla="*/ 0 w 63"/>
                <a:gd name="T19" fmla="*/ 30 h 37"/>
                <a:gd name="T20" fmla="*/ 4 w 63"/>
                <a:gd name="T21" fmla="*/ 34 h 37"/>
                <a:gd name="T22" fmla="*/ 8 w 63"/>
                <a:gd name="T23" fmla="*/ 37 h 37"/>
                <a:gd name="T24" fmla="*/ 8 w 63"/>
                <a:gd name="T25" fmla="*/ 37 h 37"/>
                <a:gd name="T26" fmla="*/ 15 w 63"/>
                <a:gd name="T27" fmla="*/ 30 h 37"/>
                <a:gd name="T28" fmla="*/ 15 w 63"/>
                <a:gd name="T29" fmla="*/ 26 h 37"/>
                <a:gd name="T30" fmla="*/ 19 w 63"/>
                <a:gd name="T31" fmla="*/ 26 h 37"/>
                <a:gd name="T32" fmla="*/ 26 w 63"/>
                <a:gd name="T33" fmla="*/ 26 h 37"/>
                <a:gd name="T34" fmla="*/ 26 w 63"/>
                <a:gd name="T35" fmla="*/ 30 h 37"/>
                <a:gd name="T36" fmla="*/ 34 w 63"/>
                <a:gd name="T37" fmla="*/ 22 h 37"/>
                <a:gd name="T38" fmla="*/ 45 w 63"/>
                <a:gd name="T39" fmla="*/ 22 h 37"/>
                <a:gd name="T40" fmla="*/ 52 w 63"/>
                <a:gd name="T41" fmla="*/ 26 h 37"/>
                <a:gd name="T42" fmla="*/ 60 w 63"/>
                <a:gd name="T43" fmla="*/ 26 h 37"/>
                <a:gd name="T44" fmla="*/ 63 w 63"/>
                <a:gd name="T45" fmla="*/ 22 h 37"/>
                <a:gd name="T46" fmla="*/ 63 w 63"/>
                <a:gd name="T47" fmla="*/ 19 h 37"/>
                <a:gd name="T48" fmla="*/ 52 w 63"/>
                <a:gd name="T49" fmla="*/ 15 h 37"/>
                <a:gd name="T50" fmla="*/ 45 w 63"/>
                <a:gd name="T51" fmla="*/ 15 h 37"/>
                <a:gd name="T52" fmla="*/ 37 w 63"/>
                <a:gd name="T53" fmla="*/ 11 h 37"/>
                <a:gd name="T54" fmla="*/ 37 w 63"/>
                <a:gd name="T55" fmla="*/ 8 h 37"/>
                <a:gd name="T56" fmla="*/ 48 w 63"/>
                <a:gd name="T57" fmla="*/ 11 h 37"/>
                <a:gd name="T58" fmla="*/ 48 w 63"/>
                <a:gd name="T59" fmla="*/ 8 h 37"/>
                <a:gd name="T60" fmla="*/ 41 w 63"/>
                <a:gd name="T61" fmla="*/ 8 h 37"/>
                <a:gd name="T62" fmla="*/ 37 w 63"/>
                <a:gd name="T63" fmla="*/ 4 h 37"/>
                <a:gd name="T64" fmla="*/ 34 w 63"/>
                <a:gd name="T65" fmla="*/ 4 h 37"/>
                <a:gd name="T66" fmla="*/ 19 w 63"/>
                <a:gd name="T67" fmla="*/ 0 h 37"/>
                <a:gd name="T68" fmla="*/ 8 w 63"/>
                <a:gd name="T6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3" h="37">
                  <a:moveTo>
                    <a:pt x="56" y="26"/>
                  </a:moveTo>
                  <a:lnTo>
                    <a:pt x="60" y="30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56" y="30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56" y="26"/>
                  </a:lnTo>
                  <a:close/>
                  <a:moveTo>
                    <a:pt x="8" y="4"/>
                  </a:moveTo>
                  <a:lnTo>
                    <a:pt x="8" y="4"/>
                  </a:lnTo>
                  <a:lnTo>
                    <a:pt x="4" y="8"/>
                  </a:lnTo>
                  <a:lnTo>
                    <a:pt x="8" y="11"/>
                  </a:lnTo>
                  <a:lnTo>
                    <a:pt x="8" y="15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4" y="19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4" y="30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8" y="37"/>
                  </a:lnTo>
                  <a:lnTo>
                    <a:pt x="8" y="37"/>
                  </a:lnTo>
                  <a:lnTo>
                    <a:pt x="8" y="37"/>
                  </a:lnTo>
                  <a:lnTo>
                    <a:pt x="11" y="34"/>
                  </a:lnTo>
                  <a:lnTo>
                    <a:pt x="15" y="30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9" y="26"/>
                  </a:lnTo>
                  <a:lnTo>
                    <a:pt x="19" y="26"/>
                  </a:lnTo>
                  <a:lnTo>
                    <a:pt x="23" y="22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26" y="30"/>
                  </a:lnTo>
                  <a:lnTo>
                    <a:pt x="30" y="26"/>
                  </a:lnTo>
                  <a:lnTo>
                    <a:pt x="34" y="22"/>
                  </a:lnTo>
                  <a:lnTo>
                    <a:pt x="41" y="22"/>
                  </a:lnTo>
                  <a:lnTo>
                    <a:pt x="45" y="22"/>
                  </a:lnTo>
                  <a:lnTo>
                    <a:pt x="48" y="22"/>
                  </a:lnTo>
                  <a:lnTo>
                    <a:pt x="52" y="26"/>
                  </a:lnTo>
                  <a:lnTo>
                    <a:pt x="56" y="26"/>
                  </a:lnTo>
                  <a:lnTo>
                    <a:pt x="60" y="26"/>
                  </a:lnTo>
                  <a:lnTo>
                    <a:pt x="60" y="22"/>
                  </a:lnTo>
                  <a:lnTo>
                    <a:pt x="63" y="22"/>
                  </a:lnTo>
                  <a:lnTo>
                    <a:pt x="63" y="22"/>
                  </a:lnTo>
                  <a:lnTo>
                    <a:pt x="63" y="19"/>
                  </a:lnTo>
                  <a:lnTo>
                    <a:pt x="56" y="15"/>
                  </a:lnTo>
                  <a:lnTo>
                    <a:pt x="52" y="15"/>
                  </a:lnTo>
                  <a:lnTo>
                    <a:pt x="48" y="15"/>
                  </a:lnTo>
                  <a:lnTo>
                    <a:pt x="45" y="15"/>
                  </a:lnTo>
                  <a:lnTo>
                    <a:pt x="41" y="11"/>
                  </a:lnTo>
                  <a:lnTo>
                    <a:pt x="37" y="11"/>
                  </a:lnTo>
                  <a:lnTo>
                    <a:pt x="34" y="11"/>
                  </a:lnTo>
                  <a:lnTo>
                    <a:pt x="37" y="8"/>
                  </a:lnTo>
                  <a:lnTo>
                    <a:pt x="41" y="11"/>
                  </a:lnTo>
                  <a:lnTo>
                    <a:pt x="48" y="11"/>
                  </a:lnTo>
                  <a:lnTo>
                    <a:pt x="52" y="11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1" y="8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8" y="0"/>
                  </a:lnTo>
                  <a:lnTo>
                    <a:pt x="8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58" name="Freeform 160"/>
            <p:cNvSpPr>
              <a:spLocks noEditPoints="1"/>
            </p:cNvSpPr>
            <p:nvPr/>
          </p:nvSpPr>
          <p:spPr bwMode="auto">
            <a:xfrm>
              <a:off x="3244415" y="799561"/>
              <a:ext cx="891636" cy="1040885"/>
            </a:xfrm>
            <a:custGeom>
              <a:avLst/>
              <a:gdLst>
                <a:gd name="T0" fmla="*/ 47 w 187"/>
                <a:gd name="T1" fmla="*/ 209 h 218"/>
                <a:gd name="T2" fmla="*/ 36 w 187"/>
                <a:gd name="T3" fmla="*/ 200 h 218"/>
                <a:gd name="T4" fmla="*/ 31 w 187"/>
                <a:gd name="T5" fmla="*/ 189 h 218"/>
                <a:gd name="T6" fmla="*/ 29 w 187"/>
                <a:gd name="T7" fmla="*/ 185 h 218"/>
                <a:gd name="T8" fmla="*/ 32 w 187"/>
                <a:gd name="T9" fmla="*/ 173 h 218"/>
                <a:gd name="T10" fmla="*/ 31 w 187"/>
                <a:gd name="T11" fmla="*/ 166 h 218"/>
                <a:gd name="T12" fmla="*/ 39 w 187"/>
                <a:gd name="T13" fmla="*/ 161 h 218"/>
                <a:gd name="T14" fmla="*/ 40 w 187"/>
                <a:gd name="T15" fmla="*/ 158 h 218"/>
                <a:gd name="T16" fmla="*/ 43 w 187"/>
                <a:gd name="T17" fmla="*/ 149 h 218"/>
                <a:gd name="T18" fmla="*/ 45 w 187"/>
                <a:gd name="T19" fmla="*/ 141 h 218"/>
                <a:gd name="T20" fmla="*/ 44 w 187"/>
                <a:gd name="T21" fmla="*/ 129 h 218"/>
                <a:gd name="T22" fmla="*/ 33 w 187"/>
                <a:gd name="T23" fmla="*/ 127 h 218"/>
                <a:gd name="T24" fmla="*/ 37 w 187"/>
                <a:gd name="T25" fmla="*/ 108 h 218"/>
                <a:gd name="T26" fmla="*/ 29 w 187"/>
                <a:gd name="T27" fmla="*/ 84 h 218"/>
                <a:gd name="T28" fmla="*/ 6 w 187"/>
                <a:gd name="T29" fmla="*/ 74 h 218"/>
                <a:gd name="T30" fmla="*/ 19 w 187"/>
                <a:gd name="T31" fmla="*/ 64 h 218"/>
                <a:gd name="T32" fmla="*/ 7 w 187"/>
                <a:gd name="T33" fmla="*/ 50 h 218"/>
                <a:gd name="T34" fmla="*/ 37 w 187"/>
                <a:gd name="T35" fmla="*/ 37 h 218"/>
                <a:gd name="T36" fmla="*/ 48 w 187"/>
                <a:gd name="T37" fmla="*/ 25 h 218"/>
                <a:gd name="T38" fmla="*/ 73 w 187"/>
                <a:gd name="T39" fmla="*/ 13 h 218"/>
                <a:gd name="T40" fmla="*/ 86 w 187"/>
                <a:gd name="T41" fmla="*/ 23 h 218"/>
                <a:gd name="T42" fmla="*/ 101 w 187"/>
                <a:gd name="T43" fmla="*/ 23 h 218"/>
                <a:gd name="T44" fmla="*/ 107 w 187"/>
                <a:gd name="T45" fmla="*/ 9 h 218"/>
                <a:gd name="T46" fmla="*/ 126 w 187"/>
                <a:gd name="T47" fmla="*/ 1 h 218"/>
                <a:gd name="T48" fmla="*/ 138 w 187"/>
                <a:gd name="T49" fmla="*/ 9 h 218"/>
                <a:gd name="T50" fmla="*/ 148 w 187"/>
                <a:gd name="T51" fmla="*/ 11 h 218"/>
                <a:gd name="T52" fmla="*/ 165 w 187"/>
                <a:gd name="T53" fmla="*/ 23 h 218"/>
                <a:gd name="T54" fmla="*/ 129 w 187"/>
                <a:gd name="T55" fmla="*/ 28 h 218"/>
                <a:gd name="T56" fmla="*/ 157 w 187"/>
                <a:gd name="T57" fmla="*/ 30 h 218"/>
                <a:gd name="T58" fmla="*/ 163 w 187"/>
                <a:gd name="T59" fmla="*/ 38 h 218"/>
                <a:gd name="T60" fmla="*/ 180 w 187"/>
                <a:gd name="T61" fmla="*/ 42 h 218"/>
                <a:gd name="T62" fmla="*/ 164 w 187"/>
                <a:gd name="T63" fmla="*/ 51 h 218"/>
                <a:gd name="T64" fmla="*/ 157 w 187"/>
                <a:gd name="T65" fmla="*/ 77 h 218"/>
                <a:gd name="T66" fmla="*/ 155 w 187"/>
                <a:gd name="T67" fmla="*/ 88 h 218"/>
                <a:gd name="T68" fmla="*/ 156 w 187"/>
                <a:gd name="T69" fmla="*/ 98 h 218"/>
                <a:gd name="T70" fmla="*/ 152 w 187"/>
                <a:gd name="T71" fmla="*/ 106 h 218"/>
                <a:gd name="T72" fmla="*/ 151 w 187"/>
                <a:gd name="T73" fmla="*/ 117 h 218"/>
                <a:gd name="T74" fmla="*/ 138 w 187"/>
                <a:gd name="T75" fmla="*/ 119 h 218"/>
                <a:gd name="T76" fmla="*/ 132 w 187"/>
                <a:gd name="T77" fmla="*/ 125 h 218"/>
                <a:gd name="T78" fmla="*/ 145 w 187"/>
                <a:gd name="T79" fmla="*/ 136 h 218"/>
                <a:gd name="T80" fmla="*/ 137 w 187"/>
                <a:gd name="T81" fmla="*/ 142 h 218"/>
                <a:gd name="T82" fmla="*/ 125 w 187"/>
                <a:gd name="T83" fmla="*/ 141 h 218"/>
                <a:gd name="T84" fmla="*/ 134 w 187"/>
                <a:gd name="T85" fmla="*/ 147 h 218"/>
                <a:gd name="T86" fmla="*/ 127 w 187"/>
                <a:gd name="T87" fmla="*/ 159 h 218"/>
                <a:gd name="T88" fmla="*/ 106 w 187"/>
                <a:gd name="T89" fmla="*/ 162 h 218"/>
                <a:gd name="T90" fmla="*/ 88 w 187"/>
                <a:gd name="T91" fmla="*/ 178 h 218"/>
                <a:gd name="T92" fmla="*/ 75 w 187"/>
                <a:gd name="T93" fmla="*/ 180 h 218"/>
                <a:gd name="T94" fmla="*/ 65 w 187"/>
                <a:gd name="T95" fmla="*/ 193 h 218"/>
                <a:gd name="T96" fmla="*/ 62 w 187"/>
                <a:gd name="T97" fmla="*/ 203 h 218"/>
                <a:gd name="T98" fmla="*/ 54 w 187"/>
                <a:gd name="T99" fmla="*/ 212 h 218"/>
                <a:gd name="T100" fmla="*/ 62 w 187"/>
                <a:gd name="T101" fmla="*/ 199 h 218"/>
                <a:gd name="T102" fmla="*/ 139 w 187"/>
                <a:gd name="T103" fmla="*/ 153 h 218"/>
                <a:gd name="T104" fmla="*/ 141 w 187"/>
                <a:gd name="T105" fmla="*/ 126 h 218"/>
                <a:gd name="T106" fmla="*/ 150 w 187"/>
                <a:gd name="T107" fmla="*/ 112 h 218"/>
                <a:gd name="T108" fmla="*/ 154 w 187"/>
                <a:gd name="T109" fmla="*/ 94 h 218"/>
                <a:gd name="T110" fmla="*/ 173 w 187"/>
                <a:gd name="T111" fmla="*/ 29 h 218"/>
                <a:gd name="T112" fmla="*/ 106 w 187"/>
                <a:gd name="T113" fmla="*/ 8 h 218"/>
                <a:gd name="T114" fmla="*/ 84 w 187"/>
                <a:gd name="T115" fmla="*/ 17 h 218"/>
                <a:gd name="T116" fmla="*/ 35 w 187"/>
                <a:gd name="T117" fmla="*/ 101 h 218"/>
                <a:gd name="T118" fmla="*/ 35 w 187"/>
                <a:gd name="T119" fmla="*/ 118 h 218"/>
                <a:gd name="T120" fmla="*/ 37 w 187"/>
                <a:gd name="T121" fmla="*/ 210 h 218"/>
                <a:gd name="T122" fmla="*/ 34 w 187"/>
                <a:gd name="T123" fmla="*/ 154 h 218"/>
                <a:gd name="T124" fmla="*/ 43 w 187"/>
                <a:gd name="T125" fmla="*/ 145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7" h="218">
                  <a:moveTo>
                    <a:pt x="55" y="216"/>
                  </a:moveTo>
                  <a:cubicBezTo>
                    <a:pt x="53" y="215"/>
                    <a:pt x="53" y="215"/>
                    <a:pt x="53" y="215"/>
                  </a:cubicBezTo>
                  <a:cubicBezTo>
                    <a:pt x="52" y="215"/>
                    <a:pt x="52" y="215"/>
                    <a:pt x="52" y="215"/>
                  </a:cubicBezTo>
                  <a:cubicBezTo>
                    <a:pt x="52" y="214"/>
                    <a:pt x="52" y="214"/>
                    <a:pt x="52" y="214"/>
                  </a:cubicBezTo>
                  <a:cubicBezTo>
                    <a:pt x="52" y="214"/>
                    <a:pt x="52" y="214"/>
                    <a:pt x="52" y="214"/>
                  </a:cubicBezTo>
                  <a:cubicBezTo>
                    <a:pt x="53" y="214"/>
                    <a:pt x="53" y="214"/>
                    <a:pt x="53" y="214"/>
                  </a:cubicBezTo>
                  <a:cubicBezTo>
                    <a:pt x="53" y="213"/>
                    <a:pt x="53" y="213"/>
                    <a:pt x="53" y="213"/>
                  </a:cubicBezTo>
                  <a:cubicBezTo>
                    <a:pt x="52" y="213"/>
                    <a:pt x="52" y="213"/>
                    <a:pt x="52" y="213"/>
                  </a:cubicBezTo>
                  <a:cubicBezTo>
                    <a:pt x="52" y="214"/>
                    <a:pt x="52" y="214"/>
                    <a:pt x="52" y="214"/>
                  </a:cubicBezTo>
                  <a:cubicBezTo>
                    <a:pt x="51" y="214"/>
                    <a:pt x="51" y="214"/>
                    <a:pt x="51" y="214"/>
                  </a:cubicBezTo>
                  <a:cubicBezTo>
                    <a:pt x="51" y="215"/>
                    <a:pt x="51" y="215"/>
                    <a:pt x="51" y="215"/>
                  </a:cubicBezTo>
                  <a:cubicBezTo>
                    <a:pt x="51" y="215"/>
                    <a:pt x="51" y="215"/>
                    <a:pt x="51" y="215"/>
                  </a:cubicBezTo>
                  <a:cubicBezTo>
                    <a:pt x="50" y="215"/>
                    <a:pt x="50" y="215"/>
                    <a:pt x="50" y="215"/>
                  </a:cubicBezTo>
                  <a:cubicBezTo>
                    <a:pt x="50" y="215"/>
                    <a:pt x="50" y="215"/>
                    <a:pt x="50" y="215"/>
                  </a:cubicBezTo>
                  <a:cubicBezTo>
                    <a:pt x="50" y="216"/>
                    <a:pt x="50" y="216"/>
                    <a:pt x="50" y="216"/>
                  </a:cubicBezTo>
                  <a:cubicBezTo>
                    <a:pt x="50" y="216"/>
                    <a:pt x="50" y="216"/>
                    <a:pt x="50" y="216"/>
                  </a:cubicBezTo>
                  <a:cubicBezTo>
                    <a:pt x="50" y="216"/>
                    <a:pt x="50" y="216"/>
                    <a:pt x="50" y="216"/>
                  </a:cubicBezTo>
                  <a:cubicBezTo>
                    <a:pt x="50" y="215"/>
                    <a:pt x="50" y="215"/>
                    <a:pt x="50" y="215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51" y="213"/>
                    <a:pt x="51" y="213"/>
                    <a:pt x="51" y="213"/>
                  </a:cubicBezTo>
                  <a:cubicBezTo>
                    <a:pt x="51" y="213"/>
                    <a:pt x="51" y="213"/>
                    <a:pt x="51" y="213"/>
                  </a:cubicBezTo>
                  <a:cubicBezTo>
                    <a:pt x="50" y="213"/>
                    <a:pt x="50" y="213"/>
                    <a:pt x="50" y="213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49" y="215"/>
                    <a:pt x="49" y="215"/>
                    <a:pt x="49" y="215"/>
                  </a:cubicBezTo>
                  <a:cubicBezTo>
                    <a:pt x="49" y="215"/>
                    <a:pt x="49" y="215"/>
                    <a:pt x="49" y="215"/>
                  </a:cubicBezTo>
                  <a:cubicBezTo>
                    <a:pt x="49" y="214"/>
                    <a:pt x="49" y="214"/>
                    <a:pt x="49" y="214"/>
                  </a:cubicBezTo>
                  <a:cubicBezTo>
                    <a:pt x="49" y="214"/>
                    <a:pt x="49" y="214"/>
                    <a:pt x="49" y="214"/>
                  </a:cubicBezTo>
                  <a:cubicBezTo>
                    <a:pt x="50" y="213"/>
                    <a:pt x="50" y="213"/>
                    <a:pt x="50" y="213"/>
                  </a:cubicBezTo>
                  <a:cubicBezTo>
                    <a:pt x="50" y="212"/>
                    <a:pt x="50" y="212"/>
                    <a:pt x="50" y="212"/>
                  </a:cubicBezTo>
                  <a:cubicBezTo>
                    <a:pt x="50" y="212"/>
                    <a:pt x="50" y="212"/>
                    <a:pt x="50" y="212"/>
                  </a:cubicBezTo>
                  <a:cubicBezTo>
                    <a:pt x="49" y="212"/>
                    <a:pt x="49" y="212"/>
                    <a:pt x="49" y="212"/>
                  </a:cubicBezTo>
                  <a:cubicBezTo>
                    <a:pt x="49" y="213"/>
                    <a:pt x="49" y="213"/>
                    <a:pt x="49" y="213"/>
                  </a:cubicBezTo>
                  <a:cubicBezTo>
                    <a:pt x="48" y="213"/>
                    <a:pt x="48" y="213"/>
                    <a:pt x="48" y="213"/>
                  </a:cubicBezTo>
                  <a:cubicBezTo>
                    <a:pt x="48" y="213"/>
                    <a:pt x="48" y="213"/>
                    <a:pt x="48" y="213"/>
                  </a:cubicBezTo>
                  <a:cubicBezTo>
                    <a:pt x="48" y="212"/>
                    <a:pt x="48" y="212"/>
                    <a:pt x="48" y="212"/>
                  </a:cubicBezTo>
                  <a:cubicBezTo>
                    <a:pt x="49" y="212"/>
                    <a:pt x="49" y="212"/>
                    <a:pt x="49" y="212"/>
                  </a:cubicBezTo>
                  <a:cubicBezTo>
                    <a:pt x="49" y="212"/>
                    <a:pt x="49" y="212"/>
                    <a:pt x="49" y="212"/>
                  </a:cubicBezTo>
                  <a:cubicBezTo>
                    <a:pt x="48" y="212"/>
                    <a:pt x="48" y="212"/>
                    <a:pt x="48" y="212"/>
                  </a:cubicBezTo>
                  <a:cubicBezTo>
                    <a:pt x="48" y="212"/>
                    <a:pt x="48" y="212"/>
                    <a:pt x="48" y="212"/>
                  </a:cubicBezTo>
                  <a:cubicBezTo>
                    <a:pt x="47" y="212"/>
                    <a:pt x="47" y="212"/>
                    <a:pt x="47" y="212"/>
                  </a:cubicBezTo>
                  <a:cubicBezTo>
                    <a:pt x="47" y="213"/>
                    <a:pt x="47" y="213"/>
                    <a:pt x="47" y="213"/>
                  </a:cubicBezTo>
                  <a:cubicBezTo>
                    <a:pt x="47" y="212"/>
                    <a:pt x="47" y="212"/>
                    <a:pt x="47" y="212"/>
                  </a:cubicBezTo>
                  <a:cubicBezTo>
                    <a:pt x="47" y="212"/>
                    <a:pt x="47" y="212"/>
                    <a:pt x="47" y="212"/>
                  </a:cubicBezTo>
                  <a:cubicBezTo>
                    <a:pt x="47" y="212"/>
                    <a:pt x="47" y="212"/>
                    <a:pt x="47" y="212"/>
                  </a:cubicBezTo>
                  <a:cubicBezTo>
                    <a:pt x="46" y="212"/>
                    <a:pt x="46" y="212"/>
                    <a:pt x="46" y="212"/>
                  </a:cubicBezTo>
                  <a:cubicBezTo>
                    <a:pt x="46" y="212"/>
                    <a:pt x="46" y="212"/>
                    <a:pt x="46" y="212"/>
                  </a:cubicBezTo>
                  <a:cubicBezTo>
                    <a:pt x="46" y="212"/>
                    <a:pt x="46" y="212"/>
                    <a:pt x="46" y="212"/>
                  </a:cubicBezTo>
                  <a:cubicBezTo>
                    <a:pt x="47" y="211"/>
                    <a:pt x="47" y="211"/>
                    <a:pt x="47" y="211"/>
                  </a:cubicBezTo>
                  <a:cubicBezTo>
                    <a:pt x="47" y="210"/>
                    <a:pt x="47" y="210"/>
                    <a:pt x="47" y="210"/>
                  </a:cubicBezTo>
                  <a:cubicBezTo>
                    <a:pt x="48" y="210"/>
                    <a:pt x="48" y="210"/>
                    <a:pt x="48" y="210"/>
                  </a:cubicBezTo>
                  <a:cubicBezTo>
                    <a:pt x="49" y="210"/>
                    <a:pt x="49" y="210"/>
                    <a:pt x="49" y="210"/>
                  </a:cubicBezTo>
                  <a:cubicBezTo>
                    <a:pt x="49" y="210"/>
                    <a:pt x="49" y="210"/>
                    <a:pt x="49" y="210"/>
                  </a:cubicBezTo>
                  <a:cubicBezTo>
                    <a:pt x="48" y="210"/>
                    <a:pt x="48" y="210"/>
                    <a:pt x="48" y="210"/>
                  </a:cubicBezTo>
                  <a:cubicBezTo>
                    <a:pt x="47" y="210"/>
                    <a:pt x="47" y="210"/>
                    <a:pt x="47" y="210"/>
                  </a:cubicBezTo>
                  <a:cubicBezTo>
                    <a:pt x="47" y="210"/>
                    <a:pt x="47" y="210"/>
                    <a:pt x="47" y="210"/>
                  </a:cubicBezTo>
                  <a:cubicBezTo>
                    <a:pt x="47" y="210"/>
                    <a:pt x="47" y="210"/>
                    <a:pt x="47" y="210"/>
                  </a:cubicBezTo>
                  <a:cubicBezTo>
                    <a:pt x="48" y="210"/>
                    <a:pt x="48" y="210"/>
                    <a:pt x="48" y="210"/>
                  </a:cubicBezTo>
                  <a:cubicBezTo>
                    <a:pt x="48" y="209"/>
                    <a:pt x="48" y="209"/>
                    <a:pt x="48" y="209"/>
                  </a:cubicBezTo>
                  <a:cubicBezTo>
                    <a:pt x="49" y="209"/>
                    <a:pt x="49" y="209"/>
                    <a:pt x="49" y="209"/>
                  </a:cubicBezTo>
                  <a:cubicBezTo>
                    <a:pt x="50" y="209"/>
                    <a:pt x="50" y="209"/>
                    <a:pt x="50" y="209"/>
                  </a:cubicBezTo>
                  <a:cubicBezTo>
                    <a:pt x="50" y="208"/>
                    <a:pt x="50" y="208"/>
                    <a:pt x="50" y="208"/>
                  </a:cubicBezTo>
                  <a:cubicBezTo>
                    <a:pt x="49" y="208"/>
                    <a:pt x="49" y="208"/>
                    <a:pt x="49" y="208"/>
                  </a:cubicBezTo>
                  <a:cubicBezTo>
                    <a:pt x="49" y="208"/>
                    <a:pt x="49" y="208"/>
                    <a:pt x="49" y="208"/>
                  </a:cubicBezTo>
                  <a:cubicBezTo>
                    <a:pt x="48" y="209"/>
                    <a:pt x="48" y="209"/>
                    <a:pt x="48" y="209"/>
                  </a:cubicBezTo>
                  <a:cubicBezTo>
                    <a:pt x="47" y="209"/>
                    <a:pt x="47" y="209"/>
                    <a:pt x="47" y="209"/>
                  </a:cubicBezTo>
                  <a:cubicBezTo>
                    <a:pt x="46" y="210"/>
                    <a:pt x="46" y="210"/>
                    <a:pt x="46" y="210"/>
                  </a:cubicBezTo>
                  <a:cubicBezTo>
                    <a:pt x="46" y="209"/>
                    <a:pt x="46" y="209"/>
                    <a:pt x="46" y="209"/>
                  </a:cubicBezTo>
                  <a:cubicBezTo>
                    <a:pt x="46" y="209"/>
                    <a:pt x="46" y="209"/>
                    <a:pt x="46" y="209"/>
                  </a:cubicBezTo>
                  <a:cubicBezTo>
                    <a:pt x="47" y="209"/>
                    <a:pt x="47" y="209"/>
                    <a:pt x="47" y="209"/>
                  </a:cubicBezTo>
                  <a:cubicBezTo>
                    <a:pt x="47" y="208"/>
                    <a:pt x="47" y="208"/>
                    <a:pt x="47" y="208"/>
                  </a:cubicBezTo>
                  <a:cubicBezTo>
                    <a:pt x="47" y="208"/>
                    <a:pt x="47" y="208"/>
                    <a:pt x="47" y="208"/>
                  </a:cubicBezTo>
                  <a:cubicBezTo>
                    <a:pt x="47" y="207"/>
                    <a:pt x="47" y="207"/>
                    <a:pt x="47" y="207"/>
                  </a:cubicBezTo>
                  <a:cubicBezTo>
                    <a:pt x="47" y="207"/>
                    <a:pt x="47" y="207"/>
                    <a:pt x="47" y="207"/>
                  </a:cubicBezTo>
                  <a:cubicBezTo>
                    <a:pt x="46" y="207"/>
                    <a:pt x="46" y="207"/>
                    <a:pt x="46" y="207"/>
                  </a:cubicBezTo>
                  <a:cubicBezTo>
                    <a:pt x="46" y="207"/>
                    <a:pt x="46" y="207"/>
                    <a:pt x="46" y="207"/>
                  </a:cubicBezTo>
                  <a:cubicBezTo>
                    <a:pt x="47" y="208"/>
                    <a:pt x="47" y="208"/>
                    <a:pt x="47" y="208"/>
                  </a:cubicBezTo>
                  <a:cubicBezTo>
                    <a:pt x="47" y="208"/>
                    <a:pt x="47" y="208"/>
                    <a:pt x="47" y="208"/>
                  </a:cubicBezTo>
                  <a:cubicBezTo>
                    <a:pt x="46" y="208"/>
                    <a:pt x="46" y="208"/>
                    <a:pt x="46" y="208"/>
                  </a:cubicBezTo>
                  <a:cubicBezTo>
                    <a:pt x="45" y="208"/>
                    <a:pt x="45" y="208"/>
                    <a:pt x="45" y="208"/>
                  </a:cubicBezTo>
                  <a:cubicBezTo>
                    <a:pt x="45" y="208"/>
                    <a:pt x="45" y="208"/>
                    <a:pt x="45" y="208"/>
                  </a:cubicBezTo>
                  <a:cubicBezTo>
                    <a:pt x="44" y="208"/>
                    <a:pt x="44" y="208"/>
                    <a:pt x="44" y="208"/>
                  </a:cubicBezTo>
                  <a:cubicBezTo>
                    <a:pt x="44" y="209"/>
                    <a:pt x="44" y="209"/>
                    <a:pt x="44" y="209"/>
                  </a:cubicBezTo>
                  <a:cubicBezTo>
                    <a:pt x="44" y="209"/>
                    <a:pt x="44" y="209"/>
                    <a:pt x="44" y="209"/>
                  </a:cubicBezTo>
                  <a:cubicBezTo>
                    <a:pt x="43" y="209"/>
                    <a:pt x="43" y="209"/>
                    <a:pt x="43" y="209"/>
                  </a:cubicBezTo>
                  <a:cubicBezTo>
                    <a:pt x="43" y="209"/>
                    <a:pt x="43" y="209"/>
                    <a:pt x="43" y="209"/>
                  </a:cubicBezTo>
                  <a:cubicBezTo>
                    <a:pt x="42" y="209"/>
                    <a:pt x="42" y="209"/>
                    <a:pt x="42" y="209"/>
                  </a:cubicBezTo>
                  <a:cubicBezTo>
                    <a:pt x="42" y="209"/>
                    <a:pt x="42" y="209"/>
                    <a:pt x="42" y="209"/>
                  </a:cubicBezTo>
                  <a:cubicBezTo>
                    <a:pt x="41" y="209"/>
                    <a:pt x="41" y="209"/>
                    <a:pt x="41" y="209"/>
                  </a:cubicBezTo>
                  <a:cubicBezTo>
                    <a:pt x="41" y="209"/>
                    <a:pt x="41" y="209"/>
                    <a:pt x="41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0" y="210"/>
                    <a:pt x="40" y="210"/>
                    <a:pt x="40" y="210"/>
                  </a:cubicBezTo>
                  <a:cubicBezTo>
                    <a:pt x="40" y="210"/>
                    <a:pt x="40" y="210"/>
                    <a:pt x="40" y="210"/>
                  </a:cubicBezTo>
                  <a:cubicBezTo>
                    <a:pt x="40" y="210"/>
                    <a:pt x="40" y="210"/>
                    <a:pt x="40" y="210"/>
                  </a:cubicBezTo>
                  <a:cubicBezTo>
                    <a:pt x="39" y="210"/>
                    <a:pt x="39" y="210"/>
                    <a:pt x="39" y="210"/>
                  </a:cubicBezTo>
                  <a:cubicBezTo>
                    <a:pt x="39" y="210"/>
                    <a:pt x="39" y="210"/>
                    <a:pt x="39" y="210"/>
                  </a:cubicBezTo>
                  <a:cubicBezTo>
                    <a:pt x="39" y="209"/>
                    <a:pt x="39" y="209"/>
                    <a:pt x="39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0" y="208"/>
                    <a:pt x="40" y="208"/>
                    <a:pt x="40" y="208"/>
                  </a:cubicBezTo>
                  <a:cubicBezTo>
                    <a:pt x="39" y="208"/>
                    <a:pt x="39" y="208"/>
                    <a:pt x="39" y="208"/>
                  </a:cubicBezTo>
                  <a:cubicBezTo>
                    <a:pt x="39" y="207"/>
                    <a:pt x="39" y="207"/>
                    <a:pt x="39" y="207"/>
                  </a:cubicBezTo>
                  <a:cubicBezTo>
                    <a:pt x="39" y="207"/>
                    <a:pt x="39" y="207"/>
                    <a:pt x="39" y="207"/>
                  </a:cubicBezTo>
                  <a:cubicBezTo>
                    <a:pt x="38" y="207"/>
                    <a:pt x="38" y="207"/>
                    <a:pt x="38" y="207"/>
                  </a:cubicBezTo>
                  <a:cubicBezTo>
                    <a:pt x="38" y="207"/>
                    <a:pt x="38" y="207"/>
                    <a:pt x="38" y="207"/>
                  </a:cubicBezTo>
                  <a:cubicBezTo>
                    <a:pt x="37" y="207"/>
                    <a:pt x="37" y="207"/>
                    <a:pt x="37" y="207"/>
                  </a:cubicBezTo>
                  <a:cubicBezTo>
                    <a:pt x="36" y="207"/>
                    <a:pt x="36" y="207"/>
                    <a:pt x="36" y="207"/>
                  </a:cubicBezTo>
                  <a:cubicBezTo>
                    <a:pt x="36" y="207"/>
                    <a:pt x="36" y="207"/>
                    <a:pt x="36" y="207"/>
                  </a:cubicBezTo>
                  <a:cubicBezTo>
                    <a:pt x="37" y="206"/>
                    <a:pt x="37" y="206"/>
                    <a:pt x="37" y="206"/>
                  </a:cubicBezTo>
                  <a:cubicBezTo>
                    <a:pt x="37" y="206"/>
                    <a:pt x="37" y="206"/>
                    <a:pt x="37" y="206"/>
                  </a:cubicBezTo>
                  <a:cubicBezTo>
                    <a:pt x="36" y="206"/>
                    <a:pt x="36" y="206"/>
                    <a:pt x="36" y="206"/>
                  </a:cubicBezTo>
                  <a:cubicBezTo>
                    <a:pt x="36" y="206"/>
                    <a:pt x="36" y="206"/>
                    <a:pt x="36" y="206"/>
                  </a:cubicBezTo>
                  <a:cubicBezTo>
                    <a:pt x="37" y="205"/>
                    <a:pt x="37" y="205"/>
                    <a:pt x="37" y="205"/>
                  </a:cubicBezTo>
                  <a:cubicBezTo>
                    <a:pt x="38" y="205"/>
                    <a:pt x="38" y="205"/>
                    <a:pt x="38" y="205"/>
                  </a:cubicBezTo>
                  <a:cubicBezTo>
                    <a:pt x="38" y="205"/>
                    <a:pt x="38" y="205"/>
                    <a:pt x="38" y="205"/>
                  </a:cubicBezTo>
                  <a:cubicBezTo>
                    <a:pt x="38" y="204"/>
                    <a:pt x="38" y="204"/>
                    <a:pt x="38" y="204"/>
                  </a:cubicBezTo>
                  <a:cubicBezTo>
                    <a:pt x="37" y="204"/>
                    <a:pt x="37" y="204"/>
                    <a:pt x="37" y="204"/>
                  </a:cubicBezTo>
                  <a:cubicBezTo>
                    <a:pt x="36" y="205"/>
                    <a:pt x="36" y="205"/>
                    <a:pt x="36" y="205"/>
                  </a:cubicBezTo>
                  <a:cubicBezTo>
                    <a:pt x="36" y="205"/>
                    <a:pt x="36" y="205"/>
                    <a:pt x="36" y="205"/>
                  </a:cubicBezTo>
                  <a:cubicBezTo>
                    <a:pt x="35" y="205"/>
                    <a:pt x="35" y="205"/>
                    <a:pt x="35" y="205"/>
                  </a:cubicBezTo>
                  <a:cubicBezTo>
                    <a:pt x="34" y="205"/>
                    <a:pt x="34" y="205"/>
                    <a:pt x="34" y="205"/>
                  </a:cubicBezTo>
                  <a:cubicBezTo>
                    <a:pt x="34" y="205"/>
                    <a:pt x="34" y="205"/>
                    <a:pt x="34" y="205"/>
                  </a:cubicBezTo>
                  <a:cubicBezTo>
                    <a:pt x="35" y="204"/>
                    <a:pt x="35" y="204"/>
                    <a:pt x="35" y="204"/>
                  </a:cubicBezTo>
                  <a:cubicBezTo>
                    <a:pt x="35" y="204"/>
                    <a:pt x="35" y="204"/>
                    <a:pt x="35" y="204"/>
                  </a:cubicBezTo>
                  <a:cubicBezTo>
                    <a:pt x="35" y="203"/>
                    <a:pt x="35" y="203"/>
                    <a:pt x="35" y="203"/>
                  </a:cubicBezTo>
                  <a:cubicBezTo>
                    <a:pt x="36" y="203"/>
                    <a:pt x="36" y="203"/>
                    <a:pt x="36" y="203"/>
                  </a:cubicBezTo>
                  <a:cubicBezTo>
                    <a:pt x="36" y="203"/>
                    <a:pt x="36" y="203"/>
                    <a:pt x="36" y="203"/>
                  </a:cubicBezTo>
                  <a:cubicBezTo>
                    <a:pt x="36" y="202"/>
                    <a:pt x="36" y="202"/>
                    <a:pt x="36" y="202"/>
                  </a:cubicBezTo>
                  <a:cubicBezTo>
                    <a:pt x="36" y="202"/>
                    <a:pt x="36" y="202"/>
                    <a:pt x="36" y="202"/>
                  </a:cubicBezTo>
                  <a:cubicBezTo>
                    <a:pt x="35" y="203"/>
                    <a:pt x="35" y="203"/>
                    <a:pt x="35" y="203"/>
                  </a:cubicBezTo>
                  <a:cubicBezTo>
                    <a:pt x="34" y="203"/>
                    <a:pt x="34" y="203"/>
                    <a:pt x="34" y="203"/>
                  </a:cubicBezTo>
                  <a:cubicBezTo>
                    <a:pt x="34" y="203"/>
                    <a:pt x="34" y="203"/>
                    <a:pt x="34" y="203"/>
                  </a:cubicBezTo>
                  <a:cubicBezTo>
                    <a:pt x="34" y="202"/>
                    <a:pt x="34" y="202"/>
                    <a:pt x="34" y="202"/>
                  </a:cubicBezTo>
                  <a:cubicBezTo>
                    <a:pt x="35" y="202"/>
                    <a:pt x="35" y="202"/>
                    <a:pt x="35" y="202"/>
                  </a:cubicBezTo>
                  <a:cubicBezTo>
                    <a:pt x="35" y="202"/>
                    <a:pt x="35" y="202"/>
                    <a:pt x="35" y="202"/>
                  </a:cubicBezTo>
                  <a:cubicBezTo>
                    <a:pt x="36" y="202"/>
                    <a:pt x="36" y="202"/>
                    <a:pt x="36" y="202"/>
                  </a:cubicBezTo>
                  <a:cubicBezTo>
                    <a:pt x="36" y="201"/>
                    <a:pt x="36" y="201"/>
                    <a:pt x="36" y="201"/>
                  </a:cubicBezTo>
                  <a:cubicBezTo>
                    <a:pt x="36" y="201"/>
                    <a:pt x="36" y="201"/>
                    <a:pt x="36" y="201"/>
                  </a:cubicBezTo>
                  <a:cubicBezTo>
                    <a:pt x="37" y="201"/>
                    <a:pt x="37" y="201"/>
                    <a:pt x="37" y="201"/>
                  </a:cubicBezTo>
                  <a:cubicBezTo>
                    <a:pt x="36" y="200"/>
                    <a:pt x="36" y="200"/>
                    <a:pt x="36" y="200"/>
                  </a:cubicBezTo>
                  <a:cubicBezTo>
                    <a:pt x="35" y="201"/>
                    <a:pt x="35" y="201"/>
                    <a:pt x="35" y="201"/>
                  </a:cubicBezTo>
                  <a:cubicBezTo>
                    <a:pt x="35" y="201"/>
                    <a:pt x="35" y="201"/>
                    <a:pt x="35" y="201"/>
                  </a:cubicBezTo>
                  <a:cubicBezTo>
                    <a:pt x="35" y="201"/>
                    <a:pt x="35" y="201"/>
                    <a:pt x="35" y="201"/>
                  </a:cubicBezTo>
                  <a:cubicBezTo>
                    <a:pt x="34" y="201"/>
                    <a:pt x="34" y="201"/>
                    <a:pt x="34" y="201"/>
                  </a:cubicBezTo>
                  <a:cubicBezTo>
                    <a:pt x="34" y="201"/>
                    <a:pt x="34" y="201"/>
                    <a:pt x="34" y="201"/>
                  </a:cubicBezTo>
                  <a:cubicBezTo>
                    <a:pt x="35" y="201"/>
                    <a:pt x="35" y="201"/>
                    <a:pt x="35" y="201"/>
                  </a:cubicBezTo>
                  <a:cubicBezTo>
                    <a:pt x="35" y="200"/>
                    <a:pt x="35" y="200"/>
                    <a:pt x="35" y="200"/>
                  </a:cubicBezTo>
                  <a:cubicBezTo>
                    <a:pt x="34" y="200"/>
                    <a:pt x="34" y="200"/>
                    <a:pt x="34" y="200"/>
                  </a:cubicBezTo>
                  <a:cubicBezTo>
                    <a:pt x="35" y="200"/>
                    <a:pt x="35" y="200"/>
                    <a:pt x="35" y="200"/>
                  </a:cubicBezTo>
                  <a:cubicBezTo>
                    <a:pt x="35" y="199"/>
                    <a:pt x="35" y="199"/>
                    <a:pt x="35" y="199"/>
                  </a:cubicBezTo>
                  <a:cubicBezTo>
                    <a:pt x="34" y="199"/>
                    <a:pt x="34" y="199"/>
                    <a:pt x="34" y="199"/>
                  </a:cubicBezTo>
                  <a:cubicBezTo>
                    <a:pt x="34" y="199"/>
                    <a:pt x="34" y="199"/>
                    <a:pt x="34" y="199"/>
                  </a:cubicBezTo>
                  <a:cubicBezTo>
                    <a:pt x="34" y="199"/>
                    <a:pt x="34" y="199"/>
                    <a:pt x="34" y="199"/>
                  </a:cubicBezTo>
                  <a:cubicBezTo>
                    <a:pt x="34" y="199"/>
                    <a:pt x="34" y="199"/>
                    <a:pt x="34" y="199"/>
                  </a:cubicBezTo>
                  <a:cubicBezTo>
                    <a:pt x="34" y="198"/>
                    <a:pt x="34" y="198"/>
                    <a:pt x="34" y="198"/>
                  </a:cubicBezTo>
                  <a:cubicBezTo>
                    <a:pt x="33" y="198"/>
                    <a:pt x="33" y="198"/>
                    <a:pt x="33" y="198"/>
                  </a:cubicBezTo>
                  <a:cubicBezTo>
                    <a:pt x="33" y="198"/>
                    <a:pt x="33" y="198"/>
                    <a:pt x="33" y="198"/>
                  </a:cubicBezTo>
                  <a:cubicBezTo>
                    <a:pt x="33" y="198"/>
                    <a:pt x="33" y="198"/>
                    <a:pt x="33" y="198"/>
                  </a:cubicBezTo>
                  <a:cubicBezTo>
                    <a:pt x="32" y="198"/>
                    <a:pt x="32" y="198"/>
                    <a:pt x="32" y="198"/>
                  </a:cubicBezTo>
                  <a:cubicBezTo>
                    <a:pt x="33" y="197"/>
                    <a:pt x="33" y="197"/>
                    <a:pt x="33" y="197"/>
                  </a:cubicBezTo>
                  <a:cubicBezTo>
                    <a:pt x="33" y="197"/>
                    <a:pt x="33" y="197"/>
                    <a:pt x="33" y="197"/>
                  </a:cubicBezTo>
                  <a:cubicBezTo>
                    <a:pt x="34" y="197"/>
                    <a:pt x="34" y="197"/>
                    <a:pt x="34" y="197"/>
                  </a:cubicBezTo>
                  <a:cubicBezTo>
                    <a:pt x="34" y="196"/>
                    <a:pt x="34" y="196"/>
                    <a:pt x="34" y="196"/>
                  </a:cubicBezTo>
                  <a:cubicBezTo>
                    <a:pt x="34" y="196"/>
                    <a:pt x="34" y="196"/>
                    <a:pt x="34" y="196"/>
                  </a:cubicBezTo>
                  <a:cubicBezTo>
                    <a:pt x="34" y="195"/>
                    <a:pt x="34" y="195"/>
                    <a:pt x="34" y="195"/>
                  </a:cubicBezTo>
                  <a:cubicBezTo>
                    <a:pt x="34" y="195"/>
                    <a:pt x="34" y="195"/>
                    <a:pt x="34" y="195"/>
                  </a:cubicBezTo>
                  <a:cubicBezTo>
                    <a:pt x="34" y="195"/>
                    <a:pt x="34" y="195"/>
                    <a:pt x="34" y="195"/>
                  </a:cubicBezTo>
                  <a:cubicBezTo>
                    <a:pt x="34" y="195"/>
                    <a:pt x="34" y="195"/>
                    <a:pt x="34" y="195"/>
                  </a:cubicBezTo>
                  <a:cubicBezTo>
                    <a:pt x="34" y="195"/>
                    <a:pt x="34" y="195"/>
                    <a:pt x="34" y="195"/>
                  </a:cubicBezTo>
                  <a:cubicBezTo>
                    <a:pt x="33" y="195"/>
                    <a:pt x="33" y="195"/>
                    <a:pt x="33" y="195"/>
                  </a:cubicBezTo>
                  <a:cubicBezTo>
                    <a:pt x="33" y="195"/>
                    <a:pt x="33" y="195"/>
                    <a:pt x="33" y="195"/>
                  </a:cubicBezTo>
                  <a:cubicBezTo>
                    <a:pt x="32" y="195"/>
                    <a:pt x="32" y="195"/>
                    <a:pt x="32" y="195"/>
                  </a:cubicBezTo>
                  <a:cubicBezTo>
                    <a:pt x="32" y="195"/>
                    <a:pt x="32" y="195"/>
                    <a:pt x="32" y="195"/>
                  </a:cubicBezTo>
                  <a:cubicBezTo>
                    <a:pt x="32" y="194"/>
                    <a:pt x="32" y="194"/>
                    <a:pt x="32" y="194"/>
                  </a:cubicBezTo>
                  <a:cubicBezTo>
                    <a:pt x="32" y="194"/>
                    <a:pt x="32" y="194"/>
                    <a:pt x="32" y="194"/>
                  </a:cubicBezTo>
                  <a:cubicBezTo>
                    <a:pt x="33" y="193"/>
                    <a:pt x="33" y="193"/>
                    <a:pt x="33" y="193"/>
                  </a:cubicBezTo>
                  <a:cubicBezTo>
                    <a:pt x="33" y="193"/>
                    <a:pt x="33" y="193"/>
                    <a:pt x="33" y="193"/>
                  </a:cubicBezTo>
                  <a:cubicBezTo>
                    <a:pt x="33" y="193"/>
                    <a:pt x="33" y="193"/>
                    <a:pt x="33" y="193"/>
                  </a:cubicBezTo>
                  <a:cubicBezTo>
                    <a:pt x="32" y="193"/>
                    <a:pt x="32" y="193"/>
                    <a:pt x="32" y="193"/>
                  </a:cubicBezTo>
                  <a:cubicBezTo>
                    <a:pt x="31" y="193"/>
                    <a:pt x="31" y="193"/>
                    <a:pt x="31" y="193"/>
                  </a:cubicBezTo>
                  <a:cubicBezTo>
                    <a:pt x="31" y="193"/>
                    <a:pt x="31" y="193"/>
                    <a:pt x="31" y="193"/>
                  </a:cubicBezTo>
                  <a:cubicBezTo>
                    <a:pt x="31" y="193"/>
                    <a:pt x="31" y="193"/>
                    <a:pt x="31" y="193"/>
                  </a:cubicBezTo>
                  <a:cubicBezTo>
                    <a:pt x="31" y="192"/>
                    <a:pt x="31" y="192"/>
                    <a:pt x="31" y="192"/>
                  </a:cubicBezTo>
                  <a:cubicBezTo>
                    <a:pt x="31" y="192"/>
                    <a:pt x="31" y="192"/>
                    <a:pt x="31" y="192"/>
                  </a:cubicBezTo>
                  <a:cubicBezTo>
                    <a:pt x="32" y="192"/>
                    <a:pt x="32" y="192"/>
                    <a:pt x="32" y="192"/>
                  </a:cubicBezTo>
                  <a:cubicBezTo>
                    <a:pt x="33" y="192"/>
                    <a:pt x="33" y="192"/>
                    <a:pt x="33" y="192"/>
                  </a:cubicBezTo>
                  <a:cubicBezTo>
                    <a:pt x="33" y="192"/>
                    <a:pt x="33" y="192"/>
                    <a:pt x="33" y="192"/>
                  </a:cubicBezTo>
                  <a:cubicBezTo>
                    <a:pt x="33" y="192"/>
                    <a:pt x="33" y="192"/>
                    <a:pt x="33" y="192"/>
                  </a:cubicBezTo>
                  <a:cubicBezTo>
                    <a:pt x="33" y="192"/>
                    <a:pt x="33" y="192"/>
                    <a:pt x="33" y="192"/>
                  </a:cubicBezTo>
                  <a:cubicBezTo>
                    <a:pt x="32" y="192"/>
                    <a:pt x="32" y="192"/>
                    <a:pt x="32" y="192"/>
                  </a:cubicBezTo>
                  <a:cubicBezTo>
                    <a:pt x="31" y="192"/>
                    <a:pt x="31" y="192"/>
                    <a:pt x="31" y="192"/>
                  </a:cubicBezTo>
                  <a:cubicBezTo>
                    <a:pt x="31" y="192"/>
                    <a:pt x="31" y="192"/>
                    <a:pt x="31" y="192"/>
                  </a:cubicBezTo>
                  <a:cubicBezTo>
                    <a:pt x="30" y="191"/>
                    <a:pt x="30" y="191"/>
                    <a:pt x="30" y="191"/>
                  </a:cubicBezTo>
                  <a:cubicBezTo>
                    <a:pt x="31" y="191"/>
                    <a:pt x="31" y="191"/>
                    <a:pt x="31" y="191"/>
                  </a:cubicBezTo>
                  <a:cubicBezTo>
                    <a:pt x="32" y="191"/>
                    <a:pt x="32" y="191"/>
                    <a:pt x="32" y="191"/>
                  </a:cubicBezTo>
                  <a:cubicBezTo>
                    <a:pt x="33" y="191"/>
                    <a:pt x="33" y="191"/>
                    <a:pt x="33" y="191"/>
                  </a:cubicBezTo>
                  <a:cubicBezTo>
                    <a:pt x="32" y="190"/>
                    <a:pt x="32" y="190"/>
                    <a:pt x="32" y="190"/>
                  </a:cubicBezTo>
                  <a:cubicBezTo>
                    <a:pt x="32" y="190"/>
                    <a:pt x="32" y="190"/>
                    <a:pt x="32" y="190"/>
                  </a:cubicBezTo>
                  <a:cubicBezTo>
                    <a:pt x="31" y="190"/>
                    <a:pt x="31" y="190"/>
                    <a:pt x="31" y="190"/>
                  </a:cubicBezTo>
                  <a:cubicBezTo>
                    <a:pt x="32" y="190"/>
                    <a:pt x="32" y="190"/>
                    <a:pt x="32" y="190"/>
                  </a:cubicBezTo>
                  <a:cubicBezTo>
                    <a:pt x="32" y="190"/>
                    <a:pt x="32" y="190"/>
                    <a:pt x="32" y="190"/>
                  </a:cubicBezTo>
                  <a:cubicBezTo>
                    <a:pt x="33" y="190"/>
                    <a:pt x="33" y="190"/>
                    <a:pt x="33" y="190"/>
                  </a:cubicBezTo>
                  <a:cubicBezTo>
                    <a:pt x="33" y="190"/>
                    <a:pt x="33" y="190"/>
                    <a:pt x="33" y="190"/>
                  </a:cubicBezTo>
                  <a:cubicBezTo>
                    <a:pt x="34" y="190"/>
                    <a:pt x="34" y="190"/>
                    <a:pt x="34" y="190"/>
                  </a:cubicBezTo>
                  <a:cubicBezTo>
                    <a:pt x="34" y="189"/>
                    <a:pt x="34" y="189"/>
                    <a:pt x="34" y="189"/>
                  </a:cubicBezTo>
                  <a:cubicBezTo>
                    <a:pt x="33" y="189"/>
                    <a:pt x="33" y="189"/>
                    <a:pt x="33" y="189"/>
                  </a:cubicBezTo>
                  <a:cubicBezTo>
                    <a:pt x="33" y="190"/>
                    <a:pt x="33" y="190"/>
                    <a:pt x="33" y="190"/>
                  </a:cubicBezTo>
                  <a:cubicBezTo>
                    <a:pt x="32" y="190"/>
                    <a:pt x="32" y="190"/>
                    <a:pt x="32" y="190"/>
                  </a:cubicBezTo>
                  <a:cubicBezTo>
                    <a:pt x="32" y="189"/>
                    <a:pt x="32" y="189"/>
                    <a:pt x="32" y="189"/>
                  </a:cubicBezTo>
                  <a:cubicBezTo>
                    <a:pt x="31" y="189"/>
                    <a:pt x="31" y="189"/>
                    <a:pt x="31" y="189"/>
                  </a:cubicBezTo>
                  <a:cubicBezTo>
                    <a:pt x="31" y="190"/>
                    <a:pt x="31" y="190"/>
                    <a:pt x="31" y="190"/>
                  </a:cubicBezTo>
                  <a:cubicBezTo>
                    <a:pt x="30" y="190"/>
                    <a:pt x="30" y="190"/>
                    <a:pt x="30" y="190"/>
                  </a:cubicBezTo>
                  <a:cubicBezTo>
                    <a:pt x="30" y="190"/>
                    <a:pt x="30" y="190"/>
                    <a:pt x="30" y="190"/>
                  </a:cubicBezTo>
                  <a:cubicBezTo>
                    <a:pt x="30" y="189"/>
                    <a:pt x="30" y="189"/>
                    <a:pt x="30" y="189"/>
                  </a:cubicBezTo>
                  <a:cubicBezTo>
                    <a:pt x="30" y="189"/>
                    <a:pt x="30" y="189"/>
                    <a:pt x="30" y="189"/>
                  </a:cubicBezTo>
                  <a:cubicBezTo>
                    <a:pt x="31" y="189"/>
                    <a:pt x="31" y="189"/>
                    <a:pt x="31" y="189"/>
                  </a:cubicBezTo>
                  <a:cubicBezTo>
                    <a:pt x="32" y="188"/>
                    <a:pt x="32" y="188"/>
                    <a:pt x="32" y="188"/>
                  </a:cubicBezTo>
                  <a:cubicBezTo>
                    <a:pt x="32" y="188"/>
                    <a:pt x="32" y="188"/>
                    <a:pt x="32" y="188"/>
                  </a:cubicBezTo>
                  <a:cubicBezTo>
                    <a:pt x="31" y="188"/>
                    <a:pt x="31" y="188"/>
                    <a:pt x="31" y="188"/>
                  </a:cubicBezTo>
                  <a:cubicBezTo>
                    <a:pt x="30" y="188"/>
                    <a:pt x="30" y="188"/>
                    <a:pt x="30" y="188"/>
                  </a:cubicBezTo>
                  <a:cubicBezTo>
                    <a:pt x="30" y="188"/>
                    <a:pt x="30" y="188"/>
                    <a:pt x="30" y="188"/>
                  </a:cubicBezTo>
                  <a:cubicBezTo>
                    <a:pt x="30" y="187"/>
                    <a:pt x="30" y="187"/>
                    <a:pt x="30" y="187"/>
                  </a:cubicBezTo>
                  <a:cubicBezTo>
                    <a:pt x="31" y="187"/>
                    <a:pt x="31" y="187"/>
                    <a:pt x="31" y="187"/>
                  </a:cubicBezTo>
                  <a:cubicBezTo>
                    <a:pt x="32" y="187"/>
                    <a:pt x="32" y="187"/>
                    <a:pt x="32" y="187"/>
                  </a:cubicBezTo>
                  <a:cubicBezTo>
                    <a:pt x="33" y="187"/>
                    <a:pt x="33" y="187"/>
                    <a:pt x="33" y="187"/>
                  </a:cubicBezTo>
                  <a:cubicBezTo>
                    <a:pt x="34" y="187"/>
                    <a:pt x="34" y="187"/>
                    <a:pt x="34" y="187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4" y="186"/>
                    <a:pt x="34" y="186"/>
                    <a:pt x="34" y="186"/>
                  </a:cubicBezTo>
                  <a:cubicBezTo>
                    <a:pt x="33" y="186"/>
                    <a:pt x="33" y="186"/>
                    <a:pt x="33" y="186"/>
                  </a:cubicBezTo>
                  <a:cubicBezTo>
                    <a:pt x="32" y="186"/>
                    <a:pt x="32" y="186"/>
                    <a:pt x="32" y="186"/>
                  </a:cubicBezTo>
                  <a:cubicBezTo>
                    <a:pt x="31" y="187"/>
                    <a:pt x="31" y="187"/>
                    <a:pt x="31" y="187"/>
                  </a:cubicBezTo>
                  <a:cubicBezTo>
                    <a:pt x="30" y="187"/>
                    <a:pt x="30" y="187"/>
                    <a:pt x="30" y="187"/>
                  </a:cubicBezTo>
                  <a:cubicBezTo>
                    <a:pt x="30" y="186"/>
                    <a:pt x="30" y="186"/>
                    <a:pt x="30" y="186"/>
                  </a:cubicBezTo>
                  <a:cubicBezTo>
                    <a:pt x="30" y="186"/>
                    <a:pt x="30" y="186"/>
                    <a:pt x="30" y="186"/>
                  </a:cubicBezTo>
                  <a:cubicBezTo>
                    <a:pt x="32" y="186"/>
                    <a:pt x="32" y="186"/>
                    <a:pt x="32" y="186"/>
                  </a:cubicBezTo>
                  <a:cubicBezTo>
                    <a:pt x="32" y="186"/>
                    <a:pt x="32" y="186"/>
                    <a:pt x="32" y="186"/>
                  </a:cubicBezTo>
                  <a:cubicBezTo>
                    <a:pt x="33" y="185"/>
                    <a:pt x="33" y="185"/>
                    <a:pt x="33" y="185"/>
                  </a:cubicBezTo>
                  <a:cubicBezTo>
                    <a:pt x="34" y="185"/>
                    <a:pt x="34" y="185"/>
                    <a:pt x="34" y="185"/>
                  </a:cubicBezTo>
                  <a:cubicBezTo>
                    <a:pt x="34" y="185"/>
                    <a:pt x="34" y="185"/>
                    <a:pt x="34" y="185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5" y="185"/>
                    <a:pt x="35" y="185"/>
                    <a:pt x="35" y="185"/>
                  </a:cubicBezTo>
                  <a:cubicBezTo>
                    <a:pt x="35" y="185"/>
                    <a:pt x="35" y="185"/>
                    <a:pt x="35" y="185"/>
                  </a:cubicBezTo>
                  <a:cubicBezTo>
                    <a:pt x="34" y="184"/>
                    <a:pt x="34" y="184"/>
                    <a:pt x="34" y="184"/>
                  </a:cubicBezTo>
                  <a:cubicBezTo>
                    <a:pt x="34" y="184"/>
                    <a:pt x="34" y="184"/>
                    <a:pt x="34" y="184"/>
                  </a:cubicBezTo>
                  <a:cubicBezTo>
                    <a:pt x="34" y="184"/>
                    <a:pt x="34" y="184"/>
                    <a:pt x="34" y="184"/>
                  </a:cubicBezTo>
                  <a:cubicBezTo>
                    <a:pt x="34" y="184"/>
                    <a:pt x="34" y="184"/>
                    <a:pt x="34" y="184"/>
                  </a:cubicBezTo>
                  <a:cubicBezTo>
                    <a:pt x="34" y="184"/>
                    <a:pt x="34" y="184"/>
                    <a:pt x="34" y="184"/>
                  </a:cubicBezTo>
                  <a:cubicBezTo>
                    <a:pt x="35" y="184"/>
                    <a:pt x="35" y="184"/>
                    <a:pt x="35" y="184"/>
                  </a:cubicBezTo>
                  <a:cubicBezTo>
                    <a:pt x="35" y="184"/>
                    <a:pt x="35" y="184"/>
                    <a:pt x="35" y="184"/>
                  </a:cubicBezTo>
                  <a:cubicBezTo>
                    <a:pt x="35" y="184"/>
                    <a:pt x="35" y="184"/>
                    <a:pt x="35" y="184"/>
                  </a:cubicBezTo>
                  <a:cubicBezTo>
                    <a:pt x="36" y="185"/>
                    <a:pt x="36" y="185"/>
                    <a:pt x="36" y="185"/>
                  </a:cubicBezTo>
                  <a:cubicBezTo>
                    <a:pt x="36" y="185"/>
                    <a:pt x="36" y="185"/>
                    <a:pt x="36" y="185"/>
                  </a:cubicBezTo>
                  <a:cubicBezTo>
                    <a:pt x="37" y="185"/>
                    <a:pt x="37" y="185"/>
                    <a:pt x="37" y="185"/>
                  </a:cubicBezTo>
                  <a:cubicBezTo>
                    <a:pt x="36" y="184"/>
                    <a:pt x="36" y="184"/>
                    <a:pt x="36" y="184"/>
                  </a:cubicBezTo>
                  <a:cubicBezTo>
                    <a:pt x="36" y="184"/>
                    <a:pt x="36" y="184"/>
                    <a:pt x="36" y="184"/>
                  </a:cubicBezTo>
                  <a:cubicBezTo>
                    <a:pt x="36" y="183"/>
                    <a:pt x="36" y="183"/>
                    <a:pt x="36" y="183"/>
                  </a:cubicBezTo>
                  <a:cubicBezTo>
                    <a:pt x="36" y="182"/>
                    <a:pt x="36" y="182"/>
                    <a:pt x="36" y="182"/>
                  </a:cubicBezTo>
                  <a:cubicBezTo>
                    <a:pt x="36" y="182"/>
                    <a:pt x="36" y="182"/>
                    <a:pt x="36" y="182"/>
                  </a:cubicBezTo>
                  <a:cubicBezTo>
                    <a:pt x="36" y="182"/>
                    <a:pt x="36" y="182"/>
                    <a:pt x="36" y="182"/>
                  </a:cubicBezTo>
                  <a:cubicBezTo>
                    <a:pt x="35" y="183"/>
                    <a:pt x="35" y="183"/>
                    <a:pt x="35" y="183"/>
                  </a:cubicBezTo>
                  <a:cubicBezTo>
                    <a:pt x="35" y="183"/>
                    <a:pt x="35" y="183"/>
                    <a:pt x="35" y="183"/>
                  </a:cubicBezTo>
                  <a:cubicBezTo>
                    <a:pt x="35" y="182"/>
                    <a:pt x="35" y="182"/>
                    <a:pt x="35" y="182"/>
                  </a:cubicBezTo>
                  <a:cubicBezTo>
                    <a:pt x="34" y="182"/>
                    <a:pt x="34" y="182"/>
                    <a:pt x="34" y="182"/>
                  </a:cubicBezTo>
                  <a:cubicBezTo>
                    <a:pt x="33" y="183"/>
                    <a:pt x="33" y="183"/>
                    <a:pt x="33" y="183"/>
                  </a:cubicBezTo>
                  <a:cubicBezTo>
                    <a:pt x="33" y="184"/>
                    <a:pt x="33" y="184"/>
                    <a:pt x="33" y="184"/>
                  </a:cubicBezTo>
                  <a:cubicBezTo>
                    <a:pt x="32" y="183"/>
                    <a:pt x="32" y="183"/>
                    <a:pt x="32" y="183"/>
                  </a:cubicBezTo>
                  <a:cubicBezTo>
                    <a:pt x="33" y="183"/>
                    <a:pt x="33" y="183"/>
                    <a:pt x="33" y="183"/>
                  </a:cubicBezTo>
                  <a:cubicBezTo>
                    <a:pt x="33" y="183"/>
                    <a:pt x="33" y="183"/>
                    <a:pt x="33" y="183"/>
                  </a:cubicBezTo>
                  <a:cubicBezTo>
                    <a:pt x="33" y="183"/>
                    <a:pt x="33" y="183"/>
                    <a:pt x="33" y="183"/>
                  </a:cubicBezTo>
                  <a:cubicBezTo>
                    <a:pt x="32" y="183"/>
                    <a:pt x="32" y="183"/>
                    <a:pt x="32" y="183"/>
                  </a:cubicBezTo>
                  <a:cubicBezTo>
                    <a:pt x="32" y="183"/>
                    <a:pt x="32" y="183"/>
                    <a:pt x="32" y="183"/>
                  </a:cubicBezTo>
                  <a:cubicBezTo>
                    <a:pt x="32" y="183"/>
                    <a:pt x="32" y="183"/>
                    <a:pt x="32" y="183"/>
                  </a:cubicBezTo>
                  <a:cubicBezTo>
                    <a:pt x="31" y="184"/>
                    <a:pt x="31" y="184"/>
                    <a:pt x="31" y="184"/>
                  </a:cubicBezTo>
                  <a:cubicBezTo>
                    <a:pt x="30" y="184"/>
                    <a:pt x="30" y="184"/>
                    <a:pt x="30" y="184"/>
                  </a:cubicBezTo>
                  <a:cubicBezTo>
                    <a:pt x="30" y="185"/>
                    <a:pt x="30" y="185"/>
                    <a:pt x="30" y="185"/>
                  </a:cubicBezTo>
                  <a:cubicBezTo>
                    <a:pt x="29" y="185"/>
                    <a:pt x="29" y="185"/>
                    <a:pt x="29" y="185"/>
                  </a:cubicBezTo>
                  <a:cubicBezTo>
                    <a:pt x="29" y="185"/>
                    <a:pt x="29" y="185"/>
                    <a:pt x="29" y="185"/>
                  </a:cubicBezTo>
                  <a:cubicBezTo>
                    <a:pt x="29" y="184"/>
                    <a:pt x="29" y="184"/>
                    <a:pt x="29" y="184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29" y="182"/>
                    <a:pt x="29" y="182"/>
                    <a:pt x="29" y="182"/>
                  </a:cubicBezTo>
                  <a:cubicBezTo>
                    <a:pt x="29" y="182"/>
                    <a:pt x="29" y="182"/>
                    <a:pt x="29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32" y="180"/>
                    <a:pt x="32" y="180"/>
                    <a:pt x="32" y="180"/>
                  </a:cubicBezTo>
                  <a:cubicBezTo>
                    <a:pt x="32" y="180"/>
                    <a:pt x="32" y="180"/>
                    <a:pt x="32" y="180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0" y="181"/>
                    <a:pt x="30" y="181"/>
                    <a:pt x="30" y="181"/>
                  </a:cubicBezTo>
                  <a:cubicBezTo>
                    <a:pt x="29" y="181"/>
                    <a:pt x="29" y="181"/>
                    <a:pt x="29" y="181"/>
                  </a:cubicBezTo>
                  <a:cubicBezTo>
                    <a:pt x="29" y="181"/>
                    <a:pt x="29" y="181"/>
                    <a:pt x="29" y="181"/>
                  </a:cubicBezTo>
                  <a:cubicBezTo>
                    <a:pt x="29" y="180"/>
                    <a:pt x="29" y="180"/>
                    <a:pt x="29" y="180"/>
                  </a:cubicBezTo>
                  <a:cubicBezTo>
                    <a:pt x="30" y="179"/>
                    <a:pt x="30" y="179"/>
                    <a:pt x="30" y="179"/>
                  </a:cubicBezTo>
                  <a:cubicBezTo>
                    <a:pt x="30" y="179"/>
                    <a:pt x="30" y="179"/>
                    <a:pt x="30" y="179"/>
                  </a:cubicBezTo>
                  <a:cubicBezTo>
                    <a:pt x="29" y="178"/>
                    <a:pt x="29" y="178"/>
                    <a:pt x="29" y="178"/>
                  </a:cubicBezTo>
                  <a:cubicBezTo>
                    <a:pt x="29" y="178"/>
                    <a:pt x="29" y="178"/>
                    <a:pt x="29" y="178"/>
                  </a:cubicBezTo>
                  <a:cubicBezTo>
                    <a:pt x="29" y="179"/>
                    <a:pt x="29" y="179"/>
                    <a:pt x="29" y="179"/>
                  </a:cubicBezTo>
                  <a:cubicBezTo>
                    <a:pt x="28" y="179"/>
                    <a:pt x="28" y="179"/>
                    <a:pt x="28" y="179"/>
                  </a:cubicBezTo>
                  <a:cubicBezTo>
                    <a:pt x="28" y="178"/>
                    <a:pt x="28" y="178"/>
                    <a:pt x="28" y="178"/>
                  </a:cubicBezTo>
                  <a:cubicBezTo>
                    <a:pt x="29" y="178"/>
                    <a:pt x="29" y="178"/>
                    <a:pt x="29" y="178"/>
                  </a:cubicBezTo>
                  <a:cubicBezTo>
                    <a:pt x="30" y="178"/>
                    <a:pt x="30" y="178"/>
                    <a:pt x="30" y="178"/>
                  </a:cubicBezTo>
                  <a:cubicBezTo>
                    <a:pt x="30" y="177"/>
                    <a:pt x="30" y="177"/>
                    <a:pt x="30" y="177"/>
                  </a:cubicBezTo>
                  <a:cubicBezTo>
                    <a:pt x="31" y="177"/>
                    <a:pt x="31" y="177"/>
                    <a:pt x="31" y="177"/>
                  </a:cubicBezTo>
                  <a:cubicBezTo>
                    <a:pt x="32" y="177"/>
                    <a:pt x="32" y="177"/>
                    <a:pt x="32" y="177"/>
                  </a:cubicBezTo>
                  <a:cubicBezTo>
                    <a:pt x="32" y="176"/>
                    <a:pt x="32" y="176"/>
                    <a:pt x="32" y="176"/>
                  </a:cubicBezTo>
                  <a:cubicBezTo>
                    <a:pt x="32" y="176"/>
                    <a:pt x="32" y="176"/>
                    <a:pt x="32" y="176"/>
                  </a:cubicBezTo>
                  <a:cubicBezTo>
                    <a:pt x="33" y="176"/>
                    <a:pt x="33" y="176"/>
                    <a:pt x="33" y="176"/>
                  </a:cubicBezTo>
                  <a:cubicBezTo>
                    <a:pt x="33" y="176"/>
                    <a:pt x="33" y="176"/>
                    <a:pt x="33" y="176"/>
                  </a:cubicBezTo>
                  <a:cubicBezTo>
                    <a:pt x="33" y="175"/>
                    <a:pt x="33" y="175"/>
                    <a:pt x="33" y="175"/>
                  </a:cubicBezTo>
                  <a:cubicBezTo>
                    <a:pt x="35" y="175"/>
                    <a:pt x="35" y="175"/>
                    <a:pt x="35" y="175"/>
                  </a:cubicBezTo>
                  <a:cubicBezTo>
                    <a:pt x="35" y="176"/>
                    <a:pt x="35" y="176"/>
                    <a:pt x="35" y="176"/>
                  </a:cubicBezTo>
                  <a:cubicBezTo>
                    <a:pt x="36" y="176"/>
                    <a:pt x="36" y="176"/>
                    <a:pt x="36" y="176"/>
                  </a:cubicBezTo>
                  <a:cubicBezTo>
                    <a:pt x="35" y="175"/>
                    <a:pt x="35" y="175"/>
                    <a:pt x="35" y="175"/>
                  </a:cubicBezTo>
                  <a:cubicBezTo>
                    <a:pt x="35" y="175"/>
                    <a:pt x="35" y="175"/>
                    <a:pt x="35" y="175"/>
                  </a:cubicBezTo>
                  <a:cubicBezTo>
                    <a:pt x="34" y="175"/>
                    <a:pt x="34" y="175"/>
                    <a:pt x="34" y="175"/>
                  </a:cubicBezTo>
                  <a:cubicBezTo>
                    <a:pt x="34" y="174"/>
                    <a:pt x="34" y="174"/>
                    <a:pt x="34" y="174"/>
                  </a:cubicBezTo>
                  <a:cubicBezTo>
                    <a:pt x="32" y="175"/>
                    <a:pt x="32" y="175"/>
                    <a:pt x="32" y="175"/>
                  </a:cubicBezTo>
                  <a:cubicBezTo>
                    <a:pt x="32" y="175"/>
                    <a:pt x="32" y="175"/>
                    <a:pt x="32" y="175"/>
                  </a:cubicBezTo>
                  <a:cubicBezTo>
                    <a:pt x="31" y="176"/>
                    <a:pt x="31" y="176"/>
                    <a:pt x="31" y="176"/>
                  </a:cubicBezTo>
                  <a:cubicBezTo>
                    <a:pt x="31" y="176"/>
                    <a:pt x="31" y="176"/>
                    <a:pt x="31" y="176"/>
                  </a:cubicBezTo>
                  <a:cubicBezTo>
                    <a:pt x="31" y="176"/>
                    <a:pt x="31" y="176"/>
                    <a:pt x="31" y="176"/>
                  </a:cubicBezTo>
                  <a:cubicBezTo>
                    <a:pt x="30" y="177"/>
                    <a:pt x="30" y="177"/>
                    <a:pt x="30" y="177"/>
                  </a:cubicBezTo>
                  <a:cubicBezTo>
                    <a:pt x="29" y="177"/>
                    <a:pt x="29" y="177"/>
                    <a:pt x="29" y="177"/>
                  </a:cubicBezTo>
                  <a:cubicBezTo>
                    <a:pt x="29" y="177"/>
                    <a:pt x="29" y="177"/>
                    <a:pt x="29" y="177"/>
                  </a:cubicBezTo>
                  <a:cubicBezTo>
                    <a:pt x="29" y="177"/>
                    <a:pt x="29" y="177"/>
                    <a:pt x="29" y="177"/>
                  </a:cubicBezTo>
                  <a:cubicBezTo>
                    <a:pt x="29" y="176"/>
                    <a:pt x="29" y="176"/>
                    <a:pt x="29" y="176"/>
                  </a:cubicBezTo>
                  <a:cubicBezTo>
                    <a:pt x="28" y="176"/>
                    <a:pt x="28" y="176"/>
                    <a:pt x="28" y="176"/>
                  </a:cubicBezTo>
                  <a:cubicBezTo>
                    <a:pt x="29" y="176"/>
                    <a:pt x="29" y="176"/>
                    <a:pt x="29" y="176"/>
                  </a:cubicBezTo>
                  <a:cubicBezTo>
                    <a:pt x="29" y="175"/>
                    <a:pt x="29" y="175"/>
                    <a:pt x="29" y="175"/>
                  </a:cubicBezTo>
                  <a:cubicBezTo>
                    <a:pt x="28" y="175"/>
                    <a:pt x="28" y="175"/>
                    <a:pt x="28" y="175"/>
                  </a:cubicBezTo>
                  <a:cubicBezTo>
                    <a:pt x="28" y="175"/>
                    <a:pt x="28" y="175"/>
                    <a:pt x="28" y="175"/>
                  </a:cubicBezTo>
                  <a:cubicBezTo>
                    <a:pt x="27" y="175"/>
                    <a:pt x="27" y="175"/>
                    <a:pt x="27" y="175"/>
                  </a:cubicBezTo>
                  <a:cubicBezTo>
                    <a:pt x="27" y="174"/>
                    <a:pt x="27" y="174"/>
                    <a:pt x="27" y="174"/>
                  </a:cubicBezTo>
                  <a:cubicBezTo>
                    <a:pt x="28" y="174"/>
                    <a:pt x="28" y="174"/>
                    <a:pt x="28" y="174"/>
                  </a:cubicBezTo>
                  <a:cubicBezTo>
                    <a:pt x="29" y="174"/>
                    <a:pt x="29" y="174"/>
                    <a:pt x="29" y="174"/>
                  </a:cubicBezTo>
                  <a:cubicBezTo>
                    <a:pt x="29" y="173"/>
                    <a:pt x="29" y="173"/>
                    <a:pt x="29" y="173"/>
                  </a:cubicBezTo>
                  <a:cubicBezTo>
                    <a:pt x="30" y="174"/>
                    <a:pt x="30" y="174"/>
                    <a:pt x="30" y="174"/>
                  </a:cubicBezTo>
                  <a:cubicBezTo>
                    <a:pt x="30" y="174"/>
                    <a:pt x="30" y="174"/>
                    <a:pt x="30" y="174"/>
                  </a:cubicBezTo>
                  <a:cubicBezTo>
                    <a:pt x="31" y="174"/>
                    <a:pt x="31" y="174"/>
                    <a:pt x="31" y="174"/>
                  </a:cubicBezTo>
                  <a:cubicBezTo>
                    <a:pt x="32" y="173"/>
                    <a:pt x="32" y="173"/>
                    <a:pt x="32" y="173"/>
                  </a:cubicBezTo>
                  <a:cubicBezTo>
                    <a:pt x="32" y="173"/>
                    <a:pt x="32" y="173"/>
                    <a:pt x="32" y="173"/>
                  </a:cubicBezTo>
                  <a:cubicBezTo>
                    <a:pt x="33" y="173"/>
                    <a:pt x="33" y="173"/>
                    <a:pt x="33" y="173"/>
                  </a:cubicBezTo>
                  <a:cubicBezTo>
                    <a:pt x="32" y="173"/>
                    <a:pt x="32" y="173"/>
                    <a:pt x="32" y="173"/>
                  </a:cubicBezTo>
                  <a:cubicBezTo>
                    <a:pt x="32" y="172"/>
                    <a:pt x="32" y="172"/>
                    <a:pt x="32" y="172"/>
                  </a:cubicBezTo>
                  <a:cubicBezTo>
                    <a:pt x="31" y="173"/>
                    <a:pt x="31" y="173"/>
                    <a:pt x="31" y="173"/>
                  </a:cubicBezTo>
                  <a:cubicBezTo>
                    <a:pt x="30" y="173"/>
                    <a:pt x="30" y="173"/>
                    <a:pt x="30" y="173"/>
                  </a:cubicBezTo>
                  <a:cubicBezTo>
                    <a:pt x="30" y="173"/>
                    <a:pt x="30" y="173"/>
                    <a:pt x="30" y="173"/>
                  </a:cubicBezTo>
                  <a:cubicBezTo>
                    <a:pt x="29" y="173"/>
                    <a:pt x="29" y="173"/>
                    <a:pt x="29" y="173"/>
                  </a:cubicBezTo>
                  <a:cubicBezTo>
                    <a:pt x="29" y="173"/>
                    <a:pt x="29" y="173"/>
                    <a:pt x="29" y="173"/>
                  </a:cubicBezTo>
                  <a:cubicBezTo>
                    <a:pt x="29" y="173"/>
                    <a:pt x="29" y="173"/>
                    <a:pt x="29" y="173"/>
                  </a:cubicBezTo>
                  <a:cubicBezTo>
                    <a:pt x="28" y="174"/>
                    <a:pt x="28" y="174"/>
                    <a:pt x="28" y="174"/>
                  </a:cubicBezTo>
                  <a:cubicBezTo>
                    <a:pt x="28" y="173"/>
                    <a:pt x="28" y="173"/>
                    <a:pt x="28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6" y="173"/>
                    <a:pt x="26" y="173"/>
                    <a:pt x="26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8" y="172"/>
                    <a:pt x="28" y="172"/>
                    <a:pt x="28" y="172"/>
                  </a:cubicBezTo>
                  <a:cubicBezTo>
                    <a:pt x="30" y="172"/>
                    <a:pt x="30" y="172"/>
                    <a:pt x="30" y="172"/>
                  </a:cubicBezTo>
                  <a:cubicBezTo>
                    <a:pt x="30" y="171"/>
                    <a:pt x="30" y="171"/>
                    <a:pt x="30" y="171"/>
                  </a:cubicBezTo>
                  <a:cubicBezTo>
                    <a:pt x="32" y="171"/>
                    <a:pt x="32" y="171"/>
                    <a:pt x="32" y="171"/>
                  </a:cubicBezTo>
                  <a:cubicBezTo>
                    <a:pt x="32" y="171"/>
                    <a:pt x="32" y="171"/>
                    <a:pt x="32" y="171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5" y="169"/>
                    <a:pt x="35" y="169"/>
                    <a:pt x="35" y="169"/>
                  </a:cubicBezTo>
                  <a:cubicBezTo>
                    <a:pt x="36" y="168"/>
                    <a:pt x="36" y="168"/>
                    <a:pt x="36" y="168"/>
                  </a:cubicBezTo>
                  <a:cubicBezTo>
                    <a:pt x="37" y="168"/>
                    <a:pt x="37" y="168"/>
                    <a:pt x="37" y="168"/>
                  </a:cubicBezTo>
                  <a:cubicBezTo>
                    <a:pt x="37" y="168"/>
                    <a:pt x="37" y="168"/>
                    <a:pt x="37" y="168"/>
                  </a:cubicBezTo>
                  <a:cubicBezTo>
                    <a:pt x="37" y="168"/>
                    <a:pt x="37" y="168"/>
                    <a:pt x="37" y="168"/>
                  </a:cubicBezTo>
                  <a:cubicBezTo>
                    <a:pt x="36" y="167"/>
                    <a:pt x="36" y="167"/>
                    <a:pt x="36" y="167"/>
                  </a:cubicBezTo>
                  <a:cubicBezTo>
                    <a:pt x="35" y="168"/>
                    <a:pt x="35" y="168"/>
                    <a:pt x="35" y="168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2" y="170"/>
                    <a:pt x="32" y="170"/>
                    <a:pt x="32" y="170"/>
                  </a:cubicBezTo>
                  <a:cubicBezTo>
                    <a:pt x="32" y="170"/>
                    <a:pt x="32" y="170"/>
                    <a:pt x="32" y="170"/>
                  </a:cubicBezTo>
                  <a:cubicBezTo>
                    <a:pt x="31" y="171"/>
                    <a:pt x="31" y="171"/>
                    <a:pt x="31" y="171"/>
                  </a:cubicBezTo>
                  <a:cubicBezTo>
                    <a:pt x="29" y="171"/>
                    <a:pt x="29" y="171"/>
                    <a:pt x="29" y="171"/>
                  </a:cubicBezTo>
                  <a:cubicBezTo>
                    <a:pt x="29" y="171"/>
                    <a:pt x="29" y="171"/>
                    <a:pt x="29" y="171"/>
                  </a:cubicBezTo>
                  <a:cubicBezTo>
                    <a:pt x="27" y="172"/>
                    <a:pt x="27" y="172"/>
                    <a:pt x="27" y="172"/>
                  </a:cubicBezTo>
                  <a:cubicBezTo>
                    <a:pt x="26" y="172"/>
                    <a:pt x="26" y="172"/>
                    <a:pt x="26" y="172"/>
                  </a:cubicBezTo>
                  <a:cubicBezTo>
                    <a:pt x="26" y="172"/>
                    <a:pt x="26" y="172"/>
                    <a:pt x="26" y="172"/>
                  </a:cubicBezTo>
                  <a:cubicBezTo>
                    <a:pt x="27" y="171"/>
                    <a:pt x="27" y="171"/>
                    <a:pt x="27" y="171"/>
                  </a:cubicBezTo>
                  <a:cubicBezTo>
                    <a:pt x="26" y="170"/>
                    <a:pt x="26" y="170"/>
                    <a:pt x="26" y="170"/>
                  </a:cubicBezTo>
                  <a:cubicBezTo>
                    <a:pt x="27" y="169"/>
                    <a:pt x="27" y="169"/>
                    <a:pt x="27" y="169"/>
                  </a:cubicBezTo>
                  <a:cubicBezTo>
                    <a:pt x="27" y="169"/>
                    <a:pt x="27" y="169"/>
                    <a:pt x="27" y="169"/>
                  </a:cubicBezTo>
                  <a:cubicBezTo>
                    <a:pt x="28" y="170"/>
                    <a:pt x="28" y="170"/>
                    <a:pt x="28" y="170"/>
                  </a:cubicBezTo>
                  <a:cubicBezTo>
                    <a:pt x="29" y="170"/>
                    <a:pt x="29" y="170"/>
                    <a:pt x="29" y="170"/>
                  </a:cubicBezTo>
                  <a:cubicBezTo>
                    <a:pt x="30" y="170"/>
                    <a:pt x="30" y="170"/>
                    <a:pt x="30" y="170"/>
                  </a:cubicBezTo>
                  <a:cubicBezTo>
                    <a:pt x="30" y="170"/>
                    <a:pt x="30" y="170"/>
                    <a:pt x="30" y="170"/>
                  </a:cubicBezTo>
                  <a:cubicBezTo>
                    <a:pt x="30" y="169"/>
                    <a:pt x="30" y="169"/>
                    <a:pt x="30" y="169"/>
                  </a:cubicBezTo>
                  <a:cubicBezTo>
                    <a:pt x="30" y="169"/>
                    <a:pt x="30" y="169"/>
                    <a:pt x="30" y="169"/>
                  </a:cubicBezTo>
                  <a:cubicBezTo>
                    <a:pt x="29" y="169"/>
                    <a:pt x="29" y="169"/>
                    <a:pt x="29" y="169"/>
                  </a:cubicBezTo>
                  <a:cubicBezTo>
                    <a:pt x="28" y="169"/>
                    <a:pt x="28" y="169"/>
                    <a:pt x="28" y="169"/>
                  </a:cubicBezTo>
                  <a:cubicBezTo>
                    <a:pt x="28" y="169"/>
                    <a:pt x="28" y="169"/>
                    <a:pt x="28" y="169"/>
                  </a:cubicBezTo>
                  <a:cubicBezTo>
                    <a:pt x="28" y="169"/>
                    <a:pt x="28" y="169"/>
                    <a:pt x="28" y="169"/>
                  </a:cubicBezTo>
                  <a:cubicBezTo>
                    <a:pt x="28" y="168"/>
                    <a:pt x="28" y="168"/>
                    <a:pt x="28" y="168"/>
                  </a:cubicBezTo>
                  <a:cubicBezTo>
                    <a:pt x="28" y="168"/>
                    <a:pt x="28" y="168"/>
                    <a:pt x="28" y="168"/>
                  </a:cubicBezTo>
                  <a:cubicBezTo>
                    <a:pt x="29" y="169"/>
                    <a:pt x="29" y="169"/>
                    <a:pt x="29" y="169"/>
                  </a:cubicBezTo>
                  <a:cubicBezTo>
                    <a:pt x="30" y="169"/>
                    <a:pt x="30" y="169"/>
                    <a:pt x="30" y="169"/>
                  </a:cubicBezTo>
                  <a:cubicBezTo>
                    <a:pt x="31" y="168"/>
                    <a:pt x="31" y="168"/>
                    <a:pt x="31" y="168"/>
                  </a:cubicBezTo>
                  <a:cubicBezTo>
                    <a:pt x="31" y="168"/>
                    <a:pt x="31" y="168"/>
                    <a:pt x="31" y="168"/>
                  </a:cubicBezTo>
                  <a:cubicBezTo>
                    <a:pt x="30" y="168"/>
                    <a:pt x="30" y="168"/>
                    <a:pt x="30" y="168"/>
                  </a:cubicBezTo>
                  <a:cubicBezTo>
                    <a:pt x="30" y="168"/>
                    <a:pt x="30" y="168"/>
                    <a:pt x="30" y="168"/>
                  </a:cubicBezTo>
                  <a:cubicBezTo>
                    <a:pt x="29" y="168"/>
                    <a:pt x="29" y="168"/>
                    <a:pt x="29" y="168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1" y="167"/>
                    <a:pt x="31" y="167"/>
                    <a:pt x="31" y="167"/>
                  </a:cubicBezTo>
                  <a:cubicBezTo>
                    <a:pt x="31" y="167"/>
                    <a:pt x="31" y="167"/>
                    <a:pt x="31" y="167"/>
                  </a:cubicBezTo>
                  <a:cubicBezTo>
                    <a:pt x="31" y="167"/>
                    <a:pt x="31" y="167"/>
                    <a:pt x="31" y="167"/>
                  </a:cubicBezTo>
                  <a:cubicBezTo>
                    <a:pt x="32" y="167"/>
                    <a:pt x="32" y="167"/>
                    <a:pt x="32" y="167"/>
                  </a:cubicBezTo>
                  <a:cubicBezTo>
                    <a:pt x="32" y="167"/>
                    <a:pt x="32" y="167"/>
                    <a:pt x="32" y="167"/>
                  </a:cubicBezTo>
                  <a:cubicBezTo>
                    <a:pt x="32" y="166"/>
                    <a:pt x="32" y="166"/>
                    <a:pt x="32" y="166"/>
                  </a:cubicBezTo>
                  <a:cubicBezTo>
                    <a:pt x="32" y="166"/>
                    <a:pt x="32" y="166"/>
                    <a:pt x="32" y="166"/>
                  </a:cubicBezTo>
                  <a:cubicBezTo>
                    <a:pt x="31" y="166"/>
                    <a:pt x="31" y="166"/>
                    <a:pt x="31" y="166"/>
                  </a:cubicBezTo>
                  <a:cubicBezTo>
                    <a:pt x="31" y="166"/>
                    <a:pt x="31" y="166"/>
                    <a:pt x="31" y="166"/>
                  </a:cubicBezTo>
                  <a:cubicBezTo>
                    <a:pt x="30" y="166"/>
                    <a:pt x="30" y="166"/>
                    <a:pt x="30" y="166"/>
                  </a:cubicBezTo>
                  <a:cubicBezTo>
                    <a:pt x="28" y="166"/>
                    <a:pt x="28" y="166"/>
                    <a:pt x="28" y="166"/>
                  </a:cubicBezTo>
                  <a:cubicBezTo>
                    <a:pt x="27" y="166"/>
                    <a:pt x="27" y="166"/>
                    <a:pt x="27" y="166"/>
                  </a:cubicBezTo>
                  <a:cubicBezTo>
                    <a:pt x="27" y="166"/>
                    <a:pt x="27" y="166"/>
                    <a:pt x="27" y="166"/>
                  </a:cubicBezTo>
                  <a:cubicBezTo>
                    <a:pt x="27" y="165"/>
                    <a:pt x="27" y="165"/>
                    <a:pt x="27" y="165"/>
                  </a:cubicBezTo>
                  <a:cubicBezTo>
                    <a:pt x="28" y="165"/>
                    <a:pt x="28" y="165"/>
                    <a:pt x="28" y="165"/>
                  </a:cubicBezTo>
                  <a:cubicBezTo>
                    <a:pt x="28" y="165"/>
                    <a:pt x="28" y="165"/>
                    <a:pt x="28" y="165"/>
                  </a:cubicBezTo>
                  <a:cubicBezTo>
                    <a:pt x="29" y="165"/>
                    <a:pt x="29" y="165"/>
                    <a:pt x="29" y="165"/>
                  </a:cubicBezTo>
                  <a:cubicBezTo>
                    <a:pt x="28" y="165"/>
                    <a:pt x="28" y="165"/>
                    <a:pt x="28" y="165"/>
                  </a:cubicBezTo>
                  <a:cubicBezTo>
                    <a:pt x="28" y="165"/>
                    <a:pt x="28" y="165"/>
                    <a:pt x="28" y="165"/>
                  </a:cubicBezTo>
                  <a:cubicBezTo>
                    <a:pt x="27" y="165"/>
                    <a:pt x="27" y="165"/>
                    <a:pt x="27" y="165"/>
                  </a:cubicBezTo>
                  <a:cubicBezTo>
                    <a:pt x="27" y="164"/>
                    <a:pt x="27" y="164"/>
                    <a:pt x="27" y="164"/>
                  </a:cubicBezTo>
                  <a:cubicBezTo>
                    <a:pt x="29" y="164"/>
                    <a:pt x="29" y="164"/>
                    <a:pt x="29" y="164"/>
                  </a:cubicBezTo>
                  <a:cubicBezTo>
                    <a:pt x="29" y="164"/>
                    <a:pt x="29" y="164"/>
                    <a:pt x="29" y="164"/>
                  </a:cubicBezTo>
                  <a:cubicBezTo>
                    <a:pt x="30" y="164"/>
                    <a:pt x="30" y="164"/>
                    <a:pt x="30" y="164"/>
                  </a:cubicBezTo>
                  <a:cubicBezTo>
                    <a:pt x="33" y="164"/>
                    <a:pt x="33" y="164"/>
                    <a:pt x="33" y="164"/>
                  </a:cubicBezTo>
                  <a:cubicBezTo>
                    <a:pt x="33" y="164"/>
                    <a:pt x="33" y="164"/>
                    <a:pt x="33" y="164"/>
                  </a:cubicBezTo>
                  <a:cubicBezTo>
                    <a:pt x="34" y="164"/>
                    <a:pt x="34" y="164"/>
                    <a:pt x="34" y="164"/>
                  </a:cubicBezTo>
                  <a:cubicBezTo>
                    <a:pt x="35" y="164"/>
                    <a:pt x="35" y="164"/>
                    <a:pt x="35" y="164"/>
                  </a:cubicBezTo>
                  <a:cubicBezTo>
                    <a:pt x="35" y="164"/>
                    <a:pt x="35" y="164"/>
                    <a:pt x="35" y="164"/>
                  </a:cubicBezTo>
                  <a:cubicBezTo>
                    <a:pt x="34" y="163"/>
                    <a:pt x="34" y="163"/>
                    <a:pt x="34" y="163"/>
                  </a:cubicBezTo>
                  <a:cubicBezTo>
                    <a:pt x="32" y="163"/>
                    <a:pt x="32" y="163"/>
                    <a:pt x="32" y="163"/>
                  </a:cubicBezTo>
                  <a:cubicBezTo>
                    <a:pt x="31" y="164"/>
                    <a:pt x="31" y="164"/>
                    <a:pt x="31" y="164"/>
                  </a:cubicBezTo>
                  <a:cubicBezTo>
                    <a:pt x="30" y="164"/>
                    <a:pt x="30" y="164"/>
                    <a:pt x="30" y="164"/>
                  </a:cubicBezTo>
                  <a:cubicBezTo>
                    <a:pt x="30" y="164"/>
                    <a:pt x="30" y="164"/>
                    <a:pt x="30" y="164"/>
                  </a:cubicBezTo>
                  <a:cubicBezTo>
                    <a:pt x="29" y="163"/>
                    <a:pt x="29" y="163"/>
                    <a:pt x="29" y="163"/>
                  </a:cubicBezTo>
                  <a:cubicBezTo>
                    <a:pt x="28" y="164"/>
                    <a:pt x="28" y="164"/>
                    <a:pt x="28" y="164"/>
                  </a:cubicBezTo>
                  <a:cubicBezTo>
                    <a:pt x="28" y="164"/>
                    <a:pt x="28" y="164"/>
                    <a:pt x="28" y="164"/>
                  </a:cubicBezTo>
                  <a:cubicBezTo>
                    <a:pt x="28" y="164"/>
                    <a:pt x="28" y="164"/>
                    <a:pt x="28" y="164"/>
                  </a:cubicBezTo>
                  <a:cubicBezTo>
                    <a:pt x="28" y="163"/>
                    <a:pt x="28" y="163"/>
                    <a:pt x="28" y="163"/>
                  </a:cubicBezTo>
                  <a:cubicBezTo>
                    <a:pt x="28" y="163"/>
                    <a:pt x="28" y="163"/>
                    <a:pt x="28" y="163"/>
                  </a:cubicBezTo>
                  <a:cubicBezTo>
                    <a:pt x="29" y="162"/>
                    <a:pt x="29" y="162"/>
                    <a:pt x="29" y="162"/>
                  </a:cubicBezTo>
                  <a:cubicBezTo>
                    <a:pt x="29" y="162"/>
                    <a:pt x="29" y="162"/>
                    <a:pt x="29" y="162"/>
                  </a:cubicBezTo>
                  <a:cubicBezTo>
                    <a:pt x="30" y="162"/>
                    <a:pt x="30" y="162"/>
                    <a:pt x="30" y="162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0"/>
                    <a:pt x="31" y="160"/>
                    <a:pt x="31" y="160"/>
                  </a:cubicBezTo>
                  <a:cubicBezTo>
                    <a:pt x="32" y="160"/>
                    <a:pt x="32" y="160"/>
                    <a:pt x="32" y="160"/>
                  </a:cubicBezTo>
                  <a:cubicBezTo>
                    <a:pt x="32" y="161"/>
                    <a:pt x="32" y="161"/>
                    <a:pt x="32" y="161"/>
                  </a:cubicBezTo>
                  <a:cubicBezTo>
                    <a:pt x="33" y="161"/>
                    <a:pt x="33" y="161"/>
                    <a:pt x="33" y="161"/>
                  </a:cubicBezTo>
                  <a:cubicBezTo>
                    <a:pt x="33" y="160"/>
                    <a:pt x="33" y="160"/>
                    <a:pt x="33" y="160"/>
                  </a:cubicBezTo>
                  <a:cubicBezTo>
                    <a:pt x="34" y="160"/>
                    <a:pt x="34" y="160"/>
                    <a:pt x="34" y="160"/>
                  </a:cubicBezTo>
                  <a:cubicBezTo>
                    <a:pt x="34" y="161"/>
                    <a:pt x="34" y="161"/>
                    <a:pt x="34" y="161"/>
                  </a:cubicBezTo>
                  <a:cubicBezTo>
                    <a:pt x="35" y="161"/>
                    <a:pt x="35" y="161"/>
                    <a:pt x="35" y="161"/>
                  </a:cubicBezTo>
                  <a:cubicBezTo>
                    <a:pt x="36" y="162"/>
                    <a:pt x="36" y="162"/>
                    <a:pt x="36" y="162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3"/>
                    <a:pt x="38" y="163"/>
                    <a:pt x="38" y="163"/>
                  </a:cubicBezTo>
                  <a:cubicBezTo>
                    <a:pt x="39" y="163"/>
                    <a:pt x="39" y="163"/>
                    <a:pt x="39" y="163"/>
                  </a:cubicBezTo>
                  <a:cubicBezTo>
                    <a:pt x="41" y="164"/>
                    <a:pt x="41" y="164"/>
                    <a:pt x="41" y="164"/>
                  </a:cubicBezTo>
                  <a:cubicBezTo>
                    <a:pt x="41" y="163"/>
                    <a:pt x="41" y="163"/>
                    <a:pt x="41" y="163"/>
                  </a:cubicBezTo>
                  <a:cubicBezTo>
                    <a:pt x="41" y="163"/>
                    <a:pt x="41" y="163"/>
                    <a:pt x="41" y="163"/>
                  </a:cubicBezTo>
                  <a:cubicBezTo>
                    <a:pt x="42" y="163"/>
                    <a:pt x="42" y="163"/>
                    <a:pt x="42" y="163"/>
                  </a:cubicBezTo>
                  <a:cubicBezTo>
                    <a:pt x="41" y="163"/>
                    <a:pt x="41" y="163"/>
                    <a:pt x="41" y="163"/>
                  </a:cubicBezTo>
                  <a:cubicBezTo>
                    <a:pt x="41" y="163"/>
                    <a:pt x="41" y="163"/>
                    <a:pt x="41" y="163"/>
                  </a:cubicBezTo>
                  <a:cubicBezTo>
                    <a:pt x="40" y="163"/>
                    <a:pt x="40" y="163"/>
                    <a:pt x="40" y="163"/>
                  </a:cubicBezTo>
                  <a:cubicBezTo>
                    <a:pt x="40" y="163"/>
                    <a:pt x="40" y="163"/>
                    <a:pt x="40" y="163"/>
                  </a:cubicBezTo>
                  <a:cubicBezTo>
                    <a:pt x="39" y="162"/>
                    <a:pt x="39" y="162"/>
                    <a:pt x="39" y="162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1"/>
                    <a:pt x="39" y="161"/>
                    <a:pt x="39" y="161"/>
                  </a:cubicBezTo>
                  <a:cubicBezTo>
                    <a:pt x="40" y="161"/>
                    <a:pt x="40" y="161"/>
                    <a:pt x="40" y="161"/>
                  </a:cubicBezTo>
                  <a:cubicBezTo>
                    <a:pt x="41" y="161"/>
                    <a:pt x="41" y="161"/>
                    <a:pt x="41" y="161"/>
                  </a:cubicBezTo>
                  <a:cubicBezTo>
                    <a:pt x="41" y="160"/>
                    <a:pt x="41" y="160"/>
                    <a:pt x="41" y="160"/>
                  </a:cubicBezTo>
                  <a:cubicBezTo>
                    <a:pt x="41" y="160"/>
                    <a:pt x="41" y="160"/>
                    <a:pt x="41" y="160"/>
                  </a:cubicBezTo>
                  <a:cubicBezTo>
                    <a:pt x="40" y="160"/>
                    <a:pt x="40" y="160"/>
                    <a:pt x="40" y="160"/>
                  </a:cubicBezTo>
                  <a:cubicBezTo>
                    <a:pt x="40" y="160"/>
                    <a:pt x="40" y="160"/>
                    <a:pt x="40" y="160"/>
                  </a:cubicBezTo>
                  <a:cubicBezTo>
                    <a:pt x="40" y="160"/>
                    <a:pt x="40" y="160"/>
                    <a:pt x="40" y="160"/>
                  </a:cubicBezTo>
                  <a:cubicBezTo>
                    <a:pt x="40" y="160"/>
                    <a:pt x="40" y="160"/>
                    <a:pt x="40" y="160"/>
                  </a:cubicBezTo>
                  <a:cubicBezTo>
                    <a:pt x="40" y="161"/>
                    <a:pt x="40" y="161"/>
                    <a:pt x="40" y="161"/>
                  </a:cubicBezTo>
                  <a:cubicBezTo>
                    <a:pt x="39" y="161"/>
                    <a:pt x="39" y="161"/>
                    <a:pt x="39" y="161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9" y="160"/>
                    <a:pt x="39" y="160"/>
                    <a:pt x="39" y="160"/>
                  </a:cubicBezTo>
                  <a:cubicBezTo>
                    <a:pt x="39" y="159"/>
                    <a:pt x="39" y="159"/>
                    <a:pt x="39" y="159"/>
                  </a:cubicBezTo>
                  <a:cubicBezTo>
                    <a:pt x="39" y="159"/>
                    <a:pt x="39" y="159"/>
                    <a:pt x="39" y="159"/>
                  </a:cubicBezTo>
                  <a:cubicBezTo>
                    <a:pt x="38" y="159"/>
                    <a:pt x="38" y="159"/>
                    <a:pt x="38" y="159"/>
                  </a:cubicBezTo>
                  <a:cubicBezTo>
                    <a:pt x="38" y="159"/>
                    <a:pt x="38" y="159"/>
                    <a:pt x="38" y="159"/>
                  </a:cubicBezTo>
                  <a:cubicBezTo>
                    <a:pt x="37" y="159"/>
                    <a:pt x="37" y="159"/>
                    <a:pt x="37" y="159"/>
                  </a:cubicBezTo>
                  <a:cubicBezTo>
                    <a:pt x="37" y="159"/>
                    <a:pt x="37" y="159"/>
                    <a:pt x="37" y="159"/>
                  </a:cubicBezTo>
                  <a:cubicBezTo>
                    <a:pt x="37" y="159"/>
                    <a:pt x="37" y="159"/>
                    <a:pt x="37" y="159"/>
                  </a:cubicBezTo>
                  <a:cubicBezTo>
                    <a:pt x="37" y="160"/>
                    <a:pt x="37" y="160"/>
                    <a:pt x="37" y="160"/>
                  </a:cubicBezTo>
                  <a:cubicBezTo>
                    <a:pt x="37" y="160"/>
                    <a:pt x="37" y="160"/>
                    <a:pt x="37" y="160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6" y="161"/>
                    <a:pt x="36" y="161"/>
                    <a:pt x="36" y="161"/>
                  </a:cubicBezTo>
                  <a:cubicBezTo>
                    <a:pt x="36" y="161"/>
                    <a:pt x="36" y="161"/>
                    <a:pt x="36" y="161"/>
                  </a:cubicBezTo>
                  <a:cubicBezTo>
                    <a:pt x="35" y="160"/>
                    <a:pt x="35" y="160"/>
                    <a:pt x="35" y="160"/>
                  </a:cubicBezTo>
                  <a:cubicBezTo>
                    <a:pt x="34" y="160"/>
                    <a:pt x="34" y="160"/>
                    <a:pt x="34" y="160"/>
                  </a:cubicBezTo>
                  <a:cubicBezTo>
                    <a:pt x="34" y="160"/>
                    <a:pt x="34" y="160"/>
                    <a:pt x="34" y="160"/>
                  </a:cubicBezTo>
                  <a:cubicBezTo>
                    <a:pt x="34" y="159"/>
                    <a:pt x="34" y="159"/>
                    <a:pt x="34" y="159"/>
                  </a:cubicBezTo>
                  <a:cubicBezTo>
                    <a:pt x="33" y="159"/>
                    <a:pt x="33" y="159"/>
                    <a:pt x="33" y="159"/>
                  </a:cubicBezTo>
                  <a:cubicBezTo>
                    <a:pt x="33" y="160"/>
                    <a:pt x="33" y="160"/>
                    <a:pt x="33" y="160"/>
                  </a:cubicBezTo>
                  <a:cubicBezTo>
                    <a:pt x="32" y="160"/>
                    <a:pt x="32" y="160"/>
                    <a:pt x="32" y="160"/>
                  </a:cubicBezTo>
                  <a:cubicBezTo>
                    <a:pt x="31" y="160"/>
                    <a:pt x="31" y="160"/>
                    <a:pt x="31" y="160"/>
                  </a:cubicBezTo>
                  <a:cubicBezTo>
                    <a:pt x="31" y="160"/>
                    <a:pt x="31" y="160"/>
                    <a:pt x="31" y="160"/>
                  </a:cubicBezTo>
                  <a:cubicBezTo>
                    <a:pt x="30" y="161"/>
                    <a:pt x="30" y="161"/>
                    <a:pt x="30" y="161"/>
                  </a:cubicBezTo>
                  <a:cubicBezTo>
                    <a:pt x="29" y="161"/>
                    <a:pt x="29" y="161"/>
                    <a:pt x="29" y="161"/>
                  </a:cubicBezTo>
                  <a:cubicBezTo>
                    <a:pt x="29" y="161"/>
                    <a:pt x="29" y="161"/>
                    <a:pt x="29" y="161"/>
                  </a:cubicBezTo>
                  <a:cubicBezTo>
                    <a:pt x="29" y="161"/>
                    <a:pt x="29" y="161"/>
                    <a:pt x="29" y="161"/>
                  </a:cubicBezTo>
                  <a:cubicBezTo>
                    <a:pt x="30" y="160"/>
                    <a:pt x="30" y="160"/>
                    <a:pt x="30" y="160"/>
                  </a:cubicBezTo>
                  <a:cubicBezTo>
                    <a:pt x="30" y="160"/>
                    <a:pt x="30" y="160"/>
                    <a:pt x="30" y="160"/>
                  </a:cubicBezTo>
                  <a:cubicBezTo>
                    <a:pt x="31" y="159"/>
                    <a:pt x="31" y="159"/>
                    <a:pt x="31" y="159"/>
                  </a:cubicBezTo>
                  <a:cubicBezTo>
                    <a:pt x="31" y="159"/>
                    <a:pt x="31" y="159"/>
                    <a:pt x="31" y="159"/>
                  </a:cubicBezTo>
                  <a:cubicBezTo>
                    <a:pt x="31" y="159"/>
                    <a:pt x="31" y="159"/>
                    <a:pt x="31" y="159"/>
                  </a:cubicBezTo>
                  <a:cubicBezTo>
                    <a:pt x="31" y="159"/>
                    <a:pt x="31" y="159"/>
                    <a:pt x="31" y="159"/>
                  </a:cubicBezTo>
                  <a:cubicBezTo>
                    <a:pt x="31" y="158"/>
                    <a:pt x="31" y="158"/>
                    <a:pt x="31" y="158"/>
                  </a:cubicBezTo>
                  <a:cubicBezTo>
                    <a:pt x="32" y="158"/>
                    <a:pt x="32" y="158"/>
                    <a:pt x="32" y="158"/>
                  </a:cubicBezTo>
                  <a:cubicBezTo>
                    <a:pt x="32" y="158"/>
                    <a:pt x="32" y="158"/>
                    <a:pt x="32" y="158"/>
                  </a:cubicBezTo>
                  <a:cubicBezTo>
                    <a:pt x="33" y="158"/>
                    <a:pt x="33" y="158"/>
                    <a:pt x="33" y="158"/>
                  </a:cubicBezTo>
                  <a:cubicBezTo>
                    <a:pt x="33" y="159"/>
                    <a:pt x="33" y="159"/>
                    <a:pt x="33" y="159"/>
                  </a:cubicBezTo>
                  <a:cubicBezTo>
                    <a:pt x="35" y="159"/>
                    <a:pt x="35" y="159"/>
                    <a:pt x="35" y="159"/>
                  </a:cubicBezTo>
                  <a:cubicBezTo>
                    <a:pt x="35" y="158"/>
                    <a:pt x="35" y="158"/>
                    <a:pt x="35" y="158"/>
                  </a:cubicBezTo>
                  <a:cubicBezTo>
                    <a:pt x="34" y="158"/>
                    <a:pt x="34" y="158"/>
                    <a:pt x="34" y="158"/>
                  </a:cubicBezTo>
                  <a:cubicBezTo>
                    <a:pt x="34" y="158"/>
                    <a:pt x="34" y="158"/>
                    <a:pt x="34" y="158"/>
                  </a:cubicBezTo>
                  <a:cubicBezTo>
                    <a:pt x="33" y="158"/>
                    <a:pt x="33" y="158"/>
                    <a:pt x="33" y="158"/>
                  </a:cubicBezTo>
                  <a:cubicBezTo>
                    <a:pt x="32" y="157"/>
                    <a:pt x="32" y="157"/>
                    <a:pt x="32" y="157"/>
                  </a:cubicBezTo>
                  <a:cubicBezTo>
                    <a:pt x="32" y="156"/>
                    <a:pt x="32" y="156"/>
                    <a:pt x="32" y="156"/>
                  </a:cubicBezTo>
                  <a:cubicBezTo>
                    <a:pt x="31" y="156"/>
                    <a:pt x="31" y="156"/>
                    <a:pt x="31" y="156"/>
                  </a:cubicBezTo>
                  <a:cubicBezTo>
                    <a:pt x="31" y="156"/>
                    <a:pt x="31" y="156"/>
                    <a:pt x="31" y="156"/>
                  </a:cubicBezTo>
                  <a:cubicBezTo>
                    <a:pt x="32" y="156"/>
                    <a:pt x="32" y="156"/>
                    <a:pt x="32" y="156"/>
                  </a:cubicBezTo>
                  <a:cubicBezTo>
                    <a:pt x="33" y="156"/>
                    <a:pt x="33" y="156"/>
                    <a:pt x="33" y="156"/>
                  </a:cubicBezTo>
                  <a:cubicBezTo>
                    <a:pt x="33" y="157"/>
                    <a:pt x="33" y="157"/>
                    <a:pt x="33" y="157"/>
                  </a:cubicBezTo>
                  <a:cubicBezTo>
                    <a:pt x="34" y="158"/>
                    <a:pt x="34" y="158"/>
                    <a:pt x="34" y="158"/>
                  </a:cubicBezTo>
                  <a:cubicBezTo>
                    <a:pt x="34" y="157"/>
                    <a:pt x="34" y="157"/>
                    <a:pt x="34" y="157"/>
                  </a:cubicBezTo>
                  <a:cubicBezTo>
                    <a:pt x="34" y="157"/>
                    <a:pt x="34" y="157"/>
                    <a:pt x="34" y="157"/>
                  </a:cubicBezTo>
                  <a:cubicBezTo>
                    <a:pt x="34" y="156"/>
                    <a:pt x="34" y="156"/>
                    <a:pt x="34" y="156"/>
                  </a:cubicBezTo>
                  <a:cubicBezTo>
                    <a:pt x="34" y="156"/>
                    <a:pt x="34" y="156"/>
                    <a:pt x="34" y="156"/>
                  </a:cubicBezTo>
                  <a:cubicBezTo>
                    <a:pt x="35" y="157"/>
                    <a:pt x="35" y="157"/>
                    <a:pt x="35" y="157"/>
                  </a:cubicBezTo>
                  <a:cubicBezTo>
                    <a:pt x="35" y="157"/>
                    <a:pt x="35" y="157"/>
                    <a:pt x="35" y="157"/>
                  </a:cubicBezTo>
                  <a:cubicBezTo>
                    <a:pt x="36" y="158"/>
                    <a:pt x="36" y="158"/>
                    <a:pt x="36" y="158"/>
                  </a:cubicBezTo>
                  <a:cubicBezTo>
                    <a:pt x="37" y="158"/>
                    <a:pt x="37" y="158"/>
                    <a:pt x="37" y="158"/>
                  </a:cubicBezTo>
                  <a:cubicBezTo>
                    <a:pt x="37" y="158"/>
                    <a:pt x="37" y="158"/>
                    <a:pt x="37" y="158"/>
                  </a:cubicBezTo>
                  <a:cubicBezTo>
                    <a:pt x="38" y="158"/>
                    <a:pt x="38" y="158"/>
                    <a:pt x="38" y="158"/>
                  </a:cubicBezTo>
                  <a:cubicBezTo>
                    <a:pt x="38" y="158"/>
                    <a:pt x="38" y="158"/>
                    <a:pt x="38" y="158"/>
                  </a:cubicBezTo>
                  <a:cubicBezTo>
                    <a:pt x="39" y="159"/>
                    <a:pt x="39" y="159"/>
                    <a:pt x="39" y="159"/>
                  </a:cubicBezTo>
                  <a:cubicBezTo>
                    <a:pt x="40" y="159"/>
                    <a:pt x="40" y="159"/>
                    <a:pt x="40" y="159"/>
                  </a:cubicBezTo>
                  <a:cubicBezTo>
                    <a:pt x="40" y="159"/>
                    <a:pt x="40" y="159"/>
                    <a:pt x="40" y="159"/>
                  </a:cubicBezTo>
                  <a:cubicBezTo>
                    <a:pt x="41" y="159"/>
                    <a:pt x="41" y="159"/>
                    <a:pt x="41" y="159"/>
                  </a:cubicBezTo>
                  <a:cubicBezTo>
                    <a:pt x="41" y="159"/>
                    <a:pt x="41" y="159"/>
                    <a:pt x="41" y="159"/>
                  </a:cubicBezTo>
                  <a:cubicBezTo>
                    <a:pt x="40" y="158"/>
                    <a:pt x="40" y="158"/>
                    <a:pt x="40" y="158"/>
                  </a:cubicBezTo>
                  <a:cubicBezTo>
                    <a:pt x="38" y="157"/>
                    <a:pt x="38" y="157"/>
                    <a:pt x="38" y="157"/>
                  </a:cubicBezTo>
                  <a:cubicBezTo>
                    <a:pt x="38" y="157"/>
                    <a:pt x="38" y="157"/>
                    <a:pt x="38" y="157"/>
                  </a:cubicBezTo>
                  <a:cubicBezTo>
                    <a:pt x="38" y="156"/>
                    <a:pt x="38" y="156"/>
                    <a:pt x="38" y="156"/>
                  </a:cubicBezTo>
                  <a:cubicBezTo>
                    <a:pt x="39" y="156"/>
                    <a:pt x="39" y="156"/>
                    <a:pt x="39" y="156"/>
                  </a:cubicBezTo>
                  <a:cubicBezTo>
                    <a:pt x="39" y="156"/>
                    <a:pt x="39" y="156"/>
                    <a:pt x="39" y="156"/>
                  </a:cubicBezTo>
                  <a:cubicBezTo>
                    <a:pt x="40" y="155"/>
                    <a:pt x="40" y="155"/>
                    <a:pt x="40" y="155"/>
                  </a:cubicBezTo>
                  <a:cubicBezTo>
                    <a:pt x="40" y="155"/>
                    <a:pt x="40" y="155"/>
                    <a:pt x="40" y="155"/>
                  </a:cubicBezTo>
                  <a:cubicBezTo>
                    <a:pt x="40" y="155"/>
                    <a:pt x="40" y="155"/>
                    <a:pt x="40" y="155"/>
                  </a:cubicBezTo>
                  <a:cubicBezTo>
                    <a:pt x="39" y="155"/>
                    <a:pt x="39" y="155"/>
                    <a:pt x="39" y="155"/>
                  </a:cubicBezTo>
                  <a:cubicBezTo>
                    <a:pt x="39" y="155"/>
                    <a:pt x="39" y="155"/>
                    <a:pt x="39" y="155"/>
                  </a:cubicBezTo>
                  <a:cubicBezTo>
                    <a:pt x="38" y="155"/>
                    <a:pt x="38" y="155"/>
                    <a:pt x="38" y="155"/>
                  </a:cubicBezTo>
                  <a:cubicBezTo>
                    <a:pt x="37" y="155"/>
                    <a:pt x="37" y="155"/>
                    <a:pt x="37" y="155"/>
                  </a:cubicBezTo>
                  <a:cubicBezTo>
                    <a:pt x="38" y="155"/>
                    <a:pt x="38" y="155"/>
                    <a:pt x="38" y="155"/>
                  </a:cubicBezTo>
                  <a:cubicBezTo>
                    <a:pt x="38" y="156"/>
                    <a:pt x="38" y="156"/>
                    <a:pt x="38" y="156"/>
                  </a:cubicBezTo>
                  <a:cubicBezTo>
                    <a:pt x="38" y="156"/>
                    <a:pt x="38" y="156"/>
                    <a:pt x="38" y="156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6" y="156"/>
                    <a:pt x="36" y="156"/>
                    <a:pt x="36" y="156"/>
                  </a:cubicBezTo>
                  <a:cubicBezTo>
                    <a:pt x="35" y="156"/>
                    <a:pt x="35" y="156"/>
                    <a:pt x="35" y="156"/>
                  </a:cubicBezTo>
                  <a:cubicBezTo>
                    <a:pt x="35" y="156"/>
                    <a:pt x="35" y="156"/>
                    <a:pt x="35" y="156"/>
                  </a:cubicBezTo>
                  <a:cubicBezTo>
                    <a:pt x="34" y="156"/>
                    <a:pt x="34" y="156"/>
                    <a:pt x="34" y="156"/>
                  </a:cubicBezTo>
                  <a:cubicBezTo>
                    <a:pt x="34" y="155"/>
                    <a:pt x="34" y="155"/>
                    <a:pt x="34" y="155"/>
                  </a:cubicBezTo>
                  <a:cubicBezTo>
                    <a:pt x="34" y="155"/>
                    <a:pt x="34" y="155"/>
                    <a:pt x="34" y="155"/>
                  </a:cubicBezTo>
                  <a:cubicBezTo>
                    <a:pt x="35" y="155"/>
                    <a:pt x="35" y="155"/>
                    <a:pt x="35" y="155"/>
                  </a:cubicBezTo>
                  <a:cubicBezTo>
                    <a:pt x="34" y="155"/>
                    <a:pt x="34" y="155"/>
                    <a:pt x="34" y="155"/>
                  </a:cubicBezTo>
                  <a:cubicBezTo>
                    <a:pt x="33" y="155"/>
                    <a:pt x="33" y="155"/>
                    <a:pt x="33" y="155"/>
                  </a:cubicBezTo>
                  <a:cubicBezTo>
                    <a:pt x="33" y="155"/>
                    <a:pt x="33" y="155"/>
                    <a:pt x="33" y="155"/>
                  </a:cubicBezTo>
                  <a:cubicBezTo>
                    <a:pt x="34" y="154"/>
                    <a:pt x="34" y="154"/>
                    <a:pt x="34" y="154"/>
                  </a:cubicBezTo>
                  <a:cubicBezTo>
                    <a:pt x="35" y="154"/>
                    <a:pt x="35" y="154"/>
                    <a:pt x="35" y="154"/>
                  </a:cubicBezTo>
                  <a:cubicBezTo>
                    <a:pt x="36" y="154"/>
                    <a:pt x="36" y="154"/>
                    <a:pt x="36" y="154"/>
                  </a:cubicBezTo>
                  <a:cubicBezTo>
                    <a:pt x="37" y="154"/>
                    <a:pt x="37" y="154"/>
                    <a:pt x="37" y="154"/>
                  </a:cubicBezTo>
                  <a:cubicBezTo>
                    <a:pt x="37" y="154"/>
                    <a:pt x="37" y="154"/>
                    <a:pt x="37" y="154"/>
                  </a:cubicBezTo>
                  <a:cubicBezTo>
                    <a:pt x="38" y="154"/>
                    <a:pt x="38" y="154"/>
                    <a:pt x="38" y="154"/>
                  </a:cubicBezTo>
                  <a:cubicBezTo>
                    <a:pt x="39" y="154"/>
                    <a:pt x="39" y="154"/>
                    <a:pt x="39" y="154"/>
                  </a:cubicBezTo>
                  <a:cubicBezTo>
                    <a:pt x="40" y="154"/>
                    <a:pt x="40" y="154"/>
                    <a:pt x="40" y="154"/>
                  </a:cubicBezTo>
                  <a:cubicBezTo>
                    <a:pt x="40" y="154"/>
                    <a:pt x="40" y="154"/>
                    <a:pt x="40" y="154"/>
                  </a:cubicBezTo>
                  <a:cubicBezTo>
                    <a:pt x="40" y="153"/>
                    <a:pt x="40" y="153"/>
                    <a:pt x="40" y="153"/>
                  </a:cubicBezTo>
                  <a:cubicBezTo>
                    <a:pt x="40" y="153"/>
                    <a:pt x="40" y="153"/>
                    <a:pt x="40" y="153"/>
                  </a:cubicBezTo>
                  <a:cubicBezTo>
                    <a:pt x="41" y="153"/>
                    <a:pt x="41" y="153"/>
                    <a:pt x="41" y="153"/>
                  </a:cubicBezTo>
                  <a:cubicBezTo>
                    <a:pt x="41" y="152"/>
                    <a:pt x="41" y="152"/>
                    <a:pt x="41" y="152"/>
                  </a:cubicBezTo>
                  <a:cubicBezTo>
                    <a:pt x="41" y="152"/>
                    <a:pt x="41" y="152"/>
                    <a:pt x="41" y="152"/>
                  </a:cubicBezTo>
                  <a:cubicBezTo>
                    <a:pt x="40" y="153"/>
                    <a:pt x="40" y="153"/>
                    <a:pt x="40" y="153"/>
                  </a:cubicBezTo>
                  <a:cubicBezTo>
                    <a:pt x="40" y="153"/>
                    <a:pt x="40" y="153"/>
                    <a:pt x="40" y="153"/>
                  </a:cubicBezTo>
                  <a:cubicBezTo>
                    <a:pt x="40" y="152"/>
                    <a:pt x="40" y="152"/>
                    <a:pt x="40" y="152"/>
                  </a:cubicBezTo>
                  <a:cubicBezTo>
                    <a:pt x="40" y="152"/>
                    <a:pt x="40" y="152"/>
                    <a:pt x="40" y="152"/>
                  </a:cubicBezTo>
                  <a:cubicBezTo>
                    <a:pt x="41" y="150"/>
                    <a:pt x="41" y="150"/>
                    <a:pt x="41" y="150"/>
                  </a:cubicBezTo>
                  <a:cubicBezTo>
                    <a:pt x="41" y="149"/>
                    <a:pt x="41" y="149"/>
                    <a:pt x="41" y="149"/>
                  </a:cubicBezTo>
                  <a:cubicBezTo>
                    <a:pt x="41" y="149"/>
                    <a:pt x="41" y="149"/>
                    <a:pt x="41" y="149"/>
                  </a:cubicBezTo>
                  <a:cubicBezTo>
                    <a:pt x="41" y="149"/>
                    <a:pt x="41" y="149"/>
                    <a:pt x="41" y="149"/>
                  </a:cubicBezTo>
                  <a:cubicBezTo>
                    <a:pt x="42" y="150"/>
                    <a:pt x="42" y="150"/>
                    <a:pt x="42" y="150"/>
                  </a:cubicBezTo>
                  <a:cubicBezTo>
                    <a:pt x="42" y="150"/>
                    <a:pt x="42" y="150"/>
                    <a:pt x="42" y="150"/>
                  </a:cubicBezTo>
                  <a:cubicBezTo>
                    <a:pt x="42" y="151"/>
                    <a:pt x="42" y="151"/>
                    <a:pt x="42" y="151"/>
                  </a:cubicBezTo>
                  <a:cubicBezTo>
                    <a:pt x="42" y="151"/>
                    <a:pt x="42" y="151"/>
                    <a:pt x="42" y="151"/>
                  </a:cubicBezTo>
                  <a:cubicBezTo>
                    <a:pt x="43" y="151"/>
                    <a:pt x="43" y="151"/>
                    <a:pt x="43" y="151"/>
                  </a:cubicBezTo>
                  <a:cubicBezTo>
                    <a:pt x="43" y="151"/>
                    <a:pt x="43" y="151"/>
                    <a:pt x="43" y="151"/>
                  </a:cubicBezTo>
                  <a:cubicBezTo>
                    <a:pt x="44" y="151"/>
                    <a:pt x="44" y="151"/>
                    <a:pt x="44" y="151"/>
                  </a:cubicBezTo>
                  <a:cubicBezTo>
                    <a:pt x="44" y="151"/>
                    <a:pt x="44" y="151"/>
                    <a:pt x="44" y="151"/>
                  </a:cubicBezTo>
                  <a:cubicBezTo>
                    <a:pt x="44" y="151"/>
                    <a:pt x="44" y="151"/>
                    <a:pt x="44" y="151"/>
                  </a:cubicBezTo>
                  <a:cubicBezTo>
                    <a:pt x="45" y="151"/>
                    <a:pt x="45" y="151"/>
                    <a:pt x="45" y="151"/>
                  </a:cubicBezTo>
                  <a:cubicBezTo>
                    <a:pt x="45" y="151"/>
                    <a:pt x="45" y="151"/>
                    <a:pt x="45" y="151"/>
                  </a:cubicBezTo>
                  <a:cubicBezTo>
                    <a:pt x="44" y="150"/>
                    <a:pt x="44" y="150"/>
                    <a:pt x="44" y="150"/>
                  </a:cubicBezTo>
                  <a:cubicBezTo>
                    <a:pt x="43" y="150"/>
                    <a:pt x="43" y="150"/>
                    <a:pt x="43" y="150"/>
                  </a:cubicBezTo>
                  <a:cubicBezTo>
                    <a:pt x="43" y="150"/>
                    <a:pt x="43" y="150"/>
                    <a:pt x="43" y="150"/>
                  </a:cubicBezTo>
                  <a:cubicBezTo>
                    <a:pt x="44" y="150"/>
                    <a:pt x="44" y="150"/>
                    <a:pt x="44" y="150"/>
                  </a:cubicBezTo>
                  <a:cubicBezTo>
                    <a:pt x="44" y="150"/>
                    <a:pt x="44" y="150"/>
                    <a:pt x="44" y="150"/>
                  </a:cubicBezTo>
                  <a:cubicBezTo>
                    <a:pt x="44" y="150"/>
                    <a:pt x="44" y="150"/>
                    <a:pt x="44" y="150"/>
                  </a:cubicBezTo>
                  <a:cubicBezTo>
                    <a:pt x="44" y="149"/>
                    <a:pt x="44" y="149"/>
                    <a:pt x="44" y="149"/>
                  </a:cubicBezTo>
                  <a:cubicBezTo>
                    <a:pt x="44" y="149"/>
                    <a:pt x="44" y="149"/>
                    <a:pt x="44" y="149"/>
                  </a:cubicBezTo>
                  <a:cubicBezTo>
                    <a:pt x="43" y="149"/>
                    <a:pt x="43" y="149"/>
                    <a:pt x="43" y="149"/>
                  </a:cubicBezTo>
                  <a:cubicBezTo>
                    <a:pt x="43" y="149"/>
                    <a:pt x="43" y="149"/>
                    <a:pt x="43" y="149"/>
                  </a:cubicBezTo>
                  <a:cubicBezTo>
                    <a:pt x="43" y="149"/>
                    <a:pt x="43" y="149"/>
                    <a:pt x="43" y="149"/>
                  </a:cubicBezTo>
                  <a:cubicBezTo>
                    <a:pt x="42" y="149"/>
                    <a:pt x="42" y="149"/>
                    <a:pt x="42" y="149"/>
                  </a:cubicBezTo>
                  <a:cubicBezTo>
                    <a:pt x="42" y="149"/>
                    <a:pt x="42" y="149"/>
                    <a:pt x="42" y="149"/>
                  </a:cubicBezTo>
                  <a:cubicBezTo>
                    <a:pt x="42" y="149"/>
                    <a:pt x="42" y="149"/>
                    <a:pt x="42" y="149"/>
                  </a:cubicBezTo>
                  <a:cubicBezTo>
                    <a:pt x="42" y="148"/>
                    <a:pt x="42" y="148"/>
                    <a:pt x="42" y="148"/>
                  </a:cubicBezTo>
                  <a:cubicBezTo>
                    <a:pt x="42" y="148"/>
                    <a:pt x="42" y="148"/>
                    <a:pt x="42" y="148"/>
                  </a:cubicBezTo>
                  <a:cubicBezTo>
                    <a:pt x="43" y="147"/>
                    <a:pt x="43" y="147"/>
                    <a:pt x="43" y="147"/>
                  </a:cubicBezTo>
                  <a:cubicBezTo>
                    <a:pt x="44" y="147"/>
                    <a:pt x="44" y="147"/>
                    <a:pt x="44" y="147"/>
                  </a:cubicBezTo>
                  <a:cubicBezTo>
                    <a:pt x="44" y="147"/>
                    <a:pt x="44" y="147"/>
                    <a:pt x="44" y="147"/>
                  </a:cubicBezTo>
                  <a:cubicBezTo>
                    <a:pt x="44" y="147"/>
                    <a:pt x="44" y="147"/>
                    <a:pt x="44" y="147"/>
                  </a:cubicBezTo>
                  <a:cubicBezTo>
                    <a:pt x="45" y="147"/>
                    <a:pt x="45" y="147"/>
                    <a:pt x="45" y="147"/>
                  </a:cubicBezTo>
                  <a:cubicBezTo>
                    <a:pt x="45" y="147"/>
                    <a:pt x="45" y="147"/>
                    <a:pt x="45" y="147"/>
                  </a:cubicBezTo>
                  <a:cubicBezTo>
                    <a:pt x="44" y="146"/>
                    <a:pt x="44" y="146"/>
                    <a:pt x="44" y="146"/>
                  </a:cubicBezTo>
                  <a:cubicBezTo>
                    <a:pt x="43" y="146"/>
                    <a:pt x="43" y="146"/>
                    <a:pt x="43" y="146"/>
                  </a:cubicBezTo>
                  <a:cubicBezTo>
                    <a:pt x="43" y="146"/>
                    <a:pt x="43" y="146"/>
                    <a:pt x="43" y="146"/>
                  </a:cubicBezTo>
                  <a:cubicBezTo>
                    <a:pt x="44" y="146"/>
                    <a:pt x="44" y="146"/>
                    <a:pt x="44" y="146"/>
                  </a:cubicBezTo>
                  <a:cubicBezTo>
                    <a:pt x="44" y="146"/>
                    <a:pt x="44" y="146"/>
                    <a:pt x="44" y="146"/>
                  </a:cubicBezTo>
                  <a:cubicBezTo>
                    <a:pt x="45" y="145"/>
                    <a:pt x="45" y="145"/>
                    <a:pt x="45" y="145"/>
                  </a:cubicBezTo>
                  <a:cubicBezTo>
                    <a:pt x="45" y="145"/>
                    <a:pt x="45" y="145"/>
                    <a:pt x="45" y="145"/>
                  </a:cubicBezTo>
                  <a:cubicBezTo>
                    <a:pt x="45" y="145"/>
                    <a:pt x="45" y="145"/>
                    <a:pt x="45" y="145"/>
                  </a:cubicBezTo>
                  <a:cubicBezTo>
                    <a:pt x="46" y="144"/>
                    <a:pt x="46" y="144"/>
                    <a:pt x="46" y="144"/>
                  </a:cubicBezTo>
                  <a:cubicBezTo>
                    <a:pt x="46" y="144"/>
                    <a:pt x="46" y="144"/>
                    <a:pt x="46" y="144"/>
                  </a:cubicBezTo>
                  <a:cubicBezTo>
                    <a:pt x="45" y="144"/>
                    <a:pt x="45" y="144"/>
                    <a:pt x="45" y="144"/>
                  </a:cubicBezTo>
                  <a:cubicBezTo>
                    <a:pt x="45" y="144"/>
                    <a:pt x="45" y="144"/>
                    <a:pt x="45" y="144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5" y="143"/>
                    <a:pt x="45" y="143"/>
                    <a:pt x="45" y="143"/>
                  </a:cubicBezTo>
                  <a:cubicBezTo>
                    <a:pt x="44" y="143"/>
                    <a:pt x="44" y="143"/>
                    <a:pt x="44" y="143"/>
                  </a:cubicBezTo>
                  <a:cubicBezTo>
                    <a:pt x="43" y="143"/>
                    <a:pt x="43" y="143"/>
                    <a:pt x="43" y="143"/>
                  </a:cubicBezTo>
                  <a:cubicBezTo>
                    <a:pt x="43" y="143"/>
                    <a:pt x="43" y="143"/>
                    <a:pt x="43" y="143"/>
                  </a:cubicBezTo>
                  <a:cubicBezTo>
                    <a:pt x="42" y="143"/>
                    <a:pt x="42" y="143"/>
                    <a:pt x="42" y="143"/>
                  </a:cubicBezTo>
                  <a:cubicBezTo>
                    <a:pt x="42" y="143"/>
                    <a:pt x="42" y="143"/>
                    <a:pt x="42" y="143"/>
                  </a:cubicBezTo>
                  <a:cubicBezTo>
                    <a:pt x="41" y="143"/>
                    <a:pt x="41" y="143"/>
                    <a:pt x="41" y="143"/>
                  </a:cubicBezTo>
                  <a:cubicBezTo>
                    <a:pt x="41" y="143"/>
                    <a:pt x="41" y="143"/>
                    <a:pt x="41" y="143"/>
                  </a:cubicBezTo>
                  <a:cubicBezTo>
                    <a:pt x="40" y="143"/>
                    <a:pt x="40" y="143"/>
                    <a:pt x="40" y="143"/>
                  </a:cubicBezTo>
                  <a:cubicBezTo>
                    <a:pt x="40" y="142"/>
                    <a:pt x="40" y="142"/>
                    <a:pt x="40" y="142"/>
                  </a:cubicBezTo>
                  <a:cubicBezTo>
                    <a:pt x="39" y="142"/>
                    <a:pt x="39" y="142"/>
                    <a:pt x="39" y="142"/>
                  </a:cubicBezTo>
                  <a:cubicBezTo>
                    <a:pt x="38" y="142"/>
                    <a:pt x="38" y="142"/>
                    <a:pt x="38" y="142"/>
                  </a:cubicBezTo>
                  <a:cubicBezTo>
                    <a:pt x="38" y="141"/>
                    <a:pt x="38" y="141"/>
                    <a:pt x="38" y="141"/>
                  </a:cubicBezTo>
                  <a:cubicBezTo>
                    <a:pt x="38" y="141"/>
                    <a:pt x="38" y="141"/>
                    <a:pt x="38" y="141"/>
                  </a:cubicBezTo>
                  <a:cubicBezTo>
                    <a:pt x="37" y="140"/>
                    <a:pt x="37" y="140"/>
                    <a:pt x="37" y="140"/>
                  </a:cubicBezTo>
                  <a:cubicBezTo>
                    <a:pt x="36" y="139"/>
                    <a:pt x="36" y="139"/>
                    <a:pt x="36" y="139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8"/>
                    <a:pt x="34" y="138"/>
                    <a:pt x="34" y="138"/>
                  </a:cubicBezTo>
                  <a:cubicBezTo>
                    <a:pt x="34" y="138"/>
                    <a:pt x="34" y="138"/>
                    <a:pt x="34" y="138"/>
                  </a:cubicBezTo>
                  <a:cubicBezTo>
                    <a:pt x="33" y="137"/>
                    <a:pt x="33" y="137"/>
                    <a:pt x="33" y="137"/>
                  </a:cubicBezTo>
                  <a:cubicBezTo>
                    <a:pt x="33" y="136"/>
                    <a:pt x="33" y="136"/>
                    <a:pt x="33" y="136"/>
                  </a:cubicBezTo>
                  <a:cubicBezTo>
                    <a:pt x="32" y="136"/>
                    <a:pt x="32" y="136"/>
                    <a:pt x="32" y="136"/>
                  </a:cubicBezTo>
                  <a:cubicBezTo>
                    <a:pt x="32" y="136"/>
                    <a:pt x="32" y="136"/>
                    <a:pt x="32" y="136"/>
                  </a:cubicBezTo>
                  <a:cubicBezTo>
                    <a:pt x="33" y="135"/>
                    <a:pt x="33" y="135"/>
                    <a:pt x="33" y="135"/>
                  </a:cubicBezTo>
                  <a:cubicBezTo>
                    <a:pt x="34" y="135"/>
                    <a:pt x="34" y="135"/>
                    <a:pt x="34" y="135"/>
                  </a:cubicBezTo>
                  <a:cubicBezTo>
                    <a:pt x="34" y="135"/>
                    <a:pt x="34" y="135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7" y="136"/>
                    <a:pt x="37" y="136"/>
                    <a:pt x="37" y="136"/>
                  </a:cubicBezTo>
                  <a:cubicBezTo>
                    <a:pt x="37" y="136"/>
                    <a:pt x="37" y="136"/>
                    <a:pt x="37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39" y="136"/>
                    <a:pt x="39" y="136"/>
                    <a:pt x="39" y="136"/>
                  </a:cubicBezTo>
                  <a:cubicBezTo>
                    <a:pt x="40" y="136"/>
                    <a:pt x="40" y="136"/>
                    <a:pt x="40" y="136"/>
                  </a:cubicBezTo>
                  <a:cubicBezTo>
                    <a:pt x="40" y="137"/>
                    <a:pt x="40" y="137"/>
                    <a:pt x="40" y="137"/>
                  </a:cubicBezTo>
                  <a:cubicBezTo>
                    <a:pt x="41" y="137"/>
                    <a:pt x="41" y="137"/>
                    <a:pt x="41" y="137"/>
                  </a:cubicBezTo>
                  <a:cubicBezTo>
                    <a:pt x="41" y="137"/>
                    <a:pt x="41" y="137"/>
                    <a:pt x="41" y="137"/>
                  </a:cubicBezTo>
                  <a:cubicBezTo>
                    <a:pt x="42" y="139"/>
                    <a:pt x="42" y="139"/>
                    <a:pt x="42" y="139"/>
                  </a:cubicBezTo>
                  <a:cubicBezTo>
                    <a:pt x="43" y="139"/>
                    <a:pt x="43" y="139"/>
                    <a:pt x="43" y="139"/>
                  </a:cubicBezTo>
                  <a:cubicBezTo>
                    <a:pt x="43" y="140"/>
                    <a:pt x="43" y="140"/>
                    <a:pt x="43" y="140"/>
                  </a:cubicBezTo>
                  <a:cubicBezTo>
                    <a:pt x="44" y="140"/>
                    <a:pt x="44" y="140"/>
                    <a:pt x="44" y="140"/>
                  </a:cubicBezTo>
                  <a:cubicBezTo>
                    <a:pt x="45" y="141"/>
                    <a:pt x="45" y="141"/>
                    <a:pt x="45" y="141"/>
                  </a:cubicBezTo>
                  <a:cubicBezTo>
                    <a:pt x="45" y="140"/>
                    <a:pt x="45" y="140"/>
                    <a:pt x="45" y="140"/>
                  </a:cubicBezTo>
                  <a:cubicBezTo>
                    <a:pt x="46" y="140"/>
                    <a:pt x="46" y="140"/>
                    <a:pt x="46" y="140"/>
                  </a:cubicBezTo>
                  <a:cubicBezTo>
                    <a:pt x="45" y="140"/>
                    <a:pt x="45" y="140"/>
                    <a:pt x="45" y="140"/>
                  </a:cubicBezTo>
                  <a:cubicBezTo>
                    <a:pt x="45" y="140"/>
                    <a:pt x="45" y="140"/>
                    <a:pt x="45" y="140"/>
                  </a:cubicBezTo>
                  <a:cubicBezTo>
                    <a:pt x="45" y="140"/>
                    <a:pt x="45" y="140"/>
                    <a:pt x="45" y="140"/>
                  </a:cubicBezTo>
                  <a:cubicBezTo>
                    <a:pt x="44" y="140"/>
                    <a:pt x="44" y="140"/>
                    <a:pt x="44" y="140"/>
                  </a:cubicBezTo>
                  <a:cubicBezTo>
                    <a:pt x="43" y="139"/>
                    <a:pt x="43" y="139"/>
                    <a:pt x="43" y="139"/>
                  </a:cubicBezTo>
                  <a:cubicBezTo>
                    <a:pt x="43" y="138"/>
                    <a:pt x="43" y="138"/>
                    <a:pt x="43" y="138"/>
                  </a:cubicBezTo>
                  <a:cubicBezTo>
                    <a:pt x="43" y="138"/>
                    <a:pt x="43" y="138"/>
                    <a:pt x="43" y="138"/>
                  </a:cubicBezTo>
                  <a:cubicBezTo>
                    <a:pt x="44" y="139"/>
                    <a:pt x="44" y="139"/>
                    <a:pt x="44" y="139"/>
                  </a:cubicBezTo>
                  <a:cubicBezTo>
                    <a:pt x="45" y="139"/>
                    <a:pt x="45" y="139"/>
                    <a:pt x="45" y="139"/>
                  </a:cubicBezTo>
                  <a:cubicBezTo>
                    <a:pt x="45" y="139"/>
                    <a:pt x="45" y="139"/>
                    <a:pt x="45" y="139"/>
                  </a:cubicBezTo>
                  <a:cubicBezTo>
                    <a:pt x="45" y="139"/>
                    <a:pt x="45" y="139"/>
                    <a:pt x="45" y="139"/>
                  </a:cubicBezTo>
                  <a:cubicBezTo>
                    <a:pt x="45" y="138"/>
                    <a:pt x="45" y="138"/>
                    <a:pt x="45" y="138"/>
                  </a:cubicBezTo>
                  <a:cubicBezTo>
                    <a:pt x="44" y="138"/>
                    <a:pt x="44" y="138"/>
                    <a:pt x="44" y="138"/>
                  </a:cubicBezTo>
                  <a:cubicBezTo>
                    <a:pt x="43" y="137"/>
                    <a:pt x="43" y="137"/>
                    <a:pt x="43" y="137"/>
                  </a:cubicBezTo>
                  <a:cubicBezTo>
                    <a:pt x="43" y="136"/>
                    <a:pt x="43" y="136"/>
                    <a:pt x="43" y="136"/>
                  </a:cubicBezTo>
                  <a:cubicBezTo>
                    <a:pt x="43" y="136"/>
                    <a:pt x="43" y="136"/>
                    <a:pt x="43" y="136"/>
                  </a:cubicBezTo>
                  <a:cubicBezTo>
                    <a:pt x="43" y="136"/>
                    <a:pt x="43" y="136"/>
                    <a:pt x="43" y="136"/>
                  </a:cubicBezTo>
                  <a:cubicBezTo>
                    <a:pt x="44" y="137"/>
                    <a:pt x="44" y="137"/>
                    <a:pt x="44" y="137"/>
                  </a:cubicBezTo>
                  <a:cubicBezTo>
                    <a:pt x="45" y="137"/>
                    <a:pt x="45" y="137"/>
                    <a:pt x="45" y="137"/>
                  </a:cubicBezTo>
                  <a:cubicBezTo>
                    <a:pt x="44" y="136"/>
                    <a:pt x="44" y="136"/>
                    <a:pt x="44" y="136"/>
                  </a:cubicBez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43" y="135"/>
                    <a:pt x="43" y="135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43" y="134"/>
                    <a:pt x="43" y="134"/>
                    <a:pt x="43" y="134"/>
                  </a:cubicBezTo>
                  <a:cubicBezTo>
                    <a:pt x="45" y="135"/>
                    <a:pt x="45" y="135"/>
                    <a:pt x="45" y="135"/>
                  </a:cubicBezTo>
                  <a:cubicBezTo>
                    <a:pt x="45" y="135"/>
                    <a:pt x="45" y="135"/>
                    <a:pt x="45" y="135"/>
                  </a:cubicBezTo>
                  <a:cubicBezTo>
                    <a:pt x="46" y="134"/>
                    <a:pt x="46" y="134"/>
                    <a:pt x="46" y="134"/>
                  </a:cubicBezTo>
                  <a:cubicBezTo>
                    <a:pt x="45" y="134"/>
                    <a:pt x="45" y="134"/>
                    <a:pt x="45" y="134"/>
                  </a:cubicBezTo>
                  <a:cubicBezTo>
                    <a:pt x="45" y="134"/>
                    <a:pt x="45" y="134"/>
                    <a:pt x="45" y="134"/>
                  </a:cubicBezTo>
                  <a:cubicBezTo>
                    <a:pt x="44" y="134"/>
                    <a:pt x="44" y="134"/>
                    <a:pt x="44" y="134"/>
                  </a:cubicBezTo>
                  <a:cubicBezTo>
                    <a:pt x="43" y="134"/>
                    <a:pt x="43" y="134"/>
                    <a:pt x="43" y="134"/>
                  </a:cubicBezTo>
                  <a:cubicBezTo>
                    <a:pt x="43" y="134"/>
                    <a:pt x="43" y="134"/>
                    <a:pt x="43" y="134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43" y="133"/>
                    <a:pt x="43" y="133"/>
                    <a:pt x="43" y="133"/>
                  </a:cubicBezTo>
                  <a:cubicBezTo>
                    <a:pt x="44" y="133"/>
                    <a:pt x="44" y="133"/>
                    <a:pt x="44" y="133"/>
                  </a:cubicBezTo>
                  <a:cubicBezTo>
                    <a:pt x="44" y="133"/>
                    <a:pt x="44" y="133"/>
                    <a:pt x="44" y="133"/>
                  </a:cubicBezTo>
                  <a:cubicBezTo>
                    <a:pt x="45" y="133"/>
                    <a:pt x="45" y="133"/>
                    <a:pt x="45" y="133"/>
                  </a:cubicBezTo>
                  <a:cubicBezTo>
                    <a:pt x="45" y="133"/>
                    <a:pt x="45" y="133"/>
                    <a:pt x="45" y="133"/>
                  </a:cubicBezTo>
                  <a:cubicBezTo>
                    <a:pt x="45" y="132"/>
                    <a:pt x="45" y="132"/>
                    <a:pt x="45" y="132"/>
                  </a:cubicBezTo>
                  <a:cubicBezTo>
                    <a:pt x="44" y="132"/>
                    <a:pt x="44" y="132"/>
                    <a:pt x="44" y="132"/>
                  </a:cubicBezTo>
                  <a:cubicBezTo>
                    <a:pt x="44" y="132"/>
                    <a:pt x="44" y="132"/>
                    <a:pt x="44" y="132"/>
                  </a:cubicBezTo>
                  <a:cubicBezTo>
                    <a:pt x="44" y="132"/>
                    <a:pt x="44" y="132"/>
                    <a:pt x="44" y="132"/>
                  </a:cubicBezTo>
                  <a:cubicBezTo>
                    <a:pt x="43" y="132"/>
                    <a:pt x="43" y="132"/>
                    <a:pt x="43" y="132"/>
                  </a:cubicBezTo>
                  <a:cubicBezTo>
                    <a:pt x="43" y="132"/>
                    <a:pt x="43" y="132"/>
                    <a:pt x="43" y="132"/>
                  </a:cubicBezTo>
                  <a:cubicBezTo>
                    <a:pt x="41" y="133"/>
                    <a:pt x="41" y="133"/>
                    <a:pt x="41" y="133"/>
                  </a:cubicBezTo>
                  <a:cubicBezTo>
                    <a:pt x="41" y="133"/>
                    <a:pt x="41" y="133"/>
                    <a:pt x="41" y="133"/>
                  </a:cubicBezTo>
                  <a:cubicBezTo>
                    <a:pt x="41" y="133"/>
                    <a:pt x="41" y="133"/>
                    <a:pt x="41" y="133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42" y="132"/>
                    <a:pt x="42" y="132"/>
                    <a:pt x="42" y="132"/>
                  </a:cubicBezTo>
                  <a:cubicBezTo>
                    <a:pt x="42" y="131"/>
                    <a:pt x="42" y="131"/>
                    <a:pt x="42" y="131"/>
                  </a:cubicBezTo>
                  <a:cubicBezTo>
                    <a:pt x="43" y="131"/>
                    <a:pt x="43" y="131"/>
                    <a:pt x="43" y="131"/>
                  </a:cubicBezTo>
                  <a:cubicBezTo>
                    <a:pt x="43" y="131"/>
                    <a:pt x="43" y="131"/>
                    <a:pt x="43" y="131"/>
                  </a:cubicBezTo>
                  <a:cubicBezTo>
                    <a:pt x="44" y="131"/>
                    <a:pt x="44" y="131"/>
                    <a:pt x="44" y="131"/>
                  </a:cubicBezTo>
                  <a:cubicBezTo>
                    <a:pt x="44" y="131"/>
                    <a:pt x="44" y="131"/>
                    <a:pt x="44" y="131"/>
                  </a:cubicBezTo>
                  <a:cubicBezTo>
                    <a:pt x="45" y="131"/>
                    <a:pt x="45" y="131"/>
                    <a:pt x="45" y="131"/>
                  </a:cubicBezTo>
                  <a:cubicBezTo>
                    <a:pt x="44" y="130"/>
                    <a:pt x="44" y="130"/>
                    <a:pt x="44" y="130"/>
                  </a:cubicBezTo>
                  <a:cubicBezTo>
                    <a:pt x="43" y="130"/>
                    <a:pt x="43" y="130"/>
                    <a:pt x="43" y="130"/>
                  </a:cubicBezTo>
                  <a:cubicBezTo>
                    <a:pt x="43" y="131"/>
                    <a:pt x="43" y="131"/>
                    <a:pt x="43" y="131"/>
                  </a:cubicBezTo>
                  <a:cubicBezTo>
                    <a:pt x="42" y="131"/>
                    <a:pt x="42" y="131"/>
                    <a:pt x="42" y="131"/>
                  </a:cubicBezTo>
                  <a:cubicBezTo>
                    <a:pt x="42" y="131"/>
                    <a:pt x="42" y="131"/>
                    <a:pt x="42" y="131"/>
                  </a:cubicBezTo>
                  <a:cubicBezTo>
                    <a:pt x="41" y="131"/>
                    <a:pt x="41" y="131"/>
                    <a:pt x="41" y="131"/>
                  </a:cubicBezTo>
                  <a:cubicBezTo>
                    <a:pt x="41" y="131"/>
                    <a:pt x="41" y="131"/>
                    <a:pt x="41" y="131"/>
                  </a:cubicBezTo>
                  <a:cubicBezTo>
                    <a:pt x="41" y="130"/>
                    <a:pt x="41" y="130"/>
                    <a:pt x="41" y="130"/>
                  </a:cubicBezTo>
                  <a:cubicBezTo>
                    <a:pt x="41" y="130"/>
                    <a:pt x="41" y="130"/>
                    <a:pt x="41" y="130"/>
                  </a:cubicBezTo>
                  <a:cubicBezTo>
                    <a:pt x="42" y="130"/>
                    <a:pt x="42" y="130"/>
                    <a:pt x="42" y="130"/>
                  </a:cubicBezTo>
                  <a:cubicBezTo>
                    <a:pt x="43" y="129"/>
                    <a:pt x="43" y="129"/>
                    <a:pt x="43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5" y="129"/>
                    <a:pt x="45" y="129"/>
                    <a:pt x="45" y="129"/>
                  </a:cubicBezTo>
                  <a:cubicBezTo>
                    <a:pt x="45" y="128"/>
                    <a:pt x="45" y="128"/>
                    <a:pt x="45" y="128"/>
                  </a:cubicBezTo>
                  <a:cubicBezTo>
                    <a:pt x="45" y="128"/>
                    <a:pt x="45" y="128"/>
                    <a:pt x="45" y="128"/>
                  </a:cubicBezTo>
                  <a:cubicBezTo>
                    <a:pt x="45" y="128"/>
                    <a:pt x="45" y="128"/>
                    <a:pt x="45" y="128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3" y="129"/>
                    <a:pt x="43" y="129"/>
                    <a:pt x="43" y="129"/>
                  </a:cubicBezTo>
                  <a:cubicBezTo>
                    <a:pt x="43" y="129"/>
                    <a:pt x="43" y="129"/>
                    <a:pt x="43" y="129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1" y="128"/>
                    <a:pt x="41" y="128"/>
                    <a:pt x="41" y="128"/>
                  </a:cubicBezTo>
                  <a:cubicBezTo>
                    <a:pt x="41" y="128"/>
                    <a:pt x="41" y="128"/>
                    <a:pt x="41" y="128"/>
                  </a:cubicBezTo>
                  <a:cubicBezTo>
                    <a:pt x="41" y="127"/>
                    <a:pt x="41" y="127"/>
                    <a:pt x="41" y="127"/>
                  </a:cubicBezTo>
                  <a:cubicBezTo>
                    <a:pt x="41" y="127"/>
                    <a:pt x="41" y="127"/>
                    <a:pt x="41" y="127"/>
                  </a:cubicBezTo>
                  <a:cubicBezTo>
                    <a:pt x="42" y="126"/>
                    <a:pt x="42" y="126"/>
                    <a:pt x="42" y="126"/>
                  </a:cubicBezTo>
                  <a:cubicBezTo>
                    <a:pt x="42" y="126"/>
                    <a:pt x="42" y="126"/>
                    <a:pt x="42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5"/>
                    <a:pt x="43" y="125"/>
                    <a:pt x="43" y="125"/>
                  </a:cubicBezTo>
                  <a:cubicBezTo>
                    <a:pt x="43" y="125"/>
                    <a:pt x="43" y="125"/>
                    <a:pt x="43" y="125"/>
                  </a:cubicBezTo>
                  <a:cubicBezTo>
                    <a:pt x="42" y="126"/>
                    <a:pt x="42" y="126"/>
                    <a:pt x="42" y="126"/>
                  </a:cubicBezTo>
                  <a:cubicBezTo>
                    <a:pt x="41" y="127"/>
                    <a:pt x="41" y="127"/>
                    <a:pt x="41" y="127"/>
                  </a:cubicBezTo>
                  <a:cubicBezTo>
                    <a:pt x="41" y="127"/>
                    <a:pt x="41" y="127"/>
                    <a:pt x="41" y="127"/>
                  </a:cubicBezTo>
                  <a:cubicBezTo>
                    <a:pt x="40" y="127"/>
                    <a:pt x="40" y="127"/>
                    <a:pt x="40" y="127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7"/>
                    <a:pt x="40" y="127"/>
                    <a:pt x="40" y="127"/>
                  </a:cubicBezTo>
                  <a:cubicBezTo>
                    <a:pt x="40" y="127"/>
                    <a:pt x="40" y="127"/>
                    <a:pt x="40" y="127"/>
                  </a:cubicBezTo>
                  <a:cubicBezTo>
                    <a:pt x="40" y="126"/>
                    <a:pt x="40" y="126"/>
                    <a:pt x="40" y="126"/>
                  </a:cubicBezTo>
                  <a:cubicBezTo>
                    <a:pt x="40" y="125"/>
                    <a:pt x="40" y="125"/>
                    <a:pt x="40" y="125"/>
                  </a:cubicBezTo>
                  <a:cubicBezTo>
                    <a:pt x="40" y="124"/>
                    <a:pt x="40" y="124"/>
                    <a:pt x="40" y="124"/>
                  </a:cubicBezTo>
                  <a:cubicBezTo>
                    <a:pt x="40" y="123"/>
                    <a:pt x="40" y="123"/>
                    <a:pt x="40" y="123"/>
                  </a:cubicBezTo>
                  <a:cubicBezTo>
                    <a:pt x="40" y="123"/>
                    <a:pt x="40" y="123"/>
                    <a:pt x="40" y="123"/>
                  </a:cubicBezTo>
                  <a:cubicBezTo>
                    <a:pt x="40" y="122"/>
                    <a:pt x="40" y="122"/>
                    <a:pt x="40" y="122"/>
                  </a:cubicBezTo>
                  <a:cubicBezTo>
                    <a:pt x="40" y="122"/>
                    <a:pt x="40" y="122"/>
                    <a:pt x="40" y="122"/>
                  </a:cubicBezTo>
                  <a:cubicBezTo>
                    <a:pt x="39" y="123"/>
                    <a:pt x="39" y="123"/>
                    <a:pt x="39" y="123"/>
                  </a:cubicBezTo>
                  <a:cubicBezTo>
                    <a:pt x="39" y="124"/>
                    <a:pt x="39" y="124"/>
                    <a:pt x="39" y="124"/>
                  </a:cubicBezTo>
                  <a:cubicBezTo>
                    <a:pt x="39" y="125"/>
                    <a:pt x="39" y="125"/>
                    <a:pt x="39" y="125"/>
                  </a:cubicBezTo>
                  <a:cubicBezTo>
                    <a:pt x="40" y="125"/>
                    <a:pt x="40" y="125"/>
                    <a:pt x="40" y="125"/>
                  </a:cubicBezTo>
                  <a:cubicBezTo>
                    <a:pt x="40" y="126"/>
                    <a:pt x="40" y="126"/>
                    <a:pt x="40" y="126"/>
                  </a:cubicBezTo>
                  <a:cubicBezTo>
                    <a:pt x="40" y="127"/>
                    <a:pt x="40" y="127"/>
                    <a:pt x="40" y="127"/>
                  </a:cubicBezTo>
                  <a:cubicBezTo>
                    <a:pt x="39" y="128"/>
                    <a:pt x="39" y="128"/>
                    <a:pt x="39" y="128"/>
                  </a:cubicBezTo>
                  <a:cubicBezTo>
                    <a:pt x="39" y="128"/>
                    <a:pt x="39" y="128"/>
                    <a:pt x="39" y="128"/>
                  </a:cubicBezTo>
                  <a:cubicBezTo>
                    <a:pt x="38" y="127"/>
                    <a:pt x="38" y="127"/>
                    <a:pt x="38" y="127"/>
                  </a:cubicBezTo>
                  <a:cubicBezTo>
                    <a:pt x="38" y="127"/>
                    <a:pt x="38" y="127"/>
                    <a:pt x="38" y="127"/>
                  </a:cubicBezTo>
                  <a:cubicBezTo>
                    <a:pt x="38" y="128"/>
                    <a:pt x="38" y="128"/>
                    <a:pt x="38" y="128"/>
                  </a:cubicBezTo>
                  <a:cubicBezTo>
                    <a:pt x="38" y="128"/>
                    <a:pt x="38" y="128"/>
                    <a:pt x="38" y="128"/>
                  </a:cubicBezTo>
                  <a:cubicBezTo>
                    <a:pt x="37" y="128"/>
                    <a:pt x="37" y="128"/>
                    <a:pt x="37" y="128"/>
                  </a:cubicBezTo>
                  <a:cubicBezTo>
                    <a:pt x="37" y="128"/>
                    <a:pt x="37" y="128"/>
                    <a:pt x="37" y="128"/>
                  </a:cubicBezTo>
                  <a:cubicBezTo>
                    <a:pt x="37" y="128"/>
                    <a:pt x="37" y="128"/>
                    <a:pt x="37" y="128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37" y="129"/>
                    <a:pt x="37" y="129"/>
                    <a:pt x="37" y="129"/>
                  </a:cubicBezTo>
                  <a:cubicBezTo>
                    <a:pt x="37" y="130"/>
                    <a:pt x="37" y="130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5" y="131"/>
                    <a:pt x="35" y="131"/>
                    <a:pt x="35" y="131"/>
                  </a:cubicBezTo>
                  <a:cubicBezTo>
                    <a:pt x="34" y="131"/>
                    <a:pt x="34" y="131"/>
                    <a:pt x="34" y="131"/>
                  </a:cubicBezTo>
                  <a:cubicBezTo>
                    <a:pt x="33" y="130"/>
                    <a:pt x="33" y="130"/>
                    <a:pt x="33" y="130"/>
                  </a:cubicBezTo>
                  <a:cubicBezTo>
                    <a:pt x="34" y="130"/>
                    <a:pt x="34" y="130"/>
                    <a:pt x="34" y="130"/>
                  </a:cubicBezTo>
                  <a:cubicBezTo>
                    <a:pt x="33" y="129"/>
                    <a:pt x="33" y="129"/>
                    <a:pt x="33" y="129"/>
                  </a:cubicBezTo>
                  <a:cubicBezTo>
                    <a:pt x="33" y="129"/>
                    <a:pt x="33" y="129"/>
                    <a:pt x="33" y="129"/>
                  </a:cubicBezTo>
                  <a:cubicBezTo>
                    <a:pt x="33" y="129"/>
                    <a:pt x="33" y="129"/>
                    <a:pt x="33" y="129"/>
                  </a:cubicBezTo>
                  <a:cubicBezTo>
                    <a:pt x="32" y="129"/>
                    <a:pt x="32" y="129"/>
                    <a:pt x="32" y="129"/>
                  </a:cubicBezTo>
                  <a:cubicBezTo>
                    <a:pt x="32" y="129"/>
                    <a:pt x="32" y="129"/>
                    <a:pt x="32" y="129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127"/>
                    <a:pt x="32" y="127"/>
                    <a:pt x="32" y="127"/>
                  </a:cubicBezTo>
                  <a:cubicBezTo>
                    <a:pt x="32" y="127"/>
                    <a:pt x="32" y="127"/>
                    <a:pt x="32" y="127"/>
                  </a:cubicBezTo>
                  <a:cubicBezTo>
                    <a:pt x="32" y="127"/>
                    <a:pt x="32" y="127"/>
                    <a:pt x="32" y="127"/>
                  </a:cubicBezTo>
                  <a:cubicBezTo>
                    <a:pt x="32" y="126"/>
                    <a:pt x="32" y="126"/>
                    <a:pt x="32" y="126"/>
                  </a:cubicBezTo>
                  <a:cubicBezTo>
                    <a:pt x="33" y="126"/>
                    <a:pt x="33" y="126"/>
                    <a:pt x="33" y="126"/>
                  </a:cubicBezTo>
                  <a:cubicBezTo>
                    <a:pt x="33" y="127"/>
                    <a:pt x="33" y="127"/>
                    <a:pt x="33" y="127"/>
                  </a:cubicBezTo>
                  <a:cubicBezTo>
                    <a:pt x="34" y="126"/>
                    <a:pt x="34" y="126"/>
                    <a:pt x="34" y="126"/>
                  </a:cubicBezTo>
                  <a:cubicBezTo>
                    <a:pt x="34" y="126"/>
                    <a:pt x="34" y="126"/>
                    <a:pt x="34" y="126"/>
                  </a:cubicBezTo>
                  <a:cubicBezTo>
                    <a:pt x="36" y="126"/>
                    <a:pt x="36" y="126"/>
                    <a:pt x="36" y="126"/>
                  </a:cubicBezTo>
                  <a:cubicBezTo>
                    <a:pt x="36" y="126"/>
                    <a:pt x="36" y="126"/>
                    <a:pt x="36" y="126"/>
                  </a:cubicBezTo>
                  <a:cubicBezTo>
                    <a:pt x="37" y="125"/>
                    <a:pt x="37" y="125"/>
                    <a:pt x="37" y="125"/>
                  </a:cubicBezTo>
                  <a:cubicBezTo>
                    <a:pt x="38" y="124"/>
                    <a:pt x="38" y="124"/>
                    <a:pt x="38" y="124"/>
                  </a:cubicBezTo>
                  <a:cubicBezTo>
                    <a:pt x="38" y="123"/>
                    <a:pt x="38" y="123"/>
                    <a:pt x="38" y="123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7" y="124"/>
                    <a:pt x="37" y="124"/>
                    <a:pt x="37" y="124"/>
                  </a:cubicBezTo>
                  <a:cubicBezTo>
                    <a:pt x="37" y="124"/>
                    <a:pt x="37" y="124"/>
                    <a:pt x="37" y="124"/>
                  </a:cubicBezTo>
                  <a:cubicBezTo>
                    <a:pt x="36" y="125"/>
                    <a:pt x="36" y="125"/>
                    <a:pt x="36" y="125"/>
                  </a:cubicBezTo>
                  <a:cubicBezTo>
                    <a:pt x="35" y="125"/>
                    <a:pt x="35" y="125"/>
                    <a:pt x="35" y="125"/>
                  </a:cubicBezTo>
                  <a:cubicBezTo>
                    <a:pt x="34" y="125"/>
                    <a:pt x="34" y="125"/>
                    <a:pt x="34" y="125"/>
                  </a:cubicBezTo>
                  <a:cubicBezTo>
                    <a:pt x="33" y="125"/>
                    <a:pt x="33" y="125"/>
                    <a:pt x="33" y="125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4" y="124"/>
                    <a:pt x="34" y="124"/>
                    <a:pt x="34" y="124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6" y="123"/>
                    <a:pt x="36" y="123"/>
                    <a:pt x="36" y="123"/>
                  </a:cubicBezTo>
                  <a:cubicBezTo>
                    <a:pt x="36" y="123"/>
                    <a:pt x="36" y="123"/>
                    <a:pt x="36" y="123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37" y="121"/>
                    <a:pt x="37" y="121"/>
                    <a:pt x="37" y="121"/>
                  </a:cubicBezTo>
                  <a:cubicBezTo>
                    <a:pt x="37" y="121"/>
                    <a:pt x="37" y="121"/>
                    <a:pt x="37" y="121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34" y="121"/>
                    <a:pt x="34" y="121"/>
                    <a:pt x="34" y="121"/>
                  </a:cubicBezTo>
                  <a:cubicBezTo>
                    <a:pt x="34" y="121"/>
                    <a:pt x="34" y="121"/>
                    <a:pt x="34" y="121"/>
                  </a:cubicBezTo>
                  <a:cubicBezTo>
                    <a:pt x="34" y="121"/>
                    <a:pt x="34" y="121"/>
                    <a:pt x="34" y="121"/>
                  </a:cubicBezTo>
                  <a:cubicBezTo>
                    <a:pt x="34" y="120"/>
                    <a:pt x="34" y="120"/>
                    <a:pt x="34" y="120"/>
                  </a:cubicBezTo>
                  <a:cubicBezTo>
                    <a:pt x="35" y="120"/>
                    <a:pt x="35" y="120"/>
                    <a:pt x="35" y="120"/>
                  </a:cubicBezTo>
                  <a:cubicBezTo>
                    <a:pt x="35" y="120"/>
                    <a:pt x="35" y="120"/>
                    <a:pt x="35" y="120"/>
                  </a:cubicBezTo>
                  <a:cubicBezTo>
                    <a:pt x="36" y="120"/>
                    <a:pt x="36" y="120"/>
                    <a:pt x="36" y="120"/>
                  </a:cubicBezTo>
                  <a:cubicBezTo>
                    <a:pt x="37" y="120"/>
                    <a:pt x="37" y="120"/>
                    <a:pt x="37" y="120"/>
                  </a:cubicBezTo>
                  <a:cubicBezTo>
                    <a:pt x="37" y="120"/>
                    <a:pt x="37" y="120"/>
                    <a:pt x="37" y="120"/>
                  </a:cubicBezTo>
                  <a:cubicBezTo>
                    <a:pt x="38" y="119"/>
                    <a:pt x="38" y="119"/>
                    <a:pt x="38" y="119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9" y="117"/>
                    <a:pt x="39" y="117"/>
                    <a:pt x="39" y="117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37" y="115"/>
                    <a:pt x="37" y="115"/>
                    <a:pt x="37" y="115"/>
                  </a:cubicBezTo>
                  <a:cubicBezTo>
                    <a:pt x="37" y="115"/>
                    <a:pt x="37" y="115"/>
                    <a:pt x="37" y="115"/>
                  </a:cubicBezTo>
                  <a:cubicBezTo>
                    <a:pt x="36" y="114"/>
                    <a:pt x="36" y="114"/>
                    <a:pt x="36" y="114"/>
                  </a:cubicBezTo>
                  <a:cubicBezTo>
                    <a:pt x="36" y="114"/>
                    <a:pt x="36" y="114"/>
                    <a:pt x="36" y="114"/>
                  </a:cubicBezTo>
                  <a:cubicBezTo>
                    <a:pt x="36" y="114"/>
                    <a:pt x="36" y="114"/>
                    <a:pt x="36" y="114"/>
                  </a:cubicBezTo>
                  <a:cubicBezTo>
                    <a:pt x="36" y="114"/>
                    <a:pt x="36" y="114"/>
                    <a:pt x="36" y="114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8" y="113"/>
                    <a:pt x="38" y="113"/>
                    <a:pt x="38" y="113"/>
                  </a:cubicBezTo>
                  <a:cubicBezTo>
                    <a:pt x="38" y="113"/>
                    <a:pt x="38" y="113"/>
                    <a:pt x="38" y="113"/>
                  </a:cubicBezTo>
                  <a:cubicBezTo>
                    <a:pt x="38" y="112"/>
                    <a:pt x="38" y="112"/>
                    <a:pt x="38" y="112"/>
                  </a:cubicBezTo>
                  <a:cubicBezTo>
                    <a:pt x="38" y="112"/>
                    <a:pt x="38" y="112"/>
                    <a:pt x="38" y="112"/>
                  </a:cubicBezTo>
                  <a:cubicBezTo>
                    <a:pt x="38" y="111"/>
                    <a:pt x="38" y="111"/>
                    <a:pt x="38" y="111"/>
                  </a:cubicBezTo>
                  <a:cubicBezTo>
                    <a:pt x="37" y="111"/>
                    <a:pt x="37" y="111"/>
                    <a:pt x="37" y="111"/>
                  </a:cubicBezTo>
                  <a:cubicBezTo>
                    <a:pt x="37" y="111"/>
                    <a:pt x="37" y="111"/>
                    <a:pt x="37" y="111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7" y="109"/>
                    <a:pt x="37" y="109"/>
                    <a:pt x="37" y="109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8" y="109"/>
                    <a:pt x="38" y="109"/>
                    <a:pt x="38" y="109"/>
                  </a:cubicBezTo>
                  <a:cubicBezTo>
                    <a:pt x="38" y="108"/>
                    <a:pt x="38" y="108"/>
                    <a:pt x="38" y="108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8" y="107"/>
                    <a:pt x="38" y="107"/>
                    <a:pt x="38" y="107"/>
                  </a:cubicBezTo>
                  <a:cubicBezTo>
                    <a:pt x="38" y="106"/>
                    <a:pt x="38" y="106"/>
                    <a:pt x="38" y="106"/>
                  </a:cubicBezTo>
                  <a:cubicBezTo>
                    <a:pt x="37" y="106"/>
                    <a:pt x="37" y="106"/>
                    <a:pt x="37" y="106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37" y="104"/>
                    <a:pt x="37" y="104"/>
                    <a:pt x="37" y="104"/>
                  </a:cubicBezTo>
                  <a:cubicBezTo>
                    <a:pt x="38" y="103"/>
                    <a:pt x="38" y="103"/>
                    <a:pt x="38" y="103"/>
                  </a:cubicBezTo>
                  <a:cubicBezTo>
                    <a:pt x="37" y="103"/>
                    <a:pt x="37" y="103"/>
                    <a:pt x="37" y="103"/>
                  </a:cubicBezTo>
                  <a:cubicBezTo>
                    <a:pt x="37" y="103"/>
                    <a:pt x="37" y="103"/>
                    <a:pt x="37" y="103"/>
                  </a:cubicBezTo>
                  <a:cubicBezTo>
                    <a:pt x="36" y="104"/>
                    <a:pt x="36" y="104"/>
                    <a:pt x="36" y="104"/>
                  </a:cubicBezTo>
                  <a:cubicBezTo>
                    <a:pt x="36" y="104"/>
                    <a:pt x="36" y="104"/>
                    <a:pt x="36" y="104"/>
                  </a:cubicBezTo>
                  <a:cubicBezTo>
                    <a:pt x="35" y="104"/>
                    <a:pt x="35" y="104"/>
                    <a:pt x="35" y="104"/>
                  </a:cubicBezTo>
                  <a:cubicBezTo>
                    <a:pt x="35" y="105"/>
                    <a:pt x="35" y="105"/>
                    <a:pt x="35" y="105"/>
                  </a:cubicBezTo>
                  <a:cubicBezTo>
                    <a:pt x="34" y="104"/>
                    <a:pt x="34" y="104"/>
                    <a:pt x="34" y="104"/>
                  </a:cubicBezTo>
                  <a:cubicBezTo>
                    <a:pt x="35" y="104"/>
                    <a:pt x="35" y="104"/>
                    <a:pt x="35" y="104"/>
                  </a:cubicBezTo>
                  <a:cubicBezTo>
                    <a:pt x="35" y="103"/>
                    <a:pt x="35" y="103"/>
                    <a:pt x="35" y="103"/>
                  </a:cubicBezTo>
                  <a:cubicBezTo>
                    <a:pt x="36" y="103"/>
                    <a:pt x="36" y="103"/>
                    <a:pt x="36" y="103"/>
                  </a:cubicBezTo>
                  <a:cubicBezTo>
                    <a:pt x="36" y="103"/>
                    <a:pt x="36" y="103"/>
                    <a:pt x="36" y="103"/>
                  </a:cubicBezTo>
                  <a:cubicBezTo>
                    <a:pt x="37" y="102"/>
                    <a:pt x="37" y="102"/>
                    <a:pt x="37" y="102"/>
                  </a:cubicBezTo>
                  <a:cubicBezTo>
                    <a:pt x="37" y="102"/>
                    <a:pt x="37" y="102"/>
                    <a:pt x="37" y="102"/>
                  </a:cubicBezTo>
                  <a:cubicBezTo>
                    <a:pt x="38" y="102"/>
                    <a:pt x="38" y="102"/>
                    <a:pt x="38" y="102"/>
                  </a:cubicBezTo>
                  <a:cubicBezTo>
                    <a:pt x="38" y="101"/>
                    <a:pt x="38" y="101"/>
                    <a:pt x="38" y="101"/>
                  </a:cubicBezTo>
                  <a:cubicBezTo>
                    <a:pt x="38" y="100"/>
                    <a:pt x="38" y="100"/>
                    <a:pt x="38" y="100"/>
                  </a:cubicBezTo>
                  <a:cubicBezTo>
                    <a:pt x="38" y="100"/>
                    <a:pt x="38" y="100"/>
                    <a:pt x="38" y="100"/>
                  </a:cubicBezTo>
                  <a:cubicBezTo>
                    <a:pt x="37" y="99"/>
                    <a:pt x="37" y="99"/>
                    <a:pt x="37" y="99"/>
                  </a:cubicBezTo>
                  <a:cubicBezTo>
                    <a:pt x="37" y="99"/>
                    <a:pt x="37" y="99"/>
                    <a:pt x="37" y="99"/>
                  </a:cubicBezTo>
                  <a:cubicBezTo>
                    <a:pt x="37" y="99"/>
                    <a:pt x="37" y="99"/>
                    <a:pt x="37" y="99"/>
                  </a:cubicBezTo>
                  <a:cubicBezTo>
                    <a:pt x="36" y="99"/>
                    <a:pt x="36" y="99"/>
                    <a:pt x="36" y="99"/>
                  </a:cubicBezTo>
                  <a:cubicBezTo>
                    <a:pt x="36" y="98"/>
                    <a:pt x="36" y="98"/>
                    <a:pt x="36" y="98"/>
                  </a:cubicBezTo>
                  <a:cubicBezTo>
                    <a:pt x="36" y="97"/>
                    <a:pt x="36" y="97"/>
                    <a:pt x="36" y="97"/>
                  </a:cubicBezTo>
                  <a:cubicBezTo>
                    <a:pt x="36" y="97"/>
                    <a:pt x="36" y="97"/>
                    <a:pt x="36" y="97"/>
                  </a:cubicBezTo>
                  <a:cubicBezTo>
                    <a:pt x="36" y="97"/>
                    <a:pt x="36" y="97"/>
                    <a:pt x="36" y="97"/>
                  </a:cubicBezTo>
                  <a:cubicBezTo>
                    <a:pt x="36" y="96"/>
                    <a:pt x="36" y="96"/>
                    <a:pt x="36" y="96"/>
                  </a:cubicBezTo>
                  <a:cubicBezTo>
                    <a:pt x="36" y="95"/>
                    <a:pt x="36" y="95"/>
                    <a:pt x="36" y="95"/>
                  </a:cubicBezTo>
                  <a:cubicBezTo>
                    <a:pt x="34" y="94"/>
                    <a:pt x="34" y="94"/>
                    <a:pt x="34" y="94"/>
                  </a:cubicBezTo>
                  <a:cubicBezTo>
                    <a:pt x="34" y="94"/>
                    <a:pt x="34" y="94"/>
                    <a:pt x="34" y="94"/>
                  </a:cubicBezTo>
                  <a:cubicBezTo>
                    <a:pt x="34" y="94"/>
                    <a:pt x="34" y="94"/>
                    <a:pt x="34" y="94"/>
                  </a:cubicBezTo>
                  <a:cubicBezTo>
                    <a:pt x="33" y="93"/>
                    <a:pt x="33" y="93"/>
                    <a:pt x="33" y="93"/>
                  </a:cubicBezTo>
                  <a:cubicBezTo>
                    <a:pt x="33" y="93"/>
                    <a:pt x="33" y="93"/>
                    <a:pt x="33" y="93"/>
                  </a:cubicBezTo>
                  <a:cubicBezTo>
                    <a:pt x="34" y="93"/>
                    <a:pt x="34" y="93"/>
                    <a:pt x="34" y="93"/>
                  </a:cubicBezTo>
                  <a:cubicBezTo>
                    <a:pt x="35" y="92"/>
                    <a:pt x="35" y="92"/>
                    <a:pt x="35" y="92"/>
                  </a:cubicBezTo>
                  <a:cubicBezTo>
                    <a:pt x="35" y="92"/>
                    <a:pt x="35" y="92"/>
                    <a:pt x="35" y="92"/>
                  </a:cubicBezTo>
                  <a:cubicBezTo>
                    <a:pt x="35" y="91"/>
                    <a:pt x="35" y="91"/>
                    <a:pt x="35" y="91"/>
                  </a:cubicBezTo>
                  <a:cubicBezTo>
                    <a:pt x="35" y="91"/>
                    <a:pt x="35" y="91"/>
                    <a:pt x="35" y="91"/>
                  </a:cubicBezTo>
                  <a:cubicBezTo>
                    <a:pt x="34" y="91"/>
                    <a:pt x="34" y="91"/>
                    <a:pt x="34" y="91"/>
                  </a:cubicBezTo>
                  <a:cubicBezTo>
                    <a:pt x="34" y="91"/>
                    <a:pt x="34" y="91"/>
                    <a:pt x="34" y="91"/>
                  </a:cubicBezTo>
                  <a:cubicBezTo>
                    <a:pt x="35" y="91"/>
                    <a:pt x="35" y="91"/>
                    <a:pt x="35" y="91"/>
                  </a:cubicBezTo>
                  <a:cubicBezTo>
                    <a:pt x="35" y="90"/>
                    <a:pt x="35" y="90"/>
                    <a:pt x="35" y="90"/>
                  </a:cubicBezTo>
                  <a:cubicBezTo>
                    <a:pt x="36" y="89"/>
                    <a:pt x="36" y="89"/>
                    <a:pt x="36" y="89"/>
                  </a:cubicBezTo>
                  <a:cubicBezTo>
                    <a:pt x="36" y="89"/>
                    <a:pt x="36" y="89"/>
                    <a:pt x="36" y="89"/>
                  </a:cubicBezTo>
                  <a:cubicBezTo>
                    <a:pt x="36" y="89"/>
                    <a:pt x="36" y="89"/>
                    <a:pt x="36" y="89"/>
                  </a:cubicBezTo>
                  <a:cubicBezTo>
                    <a:pt x="36" y="88"/>
                    <a:pt x="36" y="88"/>
                    <a:pt x="36" y="88"/>
                  </a:cubicBezTo>
                  <a:cubicBezTo>
                    <a:pt x="36" y="88"/>
                    <a:pt x="36" y="88"/>
                    <a:pt x="36" y="88"/>
                  </a:cubicBezTo>
                  <a:cubicBezTo>
                    <a:pt x="35" y="88"/>
                    <a:pt x="35" y="88"/>
                    <a:pt x="35" y="88"/>
                  </a:cubicBezTo>
                  <a:cubicBezTo>
                    <a:pt x="34" y="87"/>
                    <a:pt x="34" y="87"/>
                    <a:pt x="34" y="87"/>
                  </a:cubicBezTo>
                  <a:cubicBezTo>
                    <a:pt x="33" y="86"/>
                    <a:pt x="33" y="86"/>
                    <a:pt x="33" y="86"/>
                  </a:cubicBezTo>
                  <a:cubicBezTo>
                    <a:pt x="33" y="86"/>
                    <a:pt x="33" y="86"/>
                    <a:pt x="33" y="86"/>
                  </a:cubicBezTo>
                  <a:cubicBezTo>
                    <a:pt x="33" y="86"/>
                    <a:pt x="33" y="86"/>
                    <a:pt x="33" y="86"/>
                  </a:cubicBezTo>
                  <a:cubicBezTo>
                    <a:pt x="33" y="86"/>
                    <a:pt x="33" y="86"/>
                    <a:pt x="33" y="86"/>
                  </a:cubicBezTo>
                  <a:cubicBezTo>
                    <a:pt x="32" y="86"/>
                    <a:pt x="32" y="86"/>
                    <a:pt x="32" y="86"/>
                  </a:cubicBezTo>
                  <a:cubicBezTo>
                    <a:pt x="32" y="86"/>
                    <a:pt x="32" y="86"/>
                    <a:pt x="32" y="86"/>
                  </a:cubicBezTo>
                  <a:cubicBezTo>
                    <a:pt x="32" y="86"/>
                    <a:pt x="32" y="86"/>
                    <a:pt x="32" y="86"/>
                  </a:cubicBezTo>
                  <a:cubicBezTo>
                    <a:pt x="32" y="85"/>
                    <a:pt x="32" y="85"/>
                    <a:pt x="32" y="85"/>
                  </a:cubicBezTo>
                  <a:cubicBezTo>
                    <a:pt x="31" y="85"/>
                    <a:pt x="31" y="85"/>
                    <a:pt x="31" y="85"/>
                  </a:cubicBezTo>
                  <a:cubicBezTo>
                    <a:pt x="31" y="85"/>
                    <a:pt x="31" y="85"/>
                    <a:pt x="31" y="85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29" y="84"/>
                    <a:pt x="29" y="84"/>
                    <a:pt x="29" y="84"/>
                  </a:cubicBezTo>
                  <a:cubicBezTo>
                    <a:pt x="29" y="84"/>
                    <a:pt x="29" y="84"/>
                    <a:pt x="29" y="84"/>
                  </a:cubicBezTo>
                  <a:cubicBezTo>
                    <a:pt x="29" y="83"/>
                    <a:pt x="29" y="83"/>
                    <a:pt x="29" y="83"/>
                  </a:cubicBezTo>
                  <a:cubicBezTo>
                    <a:pt x="28" y="83"/>
                    <a:pt x="28" y="83"/>
                    <a:pt x="28" y="83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23" y="80"/>
                    <a:pt x="23" y="80"/>
                    <a:pt x="23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1" y="80"/>
                    <a:pt x="21" y="80"/>
                    <a:pt x="21" y="80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20" y="82"/>
                    <a:pt x="20" y="82"/>
                    <a:pt x="20" y="82"/>
                  </a:cubicBezTo>
                  <a:cubicBezTo>
                    <a:pt x="19" y="82"/>
                    <a:pt x="19" y="82"/>
                    <a:pt x="19" y="82"/>
                  </a:cubicBezTo>
                  <a:cubicBezTo>
                    <a:pt x="19" y="81"/>
                    <a:pt x="19" y="81"/>
                    <a:pt x="19" y="81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20" y="80"/>
                    <a:pt x="20" y="80"/>
                    <a:pt x="20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18" y="81"/>
                    <a:pt x="18" y="81"/>
                    <a:pt x="18" y="81"/>
                  </a:cubicBezTo>
                  <a:cubicBezTo>
                    <a:pt x="17" y="81"/>
                    <a:pt x="17" y="81"/>
                    <a:pt x="17" y="81"/>
                  </a:cubicBezTo>
                  <a:cubicBezTo>
                    <a:pt x="17" y="81"/>
                    <a:pt x="17" y="81"/>
                    <a:pt x="17" y="81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14" y="81"/>
                    <a:pt x="14" y="81"/>
                    <a:pt x="14" y="81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4" y="79"/>
                    <a:pt x="14" y="79"/>
                    <a:pt x="14" y="79"/>
                  </a:cubicBezTo>
                  <a:cubicBezTo>
                    <a:pt x="14" y="80"/>
                    <a:pt x="14" y="80"/>
                    <a:pt x="14" y="80"/>
                  </a:cubicBezTo>
                  <a:cubicBezTo>
                    <a:pt x="13" y="80"/>
                    <a:pt x="13" y="80"/>
                    <a:pt x="13" y="80"/>
                  </a:cubicBezTo>
                  <a:cubicBezTo>
                    <a:pt x="13" y="80"/>
                    <a:pt x="13" y="80"/>
                    <a:pt x="13" y="80"/>
                  </a:cubicBezTo>
                  <a:cubicBezTo>
                    <a:pt x="13" y="80"/>
                    <a:pt x="13" y="80"/>
                    <a:pt x="13" y="80"/>
                  </a:cubicBezTo>
                  <a:cubicBezTo>
                    <a:pt x="12" y="80"/>
                    <a:pt x="12" y="80"/>
                    <a:pt x="12" y="80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8"/>
                    <a:pt x="12" y="78"/>
                    <a:pt x="12" y="78"/>
                  </a:cubicBezTo>
                  <a:cubicBezTo>
                    <a:pt x="12" y="78"/>
                    <a:pt x="12" y="78"/>
                    <a:pt x="12" y="78"/>
                  </a:cubicBezTo>
                  <a:cubicBezTo>
                    <a:pt x="11" y="78"/>
                    <a:pt x="11" y="78"/>
                    <a:pt x="11" y="78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10" y="80"/>
                    <a:pt x="10" y="80"/>
                    <a:pt x="10" y="80"/>
                  </a:cubicBezTo>
                  <a:cubicBezTo>
                    <a:pt x="10" y="80"/>
                    <a:pt x="10" y="80"/>
                    <a:pt x="10" y="80"/>
                  </a:cubicBezTo>
                  <a:cubicBezTo>
                    <a:pt x="11" y="81"/>
                    <a:pt x="11" y="81"/>
                    <a:pt x="11" y="81"/>
                  </a:cubicBezTo>
                  <a:cubicBezTo>
                    <a:pt x="11" y="82"/>
                    <a:pt x="11" y="82"/>
                    <a:pt x="11" y="82"/>
                  </a:cubicBezTo>
                  <a:cubicBezTo>
                    <a:pt x="10" y="82"/>
                    <a:pt x="10" y="82"/>
                    <a:pt x="10" y="82"/>
                  </a:cubicBezTo>
                  <a:cubicBezTo>
                    <a:pt x="10" y="82"/>
                    <a:pt x="10" y="82"/>
                    <a:pt x="10" y="82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8" y="81"/>
                    <a:pt x="8" y="81"/>
                    <a:pt x="8" y="81"/>
                  </a:cubicBezTo>
                  <a:cubicBezTo>
                    <a:pt x="7" y="80"/>
                    <a:pt x="7" y="80"/>
                    <a:pt x="7" y="80"/>
                  </a:cubicBezTo>
                  <a:cubicBezTo>
                    <a:pt x="7" y="80"/>
                    <a:pt x="7" y="80"/>
                    <a:pt x="7" y="80"/>
                  </a:cubicBezTo>
                  <a:cubicBezTo>
                    <a:pt x="6" y="79"/>
                    <a:pt x="6" y="79"/>
                    <a:pt x="6" y="79"/>
                  </a:cubicBezTo>
                  <a:cubicBezTo>
                    <a:pt x="6" y="79"/>
                    <a:pt x="6" y="79"/>
                    <a:pt x="6" y="79"/>
                  </a:cubicBezTo>
                  <a:cubicBezTo>
                    <a:pt x="6" y="79"/>
                    <a:pt x="6" y="79"/>
                    <a:pt x="6" y="79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5" y="77"/>
                    <a:pt x="5" y="77"/>
                    <a:pt x="5" y="77"/>
                  </a:cubicBezTo>
                  <a:cubicBezTo>
                    <a:pt x="4" y="77"/>
                    <a:pt x="4" y="77"/>
                    <a:pt x="4" y="77"/>
                  </a:cubicBezTo>
                  <a:cubicBezTo>
                    <a:pt x="4" y="76"/>
                    <a:pt x="4" y="76"/>
                    <a:pt x="4" y="76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6" y="74"/>
                    <a:pt x="6" y="74"/>
                    <a:pt x="6" y="74"/>
                  </a:cubicBezTo>
                  <a:cubicBezTo>
                    <a:pt x="6" y="74"/>
                    <a:pt x="6" y="74"/>
                    <a:pt x="6" y="74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9" y="73"/>
                    <a:pt x="9" y="73"/>
                    <a:pt x="9" y="73"/>
                  </a:cubicBezTo>
                  <a:cubicBezTo>
                    <a:pt x="9" y="73"/>
                    <a:pt x="9" y="73"/>
                    <a:pt x="9" y="73"/>
                  </a:cubicBezTo>
                  <a:cubicBezTo>
                    <a:pt x="8" y="73"/>
                    <a:pt x="8" y="73"/>
                    <a:pt x="8" y="73"/>
                  </a:cubicBezTo>
                  <a:cubicBezTo>
                    <a:pt x="7" y="73"/>
                    <a:pt x="7" y="73"/>
                    <a:pt x="7" y="73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5" y="69"/>
                    <a:pt x="5" y="69"/>
                    <a:pt x="5" y="69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cubicBezTo>
                    <a:pt x="2" y="67"/>
                    <a:pt x="2" y="67"/>
                    <a:pt x="2" y="6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7" y="66"/>
                    <a:pt x="7" y="66"/>
                    <a:pt x="7" y="66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3" y="68"/>
                    <a:pt x="13" y="68"/>
                    <a:pt x="13" y="68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7" y="68"/>
                    <a:pt x="17" y="68"/>
                    <a:pt x="17" y="68"/>
                  </a:cubicBezTo>
                  <a:cubicBezTo>
                    <a:pt x="16" y="68"/>
                    <a:pt x="16" y="68"/>
                    <a:pt x="16" y="68"/>
                  </a:cubicBezTo>
                  <a:cubicBezTo>
                    <a:pt x="15" y="68"/>
                    <a:pt x="15" y="68"/>
                    <a:pt x="15" y="68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3" y="67"/>
                    <a:pt x="13" y="67"/>
                    <a:pt x="13" y="67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1" y="65"/>
                    <a:pt x="11" y="65"/>
                    <a:pt x="11" y="65"/>
                  </a:cubicBezTo>
                  <a:cubicBezTo>
                    <a:pt x="13" y="65"/>
                    <a:pt x="13" y="65"/>
                    <a:pt x="13" y="65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9" y="65"/>
                    <a:pt x="19" y="65"/>
                    <a:pt x="19" y="65"/>
                  </a:cubicBezTo>
                  <a:cubicBezTo>
                    <a:pt x="19" y="65"/>
                    <a:pt x="19" y="65"/>
                    <a:pt x="19" y="65"/>
                  </a:cubicBezTo>
                  <a:cubicBezTo>
                    <a:pt x="19" y="64"/>
                    <a:pt x="19" y="64"/>
                    <a:pt x="19" y="64"/>
                  </a:cubicBezTo>
                  <a:cubicBezTo>
                    <a:pt x="18" y="64"/>
                    <a:pt x="18" y="64"/>
                    <a:pt x="18" y="64"/>
                  </a:cubicBezTo>
                  <a:cubicBezTo>
                    <a:pt x="18" y="64"/>
                    <a:pt x="18" y="64"/>
                    <a:pt x="18" y="64"/>
                  </a:cubicBezTo>
                  <a:cubicBezTo>
                    <a:pt x="17" y="64"/>
                    <a:pt x="17" y="64"/>
                    <a:pt x="17" y="64"/>
                  </a:cubicBezTo>
                  <a:cubicBezTo>
                    <a:pt x="18" y="63"/>
                    <a:pt x="18" y="63"/>
                    <a:pt x="18" y="63"/>
                  </a:cubicBezTo>
                  <a:cubicBezTo>
                    <a:pt x="17" y="63"/>
                    <a:pt x="17" y="63"/>
                    <a:pt x="17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3" y="64"/>
                    <a:pt x="13" y="64"/>
                    <a:pt x="13" y="64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2" y="64"/>
                    <a:pt x="12" y="64"/>
                    <a:pt x="12" y="64"/>
                  </a:cubicBezTo>
                  <a:cubicBezTo>
                    <a:pt x="11" y="64"/>
                    <a:pt x="11" y="64"/>
                    <a:pt x="11" y="64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9" y="64"/>
                    <a:pt x="9" y="64"/>
                    <a:pt x="9" y="64"/>
                  </a:cubicBezTo>
                  <a:cubicBezTo>
                    <a:pt x="8" y="62"/>
                    <a:pt x="8" y="62"/>
                    <a:pt x="8" y="62"/>
                  </a:cubicBezTo>
                  <a:cubicBezTo>
                    <a:pt x="8" y="62"/>
                    <a:pt x="8" y="62"/>
                    <a:pt x="8" y="62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8" y="62"/>
                    <a:pt x="8" y="62"/>
                    <a:pt x="8" y="62"/>
                  </a:cubicBezTo>
                  <a:cubicBezTo>
                    <a:pt x="7" y="61"/>
                    <a:pt x="7" y="61"/>
                    <a:pt x="7" y="61"/>
                  </a:cubicBezTo>
                  <a:cubicBezTo>
                    <a:pt x="7" y="61"/>
                    <a:pt x="7" y="61"/>
                    <a:pt x="7" y="61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9" y="60"/>
                    <a:pt x="9" y="60"/>
                    <a:pt x="9" y="60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7" y="59"/>
                    <a:pt x="7" y="59"/>
                    <a:pt x="7" y="5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5" y="59"/>
                    <a:pt x="5" y="59"/>
                    <a:pt x="5" y="59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6" y="58"/>
                    <a:pt x="6" y="58"/>
                    <a:pt x="6" y="58"/>
                  </a:cubicBezTo>
                  <a:cubicBezTo>
                    <a:pt x="6" y="58"/>
                    <a:pt x="6" y="58"/>
                    <a:pt x="6" y="58"/>
                  </a:cubicBezTo>
                  <a:cubicBezTo>
                    <a:pt x="6" y="58"/>
                    <a:pt x="6" y="58"/>
                    <a:pt x="6" y="58"/>
                  </a:cubicBezTo>
                  <a:cubicBezTo>
                    <a:pt x="6" y="57"/>
                    <a:pt x="6" y="57"/>
                    <a:pt x="6" y="57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3" y="54"/>
                    <a:pt x="3" y="54"/>
                    <a:pt x="3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3" y="52"/>
                    <a:pt x="3" y="52"/>
                    <a:pt x="3" y="52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9" y="49"/>
                    <a:pt x="19" y="49"/>
                    <a:pt x="19" y="49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9" y="47"/>
                    <a:pt x="19" y="47"/>
                    <a:pt x="19" y="47"/>
                  </a:cubicBezTo>
                  <a:cubicBezTo>
                    <a:pt x="20" y="47"/>
                    <a:pt x="20" y="47"/>
                    <a:pt x="20" y="47"/>
                  </a:cubicBezTo>
                  <a:cubicBezTo>
                    <a:pt x="21" y="47"/>
                    <a:pt x="21" y="47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27" y="47"/>
                    <a:pt x="27" y="47"/>
                    <a:pt x="27" y="47"/>
                  </a:cubicBezTo>
                  <a:cubicBezTo>
                    <a:pt x="27" y="47"/>
                    <a:pt x="27" y="47"/>
                    <a:pt x="27" y="47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9" y="48"/>
                    <a:pt x="29" y="48"/>
                    <a:pt x="29" y="48"/>
                  </a:cubicBezTo>
                  <a:cubicBezTo>
                    <a:pt x="29" y="48"/>
                    <a:pt x="29" y="48"/>
                    <a:pt x="29" y="48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1" y="46"/>
                    <a:pt x="31" y="46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3" y="45"/>
                    <a:pt x="33" y="45"/>
                    <a:pt x="33" y="45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5" y="43"/>
                    <a:pt x="35" y="43"/>
                    <a:pt x="35" y="43"/>
                  </a:cubicBezTo>
                  <a:cubicBezTo>
                    <a:pt x="35" y="42"/>
                    <a:pt x="35" y="42"/>
                    <a:pt x="35" y="42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34" y="41"/>
                    <a:pt x="34" y="41"/>
                    <a:pt x="34" y="41"/>
                  </a:cubicBezTo>
                  <a:cubicBezTo>
                    <a:pt x="35" y="41"/>
                    <a:pt x="35" y="41"/>
                    <a:pt x="35" y="41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7" y="41"/>
                    <a:pt x="37" y="41"/>
                  </a:cubicBezTo>
                  <a:cubicBezTo>
                    <a:pt x="38" y="40"/>
                    <a:pt x="38" y="40"/>
                    <a:pt x="38" y="40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7" y="39"/>
                    <a:pt x="37" y="39"/>
                    <a:pt x="37" y="39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9" y="37"/>
                    <a:pt x="39" y="37"/>
                    <a:pt x="39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7"/>
                    <a:pt x="39" y="37"/>
                    <a:pt x="39" y="37"/>
                  </a:cubicBezTo>
                  <a:cubicBezTo>
                    <a:pt x="39" y="37"/>
                    <a:pt x="39" y="37"/>
                    <a:pt x="39" y="37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5" y="38"/>
                    <a:pt x="35" y="38"/>
                    <a:pt x="35" y="38"/>
                  </a:cubicBezTo>
                  <a:cubicBezTo>
                    <a:pt x="35" y="38"/>
                    <a:pt x="35" y="38"/>
                    <a:pt x="35" y="38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2" y="26"/>
                    <a:pt x="42" y="26"/>
                    <a:pt x="42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19"/>
                    <a:pt x="55" y="19"/>
                    <a:pt x="55" y="19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5" y="17"/>
                    <a:pt x="55" y="17"/>
                    <a:pt x="55" y="17"/>
                  </a:cubicBezTo>
                  <a:cubicBezTo>
                    <a:pt x="55" y="17"/>
                    <a:pt x="55" y="17"/>
                    <a:pt x="55" y="17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60" y="18"/>
                    <a:pt x="60" y="18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2"/>
                    <a:pt x="62" y="22"/>
                    <a:pt x="62" y="22"/>
                  </a:cubicBezTo>
                  <a:cubicBezTo>
                    <a:pt x="62" y="22"/>
                    <a:pt x="62" y="22"/>
                    <a:pt x="62" y="22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1" y="19"/>
                    <a:pt x="61" y="19"/>
                    <a:pt x="61" y="19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62" y="18"/>
                    <a:pt x="62" y="18"/>
                    <a:pt x="62" y="18"/>
                  </a:cubicBezTo>
                  <a:cubicBezTo>
                    <a:pt x="61" y="17"/>
                    <a:pt x="61" y="17"/>
                    <a:pt x="61" y="17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2" y="14"/>
                    <a:pt x="62" y="14"/>
                    <a:pt x="62" y="14"/>
                  </a:cubicBezTo>
                  <a:cubicBezTo>
                    <a:pt x="62" y="14"/>
                    <a:pt x="62" y="14"/>
                    <a:pt x="62" y="14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64" y="14"/>
                    <a:pt x="64" y="14"/>
                    <a:pt x="64" y="14"/>
                  </a:cubicBezTo>
                  <a:cubicBezTo>
                    <a:pt x="64" y="14"/>
                    <a:pt x="64" y="14"/>
                    <a:pt x="64" y="14"/>
                  </a:cubicBezTo>
                  <a:cubicBezTo>
                    <a:pt x="65" y="15"/>
                    <a:pt x="65" y="15"/>
                    <a:pt x="65" y="15"/>
                  </a:cubicBezTo>
                  <a:cubicBezTo>
                    <a:pt x="67" y="14"/>
                    <a:pt x="67" y="14"/>
                    <a:pt x="67" y="14"/>
                  </a:cubicBezTo>
                  <a:cubicBezTo>
                    <a:pt x="69" y="14"/>
                    <a:pt x="69" y="14"/>
                    <a:pt x="69" y="14"/>
                  </a:cubicBezTo>
                  <a:cubicBezTo>
                    <a:pt x="71" y="14"/>
                    <a:pt x="71" y="14"/>
                    <a:pt x="71" y="14"/>
                  </a:cubicBezTo>
                  <a:cubicBezTo>
                    <a:pt x="71" y="14"/>
                    <a:pt x="71" y="14"/>
                    <a:pt x="71" y="14"/>
                  </a:cubicBezTo>
                  <a:cubicBezTo>
                    <a:pt x="71" y="15"/>
                    <a:pt x="71" y="15"/>
                    <a:pt x="71" y="15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3" y="13"/>
                    <a:pt x="73" y="13"/>
                    <a:pt x="73" y="13"/>
                  </a:cubicBezTo>
                  <a:cubicBezTo>
                    <a:pt x="74" y="13"/>
                    <a:pt x="74" y="13"/>
                    <a:pt x="74" y="13"/>
                  </a:cubicBezTo>
                  <a:cubicBezTo>
                    <a:pt x="74" y="14"/>
                    <a:pt x="74" y="14"/>
                    <a:pt x="74" y="14"/>
                  </a:cubicBezTo>
                  <a:cubicBezTo>
                    <a:pt x="75" y="15"/>
                    <a:pt x="75" y="15"/>
                    <a:pt x="75" y="15"/>
                  </a:cubicBezTo>
                  <a:cubicBezTo>
                    <a:pt x="75" y="15"/>
                    <a:pt x="75" y="15"/>
                    <a:pt x="75" y="15"/>
                  </a:cubicBezTo>
                  <a:cubicBezTo>
                    <a:pt x="75" y="15"/>
                    <a:pt x="75" y="15"/>
                    <a:pt x="75" y="15"/>
                  </a:cubicBezTo>
                  <a:cubicBezTo>
                    <a:pt x="75" y="14"/>
                    <a:pt x="75" y="14"/>
                    <a:pt x="75" y="14"/>
                  </a:cubicBezTo>
                  <a:cubicBezTo>
                    <a:pt x="75" y="13"/>
                    <a:pt x="75" y="13"/>
                    <a:pt x="75" y="13"/>
                  </a:cubicBezTo>
                  <a:cubicBezTo>
                    <a:pt x="74" y="12"/>
                    <a:pt x="74" y="12"/>
                    <a:pt x="74" y="12"/>
                  </a:cubicBezTo>
                  <a:cubicBezTo>
                    <a:pt x="75" y="12"/>
                    <a:pt x="75" y="12"/>
                    <a:pt x="75" y="12"/>
                  </a:cubicBezTo>
                  <a:cubicBezTo>
                    <a:pt x="75" y="12"/>
                    <a:pt x="75" y="12"/>
                    <a:pt x="75" y="12"/>
                  </a:cubicBezTo>
                  <a:cubicBezTo>
                    <a:pt x="76" y="13"/>
                    <a:pt x="76" y="13"/>
                    <a:pt x="76" y="13"/>
                  </a:cubicBezTo>
                  <a:cubicBezTo>
                    <a:pt x="77" y="12"/>
                    <a:pt x="77" y="12"/>
                    <a:pt x="77" y="12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9" y="12"/>
                    <a:pt x="79" y="12"/>
                    <a:pt x="79" y="12"/>
                  </a:cubicBezTo>
                  <a:cubicBezTo>
                    <a:pt x="79" y="13"/>
                    <a:pt x="79" y="13"/>
                    <a:pt x="79" y="13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79" y="16"/>
                    <a:pt x="79" y="16"/>
                    <a:pt x="79" y="16"/>
                  </a:cubicBezTo>
                  <a:cubicBezTo>
                    <a:pt x="79" y="16"/>
                    <a:pt x="79" y="16"/>
                    <a:pt x="79" y="16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8" y="19"/>
                    <a:pt x="78" y="19"/>
                    <a:pt x="78" y="19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77" y="20"/>
                    <a:pt x="77" y="20"/>
                    <a:pt x="77" y="20"/>
                  </a:cubicBezTo>
                  <a:cubicBezTo>
                    <a:pt x="77" y="20"/>
                    <a:pt x="77" y="20"/>
                    <a:pt x="77" y="20"/>
                  </a:cubicBezTo>
                  <a:cubicBezTo>
                    <a:pt x="77" y="20"/>
                    <a:pt x="77" y="20"/>
                    <a:pt x="77" y="20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4" y="25"/>
                    <a:pt x="74" y="25"/>
                    <a:pt x="74" y="25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6" y="25"/>
                    <a:pt x="76" y="25"/>
                    <a:pt x="76" y="25"/>
                  </a:cubicBezTo>
                  <a:cubicBezTo>
                    <a:pt x="76" y="25"/>
                    <a:pt x="76" y="25"/>
                    <a:pt x="76" y="25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2"/>
                    <a:pt x="77" y="22"/>
                    <a:pt x="77" y="22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9" y="20"/>
                    <a:pt x="79" y="20"/>
                    <a:pt x="79" y="20"/>
                  </a:cubicBezTo>
                  <a:cubicBezTo>
                    <a:pt x="79" y="20"/>
                    <a:pt x="79" y="20"/>
                    <a:pt x="79" y="20"/>
                  </a:cubicBezTo>
                  <a:cubicBezTo>
                    <a:pt x="80" y="19"/>
                    <a:pt x="80" y="19"/>
                    <a:pt x="80" y="19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2" y="23"/>
                    <a:pt x="82" y="23"/>
                    <a:pt x="82" y="23"/>
                  </a:cubicBezTo>
                  <a:cubicBezTo>
                    <a:pt x="82" y="24"/>
                    <a:pt x="82" y="24"/>
                    <a:pt x="82" y="24"/>
                  </a:cubicBezTo>
                  <a:cubicBezTo>
                    <a:pt x="82" y="24"/>
                    <a:pt x="82" y="24"/>
                    <a:pt x="82" y="24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84" y="25"/>
                    <a:pt x="84" y="25"/>
                    <a:pt x="84" y="25"/>
                  </a:cubicBezTo>
                  <a:cubicBezTo>
                    <a:pt x="84" y="24"/>
                    <a:pt x="84" y="24"/>
                    <a:pt x="84" y="24"/>
                  </a:cubicBezTo>
                  <a:cubicBezTo>
                    <a:pt x="84" y="24"/>
                    <a:pt x="84" y="24"/>
                    <a:pt x="84" y="24"/>
                  </a:cubicBezTo>
                  <a:cubicBezTo>
                    <a:pt x="84" y="24"/>
                    <a:pt x="84" y="24"/>
                    <a:pt x="84" y="24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85" y="23"/>
                    <a:pt x="85" y="23"/>
                    <a:pt x="85" y="23"/>
                  </a:cubicBezTo>
                  <a:cubicBezTo>
                    <a:pt x="86" y="23"/>
                    <a:pt x="86" y="23"/>
                    <a:pt x="86" y="23"/>
                  </a:cubicBezTo>
                  <a:cubicBezTo>
                    <a:pt x="86" y="24"/>
                    <a:pt x="86" y="24"/>
                    <a:pt x="86" y="24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7" y="23"/>
                    <a:pt x="87" y="23"/>
                    <a:pt x="87" y="23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8" y="24"/>
                    <a:pt x="88" y="24"/>
                    <a:pt x="88" y="24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8" y="20"/>
                    <a:pt x="88" y="20"/>
                    <a:pt x="88" y="20"/>
                  </a:cubicBezTo>
                  <a:cubicBezTo>
                    <a:pt x="88" y="19"/>
                    <a:pt x="88" y="19"/>
                    <a:pt x="88" y="19"/>
                  </a:cubicBezTo>
                  <a:cubicBezTo>
                    <a:pt x="88" y="19"/>
                    <a:pt x="88" y="19"/>
                    <a:pt x="88" y="19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88" y="17"/>
                    <a:pt x="88" y="17"/>
                    <a:pt x="88" y="17"/>
                  </a:cubicBezTo>
                  <a:cubicBezTo>
                    <a:pt x="88" y="16"/>
                    <a:pt x="88" y="16"/>
                    <a:pt x="88" y="16"/>
                  </a:cubicBezTo>
                  <a:cubicBezTo>
                    <a:pt x="88" y="15"/>
                    <a:pt x="88" y="15"/>
                    <a:pt x="88" y="15"/>
                  </a:cubicBezTo>
                  <a:cubicBezTo>
                    <a:pt x="88" y="15"/>
                    <a:pt x="88" y="15"/>
                    <a:pt x="88" y="15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8" y="13"/>
                    <a:pt x="88" y="13"/>
                    <a:pt x="88" y="13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90" y="13"/>
                    <a:pt x="90" y="13"/>
                    <a:pt x="90" y="13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3" y="15"/>
                    <a:pt x="93" y="15"/>
                    <a:pt x="93" y="15"/>
                  </a:cubicBezTo>
                  <a:cubicBezTo>
                    <a:pt x="93" y="16"/>
                    <a:pt x="93" y="16"/>
                    <a:pt x="93" y="16"/>
                  </a:cubicBezTo>
                  <a:cubicBezTo>
                    <a:pt x="93" y="17"/>
                    <a:pt x="93" y="17"/>
                    <a:pt x="93" y="17"/>
                  </a:cubicBezTo>
                  <a:cubicBezTo>
                    <a:pt x="94" y="18"/>
                    <a:pt x="94" y="18"/>
                    <a:pt x="94" y="18"/>
                  </a:cubicBezTo>
                  <a:cubicBezTo>
                    <a:pt x="95" y="19"/>
                    <a:pt x="95" y="19"/>
                    <a:pt x="95" y="19"/>
                  </a:cubicBezTo>
                  <a:cubicBezTo>
                    <a:pt x="95" y="21"/>
                    <a:pt x="95" y="21"/>
                    <a:pt x="95" y="21"/>
                  </a:cubicBezTo>
                  <a:cubicBezTo>
                    <a:pt x="95" y="21"/>
                    <a:pt x="95" y="21"/>
                    <a:pt x="95" y="21"/>
                  </a:cubicBezTo>
                  <a:cubicBezTo>
                    <a:pt x="94" y="22"/>
                    <a:pt x="94" y="22"/>
                    <a:pt x="94" y="22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5" y="24"/>
                    <a:pt x="95" y="24"/>
                    <a:pt x="95" y="24"/>
                  </a:cubicBezTo>
                  <a:cubicBezTo>
                    <a:pt x="95" y="25"/>
                    <a:pt x="95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6" y="27"/>
                    <a:pt x="96" y="27"/>
                    <a:pt x="96" y="27"/>
                  </a:cubicBezTo>
                  <a:cubicBezTo>
                    <a:pt x="96" y="27"/>
                    <a:pt x="96" y="27"/>
                    <a:pt x="96" y="27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8" y="28"/>
                    <a:pt x="98" y="28"/>
                    <a:pt x="98" y="28"/>
                  </a:cubicBezTo>
                  <a:cubicBezTo>
                    <a:pt x="99" y="28"/>
                    <a:pt x="99" y="28"/>
                    <a:pt x="99" y="28"/>
                  </a:cubicBezTo>
                  <a:cubicBezTo>
                    <a:pt x="100" y="27"/>
                    <a:pt x="100" y="27"/>
                    <a:pt x="100" y="27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0" y="27"/>
                    <a:pt x="100" y="27"/>
                    <a:pt x="100" y="27"/>
                  </a:cubicBezTo>
                  <a:cubicBezTo>
                    <a:pt x="100" y="27"/>
                    <a:pt x="100" y="27"/>
                    <a:pt x="100" y="27"/>
                  </a:cubicBezTo>
                  <a:cubicBezTo>
                    <a:pt x="101" y="27"/>
                    <a:pt x="101" y="27"/>
                    <a:pt x="101" y="27"/>
                  </a:cubicBezTo>
                  <a:cubicBezTo>
                    <a:pt x="101" y="27"/>
                    <a:pt x="101" y="27"/>
                    <a:pt x="101" y="27"/>
                  </a:cubicBezTo>
                  <a:cubicBezTo>
                    <a:pt x="102" y="27"/>
                    <a:pt x="102" y="27"/>
                    <a:pt x="102" y="27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4" y="29"/>
                    <a:pt x="104" y="29"/>
                    <a:pt x="104" y="29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4" y="29"/>
                    <a:pt x="104" y="29"/>
                    <a:pt x="104" y="29"/>
                  </a:cubicBezTo>
                  <a:cubicBezTo>
                    <a:pt x="103" y="28"/>
                    <a:pt x="103" y="28"/>
                    <a:pt x="103" y="28"/>
                  </a:cubicBezTo>
                  <a:cubicBezTo>
                    <a:pt x="103" y="28"/>
                    <a:pt x="103" y="28"/>
                    <a:pt x="103" y="28"/>
                  </a:cubicBezTo>
                  <a:cubicBezTo>
                    <a:pt x="103" y="27"/>
                    <a:pt x="103" y="27"/>
                    <a:pt x="103" y="27"/>
                  </a:cubicBezTo>
                  <a:cubicBezTo>
                    <a:pt x="103" y="27"/>
                    <a:pt x="103" y="27"/>
                    <a:pt x="103" y="27"/>
                  </a:cubicBezTo>
                  <a:cubicBezTo>
                    <a:pt x="102" y="27"/>
                    <a:pt x="102" y="27"/>
                    <a:pt x="102" y="27"/>
                  </a:cubicBezTo>
                  <a:cubicBezTo>
                    <a:pt x="102" y="26"/>
                    <a:pt x="102" y="26"/>
                    <a:pt x="102" y="26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1" y="23"/>
                    <a:pt x="101" y="23"/>
                    <a:pt x="101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100" y="22"/>
                    <a:pt x="100" y="22"/>
                    <a:pt x="100" y="22"/>
                  </a:cubicBezTo>
                  <a:cubicBezTo>
                    <a:pt x="100" y="21"/>
                    <a:pt x="100" y="21"/>
                    <a:pt x="100" y="21"/>
                  </a:cubicBezTo>
                  <a:cubicBezTo>
                    <a:pt x="100" y="20"/>
                    <a:pt x="100" y="20"/>
                    <a:pt x="100" y="20"/>
                  </a:cubicBezTo>
                  <a:cubicBezTo>
                    <a:pt x="100" y="19"/>
                    <a:pt x="100" y="19"/>
                    <a:pt x="100" y="19"/>
                  </a:cubicBezTo>
                  <a:cubicBezTo>
                    <a:pt x="100" y="19"/>
                    <a:pt x="100" y="19"/>
                    <a:pt x="100" y="19"/>
                  </a:cubicBezTo>
                  <a:cubicBezTo>
                    <a:pt x="100" y="18"/>
                    <a:pt x="100" y="18"/>
                    <a:pt x="100" y="18"/>
                  </a:cubicBezTo>
                  <a:cubicBezTo>
                    <a:pt x="99" y="17"/>
                    <a:pt x="99" y="17"/>
                    <a:pt x="99" y="17"/>
                  </a:cubicBezTo>
                  <a:cubicBezTo>
                    <a:pt x="99" y="17"/>
                    <a:pt x="99" y="17"/>
                    <a:pt x="99" y="17"/>
                  </a:cubicBezTo>
                  <a:cubicBezTo>
                    <a:pt x="99" y="16"/>
                    <a:pt x="99" y="16"/>
                    <a:pt x="99" y="16"/>
                  </a:cubicBezTo>
                  <a:cubicBezTo>
                    <a:pt x="99" y="15"/>
                    <a:pt x="99" y="15"/>
                    <a:pt x="99" y="15"/>
                  </a:cubicBezTo>
                  <a:cubicBezTo>
                    <a:pt x="98" y="14"/>
                    <a:pt x="98" y="14"/>
                    <a:pt x="98" y="14"/>
                  </a:cubicBezTo>
                  <a:cubicBezTo>
                    <a:pt x="99" y="14"/>
                    <a:pt x="99" y="14"/>
                    <a:pt x="99" y="14"/>
                  </a:cubicBezTo>
                  <a:cubicBezTo>
                    <a:pt x="98" y="13"/>
                    <a:pt x="98" y="13"/>
                    <a:pt x="98" y="13"/>
                  </a:cubicBezTo>
                  <a:cubicBezTo>
                    <a:pt x="98" y="12"/>
                    <a:pt x="98" y="12"/>
                    <a:pt x="98" y="12"/>
                  </a:cubicBezTo>
                  <a:cubicBezTo>
                    <a:pt x="99" y="12"/>
                    <a:pt x="99" y="12"/>
                    <a:pt x="99" y="12"/>
                  </a:cubicBezTo>
                  <a:cubicBezTo>
                    <a:pt x="100" y="12"/>
                    <a:pt x="100" y="12"/>
                    <a:pt x="100" y="12"/>
                  </a:cubicBezTo>
                  <a:cubicBezTo>
                    <a:pt x="100" y="12"/>
                    <a:pt x="100" y="12"/>
                    <a:pt x="100" y="12"/>
                  </a:cubicBezTo>
                  <a:cubicBezTo>
                    <a:pt x="101" y="12"/>
                    <a:pt x="101" y="12"/>
                    <a:pt x="101" y="12"/>
                  </a:cubicBezTo>
                  <a:cubicBezTo>
                    <a:pt x="101" y="12"/>
                    <a:pt x="101" y="12"/>
                    <a:pt x="101" y="12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4" y="14"/>
                    <a:pt x="104" y="14"/>
                    <a:pt x="104" y="14"/>
                  </a:cubicBezTo>
                  <a:cubicBezTo>
                    <a:pt x="105" y="14"/>
                    <a:pt x="105" y="14"/>
                    <a:pt x="105" y="14"/>
                  </a:cubicBezTo>
                  <a:cubicBezTo>
                    <a:pt x="105" y="13"/>
                    <a:pt x="105" y="13"/>
                    <a:pt x="105" y="13"/>
                  </a:cubicBezTo>
                  <a:cubicBezTo>
                    <a:pt x="104" y="13"/>
                    <a:pt x="104" y="13"/>
                    <a:pt x="104" y="13"/>
                  </a:cubicBezTo>
                  <a:cubicBezTo>
                    <a:pt x="105" y="11"/>
                    <a:pt x="105" y="11"/>
                    <a:pt x="105" y="11"/>
                  </a:cubicBezTo>
                  <a:cubicBezTo>
                    <a:pt x="105" y="11"/>
                    <a:pt x="105" y="11"/>
                    <a:pt x="105" y="11"/>
                  </a:cubicBezTo>
                  <a:cubicBezTo>
                    <a:pt x="106" y="12"/>
                    <a:pt x="106" y="12"/>
                    <a:pt x="106" y="12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10" y="12"/>
                    <a:pt x="110" y="12"/>
                    <a:pt x="110" y="12"/>
                  </a:cubicBezTo>
                  <a:cubicBezTo>
                    <a:pt x="110" y="12"/>
                    <a:pt x="110" y="12"/>
                    <a:pt x="110" y="12"/>
                  </a:cubicBezTo>
                  <a:cubicBezTo>
                    <a:pt x="111" y="13"/>
                    <a:pt x="111" y="13"/>
                    <a:pt x="111" y="13"/>
                  </a:cubicBezTo>
                  <a:cubicBezTo>
                    <a:pt x="111" y="14"/>
                    <a:pt x="111" y="14"/>
                    <a:pt x="111" y="14"/>
                  </a:cubicBezTo>
                  <a:cubicBezTo>
                    <a:pt x="111" y="15"/>
                    <a:pt x="111" y="15"/>
                    <a:pt x="111" y="15"/>
                  </a:cubicBezTo>
                  <a:cubicBezTo>
                    <a:pt x="111" y="15"/>
                    <a:pt x="111" y="15"/>
                    <a:pt x="111" y="15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20"/>
                    <a:pt x="115" y="20"/>
                    <a:pt x="115" y="20"/>
                  </a:cubicBezTo>
                  <a:cubicBezTo>
                    <a:pt x="116" y="20"/>
                    <a:pt x="116" y="20"/>
                    <a:pt x="116" y="20"/>
                  </a:cubicBezTo>
                  <a:cubicBezTo>
                    <a:pt x="116" y="20"/>
                    <a:pt x="116" y="20"/>
                    <a:pt x="116" y="20"/>
                  </a:cubicBezTo>
                  <a:cubicBezTo>
                    <a:pt x="116" y="20"/>
                    <a:pt x="116" y="20"/>
                    <a:pt x="116" y="20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3" y="19"/>
                    <a:pt x="113" y="19"/>
                    <a:pt x="113" y="19"/>
                  </a:cubicBezTo>
                  <a:cubicBezTo>
                    <a:pt x="113" y="18"/>
                    <a:pt x="113" y="18"/>
                    <a:pt x="113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2" y="15"/>
                    <a:pt x="112" y="15"/>
                    <a:pt x="112" y="15"/>
                  </a:cubicBezTo>
                  <a:cubicBezTo>
                    <a:pt x="112" y="14"/>
                    <a:pt x="112" y="14"/>
                    <a:pt x="112" y="14"/>
                  </a:cubicBezTo>
                  <a:cubicBezTo>
                    <a:pt x="112" y="13"/>
                    <a:pt x="112" y="13"/>
                    <a:pt x="112" y="13"/>
                  </a:cubicBezTo>
                  <a:cubicBezTo>
                    <a:pt x="112" y="13"/>
                    <a:pt x="112" y="13"/>
                    <a:pt x="112" y="13"/>
                  </a:cubicBezTo>
                  <a:cubicBezTo>
                    <a:pt x="112" y="12"/>
                    <a:pt x="112" y="12"/>
                    <a:pt x="112" y="12"/>
                  </a:cubicBezTo>
                  <a:cubicBezTo>
                    <a:pt x="112" y="12"/>
                    <a:pt x="112" y="12"/>
                    <a:pt x="112" y="12"/>
                  </a:cubicBezTo>
                  <a:cubicBezTo>
                    <a:pt x="111" y="12"/>
                    <a:pt x="111" y="12"/>
                    <a:pt x="111" y="12"/>
                  </a:cubicBezTo>
                  <a:cubicBezTo>
                    <a:pt x="110" y="10"/>
                    <a:pt x="110" y="10"/>
                    <a:pt x="110" y="10"/>
                  </a:cubicBezTo>
                  <a:cubicBezTo>
                    <a:pt x="110" y="10"/>
                    <a:pt x="110" y="10"/>
                    <a:pt x="110" y="10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7" y="10"/>
                    <a:pt x="107" y="10"/>
                    <a:pt x="107" y="10"/>
                  </a:cubicBezTo>
                  <a:cubicBezTo>
                    <a:pt x="107" y="9"/>
                    <a:pt x="107" y="9"/>
                    <a:pt x="107" y="9"/>
                  </a:cubicBezTo>
                  <a:cubicBezTo>
                    <a:pt x="107" y="8"/>
                    <a:pt x="107" y="8"/>
                    <a:pt x="107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7"/>
                    <a:pt x="107" y="7"/>
                    <a:pt x="107" y="7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7" y="5"/>
                    <a:pt x="107" y="5"/>
                    <a:pt x="107" y="5"/>
                  </a:cubicBezTo>
                  <a:cubicBezTo>
                    <a:pt x="107" y="5"/>
                    <a:pt x="107" y="5"/>
                    <a:pt x="107" y="5"/>
                  </a:cubicBezTo>
                  <a:cubicBezTo>
                    <a:pt x="108" y="6"/>
                    <a:pt x="108" y="6"/>
                    <a:pt x="108" y="6"/>
                  </a:cubicBezTo>
                  <a:cubicBezTo>
                    <a:pt x="108" y="7"/>
                    <a:pt x="108" y="7"/>
                    <a:pt x="108" y="7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4"/>
                    <a:pt x="111" y="4"/>
                    <a:pt x="111" y="4"/>
                  </a:cubicBezTo>
                  <a:cubicBezTo>
                    <a:pt x="112" y="3"/>
                    <a:pt x="112" y="3"/>
                    <a:pt x="112" y="3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4" y="5"/>
                    <a:pt x="114" y="5"/>
                    <a:pt x="114" y="5"/>
                  </a:cubicBezTo>
                  <a:cubicBezTo>
                    <a:pt x="114" y="5"/>
                    <a:pt x="114" y="5"/>
                    <a:pt x="114" y="5"/>
                  </a:cubicBezTo>
                  <a:cubicBezTo>
                    <a:pt x="115" y="6"/>
                    <a:pt x="115" y="6"/>
                    <a:pt x="115" y="6"/>
                  </a:cubicBezTo>
                  <a:cubicBezTo>
                    <a:pt x="115" y="6"/>
                    <a:pt x="115" y="6"/>
                    <a:pt x="115" y="6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5" y="7"/>
                    <a:pt x="115" y="7"/>
                    <a:pt x="115" y="7"/>
                  </a:cubicBezTo>
                  <a:cubicBezTo>
                    <a:pt x="115" y="6"/>
                    <a:pt x="115" y="6"/>
                    <a:pt x="115" y="6"/>
                  </a:cubicBezTo>
                  <a:cubicBezTo>
                    <a:pt x="116" y="6"/>
                    <a:pt x="116" y="6"/>
                    <a:pt x="116" y="6"/>
                  </a:cubicBezTo>
                  <a:cubicBezTo>
                    <a:pt x="117" y="7"/>
                    <a:pt x="117" y="7"/>
                    <a:pt x="117" y="7"/>
                  </a:cubicBezTo>
                  <a:cubicBezTo>
                    <a:pt x="117" y="7"/>
                    <a:pt x="117" y="7"/>
                    <a:pt x="117" y="7"/>
                  </a:cubicBezTo>
                  <a:cubicBezTo>
                    <a:pt x="118" y="8"/>
                    <a:pt x="118" y="8"/>
                    <a:pt x="118" y="8"/>
                  </a:cubicBezTo>
                  <a:cubicBezTo>
                    <a:pt x="118" y="9"/>
                    <a:pt x="118" y="9"/>
                    <a:pt x="118" y="9"/>
                  </a:cubicBezTo>
                  <a:cubicBezTo>
                    <a:pt x="118" y="10"/>
                    <a:pt x="118" y="10"/>
                    <a:pt x="118" y="10"/>
                  </a:cubicBezTo>
                  <a:cubicBezTo>
                    <a:pt x="118" y="10"/>
                    <a:pt x="118" y="10"/>
                    <a:pt x="118" y="10"/>
                  </a:cubicBezTo>
                  <a:cubicBezTo>
                    <a:pt x="118" y="9"/>
                    <a:pt x="118" y="9"/>
                    <a:pt x="118" y="9"/>
                  </a:cubicBezTo>
                  <a:cubicBezTo>
                    <a:pt x="118" y="8"/>
                    <a:pt x="118" y="8"/>
                    <a:pt x="118" y="8"/>
                  </a:cubicBezTo>
                  <a:cubicBezTo>
                    <a:pt x="118" y="8"/>
                    <a:pt x="118" y="8"/>
                    <a:pt x="118" y="8"/>
                  </a:cubicBezTo>
                  <a:cubicBezTo>
                    <a:pt x="118" y="7"/>
                    <a:pt x="118" y="7"/>
                    <a:pt x="118" y="7"/>
                  </a:cubicBezTo>
                  <a:cubicBezTo>
                    <a:pt x="118" y="7"/>
                    <a:pt x="118" y="7"/>
                    <a:pt x="118" y="7"/>
                  </a:cubicBezTo>
                  <a:cubicBezTo>
                    <a:pt x="118" y="6"/>
                    <a:pt x="118" y="6"/>
                    <a:pt x="118" y="6"/>
                  </a:cubicBezTo>
                  <a:cubicBezTo>
                    <a:pt x="118" y="7"/>
                    <a:pt x="118" y="7"/>
                    <a:pt x="118" y="7"/>
                  </a:cubicBezTo>
                  <a:cubicBezTo>
                    <a:pt x="120" y="8"/>
                    <a:pt x="120" y="8"/>
                    <a:pt x="120" y="8"/>
                  </a:cubicBezTo>
                  <a:cubicBezTo>
                    <a:pt x="121" y="9"/>
                    <a:pt x="121" y="9"/>
                    <a:pt x="121" y="9"/>
                  </a:cubicBezTo>
                  <a:cubicBezTo>
                    <a:pt x="122" y="9"/>
                    <a:pt x="122" y="9"/>
                    <a:pt x="122" y="9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9"/>
                    <a:pt x="123" y="9"/>
                    <a:pt x="123" y="9"/>
                  </a:cubicBezTo>
                  <a:cubicBezTo>
                    <a:pt x="122" y="9"/>
                    <a:pt x="122" y="9"/>
                    <a:pt x="122" y="9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0" y="7"/>
                    <a:pt x="120" y="7"/>
                    <a:pt x="120" y="7"/>
                  </a:cubicBezTo>
                  <a:cubicBezTo>
                    <a:pt x="120" y="6"/>
                    <a:pt x="120" y="6"/>
                    <a:pt x="120" y="6"/>
                  </a:cubicBezTo>
                  <a:cubicBezTo>
                    <a:pt x="120" y="5"/>
                    <a:pt x="120" y="5"/>
                    <a:pt x="120" y="5"/>
                  </a:cubicBezTo>
                  <a:cubicBezTo>
                    <a:pt x="121" y="5"/>
                    <a:pt x="121" y="5"/>
                    <a:pt x="121" y="5"/>
                  </a:cubicBezTo>
                  <a:cubicBezTo>
                    <a:pt x="122" y="5"/>
                    <a:pt x="122" y="5"/>
                    <a:pt x="122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25" y="2"/>
                    <a:pt x="125" y="2"/>
                    <a:pt x="125" y="2"/>
                  </a:cubicBezTo>
                  <a:cubicBezTo>
                    <a:pt x="125" y="1"/>
                    <a:pt x="125" y="1"/>
                    <a:pt x="125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8" y="1"/>
                    <a:pt x="128" y="1"/>
                    <a:pt x="128" y="1"/>
                  </a:cubicBezTo>
                  <a:cubicBezTo>
                    <a:pt x="128" y="1"/>
                    <a:pt x="128" y="1"/>
                    <a:pt x="128" y="1"/>
                  </a:cubicBezTo>
                  <a:cubicBezTo>
                    <a:pt x="128" y="2"/>
                    <a:pt x="128" y="2"/>
                    <a:pt x="128" y="2"/>
                  </a:cubicBezTo>
                  <a:cubicBezTo>
                    <a:pt x="129" y="2"/>
                    <a:pt x="129" y="2"/>
                    <a:pt x="129" y="2"/>
                  </a:cubicBezTo>
                  <a:cubicBezTo>
                    <a:pt x="129" y="2"/>
                    <a:pt x="129" y="2"/>
                    <a:pt x="129" y="2"/>
                  </a:cubicBezTo>
                  <a:cubicBezTo>
                    <a:pt x="129" y="2"/>
                    <a:pt x="129" y="2"/>
                    <a:pt x="129" y="2"/>
                  </a:cubicBezTo>
                  <a:cubicBezTo>
                    <a:pt x="129" y="1"/>
                    <a:pt x="129" y="1"/>
                    <a:pt x="129" y="1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33" y="1"/>
                    <a:pt x="133" y="1"/>
                    <a:pt x="133" y="1"/>
                  </a:cubicBezTo>
                  <a:cubicBezTo>
                    <a:pt x="134" y="1"/>
                    <a:pt x="134" y="1"/>
                    <a:pt x="134" y="1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6" y="1"/>
                    <a:pt x="136" y="1"/>
                    <a:pt x="136" y="1"/>
                  </a:cubicBezTo>
                  <a:cubicBezTo>
                    <a:pt x="137" y="1"/>
                    <a:pt x="137" y="1"/>
                    <a:pt x="137" y="1"/>
                  </a:cubicBezTo>
                  <a:cubicBezTo>
                    <a:pt x="137" y="1"/>
                    <a:pt x="137" y="1"/>
                    <a:pt x="137" y="1"/>
                  </a:cubicBezTo>
                  <a:cubicBezTo>
                    <a:pt x="138" y="1"/>
                    <a:pt x="138" y="1"/>
                    <a:pt x="138" y="1"/>
                  </a:cubicBezTo>
                  <a:cubicBezTo>
                    <a:pt x="139" y="1"/>
                    <a:pt x="139" y="1"/>
                    <a:pt x="139" y="1"/>
                  </a:cubicBezTo>
                  <a:cubicBezTo>
                    <a:pt x="139" y="1"/>
                    <a:pt x="139" y="1"/>
                    <a:pt x="139" y="1"/>
                  </a:cubicBezTo>
                  <a:cubicBezTo>
                    <a:pt x="140" y="2"/>
                    <a:pt x="140" y="2"/>
                    <a:pt x="140" y="2"/>
                  </a:cubicBezTo>
                  <a:cubicBezTo>
                    <a:pt x="140" y="2"/>
                    <a:pt x="140" y="2"/>
                    <a:pt x="140" y="2"/>
                  </a:cubicBezTo>
                  <a:cubicBezTo>
                    <a:pt x="140" y="2"/>
                    <a:pt x="140" y="2"/>
                    <a:pt x="140" y="2"/>
                  </a:cubicBezTo>
                  <a:cubicBezTo>
                    <a:pt x="141" y="2"/>
                    <a:pt x="141" y="2"/>
                    <a:pt x="141" y="2"/>
                  </a:cubicBezTo>
                  <a:cubicBezTo>
                    <a:pt x="142" y="2"/>
                    <a:pt x="142" y="2"/>
                    <a:pt x="142" y="2"/>
                  </a:cubicBezTo>
                  <a:cubicBezTo>
                    <a:pt x="143" y="2"/>
                    <a:pt x="143" y="2"/>
                    <a:pt x="143" y="2"/>
                  </a:cubicBezTo>
                  <a:cubicBezTo>
                    <a:pt x="144" y="3"/>
                    <a:pt x="144" y="3"/>
                    <a:pt x="144" y="3"/>
                  </a:cubicBezTo>
                  <a:cubicBezTo>
                    <a:pt x="146" y="3"/>
                    <a:pt x="146" y="3"/>
                    <a:pt x="146" y="3"/>
                  </a:cubicBezTo>
                  <a:cubicBezTo>
                    <a:pt x="146" y="4"/>
                    <a:pt x="146" y="4"/>
                    <a:pt x="146" y="4"/>
                  </a:cubicBezTo>
                  <a:cubicBezTo>
                    <a:pt x="147" y="3"/>
                    <a:pt x="147" y="3"/>
                    <a:pt x="147" y="3"/>
                  </a:cubicBezTo>
                  <a:cubicBezTo>
                    <a:pt x="147" y="4"/>
                    <a:pt x="147" y="4"/>
                    <a:pt x="147" y="4"/>
                  </a:cubicBezTo>
                  <a:cubicBezTo>
                    <a:pt x="148" y="4"/>
                    <a:pt x="148" y="4"/>
                    <a:pt x="148" y="4"/>
                  </a:cubicBezTo>
                  <a:cubicBezTo>
                    <a:pt x="148" y="4"/>
                    <a:pt x="148" y="4"/>
                    <a:pt x="148" y="4"/>
                  </a:cubicBezTo>
                  <a:cubicBezTo>
                    <a:pt x="149" y="4"/>
                    <a:pt x="149" y="4"/>
                    <a:pt x="149" y="4"/>
                  </a:cubicBezTo>
                  <a:cubicBezTo>
                    <a:pt x="150" y="5"/>
                    <a:pt x="150" y="5"/>
                    <a:pt x="150" y="5"/>
                  </a:cubicBezTo>
                  <a:cubicBezTo>
                    <a:pt x="151" y="5"/>
                    <a:pt x="151" y="5"/>
                    <a:pt x="151" y="5"/>
                  </a:cubicBezTo>
                  <a:cubicBezTo>
                    <a:pt x="152" y="6"/>
                    <a:pt x="152" y="6"/>
                    <a:pt x="152" y="6"/>
                  </a:cubicBezTo>
                  <a:cubicBezTo>
                    <a:pt x="153" y="6"/>
                    <a:pt x="153" y="6"/>
                    <a:pt x="153" y="6"/>
                  </a:cubicBezTo>
                  <a:cubicBezTo>
                    <a:pt x="153" y="7"/>
                    <a:pt x="153" y="7"/>
                    <a:pt x="153" y="7"/>
                  </a:cubicBezTo>
                  <a:cubicBezTo>
                    <a:pt x="154" y="7"/>
                    <a:pt x="154" y="7"/>
                    <a:pt x="154" y="7"/>
                  </a:cubicBezTo>
                  <a:cubicBezTo>
                    <a:pt x="154" y="8"/>
                    <a:pt x="154" y="8"/>
                    <a:pt x="154" y="8"/>
                  </a:cubicBezTo>
                  <a:cubicBezTo>
                    <a:pt x="154" y="8"/>
                    <a:pt x="154" y="8"/>
                    <a:pt x="154" y="8"/>
                  </a:cubicBezTo>
                  <a:cubicBezTo>
                    <a:pt x="153" y="8"/>
                    <a:pt x="153" y="8"/>
                    <a:pt x="153" y="8"/>
                  </a:cubicBezTo>
                  <a:cubicBezTo>
                    <a:pt x="152" y="8"/>
                    <a:pt x="152" y="8"/>
                    <a:pt x="152" y="8"/>
                  </a:cubicBezTo>
                  <a:cubicBezTo>
                    <a:pt x="152" y="9"/>
                    <a:pt x="152" y="9"/>
                    <a:pt x="152" y="9"/>
                  </a:cubicBezTo>
                  <a:cubicBezTo>
                    <a:pt x="151" y="9"/>
                    <a:pt x="151" y="9"/>
                    <a:pt x="151" y="9"/>
                  </a:cubicBezTo>
                  <a:cubicBezTo>
                    <a:pt x="151" y="9"/>
                    <a:pt x="151" y="9"/>
                    <a:pt x="151" y="9"/>
                  </a:cubicBezTo>
                  <a:cubicBezTo>
                    <a:pt x="150" y="9"/>
                    <a:pt x="150" y="9"/>
                    <a:pt x="150" y="9"/>
                  </a:cubicBezTo>
                  <a:cubicBezTo>
                    <a:pt x="150" y="9"/>
                    <a:pt x="150" y="9"/>
                    <a:pt x="150" y="9"/>
                  </a:cubicBezTo>
                  <a:cubicBezTo>
                    <a:pt x="149" y="9"/>
                    <a:pt x="149" y="9"/>
                    <a:pt x="149" y="9"/>
                  </a:cubicBezTo>
                  <a:cubicBezTo>
                    <a:pt x="147" y="8"/>
                    <a:pt x="147" y="8"/>
                    <a:pt x="147" y="8"/>
                  </a:cubicBezTo>
                  <a:cubicBezTo>
                    <a:pt x="146" y="8"/>
                    <a:pt x="146" y="8"/>
                    <a:pt x="146" y="8"/>
                  </a:cubicBezTo>
                  <a:cubicBezTo>
                    <a:pt x="146" y="8"/>
                    <a:pt x="146" y="8"/>
                    <a:pt x="146" y="8"/>
                  </a:cubicBezTo>
                  <a:cubicBezTo>
                    <a:pt x="145" y="8"/>
                    <a:pt x="145" y="8"/>
                    <a:pt x="145" y="8"/>
                  </a:cubicBezTo>
                  <a:cubicBezTo>
                    <a:pt x="144" y="8"/>
                    <a:pt x="144" y="8"/>
                    <a:pt x="144" y="8"/>
                  </a:cubicBezTo>
                  <a:cubicBezTo>
                    <a:pt x="143" y="8"/>
                    <a:pt x="143" y="8"/>
                    <a:pt x="143" y="8"/>
                  </a:cubicBezTo>
                  <a:cubicBezTo>
                    <a:pt x="143" y="8"/>
                    <a:pt x="143" y="8"/>
                    <a:pt x="143" y="8"/>
                  </a:cubicBezTo>
                  <a:cubicBezTo>
                    <a:pt x="143" y="8"/>
                    <a:pt x="143" y="8"/>
                    <a:pt x="143" y="8"/>
                  </a:cubicBezTo>
                  <a:cubicBezTo>
                    <a:pt x="142" y="8"/>
                    <a:pt x="142" y="8"/>
                    <a:pt x="142" y="8"/>
                  </a:cubicBezTo>
                  <a:cubicBezTo>
                    <a:pt x="140" y="9"/>
                    <a:pt x="140" y="9"/>
                    <a:pt x="140" y="9"/>
                  </a:cubicBezTo>
                  <a:cubicBezTo>
                    <a:pt x="140" y="9"/>
                    <a:pt x="140" y="9"/>
                    <a:pt x="140" y="9"/>
                  </a:cubicBezTo>
                  <a:cubicBezTo>
                    <a:pt x="139" y="9"/>
                    <a:pt x="139" y="9"/>
                    <a:pt x="139" y="9"/>
                  </a:cubicBezTo>
                  <a:cubicBezTo>
                    <a:pt x="138" y="9"/>
                    <a:pt x="138" y="9"/>
                    <a:pt x="138" y="9"/>
                  </a:cubicBezTo>
                  <a:cubicBezTo>
                    <a:pt x="137" y="9"/>
                    <a:pt x="137" y="9"/>
                    <a:pt x="137" y="9"/>
                  </a:cubicBezTo>
                  <a:cubicBezTo>
                    <a:pt x="136" y="9"/>
                    <a:pt x="136" y="9"/>
                    <a:pt x="136" y="9"/>
                  </a:cubicBezTo>
                  <a:cubicBezTo>
                    <a:pt x="136" y="8"/>
                    <a:pt x="136" y="8"/>
                    <a:pt x="136" y="8"/>
                  </a:cubicBezTo>
                  <a:cubicBezTo>
                    <a:pt x="135" y="8"/>
                    <a:pt x="135" y="8"/>
                    <a:pt x="135" y="8"/>
                  </a:cubicBezTo>
                  <a:cubicBezTo>
                    <a:pt x="136" y="7"/>
                    <a:pt x="136" y="7"/>
                    <a:pt x="136" y="7"/>
                  </a:cubicBezTo>
                  <a:cubicBezTo>
                    <a:pt x="136" y="7"/>
                    <a:pt x="136" y="7"/>
                    <a:pt x="136" y="7"/>
                  </a:cubicBezTo>
                  <a:cubicBezTo>
                    <a:pt x="137" y="7"/>
                    <a:pt x="137" y="7"/>
                    <a:pt x="137" y="7"/>
                  </a:cubicBezTo>
                  <a:cubicBezTo>
                    <a:pt x="136" y="7"/>
                    <a:pt x="136" y="7"/>
                    <a:pt x="136" y="7"/>
                  </a:cubicBezTo>
                  <a:cubicBezTo>
                    <a:pt x="136" y="6"/>
                    <a:pt x="136" y="6"/>
                    <a:pt x="136" y="6"/>
                  </a:cubicBezTo>
                  <a:cubicBezTo>
                    <a:pt x="135" y="7"/>
                    <a:pt x="135" y="7"/>
                    <a:pt x="135" y="7"/>
                  </a:cubicBezTo>
                  <a:cubicBezTo>
                    <a:pt x="134" y="7"/>
                    <a:pt x="134" y="7"/>
                    <a:pt x="134" y="7"/>
                  </a:cubicBezTo>
                  <a:cubicBezTo>
                    <a:pt x="134" y="8"/>
                    <a:pt x="134" y="8"/>
                    <a:pt x="134" y="8"/>
                  </a:cubicBezTo>
                  <a:cubicBezTo>
                    <a:pt x="135" y="9"/>
                    <a:pt x="135" y="9"/>
                    <a:pt x="135" y="9"/>
                  </a:cubicBezTo>
                  <a:cubicBezTo>
                    <a:pt x="135" y="9"/>
                    <a:pt x="135" y="9"/>
                    <a:pt x="135" y="9"/>
                  </a:cubicBezTo>
                  <a:cubicBezTo>
                    <a:pt x="135" y="9"/>
                    <a:pt x="135" y="9"/>
                    <a:pt x="135" y="9"/>
                  </a:cubicBezTo>
                  <a:cubicBezTo>
                    <a:pt x="134" y="9"/>
                    <a:pt x="134" y="9"/>
                    <a:pt x="134" y="9"/>
                  </a:cubicBezTo>
                  <a:cubicBezTo>
                    <a:pt x="134" y="9"/>
                    <a:pt x="134" y="9"/>
                    <a:pt x="134" y="9"/>
                  </a:cubicBezTo>
                  <a:cubicBezTo>
                    <a:pt x="133" y="9"/>
                    <a:pt x="133" y="9"/>
                    <a:pt x="133" y="9"/>
                  </a:cubicBezTo>
                  <a:cubicBezTo>
                    <a:pt x="132" y="9"/>
                    <a:pt x="132" y="9"/>
                    <a:pt x="132" y="9"/>
                  </a:cubicBezTo>
                  <a:cubicBezTo>
                    <a:pt x="132" y="10"/>
                    <a:pt x="132" y="10"/>
                    <a:pt x="132" y="10"/>
                  </a:cubicBezTo>
                  <a:cubicBezTo>
                    <a:pt x="131" y="10"/>
                    <a:pt x="131" y="10"/>
                    <a:pt x="131" y="10"/>
                  </a:cubicBezTo>
                  <a:cubicBezTo>
                    <a:pt x="130" y="9"/>
                    <a:pt x="130" y="9"/>
                    <a:pt x="130" y="9"/>
                  </a:cubicBezTo>
                  <a:cubicBezTo>
                    <a:pt x="129" y="9"/>
                    <a:pt x="129" y="9"/>
                    <a:pt x="129" y="9"/>
                  </a:cubicBezTo>
                  <a:cubicBezTo>
                    <a:pt x="128" y="10"/>
                    <a:pt x="128" y="10"/>
                    <a:pt x="128" y="10"/>
                  </a:cubicBezTo>
                  <a:cubicBezTo>
                    <a:pt x="126" y="11"/>
                    <a:pt x="126" y="11"/>
                    <a:pt x="126" y="11"/>
                  </a:cubicBezTo>
                  <a:cubicBezTo>
                    <a:pt x="126" y="11"/>
                    <a:pt x="126" y="11"/>
                    <a:pt x="126" y="11"/>
                  </a:cubicBezTo>
                  <a:cubicBezTo>
                    <a:pt x="126" y="13"/>
                    <a:pt x="126" y="13"/>
                    <a:pt x="126" y="13"/>
                  </a:cubicBezTo>
                  <a:cubicBezTo>
                    <a:pt x="126" y="13"/>
                    <a:pt x="126" y="13"/>
                    <a:pt x="126" y="13"/>
                  </a:cubicBezTo>
                  <a:cubicBezTo>
                    <a:pt x="126" y="14"/>
                    <a:pt x="126" y="14"/>
                    <a:pt x="126" y="14"/>
                  </a:cubicBezTo>
                  <a:cubicBezTo>
                    <a:pt x="126" y="14"/>
                    <a:pt x="126" y="14"/>
                    <a:pt x="126" y="14"/>
                  </a:cubicBezTo>
                  <a:cubicBezTo>
                    <a:pt x="127" y="14"/>
                    <a:pt x="127" y="14"/>
                    <a:pt x="127" y="14"/>
                  </a:cubicBezTo>
                  <a:cubicBezTo>
                    <a:pt x="127" y="13"/>
                    <a:pt x="127" y="13"/>
                    <a:pt x="127" y="13"/>
                  </a:cubicBezTo>
                  <a:cubicBezTo>
                    <a:pt x="127" y="12"/>
                    <a:pt x="127" y="12"/>
                    <a:pt x="127" y="12"/>
                  </a:cubicBezTo>
                  <a:cubicBezTo>
                    <a:pt x="127" y="12"/>
                    <a:pt x="127" y="12"/>
                    <a:pt x="127" y="12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9" y="12"/>
                    <a:pt x="129" y="12"/>
                    <a:pt x="129" y="12"/>
                  </a:cubicBezTo>
                  <a:cubicBezTo>
                    <a:pt x="129" y="12"/>
                    <a:pt x="129" y="12"/>
                    <a:pt x="129" y="12"/>
                  </a:cubicBezTo>
                  <a:cubicBezTo>
                    <a:pt x="129" y="12"/>
                    <a:pt x="129" y="12"/>
                    <a:pt x="129" y="12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30" y="12"/>
                    <a:pt x="130" y="12"/>
                    <a:pt x="130" y="12"/>
                  </a:cubicBezTo>
                  <a:cubicBezTo>
                    <a:pt x="130" y="12"/>
                    <a:pt x="130" y="11"/>
                    <a:pt x="130" y="11"/>
                  </a:cubicBezTo>
                  <a:cubicBezTo>
                    <a:pt x="130" y="11"/>
                    <a:pt x="131" y="11"/>
                    <a:pt x="131" y="11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3" y="11"/>
                    <a:pt x="133" y="11"/>
                    <a:pt x="133" y="11"/>
                  </a:cubicBezTo>
                  <a:cubicBezTo>
                    <a:pt x="134" y="10"/>
                    <a:pt x="134" y="10"/>
                    <a:pt x="134" y="10"/>
                  </a:cubicBezTo>
                  <a:cubicBezTo>
                    <a:pt x="134" y="10"/>
                    <a:pt x="134" y="10"/>
                    <a:pt x="134" y="10"/>
                  </a:cubicBezTo>
                  <a:cubicBezTo>
                    <a:pt x="135" y="10"/>
                    <a:pt x="135" y="10"/>
                    <a:pt x="135" y="10"/>
                  </a:cubicBezTo>
                  <a:cubicBezTo>
                    <a:pt x="135" y="11"/>
                    <a:pt x="135" y="11"/>
                    <a:pt x="135" y="11"/>
                  </a:cubicBezTo>
                  <a:cubicBezTo>
                    <a:pt x="135" y="12"/>
                    <a:pt x="135" y="12"/>
                    <a:pt x="135" y="12"/>
                  </a:cubicBezTo>
                  <a:cubicBezTo>
                    <a:pt x="136" y="12"/>
                    <a:pt x="136" y="12"/>
                    <a:pt x="136" y="12"/>
                  </a:cubicBezTo>
                  <a:cubicBezTo>
                    <a:pt x="136" y="12"/>
                    <a:pt x="136" y="12"/>
                    <a:pt x="136" y="12"/>
                  </a:cubicBezTo>
                  <a:cubicBezTo>
                    <a:pt x="136" y="12"/>
                    <a:pt x="136" y="12"/>
                    <a:pt x="136" y="12"/>
                  </a:cubicBezTo>
                  <a:cubicBezTo>
                    <a:pt x="136" y="11"/>
                    <a:pt x="136" y="11"/>
                    <a:pt x="136" y="11"/>
                  </a:cubicBezTo>
                  <a:cubicBezTo>
                    <a:pt x="136" y="10"/>
                    <a:pt x="136" y="10"/>
                    <a:pt x="136" y="10"/>
                  </a:cubicBezTo>
                  <a:cubicBezTo>
                    <a:pt x="137" y="10"/>
                    <a:pt x="137" y="10"/>
                    <a:pt x="137" y="10"/>
                  </a:cubicBezTo>
                  <a:cubicBezTo>
                    <a:pt x="138" y="10"/>
                    <a:pt x="138" y="10"/>
                    <a:pt x="138" y="10"/>
                  </a:cubicBezTo>
                  <a:cubicBezTo>
                    <a:pt x="139" y="10"/>
                    <a:pt x="139" y="10"/>
                    <a:pt x="139" y="10"/>
                  </a:cubicBezTo>
                  <a:cubicBezTo>
                    <a:pt x="140" y="10"/>
                    <a:pt x="140" y="10"/>
                    <a:pt x="140" y="10"/>
                  </a:cubicBezTo>
                  <a:cubicBezTo>
                    <a:pt x="141" y="10"/>
                    <a:pt x="141" y="10"/>
                    <a:pt x="141" y="10"/>
                  </a:cubicBezTo>
                  <a:cubicBezTo>
                    <a:pt x="142" y="9"/>
                    <a:pt x="142" y="9"/>
                    <a:pt x="142" y="9"/>
                  </a:cubicBezTo>
                  <a:cubicBezTo>
                    <a:pt x="144" y="9"/>
                    <a:pt x="144" y="9"/>
                    <a:pt x="144" y="9"/>
                  </a:cubicBezTo>
                  <a:cubicBezTo>
                    <a:pt x="145" y="10"/>
                    <a:pt x="145" y="10"/>
                    <a:pt x="145" y="10"/>
                  </a:cubicBezTo>
                  <a:cubicBezTo>
                    <a:pt x="146" y="10"/>
                    <a:pt x="146" y="10"/>
                    <a:pt x="146" y="10"/>
                  </a:cubicBezTo>
                  <a:cubicBezTo>
                    <a:pt x="146" y="10"/>
                    <a:pt x="146" y="10"/>
                    <a:pt x="146" y="10"/>
                  </a:cubicBezTo>
                  <a:cubicBezTo>
                    <a:pt x="147" y="11"/>
                    <a:pt x="147" y="11"/>
                    <a:pt x="147" y="11"/>
                  </a:cubicBezTo>
                  <a:cubicBezTo>
                    <a:pt x="148" y="11"/>
                    <a:pt x="148" y="11"/>
                    <a:pt x="148" y="11"/>
                  </a:cubicBezTo>
                  <a:cubicBezTo>
                    <a:pt x="148" y="11"/>
                    <a:pt x="148" y="11"/>
                    <a:pt x="148" y="11"/>
                  </a:cubicBezTo>
                  <a:cubicBezTo>
                    <a:pt x="149" y="11"/>
                    <a:pt x="149" y="11"/>
                    <a:pt x="149" y="11"/>
                  </a:cubicBezTo>
                  <a:cubicBezTo>
                    <a:pt x="150" y="11"/>
                    <a:pt x="150" y="11"/>
                    <a:pt x="150" y="11"/>
                  </a:cubicBezTo>
                  <a:cubicBezTo>
                    <a:pt x="150" y="11"/>
                    <a:pt x="150" y="11"/>
                    <a:pt x="150" y="11"/>
                  </a:cubicBezTo>
                  <a:cubicBezTo>
                    <a:pt x="151" y="11"/>
                    <a:pt x="151" y="11"/>
                    <a:pt x="151" y="11"/>
                  </a:cubicBezTo>
                  <a:cubicBezTo>
                    <a:pt x="151" y="12"/>
                    <a:pt x="151" y="12"/>
                    <a:pt x="151" y="12"/>
                  </a:cubicBezTo>
                  <a:cubicBezTo>
                    <a:pt x="151" y="12"/>
                    <a:pt x="151" y="12"/>
                    <a:pt x="151" y="12"/>
                  </a:cubicBezTo>
                  <a:cubicBezTo>
                    <a:pt x="152" y="11"/>
                    <a:pt x="152" y="11"/>
                    <a:pt x="152" y="11"/>
                  </a:cubicBezTo>
                  <a:cubicBezTo>
                    <a:pt x="153" y="11"/>
                    <a:pt x="153" y="11"/>
                    <a:pt x="153" y="11"/>
                  </a:cubicBezTo>
                  <a:cubicBezTo>
                    <a:pt x="153" y="11"/>
                    <a:pt x="153" y="11"/>
                    <a:pt x="153" y="11"/>
                  </a:cubicBezTo>
                  <a:cubicBezTo>
                    <a:pt x="155" y="10"/>
                    <a:pt x="155" y="10"/>
                    <a:pt x="155" y="10"/>
                  </a:cubicBezTo>
                  <a:cubicBezTo>
                    <a:pt x="155" y="10"/>
                    <a:pt x="155" y="10"/>
                    <a:pt x="155" y="10"/>
                  </a:cubicBezTo>
                  <a:cubicBezTo>
                    <a:pt x="156" y="10"/>
                    <a:pt x="156" y="10"/>
                    <a:pt x="156" y="10"/>
                  </a:cubicBezTo>
                  <a:cubicBezTo>
                    <a:pt x="156" y="10"/>
                    <a:pt x="156" y="10"/>
                    <a:pt x="156" y="10"/>
                  </a:cubicBezTo>
                  <a:cubicBezTo>
                    <a:pt x="157" y="11"/>
                    <a:pt x="157" y="11"/>
                    <a:pt x="157" y="11"/>
                  </a:cubicBezTo>
                  <a:cubicBezTo>
                    <a:pt x="157" y="11"/>
                    <a:pt x="157" y="11"/>
                    <a:pt x="157" y="11"/>
                  </a:cubicBezTo>
                  <a:cubicBezTo>
                    <a:pt x="157" y="11"/>
                    <a:pt x="157" y="11"/>
                    <a:pt x="157" y="11"/>
                  </a:cubicBezTo>
                  <a:cubicBezTo>
                    <a:pt x="157" y="12"/>
                    <a:pt x="157" y="12"/>
                    <a:pt x="157" y="12"/>
                  </a:cubicBezTo>
                  <a:cubicBezTo>
                    <a:pt x="157" y="12"/>
                    <a:pt x="157" y="12"/>
                    <a:pt x="157" y="12"/>
                  </a:cubicBezTo>
                  <a:cubicBezTo>
                    <a:pt x="157" y="12"/>
                    <a:pt x="157" y="12"/>
                    <a:pt x="157" y="12"/>
                  </a:cubicBezTo>
                  <a:cubicBezTo>
                    <a:pt x="158" y="13"/>
                    <a:pt x="158" y="13"/>
                    <a:pt x="158" y="13"/>
                  </a:cubicBezTo>
                  <a:cubicBezTo>
                    <a:pt x="158" y="13"/>
                    <a:pt x="158" y="13"/>
                    <a:pt x="158" y="13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55" y="14"/>
                    <a:pt x="155" y="14"/>
                    <a:pt x="155" y="14"/>
                  </a:cubicBezTo>
                  <a:cubicBezTo>
                    <a:pt x="154" y="14"/>
                    <a:pt x="154" y="14"/>
                    <a:pt x="154" y="14"/>
                  </a:cubicBezTo>
                  <a:cubicBezTo>
                    <a:pt x="154" y="14"/>
                    <a:pt x="154" y="14"/>
                    <a:pt x="154" y="14"/>
                  </a:cubicBezTo>
                  <a:cubicBezTo>
                    <a:pt x="153" y="13"/>
                    <a:pt x="153" y="13"/>
                    <a:pt x="153" y="13"/>
                  </a:cubicBezTo>
                  <a:cubicBezTo>
                    <a:pt x="153" y="14"/>
                    <a:pt x="153" y="14"/>
                    <a:pt x="153" y="14"/>
                  </a:cubicBezTo>
                  <a:cubicBezTo>
                    <a:pt x="153" y="14"/>
                    <a:pt x="153" y="14"/>
                    <a:pt x="153" y="14"/>
                  </a:cubicBezTo>
                  <a:cubicBezTo>
                    <a:pt x="154" y="15"/>
                    <a:pt x="154" y="15"/>
                    <a:pt x="154" y="15"/>
                  </a:cubicBezTo>
                  <a:cubicBezTo>
                    <a:pt x="154" y="15"/>
                    <a:pt x="154" y="15"/>
                    <a:pt x="154" y="15"/>
                  </a:cubicBezTo>
                  <a:cubicBezTo>
                    <a:pt x="154" y="15"/>
                    <a:pt x="154" y="15"/>
                    <a:pt x="154" y="15"/>
                  </a:cubicBezTo>
                  <a:cubicBezTo>
                    <a:pt x="153" y="15"/>
                    <a:pt x="153" y="15"/>
                    <a:pt x="153" y="15"/>
                  </a:cubicBezTo>
                  <a:cubicBezTo>
                    <a:pt x="152" y="15"/>
                    <a:pt x="152" y="15"/>
                    <a:pt x="152" y="15"/>
                  </a:cubicBezTo>
                  <a:cubicBezTo>
                    <a:pt x="152" y="15"/>
                    <a:pt x="152" y="15"/>
                    <a:pt x="152" y="15"/>
                  </a:cubicBezTo>
                  <a:cubicBezTo>
                    <a:pt x="152" y="15"/>
                    <a:pt x="152" y="15"/>
                    <a:pt x="152" y="15"/>
                  </a:cubicBezTo>
                  <a:cubicBezTo>
                    <a:pt x="152" y="15"/>
                    <a:pt x="152" y="15"/>
                    <a:pt x="152" y="15"/>
                  </a:cubicBezTo>
                  <a:cubicBezTo>
                    <a:pt x="153" y="16"/>
                    <a:pt x="153" y="16"/>
                    <a:pt x="153" y="16"/>
                  </a:cubicBezTo>
                  <a:cubicBezTo>
                    <a:pt x="154" y="16"/>
                    <a:pt x="154" y="16"/>
                    <a:pt x="154" y="16"/>
                  </a:cubicBezTo>
                  <a:cubicBezTo>
                    <a:pt x="155" y="16"/>
                    <a:pt x="155" y="16"/>
                    <a:pt x="155" y="16"/>
                  </a:cubicBezTo>
                  <a:cubicBezTo>
                    <a:pt x="155" y="16"/>
                    <a:pt x="155" y="16"/>
                    <a:pt x="155" y="16"/>
                  </a:cubicBezTo>
                  <a:cubicBezTo>
                    <a:pt x="157" y="15"/>
                    <a:pt x="157" y="15"/>
                    <a:pt x="157" y="15"/>
                  </a:cubicBezTo>
                  <a:cubicBezTo>
                    <a:pt x="157" y="15"/>
                    <a:pt x="157" y="15"/>
                    <a:pt x="157" y="15"/>
                  </a:cubicBezTo>
                  <a:cubicBezTo>
                    <a:pt x="157" y="16"/>
                    <a:pt x="157" y="16"/>
                    <a:pt x="157" y="16"/>
                  </a:cubicBezTo>
                  <a:cubicBezTo>
                    <a:pt x="157" y="15"/>
                    <a:pt x="157" y="15"/>
                    <a:pt x="157" y="15"/>
                  </a:cubicBezTo>
                  <a:cubicBezTo>
                    <a:pt x="157" y="15"/>
                    <a:pt x="157" y="15"/>
                    <a:pt x="157" y="15"/>
                  </a:cubicBezTo>
                  <a:cubicBezTo>
                    <a:pt x="158" y="15"/>
                    <a:pt x="158" y="15"/>
                    <a:pt x="158" y="15"/>
                  </a:cubicBezTo>
                  <a:cubicBezTo>
                    <a:pt x="160" y="15"/>
                    <a:pt x="160" y="15"/>
                    <a:pt x="160" y="15"/>
                  </a:cubicBezTo>
                  <a:cubicBezTo>
                    <a:pt x="160" y="15"/>
                    <a:pt x="160" y="15"/>
                    <a:pt x="160" y="15"/>
                  </a:cubicBezTo>
                  <a:cubicBezTo>
                    <a:pt x="161" y="16"/>
                    <a:pt x="161" y="16"/>
                    <a:pt x="161" y="16"/>
                  </a:cubicBezTo>
                  <a:cubicBezTo>
                    <a:pt x="161" y="16"/>
                    <a:pt x="161" y="16"/>
                    <a:pt x="161" y="16"/>
                  </a:cubicBezTo>
                  <a:cubicBezTo>
                    <a:pt x="161" y="16"/>
                    <a:pt x="161" y="16"/>
                    <a:pt x="161" y="16"/>
                  </a:cubicBezTo>
                  <a:cubicBezTo>
                    <a:pt x="162" y="15"/>
                    <a:pt x="162" y="15"/>
                    <a:pt x="162" y="15"/>
                  </a:cubicBezTo>
                  <a:cubicBezTo>
                    <a:pt x="162" y="16"/>
                    <a:pt x="162" y="16"/>
                    <a:pt x="162" y="16"/>
                  </a:cubicBezTo>
                  <a:cubicBezTo>
                    <a:pt x="162" y="16"/>
                    <a:pt x="162" y="16"/>
                    <a:pt x="162" y="16"/>
                  </a:cubicBezTo>
                  <a:cubicBezTo>
                    <a:pt x="163" y="17"/>
                    <a:pt x="163" y="17"/>
                    <a:pt x="163" y="17"/>
                  </a:cubicBezTo>
                  <a:cubicBezTo>
                    <a:pt x="164" y="17"/>
                    <a:pt x="164" y="17"/>
                    <a:pt x="164" y="17"/>
                  </a:cubicBezTo>
                  <a:cubicBezTo>
                    <a:pt x="165" y="17"/>
                    <a:pt x="165" y="17"/>
                    <a:pt x="165" y="17"/>
                  </a:cubicBezTo>
                  <a:cubicBezTo>
                    <a:pt x="165" y="18"/>
                    <a:pt x="165" y="18"/>
                    <a:pt x="165" y="18"/>
                  </a:cubicBezTo>
                  <a:cubicBezTo>
                    <a:pt x="165" y="18"/>
                    <a:pt x="165" y="18"/>
                    <a:pt x="165" y="18"/>
                  </a:cubicBezTo>
                  <a:cubicBezTo>
                    <a:pt x="167" y="19"/>
                    <a:pt x="167" y="19"/>
                    <a:pt x="167" y="19"/>
                  </a:cubicBezTo>
                  <a:cubicBezTo>
                    <a:pt x="167" y="19"/>
                    <a:pt x="167" y="19"/>
                    <a:pt x="167" y="19"/>
                  </a:cubicBezTo>
                  <a:cubicBezTo>
                    <a:pt x="167" y="20"/>
                    <a:pt x="167" y="20"/>
                    <a:pt x="167" y="20"/>
                  </a:cubicBezTo>
                  <a:cubicBezTo>
                    <a:pt x="167" y="20"/>
                    <a:pt x="167" y="20"/>
                    <a:pt x="167" y="20"/>
                  </a:cubicBezTo>
                  <a:cubicBezTo>
                    <a:pt x="167" y="21"/>
                    <a:pt x="167" y="21"/>
                    <a:pt x="167" y="21"/>
                  </a:cubicBezTo>
                  <a:cubicBezTo>
                    <a:pt x="167" y="21"/>
                    <a:pt x="167" y="21"/>
                    <a:pt x="167" y="21"/>
                  </a:cubicBezTo>
                  <a:cubicBezTo>
                    <a:pt x="167" y="22"/>
                    <a:pt x="167" y="22"/>
                    <a:pt x="167" y="22"/>
                  </a:cubicBezTo>
                  <a:cubicBezTo>
                    <a:pt x="166" y="22"/>
                    <a:pt x="166" y="22"/>
                    <a:pt x="166" y="22"/>
                  </a:cubicBezTo>
                  <a:cubicBezTo>
                    <a:pt x="166" y="22"/>
                    <a:pt x="166" y="22"/>
                    <a:pt x="166" y="22"/>
                  </a:cubicBezTo>
                  <a:cubicBezTo>
                    <a:pt x="165" y="23"/>
                    <a:pt x="165" y="23"/>
                    <a:pt x="165" y="23"/>
                  </a:cubicBezTo>
                  <a:cubicBezTo>
                    <a:pt x="165" y="22"/>
                    <a:pt x="165" y="22"/>
                    <a:pt x="165" y="22"/>
                  </a:cubicBezTo>
                  <a:cubicBezTo>
                    <a:pt x="164" y="23"/>
                    <a:pt x="164" y="23"/>
                    <a:pt x="164" y="23"/>
                  </a:cubicBezTo>
                  <a:cubicBezTo>
                    <a:pt x="164" y="23"/>
                    <a:pt x="164" y="23"/>
                    <a:pt x="164" y="23"/>
                  </a:cubicBezTo>
                  <a:cubicBezTo>
                    <a:pt x="164" y="23"/>
                    <a:pt x="164" y="23"/>
                    <a:pt x="164" y="23"/>
                  </a:cubicBezTo>
                  <a:cubicBezTo>
                    <a:pt x="163" y="24"/>
                    <a:pt x="163" y="24"/>
                    <a:pt x="163" y="24"/>
                  </a:cubicBezTo>
                  <a:cubicBezTo>
                    <a:pt x="162" y="24"/>
                    <a:pt x="162" y="24"/>
                    <a:pt x="162" y="24"/>
                  </a:cubicBezTo>
                  <a:cubicBezTo>
                    <a:pt x="161" y="24"/>
                    <a:pt x="161" y="24"/>
                    <a:pt x="161" y="24"/>
                  </a:cubicBezTo>
                  <a:cubicBezTo>
                    <a:pt x="160" y="24"/>
                    <a:pt x="160" y="24"/>
                    <a:pt x="160" y="24"/>
                  </a:cubicBezTo>
                  <a:cubicBezTo>
                    <a:pt x="160" y="24"/>
                    <a:pt x="160" y="24"/>
                    <a:pt x="160" y="24"/>
                  </a:cubicBezTo>
                  <a:cubicBezTo>
                    <a:pt x="159" y="24"/>
                    <a:pt x="159" y="24"/>
                    <a:pt x="159" y="24"/>
                  </a:cubicBezTo>
                  <a:cubicBezTo>
                    <a:pt x="159" y="24"/>
                    <a:pt x="159" y="24"/>
                    <a:pt x="159" y="24"/>
                  </a:cubicBezTo>
                  <a:cubicBezTo>
                    <a:pt x="159" y="24"/>
                    <a:pt x="159" y="24"/>
                    <a:pt x="159" y="24"/>
                  </a:cubicBezTo>
                  <a:cubicBezTo>
                    <a:pt x="159" y="24"/>
                    <a:pt x="159" y="24"/>
                    <a:pt x="159" y="24"/>
                  </a:cubicBezTo>
                  <a:cubicBezTo>
                    <a:pt x="159" y="24"/>
                    <a:pt x="159" y="24"/>
                    <a:pt x="159" y="24"/>
                  </a:cubicBezTo>
                  <a:cubicBezTo>
                    <a:pt x="159" y="25"/>
                    <a:pt x="159" y="25"/>
                    <a:pt x="159" y="25"/>
                  </a:cubicBezTo>
                  <a:cubicBezTo>
                    <a:pt x="158" y="25"/>
                    <a:pt x="158" y="25"/>
                    <a:pt x="158" y="25"/>
                  </a:cubicBezTo>
                  <a:cubicBezTo>
                    <a:pt x="157" y="25"/>
                    <a:pt x="157" y="25"/>
                    <a:pt x="157" y="25"/>
                  </a:cubicBezTo>
                  <a:cubicBezTo>
                    <a:pt x="157" y="25"/>
                    <a:pt x="157" y="25"/>
                    <a:pt x="157" y="25"/>
                  </a:cubicBezTo>
                  <a:cubicBezTo>
                    <a:pt x="156" y="25"/>
                    <a:pt x="156" y="25"/>
                    <a:pt x="156" y="25"/>
                  </a:cubicBezTo>
                  <a:cubicBezTo>
                    <a:pt x="156" y="25"/>
                    <a:pt x="156" y="25"/>
                    <a:pt x="156" y="25"/>
                  </a:cubicBezTo>
                  <a:cubicBezTo>
                    <a:pt x="155" y="25"/>
                    <a:pt x="155" y="25"/>
                    <a:pt x="155" y="25"/>
                  </a:cubicBezTo>
                  <a:cubicBezTo>
                    <a:pt x="154" y="25"/>
                    <a:pt x="154" y="25"/>
                    <a:pt x="154" y="25"/>
                  </a:cubicBezTo>
                  <a:cubicBezTo>
                    <a:pt x="153" y="25"/>
                    <a:pt x="153" y="25"/>
                    <a:pt x="153" y="25"/>
                  </a:cubicBezTo>
                  <a:cubicBezTo>
                    <a:pt x="153" y="25"/>
                    <a:pt x="153" y="25"/>
                    <a:pt x="153" y="25"/>
                  </a:cubicBezTo>
                  <a:cubicBezTo>
                    <a:pt x="152" y="25"/>
                    <a:pt x="152" y="25"/>
                    <a:pt x="152" y="25"/>
                  </a:cubicBezTo>
                  <a:cubicBezTo>
                    <a:pt x="152" y="25"/>
                    <a:pt x="152" y="25"/>
                    <a:pt x="152" y="25"/>
                  </a:cubicBezTo>
                  <a:cubicBezTo>
                    <a:pt x="151" y="25"/>
                    <a:pt x="151" y="25"/>
                    <a:pt x="151" y="25"/>
                  </a:cubicBezTo>
                  <a:cubicBezTo>
                    <a:pt x="150" y="25"/>
                    <a:pt x="150" y="25"/>
                    <a:pt x="150" y="25"/>
                  </a:cubicBezTo>
                  <a:cubicBezTo>
                    <a:pt x="150" y="25"/>
                    <a:pt x="150" y="25"/>
                    <a:pt x="150" y="2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8" y="25"/>
                    <a:pt x="148" y="25"/>
                    <a:pt x="148" y="25"/>
                  </a:cubicBezTo>
                  <a:cubicBezTo>
                    <a:pt x="147" y="24"/>
                    <a:pt x="147" y="24"/>
                    <a:pt x="147" y="24"/>
                  </a:cubicBezTo>
                  <a:cubicBezTo>
                    <a:pt x="147" y="24"/>
                    <a:pt x="147" y="24"/>
                    <a:pt x="147" y="24"/>
                  </a:cubicBezTo>
                  <a:cubicBezTo>
                    <a:pt x="147" y="24"/>
                    <a:pt x="147" y="24"/>
                    <a:pt x="147" y="24"/>
                  </a:cubicBezTo>
                  <a:cubicBezTo>
                    <a:pt x="145" y="24"/>
                    <a:pt x="145" y="24"/>
                    <a:pt x="145" y="24"/>
                  </a:cubicBezTo>
                  <a:cubicBezTo>
                    <a:pt x="145" y="24"/>
                    <a:pt x="145" y="24"/>
                    <a:pt x="145" y="24"/>
                  </a:cubicBezTo>
                  <a:cubicBezTo>
                    <a:pt x="144" y="24"/>
                    <a:pt x="144" y="24"/>
                    <a:pt x="144" y="24"/>
                  </a:cubicBezTo>
                  <a:cubicBezTo>
                    <a:pt x="143" y="24"/>
                    <a:pt x="143" y="24"/>
                    <a:pt x="143" y="24"/>
                  </a:cubicBezTo>
                  <a:cubicBezTo>
                    <a:pt x="143" y="24"/>
                    <a:pt x="143" y="24"/>
                    <a:pt x="143" y="24"/>
                  </a:cubicBezTo>
                  <a:cubicBezTo>
                    <a:pt x="142" y="24"/>
                    <a:pt x="142" y="24"/>
                    <a:pt x="142" y="24"/>
                  </a:cubicBezTo>
                  <a:cubicBezTo>
                    <a:pt x="141" y="24"/>
                    <a:pt x="141" y="24"/>
                    <a:pt x="141" y="24"/>
                  </a:cubicBezTo>
                  <a:cubicBezTo>
                    <a:pt x="141" y="24"/>
                    <a:pt x="141" y="24"/>
                    <a:pt x="141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39" y="24"/>
                    <a:pt x="139" y="24"/>
                    <a:pt x="139" y="24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38" y="24"/>
                    <a:pt x="138" y="24"/>
                    <a:pt x="138" y="24"/>
                  </a:cubicBezTo>
                  <a:cubicBezTo>
                    <a:pt x="137" y="24"/>
                    <a:pt x="137" y="24"/>
                    <a:pt x="137" y="24"/>
                  </a:cubicBezTo>
                  <a:cubicBezTo>
                    <a:pt x="137" y="24"/>
                    <a:pt x="137" y="24"/>
                    <a:pt x="137" y="24"/>
                  </a:cubicBezTo>
                  <a:cubicBezTo>
                    <a:pt x="136" y="24"/>
                    <a:pt x="136" y="24"/>
                    <a:pt x="136" y="24"/>
                  </a:cubicBezTo>
                  <a:cubicBezTo>
                    <a:pt x="136" y="24"/>
                    <a:pt x="136" y="24"/>
                    <a:pt x="136" y="24"/>
                  </a:cubicBezTo>
                  <a:cubicBezTo>
                    <a:pt x="136" y="24"/>
                    <a:pt x="136" y="24"/>
                    <a:pt x="136" y="24"/>
                  </a:cubicBezTo>
                  <a:cubicBezTo>
                    <a:pt x="136" y="24"/>
                    <a:pt x="136" y="24"/>
                    <a:pt x="136" y="24"/>
                  </a:cubicBezTo>
                  <a:cubicBezTo>
                    <a:pt x="137" y="24"/>
                    <a:pt x="137" y="24"/>
                    <a:pt x="137" y="24"/>
                  </a:cubicBezTo>
                  <a:cubicBezTo>
                    <a:pt x="137" y="25"/>
                    <a:pt x="137" y="25"/>
                    <a:pt x="137" y="25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37" y="25"/>
                    <a:pt x="137" y="25"/>
                    <a:pt x="137" y="25"/>
                  </a:cubicBezTo>
                  <a:cubicBezTo>
                    <a:pt x="137" y="26"/>
                    <a:pt x="137" y="26"/>
                    <a:pt x="137" y="26"/>
                  </a:cubicBezTo>
                  <a:cubicBezTo>
                    <a:pt x="136" y="26"/>
                    <a:pt x="136" y="26"/>
                    <a:pt x="136" y="26"/>
                  </a:cubicBezTo>
                  <a:cubicBezTo>
                    <a:pt x="136" y="26"/>
                    <a:pt x="136" y="26"/>
                    <a:pt x="136" y="26"/>
                  </a:cubicBezTo>
                  <a:cubicBezTo>
                    <a:pt x="135" y="26"/>
                    <a:pt x="135" y="26"/>
                    <a:pt x="135" y="26"/>
                  </a:cubicBezTo>
                  <a:cubicBezTo>
                    <a:pt x="134" y="26"/>
                    <a:pt x="134" y="26"/>
                    <a:pt x="134" y="26"/>
                  </a:cubicBezTo>
                  <a:cubicBezTo>
                    <a:pt x="133" y="27"/>
                    <a:pt x="133" y="27"/>
                    <a:pt x="133" y="27"/>
                  </a:cubicBezTo>
                  <a:cubicBezTo>
                    <a:pt x="132" y="27"/>
                    <a:pt x="132" y="27"/>
                    <a:pt x="132" y="27"/>
                  </a:cubicBezTo>
                  <a:cubicBezTo>
                    <a:pt x="132" y="27"/>
                    <a:pt x="132" y="27"/>
                    <a:pt x="132" y="27"/>
                  </a:cubicBezTo>
                  <a:cubicBezTo>
                    <a:pt x="131" y="27"/>
                    <a:pt x="131" y="27"/>
                    <a:pt x="131" y="27"/>
                  </a:cubicBezTo>
                  <a:cubicBezTo>
                    <a:pt x="131" y="27"/>
                    <a:pt x="131" y="27"/>
                    <a:pt x="131" y="27"/>
                  </a:cubicBezTo>
                  <a:cubicBezTo>
                    <a:pt x="130" y="28"/>
                    <a:pt x="130" y="28"/>
                    <a:pt x="130" y="28"/>
                  </a:cubicBezTo>
                  <a:cubicBezTo>
                    <a:pt x="129" y="28"/>
                    <a:pt x="129" y="28"/>
                    <a:pt x="129" y="28"/>
                  </a:cubicBezTo>
                  <a:cubicBezTo>
                    <a:pt x="129" y="28"/>
                    <a:pt x="129" y="28"/>
                    <a:pt x="129" y="28"/>
                  </a:cubicBezTo>
                  <a:cubicBezTo>
                    <a:pt x="129" y="29"/>
                    <a:pt x="129" y="29"/>
                    <a:pt x="129" y="29"/>
                  </a:cubicBezTo>
                  <a:cubicBezTo>
                    <a:pt x="129" y="29"/>
                    <a:pt x="129" y="29"/>
                    <a:pt x="129" y="29"/>
                  </a:cubicBezTo>
                  <a:cubicBezTo>
                    <a:pt x="129" y="30"/>
                    <a:pt x="129" y="30"/>
                    <a:pt x="129" y="30"/>
                  </a:cubicBezTo>
                  <a:cubicBezTo>
                    <a:pt x="129" y="31"/>
                    <a:pt x="129" y="31"/>
                    <a:pt x="129" y="31"/>
                  </a:cubicBezTo>
                  <a:cubicBezTo>
                    <a:pt x="130" y="31"/>
                    <a:pt x="130" y="31"/>
                    <a:pt x="130" y="31"/>
                  </a:cubicBezTo>
                  <a:cubicBezTo>
                    <a:pt x="130" y="31"/>
                    <a:pt x="130" y="31"/>
                    <a:pt x="130" y="31"/>
                  </a:cubicBezTo>
                  <a:cubicBezTo>
                    <a:pt x="130" y="31"/>
                    <a:pt x="130" y="31"/>
                    <a:pt x="130" y="31"/>
                  </a:cubicBezTo>
                  <a:cubicBezTo>
                    <a:pt x="130" y="30"/>
                    <a:pt x="130" y="30"/>
                    <a:pt x="130" y="30"/>
                  </a:cubicBezTo>
                  <a:cubicBezTo>
                    <a:pt x="131" y="29"/>
                    <a:pt x="131" y="29"/>
                    <a:pt x="131" y="29"/>
                  </a:cubicBezTo>
                  <a:cubicBezTo>
                    <a:pt x="132" y="29"/>
                    <a:pt x="132" y="29"/>
                    <a:pt x="132" y="29"/>
                  </a:cubicBezTo>
                  <a:cubicBezTo>
                    <a:pt x="132" y="29"/>
                    <a:pt x="132" y="29"/>
                    <a:pt x="132" y="29"/>
                  </a:cubicBezTo>
                  <a:cubicBezTo>
                    <a:pt x="133" y="29"/>
                    <a:pt x="133" y="29"/>
                    <a:pt x="133" y="29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135" y="28"/>
                    <a:pt x="135" y="28"/>
                    <a:pt x="135" y="28"/>
                  </a:cubicBezTo>
                  <a:cubicBezTo>
                    <a:pt x="136" y="28"/>
                    <a:pt x="136" y="28"/>
                    <a:pt x="136" y="28"/>
                  </a:cubicBezTo>
                  <a:cubicBezTo>
                    <a:pt x="138" y="27"/>
                    <a:pt x="138" y="27"/>
                    <a:pt x="138" y="27"/>
                  </a:cubicBezTo>
                  <a:cubicBezTo>
                    <a:pt x="138" y="27"/>
                    <a:pt x="138" y="27"/>
                    <a:pt x="138" y="27"/>
                  </a:cubicBezTo>
                  <a:cubicBezTo>
                    <a:pt x="138" y="27"/>
                    <a:pt x="138" y="27"/>
                    <a:pt x="138" y="27"/>
                  </a:cubicBezTo>
                  <a:cubicBezTo>
                    <a:pt x="138" y="28"/>
                    <a:pt x="138" y="28"/>
                    <a:pt x="138" y="28"/>
                  </a:cubicBezTo>
                  <a:cubicBezTo>
                    <a:pt x="138" y="28"/>
                    <a:pt x="138" y="28"/>
                    <a:pt x="138" y="28"/>
                  </a:cubicBezTo>
                  <a:cubicBezTo>
                    <a:pt x="139" y="28"/>
                    <a:pt x="139" y="28"/>
                    <a:pt x="139" y="28"/>
                  </a:cubicBezTo>
                  <a:cubicBezTo>
                    <a:pt x="139" y="27"/>
                    <a:pt x="139" y="27"/>
                    <a:pt x="139" y="27"/>
                  </a:cubicBezTo>
                  <a:cubicBezTo>
                    <a:pt x="140" y="26"/>
                    <a:pt x="140" y="26"/>
                    <a:pt x="140" y="26"/>
                  </a:cubicBezTo>
                  <a:cubicBezTo>
                    <a:pt x="140" y="26"/>
                    <a:pt x="140" y="26"/>
                    <a:pt x="140" y="26"/>
                  </a:cubicBezTo>
                  <a:cubicBezTo>
                    <a:pt x="141" y="26"/>
                    <a:pt x="141" y="26"/>
                    <a:pt x="141" y="26"/>
                  </a:cubicBezTo>
                  <a:cubicBezTo>
                    <a:pt x="141" y="26"/>
                    <a:pt x="141" y="26"/>
                    <a:pt x="141" y="26"/>
                  </a:cubicBezTo>
                  <a:cubicBezTo>
                    <a:pt x="142" y="26"/>
                    <a:pt x="142" y="26"/>
                    <a:pt x="142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4" y="27"/>
                    <a:pt x="144" y="27"/>
                    <a:pt x="144" y="27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7" y="27"/>
                    <a:pt x="147" y="27"/>
                    <a:pt x="147" y="27"/>
                  </a:cubicBezTo>
                  <a:cubicBezTo>
                    <a:pt x="148" y="27"/>
                    <a:pt x="148" y="27"/>
                    <a:pt x="148" y="27"/>
                  </a:cubicBezTo>
                  <a:cubicBezTo>
                    <a:pt x="149" y="27"/>
                    <a:pt x="149" y="27"/>
                    <a:pt x="149" y="27"/>
                  </a:cubicBezTo>
                  <a:cubicBezTo>
                    <a:pt x="150" y="27"/>
                    <a:pt x="150" y="27"/>
                    <a:pt x="150" y="27"/>
                  </a:cubicBezTo>
                  <a:cubicBezTo>
                    <a:pt x="152" y="28"/>
                    <a:pt x="152" y="28"/>
                    <a:pt x="152" y="28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3" y="28"/>
                    <a:pt x="153" y="28"/>
                    <a:pt x="153" y="28"/>
                  </a:cubicBezTo>
                  <a:cubicBezTo>
                    <a:pt x="153" y="28"/>
                    <a:pt x="153" y="28"/>
                    <a:pt x="153" y="28"/>
                  </a:cubicBezTo>
                  <a:cubicBezTo>
                    <a:pt x="153" y="29"/>
                    <a:pt x="153" y="29"/>
                    <a:pt x="153" y="29"/>
                  </a:cubicBezTo>
                  <a:cubicBezTo>
                    <a:pt x="152" y="29"/>
                    <a:pt x="152" y="29"/>
                    <a:pt x="152" y="29"/>
                  </a:cubicBezTo>
                  <a:cubicBezTo>
                    <a:pt x="152" y="30"/>
                    <a:pt x="152" y="30"/>
                    <a:pt x="152" y="30"/>
                  </a:cubicBezTo>
                  <a:cubicBezTo>
                    <a:pt x="152" y="30"/>
                    <a:pt x="152" y="30"/>
                    <a:pt x="152" y="30"/>
                  </a:cubicBezTo>
                  <a:cubicBezTo>
                    <a:pt x="151" y="31"/>
                    <a:pt x="151" y="31"/>
                    <a:pt x="151" y="31"/>
                  </a:cubicBezTo>
                  <a:cubicBezTo>
                    <a:pt x="149" y="31"/>
                    <a:pt x="149" y="31"/>
                    <a:pt x="149" y="31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47" y="31"/>
                    <a:pt x="147" y="31"/>
                    <a:pt x="147" y="31"/>
                  </a:cubicBezTo>
                  <a:cubicBezTo>
                    <a:pt x="147" y="31"/>
                    <a:pt x="147" y="31"/>
                    <a:pt x="147" y="31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49" y="33"/>
                    <a:pt x="149" y="33"/>
                    <a:pt x="149" y="33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50" y="32"/>
                    <a:pt x="152" y="32"/>
                    <a:pt x="152" y="32"/>
                  </a:cubicBezTo>
                  <a:cubicBezTo>
                    <a:pt x="152" y="32"/>
                    <a:pt x="153" y="33"/>
                    <a:pt x="153" y="33"/>
                  </a:cubicBezTo>
                  <a:cubicBezTo>
                    <a:pt x="154" y="33"/>
                    <a:pt x="154" y="33"/>
                    <a:pt x="154" y="33"/>
                  </a:cubicBezTo>
                  <a:cubicBezTo>
                    <a:pt x="154" y="33"/>
                    <a:pt x="154" y="33"/>
                    <a:pt x="154" y="33"/>
                  </a:cubicBezTo>
                  <a:cubicBezTo>
                    <a:pt x="155" y="33"/>
                    <a:pt x="155" y="33"/>
                    <a:pt x="155" y="33"/>
                  </a:cubicBezTo>
                  <a:cubicBezTo>
                    <a:pt x="155" y="33"/>
                    <a:pt x="155" y="33"/>
                    <a:pt x="155" y="33"/>
                  </a:cubicBezTo>
                  <a:cubicBezTo>
                    <a:pt x="155" y="33"/>
                    <a:pt x="155" y="33"/>
                    <a:pt x="155" y="33"/>
                  </a:cubicBezTo>
                  <a:cubicBezTo>
                    <a:pt x="156" y="33"/>
                    <a:pt x="156" y="33"/>
                    <a:pt x="156" y="33"/>
                  </a:cubicBezTo>
                  <a:cubicBezTo>
                    <a:pt x="156" y="33"/>
                    <a:pt x="156" y="33"/>
                    <a:pt x="156" y="33"/>
                  </a:cubicBezTo>
                  <a:cubicBezTo>
                    <a:pt x="157" y="32"/>
                    <a:pt x="157" y="32"/>
                    <a:pt x="157" y="32"/>
                  </a:cubicBezTo>
                  <a:cubicBezTo>
                    <a:pt x="157" y="31"/>
                    <a:pt x="157" y="31"/>
                    <a:pt x="157" y="31"/>
                  </a:cubicBezTo>
                  <a:cubicBezTo>
                    <a:pt x="157" y="30"/>
                    <a:pt x="157" y="30"/>
                    <a:pt x="157" y="30"/>
                  </a:cubicBezTo>
                  <a:cubicBezTo>
                    <a:pt x="158" y="29"/>
                    <a:pt x="158" y="29"/>
                    <a:pt x="158" y="29"/>
                  </a:cubicBezTo>
                  <a:cubicBezTo>
                    <a:pt x="157" y="29"/>
                    <a:pt x="157" y="29"/>
                    <a:pt x="157" y="29"/>
                  </a:cubicBezTo>
                  <a:cubicBezTo>
                    <a:pt x="157" y="29"/>
                    <a:pt x="157" y="29"/>
                    <a:pt x="157" y="29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9" y="28"/>
                    <a:pt x="159" y="28"/>
                    <a:pt x="159" y="28"/>
                  </a:cubicBezTo>
                  <a:cubicBezTo>
                    <a:pt x="160" y="28"/>
                    <a:pt x="160" y="28"/>
                    <a:pt x="160" y="28"/>
                  </a:cubicBezTo>
                  <a:cubicBezTo>
                    <a:pt x="161" y="28"/>
                    <a:pt x="161" y="28"/>
                    <a:pt x="161" y="28"/>
                  </a:cubicBezTo>
                  <a:cubicBezTo>
                    <a:pt x="162" y="28"/>
                    <a:pt x="162" y="28"/>
                    <a:pt x="162" y="28"/>
                  </a:cubicBezTo>
                  <a:cubicBezTo>
                    <a:pt x="163" y="28"/>
                    <a:pt x="163" y="28"/>
                    <a:pt x="163" y="28"/>
                  </a:cubicBezTo>
                  <a:cubicBezTo>
                    <a:pt x="163" y="29"/>
                    <a:pt x="163" y="29"/>
                    <a:pt x="163" y="29"/>
                  </a:cubicBezTo>
                  <a:cubicBezTo>
                    <a:pt x="163" y="30"/>
                    <a:pt x="163" y="30"/>
                    <a:pt x="163" y="30"/>
                  </a:cubicBezTo>
                  <a:cubicBezTo>
                    <a:pt x="163" y="31"/>
                    <a:pt x="163" y="31"/>
                    <a:pt x="163" y="31"/>
                  </a:cubicBezTo>
                  <a:cubicBezTo>
                    <a:pt x="162" y="32"/>
                    <a:pt x="162" y="32"/>
                    <a:pt x="162" y="32"/>
                  </a:cubicBezTo>
                  <a:cubicBezTo>
                    <a:pt x="161" y="34"/>
                    <a:pt x="161" y="34"/>
                    <a:pt x="161" y="34"/>
                  </a:cubicBezTo>
                  <a:cubicBezTo>
                    <a:pt x="161" y="35"/>
                    <a:pt x="161" y="35"/>
                    <a:pt x="161" y="35"/>
                  </a:cubicBezTo>
                  <a:cubicBezTo>
                    <a:pt x="161" y="35"/>
                    <a:pt x="161" y="35"/>
                    <a:pt x="161" y="35"/>
                  </a:cubicBezTo>
                  <a:cubicBezTo>
                    <a:pt x="158" y="37"/>
                    <a:pt x="158" y="37"/>
                    <a:pt x="158" y="37"/>
                  </a:cubicBezTo>
                  <a:cubicBezTo>
                    <a:pt x="158" y="37"/>
                    <a:pt x="158" y="37"/>
                    <a:pt x="158" y="37"/>
                  </a:cubicBezTo>
                  <a:cubicBezTo>
                    <a:pt x="158" y="37"/>
                    <a:pt x="158" y="37"/>
                    <a:pt x="158" y="37"/>
                  </a:cubicBezTo>
                  <a:cubicBezTo>
                    <a:pt x="157" y="37"/>
                    <a:pt x="157" y="37"/>
                    <a:pt x="157" y="37"/>
                  </a:cubicBezTo>
                  <a:cubicBezTo>
                    <a:pt x="156" y="38"/>
                    <a:pt x="156" y="38"/>
                    <a:pt x="156" y="38"/>
                  </a:cubicBezTo>
                  <a:cubicBezTo>
                    <a:pt x="156" y="38"/>
                    <a:pt x="156" y="38"/>
                    <a:pt x="156" y="38"/>
                  </a:cubicBezTo>
                  <a:cubicBezTo>
                    <a:pt x="156" y="38"/>
                    <a:pt x="156" y="38"/>
                    <a:pt x="156" y="38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54" y="40"/>
                    <a:pt x="154" y="40"/>
                    <a:pt x="154" y="40"/>
                  </a:cubicBezTo>
                  <a:cubicBezTo>
                    <a:pt x="154" y="40"/>
                    <a:pt x="154" y="40"/>
                    <a:pt x="154" y="40"/>
                  </a:cubicBezTo>
                  <a:cubicBezTo>
                    <a:pt x="153" y="40"/>
                    <a:pt x="153" y="40"/>
                    <a:pt x="153" y="40"/>
                  </a:cubicBezTo>
                  <a:cubicBezTo>
                    <a:pt x="153" y="40"/>
                    <a:pt x="153" y="40"/>
                    <a:pt x="153" y="40"/>
                  </a:cubicBezTo>
                  <a:cubicBezTo>
                    <a:pt x="153" y="40"/>
                    <a:pt x="153" y="40"/>
                    <a:pt x="153" y="40"/>
                  </a:cubicBezTo>
                  <a:cubicBezTo>
                    <a:pt x="153" y="41"/>
                    <a:pt x="153" y="41"/>
                    <a:pt x="153" y="41"/>
                  </a:cubicBezTo>
                  <a:cubicBezTo>
                    <a:pt x="153" y="41"/>
                    <a:pt x="153" y="41"/>
                    <a:pt x="153" y="41"/>
                  </a:cubicBezTo>
                  <a:cubicBezTo>
                    <a:pt x="152" y="42"/>
                    <a:pt x="152" y="42"/>
                    <a:pt x="152" y="42"/>
                  </a:cubicBezTo>
                  <a:cubicBezTo>
                    <a:pt x="151" y="43"/>
                    <a:pt x="151" y="43"/>
                    <a:pt x="151" y="43"/>
                  </a:cubicBezTo>
                  <a:cubicBezTo>
                    <a:pt x="151" y="43"/>
                    <a:pt x="151" y="43"/>
                    <a:pt x="151" y="43"/>
                  </a:cubicBezTo>
                  <a:cubicBezTo>
                    <a:pt x="150" y="44"/>
                    <a:pt x="150" y="44"/>
                    <a:pt x="150" y="44"/>
                  </a:cubicBezTo>
                  <a:cubicBezTo>
                    <a:pt x="149" y="45"/>
                    <a:pt x="149" y="45"/>
                    <a:pt x="149" y="45"/>
                  </a:cubicBezTo>
                  <a:cubicBezTo>
                    <a:pt x="148" y="45"/>
                    <a:pt x="148" y="45"/>
                    <a:pt x="148" y="45"/>
                  </a:cubicBezTo>
                  <a:cubicBezTo>
                    <a:pt x="147" y="46"/>
                    <a:pt x="147" y="46"/>
                    <a:pt x="147" y="46"/>
                  </a:cubicBezTo>
                  <a:cubicBezTo>
                    <a:pt x="147" y="46"/>
                    <a:pt x="147" y="46"/>
                    <a:pt x="147" y="46"/>
                  </a:cubicBezTo>
                  <a:cubicBezTo>
                    <a:pt x="146" y="46"/>
                    <a:pt x="146" y="46"/>
                    <a:pt x="146" y="46"/>
                  </a:cubicBezTo>
                  <a:cubicBezTo>
                    <a:pt x="146" y="47"/>
                    <a:pt x="146" y="47"/>
                    <a:pt x="146" y="47"/>
                  </a:cubicBezTo>
                  <a:cubicBezTo>
                    <a:pt x="146" y="47"/>
                    <a:pt x="146" y="47"/>
                    <a:pt x="146" y="47"/>
                  </a:cubicBezTo>
                  <a:cubicBezTo>
                    <a:pt x="146" y="48"/>
                    <a:pt x="146" y="48"/>
                    <a:pt x="146" y="48"/>
                  </a:cubicBezTo>
                  <a:cubicBezTo>
                    <a:pt x="146" y="49"/>
                    <a:pt x="146" y="49"/>
                    <a:pt x="146" y="49"/>
                  </a:cubicBezTo>
                  <a:cubicBezTo>
                    <a:pt x="146" y="48"/>
                    <a:pt x="146" y="48"/>
                    <a:pt x="146" y="48"/>
                  </a:cubicBezTo>
                  <a:cubicBezTo>
                    <a:pt x="146" y="48"/>
                    <a:pt x="146" y="48"/>
                    <a:pt x="146" y="48"/>
                  </a:cubicBezTo>
                  <a:cubicBezTo>
                    <a:pt x="147" y="47"/>
                    <a:pt x="147" y="47"/>
                    <a:pt x="147" y="47"/>
                  </a:cubicBezTo>
                  <a:cubicBezTo>
                    <a:pt x="148" y="46"/>
                    <a:pt x="148" y="46"/>
                    <a:pt x="148" y="46"/>
                  </a:cubicBezTo>
                  <a:cubicBezTo>
                    <a:pt x="149" y="45"/>
                    <a:pt x="149" y="45"/>
                    <a:pt x="149" y="45"/>
                  </a:cubicBezTo>
                  <a:cubicBezTo>
                    <a:pt x="149" y="45"/>
                    <a:pt x="149" y="45"/>
                    <a:pt x="149" y="45"/>
                  </a:cubicBezTo>
                  <a:cubicBezTo>
                    <a:pt x="149" y="46"/>
                    <a:pt x="149" y="46"/>
                    <a:pt x="149" y="46"/>
                  </a:cubicBezTo>
                  <a:cubicBezTo>
                    <a:pt x="150" y="45"/>
                    <a:pt x="150" y="45"/>
                    <a:pt x="150" y="45"/>
                  </a:cubicBezTo>
                  <a:cubicBezTo>
                    <a:pt x="151" y="44"/>
                    <a:pt x="151" y="44"/>
                    <a:pt x="151" y="44"/>
                  </a:cubicBezTo>
                  <a:cubicBezTo>
                    <a:pt x="152" y="44"/>
                    <a:pt x="152" y="44"/>
                    <a:pt x="152" y="44"/>
                  </a:cubicBezTo>
                  <a:cubicBezTo>
                    <a:pt x="152" y="43"/>
                    <a:pt x="152" y="43"/>
                    <a:pt x="152" y="43"/>
                  </a:cubicBezTo>
                  <a:cubicBezTo>
                    <a:pt x="153" y="42"/>
                    <a:pt x="153" y="42"/>
                    <a:pt x="153" y="42"/>
                  </a:cubicBezTo>
                  <a:cubicBezTo>
                    <a:pt x="154" y="41"/>
                    <a:pt x="154" y="41"/>
                    <a:pt x="154" y="41"/>
                  </a:cubicBezTo>
                  <a:cubicBezTo>
                    <a:pt x="155" y="41"/>
                    <a:pt x="155" y="41"/>
                    <a:pt x="155" y="41"/>
                  </a:cubicBezTo>
                  <a:cubicBezTo>
                    <a:pt x="156" y="41"/>
                    <a:pt x="156" y="41"/>
                    <a:pt x="156" y="41"/>
                  </a:cubicBezTo>
                  <a:cubicBezTo>
                    <a:pt x="156" y="41"/>
                    <a:pt x="156" y="41"/>
                    <a:pt x="156" y="41"/>
                  </a:cubicBezTo>
                  <a:cubicBezTo>
                    <a:pt x="157" y="40"/>
                    <a:pt x="157" y="40"/>
                    <a:pt x="157" y="40"/>
                  </a:cubicBezTo>
                  <a:cubicBezTo>
                    <a:pt x="157" y="40"/>
                    <a:pt x="157" y="40"/>
                    <a:pt x="157" y="40"/>
                  </a:cubicBezTo>
                  <a:cubicBezTo>
                    <a:pt x="158" y="40"/>
                    <a:pt x="158" y="40"/>
                    <a:pt x="158" y="40"/>
                  </a:cubicBezTo>
                  <a:cubicBezTo>
                    <a:pt x="159" y="40"/>
                    <a:pt x="159" y="40"/>
                    <a:pt x="159" y="40"/>
                  </a:cubicBezTo>
                  <a:cubicBezTo>
                    <a:pt x="160" y="40"/>
                    <a:pt x="160" y="40"/>
                    <a:pt x="160" y="40"/>
                  </a:cubicBezTo>
                  <a:cubicBezTo>
                    <a:pt x="161" y="39"/>
                    <a:pt x="161" y="39"/>
                    <a:pt x="161" y="39"/>
                  </a:cubicBezTo>
                  <a:cubicBezTo>
                    <a:pt x="162" y="39"/>
                    <a:pt x="162" y="39"/>
                    <a:pt x="162" y="39"/>
                  </a:cubicBezTo>
                  <a:cubicBezTo>
                    <a:pt x="163" y="38"/>
                    <a:pt x="163" y="38"/>
                    <a:pt x="163" y="38"/>
                  </a:cubicBezTo>
                  <a:cubicBezTo>
                    <a:pt x="163" y="38"/>
                    <a:pt x="163" y="38"/>
                    <a:pt x="163" y="38"/>
                  </a:cubicBezTo>
                  <a:cubicBezTo>
                    <a:pt x="164" y="38"/>
                    <a:pt x="164" y="38"/>
                    <a:pt x="164" y="38"/>
                  </a:cubicBezTo>
                  <a:cubicBezTo>
                    <a:pt x="164" y="37"/>
                    <a:pt x="164" y="37"/>
                    <a:pt x="164" y="37"/>
                  </a:cubicBezTo>
                  <a:cubicBezTo>
                    <a:pt x="165" y="36"/>
                    <a:pt x="165" y="36"/>
                    <a:pt x="165" y="36"/>
                  </a:cubicBezTo>
                  <a:cubicBezTo>
                    <a:pt x="166" y="35"/>
                    <a:pt x="166" y="35"/>
                    <a:pt x="166" y="35"/>
                  </a:cubicBezTo>
                  <a:cubicBezTo>
                    <a:pt x="166" y="35"/>
                    <a:pt x="166" y="35"/>
                    <a:pt x="166" y="35"/>
                  </a:cubicBezTo>
                  <a:cubicBezTo>
                    <a:pt x="166" y="34"/>
                    <a:pt x="166" y="34"/>
                    <a:pt x="166" y="34"/>
                  </a:cubicBezTo>
                  <a:cubicBezTo>
                    <a:pt x="167" y="34"/>
                    <a:pt x="167" y="34"/>
                    <a:pt x="167" y="34"/>
                  </a:cubicBezTo>
                  <a:cubicBezTo>
                    <a:pt x="167" y="34"/>
                    <a:pt x="167" y="34"/>
                    <a:pt x="167" y="34"/>
                  </a:cubicBezTo>
                  <a:cubicBezTo>
                    <a:pt x="167" y="34"/>
                    <a:pt x="167" y="34"/>
                    <a:pt x="167" y="34"/>
                  </a:cubicBezTo>
                  <a:cubicBezTo>
                    <a:pt x="167" y="35"/>
                    <a:pt x="167" y="35"/>
                    <a:pt x="167" y="35"/>
                  </a:cubicBezTo>
                  <a:cubicBezTo>
                    <a:pt x="167" y="35"/>
                    <a:pt x="167" y="35"/>
                    <a:pt x="167" y="35"/>
                  </a:cubicBezTo>
                  <a:cubicBezTo>
                    <a:pt x="167" y="36"/>
                    <a:pt x="167" y="36"/>
                    <a:pt x="167" y="36"/>
                  </a:cubicBezTo>
                  <a:cubicBezTo>
                    <a:pt x="167" y="36"/>
                    <a:pt x="167" y="36"/>
                    <a:pt x="167" y="36"/>
                  </a:cubicBezTo>
                  <a:cubicBezTo>
                    <a:pt x="168" y="37"/>
                    <a:pt x="168" y="37"/>
                    <a:pt x="168" y="37"/>
                  </a:cubicBezTo>
                  <a:cubicBezTo>
                    <a:pt x="167" y="38"/>
                    <a:pt x="167" y="38"/>
                    <a:pt x="167" y="38"/>
                  </a:cubicBezTo>
                  <a:cubicBezTo>
                    <a:pt x="167" y="38"/>
                    <a:pt x="167" y="38"/>
                    <a:pt x="167" y="38"/>
                  </a:cubicBezTo>
                  <a:cubicBezTo>
                    <a:pt x="168" y="38"/>
                    <a:pt x="168" y="38"/>
                    <a:pt x="168" y="38"/>
                  </a:cubicBezTo>
                  <a:cubicBezTo>
                    <a:pt x="168" y="37"/>
                    <a:pt x="168" y="37"/>
                    <a:pt x="168" y="37"/>
                  </a:cubicBezTo>
                  <a:cubicBezTo>
                    <a:pt x="168" y="36"/>
                    <a:pt x="168" y="36"/>
                    <a:pt x="168" y="36"/>
                  </a:cubicBezTo>
                  <a:cubicBezTo>
                    <a:pt x="168" y="36"/>
                    <a:pt x="168" y="36"/>
                    <a:pt x="168" y="36"/>
                  </a:cubicBezTo>
                  <a:cubicBezTo>
                    <a:pt x="168" y="35"/>
                    <a:pt x="168" y="35"/>
                    <a:pt x="168" y="35"/>
                  </a:cubicBezTo>
                  <a:cubicBezTo>
                    <a:pt x="168" y="35"/>
                    <a:pt x="168" y="35"/>
                    <a:pt x="168" y="35"/>
                  </a:cubicBezTo>
                  <a:cubicBezTo>
                    <a:pt x="169" y="35"/>
                    <a:pt x="169" y="35"/>
                    <a:pt x="169" y="35"/>
                  </a:cubicBezTo>
                  <a:cubicBezTo>
                    <a:pt x="169" y="36"/>
                    <a:pt x="169" y="36"/>
                    <a:pt x="169" y="36"/>
                  </a:cubicBezTo>
                  <a:cubicBezTo>
                    <a:pt x="169" y="36"/>
                    <a:pt x="169" y="36"/>
                    <a:pt x="169" y="36"/>
                  </a:cubicBezTo>
                  <a:cubicBezTo>
                    <a:pt x="170" y="36"/>
                    <a:pt x="170" y="36"/>
                    <a:pt x="170" y="36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71" y="35"/>
                    <a:pt x="171" y="35"/>
                    <a:pt x="171" y="35"/>
                  </a:cubicBezTo>
                  <a:cubicBezTo>
                    <a:pt x="171" y="35"/>
                    <a:pt x="171" y="35"/>
                    <a:pt x="171" y="35"/>
                  </a:cubicBezTo>
                  <a:cubicBezTo>
                    <a:pt x="171" y="35"/>
                    <a:pt x="171" y="35"/>
                    <a:pt x="171" y="35"/>
                  </a:cubicBezTo>
                  <a:cubicBezTo>
                    <a:pt x="172" y="34"/>
                    <a:pt x="172" y="34"/>
                    <a:pt x="172" y="34"/>
                  </a:cubicBezTo>
                  <a:cubicBezTo>
                    <a:pt x="172" y="34"/>
                    <a:pt x="172" y="34"/>
                    <a:pt x="172" y="34"/>
                  </a:cubicBezTo>
                  <a:cubicBezTo>
                    <a:pt x="172" y="33"/>
                    <a:pt x="172" y="33"/>
                    <a:pt x="172" y="33"/>
                  </a:cubicBezTo>
                  <a:cubicBezTo>
                    <a:pt x="172" y="32"/>
                    <a:pt x="172" y="32"/>
                    <a:pt x="172" y="32"/>
                  </a:cubicBezTo>
                  <a:cubicBezTo>
                    <a:pt x="172" y="32"/>
                    <a:pt x="172" y="32"/>
                    <a:pt x="172" y="32"/>
                  </a:cubicBezTo>
                  <a:cubicBezTo>
                    <a:pt x="173" y="33"/>
                    <a:pt x="173" y="33"/>
                    <a:pt x="173" y="33"/>
                  </a:cubicBezTo>
                  <a:cubicBezTo>
                    <a:pt x="173" y="33"/>
                    <a:pt x="173" y="33"/>
                    <a:pt x="173" y="33"/>
                  </a:cubicBezTo>
                  <a:cubicBezTo>
                    <a:pt x="174" y="33"/>
                    <a:pt x="174" y="33"/>
                    <a:pt x="174" y="33"/>
                  </a:cubicBezTo>
                  <a:cubicBezTo>
                    <a:pt x="175" y="32"/>
                    <a:pt x="175" y="32"/>
                    <a:pt x="175" y="32"/>
                  </a:cubicBezTo>
                  <a:cubicBezTo>
                    <a:pt x="176" y="32"/>
                    <a:pt x="176" y="32"/>
                    <a:pt x="176" y="32"/>
                  </a:cubicBezTo>
                  <a:cubicBezTo>
                    <a:pt x="177" y="32"/>
                    <a:pt x="177" y="32"/>
                    <a:pt x="177" y="32"/>
                  </a:cubicBezTo>
                  <a:cubicBezTo>
                    <a:pt x="177" y="32"/>
                    <a:pt x="177" y="32"/>
                    <a:pt x="177" y="32"/>
                  </a:cubicBezTo>
                  <a:cubicBezTo>
                    <a:pt x="179" y="32"/>
                    <a:pt x="179" y="32"/>
                    <a:pt x="179" y="32"/>
                  </a:cubicBezTo>
                  <a:cubicBezTo>
                    <a:pt x="180" y="32"/>
                    <a:pt x="180" y="32"/>
                    <a:pt x="180" y="32"/>
                  </a:cubicBezTo>
                  <a:cubicBezTo>
                    <a:pt x="181" y="33"/>
                    <a:pt x="181" y="33"/>
                    <a:pt x="181" y="33"/>
                  </a:cubicBezTo>
                  <a:cubicBezTo>
                    <a:pt x="182" y="33"/>
                    <a:pt x="182" y="33"/>
                    <a:pt x="182" y="33"/>
                  </a:cubicBezTo>
                  <a:cubicBezTo>
                    <a:pt x="183" y="33"/>
                    <a:pt x="183" y="33"/>
                    <a:pt x="183" y="33"/>
                  </a:cubicBezTo>
                  <a:cubicBezTo>
                    <a:pt x="183" y="34"/>
                    <a:pt x="183" y="34"/>
                    <a:pt x="183" y="34"/>
                  </a:cubicBezTo>
                  <a:cubicBezTo>
                    <a:pt x="184" y="34"/>
                    <a:pt x="184" y="34"/>
                    <a:pt x="184" y="34"/>
                  </a:cubicBezTo>
                  <a:cubicBezTo>
                    <a:pt x="184" y="34"/>
                    <a:pt x="184" y="34"/>
                    <a:pt x="184" y="34"/>
                  </a:cubicBezTo>
                  <a:cubicBezTo>
                    <a:pt x="185" y="35"/>
                    <a:pt x="185" y="35"/>
                    <a:pt x="185" y="35"/>
                  </a:cubicBezTo>
                  <a:cubicBezTo>
                    <a:pt x="185" y="35"/>
                    <a:pt x="185" y="35"/>
                    <a:pt x="185" y="35"/>
                  </a:cubicBezTo>
                  <a:cubicBezTo>
                    <a:pt x="186" y="36"/>
                    <a:pt x="186" y="36"/>
                    <a:pt x="186" y="36"/>
                  </a:cubicBezTo>
                  <a:cubicBezTo>
                    <a:pt x="186" y="37"/>
                    <a:pt x="186" y="37"/>
                    <a:pt x="186" y="37"/>
                  </a:cubicBezTo>
                  <a:cubicBezTo>
                    <a:pt x="187" y="37"/>
                    <a:pt x="187" y="37"/>
                    <a:pt x="187" y="37"/>
                  </a:cubicBezTo>
                  <a:cubicBezTo>
                    <a:pt x="187" y="38"/>
                    <a:pt x="187" y="38"/>
                    <a:pt x="187" y="38"/>
                  </a:cubicBezTo>
                  <a:cubicBezTo>
                    <a:pt x="187" y="39"/>
                    <a:pt x="187" y="39"/>
                    <a:pt x="187" y="39"/>
                  </a:cubicBezTo>
                  <a:cubicBezTo>
                    <a:pt x="187" y="40"/>
                    <a:pt x="187" y="40"/>
                    <a:pt x="187" y="40"/>
                  </a:cubicBezTo>
                  <a:cubicBezTo>
                    <a:pt x="186" y="40"/>
                    <a:pt x="186" y="40"/>
                    <a:pt x="186" y="40"/>
                  </a:cubicBezTo>
                  <a:cubicBezTo>
                    <a:pt x="185" y="40"/>
                    <a:pt x="185" y="40"/>
                    <a:pt x="185" y="40"/>
                  </a:cubicBezTo>
                  <a:cubicBezTo>
                    <a:pt x="185" y="41"/>
                    <a:pt x="185" y="41"/>
                    <a:pt x="185" y="41"/>
                  </a:cubicBezTo>
                  <a:cubicBezTo>
                    <a:pt x="185" y="41"/>
                    <a:pt x="185" y="41"/>
                    <a:pt x="185" y="41"/>
                  </a:cubicBezTo>
                  <a:cubicBezTo>
                    <a:pt x="184" y="41"/>
                    <a:pt x="184" y="41"/>
                    <a:pt x="184" y="41"/>
                  </a:cubicBezTo>
                  <a:cubicBezTo>
                    <a:pt x="183" y="43"/>
                    <a:pt x="183" y="43"/>
                    <a:pt x="183" y="43"/>
                  </a:cubicBezTo>
                  <a:cubicBezTo>
                    <a:pt x="183" y="43"/>
                    <a:pt x="183" y="43"/>
                    <a:pt x="183" y="43"/>
                  </a:cubicBezTo>
                  <a:cubicBezTo>
                    <a:pt x="182" y="43"/>
                    <a:pt x="182" y="43"/>
                    <a:pt x="182" y="43"/>
                  </a:cubicBezTo>
                  <a:cubicBezTo>
                    <a:pt x="182" y="43"/>
                    <a:pt x="182" y="43"/>
                    <a:pt x="182" y="43"/>
                  </a:cubicBezTo>
                  <a:cubicBezTo>
                    <a:pt x="180" y="42"/>
                    <a:pt x="180" y="42"/>
                    <a:pt x="180" y="42"/>
                  </a:cubicBezTo>
                  <a:cubicBezTo>
                    <a:pt x="180" y="42"/>
                    <a:pt x="180" y="42"/>
                    <a:pt x="180" y="42"/>
                  </a:cubicBezTo>
                  <a:cubicBezTo>
                    <a:pt x="179" y="43"/>
                    <a:pt x="179" y="43"/>
                    <a:pt x="179" y="43"/>
                  </a:cubicBezTo>
                  <a:cubicBezTo>
                    <a:pt x="179" y="44"/>
                    <a:pt x="179" y="44"/>
                    <a:pt x="179" y="44"/>
                  </a:cubicBezTo>
                  <a:cubicBezTo>
                    <a:pt x="179" y="44"/>
                    <a:pt x="179" y="44"/>
                    <a:pt x="179" y="44"/>
                  </a:cubicBezTo>
                  <a:cubicBezTo>
                    <a:pt x="179" y="44"/>
                    <a:pt x="179" y="44"/>
                    <a:pt x="179" y="44"/>
                  </a:cubicBezTo>
                  <a:cubicBezTo>
                    <a:pt x="179" y="45"/>
                    <a:pt x="179" y="45"/>
                    <a:pt x="179" y="45"/>
                  </a:cubicBezTo>
                  <a:cubicBezTo>
                    <a:pt x="180" y="45"/>
                    <a:pt x="180" y="45"/>
                    <a:pt x="180" y="45"/>
                  </a:cubicBezTo>
                  <a:cubicBezTo>
                    <a:pt x="180" y="45"/>
                    <a:pt x="180" y="45"/>
                    <a:pt x="180" y="45"/>
                  </a:cubicBezTo>
                  <a:cubicBezTo>
                    <a:pt x="180" y="46"/>
                    <a:pt x="180" y="46"/>
                    <a:pt x="180" y="46"/>
                  </a:cubicBezTo>
                  <a:cubicBezTo>
                    <a:pt x="180" y="46"/>
                    <a:pt x="180" y="46"/>
                    <a:pt x="180" y="46"/>
                  </a:cubicBezTo>
                  <a:cubicBezTo>
                    <a:pt x="179" y="46"/>
                    <a:pt x="179" y="46"/>
                    <a:pt x="179" y="46"/>
                  </a:cubicBezTo>
                  <a:cubicBezTo>
                    <a:pt x="178" y="46"/>
                    <a:pt x="178" y="46"/>
                    <a:pt x="178" y="46"/>
                  </a:cubicBezTo>
                  <a:cubicBezTo>
                    <a:pt x="177" y="47"/>
                    <a:pt x="177" y="47"/>
                    <a:pt x="177" y="47"/>
                  </a:cubicBezTo>
                  <a:cubicBezTo>
                    <a:pt x="176" y="47"/>
                    <a:pt x="176" y="47"/>
                    <a:pt x="176" y="47"/>
                  </a:cubicBezTo>
                  <a:cubicBezTo>
                    <a:pt x="176" y="47"/>
                    <a:pt x="176" y="47"/>
                    <a:pt x="176" y="47"/>
                  </a:cubicBezTo>
                  <a:cubicBezTo>
                    <a:pt x="175" y="48"/>
                    <a:pt x="175" y="48"/>
                    <a:pt x="175" y="48"/>
                  </a:cubicBezTo>
                  <a:cubicBezTo>
                    <a:pt x="174" y="47"/>
                    <a:pt x="174" y="47"/>
                    <a:pt x="174" y="47"/>
                  </a:cubicBezTo>
                  <a:cubicBezTo>
                    <a:pt x="174" y="47"/>
                    <a:pt x="174" y="47"/>
                    <a:pt x="174" y="47"/>
                  </a:cubicBezTo>
                  <a:cubicBezTo>
                    <a:pt x="173" y="47"/>
                    <a:pt x="173" y="47"/>
                    <a:pt x="173" y="47"/>
                  </a:cubicBezTo>
                  <a:cubicBezTo>
                    <a:pt x="173" y="47"/>
                    <a:pt x="173" y="47"/>
                    <a:pt x="173" y="47"/>
                  </a:cubicBezTo>
                  <a:cubicBezTo>
                    <a:pt x="172" y="47"/>
                    <a:pt x="172" y="47"/>
                    <a:pt x="172" y="47"/>
                  </a:cubicBezTo>
                  <a:cubicBezTo>
                    <a:pt x="172" y="46"/>
                    <a:pt x="172" y="46"/>
                    <a:pt x="172" y="46"/>
                  </a:cubicBezTo>
                  <a:cubicBezTo>
                    <a:pt x="172" y="46"/>
                    <a:pt x="172" y="46"/>
                    <a:pt x="172" y="46"/>
                  </a:cubicBezTo>
                  <a:cubicBezTo>
                    <a:pt x="171" y="47"/>
                    <a:pt x="171" y="47"/>
                    <a:pt x="171" y="47"/>
                  </a:cubicBezTo>
                  <a:cubicBezTo>
                    <a:pt x="171" y="47"/>
                    <a:pt x="171" y="47"/>
                    <a:pt x="171" y="47"/>
                  </a:cubicBezTo>
                  <a:cubicBezTo>
                    <a:pt x="171" y="47"/>
                    <a:pt x="171" y="47"/>
                    <a:pt x="171" y="47"/>
                  </a:cubicBezTo>
                  <a:cubicBezTo>
                    <a:pt x="170" y="47"/>
                    <a:pt x="170" y="47"/>
                    <a:pt x="170" y="47"/>
                  </a:cubicBezTo>
                  <a:cubicBezTo>
                    <a:pt x="170" y="47"/>
                    <a:pt x="170" y="47"/>
                    <a:pt x="170" y="47"/>
                  </a:cubicBezTo>
                  <a:cubicBezTo>
                    <a:pt x="170" y="47"/>
                    <a:pt x="170" y="47"/>
                    <a:pt x="170" y="47"/>
                  </a:cubicBezTo>
                  <a:cubicBezTo>
                    <a:pt x="169" y="47"/>
                    <a:pt x="169" y="47"/>
                    <a:pt x="169" y="47"/>
                  </a:cubicBezTo>
                  <a:cubicBezTo>
                    <a:pt x="169" y="47"/>
                    <a:pt x="169" y="47"/>
                    <a:pt x="169" y="47"/>
                  </a:cubicBezTo>
                  <a:cubicBezTo>
                    <a:pt x="168" y="48"/>
                    <a:pt x="168" y="48"/>
                    <a:pt x="168" y="48"/>
                  </a:cubicBezTo>
                  <a:cubicBezTo>
                    <a:pt x="168" y="48"/>
                    <a:pt x="168" y="48"/>
                    <a:pt x="168" y="48"/>
                  </a:cubicBezTo>
                  <a:cubicBezTo>
                    <a:pt x="167" y="48"/>
                    <a:pt x="167" y="48"/>
                    <a:pt x="167" y="48"/>
                  </a:cubicBezTo>
                  <a:cubicBezTo>
                    <a:pt x="166" y="47"/>
                    <a:pt x="166" y="47"/>
                    <a:pt x="166" y="47"/>
                  </a:cubicBezTo>
                  <a:cubicBezTo>
                    <a:pt x="165" y="48"/>
                    <a:pt x="165" y="48"/>
                    <a:pt x="165" y="48"/>
                  </a:cubicBezTo>
                  <a:cubicBezTo>
                    <a:pt x="165" y="48"/>
                    <a:pt x="165" y="48"/>
                    <a:pt x="165" y="48"/>
                  </a:cubicBezTo>
                  <a:cubicBezTo>
                    <a:pt x="164" y="48"/>
                    <a:pt x="164" y="48"/>
                    <a:pt x="164" y="48"/>
                  </a:cubicBezTo>
                  <a:cubicBezTo>
                    <a:pt x="163" y="48"/>
                    <a:pt x="163" y="48"/>
                    <a:pt x="163" y="48"/>
                  </a:cubicBezTo>
                  <a:cubicBezTo>
                    <a:pt x="164" y="48"/>
                    <a:pt x="164" y="48"/>
                    <a:pt x="164" y="48"/>
                  </a:cubicBezTo>
                  <a:cubicBezTo>
                    <a:pt x="165" y="48"/>
                    <a:pt x="165" y="48"/>
                    <a:pt x="165" y="48"/>
                  </a:cubicBezTo>
                  <a:cubicBezTo>
                    <a:pt x="166" y="48"/>
                    <a:pt x="166" y="48"/>
                    <a:pt x="166" y="48"/>
                  </a:cubicBezTo>
                  <a:cubicBezTo>
                    <a:pt x="167" y="48"/>
                    <a:pt x="167" y="48"/>
                    <a:pt x="167" y="48"/>
                  </a:cubicBezTo>
                  <a:cubicBezTo>
                    <a:pt x="168" y="48"/>
                    <a:pt x="168" y="48"/>
                    <a:pt x="168" y="48"/>
                  </a:cubicBezTo>
                  <a:cubicBezTo>
                    <a:pt x="168" y="48"/>
                    <a:pt x="168" y="48"/>
                    <a:pt x="168" y="48"/>
                  </a:cubicBezTo>
                  <a:cubicBezTo>
                    <a:pt x="169" y="48"/>
                    <a:pt x="169" y="48"/>
                    <a:pt x="169" y="48"/>
                  </a:cubicBezTo>
                  <a:cubicBezTo>
                    <a:pt x="171" y="48"/>
                    <a:pt x="171" y="48"/>
                    <a:pt x="171" y="48"/>
                  </a:cubicBezTo>
                  <a:cubicBezTo>
                    <a:pt x="172" y="49"/>
                    <a:pt x="172" y="49"/>
                    <a:pt x="172" y="49"/>
                  </a:cubicBezTo>
                  <a:cubicBezTo>
                    <a:pt x="172" y="49"/>
                    <a:pt x="172" y="49"/>
                    <a:pt x="172" y="49"/>
                  </a:cubicBezTo>
                  <a:cubicBezTo>
                    <a:pt x="173" y="48"/>
                    <a:pt x="173" y="48"/>
                    <a:pt x="173" y="48"/>
                  </a:cubicBezTo>
                  <a:cubicBezTo>
                    <a:pt x="173" y="48"/>
                    <a:pt x="173" y="48"/>
                    <a:pt x="173" y="48"/>
                  </a:cubicBezTo>
                  <a:cubicBezTo>
                    <a:pt x="174" y="48"/>
                    <a:pt x="174" y="48"/>
                    <a:pt x="174" y="48"/>
                  </a:cubicBezTo>
                  <a:cubicBezTo>
                    <a:pt x="174" y="49"/>
                    <a:pt x="174" y="49"/>
                    <a:pt x="174" y="49"/>
                  </a:cubicBezTo>
                  <a:cubicBezTo>
                    <a:pt x="175" y="49"/>
                    <a:pt x="175" y="49"/>
                    <a:pt x="175" y="49"/>
                  </a:cubicBezTo>
                  <a:cubicBezTo>
                    <a:pt x="175" y="50"/>
                    <a:pt x="175" y="50"/>
                    <a:pt x="175" y="50"/>
                  </a:cubicBezTo>
                  <a:cubicBezTo>
                    <a:pt x="175" y="50"/>
                    <a:pt x="175" y="50"/>
                    <a:pt x="175" y="50"/>
                  </a:cubicBezTo>
                  <a:cubicBezTo>
                    <a:pt x="175" y="51"/>
                    <a:pt x="175" y="51"/>
                    <a:pt x="175" y="51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4" y="52"/>
                    <a:pt x="174" y="52"/>
                    <a:pt x="174" y="52"/>
                  </a:cubicBezTo>
                  <a:cubicBezTo>
                    <a:pt x="173" y="52"/>
                    <a:pt x="173" y="52"/>
                    <a:pt x="173" y="52"/>
                  </a:cubicBezTo>
                  <a:cubicBezTo>
                    <a:pt x="171" y="53"/>
                    <a:pt x="171" y="53"/>
                    <a:pt x="171" y="53"/>
                  </a:cubicBezTo>
                  <a:cubicBezTo>
                    <a:pt x="171" y="52"/>
                    <a:pt x="171" y="52"/>
                    <a:pt x="171" y="52"/>
                  </a:cubicBezTo>
                  <a:cubicBezTo>
                    <a:pt x="170" y="53"/>
                    <a:pt x="170" y="53"/>
                    <a:pt x="170" y="53"/>
                  </a:cubicBezTo>
                  <a:cubicBezTo>
                    <a:pt x="168" y="53"/>
                    <a:pt x="168" y="53"/>
                    <a:pt x="168" y="53"/>
                  </a:cubicBezTo>
                  <a:cubicBezTo>
                    <a:pt x="168" y="52"/>
                    <a:pt x="168" y="52"/>
                    <a:pt x="168" y="52"/>
                  </a:cubicBezTo>
                  <a:cubicBezTo>
                    <a:pt x="166" y="51"/>
                    <a:pt x="166" y="51"/>
                    <a:pt x="166" y="51"/>
                  </a:cubicBezTo>
                  <a:cubicBezTo>
                    <a:pt x="165" y="51"/>
                    <a:pt x="165" y="51"/>
                    <a:pt x="165" y="51"/>
                  </a:cubicBezTo>
                  <a:cubicBezTo>
                    <a:pt x="164" y="51"/>
                    <a:pt x="164" y="51"/>
                    <a:pt x="164" y="51"/>
                  </a:cubicBezTo>
                  <a:cubicBezTo>
                    <a:pt x="164" y="51"/>
                    <a:pt x="164" y="51"/>
                    <a:pt x="164" y="51"/>
                  </a:cubicBezTo>
                  <a:cubicBezTo>
                    <a:pt x="163" y="52"/>
                    <a:pt x="163" y="52"/>
                    <a:pt x="163" y="52"/>
                  </a:cubicBezTo>
                  <a:cubicBezTo>
                    <a:pt x="162" y="53"/>
                    <a:pt x="162" y="53"/>
                    <a:pt x="162" y="53"/>
                  </a:cubicBezTo>
                  <a:cubicBezTo>
                    <a:pt x="162" y="53"/>
                    <a:pt x="162" y="53"/>
                    <a:pt x="162" y="53"/>
                  </a:cubicBezTo>
                  <a:cubicBezTo>
                    <a:pt x="161" y="53"/>
                    <a:pt x="161" y="53"/>
                    <a:pt x="161" y="53"/>
                  </a:cubicBezTo>
                  <a:cubicBezTo>
                    <a:pt x="162" y="54"/>
                    <a:pt x="162" y="54"/>
                    <a:pt x="162" y="54"/>
                  </a:cubicBezTo>
                  <a:cubicBezTo>
                    <a:pt x="162" y="54"/>
                    <a:pt x="162" y="54"/>
                    <a:pt x="162" y="54"/>
                  </a:cubicBezTo>
                  <a:cubicBezTo>
                    <a:pt x="162" y="54"/>
                    <a:pt x="162" y="54"/>
                    <a:pt x="162" y="54"/>
                  </a:cubicBezTo>
                  <a:cubicBezTo>
                    <a:pt x="162" y="55"/>
                    <a:pt x="162" y="55"/>
                    <a:pt x="162" y="55"/>
                  </a:cubicBezTo>
                  <a:cubicBezTo>
                    <a:pt x="162" y="55"/>
                    <a:pt x="162" y="55"/>
                    <a:pt x="162" y="55"/>
                  </a:cubicBezTo>
                  <a:cubicBezTo>
                    <a:pt x="161" y="55"/>
                    <a:pt x="161" y="55"/>
                    <a:pt x="161" y="55"/>
                  </a:cubicBezTo>
                  <a:cubicBezTo>
                    <a:pt x="161" y="55"/>
                    <a:pt x="161" y="55"/>
                    <a:pt x="161" y="55"/>
                  </a:cubicBezTo>
                  <a:cubicBezTo>
                    <a:pt x="162" y="56"/>
                    <a:pt x="162" y="56"/>
                    <a:pt x="162" y="56"/>
                  </a:cubicBezTo>
                  <a:cubicBezTo>
                    <a:pt x="163" y="56"/>
                    <a:pt x="163" y="56"/>
                    <a:pt x="163" y="56"/>
                  </a:cubicBezTo>
                  <a:cubicBezTo>
                    <a:pt x="163" y="56"/>
                    <a:pt x="163" y="56"/>
                    <a:pt x="163" y="56"/>
                  </a:cubicBezTo>
                  <a:cubicBezTo>
                    <a:pt x="163" y="56"/>
                    <a:pt x="163" y="56"/>
                    <a:pt x="163" y="56"/>
                  </a:cubicBezTo>
                  <a:cubicBezTo>
                    <a:pt x="164" y="55"/>
                    <a:pt x="164" y="55"/>
                    <a:pt x="164" y="55"/>
                  </a:cubicBezTo>
                  <a:cubicBezTo>
                    <a:pt x="165" y="54"/>
                    <a:pt x="165" y="54"/>
                    <a:pt x="165" y="54"/>
                  </a:cubicBezTo>
                  <a:cubicBezTo>
                    <a:pt x="166" y="54"/>
                    <a:pt x="166" y="54"/>
                    <a:pt x="166" y="54"/>
                  </a:cubicBezTo>
                  <a:cubicBezTo>
                    <a:pt x="167" y="54"/>
                    <a:pt x="167" y="54"/>
                    <a:pt x="167" y="54"/>
                  </a:cubicBezTo>
                  <a:cubicBezTo>
                    <a:pt x="168" y="53"/>
                    <a:pt x="168" y="53"/>
                    <a:pt x="168" y="53"/>
                  </a:cubicBezTo>
                  <a:cubicBezTo>
                    <a:pt x="169" y="53"/>
                    <a:pt x="169" y="53"/>
                    <a:pt x="169" y="53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70" y="54"/>
                    <a:pt x="170" y="54"/>
                    <a:pt x="170" y="54"/>
                  </a:cubicBezTo>
                  <a:cubicBezTo>
                    <a:pt x="170" y="54"/>
                    <a:pt x="170" y="54"/>
                    <a:pt x="170" y="54"/>
                  </a:cubicBezTo>
                  <a:cubicBezTo>
                    <a:pt x="171" y="54"/>
                    <a:pt x="171" y="54"/>
                    <a:pt x="171" y="54"/>
                  </a:cubicBezTo>
                  <a:cubicBezTo>
                    <a:pt x="171" y="55"/>
                    <a:pt x="171" y="55"/>
                    <a:pt x="171" y="55"/>
                  </a:cubicBezTo>
                  <a:cubicBezTo>
                    <a:pt x="171" y="55"/>
                    <a:pt x="171" y="55"/>
                    <a:pt x="171" y="55"/>
                  </a:cubicBezTo>
                  <a:cubicBezTo>
                    <a:pt x="170" y="56"/>
                    <a:pt x="170" y="56"/>
                    <a:pt x="170" y="56"/>
                  </a:cubicBezTo>
                  <a:cubicBezTo>
                    <a:pt x="169" y="57"/>
                    <a:pt x="169" y="57"/>
                    <a:pt x="169" y="57"/>
                  </a:cubicBezTo>
                  <a:cubicBezTo>
                    <a:pt x="169" y="57"/>
                    <a:pt x="169" y="57"/>
                    <a:pt x="169" y="57"/>
                  </a:cubicBezTo>
                  <a:cubicBezTo>
                    <a:pt x="168" y="58"/>
                    <a:pt x="168" y="58"/>
                    <a:pt x="168" y="58"/>
                  </a:cubicBezTo>
                  <a:cubicBezTo>
                    <a:pt x="167" y="59"/>
                    <a:pt x="167" y="59"/>
                    <a:pt x="167" y="59"/>
                  </a:cubicBezTo>
                  <a:cubicBezTo>
                    <a:pt x="166" y="60"/>
                    <a:pt x="166" y="60"/>
                    <a:pt x="166" y="60"/>
                  </a:cubicBezTo>
                  <a:cubicBezTo>
                    <a:pt x="165" y="62"/>
                    <a:pt x="165" y="62"/>
                    <a:pt x="165" y="62"/>
                  </a:cubicBezTo>
                  <a:cubicBezTo>
                    <a:pt x="165" y="63"/>
                    <a:pt x="165" y="63"/>
                    <a:pt x="165" y="63"/>
                  </a:cubicBezTo>
                  <a:cubicBezTo>
                    <a:pt x="164" y="63"/>
                    <a:pt x="164" y="63"/>
                    <a:pt x="164" y="63"/>
                  </a:cubicBezTo>
                  <a:cubicBezTo>
                    <a:pt x="164" y="64"/>
                    <a:pt x="164" y="64"/>
                    <a:pt x="164" y="64"/>
                  </a:cubicBezTo>
                  <a:cubicBezTo>
                    <a:pt x="164" y="65"/>
                    <a:pt x="164" y="65"/>
                    <a:pt x="164" y="65"/>
                  </a:cubicBezTo>
                  <a:cubicBezTo>
                    <a:pt x="164" y="65"/>
                    <a:pt x="164" y="65"/>
                    <a:pt x="164" y="65"/>
                  </a:cubicBezTo>
                  <a:cubicBezTo>
                    <a:pt x="163" y="66"/>
                    <a:pt x="163" y="66"/>
                    <a:pt x="163" y="66"/>
                  </a:cubicBezTo>
                  <a:cubicBezTo>
                    <a:pt x="163" y="67"/>
                    <a:pt x="163" y="67"/>
                    <a:pt x="163" y="67"/>
                  </a:cubicBezTo>
                  <a:cubicBezTo>
                    <a:pt x="163" y="68"/>
                    <a:pt x="163" y="68"/>
                    <a:pt x="163" y="68"/>
                  </a:cubicBezTo>
                  <a:cubicBezTo>
                    <a:pt x="162" y="70"/>
                    <a:pt x="162" y="70"/>
                    <a:pt x="162" y="70"/>
                  </a:cubicBezTo>
                  <a:cubicBezTo>
                    <a:pt x="163" y="70"/>
                    <a:pt x="163" y="70"/>
                    <a:pt x="163" y="70"/>
                  </a:cubicBezTo>
                  <a:cubicBezTo>
                    <a:pt x="163" y="71"/>
                    <a:pt x="163" y="71"/>
                    <a:pt x="163" y="71"/>
                  </a:cubicBezTo>
                  <a:cubicBezTo>
                    <a:pt x="162" y="72"/>
                    <a:pt x="162" y="72"/>
                    <a:pt x="162" y="72"/>
                  </a:cubicBezTo>
                  <a:cubicBezTo>
                    <a:pt x="162" y="72"/>
                    <a:pt x="162" y="72"/>
                    <a:pt x="162" y="72"/>
                  </a:cubicBezTo>
                  <a:cubicBezTo>
                    <a:pt x="161" y="73"/>
                    <a:pt x="161" y="73"/>
                    <a:pt x="161" y="73"/>
                  </a:cubicBezTo>
                  <a:cubicBezTo>
                    <a:pt x="162" y="74"/>
                    <a:pt x="162" y="74"/>
                    <a:pt x="162" y="74"/>
                  </a:cubicBezTo>
                  <a:cubicBezTo>
                    <a:pt x="161" y="74"/>
                    <a:pt x="161" y="74"/>
                    <a:pt x="161" y="74"/>
                  </a:cubicBezTo>
                  <a:cubicBezTo>
                    <a:pt x="161" y="75"/>
                    <a:pt x="161" y="75"/>
                    <a:pt x="161" y="75"/>
                  </a:cubicBezTo>
                  <a:cubicBezTo>
                    <a:pt x="161" y="76"/>
                    <a:pt x="161" y="76"/>
                    <a:pt x="161" y="76"/>
                  </a:cubicBezTo>
                  <a:cubicBezTo>
                    <a:pt x="160" y="77"/>
                    <a:pt x="160" y="77"/>
                    <a:pt x="160" y="77"/>
                  </a:cubicBezTo>
                  <a:cubicBezTo>
                    <a:pt x="160" y="77"/>
                    <a:pt x="160" y="77"/>
                    <a:pt x="160" y="77"/>
                  </a:cubicBezTo>
                  <a:cubicBezTo>
                    <a:pt x="159" y="77"/>
                    <a:pt x="159" y="77"/>
                    <a:pt x="159" y="77"/>
                  </a:cubicBezTo>
                  <a:cubicBezTo>
                    <a:pt x="159" y="77"/>
                    <a:pt x="159" y="77"/>
                    <a:pt x="159" y="77"/>
                  </a:cubicBezTo>
                  <a:cubicBezTo>
                    <a:pt x="159" y="76"/>
                    <a:pt x="159" y="76"/>
                    <a:pt x="159" y="76"/>
                  </a:cubicBezTo>
                  <a:cubicBezTo>
                    <a:pt x="158" y="76"/>
                    <a:pt x="158" y="76"/>
                    <a:pt x="158" y="76"/>
                  </a:cubicBezTo>
                  <a:cubicBezTo>
                    <a:pt x="158" y="76"/>
                    <a:pt x="158" y="76"/>
                    <a:pt x="158" y="76"/>
                  </a:cubicBezTo>
                  <a:cubicBezTo>
                    <a:pt x="159" y="75"/>
                    <a:pt x="159" y="75"/>
                    <a:pt x="159" y="75"/>
                  </a:cubicBezTo>
                  <a:cubicBezTo>
                    <a:pt x="158" y="75"/>
                    <a:pt x="158" y="75"/>
                    <a:pt x="158" y="75"/>
                  </a:cubicBezTo>
                  <a:cubicBezTo>
                    <a:pt x="158" y="75"/>
                    <a:pt x="158" y="75"/>
                    <a:pt x="158" y="75"/>
                  </a:cubicBezTo>
                  <a:cubicBezTo>
                    <a:pt x="157" y="75"/>
                    <a:pt x="157" y="75"/>
                    <a:pt x="157" y="75"/>
                  </a:cubicBezTo>
                  <a:cubicBezTo>
                    <a:pt x="157" y="75"/>
                    <a:pt x="157" y="75"/>
                    <a:pt x="157" y="75"/>
                  </a:cubicBezTo>
                  <a:cubicBezTo>
                    <a:pt x="157" y="75"/>
                    <a:pt x="157" y="75"/>
                    <a:pt x="157" y="75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7" y="77"/>
                    <a:pt x="157" y="77"/>
                    <a:pt x="157" y="77"/>
                  </a:cubicBezTo>
                  <a:cubicBezTo>
                    <a:pt x="157" y="77"/>
                    <a:pt x="157" y="77"/>
                    <a:pt x="157" y="77"/>
                  </a:cubicBezTo>
                  <a:cubicBezTo>
                    <a:pt x="157" y="78"/>
                    <a:pt x="157" y="78"/>
                    <a:pt x="157" y="78"/>
                  </a:cubicBezTo>
                  <a:cubicBezTo>
                    <a:pt x="158" y="78"/>
                    <a:pt x="158" y="78"/>
                    <a:pt x="158" y="78"/>
                  </a:cubicBezTo>
                  <a:cubicBezTo>
                    <a:pt x="158" y="78"/>
                    <a:pt x="158" y="78"/>
                    <a:pt x="158" y="78"/>
                  </a:cubicBezTo>
                  <a:cubicBezTo>
                    <a:pt x="159" y="79"/>
                    <a:pt x="159" y="79"/>
                    <a:pt x="159" y="79"/>
                  </a:cubicBezTo>
                  <a:cubicBezTo>
                    <a:pt x="159" y="80"/>
                    <a:pt x="159" y="80"/>
                    <a:pt x="159" y="80"/>
                  </a:cubicBezTo>
                  <a:cubicBezTo>
                    <a:pt x="160" y="80"/>
                    <a:pt x="160" y="80"/>
                    <a:pt x="160" y="80"/>
                  </a:cubicBezTo>
                  <a:cubicBezTo>
                    <a:pt x="160" y="80"/>
                    <a:pt x="160" y="80"/>
                    <a:pt x="160" y="80"/>
                  </a:cubicBezTo>
                  <a:cubicBezTo>
                    <a:pt x="161" y="81"/>
                    <a:pt x="161" y="81"/>
                    <a:pt x="161" y="81"/>
                  </a:cubicBezTo>
                  <a:cubicBezTo>
                    <a:pt x="162" y="82"/>
                    <a:pt x="162" y="82"/>
                    <a:pt x="162" y="82"/>
                  </a:cubicBezTo>
                  <a:cubicBezTo>
                    <a:pt x="161" y="82"/>
                    <a:pt x="161" y="82"/>
                    <a:pt x="161" y="82"/>
                  </a:cubicBezTo>
                  <a:cubicBezTo>
                    <a:pt x="161" y="83"/>
                    <a:pt x="161" y="83"/>
                    <a:pt x="161" y="83"/>
                  </a:cubicBezTo>
                  <a:cubicBezTo>
                    <a:pt x="160" y="82"/>
                    <a:pt x="160" y="82"/>
                    <a:pt x="160" y="82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8" y="80"/>
                    <a:pt x="158" y="80"/>
                    <a:pt x="158" y="80"/>
                  </a:cubicBezTo>
                  <a:cubicBezTo>
                    <a:pt x="158" y="81"/>
                    <a:pt x="158" y="81"/>
                    <a:pt x="158" y="81"/>
                  </a:cubicBezTo>
                  <a:cubicBezTo>
                    <a:pt x="158" y="81"/>
                    <a:pt x="158" y="81"/>
                    <a:pt x="158" y="81"/>
                  </a:cubicBezTo>
                  <a:cubicBezTo>
                    <a:pt x="158" y="82"/>
                    <a:pt x="158" y="82"/>
                    <a:pt x="158" y="82"/>
                  </a:cubicBezTo>
                  <a:cubicBezTo>
                    <a:pt x="158" y="82"/>
                    <a:pt x="158" y="82"/>
                    <a:pt x="158" y="82"/>
                  </a:cubicBezTo>
                  <a:cubicBezTo>
                    <a:pt x="158" y="82"/>
                    <a:pt x="158" y="82"/>
                    <a:pt x="158" y="82"/>
                  </a:cubicBezTo>
                  <a:cubicBezTo>
                    <a:pt x="158" y="82"/>
                    <a:pt x="158" y="82"/>
                    <a:pt x="158" y="82"/>
                  </a:cubicBezTo>
                  <a:cubicBezTo>
                    <a:pt x="158" y="82"/>
                    <a:pt x="158" y="82"/>
                    <a:pt x="158" y="82"/>
                  </a:cubicBezTo>
                  <a:cubicBezTo>
                    <a:pt x="157" y="82"/>
                    <a:pt x="157" y="82"/>
                    <a:pt x="157" y="82"/>
                  </a:cubicBezTo>
                  <a:cubicBezTo>
                    <a:pt x="158" y="83"/>
                    <a:pt x="158" y="83"/>
                    <a:pt x="158" y="83"/>
                  </a:cubicBezTo>
                  <a:cubicBezTo>
                    <a:pt x="158" y="83"/>
                    <a:pt x="158" y="83"/>
                    <a:pt x="158" y="83"/>
                  </a:cubicBezTo>
                  <a:cubicBezTo>
                    <a:pt x="158" y="83"/>
                    <a:pt x="158" y="83"/>
                    <a:pt x="158" y="83"/>
                  </a:cubicBezTo>
                  <a:cubicBezTo>
                    <a:pt x="158" y="84"/>
                    <a:pt x="158" y="84"/>
                    <a:pt x="158" y="84"/>
                  </a:cubicBezTo>
                  <a:cubicBezTo>
                    <a:pt x="158" y="84"/>
                    <a:pt x="158" y="84"/>
                    <a:pt x="158" y="84"/>
                  </a:cubicBezTo>
                  <a:cubicBezTo>
                    <a:pt x="159" y="84"/>
                    <a:pt x="159" y="84"/>
                    <a:pt x="159" y="84"/>
                  </a:cubicBezTo>
                  <a:cubicBezTo>
                    <a:pt x="159" y="84"/>
                    <a:pt x="159" y="84"/>
                    <a:pt x="159" y="84"/>
                  </a:cubicBezTo>
                  <a:cubicBezTo>
                    <a:pt x="160" y="84"/>
                    <a:pt x="160" y="84"/>
                    <a:pt x="160" y="84"/>
                  </a:cubicBezTo>
                  <a:cubicBezTo>
                    <a:pt x="160" y="85"/>
                    <a:pt x="160" y="85"/>
                    <a:pt x="160" y="85"/>
                  </a:cubicBezTo>
                  <a:cubicBezTo>
                    <a:pt x="160" y="85"/>
                    <a:pt x="160" y="85"/>
                    <a:pt x="160" y="85"/>
                  </a:cubicBezTo>
                  <a:cubicBezTo>
                    <a:pt x="160" y="85"/>
                    <a:pt x="160" y="85"/>
                    <a:pt x="160" y="85"/>
                  </a:cubicBezTo>
                  <a:cubicBezTo>
                    <a:pt x="160" y="85"/>
                    <a:pt x="160" y="85"/>
                    <a:pt x="160" y="85"/>
                  </a:cubicBezTo>
                  <a:cubicBezTo>
                    <a:pt x="161" y="84"/>
                    <a:pt x="161" y="84"/>
                    <a:pt x="161" y="84"/>
                  </a:cubicBezTo>
                  <a:cubicBezTo>
                    <a:pt x="162" y="84"/>
                    <a:pt x="162" y="84"/>
                    <a:pt x="162" y="84"/>
                  </a:cubicBezTo>
                  <a:cubicBezTo>
                    <a:pt x="162" y="84"/>
                    <a:pt x="162" y="84"/>
                    <a:pt x="162" y="84"/>
                  </a:cubicBezTo>
                  <a:cubicBezTo>
                    <a:pt x="162" y="84"/>
                    <a:pt x="162" y="84"/>
                    <a:pt x="162" y="84"/>
                  </a:cubicBezTo>
                  <a:cubicBezTo>
                    <a:pt x="162" y="84"/>
                    <a:pt x="162" y="84"/>
                    <a:pt x="162" y="84"/>
                  </a:cubicBezTo>
                  <a:cubicBezTo>
                    <a:pt x="163" y="84"/>
                    <a:pt x="163" y="84"/>
                    <a:pt x="163" y="84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4" y="85"/>
                    <a:pt x="164" y="85"/>
                    <a:pt x="164" y="85"/>
                  </a:cubicBezTo>
                  <a:cubicBezTo>
                    <a:pt x="164" y="86"/>
                    <a:pt x="164" y="86"/>
                    <a:pt x="164" y="86"/>
                  </a:cubicBezTo>
                  <a:cubicBezTo>
                    <a:pt x="164" y="86"/>
                    <a:pt x="164" y="86"/>
                    <a:pt x="164" y="86"/>
                  </a:cubicBezTo>
                  <a:cubicBezTo>
                    <a:pt x="164" y="87"/>
                    <a:pt x="164" y="87"/>
                    <a:pt x="164" y="87"/>
                  </a:cubicBezTo>
                  <a:cubicBezTo>
                    <a:pt x="163" y="88"/>
                    <a:pt x="163" y="88"/>
                    <a:pt x="163" y="88"/>
                  </a:cubicBezTo>
                  <a:cubicBezTo>
                    <a:pt x="163" y="89"/>
                    <a:pt x="163" y="89"/>
                    <a:pt x="163" y="89"/>
                  </a:cubicBezTo>
                  <a:cubicBezTo>
                    <a:pt x="163" y="89"/>
                    <a:pt x="163" y="89"/>
                    <a:pt x="163" y="89"/>
                  </a:cubicBezTo>
                  <a:cubicBezTo>
                    <a:pt x="163" y="90"/>
                    <a:pt x="163" y="90"/>
                    <a:pt x="163" y="90"/>
                  </a:cubicBezTo>
                  <a:cubicBezTo>
                    <a:pt x="163" y="91"/>
                    <a:pt x="163" y="91"/>
                    <a:pt x="163" y="91"/>
                  </a:cubicBezTo>
                  <a:cubicBezTo>
                    <a:pt x="163" y="91"/>
                    <a:pt x="163" y="91"/>
                    <a:pt x="163" y="91"/>
                  </a:cubicBezTo>
                  <a:cubicBezTo>
                    <a:pt x="162" y="92"/>
                    <a:pt x="162" y="92"/>
                    <a:pt x="162" y="92"/>
                  </a:cubicBezTo>
                  <a:cubicBezTo>
                    <a:pt x="162" y="91"/>
                    <a:pt x="162" y="91"/>
                    <a:pt x="162" y="91"/>
                  </a:cubicBezTo>
                  <a:cubicBezTo>
                    <a:pt x="162" y="91"/>
                    <a:pt x="162" y="91"/>
                    <a:pt x="162" y="91"/>
                  </a:cubicBezTo>
                  <a:cubicBezTo>
                    <a:pt x="161" y="91"/>
                    <a:pt x="161" y="91"/>
                    <a:pt x="161" y="91"/>
                  </a:cubicBezTo>
                  <a:cubicBezTo>
                    <a:pt x="160" y="90"/>
                    <a:pt x="160" y="90"/>
                    <a:pt x="160" y="90"/>
                  </a:cubicBezTo>
                  <a:cubicBezTo>
                    <a:pt x="160" y="90"/>
                    <a:pt x="160" y="90"/>
                    <a:pt x="160" y="90"/>
                  </a:cubicBezTo>
                  <a:cubicBezTo>
                    <a:pt x="160" y="90"/>
                    <a:pt x="160" y="90"/>
                    <a:pt x="160" y="90"/>
                  </a:cubicBezTo>
                  <a:cubicBezTo>
                    <a:pt x="159" y="90"/>
                    <a:pt x="159" y="90"/>
                    <a:pt x="159" y="90"/>
                  </a:cubicBezTo>
                  <a:cubicBezTo>
                    <a:pt x="159" y="90"/>
                    <a:pt x="159" y="90"/>
                    <a:pt x="159" y="90"/>
                  </a:cubicBezTo>
                  <a:cubicBezTo>
                    <a:pt x="159" y="89"/>
                    <a:pt x="159" y="89"/>
                    <a:pt x="159" y="89"/>
                  </a:cubicBezTo>
                  <a:cubicBezTo>
                    <a:pt x="158" y="88"/>
                    <a:pt x="158" y="88"/>
                    <a:pt x="158" y="88"/>
                  </a:cubicBezTo>
                  <a:cubicBezTo>
                    <a:pt x="158" y="88"/>
                    <a:pt x="158" y="88"/>
                    <a:pt x="158" y="88"/>
                  </a:cubicBezTo>
                  <a:cubicBezTo>
                    <a:pt x="158" y="89"/>
                    <a:pt x="158" y="89"/>
                    <a:pt x="158" y="89"/>
                  </a:cubicBezTo>
                  <a:cubicBezTo>
                    <a:pt x="157" y="88"/>
                    <a:pt x="157" y="88"/>
                    <a:pt x="157" y="88"/>
                  </a:cubicBezTo>
                  <a:cubicBezTo>
                    <a:pt x="157" y="88"/>
                    <a:pt x="157" y="88"/>
                    <a:pt x="157" y="88"/>
                  </a:cubicBezTo>
                  <a:cubicBezTo>
                    <a:pt x="156" y="88"/>
                    <a:pt x="156" y="88"/>
                    <a:pt x="156" y="88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56" y="88"/>
                    <a:pt x="156" y="88"/>
                    <a:pt x="156" y="88"/>
                  </a:cubicBezTo>
                  <a:cubicBezTo>
                    <a:pt x="156" y="89"/>
                    <a:pt x="156" y="89"/>
                    <a:pt x="156" y="89"/>
                  </a:cubicBezTo>
                  <a:cubicBezTo>
                    <a:pt x="155" y="89"/>
                    <a:pt x="155" y="89"/>
                    <a:pt x="155" y="89"/>
                  </a:cubicBezTo>
                  <a:cubicBezTo>
                    <a:pt x="155" y="89"/>
                    <a:pt x="155" y="89"/>
                    <a:pt x="155" y="89"/>
                  </a:cubicBezTo>
                  <a:cubicBezTo>
                    <a:pt x="154" y="88"/>
                    <a:pt x="154" y="88"/>
                    <a:pt x="154" y="88"/>
                  </a:cubicBezTo>
                  <a:cubicBezTo>
                    <a:pt x="153" y="89"/>
                    <a:pt x="153" y="89"/>
                    <a:pt x="153" y="89"/>
                  </a:cubicBezTo>
                  <a:cubicBezTo>
                    <a:pt x="154" y="89"/>
                    <a:pt x="154" y="89"/>
                    <a:pt x="154" y="89"/>
                  </a:cubicBezTo>
                  <a:cubicBezTo>
                    <a:pt x="154" y="89"/>
                    <a:pt x="154" y="89"/>
                    <a:pt x="154" y="89"/>
                  </a:cubicBezTo>
                  <a:cubicBezTo>
                    <a:pt x="155" y="89"/>
                    <a:pt x="155" y="89"/>
                    <a:pt x="155" y="89"/>
                  </a:cubicBezTo>
                  <a:cubicBezTo>
                    <a:pt x="155" y="89"/>
                    <a:pt x="155" y="89"/>
                    <a:pt x="155" y="89"/>
                  </a:cubicBezTo>
                  <a:cubicBezTo>
                    <a:pt x="155" y="90"/>
                    <a:pt x="155" y="90"/>
                    <a:pt x="155" y="90"/>
                  </a:cubicBezTo>
                  <a:cubicBezTo>
                    <a:pt x="155" y="90"/>
                    <a:pt x="155" y="90"/>
                    <a:pt x="155" y="90"/>
                  </a:cubicBezTo>
                  <a:cubicBezTo>
                    <a:pt x="154" y="91"/>
                    <a:pt x="154" y="91"/>
                    <a:pt x="154" y="91"/>
                  </a:cubicBezTo>
                  <a:cubicBezTo>
                    <a:pt x="153" y="91"/>
                    <a:pt x="153" y="91"/>
                    <a:pt x="153" y="91"/>
                  </a:cubicBezTo>
                  <a:cubicBezTo>
                    <a:pt x="152" y="91"/>
                    <a:pt x="152" y="91"/>
                    <a:pt x="152" y="91"/>
                  </a:cubicBezTo>
                  <a:cubicBezTo>
                    <a:pt x="152" y="90"/>
                    <a:pt x="152" y="90"/>
                    <a:pt x="152" y="90"/>
                  </a:cubicBezTo>
                  <a:cubicBezTo>
                    <a:pt x="152" y="90"/>
                    <a:pt x="152" y="90"/>
                    <a:pt x="152" y="90"/>
                  </a:cubicBezTo>
                  <a:cubicBezTo>
                    <a:pt x="152" y="90"/>
                    <a:pt x="152" y="90"/>
                    <a:pt x="152" y="90"/>
                  </a:cubicBezTo>
                  <a:cubicBezTo>
                    <a:pt x="151" y="90"/>
                    <a:pt x="151" y="90"/>
                    <a:pt x="151" y="90"/>
                  </a:cubicBezTo>
                  <a:cubicBezTo>
                    <a:pt x="152" y="91"/>
                    <a:pt x="152" y="91"/>
                    <a:pt x="152" y="91"/>
                  </a:cubicBezTo>
                  <a:cubicBezTo>
                    <a:pt x="152" y="91"/>
                    <a:pt x="152" y="91"/>
                    <a:pt x="152" y="91"/>
                  </a:cubicBezTo>
                  <a:cubicBezTo>
                    <a:pt x="151" y="91"/>
                    <a:pt x="151" y="91"/>
                    <a:pt x="151" y="91"/>
                  </a:cubicBezTo>
                  <a:cubicBezTo>
                    <a:pt x="152" y="92"/>
                    <a:pt x="152" y="92"/>
                    <a:pt x="152" y="92"/>
                  </a:cubicBezTo>
                  <a:cubicBezTo>
                    <a:pt x="152" y="92"/>
                    <a:pt x="152" y="92"/>
                    <a:pt x="152" y="92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1" y="93"/>
                    <a:pt x="151" y="93"/>
                    <a:pt x="151" y="93"/>
                  </a:cubicBezTo>
                  <a:cubicBezTo>
                    <a:pt x="151" y="93"/>
                    <a:pt x="151" y="93"/>
                    <a:pt x="151" y="93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4"/>
                    <a:pt x="150" y="94"/>
                    <a:pt x="150" y="94"/>
                  </a:cubicBezTo>
                  <a:cubicBezTo>
                    <a:pt x="151" y="94"/>
                    <a:pt x="151" y="94"/>
                    <a:pt x="151" y="94"/>
                  </a:cubicBezTo>
                  <a:cubicBezTo>
                    <a:pt x="152" y="94"/>
                    <a:pt x="152" y="94"/>
                    <a:pt x="152" y="94"/>
                  </a:cubicBezTo>
                  <a:cubicBezTo>
                    <a:pt x="152" y="94"/>
                    <a:pt x="152" y="94"/>
                    <a:pt x="152" y="94"/>
                  </a:cubicBezTo>
                  <a:cubicBezTo>
                    <a:pt x="152" y="95"/>
                    <a:pt x="152" y="95"/>
                    <a:pt x="152" y="95"/>
                  </a:cubicBezTo>
                  <a:cubicBezTo>
                    <a:pt x="152" y="95"/>
                    <a:pt x="152" y="95"/>
                    <a:pt x="152" y="95"/>
                  </a:cubicBezTo>
                  <a:cubicBezTo>
                    <a:pt x="152" y="95"/>
                    <a:pt x="152" y="95"/>
                    <a:pt x="152" y="95"/>
                  </a:cubicBezTo>
                  <a:cubicBezTo>
                    <a:pt x="153" y="95"/>
                    <a:pt x="153" y="95"/>
                    <a:pt x="153" y="95"/>
                  </a:cubicBezTo>
                  <a:cubicBezTo>
                    <a:pt x="153" y="95"/>
                    <a:pt x="153" y="95"/>
                    <a:pt x="153" y="95"/>
                  </a:cubicBezTo>
                  <a:cubicBezTo>
                    <a:pt x="154" y="95"/>
                    <a:pt x="154" y="95"/>
                    <a:pt x="154" y="95"/>
                  </a:cubicBezTo>
                  <a:cubicBezTo>
                    <a:pt x="155" y="95"/>
                    <a:pt x="155" y="95"/>
                    <a:pt x="155" y="95"/>
                  </a:cubicBezTo>
                  <a:cubicBezTo>
                    <a:pt x="156" y="95"/>
                    <a:pt x="156" y="95"/>
                    <a:pt x="156" y="95"/>
                  </a:cubicBezTo>
                  <a:cubicBezTo>
                    <a:pt x="156" y="96"/>
                    <a:pt x="156" y="96"/>
                    <a:pt x="156" y="96"/>
                  </a:cubicBezTo>
                  <a:cubicBezTo>
                    <a:pt x="157" y="95"/>
                    <a:pt x="157" y="95"/>
                    <a:pt x="157" y="95"/>
                  </a:cubicBezTo>
                  <a:cubicBezTo>
                    <a:pt x="157" y="95"/>
                    <a:pt x="157" y="95"/>
                    <a:pt x="157" y="95"/>
                  </a:cubicBezTo>
                  <a:cubicBezTo>
                    <a:pt x="157" y="95"/>
                    <a:pt x="157" y="95"/>
                    <a:pt x="157" y="95"/>
                  </a:cubicBezTo>
                  <a:cubicBezTo>
                    <a:pt x="157" y="96"/>
                    <a:pt x="157" y="96"/>
                    <a:pt x="157" y="96"/>
                  </a:cubicBezTo>
                  <a:cubicBezTo>
                    <a:pt x="157" y="96"/>
                    <a:pt x="157" y="96"/>
                    <a:pt x="157" y="96"/>
                  </a:cubicBezTo>
                  <a:cubicBezTo>
                    <a:pt x="158" y="97"/>
                    <a:pt x="158" y="97"/>
                    <a:pt x="158" y="97"/>
                  </a:cubicBezTo>
                  <a:cubicBezTo>
                    <a:pt x="157" y="97"/>
                    <a:pt x="157" y="97"/>
                    <a:pt x="157" y="97"/>
                  </a:cubicBezTo>
                  <a:cubicBezTo>
                    <a:pt x="157" y="97"/>
                    <a:pt x="157" y="97"/>
                    <a:pt x="157" y="97"/>
                  </a:cubicBezTo>
                  <a:cubicBezTo>
                    <a:pt x="157" y="97"/>
                    <a:pt x="157" y="97"/>
                    <a:pt x="157" y="97"/>
                  </a:cubicBezTo>
                  <a:cubicBezTo>
                    <a:pt x="156" y="97"/>
                    <a:pt x="156" y="97"/>
                    <a:pt x="156" y="97"/>
                  </a:cubicBezTo>
                  <a:cubicBezTo>
                    <a:pt x="155" y="97"/>
                    <a:pt x="155" y="97"/>
                    <a:pt x="155" y="97"/>
                  </a:cubicBezTo>
                  <a:cubicBezTo>
                    <a:pt x="155" y="97"/>
                    <a:pt x="155" y="97"/>
                    <a:pt x="155" y="97"/>
                  </a:cubicBezTo>
                  <a:cubicBezTo>
                    <a:pt x="154" y="97"/>
                    <a:pt x="154" y="97"/>
                    <a:pt x="154" y="97"/>
                  </a:cubicBezTo>
                  <a:cubicBezTo>
                    <a:pt x="153" y="97"/>
                    <a:pt x="153" y="97"/>
                    <a:pt x="153" y="97"/>
                  </a:cubicBezTo>
                  <a:cubicBezTo>
                    <a:pt x="152" y="97"/>
                    <a:pt x="152" y="97"/>
                    <a:pt x="152" y="97"/>
                  </a:cubicBezTo>
                  <a:cubicBezTo>
                    <a:pt x="152" y="97"/>
                    <a:pt x="152" y="97"/>
                    <a:pt x="152" y="97"/>
                  </a:cubicBezTo>
                  <a:cubicBezTo>
                    <a:pt x="152" y="97"/>
                    <a:pt x="152" y="97"/>
                    <a:pt x="152" y="97"/>
                  </a:cubicBezTo>
                  <a:cubicBezTo>
                    <a:pt x="152" y="97"/>
                    <a:pt x="152" y="97"/>
                    <a:pt x="152" y="97"/>
                  </a:cubicBezTo>
                  <a:cubicBezTo>
                    <a:pt x="152" y="98"/>
                    <a:pt x="152" y="98"/>
                    <a:pt x="152" y="98"/>
                  </a:cubicBezTo>
                  <a:cubicBezTo>
                    <a:pt x="152" y="98"/>
                    <a:pt x="152" y="98"/>
                    <a:pt x="152" y="98"/>
                  </a:cubicBezTo>
                  <a:cubicBezTo>
                    <a:pt x="152" y="98"/>
                    <a:pt x="152" y="98"/>
                    <a:pt x="152" y="98"/>
                  </a:cubicBezTo>
                  <a:cubicBezTo>
                    <a:pt x="153" y="98"/>
                    <a:pt x="153" y="98"/>
                    <a:pt x="153" y="98"/>
                  </a:cubicBezTo>
                  <a:cubicBezTo>
                    <a:pt x="155" y="98"/>
                    <a:pt x="155" y="98"/>
                    <a:pt x="155" y="98"/>
                  </a:cubicBezTo>
                  <a:cubicBezTo>
                    <a:pt x="155" y="98"/>
                    <a:pt x="155" y="98"/>
                    <a:pt x="155" y="98"/>
                  </a:cubicBezTo>
                  <a:cubicBezTo>
                    <a:pt x="156" y="98"/>
                    <a:pt x="156" y="98"/>
                    <a:pt x="156" y="98"/>
                  </a:cubicBezTo>
                  <a:cubicBezTo>
                    <a:pt x="156" y="98"/>
                    <a:pt x="156" y="98"/>
                    <a:pt x="156" y="98"/>
                  </a:cubicBezTo>
                  <a:cubicBezTo>
                    <a:pt x="157" y="99"/>
                    <a:pt x="157" y="99"/>
                    <a:pt x="157" y="99"/>
                  </a:cubicBezTo>
                  <a:cubicBezTo>
                    <a:pt x="157" y="99"/>
                    <a:pt x="157" y="99"/>
                    <a:pt x="157" y="99"/>
                  </a:cubicBezTo>
                  <a:cubicBezTo>
                    <a:pt x="158" y="100"/>
                    <a:pt x="158" y="100"/>
                    <a:pt x="158" y="100"/>
                  </a:cubicBezTo>
                  <a:cubicBezTo>
                    <a:pt x="158" y="100"/>
                    <a:pt x="158" y="100"/>
                    <a:pt x="158" y="100"/>
                  </a:cubicBezTo>
                  <a:cubicBezTo>
                    <a:pt x="158" y="101"/>
                    <a:pt x="158" y="101"/>
                    <a:pt x="158" y="101"/>
                  </a:cubicBezTo>
                  <a:cubicBezTo>
                    <a:pt x="158" y="101"/>
                    <a:pt x="158" y="101"/>
                    <a:pt x="158" y="101"/>
                  </a:cubicBezTo>
                  <a:cubicBezTo>
                    <a:pt x="158" y="101"/>
                    <a:pt x="158" y="101"/>
                    <a:pt x="158" y="101"/>
                  </a:cubicBezTo>
                  <a:cubicBezTo>
                    <a:pt x="157" y="100"/>
                    <a:pt x="157" y="100"/>
                    <a:pt x="157" y="100"/>
                  </a:cubicBezTo>
                  <a:cubicBezTo>
                    <a:pt x="157" y="101"/>
                    <a:pt x="157" y="101"/>
                    <a:pt x="157" y="101"/>
                  </a:cubicBezTo>
                  <a:cubicBezTo>
                    <a:pt x="157" y="101"/>
                    <a:pt x="157" y="101"/>
                    <a:pt x="157" y="101"/>
                  </a:cubicBezTo>
                  <a:cubicBezTo>
                    <a:pt x="158" y="102"/>
                    <a:pt x="158" y="102"/>
                    <a:pt x="158" y="10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8" y="104"/>
                    <a:pt x="158" y="104"/>
                  </a:cubicBezTo>
                  <a:cubicBezTo>
                    <a:pt x="158" y="104"/>
                    <a:pt x="158" y="104"/>
                    <a:pt x="158" y="104"/>
                  </a:cubicBezTo>
                  <a:cubicBezTo>
                    <a:pt x="157" y="105"/>
                    <a:pt x="157" y="105"/>
                    <a:pt x="157" y="105"/>
                  </a:cubicBezTo>
                  <a:cubicBezTo>
                    <a:pt x="157" y="106"/>
                    <a:pt x="157" y="106"/>
                    <a:pt x="157" y="106"/>
                  </a:cubicBezTo>
                  <a:cubicBezTo>
                    <a:pt x="156" y="106"/>
                    <a:pt x="156" y="106"/>
                    <a:pt x="156" y="106"/>
                  </a:cubicBezTo>
                  <a:cubicBezTo>
                    <a:pt x="156" y="106"/>
                    <a:pt x="156" y="106"/>
                    <a:pt x="156" y="106"/>
                  </a:cubicBezTo>
                  <a:cubicBezTo>
                    <a:pt x="155" y="106"/>
                    <a:pt x="155" y="106"/>
                    <a:pt x="155" y="106"/>
                  </a:cubicBezTo>
                  <a:cubicBezTo>
                    <a:pt x="155" y="105"/>
                    <a:pt x="155" y="105"/>
                    <a:pt x="155" y="105"/>
                  </a:cubicBezTo>
                  <a:cubicBezTo>
                    <a:pt x="156" y="105"/>
                    <a:pt x="156" y="105"/>
                    <a:pt x="156" y="105"/>
                  </a:cubicBezTo>
                  <a:cubicBezTo>
                    <a:pt x="155" y="105"/>
                    <a:pt x="155" y="105"/>
                    <a:pt x="155" y="105"/>
                  </a:cubicBezTo>
                  <a:cubicBezTo>
                    <a:pt x="155" y="104"/>
                    <a:pt x="155" y="104"/>
                    <a:pt x="155" y="104"/>
                  </a:cubicBezTo>
                  <a:cubicBezTo>
                    <a:pt x="155" y="105"/>
                    <a:pt x="155" y="105"/>
                    <a:pt x="155" y="105"/>
                  </a:cubicBezTo>
                  <a:cubicBezTo>
                    <a:pt x="154" y="105"/>
                    <a:pt x="154" y="105"/>
                    <a:pt x="154" y="105"/>
                  </a:cubicBezTo>
                  <a:cubicBezTo>
                    <a:pt x="153" y="103"/>
                    <a:pt x="153" y="103"/>
                    <a:pt x="153" y="103"/>
                  </a:cubicBezTo>
                  <a:cubicBezTo>
                    <a:pt x="152" y="103"/>
                    <a:pt x="152" y="103"/>
                    <a:pt x="152" y="103"/>
                  </a:cubicBezTo>
                  <a:cubicBezTo>
                    <a:pt x="152" y="102"/>
                    <a:pt x="152" y="102"/>
                    <a:pt x="152" y="102"/>
                  </a:cubicBezTo>
                  <a:cubicBezTo>
                    <a:pt x="152" y="102"/>
                    <a:pt x="152" y="102"/>
                    <a:pt x="152" y="102"/>
                  </a:cubicBezTo>
                  <a:cubicBezTo>
                    <a:pt x="151" y="101"/>
                    <a:pt x="151" y="101"/>
                    <a:pt x="151" y="101"/>
                  </a:cubicBezTo>
                  <a:cubicBezTo>
                    <a:pt x="150" y="100"/>
                    <a:pt x="150" y="100"/>
                    <a:pt x="150" y="100"/>
                  </a:cubicBezTo>
                  <a:cubicBezTo>
                    <a:pt x="150" y="100"/>
                    <a:pt x="150" y="100"/>
                    <a:pt x="150" y="100"/>
                  </a:cubicBezTo>
                  <a:cubicBezTo>
                    <a:pt x="150" y="100"/>
                    <a:pt x="150" y="100"/>
                    <a:pt x="150" y="100"/>
                  </a:cubicBezTo>
                  <a:cubicBezTo>
                    <a:pt x="150" y="100"/>
                    <a:pt x="150" y="100"/>
                    <a:pt x="150" y="100"/>
                  </a:cubicBezTo>
                  <a:cubicBezTo>
                    <a:pt x="150" y="101"/>
                    <a:pt x="150" y="101"/>
                    <a:pt x="150" y="101"/>
                  </a:cubicBezTo>
                  <a:cubicBezTo>
                    <a:pt x="151" y="101"/>
                    <a:pt x="151" y="101"/>
                    <a:pt x="151" y="101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49" y="102"/>
                    <a:pt x="149" y="102"/>
                    <a:pt x="149" y="102"/>
                  </a:cubicBezTo>
                  <a:cubicBezTo>
                    <a:pt x="149" y="102"/>
                    <a:pt x="149" y="102"/>
                    <a:pt x="149" y="102"/>
                  </a:cubicBezTo>
                  <a:cubicBezTo>
                    <a:pt x="148" y="101"/>
                    <a:pt x="148" y="101"/>
                    <a:pt x="148" y="101"/>
                  </a:cubicBezTo>
                  <a:cubicBezTo>
                    <a:pt x="148" y="100"/>
                    <a:pt x="148" y="100"/>
                    <a:pt x="148" y="100"/>
                  </a:cubicBezTo>
                  <a:cubicBezTo>
                    <a:pt x="148" y="101"/>
                    <a:pt x="148" y="101"/>
                    <a:pt x="148" y="101"/>
                  </a:cubicBezTo>
                  <a:cubicBezTo>
                    <a:pt x="148" y="101"/>
                    <a:pt x="148" y="101"/>
                    <a:pt x="148" y="101"/>
                  </a:cubicBezTo>
                  <a:cubicBezTo>
                    <a:pt x="149" y="102"/>
                    <a:pt x="149" y="102"/>
                    <a:pt x="149" y="102"/>
                  </a:cubicBezTo>
                  <a:cubicBezTo>
                    <a:pt x="150" y="103"/>
                    <a:pt x="150" y="103"/>
                    <a:pt x="150" y="103"/>
                  </a:cubicBezTo>
                  <a:cubicBezTo>
                    <a:pt x="151" y="103"/>
                    <a:pt x="151" y="103"/>
                    <a:pt x="151" y="103"/>
                  </a:cubicBezTo>
                  <a:cubicBezTo>
                    <a:pt x="152" y="103"/>
                    <a:pt x="152" y="103"/>
                    <a:pt x="152" y="103"/>
                  </a:cubicBezTo>
                  <a:cubicBezTo>
                    <a:pt x="154" y="105"/>
                    <a:pt x="154" y="105"/>
                    <a:pt x="154" y="105"/>
                  </a:cubicBezTo>
                  <a:cubicBezTo>
                    <a:pt x="154" y="105"/>
                    <a:pt x="154" y="105"/>
                    <a:pt x="154" y="105"/>
                  </a:cubicBezTo>
                  <a:cubicBezTo>
                    <a:pt x="154" y="106"/>
                    <a:pt x="154" y="106"/>
                    <a:pt x="154" y="106"/>
                  </a:cubicBezTo>
                  <a:cubicBezTo>
                    <a:pt x="153" y="106"/>
                    <a:pt x="153" y="106"/>
                    <a:pt x="153" y="106"/>
                  </a:cubicBezTo>
                  <a:cubicBezTo>
                    <a:pt x="153" y="105"/>
                    <a:pt x="153" y="105"/>
                    <a:pt x="153" y="105"/>
                  </a:cubicBezTo>
                  <a:cubicBezTo>
                    <a:pt x="152" y="105"/>
                    <a:pt x="152" y="105"/>
                    <a:pt x="152" y="105"/>
                  </a:cubicBezTo>
                  <a:cubicBezTo>
                    <a:pt x="152" y="106"/>
                    <a:pt x="152" y="106"/>
                    <a:pt x="152" y="106"/>
                  </a:cubicBezTo>
                  <a:cubicBezTo>
                    <a:pt x="151" y="106"/>
                    <a:pt x="151" y="106"/>
                    <a:pt x="151" y="106"/>
                  </a:cubicBezTo>
                  <a:cubicBezTo>
                    <a:pt x="150" y="106"/>
                    <a:pt x="150" y="106"/>
                    <a:pt x="150" y="106"/>
                  </a:cubicBezTo>
                  <a:cubicBezTo>
                    <a:pt x="150" y="106"/>
                    <a:pt x="150" y="106"/>
                    <a:pt x="150" y="106"/>
                  </a:cubicBezTo>
                  <a:cubicBezTo>
                    <a:pt x="149" y="106"/>
                    <a:pt x="149" y="106"/>
                    <a:pt x="149" y="106"/>
                  </a:cubicBezTo>
                  <a:cubicBezTo>
                    <a:pt x="150" y="105"/>
                    <a:pt x="150" y="105"/>
                    <a:pt x="150" y="105"/>
                  </a:cubicBezTo>
                  <a:cubicBezTo>
                    <a:pt x="149" y="105"/>
                    <a:pt x="149" y="105"/>
                    <a:pt x="149" y="105"/>
                  </a:cubicBezTo>
                  <a:cubicBezTo>
                    <a:pt x="149" y="105"/>
                    <a:pt x="149" y="105"/>
                    <a:pt x="149" y="105"/>
                  </a:cubicBezTo>
                  <a:cubicBezTo>
                    <a:pt x="149" y="105"/>
                    <a:pt x="149" y="105"/>
                    <a:pt x="149" y="105"/>
                  </a:cubicBezTo>
                  <a:cubicBezTo>
                    <a:pt x="149" y="106"/>
                    <a:pt x="149" y="106"/>
                    <a:pt x="149" y="106"/>
                  </a:cubicBezTo>
                  <a:cubicBezTo>
                    <a:pt x="149" y="106"/>
                    <a:pt x="149" y="106"/>
                    <a:pt x="149" y="106"/>
                  </a:cubicBezTo>
                  <a:cubicBezTo>
                    <a:pt x="150" y="107"/>
                    <a:pt x="150" y="107"/>
                    <a:pt x="150" y="107"/>
                  </a:cubicBezTo>
                  <a:cubicBezTo>
                    <a:pt x="150" y="107"/>
                    <a:pt x="150" y="107"/>
                    <a:pt x="150" y="107"/>
                  </a:cubicBezTo>
                  <a:cubicBezTo>
                    <a:pt x="151" y="107"/>
                    <a:pt x="151" y="107"/>
                    <a:pt x="151" y="107"/>
                  </a:cubicBezTo>
                  <a:cubicBezTo>
                    <a:pt x="152" y="106"/>
                    <a:pt x="152" y="106"/>
                    <a:pt x="152" y="106"/>
                  </a:cubicBezTo>
                  <a:cubicBezTo>
                    <a:pt x="152" y="106"/>
                    <a:pt x="152" y="106"/>
                    <a:pt x="152" y="106"/>
                  </a:cubicBezTo>
                  <a:cubicBezTo>
                    <a:pt x="153" y="106"/>
                    <a:pt x="153" y="106"/>
                    <a:pt x="153" y="106"/>
                  </a:cubicBezTo>
                  <a:cubicBezTo>
                    <a:pt x="153" y="107"/>
                    <a:pt x="153" y="107"/>
                    <a:pt x="153" y="107"/>
                  </a:cubicBezTo>
                  <a:cubicBezTo>
                    <a:pt x="153" y="107"/>
                    <a:pt x="153" y="107"/>
                    <a:pt x="153" y="107"/>
                  </a:cubicBezTo>
                  <a:cubicBezTo>
                    <a:pt x="153" y="108"/>
                    <a:pt x="153" y="108"/>
                    <a:pt x="153" y="108"/>
                  </a:cubicBezTo>
                  <a:cubicBezTo>
                    <a:pt x="153" y="109"/>
                    <a:pt x="153" y="109"/>
                    <a:pt x="153" y="109"/>
                  </a:cubicBezTo>
                  <a:cubicBezTo>
                    <a:pt x="152" y="109"/>
                    <a:pt x="152" y="109"/>
                    <a:pt x="152" y="109"/>
                  </a:cubicBezTo>
                  <a:cubicBezTo>
                    <a:pt x="152" y="109"/>
                    <a:pt x="152" y="109"/>
                    <a:pt x="152" y="109"/>
                  </a:cubicBezTo>
                  <a:cubicBezTo>
                    <a:pt x="153" y="110"/>
                    <a:pt x="153" y="110"/>
                    <a:pt x="153" y="110"/>
                  </a:cubicBezTo>
                  <a:cubicBezTo>
                    <a:pt x="153" y="109"/>
                    <a:pt x="153" y="109"/>
                    <a:pt x="153" y="109"/>
                  </a:cubicBezTo>
                  <a:cubicBezTo>
                    <a:pt x="154" y="110"/>
                    <a:pt x="154" y="110"/>
                    <a:pt x="154" y="110"/>
                  </a:cubicBezTo>
                  <a:cubicBezTo>
                    <a:pt x="155" y="110"/>
                    <a:pt x="155" y="110"/>
                    <a:pt x="155" y="110"/>
                  </a:cubicBezTo>
                  <a:cubicBezTo>
                    <a:pt x="156" y="111"/>
                    <a:pt x="156" y="111"/>
                    <a:pt x="156" y="111"/>
                  </a:cubicBezTo>
                  <a:cubicBezTo>
                    <a:pt x="156" y="110"/>
                    <a:pt x="156" y="110"/>
                    <a:pt x="156" y="110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1"/>
                    <a:pt x="157" y="111"/>
                    <a:pt x="157" y="111"/>
                  </a:cubicBezTo>
                  <a:cubicBezTo>
                    <a:pt x="157" y="111"/>
                    <a:pt x="157" y="111"/>
                    <a:pt x="157" y="111"/>
                  </a:cubicBezTo>
                  <a:cubicBezTo>
                    <a:pt x="157" y="112"/>
                    <a:pt x="157" y="112"/>
                    <a:pt x="157" y="112"/>
                  </a:cubicBezTo>
                  <a:cubicBezTo>
                    <a:pt x="158" y="112"/>
                    <a:pt x="158" y="112"/>
                    <a:pt x="158" y="112"/>
                  </a:cubicBezTo>
                  <a:cubicBezTo>
                    <a:pt x="157" y="113"/>
                    <a:pt x="157" y="113"/>
                    <a:pt x="157" y="113"/>
                  </a:cubicBezTo>
                  <a:cubicBezTo>
                    <a:pt x="157" y="114"/>
                    <a:pt x="157" y="114"/>
                    <a:pt x="157" y="114"/>
                  </a:cubicBezTo>
                  <a:cubicBezTo>
                    <a:pt x="156" y="114"/>
                    <a:pt x="156" y="114"/>
                    <a:pt x="156" y="114"/>
                  </a:cubicBezTo>
                  <a:cubicBezTo>
                    <a:pt x="155" y="114"/>
                    <a:pt x="155" y="114"/>
                    <a:pt x="155" y="114"/>
                  </a:cubicBezTo>
                  <a:cubicBezTo>
                    <a:pt x="155" y="114"/>
                    <a:pt x="155" y="114"/>
                    <a:pt x="155" y="114"/>
                  </a:cubicBezTo>
                  <a:cubicBezTo>
                    <a:pt x="154" y="113"/>
                    <a:pt x="154" y="113"/>
                    <a:pt x="154" y="113"/>
                  </a:cubicBezTo>
                  <a:cubicBezTo>
                    <a:pt x="154" y="113"/>
                    <a:pt x="154" y="113"/>
                    <a:pt x="154" y="113"/>
                  </a:cubicBezTo>
                  <a:cubicBezTo>
                    <a:pt x="154" y="112"/>
                    <a:pt x="154" y="112"/>
                    <a:pt x="154" y="112"/>
                  </a:cubicBezTo>
                  <a:cubicBezTo>
                    <a:pt x="153" y="112"/>
                    <a:pt x="153" y="112"/>
                    <a:pt x="153" y="112"/>
                  </a:cubicBezTo>
                  <a:cubicBezTo>
                    <a:pt x="153" y="111"/>
                    <a:pt x="153" y="111"/>
                    <a:pt x="153" y="111"/>
                  </a:cubicBezTo>
                  <a:cubicBezTo>
                    <a:pt x="152" y="111"/>
                    <a:pt x="152" y="111"/>
                    <a:pt x="152" y="111"/>
                  </a:cubicBezTo>
                  <a:cubicBezTo>
                    <a:pt x="151" y="111"/>
                    <a:pt x="151" y="111"/>
                    <a:pt x="151" y="111"/>
                  </a:cubicBezTo>
                  <a:cubicBezTo>
                    <a:pt x="151" y="111"/>
                    <a:pt x="151" y="111"/>
                    <a:pt x="151" y="111"/>
                  </a:cubicBezTo>
                  <a:cubicBezTo>
                    <a:pt x="150" y="111"/>
                    <a:pt x="150" y="111"/>
                    <a:pt x="150" y="111"/>
                  </a:cubicBezTo>
                  <a:cubicBezTo>
                    <a:pt x="150" y="111"/>
                    <a:pt x="150" y="111"/>
                    <a:pt x="150" y="111"/>
                  </a:cubicBezTo>
                  <a:cubicBezTo>
                    <a:pt x="149" y="110"/>
                    <a:pt x="149" y="110"/>
                    <a:pt x="149" y="110"/>
                  </a:cubicBezTo>
                  <a:cubicBezTo>
                    <a:pt x="149" y="110"/>
                    <a:pt x="149" y="110"/>
                    <a:pt x="149" y="110"/>
                  </a:cubicBezTo>
                  <a:cubicBezTo>
                    <a:pt x="149" y="110"/>
                    <a:pt x="149" y="110"/>
                    <a:pt x="149" y="110"/>
                  </a:cubicBezTo>
                  <a:cubicBezTo>
                    <a:pt x="149" y="110"/>
                    <a:pt x="149" y="110"/>
                    <a:pt x="149" y="110"/>
                  </a:cubicBezTo>
                  <a:cubicBezTo>
                    <a:pt x="149" y="111"/>
                    <a:pt x="149" y="111"/>
                    <a:pt x="149" y="111"/>
                  </a:cubicBezTo>
                  <a:cubicBezTo>
                    <a:pt x="149" y="112"/>
                    <a:pt x="149" y="112"/>
                    <a:pt x="149" y="112"/>
                  </a:cubicBezTo>
                  <a:cubicBezTo>
                    <a:pt x="149" y="112"/>
                    <a:pt x="149" y="112"/>
                    <a:pt x="149" y="112"/>
                  </a:cubicBezTo>
                  <a:cubicBezTo>
                    <a:pt x="148" y="112"/>
                    <a:pt x="148" y="112"/>
                    <a:pt x="148" y="112"/>
                  </a:cubicBezTo>
                  <a:cubicBezTo>
                    <a:pt x="148" y="112"/>
                    <a:pt x="148" y="112"/>
                    <a:pt x="148" y="112"/>
                  </a:cubicBezTo>
                  <a:cubicBezTo>
                    <a:pt x="147" y="113"/>
                    <a:pt x="147" y="113"/>
                    <a:pt x="147" y="113"/>
                  </a:cubicBezTo>
                  <a:cubicBezTo>
                    <a:pt x="148" y="113"/>
                    <a:pt x="148" y="113"/>
                    <a:pt x="148" y="113"/>
                  </a:cubicBezTo>
                  <a:cubicBezTo>
                    <a:pt x="148" y="113"/>
                    <a:pt x="148" y="113"/>
                    <a:pt x="148" y="113"/>
                  </a:cubicBezTo>
                  <a:cubicBezTo>
                    <a:pt x="148" y="114"/>
                    <a:pt x="148" y="114"/>
                    <a:pt x="148" y="114"/>
                  </a:cubicBezTo>
                  <a:cubicBezTo>
                    <a:pt x="147" y="114"/>
                    <a:pt x="147" y="114"/>
                    <a:pt x="147" y="114"/>
                  </a:cubicBezTo>
                  <a:cubicBezTo>
                    <a:pt x="147" y="115"/>
                    <a:pt x="147" y="115"/>
                    <a:pt x="147" y="115"/>
                  </a:cubicBezTo>
                  <a:cubicBezTo>
                    <a:pt x="147" y="115"/>
                    <a:pt x="147" y="115"/>
                    <a:pt x="147" y="115"/>
                  </a:cubicBezTo>
                  <a:cubicBezTo>
                    <a:pt x="147" y="115"/>
                    <a:pt x="147" y="115"/>
                    <a:pt x="147" y="115"/>
                  </a:cubicBezTo>
                  <a:cubicBezTo>
                    <a:pt x="147" y="115"/>
                    <a:pt x="147" y="115"/>
                    <a:pt x="147" y="115"/>
                  </a:cubicBezTo>
                  <a:cubicBezTo>
                    <a:pt x="148" y="116"/>
                    <a:pt x="148" y="116"/>
                    <a:pt x="148" y="116"/>
                  </a:cubicBezTo>
                  <a:cubicBezTo>
                    <a:pt x="148" y="116"/>
                    <a:pt x="148" y="116"/>
                    <a:pt x="148" y="116"/>
                  </a:cubicBezTo>
                  <a:cubicBezTo>
                    <a:pt x="148" y="117"/>
                    <a:pt x="148" y="117"/>
                    <a:pt x="148" y="117"/>
                  </a:cubicBezTo>
                  <a:cubicBezTo>
                    <a:pt x="148" y="118"/>
                    <a:pt x="148" y="118"/>
                    <a:pt x="148" y="118"/>
                  </a:cubicBezTo>
                  <a:cubicBezTo>
                    <a:pt x="148" y="118"/>
                    <a:pt x="148" y="118"/>
                    <a:pt x="148" y="118"/>
                  </a:cubicBezTo>
                  <a:cubicBezTo>
                    <a:pt x="149" y="118"/>
                    <a:pt x="149" y="118"/>
                    <a:pt x="149" y="118"/>
                  </a:cubicBezTo>
                  <a:cubicBezTo>
                    <a:pt x="149" y="117"/>
                    <a:pt x="149" y="117"/>
                    <a:pt x="149" y="117"/>
                  </a:cubicBezTo>
                  <a:cubicBezTo>
                    <a:pt x="149" y="117"/>
                    <a:pt x="149" y="117"/>
                    <a:pt x="149" y="117"/>
                  </a:cubicBezTo>
                  <a:cubicBezTo>
                    <a:pt x="148" y="116"/>
                    <a:pt x="148" y="116"/>
                    <a:pt x="148" y="116"/>
                  </a:cubicBezTo>
                  <a:cubicBezTo>
                    <a:pt x="149" y="116"/>
                    <a:pt x="149" y="116"/>
                    <a:pt x="149" y="116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9" y="116"/>
                    <a:pt x="149" y="116"/>
                    <a:pt x="149" y="116"/>
                  </a:cubicBezTo>
                  <a:cubicBezTo>
                    <a:pt x="150" y="116"/>
                    <a:pt x="150" y="116"/>
                    <a:pt x="150" y="116"/>
                  </a:cubicBezTo>
                  <a:cubicBezTo>
                    <a:pt x="150" y="117"/>
                    <a:pt x="150" y="117"/>
                    <a:pt x="150" y="117"/>
                  </a:cubicBezTo>
                  <a:cubicBezTo>
                    <a:pt x="151" y="117"/>
                    <a:pt x="151" y="117"/>
                    <a:pt x="151" y="117"/>
                  </a:cubicBezTo>
                  <a:cubicBezTo>
                    <a:pt x="151" y="117"/>
                    <a:pt x="151" y="117"/>
                    <a:pt x="151" y="117"/>
                  </a:cubicBezTo>
                  <a:cubicBezTo>
                    <a:pt x="151" y="117"/>
                    <a:pt x="151" y="117"/>
                    <a:pt x="151" y="117"/>
                  </a:cubicBezTo>
                  <a:cubicBezTo>
                    <a:pt x="152" y="117"/>
                    <a:pt x="152" y="117"/>
                    <a:pt x="152" y="117"/>
                  </a:cubicBezTo>
                  <a:cubicBezTo>
                    <a:pt x="152" y="117"/>
                    <a:pt x="152" y="117"/>
                    <a:pt x="152" y="117"/>
                  </a:cubicBezTo>
                  <a:cubicBezTo>
                    <a:pt x="153" y="117"/>
                    <a:pt x="153" y="117"/>
                    <a:pt x="153" y="117"/>
                  </a:cubicBezTo>
                  <a:cubicBezTo>
                    <a:pt x="153" y="117"/>
                    <a:pt x="153" y="117"/>
                    <a:pt x="153" y="117"/>
                  </a:cubicBezTo>
                  <a:cubicBezTo>
                    <a:pt x="153" y="117"/>
                    <a:pt x="153" y="117"/>
                    <a:pt x="153" y="117"/>
                  </a:cubicBezTo>
                  <a:cubicBezTo>
                    <a:pt x="153" y="118"/>
                    <a:pt x="153" y="118"/>
                    <a:pt x="153" y="118"/>
                  </a:cubicBezTo>
                  <a:cubicBezTo>
                    <a:pt x="153" y="118"/>
                    <a:pt x="153" y="118"/>
                    <a:pt x="153" y="118"/>
                  </a:cubicBezTo>
                  <a:cubicBezTo>
                    <a:pt x="152" y="119"/>
                    <a:pt x="152" y="119"/>
                    <a:pt x="152" y="119"/>
                  </a:cubicBezTo>
                  <a:cubicBezTo>
                    <a:pt x="152" y="120"/>
                    <a:pt x="152" y="120"/>
                    <a:pt x="152" y="120"/>
                  </a:cubicBezTo>
                  <a:cubicBezTo>
                    <a:pt x="152" y="121"/>
                    <a:pt x="152" y="121"/>
                    <a:pt x="152" y="121"/>
                  </a:cubicBezTo>
                  <a:cubicBezTo>
                    <a:pt x="152" y="121"/>
                    <a:pt x="152" y="121"/>
                    <a:pt x="152" y="121"/>
                  </a:cubicBezTo>
                  <a:cubicBezTo>
                    <a:pt x="151" y="121"/>
                    <a:pt x="151" y="121"/>
                    <a:pt x="151" y="121"/>
                  </a:cubicBezTo>
                  <a:cubicBezTo>
                    <a:pt x="151" y="121"/>
                    <a:pt x="151" y="121"/>
                    <a:pt x="151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49" y="121"/>
                    <a:pt x="149" y="121"/>
                    <a:pt x="149" y="121"/>
                  </a:cubicBezTo>
                  <a:cubicBezTo>
                    <a:pt x="149" y="121"/>
                    <a:pt x="149" y="121"/>
                    <a:pt x="149" y="121"/>
                  </a:cubicBezTo>
                  <a:cubicBezTo>
                    <a:pt x="148" y="121"/>
                    <a:pt x="148" y="121"/>
                    <a:pt x="148" y="121"/>
                  </a:cubicBezTo>
                  <a:cubicBezTo>
                    <a:pt x="148" y="122"/>
                    <a:pt x="148" y="122"/>
                    <a:pt x="148" y="122"/>
                  </a:cubicBezTo>
                  <a:cubicBezTo>
                    <a:pt x="148" y="122"/>
                    <a:pt x="148" y="122"/>
                    <a:pt x="148" y="122"/>
                  </a:cubicBezTo>
                  <a:cubicBezTo>
                    <a:pt x="147" y="122"/>
                    <a:pt x="147" y="122"/>
                    <a:pt x="147" y="122"/>
                  </a:cubicBezTo>
                  <a:cubicBezTo>
                    <a:pt x="147" y="122"/>
                    <a:pt x="147" y="122"/>
                    <a:pt x="147" y="122"/>
                  </a:cubicBezTo>
                  <a:cubicBezTo>
                    <a:pt x="147" y="122"/>
                    <a:pt x="147" y="122"/>
                    <a:pt x="147" y="122"/>
                  </a:cubicBezTo>
                  <a:cubicBezTo>
                    <a:pt x="147" y="123"/>
                    <a:pt x="147" y="123"/>
                    <a:pt x="147" y="123"/>
                  </a:cubicBezTo>
                  <a:cubicBezTo>
                    <a:pt x="146" y="123"/>
                    <a:pt x="146" y="123"/>
                    <a:pt x="146" y="123"/>
                  </a:cubicBezTo>
                  <a:cubicBezTo>
                    <a:pt x="146" y="123"/>
                    <a:pt x="146" y="123"/>
                    <a:pt x="146" y="123"/>
                  </a:cubicBezTo>
                  <a:cubicBezTo>
                    <a:pt x="145" y="122"/>
                    <a:pt x="145" y="122"/>
                    <a:pt x="145" y="122"/>
                  </a:cubicBezTo>
                  <a:cubicBezTo>
                    <a:pt x="144" y="122"/>
                    <a:pt x="144" y="122"/>
                    <a:pt x="144" y="122"/>
                  </a:cubicBezTo>
                  <a:cubicBezTo>
                    <a:pt x="143" y="121"/>
                    <a:pt x="143" y="121"/>
                    <a:pt x="143" y="121"/>
                  </a:cubicBezTo>
                  <a:cubicBezTo>
                    <a:pt x="141" y="119"/>
                    <a:pt x="141" y="119"/>
                    <a:pt x="141" y="119"/>
                  </a:cubicBezTo>
                  <a:cubicBezTo>
                    <a:pt x="141" y="119"/>
                    <a:pt x="141" y="119"/>
                    <a:pt x="141" y="119"/>
                  </a:cubicBezTo>
                  <a:cubicBezTo>
                    <a:pt x="141" y="118"/>
                    <a:pt x="141" y="118"/>
                    <a:pt x="141" y="118"/>
                  </a:cubicBezTo>
                  <a:cubicBezTo>
                    <a:pt x="141" y="118"/>
                    <a:pt x="141" y="118"/>
                    <a:pt x="141" y="118"/>
                  </a:cubicBezTo>
                  <a:cubicBezTo>
                    <a:pt x="142" y="118"/>
                    <a:pt x="142" y="118"/>
                    <a:pt x="142" y="118"/>
                  </a:cubicBezTo>
                  <a:cubicBezTo>
                    <a:pt x="142" y="118"/>
                    <a:pt x="142" y="118"/>
                    <a:pt x="142" y="118"/>
                  </a:cubicBezTo>
                  <a:cubicBezTo>
                    <a:pt x="142" y="119"/>
                    <a:pt x="142" y="119"/>
                    <a:pt x="142" y="119"/>
                  </a:cubicBezTo>
                  <a:cubicBezTo>
                    <a:pt x="144" y="119"/>
                    <a:pt x="144" y="119"/>
                    <a:pt x="144" y="119"/>
                  </a:cubicBezTo>
                  <a:cubicBezTo>
                    <a:pt x="145" y="120"/>
                    <a:pt x="145" y="120"/>
                    <a:pt x="145" y="120"/>
                  </a:cubicBezTo>
                  <a:cubicBezTo>
                    <a:pt x="145" y="120"/>
                    <a:pt x="145" y="120"/>
                    <a:pt x="145" y="120"/>
                  </a:cubicBezTo>
                  <a:cubicBezTo>
                    <a:pt x="146" y="120"/>
                    <a:pt x="146" y="120"/>
                    <a:pt x="146" y="120"/>
                  </a:cubicBezTo>
                  <a:cubicBezTo>
                    <a:pt x="146" y="119"/>
                    <a:pt x="146" y="119"/>
                    <a:pt x="146" y="119"/>
                  </a:cubicBezTo>
                  <a:cubicBezTo>
                    <a:pt x="146" y="119"/>
                    <a:pt x="146" y="119"/>
                    <a:pt x="146" y="119"/>
                  </a:cubicBezTo>
                  <a:cubicBezTo>
                    <a:pt x="145" y="119"/>
                    <a:pt x="145" y="119"/>
                    <a:pt x="145" y="119"/>
                  </a:cubicBezTo>
                  <a:cubicBezTo>
                    <a:pt x="145" y="119"/>
                    <a:pt x="145" y="119"/>
                    <a:pt x="145" y="119"/>
                  </a:cubicBezTo>
                  <a:cubicBezTo>
                    <a:pt x="144" y="119"/>
                    <a:pt x="144" y="119"/>
                    <a:pt x="144" y="119"/>
                  </a:cubicBezTo>
                  <a:cubicBezTo>
                    <a:pt x="143" y="118"/>
                    <a:pt x="143" y="118"/>
                    <a:pt x="143" y="118"/>
                  </a:cubicBezTo>
                  <a:cubicBezTo>
                    <a:pt x="142" y="118"/>
                    <a:pt x="142" y="118"/>
                    <a:pt x="142" y="118"/>
                  </a:cubicBezTo>
                  <a:cubicBezTo>
                    <a:pt x="141" y="118"/>
                    <a:pt x="141" y="118"/>
                    <a:pt x="141" y="118"/>
                  </a:cubicBezTo>
                  <a:cubicBezTo>
                    <a:pt x="141" y="117"/>
                    <a:pt x="141" y="117"/>
                    <a:pt x="141" y="117"/>
                  </a:cubicBezTo>
                  <a:cubicBezTo>
                    <a:pt x="141" y="117"/>
                    <a:pt x="141" y="117"/>
                    <a:pt x="141" y="117"/>
                  </a:cubicBezTo>
                  <a:cubicBezTo>
                    <a:pt x="140" y="117"/>
                    <a:pt x="140" y="117"/>
                    <a:pt x="140" y="117"/>
                  </a:cubicBezTo>
                  <a:cubicBezTo>
                    <a:pt x="140" y="117"/>
                    <a:pt x="140" y="117"/>
                    <a:pt x="140" y="117"/>
                  </a:cubicBezTo>
                  <a:cubicBezTo>
                    <a:pt x="140" y="117"/>
                    <a:pt x="140" y="117"/>
                    <a:pt x="140" y="117"/>
                  </a:cubicBezTo>
                  <a:cubicBezTo>
                    <a:pt x="140" y="118"/>
                    <a:pt x="140" y="118"/>
                    <a:pt x="140" y="118"/>
                  </a:cubicBezTo>
                  <a:cubicBezTo>
                    <a:pt x="140" y="119"/>
                    <a:pt x="140" y="119"/>
                    <a:pt x="140" y="119"/>
                  </a:cubicBezTo>
                  <a:cubicBezTo>
                    <a:pt x="140" y="120"/>
                    <a:pt x="140" y="120"/>
                    <a:pt x="140" y="120"/>
                  </a:cubicBezTo>
                  <a:cubicBezTo>
                    <a:pt x="139" y="120"/>
                    <a:pt x="139" y="120"/>
                    <a:pt x="139" y="120"/>
                  </a:cubicBezTo>
                  <a:cubicBezTo>
                    <a:pt x="139" y="120"/>
                    <a:pt x="139" y="120"/>
                    <a:pt x="139" y="120"/>
                  </a:cubicBezTo>
                  <a:cubicBezTo>
                    <a:pt x="138" y="118"/>
                    <a:pt x="138" y="118"/>
                    <a:pt x="138" y="118"/>
                  </a:cubicBezTo>
                  <a:cubicBezTo>
                    <a:pt x="137" y="117"/>
                    <a:pt x="137" y="117"/>
                    <a:pt x="137" y="117"/>
                  </a:cubicBezTo>
                  <a:cubicBezTo>
                    <a:pt x="137" y="116"/>
                    <a:pt x="137" y="116"/>
                    <a:pt x="137" y="116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6" y="117"/>
                    <a:pt x="136" y="117"/>
                    <a:pt x="136" y="117"/>
                  </a:cubicBezTo>
                  <a:cubicBezTo>
                    <a:pt x="137" y="118"/>
                    <a:pt x="137" y="118"/>
                    <a:pt x="137" y="118"/>
                  </a:cubicBezTo>
                  <a:cubicBezTo>
                    <a:pt x="137" y="119"/>
                    <a:pt x="137" y="119"/>
                    <a:pt x="137" y="119"/>
                  </a:cubicBezTo>
                  <a:cubicBezTo>
                    <a:pt x="138" y="119"/>
                    <a:pt x="138" y="119"/>
                    <a:pt x="138" y="119"/>
                  </a:cubicBezTo>
                  <a:cubicBezTo>
                    <a:pt x="138" y="119"/>
                    <a:pt x="138" y="119"/>
                    <a:pt x="138" y="119"/>
                  </a:cubicBezTo>
                  <a:cubicBezTo>
                    <a:pt x="138" y="120"/>
                    <a:pt x="138" y="120"/>
                    <a:pt x="138" y="120"/>
                  </a:cubicBezTo>
                  <a:cubicBezTo>
                    <a:pt x="138" y="120"/>
                    <a:pt x="138" y="120"/>
                    <a:pt x="138" y="120"/>
                  </a:cubicBezTo>
                  <a:cubicBezTo>
                    <a:pt x="137" y="120"/>
                    <a:pt x="137" y="120"/>
                    <a:pt x="137" y="120"/>
                  </a:cubicBezTo>
                  <a:cubicBezTo>
                    <a:pt x="136" y="120"/>
                    <a:pt x="136" y="120"/>
                    <a:pt x="136" y="120"/>
                  </a:cubicBezTo>
                  <a:cubicBezTo>
                    <a:pt x="136" y="121"/>
                    <a:pt x="136" y="121"/>
                    <a:pt x="136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4" y="122"/>
                    <a:pt x="134" y="122"/>
                    <a:pt x="134" y="122"/>
                  </a:cubicBezTo>
                  <a:cubicBezTo>
                    <a:pt x="134" y="122"/>
                    <a:pt x="134" y="122"/>
                    <a:pt x="134" y="122"/>
                  </a:cubicBezTo>
                  <a:cubicBezTo>
                    <a:pt x="133" y="121"/>
                    <a:pt x="133" y="121"/>
                    <a:pt x="133" y="121"/>
                  </a:cubicBezTo>
                  <a:cubicBezTo>
                    <a:pt x="133" y="121"/>
                    <a:pt x="133" y="121"/>
                    <a:pt x="133" y="121"/>
                  </a:cubicBezTo>
                  <a:cubicBezTo>
                    <a:pt x="132" y="121"/>
                    <a:pt x="132" y="121"/>
                    <a:pt x="132" y="121"/>
                  </a:cubicBezTo>
                  <a:cubicBezTo>
                    <a:pt x="132" y="120"/>
                    <a:pt x="132" y="120"/>
                    <a:pt x="132" y="120"/>
                  </a:cubicBezTo>
                  <a:cubicBezTo>
                    <a:pt x="131" y="120"/>
                    <a:pt x="131" y="120"/>
                    <a:pt x="131" y="120"/>
                  </a:cubicBezTo>
                  <a:cubicBezTo>
                    <a:pt x="131" y="120"/>
                    <a:pt x="131" y="120"/>
                    <a:pt x="131" y="120"/>
                  </a:cubicBezTo>
                  <a:cubicBezTo>
                    <a:pt x="131" y="119"/>
                    <a:pt x="131" y="119"/>
                    <a:pt x="131" y="119"/>
                  </a:cubicBezTo>
                  <a:cubicBezTo>
                    <a:pt x="130" y="119"/>
                    <a:pt x="130" y="119"/>
                    <a:pt x="130" y="119"/>
                  </a:cubicBezTo>
                  <a:cubicBezTo>
                    <a:pt x="130" y="119"/>
                    <a:pt x="130" y="119"/>
                    <a:pt x="130" y="119"/>
                  </a:cubicBezTo>
                  <a:cubicBezTo>
                    <a:pt x="130" y="119"/>
                    <a:pt x="130" y="119"/>
                    <a:pt x="130" y="119"/>
                  </a:cubicBezTo>
                  <a:cubicBezTo>
                    <a:pt x="130" y="119"/>
                    <a:pt x="130" y="119"/>
                    <a:pt x="130" y="119"/>
                  </a:cubicBezTo>
                  <a:cubicBezTo>
                    <a:pt x="130" y="120"/>
                    <a:pt x="130" y="120"/>
                    <a:pt x="130" y="120"/>
                  </a:cubicBezTo>
                  <a:cubicBezTo>
                    <a:pt x="131" y="120"/>
                    <a:pt x="131" y="120"/>
                    <a:pt x="131" y="120"/>
                  </a:cubicBezTo>
                  <a:cubicBezTo>
                    <a:pt x="132" y="121"/>
                    <a:pt x="132" y="121"/>
                    <a:pt x="132" y="121"/>
                  </a:cubicBezTo>
                  <a:cubicBezTo>
                    <a:pt x="132" y="121"/>
                    <a:pt x="132" y="121"/>
                    <a:pt x="132" y="121"/>
                  </a:cubicBezTo>
                  <a:cubicBezTo>
                    <a:pt x="132" y="122"/>
                    <a:pt x="132" y="122"/>
                    <a:pt x="132" y="122"/>
                  </a:cubicBezTo>
                  <a:cubicBezTo>
                    <a:pt x="132" y="122"/>
                    <a:pt x="132" y="122"/>
                    <a:pt x="132" y="122"/>
                  </a:cubicBezTo>
                  <a:cubicBezTo>
                    <a:pt x="130" y="122"/>
                    <a:pt x="130" y="122"/>
                    <a:pt x="130" y="122"/>
                  </a:cubicBezTo>
                  <a:cubicBezTo>
                    <a:pt x="129" y="122"/>
                    <a:pt x="129" y="122"/>
                    <a:pt x="129" y="122"/>
                  </a:cubicBezTo>
                  <a:cubicBezTo>
                    <a:pt x="129" y="122"/>
                    <a:pt x="129" y="122"/>
                    <a:pt x="129" y="122"/>
                  </a:cubicBezTo>
                  <a:cubicBezTo>
                    <a:pt x="128" y="123"/>
                    <a:pt x="128" y="123"/>
                    <a:pt x="128" y="123"/>
                  </a:cubicBezTo>
                  <a:cubicBezTo>
                    <a:pt x="128" y="123"/>
                    <a:pt x="128" y="123"/>
                    <a:pt x="128" y="123"/>
                  </a:cubicBezTo>
                  <a:cubicBezTo>
                    <a:pt x="129" y="123"/>
                    <a:pt x="129" y="123"/>
                    <a:pt x="129" y="123"/>
                  </a:cubicBezTo>
                  <a:cubicBezTo>
                    <a:pt x="129" y="123"/>
                    <a:pt x="129" y="123"/>
                    <a:pt x="129" y="123"/>
                  </a:cubicBezTo>
                  <a:cubicBezTo>
                    <a:pt x="129" y="123"/>
                    <a:pt x="129" y="123"/>
                    <a:pt x="129" y="123"/>
                  </a:cubicBezTo>
                  <a:cubicBezTo>
                    <a:pt x="130" y="123"/>
                    <a:pt x="130" y="123"/>
                    <a:pt x="130" y="123"/>
                  </a:cubicBezTo>
                  <a:cubicBezTo>
                    <a:pt x="130" y="123"/>
                    <a:pt x="130" y="123"/>
                    <a:pt x="130" y="123"/>
                  </a:cubicBezTo>
                  <a:cubicBezTo>
                    <a:pt x="130" y="123"/>
                    <a:pt x="130" y="123"/>
                    <a:pt x="130" y="123"/>
                  </a:cubicBezTo>
                  <a:cubicBezTo>
                    <a:pt x="130" y="123"/>
                    <a:pt x="131" y="123"/>
                    <a:pt x="131" y="123"/>
                  </a:cubicBezTo>
                  <a:cubicBezTo>
                    <a:pt x="131" y="123"/>
                    <a:pt x="132" y="123"/>
                    <a:pt x="132" y="123"/>
                  </a:cubicBezTo>
                  <a:cubicBezTo>
                    <a:pt x="132" y="123"/>
                    <a:pt x="132" y="123"/>
                    <a:pt x="132" y="123"/>
                  </a:cubicBezTo>
                  <a:cubicBezTo>
                    <a:pt x="132" y="122"/>
                    <a:pt x="132" y="122"/>
                    <a:pt x="132" y="122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34" y="122"/>
                    <a:pt x="134" y="122"/>
                    <a:pt x="134" y="122"/>
                  </a:cubicBezTo>
                  <a:cubicBezTo>
                    <a:pt x="135" y="122"/>
                    <a:pt x="135" y="122"/>
                    <a:pt x="135" y="122"/>
                  </a:cubicBezTo>
                  <a:cubicBezTo>
                    <a:pt x="135" y="122"/>
                    <a:pt x="135" y="122"/>
                    <a:pt x="135" y="122"/>
                  </a:cubicBezTo>
                  <a:cubicBezTo>
                    <a:pt x="135" y="123"/>
                    <a:pt x="135" y="123"/>
                    <a:pt x="135" y="123"/>
                  </a:cubicBezTo>
                  <a:cubicBezTo>
                    <a:pt x="136" y="123"/>
                    <a:pt x="136" y="123"/>
                    <a:pt x="136" y="123"/>
                  </a:cubicBezTo>
                  <a:cubicBezTo>
                    <a:pt x="137" y="123"/>
                    <a:pt x="137" y="123"/>
                    <a:pt x="137" y="123"/>
                  </a:cubicBezTo>
                  <a:cubicBezTo>
                    <a:pt x="137" y="124"/>
                    <a:pt x="137" y="124"/>
                    <a:pt x="137" y="124"/>
                  </a:cubicBezTo>
                  <a:cubicBezTo>
                    <a:pt x="137" y="124"/>
                    <a:pt x="137" y="124"/>
                    <a:pt x="137" y="124"/>
                  </a:cubicBezTo>
                  <a:cubicBezTo>
                    <a:pt x="137" y="124"/>
                    <a:pt x="137" y="124"/>
                    <a:pt x="137" y="124"/>
                  </a:cubicBezTo>
                  <a:cubicBezTo>
                    <a:pt x="136" y="125"/>
                    <a:pt x="136" y="125"/>
                    <a:pt x="136" y="125"/>
                  </a:cubicBezTo>
                  <a:cubicBezTo>
                    <a:pt x="135" y="125"/>
                    <a:pt x="135" y="125"/>
                    <a:pt x="135" y="125"/>
                  </a:cubicBezTo>
                  <a:cubicBezTo>
                    <a:pt x="135" y="125"/>
                    <a:pt x="135" y="125"/>
                    <a:pt x="135" y="125"/>
                  </a:cubicBezTo>
                  <a:cubicBezTo>
                    <a:pt x="134" y="125"/>
                    <a:pt x="134" y="125"/>
                    <a:pt x="134" y="125"/>
                  </a:cubicBezTo>
                  <a:cubicBezTo>
                    <a:pt x="133" y="126"/>
                    <a:pt x="133" y="126"/>
                    <a:pt x="133" y="126"/>
                  </a:cubicBezTo>
                  <a:cubicBezTo>
                    <a:pt x="133" y="126"/>
                    <a:pt x="133" y="126"/>
                    <a:pt x="133" y="126"/>
                  </a:cubicBezTo>
                  <a:cubicBezTo>
                    <a:pt x="132" y="125"/>
                    <a:pt x="132" y="125"/>
                    <a:pt x="132" y="125"/>
                  </a:cubicBezTo>
                  <a:cubicBezTo>
                    <a:pt x="132" y="125"/>
                    <a:pt x="132" y="125"/>
                    <a:pt x="132" y="125"/>
                  </a:cubicBezTo>
                  <a:cubicBezTo>
                    <a:pt x="131" y="125"/>
                    <a:pt x="131" y="125"/>
                    <a:pt x="131" y="125"/>
                  </a:cubicBezTo>
                  <a:cubicBezTo>
                    <a:pt x="131" y="125"/>
                    <a:pt x="131" y="125"/>
                    <a:pt x="131" y="125"/>
                  </a:cubicBezTo>
                  <a:cubicBezTo>
                    <a:pt x="130" y="125"/>
                    <a:pt x="130" y="125"/>
                    <a:pt x="130" y="125"/>
                  </a:cubicBezTo>
                  <a:cubicBezTo>
                    <a:pt x="130" y="125"/>
                    <a:pt x="130" y="125"/>
                    <a:pt x="130" y="125"/>
                  </a:cubicBezTo>
                  <a:cubicBezTo>
                    <a:pt x="130" y="125"/>
                    <a:pt x="130" y="125"/>
                    <a:pt x="130" y="125"/>
                  </a:cubicBezTo>
                  <a:cubicBezTo>
                    <a:pt x="130" y="125"/>
                    <a:pt x="130" y="125"/>
                    <a:pt x="130" y="125"/>
                  </a:cubicBezTo>
                  <a:cubicBezTo>
                    <a:pt x="130" y="125"/>
                    <a:pt x="130" y="125"/>
                    <a:pt x="130" y="125"/>
                  </a:cubicBezTo>
                  <a:cubicBezTo>
                    <a:pt x="131" y="125"/>
                    <a:pt x="131" y="125"/>
                    <a:pt x="131" y="125"/>
                  </a:cubicBezTo>
                  <a:cubicBezTo>
                    <a:pt x="131" y="125"/>
                    <a:pt x="131" y="125"/>
                    <a:pt x="131" y="125"/>
                  </a:cubicBezTo>
                  <a:cubicBezTo>
                    <a:pt x="132" y="125"/>
                    <a:pt x="132" y="125"/>
                    <a:pt x="132" y="125"/>
                  </a:cubicBezTo>
                  <a:cubicBezTo>
                    <a:pt x="132" y="126"/>
                    <a:pt x="132" y="126"/>
                    <a:pt x="132" y="126"/>
                  </a:cubicBezTo>
                  <a:cubicBezTo>
                    <a:pt x="132" y="126"/>
                    <a:pt x="132" y="126"/>
                    <a:pt x="132" y="126"/>
                  </a:cubicBezTo>
                  <a:cubicBezTo>
                    <a:pt x="131" y="126"/>
                    <a:pt x="131" y="126"/>
                    <a:pt x="131" y="126"/>
                  </a:cubicBezTo>
                  <a:cubicBezTo>
                    <a:pt x="130" y="126"/>
                    <a:pt x="130" y="126"/>
                    <a:pt x="130" y="126"/>
                  </a:cubicBezTo>
                  <a:cubicBezTo>
                    <a:pt x="130" y="127"/>
                    <a:pt x="130" y="127"/>
                    <a:pt x="130" y="127"/>
                  </a:cubicBezTo>
                  <a:cubicBezTo>
                    <a:pt x="130" y="127"/>
                    <a:pt x="130" y="127"/>
                    <a:pt x="130" y="127"/>
                  </a:cubicBezTo>
                  <a:cubicBezTo>
                    <a:pt x="131" y="126"/>
                    <a:pt x="131" y="126"/>
                    <a:pt x="131" y="126"/>
                  </a:cubicBezTo>
                  <a:cubicBezTo>
                    <a:pt x="132" y="126"/>
                    <a:pt x="132" y="126"/>
                    <a:pt x="132" y="126"/>
                  </a:cubicBezTo>
                  <a:cubicBezTo>
                    <a:pt x="132" y="126"/>
                    <a:pt x="132" y="126"/>
                    <a:pt x="132" y="126"/>
                  </a:cubicBezTo>
                  <a:cubicBezTo>
                    <a:pt x="132" y="127"/>
                    <a:pt x="132" y="127"/>
                    <a:pt x="132" y="127"/>
                  </a:cubicBezTo>
                  <a:cubicBezTo>
                    <a:pt x="132" y="127"/>
                    <a:pt x="132" y="127"/>
                    <a:pt x="132" y="127"/>
                  </a:cubicBezTo>
                  <a:cubicBezTo>
                    <a:pt x="133" y="127"/>
                    <a:pt x="133" y="127"/>
                    <a:pt x="133" y="127"/>
                  </a:cubicBezTo>
                  <a:cubicBezTo>
                    <a:pt x="133" y="126"/>
                    <a:pt x="133" y="126"/>
                    <a:pt x="133" y="126"/>
                  </a:cubicBezTo>
                  <a:cubicBezTo>
                    <a:pt x="134" y="126"/>
                    <a:pt x="134" y="126"/>
                    <a:pt x="134" y="126"/>
                  </a:cubicBezTo>
                  <a:cubicBezTo>
                    <a:pt x="134" y="126"/>
                    <a:pt x="134" y="126"/>
                    <a:pt x="134" y="126"/>
                  </a:cubicBezTo>
                  <a:cubicBezTo>
                    <a:pt x="135" y="126"/>
                    <a:pt x="135" y="126"/>
                    <a:pt x="135" y="126"/>
                  </a:cubicBezTo>
                  <a:cubicBezTo>
                    <a:pt x="135" y="126"/>
                    <a:pt x="135" y="126"/>
                    <a:pt x="135" y="126"/>
                  </a:cubicBezTo>
                  <a:cubicBezTo>
                    <a:pt x="135" y="126"/>
                    <a:pt x="135" y="126"/>
                    <a:pt x="135" y="126"/>
                  </a:cubicBezTo>
                  <a:cubicBezTo>
                    <a:pt x="137" y="127"/>
                    <a:pt x="137" y="127"/>
                    <a:pt x="137" y="127"/>
                  </a:cubicBezTo>
                  <a:cubicBezTo>
                    <a:pt x="137" y="127"/>
                    <a:pt x="137" y="127"/>
                    <a:pt x="137" y="127"/>
                  </a:cubicBezTo>
                  <a:cubicBezTo>
                    <a:pt x="137" y="127"/>
                    <a:pt x="137" y="127"/>
                    <a:pt x="137" y="127"/>
                  </a:cubicBezTo>
                  <a:cubicBezTo>
                    <a:pt x="137" y="127"/>
                    <a:pt x="137" y="127"/>
                    <a:pt x="137" y="127"/>
                  </a:cubicBezTo>
                  <a:cubicBezTo>
                    <a:pt x="137" y="128"/>
                    <a:pt x="137" y="128"/>
                    <a:pt x="137" y="128"/>
                  </a:cubicBezTo>
                  <a:cubicBezTo>
                    <a:pt x="137" y="129"/>
                    <a:pt x="137" y="129"/>
                    <a:pt x="137" y="129"/>
                  </a:cubicBezTo>
                  <a:cubicBezTo>
                    <a:pt x="136" y="129"/>
                    <a:pt x="136" y="129"/>
                    <a:pt x="136" y="129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4" y="129"/>
                    <a:pt x="134" y="129"/>
                    <a:pt x="134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2" y="129"/>
                    <a:pt x="132" y="129"/>
                    <a:pt x="132" y="129"/>
                  </a:cubicBezTo>
                  <a:cubicBezTo>
                    <a:pt x="132" y="129"/>
                    <a:pt x="132" y="129"/>
                    <a:pt x="132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4" y="129"/>
                    <a:pt x="134" y="129"/>
                    <a:pt x="134" y="129"/>
                  </a:cubicBezTo>
                  <a:cubicBezTo>
                    <a:pt x="135" y="130"/>
                    <a:pt x="135" y="130"/>
                    <a:pt x="135" y="130"/>
                  </a:cubicBezTo>
                  <a:cubicBezTo>
                    <a:pt x="135" y="130"/>
                    <a:pt x="135" y="130"/>
                    <a:pt x="135" y="130"/>
                  </a:cubicBezTo>
                  <a:cubicBezTo>
                    <a:pt x="135" y="130"/>
                    <a:pt x="135" y="130"/>
                    <a:pt x="135" y="130"/>
                  </a:cubicBezTo>
                  <a:cubicBezTo>
                    <a:pt x="136" y="130"/>
                    <a:pt x="136" y="130"/>
                    <a:pt x="136" y="130"/>
                  </a:cubicBezTo>
                  <a:cubicBezTo>
                    <a:pt x="137" y="130"/>
                    <a:pt x="137" y="130"/>
                    <a:pt x="137" y="130"/>
                  </a:cubicBezTo>
                  <a:cubicBezTo>
                    <a:pt x="138" y="130"/>
                    <a:pt x="138" y="130"/>
                    <a:pt x="138" y="130"/>
                  </a:cubicBezTo>
                  <a:cubicBezTo>
                    <a:pt x="138" y="130"/>
                    <a:pt x="138" y="130"/>
                    <a:pt x="138" y="130"/>
                  </a:cubicBezTo>
                  <a:cubicBezTo>
                    <a:pt x="139" y="130"/>
                    <a:pt x="139" y="130"/>
                    <a:pt x="139" y="130"/>
                  </a:cubicBezTo>
                  <a:cubicBezTo>
                    <a:pt x="140" y="131"/>
                    <a:pt x="140" y="131"/>
                    <a:pt x="140" y="131"/>
                  </a:cubicBezTo>
                  <a:cubicBezTo>
                    <a:pt x="140" y="131"/>
                    <a:pt x="140" y="131"/>
                    <a:pt x="140" y="131"/>
                  </a:cubicBezTo>
                  <a:cubicBezTo>
                    <a:pt x="140" y="132"/>
                    <a:pt x="140" y="132"/>
                    <a:pt x="140" y="132"/>
                  </a:cubicBezTo>
                  <a:cubicBezTo>
                    <a:pt x="141" y="132"/>
                    <a:pt x="141" y="132"/>
                    <a:pt x="141" y="132"/>
                  </a:cubicBezTo>
                  <a:cubicBezTo>
                    <a:pt x="141" y="132"/>
                    <a:pt x="141" y="132"/>
                    <a:pt x="141" y="132"/>
                  </a:cubicBezTo>
                  <a:cubicBezTo>
                    <a:pt x="141" y="132"/>
                    <a:pt x="141" y="132"/>
                    <a:pt x="141" y="132"/>
                  </a:cubicBezTo>
                  <a:cubicBezTo>
                    <a:pt x="142" y="133"/>
                    <a:pt x="142" y="133"/>
                    <a:pt x="142" y="133"/>
                  </a:cubicBezTo>
                  <a:cubicBezTo>
                    <a:pt x="142" y="133"/>
                    <a:pt x="142" y="133"/>
                    <a:pt x="142" y="133"/>
                  </a:cubicBezTo>
                  <a:cubicBezTo>
                    <a:pt x="143" y="133"/>
                    <a:pt x="143" y="133"/>
                    <a:pt x="143" y="133"/>
                  </a:cubicBezTo>
                  <a:cubicBezTo>
                    <a:pt x="143" y="134"/>
                    <a:pt x="143" y="134"/>
                    <a:pt x="143" y="134"/>
                  </a:cubicBezTo>
                  <a:cubicBezTo>
                    <a:pt x="143" y="134"/>
                    <a:pt x="143" y="134"/>
                    <a:pt x="143" y="134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3" y="135"/>
                    <a:pt x="143" y="135"/>
                    <a:pt x="143" y="135"/>
                  </a:cubicBezTo>
                  <a:cubicBezTo>
                    <a:pt x="143" y="136"/>
                    <a:pt x="143" y="136"/>
                    <a:pt x="143" y="136"/>
                  </a:cubicBezTo>
                  <a:cubicBezTo>
                    <a:pt x="143" y="136"/>
                    <a:pt x="143" y="136"/>
                    <a:pt x="143" y="136"/>
                  </a:cubicBezTo>
                  <a:cubicBezTo>
                    <a:pt x="142" y="137"/>
                    <a:pt x="142" y="137"/>
                    <a:pt x="142" y="137"/>
                  </a:cubicBezTo>
                  <a:cubicBezTo>
                    <a:pt x="143" y="137"/>
                    <a:pt x="143" y="137"/>
                    <a:pt x="143" y="137"/>
                  </a:cubicBezTo>
                  <a:cubicBezTo>
                    <a:pt x="143" y="136"/>
                    <a:pt x="143" y="136"/>
                    <a:pt x="143" y="136"/>
                  </a:cubicBezTo>
                  <a:cubicBezTo>
                    <a:pt x="144" y="136"/>
                    <a:pt x="144" y="136"/>
                    <a:pt x="144" y="136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4" y="136"/>
                    <a:pt x="144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ubicBezTo>
                    <a:pt x="144" y="137"/>
                    <a:pt x="144" y="137"/>
                    <a:pt x="144" y="137"/>
                  </a:cubicBezTo>
                  <a:cubicBezTo>
                    <a:pt x="144" y="136"/>
                    <a:pt x="144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ubicBezTo>
                    <a:pt x="145" y="136"/>
                    <a:pt x="145" y="136"/>
                    <a:pt x="145" y="136"/>
                  </a:cubicBezTo>
                  <a:cubicBezTo>
                    <a:pt x="145" y="136"/>
                    <a:pt x="145" y="136"/>
                    <a:pt x="145" y="136"/>
                  </a:cubicBezTo>
                  <a:cubicBezTo>
                    <a:pt x="146" y="136"/>
                    <a:pt x="146" y="136"/>
                    <a:pt x="146" y="136"/>
                  </a:cubicBezTo>
                  <a:cubicBezTo>
                    <a:pt x="145" y="137"/>
                    <a:pt x="145" y="137"/>
                    <a:pt x="145" y="137"/>
                  </a:cubicBezTo>
                  <a:cubicBezTo>
                    <a:pt x="145" y="137"/>
                    <a:pt x="145" y="137"/>
                    <a:pt x="145" y="137"/>
                  </a:cubicBezTo>
                  <a:cubicBezTo>
                    <a:pt x="144" y="138"/>
                    <a:pt x="144" y="138"/>
                    <a:pt x="144" y="138"/>
                  </a:cubicBezTo>
                  <a:cubicBezTo>
                    <a:pt x="144" y="138"/>
                    <a:pt x="144" y="138"/>
                    <a:pt x="144" y="138"/>
                  </a:cubicBezTo>
                  <a:cubicBezTo>
                    <a:pt x="144" y="139"/>
                    <a:pt x="144" y="139"/>
                    <a:pt x="144" y="139"/>
                  </a:cubicBezTo>
                  <a:cubicBezTo>
                    <a:pt x="144" y="139"/>
                    <a:pt x="144" y="139"/>
                    <a:pt x="144" y="139"/>
                  </a:cubicBezTo>
                  <a:cubicBezTo>
                    <a:pt x="144" y="139"/>
                    <a:pt x="144" y="139"/>
                    <a:pt x="144" y="139"/>
                  </a:cubicBezTo>
                  <a:cubicBezTo>
                    <a:pt x="144" y="140"/>
                    <a:pt x="144" y="140"/>
                    <a:pt x="144" y="140"/>
                  </a:cubicBezTo>
                  <a:cubicBezTo>
                    <a:pt x="144" y="140"/>
                    <a:pt x="144" y="140"/>
                    <a:pt x="144" y="140"/>
                  </a:cubicBezTo>
                  <a:cubicBezTo>
                    <a:pt x="144" y="140"/>
                    <a:pt x="144" y="140"/>
                    <a:pt x="144" y="140"/>
                  </a:cubicBezTo>
                  <a:cubicBezTo>
                    <a:pt x="145" y="139"/>
                    <a:pt x="145" y="139"/>
                    <a:pt x="145" y="139"/>
                  </a:cubicBezTo>
                  <a:cubicBezTo>
                    <a:pt x="145" y="138"/>
                    <a:pt x="145" y="138"/>
                    <a:pt x="145" y="138"/>
                  </a:cubicBezTo>
                  <a:cubicBezTo>
                    <a:pt x="146" y="138"/>
                    <a:pt x="146" y="138"/>
                    <a:pt x="146" y="138"/>
                  </a:cubicBezTo>
                  <a:cubicBezTo>
                    <a:pt x="146" y="138"/>
                    <a:pt x="146" y="138"/>
                    <a:pt x="146" y="138"/>
                  </a:cubicBezTo>
                  <a:cubicBezTo>
                    <a:pt x="146" y="138"/>
                    <a:pt x="146" y="138"/>
                    <a:pt x="146" y="138"/>
                  </a:cubicBezTo>
                  <a:cubicBezTo>
                    <a:pt x="146" y="139"/>
                    <a:pt x="146" y="139"/>
                    <a:pt x="146" y="139"/>
                  </a:cubicBezTo>
                  <a:cubicBezTo>
                    <a:pt x="145" y="140"/>
                    <a:pt x="145" y="140"/>
                    <a:pt x="145" y="140"/>
                  </a:cubicBezTo>
                  <a:cubicBezTo>
                    <a:pt x="146" y="140"/>
                    <a:pt x="146" y="140"/>
                    <a:pt x="146" y="140"/>
                  </a:cubicBezTo>
                  <a:cubicBezTo>
                    <a:pt x="146" y="140"/>
                    <a:pt x="146" y="140"/>
                    <a:pt x="146" y="140"/>
                  </a:cubicBezTo>
                  <a:cubicBezTo>
                    <a:pt x="146" y="140"/>
                    <a:pt x="146" y="140"/>
                    <a:pt x="146" y="140"/>
                  </a:cubicBezTo>
                  <a:cubicBezTo>
                    <a:pt x="146" y="141"/>
                    <a:pt x="146" y="141"/>
                    <a:pt x="146" y="141"/>
                  </a:cubicBezTo>
                  <a:cubicBezTo>
                    <a:pt x="146" y="141"/>
                    <a:pt x="146" y="141"/>
                    <a:pt x="146" y="141"/>
                  </a:cubicBezTo>
                  <a:cubicBezTo>
                    <a:pt x="145" y="141"/>
                    <a:pt x="145" y="141"/>
                    <a:pt x="145" y="141"/>
                  </a:cubicBezTo>
                  <a:cubicBezTo>
                    <a:pt x="145" y="142"/>
                    <a:pt x="145" y="142"/>
                    <a:pt x="145" y="142"/>
                  </a:cubicBezTo>
                  <a:cubicBezTo>
                    <a:pt x="145" y="142"/>
                    <a:pt x="145" y="142"/>
                    <a:pt x="145" y="142"/>
                  </a:cubicBezTo>
                  <a:cubicBezTo>
                    <a:pt x="146" y="142"/>
                    <a:pt x="146" y="142"/>
                    <a:pt x="146" y="142"/>
                  </a:cubicBezTo>
                  <a:cubicBezTo>
                    <a:pt x="146" y="142"/>
                    <a:pt x="146" y="142"/>
                    <a:pt x="146" y="142"/>
                  </a:cubicBezTo>
                  <a:cubicBezTo>
                    <a:pt x="146" y="142"/>
                    <a:pt x="146" y="142"/>
                    <a:pt x="146" y="142"/>
                  </a:cubicBezTo>
                  <a:cubicBezTo>
                    <a:pt x="146" y="143"/>
                    <a:pt x="146" y="143"/>
                    <a:pt x="146" y="143"/>
                  </a:cubicBezTo>
                  <a:cubicBezTo>
                    <a:pt x="146" y="143"/>
                    <a:pt x="146" y="143"/>
                    <a:pt x="146" y="143"/>
                  </a:cubicBezTo>
                  <a:cubicBezTo>
                    <a:pt x="146" y="143"/>
                    <a:pt x="146" y="143"/>
                    <a:pt x="146" y="143"/>
                  </a:cubicBezTo>
                  <a:cubicBezTo>
                    <a:pt x="146" y="144"/>
                    <a:pt x="146" y="144"/>
                    <a:pt x="146" y="144"/>
                  </a:cubicBezTo>
                  <a:cubicBezTo>
                    <a:pt x="146" y="144"/>
                    <a:pt x="146" y="144"/>
                    <a:pt x="146" y="144"/>
                  </a:cubicBezTo>
                  <a:cubicBezTo>
                    <a:pt x="146" y="145"/>
                    <a:pt x="146" y="145"/>
                    <a:pt x="146" y="145"/>
                  </a:cubicBezTo>
                  <a:cubicBezTo>
                    <a:pt x="146" y="146"/>
                    <a:pt x="146" y="146"/>
                    <a:pt x="146" y="146"/>
                  </a:cubicBezTo>
                  <a:cubicBezTo>
                    <a:pt x="146" y="146"/>
                    <a:pt x="146" y="146"/>
                    <a:pt x="146" y="146"/>
                  </a:cubicBezTo>
                  <a:cubicBezTo>
                    <a:pt x="146" y="147"/>
                    <a:pt x="146" y="147"/>
                    <a:pt x="146" y="147"/>
                  </a:cubicBezTo>
                  <a:cubicBezTo>
                    <a:pt x="145" y="147"/>
                    <a:pt x="145" y="147"/>
                    <a:pt x="145" y="147"/>
                  </a:cubicBezTo>
                  <a:cubicBezTo>
                    <a:pt x="145" y="147"/>
                    <a:pt x="145" y="147"/>
                    <a:pt x="145" y="147"/>
                  </a:cubicBezTo>
                  <a:cubicBezTo>
                    <a:pt x="145" y="147"/>
                    <a:pt x="145" y="147"/>
                    <a:pt x="145" y="147"/>
                  </a:cubicBezTo>
                  <a:cubicBezTo>
                    <a:pt x="144" y="147"/>
                    <a:pt x="144" y="147"/>
                    <a:pt x="144" y="147"/>
                  </a:cubicBezTo>
                  <a:cubicBezTo>
                    <a:pt x="145" y="147"/>
                    <a:pt x="145" y="147"/>
                    <a:pt x="145" y="147"/>
                  </a:cubicBezTo>
                  <a:cubicBezTo>
                    <a:pt x="144" y="146"/>
                    <a:pt x="144" y="146"/>
                    <a:pt x="144" y="146"/>
                  </a:cubicBezTo>
                  <a:cubicBezTo>
                    <a:pt x="144" y="146"/>
                    <a:pt x="144" y="146"/>
                    <a:pt x="144" y="146"/>
                  </a:cubicBezTo>
                  <a:cubicBezTo>
                    <a:pt x="144" y="146"/>
                    <a:pt x="144" y="146"/>
                    <a:pt x="144" y="146"/>
                  </a:cubicBezTo>
                  <a:cubicBezTo>
                    <a:pt x="143" y="147"/>
                    <a:pt x="143" y="147"/>
                    <a:pt x="143" y="147"/>
                  </a:cubicBezTo>
                  <a:cubicBezTo>
                    <a:pt x="143" y="146"/>
                    <a:pt x="143" y="146"/>
                    <a:pt x="143" y="146"/>
                  </a:cubicBezTo>
                  <a:cubicBezTo>
                    <a:pt x="143" y="146"/>
                    <a:pt x="143" y="146"/>
                    <a:pt x="143" y="146"/>
                  </a:cubicBezTo>
                  <a:cubicBezTo>
                    <a:pt x="143" y="145"/>
                    <a:pt x="143" y="145"/>
                    <a:pt x="143" y="145"/>
                  </a:cubicBezTo>
                  <a:cubicBezTo>
                    <a:pt x="143" y="145"/>
                    <a:pt x="143" y="145"/>
                    <a:pt x="143" y="145"/>
                  </a:cubicBezTo>
                  <a:cubicBezTo>
                    <a:pt x="143" y="144"/>
                    <a:pt x="143" y="144"/>
                    <a:pt x="143" y="144"/>
                  </a:cubicBezTo>
                  <a:cubicBezTo>
                    <a:pt x="143" y="143"/>
                    <a:pt x="143" y="143"/>
                    <a:pt x="143" y="143"/>
                  </a:cubicBezTo>
                  <a:cubicBezTo>
                    <a:pt x="143" y="143"/>
                    <a:pt x="143" y="143"/>
                    <a:pt x="143" y="143"/>
                  </a:cubicBezTo>
                  <a:cubicBezTo>
                    <a:pt x="143" y="143"/>
                    <a:pt x="143" y="143"/>
                    <a:pt x="143" y="143"/>
                  </a:cubicBezTo>
                  <a:cubicBezTo>
                    <a:pt x="142" y="143"/>
                    <a:pt x="142" y="143"/>
                    <a:pt x="142" y="143"/>
                  </a:cubicBezTo>
                  <a:cubicBezTo>
                    <a:pt x="142" y="144"/>
                    <a:pt x="142" y="144"/>
                    <a:pt x="142" y="144"/>
                  </a:cubicBezTo>
                  <a:cubicBezTo>
                    <a:pt x="142" y="145"/>
                    <a:pt x="142" y="145"/>
                    <a:pt x="142" y="145"/>
                  </a:cubicBezTo>
                  <a:cubicBezTo>
                    <a:pt x="142" y="146"/>
                    <a:pt x="142" y="146"/>
                    <a:pt x="142" y="146"/>
                  </a:cubicBezTo>
                  <a:cubicBezTo>
                    <a:pt x="142" y="147"/>
                    <a:pt x="142" y="147"/>
                    <a:pt x="142" y="147"/>
                  </a:cubicBezTo>
                  <a:cubicBezTo>
                    <a:pt x="142" y="147"/>
                    <a:pt x="142" y="147"/>
                    <a:pt x="142" y="147"/>
                  </a:cubicBezTo>
                  <a:cubicBezTo>
                    <a:pt x="141" y="147"/>
                    <a:pt x="141" y="147"/>
                    <a:pt x="141" y="147"/>
                  </a:cubicBezTo>
                  <a:cubicBezTo>
                    <a:pt x="141" y="147"/>
                    <a:pt x="141" y="147"/>
                    <a:pt x="141" y="147"/>
                  </a:cubicBezTo>
                  <a:cubicBezTo>
                    <a:pt x="140" y="147"/>
                    <a:pt x="140" y="147"/>
                    <a:pt x="140" y="147"/>
                  </a:cubicBezTo>
                  <a:cubicBezTo>
                    <a:pt x="140" y="147"/>
                    <a:pt x="140" y="147"/>
                    <a:pt x="140" y="147"/>
                  </a:cubicBezTo>
                  <a:cubicBezTo>
                    <a:pt x="139" y="146"/>
                    <a:pt x="139" y="146"/>
                    <a:pt x="139" y="146"/>
                  </a:cubicBezTo>
                  <a:cubicBezTo>
                    <a:pt x="138" y="145"/>
                    <a:pt x="138" y="145"/>
                    <a:pt x="138" y="145"/>
                  </a:cubicBezTo>
                  <a:cubicBezTo>
                    <a:pt x="137" y="144"/>
                    <a:pt x="137" y="144"/>
                    <a:pt x="137" y="144"/>
                  </a:cubicBezTo>
                  <a:cubicBezTo>
                    <a:pt x="137" y="144"/>
                    <a:pt x="137" y="144"/>
                    <a:pt x="137" y="144"/>
                  </a:cubicBezTo>
                  <a:cubicBezTo>
                    <a:pt x="137" y="142"/>
                    <a:pt x="137" y="142"/>
                    <a:pt x="137" y="142"/>
                  </a:cubicBezTo>
                  <a:cubicBezTo>
                    <a:pt x="136" y="142"/>
                    <a:pt x="136" y="142"/>
                    <a:pt x="136" y="142"/>
                  </a:cubicBezTo>
                  <a:cubicBezTo>
                    <a:pt x="136" y="141"/>
                    <a:pt x="136" y="141"/>
                    <a:pt x="136" y="141"/>
                  </a:cubicBezTo>
                  <a:cubicBezTo>
                    <a:pt x="136" y="140"/>
                    <a:pt x="136" y="140"/>
                    <a:pt x="136" y="140"/>
                  </a:cubicBezTo>
                  <a:cubicBezTo>
                    <a:pt x="136" y="140"/>
                    <a:pt x="136" y="140"/>
                    <a:pt x="136" y="140"/>
                  </a:cubicBezTo>
                  <a:cubicBezTo>
                    <a:pt x="136" y="139"/>
                    <a:pt x="136" y="139"/>
                    <a:pt x="136" y="139"/>
                  </a:cubicBezTo>
                  <a:cubicBezTo>
                    <a:pt x="136" y="139"/>
                    <a:pt x="136" y="139"/>
                    <a:pt x="136" y="139"/>
                  </a:cubicBezTo>
                  <a:cubicBezTo>
                    <a:pt x="136" y="139"/>
                    <a:pt x="136" y="139"/>
                    <a:pt x="136" y="139"/>
                  </a:cubicBezTo>
                  <a:cubicBezTo>
                    <a:pt x="135" y="139"/>
                    <a:pt x="135" y="139"/>
                    <a:pt x="135" y="139"/>
                  </a:cubicBezTo>
                  <a:cubicBezTo>
                    <a:pt x="135" y="139"/>
                    <a:pt x="135" y="139"/>
                    <a:pt x="135" y="139"/>
                  </a:cubicBezTo>
                  <a:cubicBezTo>
                    <a:pt x="134" y="139"/>
                    <a:pt x="134" y="139"/>
                    <a:pt x="134" y="139"/>
                  </a:cubicBezTo>
                  <a:cubicBezTo>
                    <a:pt x="133" y="137"/>
                    <a:pt x="133" y="137"/>
                    <a:pt x="133" y="137"/>
                  </a:cubicBezTo>
                  <a:cubicBezTo>
                    <a:pt x="132" y="137"/>
                    <a:pt x="132" y="137"/>
                    <a:pt x="132" y="137"/>
                  </a:cubicBezTo>
                  <a:cubicBezTo>
                    <a:pt x="132" y="136"/>
                    <a:pt x="132" y="136"/>
                    <a:pt x="132" y="136"/>
                  </a:cubicBezTo>
                  <a:cubicBezTo>
                    <a:pt x="132" y="136"/>
                    <a:pt x="132" y="136"/>
                    <a:pt x="132" y="136"/>
                  </a:cubicBezTo>
                  <a:cubicBezTo>
                    <a:pt x="131" y="137"/>
                    <a:pt x="131" y="137"/>
                    <a:pt x="131" y="137"/>
                  </a:cubicBezTo>
                  <a:cubicBezTo>
                    <a:pt x="130" y="136"/>
                    <a:pt x="130" y="136"/>
                    <a:pt x="130" y="136"/>
                  </a:cubicBezTo>
                  <a:cubicBezTo>
                    <a:pt x="130" y="136"/>
                    <a:pt x="130" y="136"/>
                    <a:pt x="130" y="136"/>
                  </a:cubicBezTo>
                  <a:cubicBezTo>
                    <a:pt x="129" y="137"/>
                    <a:pt x="129" y="137"/>
                    <a:pt x="129" y="137"/>
                  </a:cubicBezTo>
                  <a:cubicBezTo>
                    <a:pt x="129" y="136"/>
                    <a:pt x="129" y="136"/>
                    <a:pt x="129" y="136"/>
                  </a:cubicBezTo>
                  <a:cubicBezTo>
                    <a:pt x="128" y="136"/>
                    <a:pt x="128" y="136"/>
                    <a:pt x="128" y="136"/>
                  </a:cubicBezTo>
                  <a:cubicBezTo>
                    <a:pt x="128" y="135"/>
                    <a:pt x="128" y="135"/>
                    <a:pt x="128" y="135"/>
                  </a:cubicBezTo>
                  <a:cubicBezTo>
                    <a:pt x="127" y="135"/>
                    <a:pt x="127" y="135"/>
                    <a:pt x="127" y="135"/>
                  </a:cubicBezTo>
                  <a:cubicBezTo>
                    <a:pt x="127" y="134"/>
                    <a:pt x="127" y="134"/>
                    <a:pt x="127" y="134"/>
                  </a:cubicBezTo>
                  <a:cubicBezTo>
                    <a:pt x="127" y="134"/>
                    <a:pt x="127" y="134"/>
                    <a:pt x="127" y="134"/>
                  </a:cubicBezTo>
                  <a:cubicBezTo>
                    <a:pt x="127" y="133"/>
                    <a:pt x="127" y="133"/>
                    <a:pt x="127" y="133"/>
                  </a:cubicBezTo>
                  <a:cubicBezTo>
                    <a:pt x="126" y="132"/>
                    <a:pt x="126" y="132"/>
                    <a:pt x="126" y="132"/>
                  </a:cubicBezTo>
                  <a:cubicBezTo>
                    <a:pt x="126" y="133"/>
                    <a:pt x="126" y="133"/>
                    <a:pt x="126" y="133"/>
                  </a:cubicBezTo>
                  <a:cubicBezTo>
                    <a:pt x="126" y="134"/>
                    <a:pt x="126" y="134"/>
                    <a:pt x="126" y="134"/>
                  </a:cubicBezTo>
                  <a:cubicBezTo>
                    <a:pt x="126" y="134"/>
                    <a:pt x="126" y="134"/>
                    <a:pt x="126" y="134"/>
                  </a:cubicBezTo>
                  <a:cubicBezTo>
                    <a:pt x="125" y="134"/>
                    <a:pt x="125" y="134"/>
                    <a:pt x="125" y="134"/>
                  </a:cubicBezTo>
                  <a:cubicBezTo>
                    <a:pt x="125" y="134"/>
                    <a:pt x="125" y="134"/>
                    <a:pt x="125" y="134"/>
                  </a:cubicBezTo>
                  <a:cubicBezTo>
                    <a:pt x="126" y="135"/>
                    <a:pt x="126" y="135"/>
                    <a:pt x="126" y="135"/>
                  </a:cubicBezTo>
                  <a:cubicBezTo>
                    <a:pt x="126" y="135"/>
                    <a:pt x="126" y="135"/>
                    <a:pt x="126" y="135"/>
                  </a:cubicBezTo>
                  <a:cubicBezTo>
                    <a:pt x="127" y="136"/>
                    <a:pt x="127" y="136"/>
                    <a:pt x="127" y="136"/>
                  </a:cubicBezTo>
                  <a:cubicBezTo>
                    <a:pt x="127" y="136"/>
                    <a:pt x="127" y="136"/>
                    <a:pt x="127" y="136"/>
                  </a:cubicBezTo>
                  <a:cubicBezTo>
                    <a:pt x="127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6" y="136"/>
                  </a:cubicBezTo>
                  <a:cubicBezTo>
                    <a:pt x="126" y="137"/>
                    <a:pt x="126" y="137"/>
                    <a:pt x="126" y="137"/>
                  </a:cubicBezTo>
                  <a:cubicBezTo>
                    <a:pt x="125" y="137"/>
                    <a:pt x="125" y="137"/>
                    <a:pt x="125" y="137"/>
                  </a:cubicBezTo>
                  <a:cubicBezTo>
                    <a:pt x="124" y="137"/>
                    <a:pt x="124" y="137"/>
                    <a:pt x="124" y="137"/>
                  </a:cubicBezTo>
                  <a:cubicBezTo>
                    <a:pt x="124" y="137"/>
                    <a:pt x="124" y="137"/>
                    <a:pt x="124" y="137"/>
                  </a:cubicBezTo>
                  <a:cubicBezTo>
                    <a:pt x="125" y="137"/>
                    <a:pt x="125" y="137"/>
                    <a:pt x="125" y="137"/>
                  </a:cubicBezTo>
                  <a:cubicBezTo>
                    <a:pt x="126" y="137"/>
                    <a:pt x="126" y="137"/>
                    <a:pt x="126" y="137"/>
                  </a:cubicBezTo>
                  <a:cubicBezTo>
                    <a:pt x="126" y="137"/>
                    <a:pt x="126" y="137"/>
                    <a:pt x="126" y="137"/>
                  </a:cubicBezTo>
                  <a:cubicBezTo>
                    <a:pt x="127" y="137"/>
                    <a:pt x="127" y="137"/>
                    <a:pt x="127" y="137"/>
                  </a:cubicBezTo>
                  <a:cubicBezTo>
                    <a:pt x="128" y="136"/>
                    <a:pt x="128" y="136"/>
                    <a:pt x="128" y="136"/>
                  </a:cubicBezTo>
                  <a:cubicBezTo>
                    <a:pt x="128" y="137"/>
                    <a:pt x="128" y="137"/>
                    <a:pt x="128" y="137"/>
                  </a:cubicBezTo>
                  <a:cubicBezTo>
                    <a:pt x="128" y="137"/>
                    <a:pt x="128" y="137"/>
                    <a:pt x="128" y="137"/>
                  </a:cubicBezTo>
                  <a:cubicBezTo>
                    <a:pt x="128" y="138"/>
                    <a:pt x="128" y="138"/>
                    <a:pt x="128" y="138"/>
                  </a:cubicBezTo>
                  <a:cubicBezTo>
                    <a:pt x="129" y="137"/>
                    <a:pt x="129" y="137"/>
                    <a:pt x="129" y="137"/>
                  </a:cubicBezTo>
                  <a:cubicBezTo>
                    <a:pt x="130" y="137"/>
                    <a:pt x="130" y="137"/>
                    <a:pt x="130" y="137"/>
                  </a:cubicBezTo>
                  <a:cubicBezTo>
                    <a:pt x="132" y="138"/>
                    <a:pt x="132" y="138"/>
                    <a:pt x="132" y="138"/>
                  </a:cubicBezTo>
                  <a:cubicBezTo>
                    <a:pt x="132" y="138"/>
                    <a:pt x="132" y="138"/>
                    <a:pt x="132" y="138"/>
                  </a:cubicBezTo>
                  <a:cubicBezTo>
                    <a:pt x="133" y="138"/>
                    <a:pt x="133" y="138"/>
                    <a:pt x="133" y="138"/>
                  </a:cubicBezTo>
                  <a:cubicBezTo>
                    <a:pt x="133" y="139"/>
                    <a:pt x="133" y="139"/>
                    <a:pt x="133" y="139"/>
                  </a:cubicBezTo>
                  <a:cubicBezTo>
                    <a:pt x="133" y="139"/>
                    <a:pt x="133" y="139"/>
                    <a:pt x="133" y="139"/>
                  </a:cubicBezTo>
                  <a:cubicBezTo>
                    <a:pt x="133" y="140"/>
                    <a:pt x="133" y="140"/>
                    <a:pt x="133" y="140"/>
                  </a:cubicBezTo>
                  <a:cubicBezTo>
                    <a:pt x="132" y="140"/>
                    <a:pt x="132" y="140"/>
                    <a:pt x="132" y="140"/>
                  </a:cubicBezTo>
                  <a:cubicBezTo>
                    <a:pt x="132" y="141"/>
                    <a:pt x="132" y="141"/>
                    <a:pt x="132" y="141"/>
                  </a:cubicBezTo>
                  <a:cubicBezTo>
                    <a:pt x="132" y="141"/>
                    <a:pt x="132" y="141"/>
                    <a:pt x="132" y="141"/>
                  </a:cubicBezTo>
                  <a:cubicBezTo>
                    <a:pt x="131" y="141"/>
                    <a:pt x="131" y="141"/>
                    <a:pt x="131" y="141"/>
                  </a:cubicBezTo>
                  <a:cubicBezTo>
                    <a:pt x="129" y="142"/>
                    <a:pt x="129" y="142"/>
                    <a:pt x="129" y="142"/>
                  </a:cubicBezTo>
                  <a:cubicBezTo>
                    <a:pt x="128" y="142"/>
                    <a:pt x="128" y="142"/>
                    <a:pt x="128" y="142"/>
                  </a:cubicBezTo>
                  <a:cubicBezTo>
                    <a:pt x="127" y="142"/>
                    <a:pt x="127" y="142"/>
                    <a:pt x="127" y="142"/>
                  </a:cubicBezTo>
                  <a:cubicBezTo>
                    <a:pt x="126" y="142"/>
                    <a:pt x="126" y="142"/>
                    <a:pt x="126" y="142"/>
                  </a:cubicBezTo>
                  <a:cubicBezTo>
                    <a:pt x="126" y="141"/>
                    <a:pt x="126" y="141"/>
                    <a:pt x="126" y="141"/>
                  </a:cubicBezTo>
                  <a:cubicBezTo>
                    <a:pt x="126" y="141"/>
                    <a:pt x="126" y="141"/>
                    <a:pt x="126" y="141"/>
                  </a:cubicBezTo>
                  <a:cubicBezTo>
                    <a:pt x="126" y="140"/>
                    <a:pt x="126" y="140"/>
                    <a:pt x="126" y="140"/>
                  </a:cubicBezTo>
                  <a:cubicBezTo>
                    <a:pt x="125" y="140"/>
                    <a:pt x="125" y="140"/>
                    <a:pt x="125" y="140"/>
                  </a:cubicBezTo>
                  <a:cubicBezTo>
                    <a:pt x="125" y="141"/>
                    <a:pt x="125" y="141"/>
                    <a:pt x="125" y="141"/>
                  </a:cubicBezTo>
                  <a:cubicBezTo>
                    <a:pt x="125" y="141"/>
                    <a:pt x="125" y="141"/>
                    <a:pt x="125" y="141"/>
                  </a:cubicBezTo>
                  <a:cubicBezTo>
                    <a:pt x="125" y="142"/>
                    <a:pt x="125" y="142"/>
                    <a:pt x="125" y="142"/>
                  </a:cubicBezTo>
                  <a:cubicBezTo>
                    <a:pt x="125" y="142"/>
                    <a:pt x="125" y="142"/>
                    <a:pt x="125" y="142"/>
                  </a:cubicBezTo>
                  <a:cubicBezTo>
                    <a:pt x="125" y="142"/>
                    <a:pt x="125" y="142"/>
                    <a:pt x="125" y="142"/>
                  </a:cubicBezTo>
                  <a:cubicBezTo>
                    <a:pt x="124" y="142"/>
                    <a:pt x="124" y="142"/>
                    <a:pt x="124" y="142"/>
                  </a:cubicBezTo>
                  <a:cubicBezTo>
                    <a:pt x="124" y="142"/>
                    <a:pt x="124" y="142"/>
                    <a:pt x="124" y="142"/>
                  </a:cubicBezTo>
                  <a:cubicBezTo>
                    <a:pt x="124" y="142"/>
                    <a:pt x="124" y="142"/>
                    <a:pt x="124" y="142"/>
                  </a:cubicBezTo>
                  <a:cubicBezTo>
                    <a:pt x="124" y="142"/>
                    <a:pt x="124" y="142"/>
                    <a:pt x="124" y="142"/>
                  </a:cubicBezTo>
                  <a:cubicBezTo>
                    <a:pt x="124" y="142"/>
                    <a:pt x="124" y="142"/>
                    <a:pt x="124" y="142"/>
                  </a:cubicBezTo>
                  <a:cubicBezTo>
                    <a:pt x="125" y="143"/>
                    <a:pt x="125" y="143"/>
                    <a:pt x="125" y="143"/>
                  </a:cubicBezTo>
                  <a:cubicBezTo>
                    <a:pt x="125" y="143"/>
                    <a:pt x="125" y="143"/>
                    <a:pt x="125" y="143"/>
                  </a:cubicBezTo>
                  <a:cubicBezTo>
                    <a:pt x="124" y="144"/>
                    <a:pt x="124" y="144"/>
                    <a:pt x="124" y="144"/>
                  </a:cubicBezTo>
                  <a:cubicBezTo>
                    <a:pt x="124" y="144"/>
                    <a:pt x="124" y="144"/>
                    <a:pt x="124" y="144"/>
                  </a:cubicBezTo>
                  <a:cubicBezTo>
                    <a:pt x="124" y="144"/>
                    <a:pt x="124" y="144"/>
                    <a:pt x="124" y="144"/>
                  </a:cubicBezTo>
                  <a:cubicBezTo>
                    <a:pt x="123" y="144"/>
                    <a:pt x="123" y="144"/>
                    <a:pt x="123" y="144"/>
                  </a:cubicBezTo>
                  <a:cubicBezTo>
                    <a:pt x="123" y="145"/>
                    <a:pt x="123" y="145"/>
                    <a:pt x="123" y="145"/>
                  </a:cubicBezTo>
                  <a:cubicBezTo>
                    <a:pt x="123" y="145"/>
                    <a:pt x="123" y="145"/>
                    <a:pt x="123" y="145"/>
                  </a:cubicBezTo>
                  <a:cubicBezTo>
                    <a:pt x="121" y="146"/>
                    <a:pt x="121" y="146"/>
                    <a:pt x="121" y="146"/>
                  </a:cubicBezTo>
                  <a:cubicBezTo>
                    <a:pt x="121" y="145"/>
                    <a:pt x="121" y="145"/>
                    <a:pt x="121" y="145"/>
                  </a:cubicBezTo>
                  <a:cubicBezTo>
                    <a:pt x="120" y="145"/>
                    <a:pt x="120" y="145"/>
                    <a:pt x="120" y="145"/>
                  </a:cubicBezTo>
                  <a:cubicBezTo>
                    <a:pt x="119" y="146"/>
                    <a:pt x="119" y="146"/>
                    <a:pt x="119" y="146"/>
                  </a:cubicBezTo>
                  <a:cubicBezTo>
                    <a:pt x="119" y="147"/>
                    <a:pt x="119" y="147"/>
                    <a:pt x="119" y="147"/>
                  </a:cubicBezTo>
                  <a:cubicBezTo>
                    <a:pt x="119" y="147"/>
                    <a:pt x="119" y="147"/>
                    <a:pt x="119" y="147"/>
                  </a:cubicBezTo>
                  <a:cubicBezTo>
                    <a:pt x="121" y="146"/>
                    <a:pt x="121" y="146"/>
                    <a:pt x="121" y="146"/>
                  </a:cubicBezTo>
                  <a:cubicBezTo>
                    <a:pt x="122" y="146"/>
                    <a:pt x="122" y="146"/>
                    <a:pt x="122" y="146"/>
                  </a:cubicBezTo>
                  <a:cubicBezTo>
                    <a:pt x="122" y="146"/>
                    <a:pt x="122" y="146"/>
                    <a:pt x="122" y="146"/>
                  </a:cubicBezTo>
                  <a:cubicBezTo>
                    <a:pt x="123" y="146"/>
                    <a:pt x="123" y="146"/>
                    <a:pt x="123" y="146"/>
                  </a:cubicBezTo>
                  <a:cubicBezTo>
                    <a:pt x="123" y="146"/>
                    <a:pt x="123" y="146"/>
                    <a:pt x="123" y="146"/>
                  </a:cubicBezTo>
                  <a:cubicBezTo>
                    <a:pt x="124" y="147"/>
                    <a:pt x="124" y="147"/>
                    <a:pt x="124" y="147"/>
                  </a:cubicBezTo>
                  <a:cubicBezTo>
                    <a:pt x="125" y="147"/>
                    <a:pt x="125" y="147"/>
                    <a:pt x="125" y="147"/>
                  </a:cubicBezTo>
                  <a:cubicBezTo>
                    <a:pt x="126" y="146"/>
                    <a:pt x="126" y="146"/>
                    <a:pt x="126" y="146"/>
                  </a:cubicBezTo>
                  <a:cubicBezTo>
                    <a:pt x="127" y="146"/>
                    <a:pt x="127" y="146"/>
                    <a:pt x="127" y="146"/>
                  </a:cubicBezTo>
                  <a:cubicBezTo>
                    <a:pt x="128" y="147"/>
                    <a:pt x="128" y="147"/>
                    <a:pt x="128" y="147"/>
                  </a:cubicBezTo>
                  <a:cubicBezTo>
                    <a:pt x="128" y="146"/>
                    <a:pt x="128" y="146"/>
                    <a:pt x="128" y="146"/>
                  </a:cubicBezTo>
                  <a:cubicBezTo>
                    <a:pt x="129" y="147"/>
                    <a:pt x="129" y="147"/>
                    <a:pt x="129" y="147"/>
                  </a:cubicBezTo>
                  <a:cubicBezTo>
                    <a:pt x="129" y="147"/>
                    <a:pt x="129" y="147"/>
                    <a:pt x="129" y="147"/>
                  </a:cubicBezTo>
                  <a:cubicBezTo>
                    <a:pt x="129" y="147"/>
                    <a:pt x="129" y="147"/>
                    <a:pt x="129" y="147"/>
                  </a:cubicBezTo>
                  <a:cubicBezTo>
                    <a:pt x="130" y="147"/>
                    <a:pt x="130" y="147"/>
                    <a:pt x="130" y="147"/>
                  </a:cubicBezTo>
                  <a:cubicBezTo>
                    <a:pt x="129" y="148"/>
                    <a:pt x="129" y="148"/>
                    <a:pt x="129" y="148"/>
                  </a:cubicBezTo>
                  <a:cubicBezTo>
                    <a:pt x="129" y="148"/>
                    <a:pt x="129" y="148"/>
                    <a:pt x="129" y="148"/>
                  </a:cubicBezTo>
                  <a:cubicBezTo>
                    <a:pt x="128" y="148"/>
                    <a:pt x="128" y="148"/>
                    <a:pt x="128" y="148"/>
                  </a:cubicBezTo>
                  <a:cubicBezTo>
                    <a:pt x="127" y="148"/>
                    <a:pt x="127" y="148"/>
                    <a:pt x="127" y="148"/>
                  </a:cubicBezTo>
                  <a:cubicBezTo>
                    <a:pt x="126" y="148"/>
                    <a:pt x="126" y="148"/>
                    <a:pt x="126" y="148"/>
                  </a:cubicBezTo>
                  <a:cubicBezTo>
                    <a:pt x="125" y="148"/>
                    <a:pt x="125" y="148"/>
                    <a:pt x="125" y="148"/>
                  </a:cubicBezTo>
                  <a:cubicBezTo>
                    <a:pt x="125" y="149"/>
                    <a:pt x="125" y="149"/>
                    <a:pt x="125" y="149"/>
                  </a:cubicBezTo>
                  <a:cubicBezTo>
                    <a:pt x="124" y="148"/>
                    <a:pt x="124" y="148"/>
                    <a:pt x="124" y="148"/>
                  </a:cubicBezTo>
                  <a:cubicBezTo>
                    <a:pt x="124" y="148"/>
                    <a:pt x="124" y="148"/>
                    <a:pt x="124" y="148"/>
                  </a:cubicBezTo>
                  <a:cubicBezTo>
                    <a:pt x="123" y="148"/>
                    <a:pt x="123" y="148"/>
                    <a:pt x="123" y="148"/>
                  </a:cubicBezTo>
                  <a:cubicBezTo>
                    <a:pt x="122" y="149"/>
                    <a:pt x="122" y="149"/>
                    <a:pt x="122" y="149"/>
                  </a:cubicBezTo>
                  <a:cubicBezTo>
                    <a:pt x="123" y="149"/>
                    <a:pt x="123" y="149"/>
                    <a:pt x="123" y="149"/>
                  </a:cubicBezTo>
                  <a:cubicBezTo>
                    <a:pt x="123" y="149"/>
                    <a:pt x="123" y="149"/>
                    <a:pt x="123" y="149"/>
                  </a:cubicBezTo>
                  <a:cubicBezTo>
                    <a:pt x="124" y="149"/>
                    <a:pt x="124" y="149"/>
                    <a:pt x="124" y="149"/>
                  </a:cubicBezTo>
                  <a:cubicBezTo>
                    <a:pt x="125" y="149"/>
                    <a:pt x="125" y="149"/>
                    <a:pt x="125" y="149"/>
                  </a:cubicBezTo>
                  <a:cubicBezTo>
                    <a:pt x="126" y="149"/>
                    <a:pt x="126" y="149"/>
                    <a:pt x="126" y="149"/>
                  </a:cubicBezTo>
                  <a:cubicBezTo>
                    <a:pt x="126" y="150"/>
                    <a:pt x="126" y="150"/>
                    <a:pt x="126" y="150"/>
                  </a:cubicBezTo>
                  <a:cubicBezTo>
                    <a:pt x="126" y="149"/>
                    <a:pt x="126" y="149"/>
                    <a:pt x="126" y="149"/>
                  </a:cubicBezTo>
                  <a:cubicBezTo>
                    <a:pt x="127" y="148"/>
                    <a:pt x="127" y="148"/>
                    <a:pt x="127" y="148"/>
                  </a:cubicBezTo>
                  <a:cubicBezTo>
                    <a:pt x="127" y="148"/>
                    <a:pt x="128" y="148"/>
                    <a:pt x="128" y="148"/>
                  </a:cubicBezTo>
                  <a:cubicBezTo>
                    <a:pt x="128" y="148"/>
                    <a:pt x="129" y="148"/>
                    <a:pt x="129" y="148"/>
                  </a:cubicBezTo>
                  <a:cubicBezTo>
                    <a:pt x="129" y="148"/>
                    <a:pt x="129" y="148"/>
                    <a:pt x="129" y="148"/>
                  </a:cubicBezTo>
                  <a:cubicBezTo>
                    <a:pt x="129" y="149"/>
                    <a:pt x="129" y="149"/>
                    <a:pt x="129" y="149"/>
                  </a:cubicBezTo>
                  <a:cubicBezTo>
                    <a:pt x="130" y="148"/>
                    <a:pt x="130" y="148"/>
                    <a:pt x="130" y="148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32" y="148"/>
                    <a:pt x="132" y="148"/>
                    <a:pt x="132" y="148"/>
                  </a:cubicBezTo>
                  <a:cubicBezTo>
                    <a:pt x="133" y="147"/>
                    <a:pt x="133" y="147"/>
                    <a:pt x="133" y="147"/>
                  </a:cubicBezTo>
                  <a:cubicBezTo>
                    <a:pt x="133" y="147"/>
                    <a:pt x="133" y="147"/>
                    <a:pt x="133" y="147"/>
                  </a:cubicBezTo>
                  <a:cubicBezTo>
                    <a:pt x="133" y="147"/>
                    <a:pt x="133" y="147"/>
                    <a:pt x="133" y="147"/>
                  </a:cubicBezTo>
                  <a:cubicBezTo>
                    <a:pt x="133" y="147"/>
                    <a:pt x="133" y="147"/>
                    <a:pt x="133" y="147"/>
                  </a:cubicBezTo>
                  <a:cubicBezTo>
                    <a:pt x="133" y="148"/>
                    <a:pt x="133" y="148"/>
                    <a:pt x="133" y="148"/>
                  </a:cubicBezTo>
                  <a:cubicBezTo>
                    <a:pt x="134" y="147"/>
                    <a:pt x="134" y="147"/>
                    <a:pt x="134" y="147"/>
                  </a:cubicBezTo>
                  <a:cubicBezTo>
                    <a:pt x="134" y="147"/>
                    <a:pt x="134" y="147"/>
                    <a:pt x="134" y="147"/>
                  </a:cubicBezTo>
                  <a:cubicBezTo>
                    <a:pt x="135" y="148"/>
                    <a:pt x="135" y="148"/>
                    <a:pt x="135" y="148"/>
                  </a:cubicBezTo>
                  <a:cubicBezTo>
                    <a:pt x="136" y="148"/>
                    <a:pt x="136" y="148"/>
                    <a:pt x="136" y="148"/>
                  </a:cubicBezTo>
                  <a:cubicBezTo>
                    <a:pt x="137" y="149"/>
                    <a:pt x="137" y="149"/>
                    <a:pt x="137" y="149"/>
                  </a:cubicBezTo>
                  <a:cubicBezTo>
                    <a:pt x="138" y="149"/>
                    <a:pt x="138" y="149"/>
                    <a:pt x="138" y="149"/>
                  </a:cubicBezTo>
                  <a:cubicBezTo>
                    <a:pt x="139" y="149"/>
                    <a:pt x="139" y="149"/>
                    <a:pt x="139" y="149"/>
                  </a:cubicBezTo>
                  <a:cubicBezTo>
                    <a:pt x="140" y="149"/>
                    <a:pt x="140" y="149"/>
                    <a:pt x="140" y="149"/>
                  </a:cubicBezTo>
                  <a:cubicBezTo>
                    <a:pt x="141" y="149"/>
                    <a:pt x="141" y="149"/>
                    <a:pt x="141" y="149"/>
                  </a:cubicBezTo>
                  <a:cubicBezTo>
                    <a:pt x="141" y="149"/>
                    <a:pt x="141" y="149"/>
                    <a:pt x="141" y="149"/>
                  </a:cubicBezTo>
                  <a:cubicBezTo>
                    <a:pt x="142" y="149"/>
                    <a:pt x="142" y="149"/>
                    <a:pt x="142" y="149"/>
                  </a:cubicBezTo>
                  <a:cubicBezTo>
                    <a:pt x="143" y="149"/>
                    <a:pt x="143" y="149"/>
                    <a:pt x="143" y="149"/>
                  </a:cubicBezTo>
                  <a:cubicBezTo>
                    <a:pt x="143" y="149"/>
                    <a:pt x="143" y="149"/>
                    <a:pt x="143" y="149"/>
                  </a:cubicBezTo>
                  <a:cubicBezTo>
                    <a:pt x="143" y="150"/>
                    <a:pt x="143" y="150"/>
                    <a:pt x="143" y="150"/>
                  </a:cubicBezTo>
                  <a:cubicBezTo>
                    <a:pt x="142" y="150"/>
                    <a:pt x="142" y="150"/>
                    <a:pt x="142" y="150"/>
                  </a:cubicBezTo>
                  <a:cubicBezTo>
                    <a:pt x="141" y="151"/>
                    <a:pt x="141" y="151"/>
                    <a:pt x="141" y="151"/>
                  </a:cubicBezTo>
                  <a:cubicBezTo>
                    <a:pt x="141" y="151"/>
                    <a:pt x="141" y="151"/>
                    <a:pt x="141" y="151"/>
                  </a:cubicBezTo>
                  <a:cubicBezTo>
                    <a:pt x="140" y="151"/>
                    <a:pt x="140" y="151"/>
                    <a:pt x="140" y="151"/>
                  </a:cubicBezTo>
                  <a:cubicBezTo>
                    <a:pt x="140" y="151"/>
                    <a:pt x="140" y="151"/>
                    <a:pt x="140" y="151"/>
                  </a:cubicBezTo>
                  <a:cubicBezTo>
                    <a:pt x="141" y="152"/>
                    <a:pt x="141" y="152"/>
                    <a:pt x="141" y="152"/>
                  </a:cubicBezTo>
                  <a:cubicBezTo>
                    <a:pt x="141" y="152"/>
                    <a:pt x="141" y="152"/>
                    <a:pt x="141" y="152"/>
                  </a:cubicBezTo>
                  <a:cubicBezTo>
                    <a:pt x="140" y="152"/>
                    <a:pt x="140" y="152"/>
                    <a:pt x="140" y="152"/>
                  </a:cubicBezTo>
                  <a:cubicBezTo>
                    <a:pt x="140" y="152"/>
                    <a:pt x="140" y="152"/>
                    <a:pt x="140" y="152"/>
                  </a:cubicBezTo>
                  <a:cubicBezTo>
                    <a:pt x="140" y="152"/>
                    <a:pt x="140" y="152"/>
                    <a:pt x="140" y="152"/>
                  </a:cubicBezTo>
                  <a:cubicBezTo>
                    <a:pt x="139" y="152"/>
                    <a:pt x="139" y="152"/>
                    <a:pt x="139" y="152"/>
                  </a:cubicBezTo>
                  <a:cubicBezTo>
                    <a:pt x="139" y="152"/>
                    <a:pt x="139" y="152"/>
                    <a:pt x="139" y="152"/>
                  </a:cubicBezTo>
                  <a:cubicBezTo>
                    <a:pt x="139" y="152"/>
                    <a:pt x="139" y="152"/>
                    <a:pt x="139" y="152"/>
                  </a:cubicBezTo>
                  <a:cubicBezTo>
                    <a:pt x="139" y="152"/>
                    <a:pt x="139" y="152"/>
                    <a:pt x="139" y="152"/>
                  </a:cubicBezTo>
                  <a:cubicBezTo>
                    <a:pt x="138" y="152"/>
                    <a:pt x="138" y="152"/>
                    <a:pt x="138" y="152"/>
                  </a:cubicBezTo>
                  <a:cubicBezTo>
                    <a:pt x="138" y="152"/>
                    <a:pt x="138" y="152"/>
                    <a:pt x="138" y="152"/>
                  </a:cubicBezTo>
                  <a:cubicBezTo>
                    <a:pt x="138" y="153"/>
                    <a:pt x="138" y="153"/>
                    <a:pt x="138" y="153"/>
                  </a:cubicBezTo>
                  <a:cubicBezTo>
                    <a:pt x="138" y="153"/>
                    <a:pt x="138" y="153"/>
                    <a:pt x="138" y="153"/>
                  </a:cubicBezTo>
                  <a:cubicBezTo>
                    <a:pt x="138" y="153"/>
                    <a:pt x="138" y="153"/>
                    <a:pt x="138" y="153"/>
                  </a:cubicBezTo>
                  <a:cubicBezTo>
                    <a:pt x="137" y="154"/>
                    <a:pt x="137" y="154"/>
                    <a:pt x="137" y="154"/>
                  </a:cubicBezTo>
                  <a:cubicBezTo>
                    <a:pt x="137" y="154"/>
                    <a:pt x="137" y="154"/>
                    <a:pt x="137" y="154"/>
                  </a:cubicBezTo>
                  <a:cubicBezTo>
                    <a:pt x="137" y="154"/>
                    <a:pt x="137" y="154"/>
                    <a:pt x="137" y="154"/>
                  </a:cubicBezTo>
                  <a:cubicBezTo>
                    <a:pt x="136" y="153"/>
                    <a:pt x="136" y="153"/>
                    <a:pt x="136" y="153"/>
                  </a:cubicBezTo>
                  <a:cubicBezTo>
                    <a:pt x="136" y="154"/>
                    <a:pt x="136" y="154"/>
                    <a:pt x="136" y="154"/>
                  </a:cubicBezTo>
                  <a:cubicBezTo>
                    <a:pt x="136" y="154"/>
                    <a:pt x="136" y="154"/>
                    <a:pt x="136" y="154"/>
                  </a:cubicBezTo>
                  <a:cubicBezTo>
                    <a:pt x="136" y="154"/>
                    <a:pt x="136" y="154"/>
                    <a:pt x="136" y="154"/>
                  </a:cubicBezTo>
                  <a:cubicBezTo>
                    <a:pt x="136" y="154"/>
                    <a:pt x="136" y="154"/>
                    <a:pt x="136" y="154"/>
                  </a:cubicBezTo>
                  <a:cubicBezTo>
                    <a:pt x="135" y="155"/>
                    <a:pt x="135" y="155"/>
                    <a:pt x="135" y="155"/>
                  </a:cubicBezTo>
                  <a:cubicBezTo>
                    <a:pt x="135" y="155"/>
                    <a:pt x="135" y="155"/>
                    <a:pt x="135" y="155"/>
                  </a:cubicBezTo>
                  <a:cubicBezTo>
                    <a:pt x="134" y="155"/>
                    <a:pt x="134" y="155"/>
                    <a:pt x="134" y="155"/>
                  </a:cubicBezTo>
                  <a:cubicBezTo>
                    <a:pt x="134" y="154"/>
                    <a:pt x="134" y="154"/>
                    <a:pt x="134" y="154"/>
                  </a:cubicBezTo>
                  <a:cubicBezTo>
                    <a:pt x="134" y="154"/>
                    <a:pt x="134" y="154"/>
                    <a:pt x="134" y="154"/>
                  </a:cubicBezTo>
                  <a:cubicBezTo>
                    <a:pt x="134" y="155"/>
                    <a:pt x="134" y="155"/>
                    <a:pt x="134" y="155"/>
                  </a:cubicBezTo>
                  <a:cubicBezTo>
                    <a:pt x="134" y="156"/>
                    <a:pt x="134" y="156"/>
                    <a:pt x="134" y="156"/>
                  </a:cubicBezTo>
                  <a:cubicBezTo>
                    <a:pt x="134" y="156"/>
                    <a:pt x="134" y="156"/>
                    <a:pt x="134" y="156"/>
                  </a:cubicBezTo>
                  <a:cubicBezTo>
                    <a:pt x="133" y="156"/>
                    <a:pt x="133" y="156"/>
                    <a:pt x="133" y="156"/>
                  </a:cubicBezTo>
                  <a:cubicBezTo>
                    <a:pt x="133" y="155"/>
                    <a:pt x="133" y="155"/>
                    <a:pt x="133" y="155"/>
                  </a:cubicBezTo>
                  <a:cubicBezTo>
                    <a:pt x="132" y="156"/>
                    <a:pt x="132" y="156"/>
                    <a:pt x="132" y="156"/>
                  </a:cubicBezTo>
                  <a:cubicBezTo>
                    <a:pt x="132" y="156"/>
                    <a:pt x="132" y="156"/>
                    <a:pt x="132" y="156"/>
                  </a:cubicBezTo>
                  <a:cubicBezTo>
                    <a:pt x="133" y="156"/>
                    <a:pt x="133" y="156"/>
                    <a:pt x="133" y="156"/>
                  </a:cubicBezTo>
                  <a:cubicBezTo>
                    <a:pt x="133" y="157"/>
                    <a:pt x="133" y="157"/>
                    <a:pt x="133" y="157"/>
                  </a:cubicBezTo>
                  <a:cubicBezTo>
                    <a:pt x="132" y="157"/>
                    <a:pt x="132" y="157"/>
                    <a:pt x="132" y="157"/>
                  </a:cubicBezTo>
                  <a:cubicBezTo>
                    <a:pt x="131" y="157"/>
                    <a:pt x="131" y="157"/>
                    <a:pt x="131" y="157"/>
                  </a:cubicBezTo>
                  <a:cubicBezTo>
                    <a:pt x="131" y="157"/>
                    <a:pt x="131" y="157"/>
                    <a:pt x="131" y="157"/>
                  </a:cubicBezTo>
                  <a:cubicBezTo>
                    <a:pt x="131" y="157"/>
                    <a:pt x="131" y="157"/>
                    <a:pt x="131" y="157"/>
                  </a:cubicBezTo>
                  <a:cubicBezTo>
                    <a:pt x="130" y="157"/>
                    <a:pt x="130" y="157"/>
                    <a:pt x="130" y="157"/>
                  </a:cubicBezTo>
                  <a:cubicBezTo>
                    <a:pt x="130" y="157"/>
                    <a:pt x="130" y="157"/>
                    <a:pt x="130" y="157"/>
                  </a:cubicBezTo>
                  <a:cubicBezTo>
                    <a:pt x="131" y="158"/>
                    <a:pt x="131" y="158"/>
                    <a:pt x="131" y="158"/>
                  </a:cubicBezTo>
                  <a:cubicBezTo>
                    <a:pt x="131" y="158"/>
                    <a:pt x="131" y="158"/>
                    <a:pt x="131" y="158"/>
                  </a:cubicBezTo>
                  <a:cubicBezTo>
                    <a:pt x="130" y="158"/>
                    <a:pt x="130" y="158"/>
                    <a:pt x="130" y="158"/>
                  </a:cubicBezTo>
                  <a:cubicBezTo>
                    <a:pt x="129" y="158"/>
                    <a:pt x="129" y="158"/>
                    <a:pt x="129" y="158"/>
                  </a:cubicBezTo>
                  <a:cubicBezTo>
                    <a:pt x="129" y="159"/>
                    <a:pt x="129" y="159"/>
                    <a:pt x="129" y="159"/>
                  </a:cubicBezTo>
                  <a:cubicBezTo>
                    <a:pt x="128" y="159"/>
                    <a:pt x="128" y="159"/>
                    <a:pt x="128" y="159"/>
                  </a:cubicBezTo>
                  <a:cubicBezTo>
                    <a:pt x="128" y="159"/>
                    <a:pt x="128" y="159"/>
                    <a:pt x="128" y="159"/>
                  </a:cubicBezTo>
                  <a:cubicBezTo>
                    <a:pt x="127" y="160"/>
                    <a:pt x="127" y="160"/>
                    <a:pt x="127" y="160"/>
                  </a:cubicBezTo>
                  <a:cubicBezTo>
                    <a:pt x="127" y="160"/>
                    <a:pt x="127" y="160"/>
                    <a:pt x="127" y="160"/>
                  </a:cubicBezTo>
                  <a:cubicBezTo>
                    <a:pt x="127" y="159"/>
                    <a:pt x="127" y="159"/>
                    <a:pt x="127" y="159"/>
                  </a:cubicBezTo>
                  <a:cubicBezTo>
                    <a:pt x="126" y="159"/>
                    <a:pt x="126" y="159"/>
                    <a:pt x="126" y="159"/>
                  </a:cubicBezTo>
                  <a:cubicBezTo>
                    <a:pt x="126" y="160"/>
                    <a:pt x="126" y="160"/>
                    <a:pt x="126" y="160"/>
                  </a:cubicBezTo>
                  <a:cubicBezTo>
                    <a:pt x="125" y="160"/>
                    <a:pt x="125" y="160"/>
                    <a:pt x="125" y="160"/>
                  </a:cubicBezTo>
                  <a:cubicBezTo>
                    <a:pt x="125" y="160"/>
                    <a:pt x="125" y="160"/>
                    <a:pt x="125" y="160"/>
                  </a:cubicBezTo>
                  <a:cubicBezTo>
                    <a:pt x="124" y="160"/>
                    <a:pt x="124" y="160"/>
                    <a:pt x="124" y="160"/>
                  </a:cubicBezTo>
                  <a:cubicBezTo>
                    <a:pt x="124" y="160"/>
                    <a:pt x="124" y="160"/>
                    <a:pt x="124" y="160"/>
                  </a:cubicBezTo>
                  <a:cubicBezTo>
                    <a:pt x="123" y="160"/>
                    <a:pt x="123" y="160"/>
                    <a:pt x="123" y="160"/>
                  </a:cubicBezTo>
                  <a:cubicBezTo>
                    <a:pt x="123" y="160"/>
                    <a:pt x="123" y="160"/>
                    <a:pt x="123" y="160"/>
                  </a:cubicBezTo>
                  <a:cubicBezTo>
                    <a:pt x="123" y="160"/>
                    <a:pt x="123" y="160"/>
                    <a:pt x="123" y="160"/>
                  </a:cubicBezTo>
                  <a:cubicBezTo>
                    <a:pt x="122" y="161"/>
                    <a:pt x="122" y="161"/>
                    <a:pt x="122" y="161"/>
                  </a:cubicBezTo>
                  <a:cubicBezTo>
                    <a:pt x="122" y="161"/>
                    <a:pt x="122" y="161"/>
                    <a:pt x="122" y="161"/>
                  </a:cubicBezTo>
                  <a:cubicBezTo>
                    <a:pt x="122" y="160"/>
                    <a:pt x="122" y="160"/>
                    <a:pt x="122" y="160"/>
                  </a:cubicBezTo>
                  <a:cubicBezTo>
                    <a:pt x="122" y="160"/>
                    <a:pt x="122" y="160"/>
                    <a:pt x="122" y="160"/>
                  </a:cubicBezTo>
                  <a:cubicBezTo>
                    <a:pt x="121" y="161"/>
                    <a:pt x="121" y="161"/>
                    <a:pt x="121" y="161"/>
                  </a:cubicBezTo>
                  <a:cubicBezTo>
                    <a:pt x="121" y="161"/>
                    <a:pt x="121" y="161"/>
                    <a:pt x="121" y="161"/>
                  </a:cubicBezTo>
                  <a:cubicBezTo>
                    <a:pt x="121" y="161"/>
                    <a:pt x="121" y="161"/>
                    <a:pt x="121" y="161"/>
                  </a:cubicBezTo>
                  <a:cubicBezTo>
                    <a:pt x="120" y="160"/>
                    <a:pt x="120" y="160"/>
                    <a:pt x="120" y="160"/>
                  </a:cubicBezTo>
                  <a:cubicBezTo>
                    <a:pt x="120" y="160"/>
                    <a:pt x="120" y="160"/>
                    <a:pt x="120" y="160"/>
                  </a:cubicBezTo>
                  <a:cubicBezTo>
                    <a:pt x="120" y="161"/>
                    <a:pt x="120" y="161"/>
                    <a:pt x="120" y="161"/>
                  </a:cubicBezTo>
                  <a:cubicBezTo>
                    <a:pt x="120" y="161"/>
                    <a:pt x="120" y="161"/>
                    <a:pt x="120" y="161"/>
                  </a:cubicBezTo>
                  <a:cubicBezTo>
                    <a:pt x="119" y="161"/>
                    <a:pt x="119" y="161"/>
                    <a:pt x="119" y="161"/>
                  </a:cubicBezTo>
                  <a:cubicBezTo>
                    <a:pt x="119" y="161"/>
                    <a:pt x="119" y="161"/>
                    <a:pt x="119" y="161"/>
                  </a:cubicBezTo>
                  <a:cubicBezTo>
                    <a:pt x="119" y="161"/>
                    <a:pt x="119" y="161"/>
                    <a:pt x="119" y="161"/>
                  </a:cubicBezTo>
                  <a:cubicBezTo>
                    <a:pt x="119" y="162"/>
                    <a:pt x="119" y="162"/>
                    <a:pt x="119" y="162"/>
                  </a:cubicBezTo>
                  <a:cubicBezTo>
                    <a:pt x="118" y="162"/>
                    <a:pt x="118" y="162"/>
                    <a:pt x="118" y="162"/>
                  </a:cubicBezTo>
                  <a:cubicBezTo>
                    <a:pt x="118" y="161"/>
                    <a:pt x="118" y="161"/>
                    <a:pt x="118" y="161"/>
                  </a:cubicBezTo>
                  <a:cubicBezTo>
                    <a:pt x="118" y="162"/>
                    <a:pt x="118" y="162"/>
                    <a:pt x="118" y="162"/>
                  </a:cubicBezTo>
                  <a:cubicBezTo>
                    <a:pt x="117" y="162"/>
                    <a:pt x="117" y="162"/>
                    <a:pt x="117" y="162"/>
                  </a:cubicBezTo>
                  <a:cubicBezTo>
                    <a:pt x="117" y="162"/>
                    <a:pt x="117" y="162"/>
                    <a:pt x="117" y="162"/>
                  </a:cubicBezTo>
                  <a:cubicBezTo>
                    <a:pt x="117" y="162"/>
                    <a:pt x="117" y="162"/>
                    <a:pt x="117" y="162"/>
                  </a:cubicBezTo>
                  <a:cubicBezTo>
                    <a:pt x="117" y="162"/>
                    <a:pt x="117" y="162"/>
                    <a:pt x="117" y="162"/>
                  </a:cubicBezTo>
                  <a:cubicBezTo>
                    <a:pt x="117" y="162"/>
                    <a:pt x="117" y="162"/>
                    <a:pt x="117" y="162"/>
                  </a:cubicBezTo>
                  <a:cubicBezTo>
                    <a:pt x="116" y="163"/>
                    <a:pt x="116" y="163"/>
                    <a:pt x="116" y="163"/>
                  </a:cubicBezTo>
                  <a:cubicBezTo>
                    <a:pt x="116" y="163"/>
                    <a:pt x="116" y="163"/>
                    <a:pt x="116" y="163"/>
                  </a:cubicBezTo>
                  <a:cubicBezTo>
                    <a:pt x="115" y="163"/>
                    <a:pt x="115" y="163"/>
                    <a:pt x="115" y="163"/>
                  </a:cubicBezTo>
                  <a:cubicBezTo>
                    <a:pt x="115" y="163"/>
                    <a:pt x="115" y="163"/>
                    <a:pt x="115" y="163"/>
                  </a:cubicBezTo>
                  <a:cubicBezTo>
                    <a:pt x="114" y="162"/>
                    <a:pt x="114" y="162"/>
                    <a:pt x="114" y="162"/>
                  </a:cubicBezTo>
                  <a:cubicBezTo>
                    <a:pt x="114" y="161"/>
                    <a:pt x="114" y="161"/>
                    <a:pt x="114" y="161"/>
                  </a:cubicBezTo>
                  <a:cubicBezTo>
                    <a:pt x="113" y="162"/>
                    <a:pt x="113" y="162"/>
                    <a:pt x="113" y="162"/>
                  </a:cubicBezTo>
                  <a:cubicBezTo>
                    <a:pt x="113" y="162"/>
                    <a:pt x="113" y="162"/>
                    <a:pt x="113" y="162"/>
                  </a:cubicBezTo>
                  <a:cubicBezTo>
                    <a:pt x="113" y="162"/>
                    <a:pt x="113" y="162"/>
                    <a:pt x="113" y="162"/>
                  </a:cubicBezTo>
                  <a:cubicBezTo>
                    <a:pt x="113" y="163"/>
                    <a:pt x="113" y="163"/>
                    <a:pt x="113" y="163"/>
                  </a:cubicBezTo>
                  <a:cubicBezTo>
                    <a:pt x="112" y="163"/>
                    <a:pt x="112" y="163"/>
                    <a:pt x="112" y="163"/>
                  </a:cubicBezTo>
                  <a:cubicBezTo>
                    <a:pt x="112" y="163"/>
                    <a:pt x="112" y="163"/>
                    <a:pt x="112" y="163"/>
                  </a:cubicBezTo>
                  <a:cubicBezTo>
                    <a:pt x="112" y="163"/>
                    <a:pt x="112" y="163"/>
                    <a:pt x="112" y="163"/>
                  </a:cubicBezTo>
                  <a:cubicBezTo>
                    <a:pt x="111" y="163"/>
                    <a:pt x="111" y="163"/>
                    <a:pt x="111" y="163"/>
                  </a:cubicBezTo>
                  <a:cubicBezTo>
                    <a:pt x="111" y="163"/>
                    <a:pt x="111" y="163"/>
                    <a:pt x="111" y="163"/>
                  </a:cubicBezTo>
                  <a:cubicBezTo>
                    <a:pt x="110" y="163"/>
                    <a:pt x="110" y="163"/>
                    <a:pt x="110" y="163"/>
                  </a:cubicBezTo>
                  <a:cubicBezTo>
                    <a:pt x="110" y="163"/>
                    <a:pt x="110" y="163"/>
                    <a:pt x="110" y="163"/>
                  </a:cubicBezTo>
                  <a:cubicBezTo>
                    <a:pt x="109" y="163"/>
                    <a:pt x="109" y="163"/>
                    <a:pt x="109" y="163"/>
                  </a:cubicBezTo>
                  <a:cubicBezTo>
                    <a:pt x="109" y="163"/>
                    <a:pt x="109" y="163"/>
                    <a:pt x="109" y="163"/>
                  </a:cubicBezTo>
                  <a:cubicBezTo>
                    <a:pt x="109" y="163"/>
                    <a:pt x="109" y="163"/>
                    <a:pt x="109" y="163"/>
                  </a:cubicBezTo>
                  <a:cubicBezTo>
                    <a:pt x="108" y="163"/>
                    <a:pt x="108" y="163"/>
                    <a:pt x="108" y="163"/>
                  </a:cubicBezTo>
                  <a:cubicBezTo>
                    <a:pt x="108" y="163"/>
                    <a:pt x="108" y="163"/>
                    <a:pt x="108" y="163"/>
                  </a:cubicBezTo>
                  <a:cubicBezTo>
                    <a:pt x="107" y="162"/>
                    <a:pt x="107" y="162"/>
                    <a:pt x="107" y="162"/>
                  </a:cubicBezTo>
                  <a:cubicBezTo>
                    <a:pt x="108" y="162"/>
                    <a:pt x="108" y="162"/>
                    <a:pt x="108" y="162"/>
                  </a:cubicBezTo>
                  <a:cubicBezTo>
                    <a:pt x="107" y="161"/>
                    <a:pt x="107" y="161"/>
                    <a:pt x="107" y="161"/>
                  </a:cubicBezTo>
                  <a:cubicBezTo>
                    <a:pt x="107" y="161"/>
                    <a:pt x="107" y="161"/>
                    <a:pt x="107" y="161"/>
                  </a:cubicBezTo>
                  <a:cubicBezTo>
                    <a:pt x="106" y="161"/>
                    <a:pt x="106" y="161"/>
                    <a:pt x="106" y="161"/>
                  </a:cubicBezTo>
                  <a:cubicBezTo>
                    <a:pt x="106" y="160"/>
                    <a:pt x="106" y="160"/>
                    <a:pt x="106" y="160"/>
                  </a:cubicBezTo>
                  <a:cubicBezTo>
                    <a:pt x="106" y="159"/>
                    <a:pt x="106" y="159"/>
                    <a:pt x="106" y="159"/>
                  </a:cubicBezTo>
                  <a:cubicBezTo>
                    <a:pt x="106" y="159"/>
                    <a:pt x="106" y="159"/>
                    <a:pt x="106" y="159"/>
                  </a:cubicBezTo>
                  <a:cubicBezTo>
                    <a:pt x="105" y="158"/>
                    <a:pt x="105" y="158"/>
                    <a:pt x="105" y="158"/>
                  </a:cubicBezTo>
                  <a:cubicBezTo>
                    <a:pt x="105" y="159"/>
                    <a:pt x="105" y="159"/>
                    <a:pt x="105" y="159"/>
                  </a:cubicBezTo>
                  <a:cubicBezTo>
                    <a:pt x="105" y="159"/>
                    <a:pt x="105" y="159"/>
                    <a:pt x="105" y="159"/>
                  </a:cubicBezTo>
                  <a:cubicBezTo>
                    <a:pt x="105" y="159"/>
                    <a:pt x="105" y="159"/>
                    <a:pt x="105" y="159"/>
                  </a:cubicBezTo>
                  <a:cubicBezTo>
                    <a:pt x="106" y="160"/>
                    <a:pt x="106" y="160"/>
                    <a:pt x="106" y="160"/>
                  </a:cubicBezTo>
                  <a:cubicBezTo>
                    <a:pt x="106" y="160"/>
                    <a:pt x="106" y="160"/>
                    <a:pt x="106" y="160"/>
                  </a:cubicBezTo>
                  <a:cubicBezTo>
                    <a:pt x="106" y="161"/>
                    <a:pt x="106" y="161"/>
                    <a:pt x="106" y="161"/>
                  </a:cubicBezTo>
                  <a:cubicBezTo>
                    <a:pt x="106" y="162"/>
                    <a:pt x="106" y="162"/>
                    <a:pt x="106" y="162"/>
                  </a:cubicBezTo>
                  <a:cubicBezTo>
                    <a:pt x="106" y="162"/>
                    <a:pt x="106" y="162"/>
                    <a:pt x="106" y="162"/>
                  </a:cubicBezTo>
                  <a:cubicBezTo>
                    <a:pt x="106" y="162"/>
                    <a:pt x="106" y="162"/>
                    <a:pt x="106" y="162"/>
                  </a:cubicBezTo>
                  <a:cubicBezTo>
                    <a:pt x="107" y="162"/>
                    <a:pt x="107" y="162"/>
                    <a:pt x="107" y="162"/>
                  </a:cubicBezTo>
                  <a:cubicBezTo>
                    <a:pt x="107" y="163"/>
                    <a:pt x="107" y="163"/>
                    <a:pt x="107" y="163"/>
                  </a:cubicBezTo>
                  <a:cubicBezTo>
                    <a:pt x="107" y="164"/>
                    <a:pt x="107" y="164"/>
                    <a:pt x="107" y="164"/>
                  </a:cubicBezTo>
                  <a:cubicBezTo>
                    <a:pt x="106" y="165"/>
                    <a:pt x="106" y="165"/>
                    <a:pt x="106" y="165"/>
                  </a:cubicBezTo>
                  <a:cubicBezTo>
                    <a:pt x="106" y="165"/>
                    <a:pt x="106" y="165"/>
                    <a:pt x="106" y="165"/>
                  </a:cubicBezTo>
                  <a:cubicBezTo>
                    <a:pt x="105" y="165"/>
                    <a:pt x="105" y="165"/>
                    <a:pt x="105" y="165"/>
                  </a:cubicBezTo>
                  <a:cubicBezTo>
                    <a:pt x="105" y="165"/>
                    <a:pt x="105" y="165"/>
                    <a:pt x="105" y="165"/>
                  </a:cubicBezTo>
                  <a:cubicBezTo>
                    <a:pt x="104" y="165"/>
                    <a:pt x="104" y="165"/>
                    <a:pt x="104" y="165"/>
                  </a:cubicBezTo>
                  <a:cubicBezTo>
                    <a:pt x="104" y="166"/>
                    <a:pt x="104" y="166"/>
                    <a:pt x="104" y="166"/>
                  </a:cubicBezTo>
                  <a:cubicBezTo>
                    <a:pt x="103" y="166"/>
                    <a:pt x="103" y="166"/>
                    <a:pt x="103" y="166"/>
                  </a:cubicBezTo>
                  <a:cubicBezTo>
                    <a:pt x="103" y="166"/>
                    <a:pt x="103" y="166"/>
                    <a:pt x="103" y="166"/>
                  </a:cubicBezTo>
                  <a:cubicBezTo>
                    <a:pt x="103" y="166"/>
                    <a:pt x="103" y="166"/>
                    <a:pt x="103" y="166"/>
                  </a:cubicBezTo>
                  <a:cubicBezTo>
                    <a:pt x="103" y="166"/>
                    <a:pt x="103" y="166"/>
                    <a:pt x="103" y="166"/>
                  </a:cubicBezTo>
                  <a:cubicBezTo>
                    <a:pt x="103" y="167"/>
                    <a:pt x="103" y="167"/>
                    <a:pt x="103" y="167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01" y="168"/>
                    <a:pt x="101" y="168"/>
                    <a:pt x="101" y="168"/>
                  </a:cubicBezTo>
                  <a:cubicBezTo>
                    <a:pt x="101" y="168"/>
                    <a:pt x="101" y="168"/>
                    <a:pt x="101" y="168"/>
                  </a:cubicBezTo>
                  <a:cubicBezTo>
                    <a:pt x="101" y="168"/>
                    <a:pt x="101" y="168"/>
                    <a:pt x="101" y="168"/>
                  </a:cubicBezTo>
                  <a:cubicBezTo>
                    <a:pt x="101" y="168"/>
                    <a:pt x="101" y="168"/>
                    <a:pt x="101" y="168"/>
                  </a:cubicBezTo>
                  <a:cubicBezTo>
                    <a:pt x="101" y="168"/>
                    <a:pt x="101" y="168"/>
                    <a:pt x="101" y="168"/>
                  </a:cubicBezTo>
                  <a:cubicBezTo>
                    <a:pt x="101" y="168"/>
                    <a:pt x="101" y="168"/>
                    <a:pt x="101" y="168"/>
                  </a:cubicBezTo>
                  <a:cubicBezTo>
                    <a:pt x="101" y="169"/>
                    <a:pt x="101" y="169"/>
                    <a:pt x="101" y="169"/>
                  </a:cubicBezTo>
                  <a:cubicBezTo>
                    <a:pt x="101" y="169"/>
                    <a:pt x="101" y="169"/>
                    <a:pt x="101" y="169"/>
                  </a:cubicBezTo>
                  <a:cubicBezTo>
                    <a:pt x="100" y="169"/>
                    <a:pt x="100" y="169"/>
                    <a:pt x="100" y="169"/>
                  </a:cubicBezTo>
                  <a:cubicBezTo>
                    <a:pt x="100" y="169"/>
                    <a:pt x="100" y="169"/>
                    <a:pt x="100" y="169"/>
                  </a:cubicBezTo>
                  <a:cubicBezTo>
                    <a:pt x="100" y="169"/>
                    <a:pt x="100" y="169"/>
                    <a:pt x="100" y="169"/>
                  </a:cubicBezTo>
                  <a:cubicBezTo>
                    <a:pt x="100" y="169"/>
                    <a:pt x="100" y="169"/>
                    <a:pt x="100" y="169"/>
                  </a:cubicBezTo>
                  <a:cubicBezTo>
                    <a:pt x="100" y="169"/>
                    <a:pt x="100" y="169"/>
                    <a:pt x="100" y="169"/>
                  </a:cubicBezTo>
                  <a:cubicBezTo>
                    <a:pt x="100" y="170"/>
                    <a:pt x="100" y="170"/>
                    <a:pt x="100" y="170"/>
                  </a:cubicBezTo>
                  <a:cubicBezTo>
                    <a:pt x="100" y="170"/>
                    <a:pt x="100" y="170"/>
                    <a:pt x="100" y="170"/>
                  </a:cubicBezTo>
                  <a:cubicBezTo>
                    <a:pt x="99" y="170"/>
                    <a:pt x="99" y="170"/>
                    <a:pt x="99" y="170"/>
                  </a:cubicBezTo>
                  <a:cubicBezTo>
                    <a:pt x="98" y="171"/>
                    <a:pt x="98" y="171"/>
                    <a:pt x="98" y="171"/>
                  </a:cubicBezTo>
                  <a:cubicBezTo>
                    <a:pt x="98" y="172"/>
                    <a:pt x="98" y="172"/>
                    <a:pt x="98" y="172"/>
                  </a:cubicBezTo>
                  <a:cubicBezTo>
                    <a:pt x="98" y="172"/>
                    <a:pt x="98" y="172"/>
                    <a:pt x="98" y="172"/>
                  </a:cubicBezTo>
                  <a:cubicBezTo>
                    <a:pt x="98" y="173"/>
                    <a:pt x="98" y="173"/>
                    <a:pt x="98" y="173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6" y="174"/>
                    <a:pt x="96" y="174"/>
                    <a:pt x="96" y="174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6" y="174"/>
                    <a:pt x="96" y="174"/>
                    <a:pt x="96" y="174"/>
                  </a:cubicBezTo>
                  <a:cubicBezTo>
                    <a:pt x="96" y="174"/>
                    <a:pt x="96" y="174"/>
                    <a:pt x="96" y="174"/>
                  </a:cubicBezTo>
                  <a:cubicBezTo>
                    <a:pt x="95" y="174"/>
                    <a:pt x="95" y="174"/>
                    <a:pt x="95" y="174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6"/>
                    <a:pt x="94" y="176"/>
                    <a:pt x="94" y="176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3" y="175"/>
                    <a:pt x="93" y="175"/>
                    <a:pt x="93" y="175"/>
                  </a:cubicBezTo>
                  <a:cubicBezTo>
                    <a:pt x="93" y="175"/>
                    <a:pt x="93" y="175"/>
                    <a:pt x="93" y="175"/>
                  </a:cubicBezTo>
                  <a:cubicBezTo>
                    <a:pt x="93" y="175"/>
                    <a:pt x="93" y="175"/>
                    <a:pt x="93" y="175"/>
                  </a:cubicBezTo>
                  <a:cubicBezTo>
                    <a:pt x="93" y="175"/>
                    <a:pt x="93" y="175"/>
                    <a:pt x="93" y="175"/>
                  </a:cubicBezTo>
                  <a:cubicBezTo>
                    <a:pt x="92" y="175"/>
                    <a:pt x="92" y="175"/>
                    <a:pt x="92" y="175"/>
                  </a:cubicBezTo>
                  <a:cubicBezTo>
                    <a:pt x="92" y="174"/>
                    <a:pt x="92" y="174"/>
                    <a:pt x="92" y="174"/>
                  </a:cubicBezTo>
                  <a:cubicBezTo>
                    <a:pt x="91" y="174"/>
                    <a:pt x="91" y="174"/>
                    <a:pt x="91" y="174"/>
                  </a:cubicBezTo>
                  <a:cubicBezTo>
                    <a:pt x="91" y="175"/>
                    <a:pt x="91" y="175"/>
                    <a:pt x="91" y="175"/>
                  </a:cubicBezTo>
                  <a:cubicBezTo>
                    <a:pt x="91" y="175"/>
                    <a:pt x="91" y="175"/>
                    <a:pt x="91" y="175"/>
                  </a:cubicBezTo>
                  <a:cubicBezTo>
                    <a:pt x="92" y="175"/>
                    <a:pt x="92" y="175"/>
                    <a:pt x="92" y="175"/>
                  </a:cubicBezTo>
                  <a:cubicBezTo>
                    <a:pt x="92" y="176"/>
                    <a:pt x="92" y="176"/>
                    <a:pt x="92" y="176"/>
                  </a:cubicBezTo>
                  <a:cubicBezTo>
                    <a:pt x="92" y="176"/>
                    <a:pt x="92" y="176"/>
                    <a:pt x="92" y="176"/>
                  </a:cubicBezTo>
                  <a:cubicBezTo>
                    <a:pt x="92" y="177"/>
                    <a:pt x="92" y="177"/>
                    <a:pt x="92" y="177"/>
                  </a:cubicBezTo>
                  <a:cubicBezTo>
                    <a:pt x="91" y="177"/>
                    <a:pt x="91" y="177"/>
                    <a:pt x="91" y="177"/>
                  </a:cubicBezTo>
                  <a:cubicBezTo>
                    <a:pt x="90" y="177"/>
                    <a:pt x="90" y="177"/>
                    <a:pt x="90" y="177"/>
                  </a:cubicBezTo>
                  <a:cubicBezTo>
                    <a:pt x="89" y="178"/>
                    <a:pt x="89" y="178"/>
                    <a:pt x="89" y="178"/>
                  </a:cubicBezTo>
                  <a:cubicBezTo>
                    <a:pt x="89" y="178"/>
                    <a:pt x="89" y="178"/>
                    <a:pt x="89" y="178"/>
                  </a:cubicBezTo>
                  <a:cubicBezTo>
                    <a:pt x="88" y="178"/>
                    <a:pt x="88" y="178"/>
                    <a:pt x="88" y="178"/>
                  </a:cubicBezTo>
                  <a:cubicBezTo>
                    <a:pt x="88" y="177"/>
                    <a:pt x="88" y="177"/>
                    <a:pt x="88" y="177"/>
                  </a:cubicBezTo>
                  <a:cubicBezTo>
                    <a:pt x="89" y="177"/>
                    <a:pt x="89" y="177"/>
                    <a:pt x="89" y="177"/>
                  </a:cubicBezTo>
                  <a:cubicBezTo>
                    <a:pt x="88" y="177"/>
                    <a:pt x="88" y="177"/>
                    <a:pt x="88" y="177"/>
                  </a:cubicBezTo>
                  <a:cubicBezTo>
                    <a:pt x="88" y="177"/>
                    <a:pt x="88" y="177"/>
                    <a:pt x="88" y="177"/>
                  </a:cubicBezTo>
                  <a:cubicBezTo>
                    <a:pt x="88" y="177"/>
                    <a:pt x="88" y="177"/>
                    <a:pt x="88" y="177"/>
                  </a:cubicBezTo>
                  <a:cubicBezTo>
                    <a:pt x="88" y="177"/>
                    <a:pt x="88" y="177"/>
                    <a:pt x="88" y="177"/>
                  </a:cubicBezTo>
                  <a:cubicBezTo>
                    <a:pt x="88" y="178"/>
                    <a:pt x="88" y="178"/>
                    <a:pt x="88" y="178"/>
                  </a:cubicBezTo>
                  <a:cubicBezTo>
                    <a:pt x="87" y="178"/>
                    <a:pt x="87" y="178"/>
                    <a:pt x="87" y="178"/>
                  </a:cubicBezTo>
                  <a:cubicBezTo>
                    <a:pt x="87" y="178"/>
                    <a:pt x="87" y="178"/>
                    <a:pt x="87" y="178"/>
                  </a:cubicBezTo>
                  <a:cubicBezTo>
                    <a:pt x="86" y="178"/>
                    <a:pt x="86" y="178"/>
                    <a:pt x="86" y="178"/>
                  </a:cubicBezTo>
                  <a:cubicBezTo>
                    <a:pt x="86" y="177"/>
                    <a:pt x="86" y="177"/>
                    <a:pt x="86" y="177"/>
                  </a:cubicBezTo>
                  <a:cubicBezTo>
                    <a:pt x="86" y="177"/>
                    <a:pt x="86" y="177"/>
                    <a:pt x="86" y="177"/>
                  </a:cubicBezTo>
                  <a:cubicBezTo>
                    <a:pt x="86" y="176"/>
                    <a:pt x="86" y="176"/>
                    <a:pt x="86" y="176"/>
                  </a:cubicBezTo>
                  <a:cubicBezTo>
                    <a:pt x="86" y="176"/>
                    <a:pt x="86" y="176"/>
                    <a:pt x="86" y="176"/>
                  </a:cubicBezTo>
                  <a:cubicBezTo>
                    <a:pt x="85" y="176"/>
                    <a:pt x="85" y="176"/>
                    <a:pt x="85" y="176"/>
                  </a:cubicBezTo>
                  <a:cubicBezTo>
                    <a:pt x="85" y="177"/>
                    <a:pt x="85" y="177"/>
                    <a:pt x="85" y="177"/>
                  </a:cubicBezTo>
                  <a:cubicBezTo>
                    <a:pt x="85" y="177"/>
                    <a:pt x="85" y="177"/>
                    <a:pt x="85" y="177"/>
                  </a:cubicBezTo>
                  <a:cubicBezTo>
                    <a:pt x="85" y="178"/>
                    <a:pt x="85" y="178"/>
                    <a:pt x="85" y="178"/>
                  </a:cubicBezTo>
                  <a:cubicBezTo>
                    <a:pt x="85" y="178"/>
                    <a:pt x="85" y="178"/>
                    <a:pt x="85" y="178"/>
                  </a:cubicBezTo>
                  <a:cubicBezTo>
                    <a:pt x="85" y="178"/>
                    <a:pt x="85" y="178"/>
                    <a:pt x="85" y="178"/>
                  </a:cubicBezTo>
                  <a:cubicBezTo>
                    <a:pt x="84" y="177"/>
                    <a:pt x="84" y="177"/>
                    <a:pt x="84" y="177"/>
                  </a:cubicBezTo>
                  <a:cubicBezTo>
                    <a:pt x="84" y="176"/>
                    <a:pt x="84" y="176"/>
                    <a:pt x="84" y="176"/>
                  </a:cubicBezTo>
                  <a:cubicBezTo>
                    <a:pt x="84" y="176"/>
                    <a:pt x="84" y="176"/>
                    <a:pt x="84" y="176"/>
                  </a:cubicBezTo>
                  <a:cubicBezTo>
                    <a:pt x="85" y="175"/>
                    <a:pt x="85" y="175"/>
                    <a:pt x="85" y="175"/>
                  </a:cubicBezTo>
                  <a:cubicBezTo>
                    <a:pt x="85" y="175"/>
                    <a:pt x="85" y="175"/>
                    <a:pt x="85" y="175"/>
                  </a:cubicBezTo>
                  <a:cubicBezTo>
                    <a:pt x="85" y="175"/>
                    <a:pt x="85" y="175"/>
                    <a:pt x="85" y="175"/>
                  </a:cubicBezTo>
                  <a:cubicBezTo>
                    <a:pt x="84" y="174"/>
                    <a:pt x="84" y="174"/>
                    <a:pt x="84" y="174"/>
                  </a:cubicBezTo>
                  <a:cubicBezTo>
                    <a:pt x="83" y="174"/>
                    <a:pt x="83" y="174"/>
                    <a:pt x="83" y="174"/>
                  </a:cubicBezTo>
                  <a:cubicBezTo>
                    <a:pt x="83" y="174"/>
                    <a:pt x="83" y="174"/>
                    <a:pt x="83" y="174"/>
                  </a:cubicBezTo>
                  <a:cubicBezTo>
                    <a:pt x="83" y="174"/>
                    <a:pt x="83" y="174"/>
                    <a:pt x="83" y="174"/>
                  </a:cubicBezTo>
                  <a:cubicBezTo>
                    <a:pt x="83" y="174"/>
                    <a:pt x="83" y="174"/>
                    <a:pt x="83" y="174"/>
                  </a:cubicBezTo>
                  <a:cubicBezTo>
                    <a:pt x="83" y="174"/>
                    <a:pt x="83" y="174"/>
                    <a:pt x="83" y="174"/>
                  </a:cubicBezTo>
                  <a:cubicBezTo>
                    <a:pt x="83" y="175"/>
                    <a:pt x="83" y="175"/>
                    <a:pt x="83" y="175"/>
                  </a:cubicBezTo>
                  <a:cubicBezTo>
                    <a:pt x="83" y="175"/>
                    <a:pt x="83" y="175"/>
                    <a:pt x="83" y="175"/>
                  </a:cubicBezTo>
                  <a:cubicBezTo>
                    <a:pt x="83" y="175"/>
                    <a:pt x="83" y="175"/>
                    <a:pt x="83" y="175"/>
                  </a:cubicBezTo>
                  <a:cubicBezTo>
                    <a:pt x="83" y="176"/>
                    <a:pt x="83" y="176"/>
                    <a:pt x="83" y="176"/>
                  </a:cubicBezTo>
                  <a:cubicBezTo>
                    <a:pt x="83" y="177"/>
                    <a:pt x="83" y="177"/>
                    <a:pt x="83" y="177"/>
                  </a:cubicBezTo>
                  <a:cubicBezTo>
                    <a:pt x="82" y="177"/>
                    <a:pt x="82" y="177"/>
                    <a:pt x="82" y="177"/>
                  </a:cubicBezTo>
                  <a:cubicBezTo>
                    <a:pt x="82" y="177"/>
                    <a:pt x="82" y="177"/>
                    <a:pt x="82" y="177"/>
                  </a:cubicBezTo>
                  <a:cubicBezTo>
                    <a:pt x="81" y="176"/>
                    <a:pt x="81" y="176"/>
                    <a:pt x="81" y="176"/>
                  </a:cubicBezTo>
                  <a:cubicBezTo>
                    <a:pt x="81" y="176"/>
                    <a:pt x="81" y="176"/>
                    <a:pt x="81" y="176"/>
                  </a:cubicBezTo>
                  <a:cubicBezTo>
                    <a:pt x="81" y="177"/>
                    <a:pt x="81" y="177"/>
                    <a:pt x="81" y="177"/>
                  </a:cubicBezTo>
                  <a:cubicBezTo>
                    <a:pt x="81" y="177"/>
                    <a:pt x="81" y="177"/>
                    <a:pt x="81" y="177"/>
                  </a:cubicBezTo>
                  <a:cubicBezTo>
                    <a:pt x="81" y="178"/>
                    <a:pt x="81" y="178"/>
                    <a:pt x="81" y="178"/>
                  </a:cubicBezTo>
                  <a:cubicBezTo>
                    <a:pt x="82" y="179"/>
                    <a:pt x="82" y="179"/>
                    <a:pt x="82" y="179"/>
                  </a:cubicBezTo>
                  <a:cubicBezTo>
                    <a:pt x="82" y="179"/>
                    <a:pt x="82" y="179"/>
                    <a:pt x="82" y="179"/>
                  </a:cubicBezTo>
                  <a:cubicBezTo>
                    <a:pt x="81" y="179"/>
                    <a:pt x="81" y="179"/>
                    <a:pt x="81" y="179"/>
                  </a:cubicBezTo>
                  <a:cubicBezTo>
                    <a:pt x="81" y="179"/>
                    <a:pt x="81" y="179"/>
                    <a:pt x="81" y="179"/>
                  </a:cubicBezTo>
                  <a:cubicBezTo>
                    <a:pt x="81" y="180"/>
                    <a:pt x="81" y="180"/>
                    <a:pt x="81" y="180"/>
                  </a:cubicBezTo>
                  <a:cubicBezTo>
                    <a:pt x="80" y="180"/>
                    <a:pt x="80" y="180"/>
                    <a:pt x="80" y="180"/>
                  </a:cubicBezTo>
                  <a:cubicBezTo>
                    <a:pt x="80" y="179"/>
                    <a:pt x="80" y="179"/>
                    <a:pt x="80" y="179"/>
                  </a:cubicBezTo>
                  <a:cubicBezTo>
                    <a:pt x="79" y="180"/>
                    <a:pt x="79" y="180"/>
                    <a:pt x="79" y="180"/>
                  </a:cubicBezTo>
                  <a:cubicBezTo>
                    <a:pt x="79" y="180"/>
                    <a:pt x="79" y="180"/>
                    <a:pt x="79" y="180"/>
                  </a:cubicBezTo>
                  <a:cubicBezTo>
                    <a:pt x="78" y="180"/>
                    <a:pt x="78" y="180"/>
                    <a:pt x="78" y="180"/>
                  </a:cubicBezTo>
                  <a:cubicBezTo>
                    <a:pt x="78" y="180"/>
                    <a:pt x="78" y="180"/>
                    <a:pt x="78" y="180"/>
                  </a:cubicBezTo>
                  <a:cubicBezTo>
                    <a:pt x="78" y="179"/>
                    <a:pt x="78" y="179"/>
                    <a:pt x="78" y="179"/>
                  </a:cubicBezTo>
                  <a:cubicBezTo>
                    <a:pt x="77" y="179"/>
                    <a:pt x="77" y="179"/>
                    <a:pt x="77" y="179"/>
                  </a:cubicBezTo>
                  <a:cubicBezTo>
                    <a:pt x="77" y="179"/>
                    <a:pt x="77" y="179"/>
                    <a:pt x="77" y="179"/>
                  </a:cubicBezTo>
                  <a:cubicBezTo>
                    <a:pt x="77" y="179"/>
                    <a:pt x="77" y="179"/>
                    <a:pt x="77" y="179"/>
                  </a:cubicBezTo>
                  <a:cubicBezTo>
                    <a:pt x="77" y="180"/>
                    <a:pt x="77" y="180"/>
                    <a:pt x="77" y="180"/>
                  </a:cubicBezTo>
                  <a:cubicBezTo>
                    <a:pt x="77" y="180"/>
                    <a:pt x="77" y="180"/>
                    <a:pt x="77" y="180"/>
                  </a:cubicBezTo>
                  <a:cubicBezTo>
                    <a:pt x="76" y="180"/>
                    <a:pt x="76" y="180"/>
                    <a:pt x="76" y="180"/>
                  </a:cubicBezTo>
                  <a:cubicBezTo>
                    <a:pt x="76" y="179"/>
                    <a:pt x="76" y="179"/>
                    <a:pt x="76" y="179"/>
                  </a:cubicBezTo>
                  <a:cubicBezTo>
                    <a:pt x="76" y="179"/>
                    <a:pt x="76" y="179"/>
                    <a:pt x="76" y="179"/>
                  </a:cubicBezTo>
                  <a:cubicBezTo>
                    <a:pt x="75" y="179"/>
                    <a:pt x="75" y="179"/>
                    <a:pt x="75" y="179"/>
                  </a:cubicBezTo>
                  <a:cubicBezTo>
                    <a:pt x="75" y="179"/>
                    <a:pt x="75" y="179"/>
                    <a:pt x="75" y="179"/>
                  </a:cubicBezTo>
                  <a:cubicBezTo>
                    <a:pt x="75" y="179"/>
                    <a:pt x="75" y="179"/>
                    <a:pt x="75" y="179"/>
                  </a:cubicBezTo>
                  <a:cubicBezTo>
                    <a:pt x="74" y="180"/>
                    <a:pt x="74" y="180"/>
                    <a:pt x="74" y="180"/>
                  </a:cubicBezTo>
                  <a:cubicBezTo>
                    <a:pt x="74" y="180"/>
                    <a:pt x="74" y="180"/>
                    <a:pt x="74" y="180"/>
                  </a:cubicBezTo>
                  <a:cubicBezTo>
                    <a:pt x="75" y="180"/>
                    <a:pt x="75" y="180"/>
                    <a:pt x="75" y="180"/>
                  </a:cubicBezTo>
                  <a:cubicBezTo>
                    <a:pt x="75" y="181"/>
                    <a:pt x="75" y="181"/>
                    <a:pt x="75" y="181"/>
                  </a:cubicBezTo>
                  <a:cubicBezTo>
                    <a:pt x="74" y="182"/>
                    <a:pt x="74" y="182"/>
                    <a:pt x="74" y="182"/>
                  </a:cubicBezTo>
                  <a:cubicBezTo>
                    <a:pt x="73" y="183"/>
                    <a:pt x="73" y="183"/>
                    <a:pt x="73" y="183"/>
                  </a:cubicBezTo>
                  <a:cubicBezTo>
                    <a:pt x="73" y="183"/>
                    <a:pt x="73" y="183"/>
                    <a:pt x="73" y="183"/>
                  </a:cubicBezTo>
                  <a:cubicBezTo>
                    <a:pt x="72" y="183"/>
                    <a:pt x="72" y="183"/>
                    <a:pt x="72" y="183"/>
                  </a:cubicBezTo>
                  <a:cubicBezTo>
                    <a:pt x="72" y="182"/>
                    <a:pt x="72" y="182"/>
                    <a:pt x="72" y="182"/>
                  </a:cubicBezTo>
                  <a:cubicBezTo>
                    <a:pt x="72" y="182"/>
                    <a:pt x="72" y="182"/>
                    <a:pt x="72" y="182"/>
                  </a:cubicBezTo>
                  <a:cubicBezTo>
                    <a:pt x="71" y="182"/>
                    <a:pt x="71" y="182"/>
                    <a:pt x="71" y="182"/>
                  </a:cubicBezTo>
                  <a:cubicBezTo>
                    <a:pt x="71" y="182"/>
                    <a:pt x="71" y="182"/>
                    <a:pt x="71" y="182"/>
                  </a:cubicBezTo>
                  <a:cubicBezTo>
                    <a:pt x="71" y="182"/>
                    <a:pt x="71" y="182"/>
                    <a:pt x="71" y="182"/>
                  </a:cubicBezTo>
                  <a:cubicBezTo>
                    <a:pt x="70" y="182"/>
                    <a:pt x="70" y="182"/>
                    <a:pt x="70" y="182"/>
                  </a:cubicBezTo>
                  <a:cubicBezTo>
                    <a:pt x="70" y="182"/>
                    <a:pt x="70" y="182"/>
                    <a:pt x="70" y="182"/>
                  </a:cubicBezTo>
                  <a:cubicBezTo>
                    <a:pt x="70" y="182"/>
                    <a:pt x="70" y="182"/>
                    <a:pt x="70" y="182"/>
                  </a:cubicBezTo>
                  <a:cubicBezTo>
                    <a:pt x="70" y="182"/>
                    <a:pt x="70" y="182"/>
                    <a:pt x="70" y="182"/>
                  </a:cubicBezTo>
                  <a:cubicBezTo>
                    <a:pt x="70" y="183"/>
                    <a:pt x="70" y="183"/>
                    <a:pt x="70" y="183"/>
                  </a:cubicBezTo>
                  <a:cubicBezTo>
                    <a:pt x="70" y="183"/>
                    <a:pt x="70" y="183"/>
                    <a:pt x="70" y="183"/>
                  </a:cubicBezTo>
                  <a:cubicBezTo>
                    <a:pt x="70" y="184"/>
                    <a:pt x="70" y="184"/>
                    <a:pt x="70" y="184"/>
                  </a:cubicBezTo>
                  <a:cubicBezTo>
                    <a:pt x="70" y="184"/>
                    <a:pt x="70" y="184"/>
                    <a:pt x="70" y="184"/>
                  </a:cubicBezTo>
                  <a:cubicBezTo>
                    <a:pt x="71" y="184"/>
                    <a:pt x="71" y="184"/>
                    <a:pt x="71" y="184"/>
                  </a:cubicBezTo>
                  <a:cubicBezTo>
                    <a:pt x="71" y="185"/>
                    <a:pt x="71" y="185"/>
                    <a:pt x="71" y="185"/>
                  </a:cubicBezTo>
                  <a:cubicBezTo>
                    <a:pt x="71" y="186"/>
                    <a:pt x="71" y="186"/>
                    <a:pt x="71" y="186"/>
                  </a:cubicBezTo>
                  <a:cubicBezTo>
                    <a:pt x="71" y="187"/>
                    <a:pt x="71" y="187"/>
                    <a:pt x="71" y="187"/>
                  </a:cubicBezTo>
                  <a:cubicBezTo>
                    <a:pt x="70" y="187"/>
                    <a:pt x="70" y="187"/>
                    <a:pt x="70" y="187"/>
                  </a:cubicBezTo>
                  <a:cubicBezTo>
                    <a:pt x="70" y="187"/>
                    <a:pt x="70" y="187"/>
                    <a:pt x="70" y="187"/>
                  </a:cubicBezTo>
                  <a:cubicBezTo>
                    <a:pt x="70" y="187"/>
                    <a:pt x="70" y="187"/>
                    <a:pt x="70" y="187"/>
                  </a:cubicBezTo>
                  <a:cubicBezTo>
                    <a:pt x="69" y="187"/>
                    <a:pt x="69" y="187"/>
                    <a:pt x="69" y="187"/>
                  </a:cubicBezTo>
                  <a:cubicBezTo>
                    <a:pt x="68" y="187"/>
                    <a:pt x="68" y="187"/>
                    <a:pt x="68" y="187"/>
                  </a:cubicBezTo>
                  <a:cubicBezTo>
                    <a:pt x="67" y="187"/>
                    <a:pt x="67" y="187"/>
                    <a:pt x="67" y="187"/>
                  </a:cubicBezTo>
                  <a:cubicBezTo>
                    <a:pt x="67" y="187"/>
                    <a:pt x="67" y="187"/>
                    <a:pt x="67" y="187"/>
                  </a:cubicBezTo>
                  <a:cubicBezTo>
                    <a:pt x="67" y="188"/>
                    <a:pt x="67" y="188"/>
                    <a:pt x="67" y="188"/>
                  </a:cubicBezTo>
                  <a:cubicBezTo>
                    <a:pt x="68" y="188"/>
                    <a:pt x="68" y="188"/>
                    <a:pt x="68" y="188"/>
                  </a:cubicBezTo>
                  <a:cubicBezTo>
                    <a:pt x="69" y="188"/>
                    <a:pt x="69" y="188"/>
                    <a:pt x="69" y="188"/>
                  </a:cubicBezTo>
                  <a:cubicBezTo>
                    <a:pt x="69" y="189"/>
                    <a:pt x="69" y="189"/>
                    <a:pt x="69" y="189"/>
                  </a:cubicBezTo>
                  <a:cubicBezTo>
                    <a:pt x="70" y="189"/>
                    <a:pt x="70" y="189"/>
                    <a:pt x="70" y="189"/>
                  </a:cubicBezTo>
                  <a:cubicBezTo>
                    <a:pt x="70" y="189"/>
                    <a:pt x="70" y="189"/>
                    <a:pt x="70" y="189"/>
                  </a:cubicBezTo>
                  <a:cubicBezTo>
                    <a:pt x="70" y="189"/>
                    <a:pt x="70" y="189"/>
                    <a:pt x="70" y="189"/>
                  </a:cubicBezTo>
                  <a:cubicBezTo>
                    <a:pt x="70" y="189"/>
                    <a:pt x="70" y="189"/>
                    <a:pt x="70" y="189"/>
                  </a:cubicBezTo>
                  <a:cubicBezTo>
                    <a:pt x="70" y="190"/>
                    <a:pt x="70" y="190"/>
                    <a:pt x="70" y="190"/>
                  </a:cubicBezTo>
                  <a:cubicBezTo>
                    <a:pt x="70" y="190"/>
                    <a:pt x="70" y="190"/>
                    <a:pt x="70" y="190"/>
                  </a:cubicBezTo>
                  <a:cubicBezTo>
                    <a:pt x="69" y="190"/>
                    <a:pt x="69" y="190"/>
                    <a:pt x="69" y="190"/>
                  </a:cubicBezTo>
                  <a:cubicBezTo>
                    <a:pt x="69" y="190"/>
                    <a:pt x="69" y="190"/>
                    <a:pt x="69" y="190"/>
                  </a:cubicBezTo>
                  <a:cubicBezTo>
                    <a:pt x="70" y="190"/>
                    <a:pt x="70" y="190"/>
                    <a:pt x="70" y="190"/>
                  </a:cubicBezTo>
                  <a:cubicBezTo>
                    <a:pt x="70" y="191"/>
                    <a:pt x="70" y="191"/>
                    <a:pt x="70" y="191"/>
                  </a:cubicBezTo>
                  <a:cubicBezTo>
                    <a:pt x="70" y="191"/>
                    <a:pt x="70" y="191"/>
                    <a:pt x="70" y="191"/>
                  </a:cubicBezTo>
                  <a:cubicBezTo>
                    <a:pt x="70" y="192"/>
                    <a:pt x="70" y="192"/>
                    <a:pt x="70" y="192"/>
                  </a:cubicBezTo>
                  <a:cubicBezTo>
                    <a:pt x="70" y="192"/>
                    <a:pt x="70" y="192"/>
                    <a:pt x="70" y="192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68" y="191"/>
                    <a:pt x="68" y="191"/>
                    <a:pt x="68" y="191"/>
                  </a:cubicBezTo>
                  <a:cubicBezTo>
                    <a:pt x="68" y="191"/>
                    <a:pt x="68" y="191"/>
                    <a:pt x="68" y="191"/>
                  </a:cubicBezTo>
                  <a:cubicBezTo>
                    <a:pt x="67" y="191"/>
                    <a:pt x="67" y="191"/>
                    <a:pt x="67" y="191"/>
                  </a:cubicBezTo>
                  <a:cubicBezTo>
                    <a:pt x="67" y="191"/>
                    <a:pt x="67" y="191"/>
                    <a:pt x="67" y="191"/>
                  </a:cubicBezTo>
                  <a:cubicBezTo>
                    <a:pt x="66" y="190"/>
                    <a:pt x="66" y="190"/>
                    <a:pt x="66" y="190"/>
                  </a:cubicBezTo>
                  <a:cubicBezTo>
                    <a:pt x="66" y="191"/>
                    <a:pt x="66" y="191"/>
                    <a:pt x="66" y="191"/>
                  </a:cubicBezTo>
                  <a:cubicBezTo>
                    <a:pt x="66" y="191"/>
                    <a:pt x="66" y="191"/>
                    <a:pt x="66" y="191"/>
                  </a:cubicBezTo>
                  <a:cubicBezTo>
                    <a:pt x="67" y="191"/>
                    <a:pt x="67" y="191"/>
                    <a:pt x="67" y="191"/>
                  </a:cubicBezTo>
                  <a:cubicBezTo>
                    <a:pt x="67" y="191"/>
                    <a:pt x="67" y="191"/>
                    <a:pt x="67" y="191"/>
                  </a:cubicBezTo>
                  <a:cubicBezTo>
                    <a:pt x="68" y="192"/>
                    <a:pt x="68" y="192"/>
                    <a:pt x="68" y="192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69" y="193"/>
                    <a:pt x="69" y="193"/>
                    <a:pt x="69" y="193"/>
                  </a:cubicBezTo>
                  <a:cubicBezTo>
                    <a:pt x="69" y="193"/>
                    <a:pt x="69" y="193"/>
                    <a:pt x="69" y="193"/>
                  </a:cubicBezTo>
                  <a:cubicBezTo>
                    <a:pt x="68" y="193"/>
                    <a:pt x="68" y="193"/>
                    <a:pt x="68" y="193"/>
                  </a:cubicBezTo>
                  <a:cubicBezTo>
                    <a:pt x="68" y="193"/>
                    <a:pt x="68" y="193"/>
                    <a:pt x="68" y="193"/>
                  </a:cubicBezTo>
                  <a:cubicBezTo>
                    <a:pt x="68" y="194"/>
                    <a:pt x="68" y="194"/>
                    <a:pt x="68" y="194"/>
                  </a:cubicBezTo>
                  <a:cubicBezTo>
                    <a:pt x="67" y="193"/>
                    <a:pt x="67" y="193"/>
                    <a:pt x="67" y="193"/>
                  </a:cubicBezTo>
                  <a:cubicBezTo>
                    <a:pt x="66" y="193"/>
                    <a:pt x="66" y="193"/>
                    <a:pt x="66" y="193"/>
                  </a:cubicBezTo>
                  <a:cubicBezTo>
                    <a:pt x="66" y="192"/>
                    <a:pt x="66" y="192"/>
                    <a:pt x="66" y="192"/>
                  </a:cubicBezTo>
                  <a:cubicBezTo>
                    <a:pt x="65" y="192"/>
                    <a:pt x="65" y="192"/>
                    <a:pt x="65" y="192"/>
                  </a:cubicBezTo>
                  <a:cubicBezTo>
                    <a:pt x="65" y="193"/>
                    <a:pt x="65" y="193"/>
                    <a:pt x="65" y="193"/>
                  </a:cubicBezTo>
                  <a:cubicBezTo>
                    <a:pt x="65" y="193"/>
                    <a:pt x="65" y="193"/>
                    <a:pt x="65" y="193"/>
                  </a:cubicBezTo>
                  <a:cubicBezTo>
                    <a:pt x="65" y="194"/>
                    <a:pt x="65" y="194"/>
                    <a:pt x="65" y="194"/>
                  </a:cubicBezTo>
                  <a:cubicBezTo>
                    <a:pt x="65" y="194"/>
                    <a:pt x="65" y="194"/>
                    <a:pt x="65" y="194"/>
                  </a:cubicBezTo>
                  <a:cubicBezTo>
                    <a:pt x="66" y="194"/>
                    <a:pt x="66" y="194"/>
                    <a:pt x="66" y="194"/>
                  </a:cubicBezTo>
                  <a:cubicBezTo>
                    <a:pt x="66" y="195"/>
                    <a:pt x="66" y="195"/>
                    <a:pt x="66" y="195"/>
                  </a:cubicBezTo>
                  <a:cubicBezTo>
                    <a:pt x="66" y="195"/>
                    <a:pt x="66" y="195"/>
                    <a:pt x="66" y="195"/>
                  </a:cubicBezTo>
                  <a:cubicBezTo>
                    <a:pt x="66" y="195"/>
                    <a:pt x="66" y="195"/>
                    <a:pt x="66" y="195"/>
                  </a:cubicBezTo>
                  <a:cubicBezTo>
                    <a:pt x="66" y="195"/>
                    <a:pt x="66" y="195"/>
                    <a:pt x="66" y="195"/>
                  </a:cubicBezTo>
                  <a:cubicBezTo>
                    <a:pt x="65" y="195"/>
                    <a:pt x="65" y="195"/>
                    <a:pt x="65" y="195"/>
                  </a:cubicBezTo>
                  <a:cubicBezTo>
                    <a:pt x="64" y="194"/>
                    <a:pt x="64" y="194"/>
                    <a:pt x="64" y="194"/>
                  </a:cubicBezTo>
                  <a:cubicBezTo>
                    <a:pt x="64" y="194"/>
                    <a:pt x="64" y="194"/>
                    <a:pt x="64" y="194"/>
                  </a:cubicBezTo>
                  <a:cubicBezTo>
                    <a:pt x="64" y="194"/>
                    <a:pt x="64" y="194"/>
                    <a:pt x="64" y="194"/>
                  </a:cubicBezTo>
                  <a:cubicBezTo>
                    <a:pt x="64" y="195"/>
                    <a:pt x="64" y="195"/>
                    <a:pt x="64" y="195"/>
                  </a:cubicBezTo>
                  <a:cubicBezTo>
                    <a:pt x="65" y="195"/>
                    <a:pt x="65" y="195"/>
                    <a:pt x="65" y="195"/>
                  </a:cubicBezTo>
                  <a:cubicBezTo>
                    <a:pt x="65" y="195"/>
                    <a:pt x="65" y="195"/>
                    <a:pt x="65" y="195"/>
                  </a:cubicBezTo>
                  <a:cubicBezTo>
                    <a:pt x="66" y="196"/>
                    <a:pt x="66" y="196"/>
                    <a:pt x="66" y="196"/>
                  </a:cubicBezTo>
                  <a:cubicBezTo>
                    <a:pt x="66" y="196"/>
                    <a:pt x="66" y="196"/>
                    <a:pt x="66" y="196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4" y="196"/>
                    <a:pt x="64" y="196"/>
                    <a:pt x="64" y="196"/>
                  </a:cubicBezTo>
                  <a:cubicBezTo>
                    <a:pt x="64" y="196"/>
                    <a:pt x="64" y="196"/>
                    <a:pt x="64" y="196"/>
                  </a:cubicBezTo>
                  <a:cubicBezTo>
                    <a:pt x="64" y="195"/>
                    <a:pt x="64" y="195"/>
                    <a:pt x="64" y="195"/>
                  </a:cubicBezTo>
                  <a:cubicBezTo>
                    <a:pt x="63" y="195"/>
                    <a:pt x="63" y="195"/>
                    <a:pt x="63" y="195"/>
                  </a:cubicBezTo>
                  <a:cubicBezTo>
                    <a:pt x="63" y="195"/>
                    <a:pt x="63" y="195"/>
                    <a:pt x="63" y="195"/>
                  </a:cubicBezTo>
                  <a:cubicBezTo>
                    <a:pt x="63" y="195"/>
                    <a:pt x="63" y="195"/>
                    <a:pt x="63" y="195"/>
                  </a:cubicBezTo>
                  <a:cubicBezTo>
                    <a:pt x="63" y="195"/>
                    <a:pt x="63" y="195"/>
                    <a:pt x="63" y="195"/>
                  </a:cubicBezTo>
                  <a:cubicBezTo>
                    <a:pt x="63" y="196"/>
                    <a:pt x="63" y="196"/>
                    <a:pt x="63" y="196"/>
                  </a:cubicBezTo>
                  <a:cubicBezTo>
                    <a:pt x="63" y="196"/>
                    <a:pt x="63" y="196"/>
                    <a:pt x="63" y="196"/>
                  </a:cubicBezTo>
                  <a:cubicBezTo>
                    <a:pt x="63" y="197"/>
                    <a:pt x="63" y="197"/>
                    <a:pt x="63" y="197"/>
                  </a:cubicBezTo>
                  <a:cubicBezTo>
                    <a:pt x="63" y="197"/>
                    <a:pt x="63" y="197"/>
                    <a:pt x="63" y="197"/>
                  </a:cubicBezTo>
                  <a:cubicBezTo>
                    <a:pt x="65" y="197"/>
                    <a:pt x="65" y="197"/>
                    <a:pt x="65" y="197"/>
                  </a:cubicBezTo>
                  <a:cubicBezTo>
                    <a:pt x="65" y="197"/>
                    <a:pt x="65" y="197"/>
                    <a:pt x="65" y="197"/>
                  </a:cubicBezTo>
                  <a:cubicBezTo>
                    <a:pt x="65" y="197"/>
                    <a:pt x="65" y="197"/>
                    <a:pt x="65" y="197"/>
                  </a:cubicBezTo>
                  <a:cubicBezTo>
                    <a:pt x="65" y="198"/>
                    <a:pt x="65" y="198"/>
                    <a:pt x="65" y="198"/>
                  </a:cubicBezTo>
                  <a:cubicBezTo>
                    <a:pt x="65" y="198"/>
                    <a:pt x="65" y="198"/>
                    <a:pt x="65" y="198"/>
                  </a:cubicBezTo>
                  <a:cubicBezTo>
                    <a:pt x="65" y="198"/>
                    <a:pt x="65" y="198"/>
                    <a:pt x="65" y="198"/>
                  </a:cubicBezTo>
                  <a:cubicBezTo>
                    <a:pt x="64" y="198"/>
                    <a:pt x="64" y="198"/>
                    <a:pt x="64" y="198"/>
                  </a:cubicBezTo>
                  <a:cubicBezTo>
                    <a:pt x="64" y="198"/>
                    <a:pt x="64" y="198"/>
                    <a:pt x="64" y="198"/>
                  </a:cubicBezTo>
                  <a:cubicBezTo>
                    <a:pt x="63" y="198"/>
                    <a:pt x="63" y="198"/>
                    <a:pt x="63" y="198"/>
                  </a:cubicBezTo>
                  <a:cubicBezTo>
                    <a:pt x="62" y="198"/>
                    <a:pt x="62" y="198"/>
                    <a:pt x="62" y="198"/>
                  </a:cubicBezTo>
                  <a:cubicBezTo>
                    <a:pt x="62" y="197"/>
                    <a:pt x="62" y="197"/>
                    <a:pt x="62" y="197"/>
                  </a:cubicBezTo>
                  <a:cubicBezTo>
                    <a:pt x="62" y="197"/>
                    <a:pt x="62" y="197"/>
                    <a:pt x="62" y="197"/>
                  </a:cubicBezTo>
                  <a:cubicBezTo>
                    <a:pt x="62" y="197"/>
                    <a:pt x="62" y="197"/>
                    <a:pt x="62" y="197"/>
                  </a:cubicBezTo>
                  <a:cubicBezTo>
                    <a:pt x="62" y="197"/>
                    <a:pt x="62" y="197"/>
                    <a:pt x="62" y="197"/>
                  </a:cubicBezTo>
                  <a:cubicBezTo>
                    <a:pt x="62" y="198"/>
                    <a:pt x="62" y="198"/>
                    <a:pt x="62" y="198"/>
                  </a:cubicBezTo>
                  <a:cubicBezTo>
                    <a:pt x="61" y="198"/>
                    <a:pt x="61" y="198"/>
                    <a:pt x="61" y="198"/>
                  </a:cubicBezTo>
                  <a:cubicBezTo>
                    <a:pt x="61" y="198"/>
                    <a:pt x="61" y="198"/>
                    <a:pt x="61" y="198"/>
                  </a:cubicBezTo>
                  <a:cubicBezTo>
                    <a:pt x="60" y="198"/>
                    <a:pt x="60" y="198"/>
                    <a:pt x="60" y="198"/>
                  </a:cubicBezTo>
                  <a:cubicBezTo>
                    <a:pt x="60" y="198"/>
                    <a:pt x="60" y="198"/>
                    <a:pt x="60" y="198"/>
                  </a:cubicBezTo>
                  <a:cubicBezTo>
                    <a:pt x="60" y="198"/>
                    <a:pt x="60" y="198"/>
                    <a:pt x="60" y="198"/>
                  </a:cubicBezTo>
                  <a:cubicBezTo>
                    <a:pt x="59" y="198"/>
                    <a:pt x="59" y="198"/>
                    <a:pt x="59" y="198"/>
                  </a:cubicBezTo>
                  <a:cubicBezTo>
                    <a:pt x="59" y="198"/>
                    <a:pt x="59" y="198"/>
                    <a:pt x="59" y="198"/>
                  </a:cubicBezTo>
                  <a:cubicBezTo>
                    <a:pt x="59" y="199"/>
                    <a:pt x="59" y="199"/>
                    <a:pt x="59" y="199"/>
                  </a:cubicBezTo>
                  <a:cubicBezTo>
                    <a:pt x="61" y="199"/>
                    <a:pt x="61" y="199"/>
                    <a:pt x="61" y="199"/>
                  </a:cubicBezTo>
                  <a:cubicBezTo>
                    <a:pt x="62" y="199"/>
                    <a:pt x="62" y="199"/>
                    <a:pt x="62" y="199"/>
                  </a:cubicBezTo>
                  <a:cubicBezTo>
                    <a:pt x="62" y="200"/>
                    <a:pt x="62" y="200"/>
                    <a:pt x="62" y="200"/>
                  </a:cubicBezTo>
                  <a:cubicBezTo>
                    <a:pt x="62" y="201"/>
                    <a:pt x="62" y="201"/>
                    <a:pt x="62" y="201"/>
                  </a:cubicBezTo>
                  <a:cubicBezTo>
                    <a:pt x="62" y="201"/>
                    <a:pt x="62" y="201"/>
                    <a:pt x="62" y="201"/>
                  </a:cubicBezTo>
                  <a:cubicBezTo>
                    <a:pt x="62" y="201"/>
                    <a:pt x="62" y="201"/>
                    <a:pt x="62" y="201"/>
                  </a:cubicBezTo>
                  <a:cubicBezTo>
                    <a:pt x="61" y="201"/>
                    <a:pt x="61" y="201"/>
                    <a:pt x="61" y="201"/>
                  </a:cubicBezTo>
                  <a:cubicBezTo>
                    <a:pt x="60" y="200"/>
                    <a:pt x="60" y="200"/>
                    <a:pt x="60" y="200"/>
                  </a:cubicBezTo>
                  <a:cubicBezTo>
                    <a:pt x="60" y="200"/>
                    <a:pt x="60" y="200"/>
                    <a:pt x="60" y="200"/>
                  </a:cubicBezTo>
                  <a:cubicBezTo>
                    <a:pt x="59" y="200"/>
                    <a:pt x="59" y="200"/>
                    <a:pt x="59" y="200"/>
                  </a:cubicBezTo>
                  <a:cubicBezTo>
                    <a:pt x="59" y="200"/>
                    <a:pt x="59" y="200"/>
                    <a:pt x="59" y="200"/>
                  </a:cubicBezTo>
                  <a:cubicBezTo>
                    <a:pt x="60" y="200"/>
                    <a:pt x="60" y="200"/>
                    <a:pt x="60" y="200"/>
                  </a:cubicBezTo>
                  <a:cubicBezTo>
                    <a:pt x="60" y="200"/>
                    <a:pt x="60" y="200"/>
                    <a:pt x="60" y="200"/>
                  </a:cubicBezTo>
                  <a:cubicBezTo>
                    <a:pt x="61" y="201"/>
                    <a:pt x="61" y="201"/>
                    <a:pt x="61" y="201"/>
                  </a:cubicBezTo>
                  <a:cubicBezTo>
                    <a:pt x="62" y="202"/>
                    <a:pt x="62" y="202"/>
                    <a:pt x="62" y="202"/>
                  </a:cubicBezTo>
                  <a:cubicBezTo>
                    <a:pt x="62" y="202"/>
                    <a:pt x="62" y="202"/>
                    <a:pt x="62" y="202"/>
                  </a:cubicBezTo>
                  <a:cubicBezTo>
                    <a:pt x="61" y="203"/>
                    <a:pt x="61" y="203"/>
                    <a:pt x="61" y="203"/>
                  </a:cubicBezTo>
                  <a:cubicBezTo>
                    <a:pt x="62" y="203"/>
                    <a:pt x="62" y="203"/>
                    <a:pt x="62" y="203"/>
                  </a:cubicBezTo>
                  <a:cubicBezTo>
                    <a:pt x="62" y="203"/>
                    <a:pt x="62" y="203"/>
                    <a:pt x="62" y="203"/>
                  </a:cubicBezTo>
                  <a:cubicBezTo>
                    <a:pt x="61" y="204"/>
                    <a:pt x="61" y="204"/>
                    <a:pt x="61" y="204"/>
                  </a:cubicBezTo>
                  <a:cubicBezTo>
                    <a:pt x="61" y="204"/>
                    <a:pt x="61" y="204"/>
                    <a:pt x="61" y="204"/>
                  </a:cubicBezTo>
                  <a:cubicBezTo>
                    <a:pt x="61" y="205"/>
                    <a:pt x="61" y="205"/>
                    <a:pt x="61" y="205"/>
                  </a:cubicBezTo>
                  <a:cubicBezTo>
                    <a:pt x="60" y="205"/>
                    <a:pt x="60" y="205"/>
                    <a:pt x="60" y="205"/>
                  </a:cubicBezTo>
                  <a:cubicBezTo>
                    <a:pt x="60" y="205"/>
                    <a:pt x="60" y="205"/>
                    <a:pt x="60" y="205"/>
                  </a:cubicBezTo>
                  <a:cubicBezTo>
                    <a:pt x="59" y="204"/>
                    <a:pt x="59" y="204"/>
                    <a:pt x="59" y="204"/>
                  </a:cubicBezTo>
                  <a:cubicBezTo>
                    <a:pt x="59" y="204"/>
                    <a:pt x="59" y="204"/>
                    <a:pt x="59" y="204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59" y="204"/>
                    <a:pt x="59" y="204"/>
                    <a:pt x="59" y="204"/>
                  </a:cubicBezTo>
                  <a:cubicBezTo>
                    <a:pt x="59" y="205"/>
                    <a:pt x="59" y="205"/>
                    <a:pt x="59" y="205"/>
                  </a:cubicBezTo>
                  <a:cubicBezTo>
                    <a:pt x="60" y="205"/>
                    <a:pt x="60" y="205"/>
                    <a:pt x="60" y="205"/>
                  </a:cubicBezTo>
                  <a:cubicBezTo>
                    <a:pt x="60" y="205"/>
                    <a:pt x="60" y="205"/>
                    <a:pt x="60" y="205"/>
                  </a:cubicBezTo>
                  <a:cubicBezTo>
                    <a:pt x="60" y="206"/>
                    <a:pt x="60" y="206"/>
                    <a:pt x="60" y="206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59" y="205"/>
                    <a:pt x="59" y="205"/>
                    <a:pt x="59" y="205"/>
                  </a:cubicBezTo>
                  <a:cubicBezTo>
                    <a:pt x="59" y="205"/>
                    <a:pt x="59" y="205"/>
                    <a:pt x="59" y="205"/>
                  </a:cubicBezTo>
                  <a:cubicBezTo>
                    <a:pt x="58" y="206"/>
                    <a:pt x="58" y="206"/>
                    <a:pt x="58" y="206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7" y="207"/>
                    <a:pt x="57" y="207"/>
                    <a:pt x="57" y="207"/>
                  </a:cubicBezTo>
                  <a:cubicBezTo>
                    <a:pt x="57" y="207"/>
                    <a:pt x="57" y="207"/>
                    <a:pt x="57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8" y="208"/>
                    <a:pt x="58" y="208"/>
                    <a:pt x="58" y="208"/>
                  </a:cubicBezTo>
                  <a:cubicBezTo>
                    <a:pt x="58" y="208"/>
                    <a:pt x="58" y="208"/>
                    <a:pt x="58" y="208"/>
                  </a:cubicBezTo>
                  <a:cubicBezTo>
                    <a:pt x="58" y="208"/>
                    <a:pt x="58" y="208"/>
                    <a:pt x="58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6" y="208"/>
                    <a:pt x="56" y="208"/>
                    <a:pt x="56" y="208"/>
                  </a:cubicBezTo>
                  <a:cubicBezTo>
                    <a:pt x="56" y="208"/>
                    <a:pt x="56" y="208"/>
                    <a:pt x="56" y="208"/>
                  </a:cubicBezTo>
                  <a:cubicBezTo>
                    <a:pt x="56" y="208"/>
                    <a:pt x="56" y="208"/>
                    <a:pt x="56" y="208"/>
                  </a:cubicBezTo>
                  <a:cubicBezTo>
                    <a:pt x="57" y="209"/>
                    <a:pt x="57" y="209"/>
                    <a:pt x="57" y="209"/>
                  </a:cubicBezTo>
                  <a:cubicBezTo>
                    <a:pt x="58" y="209"/>
                    <a:pt x="58" y="209"/>
                    <a:pt x="58" y="209"/>
                  </a:cubicBezTo>
                  <a:cubicBezTo>
                    <a:pt x="59" y="209"/>
                    <a:pt x="59" y="209"/>
                    <a:pt x="59" y="209"/>
                  </a:cubicBezTo>
                  <a:cubicBezTo>
                    <a:pt x="59" y="209"/>
                    <a:pt x="59" y="209"/>
                    <a:pt x="59" y="209"/>
                  </a:cubicBezTo>
                  <a:cubicBezTo>
                    <a:pt x="59" y="210"/>
                    <a:pt x="59" y="210"/>
                    <a:pt x="59" y="210"/>
                  </a:cubicBezTo>
                  <a:cubicBezTo>
                    <a:pt x="58" y="210"/>
                    <a:pt x="58" y="210"/>
                    <a:pt x="58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6" y="210"/>
                    <a:pt x="56" y="210"/>
                    <a:pt x="56" y="210"/>
                  </a:cubicBezTo>
                  <a:cubicBezTo>
                    <a:pt x="56" y="210"/>
                    <a:pt x="56" y="210"/>
                    <a:pt x="56" y="210"/>
                  </a:cubicBezTo>
                  <a:cubicBezTo>
                    <a:pt x="55" y="210"/>
                    <a:pt x="55" y="210"/>
                    <a:pt x="55" y="210"/>
                  </a:cubicBezTo>
                  <a:cubicBezTo>
                    <a:pt x="56" y="210"/>
                    <a:pt x="56" y="210"/>
                    <a:pt x="56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211"/>
                    <a:pt x="57" y="211"/>
                    <a:pt x="57" y="211"/>
                  </a:cubicBezTo>
                  <a:cubicBezTo>
                    <a:pt x="57" y="211"/>
                    <a:pt x="57" y="211"/>
                    <a:pt x="57" y="211"/>
                  </a:cubicBezTo>
                  <a:cubicBezTo>
                    <a:pt x="56" y="211"/>
                    <a:pt x="56" y="211"/>
                    <a:pt x="56" y="211"/>
                  </a:cubicBezTo>
                  <a:cubicBezTo>
                    <a:pt x="56" y="211"/>
                    <a:pt x="56" y="211"/>
                    <a:pt x="56" y="211"/>
                  </a:cubicBezTo>
                  <a:cubicBezTo>
                    <a:pt x="57" y="211"/>
                    <a:pt x="57" y="211"/>
                    <a:pt x="57" y="211"/>
                  </a:cubicBezTo>
                  <a:cubicBezTo>
                    <a:pt x="58" y="211"/>
                    <a:pt x="58" y="211"/>
                    <a:pt x="58" y="211"/>
                  </a:cubicBezTo>
                  <a:cubicBezTo>
                    <a:pt x="58" y="212"/>
                    <a:pt x="58" y="212"/>
                    <a:pt x="58" y="212"/>
                  </a:cubicBezTo>
                  <a:cubicBezTo>
                    <a:pt x="57" y="212"/>
                    <a:pt x="57" y="212"/>
                    <a:pt x="57" y="212"/>
                  </a:cubicBezTo>
                  <a:cubicBezTo>
                    <a:pt x="56" y="212"/>
                    <a:pt x="56" y="212"/>
                    <a:pt x="56" y="212"/>
                  </a:cubicBezTo>
                  <a:cubicBezTo>
                    <a:pt x="56" y="212"/>
                    <a:pt x="56" y="212"/>
                    <a:pt x="56" y="212"/>
                  </a:cubicBezTo>
                  <a:cubicBezTo>
                    <a:pt x="56" y="212"/>
                    <a:pt x="56" y="212"/>
                    <a:pt x="56" y="212"/>
                  </a:cubicBezTo>
                  <a:cubicBezTo>
                    <a:pt x="56" y="212"/>
                    <a:pt x="56" y="212"/>
                    <a:pt x="56" y="212"/>
                  </a:cubicBezTo>
                  <a:cubicBezTo>
                    <a:pt x="57" y="212"/>
                    <a:pt x="57" y="212"/>
                    <a:pt x="57" y="212"/>
                  </a:cubicBezTo>
                  <a:cubicBezTo>
                    <a:pt x="58" y="212"/>
                    <a:pt x="58" y="212"/>
                    <a:pt x="58" y="212"/>
                  </a:cubicBezTo>
                  <a:cubicBezTo>
                    <a:pt x="58" y="213"/>
                    <a:pt x="58" y="213"/>
                    <a:pt x="58" y="213"/>
                  </a:cubicBezTo>
                  <a:cubicBezTo>
                    <a:pt x="57" y="213"/>
                    <a:pt x="57" y="213"/>
                    <a:pt x="57" y="213"/>
                  </a:cubicBezTo>
                  <a:cubicBezTo>
                    <a:pt x="56" y="213"/>
                    <a:pt x="56" y="213"/>
                    <a:pt x="56" y="213"/>
                  </a:cubicBezTo>
                  <a:cubicBezTo>
                    <a:pt x="56" y="213"/>
                    <a:pt x="56" y="213"/>
                    <a:pt x="56" y="213"/>
                  </a:cubicBezTo>
                  <a:cubicBezTo>
                    <a:pt x="55" y="213"/>
                    <a:pt x="55" y="213"/>
                    <a:pt x="55" y="213"/>
                  </a:cubicBezTo>
                  <a:cubicBezTo>
                    <a:pt x="55" y="212"/>
                    <a:pt x="55" y="212"/>
                    <a:pt x="55" y="212"/>
                  </a:cubicBezTo>
                  <a:cubicBezTo>
                    <a:pt x="54" y="212"/>
                    <a:pt x="54" y="212"/>
                    <a:pt x="54" y="212"/>
                  </a:cubicBezTo>
                  <a:cubicBezTo>
                    <a:pt x="54" y="212"/>
                    <a:pt x="54" y="212"/>
                    <a:pt x="54" y="212"/>
                  </a:cubicBezTo>
                  <a:cubicBezTo>
                    <a:pt x="54" y="212"/>
                    <a:pt x="54" y="212"/>
                    <a:pt x="54" y="212"/>
                  </a:cubicBezTo>
                  <a:cubicBezTo>
                    <a:pt x="53" y="212"/>
                    <a:pt x="53" y="212"/>
                    <a:pt x="53" y="212"/>
                  </a:cubicBezTo>
                  <a:cubicBezTo>
                    <a:pt x="53" y="212"/>
                    <a:pt x="53" y="212"/>
                    <a:pt x="53" y="212"/>
                  </a:cubicBezTo>
                  <a:cubicBezTo>
                    <a:pt x="53" y="213"/>
                    <a:pt x="53" y="213"/>
                    <a:pt x="53" y="213"/>
                  </a:cubicBezTo>
                  <a:cubicBezTo>
                    <a:pt x="55" y="213"/>
                    <a:pt x="55" y="213"/>
                    <a:pt x="55" y="213"/>
                  </a:cubicBezTo>
                  <a:cubicBezTo>
                    <a:pt x="55" y="214"/>
                    <a:pt x="55" y="214"/>
                    <a:pt x="55" y="214"/>
                  </a:cubicBezTo>
                  <a:cubicBezTo>
                    <a:pt x="55" y="214"/>
                    <a:pt x="55" y="214"/>
                    <a:pt x="55" y="214"/>
                  </a:cubicBezTo>
                  <a:cubicBezTo>
                    <a:pt x="55" y="214"/>
                    <a:pt x="55" y="214"/>
                    <a:pt x="55" y="214"/>
                  </a:cubicBezTo>
                  <a:cubicBezTo>
                    <a:pt x="55" y="214"/>
                    <a:pt x="55" y="214"/>
                    <a:pt x="55" y="214"/>
                  </a:cubicBezTo>
                  <a:cubicBezTo>
                    <a:pt x="55" y="214"/>
                    <a:pt x="55" y="214"/>
                    <a:pt x="55" y="214"/>
                  </a:cubicBezTo>
                  <a:cubicBezTo>
                    <a:pt x="56" y="214"/>
                    <a:pt x="56" y="214"/>
                    <a:pt x="56" y="214"/>
                  </a:cubicBezTo>
                  <a:cubicBezTo>
                    <a:pt x="56" y="215"/>
                    <a:pt x="56" y="215"/>
                    <a:pt x="56" y="215"/>
                  </a:cubicBezTo>
                  <a:cubicBezTo>
                    <a:pt x="57" y="215"/>
                    <a:pt x="57" y="215"/>
                    <a:pt x="57" y="215"/>
                  </a:cubicBezTo>
                  <a:cubicBezTo>
                    <a:pt x="57" y="215"/>
                    <a:pt x="57" y="215"/>
                    <a:pt x="57" y="215"/>
                  </a:cubicBezTo>
                  <a:cubicBezTo>
                    <a:pt x="56" y="215"/>
                    <a:pt x="56" y="215"/>
                    <a:pt x="56" y="215"/>
                  </a:cubicBezTo>
                  <a:cubicBezTo>
                    <a:pt x="56" y="215"/>
                    <a:pt x="56" y="215"/>
                    <a:pt x="56" y="215"/>
                  </a:cubicBezTo>
                  <a:cubicBezTo>
                    <a:pt x="56" y="216"/>
                    <a:pt x="56" y="216"/>
                    <a:pt x="56" y="216"/>
                  </a:cubicBezTo>
                  <a:cubicBezTo>
                    <a:pt x="55" y="216"/>
                    <a:pt x="55" y="216"/>
                    <a:pt x="55" y="216"/>
                  </a:cubicBezTo>
                  <a:close/>
                  <a:moveTo>
                    <a:pt x="54" y="216"/>
                  </a:moveTo>
                  <a:cubicBezTo>
                    <a:pt x="53" y="215"/>
                    <a:pt x="53" y="215"/>
                    <a:pt x="53" y="215"/>
                  </a:cubicBezTo>
                  <a:cubicBezTo>
                    <a:pt x="52" y="215"/>
                    <a:pt x="52" y="215"/>
                    <a:pt x="52" y="215"/>
                  </a:cubicBezTo>
                  <a:cubicBezTo>
                    <a:pt x="52" y="215"/>
                    <a:pt x="52" y="215"/>
                    <a:pt x="52" y="215"/>
                  </a:cubicBezTo>
                  <a:cubicBezTo>
                    <a:pt x="53" y="216"/>
                    <a:pt x="53" y="216"/>
                    <a:pt x="53" y="216"/>
                  </a:cubicBezTo>
                  <a:cubicBezTo>
                    <a:pt x="54" y="216"/>
                    <a:pt x="54" y="216"/>
                    <a:pt x="54" y="216"/>
                  </a:cubicBezTo>
                  <a:cubicBezTo>
                    <a:pt x="54" y="216"/>
                    <a:pt x="54" y="216"/>
                    <a:pt x="54" y="216"/>
                  </a:cubicBezTo>
                  <a:close/>
                  <a:moveTo>
                    <a:pt x="124" y="146"/>
                  </a:moveTo>
                  <a:cubicBezTo>
                    <a:pt x="124" y="146"/>
                    <a:pt x="124" y="146"/>
                    <a:pt x="124" y="146"/>
                  </a:cubicBezTo>
                  <a:cubicBezTo>
                    <a:pt x="125" y="146"/>
                    <a:pt x="125" y="146"/>
                    <a:pt x="125" y="146"/>
                  </a:cubicBezTo>
                  <a:cubicBezTo>
                    <a:pt x="127" y="146"/>
                    <a:pt x="127" y="146"/>
                    <a:pt x="127" y="146"/>
                  </a:cubicBezTo>
                  <a:cubicBezTo>
                    <a:pt x="129" y="146"/>
                    <a:pt x="129" y="146"/>
                    <a:pt x="129" y="146"/>
                  </a:cubicBezTo>
                  <a:cubicBezTo>
                    <a:pt x="129" y="145"/>
                    <a:pt x="129" y="145"/>
                    <a:pt x="129" y="145"/>
                  </a:cubicBezTo>
                  <a:cubicBezTo>
                    <a:pt x="130" y="145"/>
                    <a:pt x="130" y="145"/>
                    <a:pt x="130" y="145"/>
                  </a:cubicBezTo>
                  <a:cubicBezTo>
                    <a:pt x="131" y="146"/>
                    <a:pt x="131" y="146"/>
                    <a:pt x="131" y="146"/>
                  </a:cubicBezTo>
                  <a:cubicBezTo>
                    <a:pt x="132" y="145"/>
                    <a:pt x="132" y="145"/>
                    <a:pt x="132" y="145"/>
                  </a:cubicBezTo>
                  <a:cubicBezTo>
                    <a:pt x="133" y="146"/>
                    <a:pt x="133" y="146"/>
                    <a:pt x="133" y="146"/>
                  </a:cubicBezTo>
                  <a:cubicBezTo>
                    <a:pt x="134" y="145"/>
                    <a:pt x="134" y="145"/>
                    <a:pt x="134" y="145"/>
                  </a:cubicBezTo>
                  <a:cubicBezTo>
                    <a:pt x="134" y="143"/>
                    <a:pt x="134" y="143"/>
                    <a:pt x="134" y="143"/>
                  </a:cubicBezTo>
                  <a:cubicBezTo>
                    <a:pt x="133" y="142"/>
                    <a:pt x="133" y="142"/>
                    <a:pt x="133" y="142"/>
                  </a:cubicBezTo>
                  <a:cubicBezTo>
                    <a:pt x="133" y="141"/>
                    <a:pt x="133" y="141"/>
                    <a:pt x="133" y="141"/>
                  </a:cubicBezTo>
                  <a:cubicBezTo>
                    <a:pt x="132" y="141"/>
                    <a:pt x="132" y="141"/>
                    <a:pt x="132" y="141"/>
                  </a:cubicBezTo>
                  <a:cubicBezTo>
                    <a:pt x="130" y="142"/>
                    <a:pt x="130" y="142"/>
                    <a:pt x="130" y="142"/>
                  </a:cubicBezTo>
                  <a:cubicBezTo>
                    <a:pt x="127" y="143"/>
                    <a:pt x="127" y="143"/>
                    <a:pt x="127" y="143"/>
                  </a:cubicBezTo>
                  <a:cubicBezTo>
                    <a:pt x="127" y="143"/>
                    <a:pt x="127" y="143"/>
                    <a:pt x="127" y="143"/>
                  </a:cubicBezTo>
                  <a:cubicBezTo>
                    <a:pt x="126" y="144"/>
                    <a:pt x="126" y="144"/>
                    <a:pt x="126" y="144"/>
                  </a:cubicBezTo>
                  <a:cubicBezTo>
                    <a:pt x="125" y="145"/>
                    <a:pt x="125" y="145"/>
                    <a:pt x="125" y="145"/>
                  </a:cubicBezTo>
                  <a:cubicBezTo>
                    <a:pt x="124" y="145"/>
                    <a:pt x="124" y="145"/>
                    <a:pt x="124" y="145"/>
                  </a:cubicBezTo>
                  <a:cubicBezTo>
                    <a:pt x="124" y="145"/>
                    <a:pt x="124" y="145"/>
                    <a:pt x="124" y="145"/>
                  </a:cubicBezTo>
                  <a:cubicBezTo>
                    <a:pt x="124" y="146"/>
                    <a:pt x="124" y="146"/>
                    <a:pt x="124" y="146"/>
                  </a:cubicBezTo>
                  <a:close/>
                  <a:moveTo>
                    <a:pt x="57" y="211"/>
                  </a:moveTo>
                  <a:cubicBezTo>
                    <a:pt x="58" y="211"/>
                    <a:pt x="58" y="211"/>
                    <a:pt x="58" y="211"/>
                  </a:cubicBezTo>
                  <a:cubicBezTo>
                    <a:pt x="58" y="211"/>
                    <a:pt x="58" y="211"/>
                    <a:pt x="58" y="211"/>
                  </a:cubicBezTo>
                  <a:cubicBezTo>
                    <a:pt x="58" y="210"/>
                    <a:pt x="58" y="210"/>
                    <a:pt x="58" y="210"/>
                  </a:cubicBezTo>
                  <a:cubicBezTo>
                    <a:pt x="58" y="210"/>
                    <a:pt x="58" y="210"/>
                    <a:pt x="58" y="210"/>
                  </a:cubicBezTo>
                  <a:cubicBezTo>
                    <a:pt x="57" y="211"/>
                    <a:pt x="57" y="211"/>
                    <a:pt x="57" y="211"/>
                  </a:cubicBezTo>
                  <a:close/>
                  <a:moveTo>
                    <a:pt x="62" y="203"/>
                  </a:moveTo>
                  <a:cubicBezTo>
                    <a:pt x="62" y="203"/>
                    <a:pt x="62" y="203"/>
                    <a:pt x="62" y="203"/>
                  </a:cubicBezTo>
                  <a:cubicBezTo>
                    <a:pt x="62" y="202"/>
                    <a:pt x="62" y="202"/>
                    <a:pt x="62" y="202"/>
                  </a:cubicBezTo>
                  <a:cubicBezTo>
                    <a:pt x="62" y="203"/>
                    <a:pt x="62" y="203"/>
                    <a:pt x="62" y="203"/>
                  </a:cubicBezTo>
                  <a:close/>
                  <a:moveTo>
                    <a:pt x="62" y="202"/>
                  </a:moveTo>
                  <a:cubicBezTo>
                    <a:pt x="62" y="202"/>
                    <a:pt x="62" y="202"/>
                    <a:pt x="62" y="202"/>
                  </a:cubicBezTo>
                  <a:cubicBezTo>
                    <a:pt x="63" y="202"/>
                    <a:pt x="63" y="202"/>
                    <a:pt x="63" y="202"/>
                  </a:cubicBezTo>
                  <a:cubicBezTo>
                    <a:pt x="63" y="201"/>
                    <a:pt x="63" y="201"/>
                    <a:pt x="63" y="201"/>
                  </a:cubicBezTo>
                  <a:cubicBezTo>
                    <a:pt x="62" y="202"/>
                    <a:pt x="62" y="202"/>
                    <a:pt x="62" y="202"/>
                  </a:cubicBezTo>
                  <a:close/>
                  <a:moveTo>
                    <a:pt x="63" y="200"/>
                  </a:moveTo>
                  <a:cubicBezTo>
                    <a:pt x="63" y="200"/>
                    <a:pt x="63" y="200"/>
                    <a:pt x="63" y="200"/>
                  </a:cubicBezTo>
                  <a:cubicBezTo>
                    <a:pt x="63" y="200"/>
                    <a:pt x="63" y="200"/>
                    <a:pt x="63" y="200"/>
                  </a:cubicBezTo>
                  <a:cubicBezTo>
                    <a:pt x="63" y="200"/>
                    <a:pt x="63" y="200"/>
                    <a:pt x="63" y="200"/>
                  </a:cubicBezTo>
                  <a:cubicBezTo>
                    <a:pt x="63" y="200"/>
                    <a:pt x="63" y="200"/>
                    <a:pt x="63" y="200"/>
                  </a:cubicBezTo>
                  <a:cubicBezTo>
                    <a:pt x="63" y="200"/>
                    <a:pt x="63" y="200"/>
                    <a:pt x="63" y="200"/>
                  </a:cubicBezTo>
                  <a:close/>
                  <a:moveTo>
                    <a:pt x="62" y="198"/>
                  </a:moveTo>
                  <a:cubicBezTo>
                    <a:pt x="62" y="199"/>
                    <a:pt x="62" y="199"/>
                    <a:pt x="62" y="199"/>
                  </a:cubicBezTo>
                  <a:cubicBezTo>
                    <a:pt x="63" y="199"/>
                    <a:pt x="63" y="199"/>
                    <a:pt x="63" y="199"/>
                  </a:cubicBezTo>
                  <a:cubicBezTo>
                    <a:pt x="63" y="199"/>
                    <a:pt x="63" y="199"/>
                    <a:pt x="63" y="199"/>
                  </a:cubicBezTo>
                  <a:cubicBezTo>
                    <a:pt x="64" y="199"/>
                    <a:pt x="64" y="199"/>
                    <a:pt x="64" y="199"/>
                  </a:cubicBezTo>
                  <a:cubicBezTo>
                    <a:pt x="64" y="199"/>
                    <a:pt x="64" y="199"/>
                    <a:pt x="64" y="199"/>
                  </a:cubicBezTo>
                  <a:cubicBezTo>
                    <a:pt x="64" y="199"/>
                    <a:pt x="64" y="199"/>
                    <a:pt x="64" y="199"/>
                  </a:cubicBezTo>
                  <a:cubicBezTo>
                    <a:pt x="63" y="199"/>
                    <a:pt x="63" y="199"/>
                    <a:pt x="63" y="199"/>
                  </a:cubicBezTo>
                  <a:cubicBezTo>
                    <a:pt x="62" y="198"/>
                    <a:pt x="62" y="198"/>
                    <a:pt x="62" y="198"/>
                  </a:cubicBezTo>
                  <a:cubicBezTo>
                    <a:pt x="62" y="198"/>
                    <a:pt x="62" y="198"/>
                    <a:pt x="62" y="198"/>
                  </a:cubicBezTo>
                  <a:close/>
                  <a:moveTo>
                    <a:pt x="66" y="198"/>
                  </a:moveTo>
                  <a:cubicBezTo>
                    <a:pt x="66" y="198"/>
                    <a:pt x="66" y="198"/>
                    <a:pt x="66" y="198"/>
                  </a:cubicBezTo>
                  <a:cubicBezTo>
                    <a:pt x="66" y="197"/>
                    <a:pt x="66" y="197"/>
                    <a:pt x="66" y="197"/>
                  </a:cubicBezTo>
                  <a:cubicBezTo>
                    <a:pt x="66" y="197"/>
                    <a:pt x="66" y="197"/>
                    <a:pt x="66" y="197"/>
                  </a:cubicBezTo>
                  <a:cubicBezTo>
                    <a:pt x="66" y="198"/>
                    <a:pt x="66" y="198"/>
                    <a:pt x="66" y="198"/>
                  </a:cubicBezTo>
                  <a:close/>
                  <a:moveTo>
                    <a:pt x="65" y="193"/>
                  </a:moveTo>
                  <a:cubicBezTo>
                    <a:pt x="65" y="193"/>
                    <a:pt x="65" y="193"/>
                    <a:pt x="65" y="193"/>
                  </a:cubicBezTo>
                  <a:cubicBezTo>
                    <a:pt x="66" y="194"/>
                    <a:pt x="66" y="194"/>
                    <a:pt x="66" y="194"/>
                  </a:cubicBezTo>
                  <a:cubicBezTo>
                    <a:pt x="67" y="194"/>
                    <a:pt x="67" y="194"/>
                    <a:pt x="67" y="194"/>
                  </a:cubicBezTo>
                  <a:cubicBezTo>
                    <a:pt x="67" y="195"/>
                    <a:pt x="67" y="195"/>
                    <a:pt x="67" y="195"/>
                  </a:cubicBezTo>
                  <a:cubicBezTo>
                    <a:pt x="67" y="194"/>
                    <a:pt x="67" y="194"/>
                    <a:pt x="67" y="194"/>
                  </a:cubicBezTo>
                  <a:cubicBezTo>
                    <a:pt x="67" y="194"/>
                    <a:pt x="67" y="194"/>
                    <a:pt x="67" y="194"/>
                  </a:cubicBezTo>
                  <a:cubicBezTo>
                    <a:pt x="66" y="194"/>
                    <a:pt x="66" y="194"/>
                    <a:pt x="66" y="194"/>
                  </a:cubicBezTo>
                  <a:cubicBezTo>
                    <a:pt x="66" y="193"/>
                    <a:pt x="66" y="193"/>
                    <a:pt x="66" y="193"/>
                  </a:cubicBezTo>
                  <a:cubicBezTo>
                    <a:pt x="65" y="193"/>
                    <a:pt x="65" y="193"/>
                    <a:pt x="65" y="193"/>
                  </a:cubicBezTo>
                  <a:close/>
                  <a:moveTo>
                    <a:pt x="71" y="184"/>
                  </a:moveTo>
                  <a:cubicBezTo>
                    <a:pt x="71" y="185"/>
                    <a:pt x="71" y="185"/>
                    <a:pt x="71" y="185"/>
                  </a:cubicBezTo>
                  <a:cubicBezTo>
                    <a:pt x="72" y="185"/>
                    <a:pt x="72" y="185"/>
                    <a:pt x="72" y="185"/>
                  </a:cubicBezTo>
                  <a:cubicBezTo>
                    <a:pt x="71" y="186"/>
                    <a:pt x="71" y="186"/>
                    <a:pt x="71" y="186"/>
                  </a:cubicBezTo>
                  <a:cubicBezTo>
                    <a:pt x="72" y="187"/>
                    <a:pt x="72" y="187"/>
                    <a:pt x="72" y="187"/>
                  </a:cubicBezTo>
                  <a:cubicBezTo>
                    <a:pt x="72" y="187"/>
                    <a:pt x="72" y="187"/>
                    <a:pt x="72" y="187"/>
                  </a:cubicBezTo>
                  <a:cubicBezTo>
                    <a:pt x="72" y="186"/>
                    <a:pt x="72" y="186"/>
                    <a:pt x="72" y="186"/>
                  </a:cubicBezTo>
                  <a:cubicBezTo>
                    <a:pt x="72" y="185"/>
                    <a:pt x="72" y="185"/>
                    <a:pt x="72" y="185"/>
                  </a:cubicBezTo>
                  <a:cubicBezTo>
                    <a:pt x="72" y="185"/>
                    <a:pt x="72" y="185"/>
                    <a:pt x="72" y="185"/>
                  </a:cubicBezTo>
                  <a:cubicBezTo>
                    <a:pt x="71" y="184"/>
                    <a:pt x="71" y="184"/>
                    <a:pt x="71" y="184"/>
                  </a:cubicBezTo>
                  <a:cubicBezTo>
                    <a:pt x="71" y="184"/>
                    <a:pt x="71" y="184"/>
                    <a:pt x="71" y="184"/>
                  </a:cubicBezTo>
                  <a:cubicBezTo>
                    <a:pt x="71" y="184"/>
                    <a:pt x="71" y="184"/>
                    <a:pt x="71" y="184"/>
                  </a:cubicBezTo>
                  <a:close/>
                  <a:moveTo>
                    <a:pt x="75" y="181"/>
                  </a:moveTo>
                  <a:cubicBezTo>
                    <a:pt x="75" y="182"/>
                    <a:pt x="75" y="182"/>
                    <a:pt x="75" y="182"/>
                  </a:cubicBezTo>
                  <a:cubicBezTo>
                    <a:pt x="76" y="182"/>
                    <a:pt x="76" y="182"/>
                    <a:pt x="76" y="182"/>
                  </a:cubicBezTo>
                  <a:cubicBezTo>
                    <a:pt x="76" y="182"/>
                    <a:pt x="76" y="182"/>
                    <a:pt x="76" y="182"/>
                  </a:cubicBezTo>
                  <a:cubicBezTo>
                    <a:pt x="76" y="181"/>
                    <a:pt x="76" y="181"/>
                    <a:pt x="76" y="181"/>
                  </a:cubicBezTo>
                  <a:cubicBezTo>
                    <a:pt x="75" y="181"/>
                    <a:pt x="75" y="181"/>
                    <a:pt x="75" y="181"/>
                  </a:cubicBezTo>
                  <a:close/>
                  <a:moveTo>
                    <a:pt x="76" y="181"/>
                  </a:moveTo>
                  <a:cubicBezTo>
                    <a:pt x="77" y="181"/>
                    <a:pt x="77" y="181"/>
                    <a:pt x="77" y="181"/>
                  </a:cubicBezTo>
                  <a:cubicBezTo>
                    <a:pt x="77" y="181"/>
                    <a:pt x="77" y="181"/>
                    <a:pt x="77" y="181"/>
                  </a:cubicBezTo>
                  <a:cubicBezTo>
                    <a:pt x="76" y="180"/>
                    <a:pt x="76" y="180"/>
                    <a:pt x="76" y="180"/>
                  </a:cubicBezTo>
                  <a:cubicBezTo>
                    <a:pt x="76" y="181"/>
                    <a:pt x="76" y="181"/>
                    <a:pt x="76" y="181"/>
                  </a:cubicBezTo>
                  <a:close/>
                  <a:moveTo>
                    <a:pt x="83" y="180"/>
                  </a:moveTo>
                  <a:cubicBezTo>
                    <a:pt x="84" y="180"/>
                    <a:pt x="84" y="180"/>
                    <a:pt x="84" y="180"/>
                  </a:cubicBezTo>
                  <a:cubicBezTo>
                    <a:pt x="85" y="180"/>
                    <a:pt x="85" y="180"/>
                    <a:pt x="85" y="180"/>
                  </a:cubicBezTo>
                  <a:cubicBezTo>
                    <a:pt x="85" y="179"/>
                    <a:pt x="85" y="179"/>
                    <a:pt x="85" y="179"/>
                  </a:cubicBezTo>
                  <a:cubicBezTo>
                    <a:pt x="84" y="178"/>
                    <a:pt x="84" y="178"/>
                    <a:pt x="84" y="178"/>
                  </a:cubicBezTo>
                  <a:cubicBezTo>
                    <a:pt x="84" y="178"/>
                    <a:pt x="84" y="178"/>
                    <a:pt x="84" y="178"/>
                  </a:cubicBezTo>
                  <a:cubicBezTo>
                    <a:pt x="84" y="178"/>
                    <a:pt x="84" y="178"/>
                    <a:pt x="84" y="178"/>
                  </a:cubicBezTo>
                  <a:cubicBezTo>
                    <a:pt x="83" y="178"/>
                    <a:pt x="83" y="178"/>
                    <a:pt x="83" y="178"/>
                  </a:cubicBezTo>
                  <a:cubicBezTo>
                    <a:pt x="83" y="178"/>
                    <a:pt x="83" y="178"/>
                    <a:pt x="83" y="178"/>
                  </a:cubicBezTo>
                  <a:cubicBezTo>
                    <a:pt x="83" y="179"/>
                    <a:pt x="83" y="179"/>
                    <a:pt x="83" y="179"/>
                  </a:cubicBezTo>
                  <a:cubicBezTo>
                    <a:pt x="82" y="179"/>
                    <a:pt x="82" y="179"/>
                    <a:pt x="82" y="179"/>
                  </a:cubicBezTo>
                  <a:cubicBezTo>
                    <a:pt x="83" y="180"/>
                    <a:pt x="83" y="180"/>
                    <a:pt x="83" y="180"/>
                  </a:cubicBezTo>
                  <a:cubicBezTo>
                    <a:pt x="83" y="180"/>
                    <a:pt x="83" y="180"/>
                    <a:pt x="83" y="180"/>
                  </a:cubicBezTo>
                  <a:cubicBezTo>
                    <a:pt x="83" y="180"/>
                    <a:pt x="83" y="180"/>
                    <a:pt x="83" y="180"/>
                  </a:cubicBezTo>
                  <a:close/>
                  <a:moveTo>
                    <a:pt x="86" y="180"/>
                  </a:moveTo>
                  <a:cubicBezTo>
                    <a:pt x="86" y="179"/>
                    <a:pt x="86" y="179"/>
                    <a:pt x="86" y="179"/>
                  </a:cubicBezTo>
                  <a:cubicBezTo>
                    <a:pt x="86" y="179"/>
                    <a:pt x="86" y="179"/>
                    <a:pt x="86" y="179"/>
                  </a:cubicBezTo>
                  <a:cubicBezTo>
                    <a:pt x="86" y="179"/>
                    <a:pt x="86" y="179"/>
                    <a:pt x="86" y="179"/>
                  </a:cubicBezTo>
                  <a:cubicBezTo>
                    <a:pt x="86" y="179"/>
                    <a:pt x="86" y="179"/>
                    <a:pt x="86" y="179"/>
                  </a:cubicBezTo>
                  <a:cubicBezTo>
                    <a:pt x="86" y="180"/>
                    <a:pt x="86" y="180"/>
                    <a:pt x="86" y="180"/>
                  </a:cubicBezTo>
                  <a:cubicBezTo>
                    <a:pt x="86" y="180"/>
                    <a:pt x="86" y="180"/>
                    <a:pt x="86" y="180"/>
                  </a:cubicBezTo>
                  <a:close/>
                  <a:moveTo>
                    <a:pt x="139" y="153"/>
                  </a:moveTo>
                  <a:cubicBezTo>
                    <a:pt x="139" y="153"/>
                    <a:pt x="139" y="153"/>
                    <a:pt x="139" y="153"/>
                  </a:cubicBezTo>
                  <a:cubicBezTo>
                    <a:pt x="139" y="153"/>
                    <a:pt x="139" y="153"/>
                    <a:pt x="139" y="153"/>
                  </a:cubicBezTo>
                  <a:cubicBezTo>
                    <a:pt x="139" y="153"/>
                    <a:pt x="139" y="153"/>
                    <a:pt x="139" y="153"/>
                  </a:cubicBezTo>
                  <a:cubicBezTo>
                    <a:pt x="139" y="153"/>
                    <a:pt x="139" y="153"/>
                    <a:pt x="139" y="153"/>
                  </a:cubicBezTo>
                  <a:cubicBezTo>
                    <a:pt x="139" y="153"/>
                    <a:pt x="139" y="153"/>
                    <a:pt x="139" y="153"/>
                  </a:cubicBezTo>
                  <a:close/>
                  <a:moveTo>
                    <a:pt x="129" y="146"/>
                  </a:moveTo>
                  <a:cubicBezTo>
                    <a:pt x="130" y="146"/>
                    <a:pt x="130" y="146"/>
                    <a:pt x="130" y="146"/>
                  </a:cubicBezTo>
                  <a:cubicBezTo>
                    <a:pt x="130" y="146"/>
                    <a:pt x="130" y="146"/>
                    <a:pt x="130" y="146"/>
                  </a:cubicBezTo>
                  <a:cubicBezTo>
                    <a:pt x="130" y="146"/>
                    <a:pt x="130" y="146"/>
                    <a:pt x="130" y="146"/>
                  </a:cubicBezTo>
                  <a:cubicBezTo>
                    <a:pt x="130" y="146"/>
                    <a:pt x="130" y="146"/>
                    <a:pt x="130" y="146"/>
                  </a:cubicBezTo>
                  <a:cubicBezTo>
                    <a:pt x="130" y="146"/>
                    <a:pt x="129" y="146"/>
                    <a:pt x="129" y="146"/>
                  </a:cubicBezTo>
                  <a:close/>
                  <a:moveTo>
                    <a:pt x="125" y="143"/>
                  </a:moveTo>
                  <a:cubicBezTo>
                    <a:pt x="126" y="143"/>
                    <a:pt x="126" y="143"/>
                    <a:pt x="126" y="143"/>
                  </a:cubicBezTo>
                  <a:cubicBezTo>
                    <a:pt x="126" y="143"/>
                    <a:pt x="126" y="143"/>
                    <a:pt x="126" y="143"/>
                  </a:cubicBezTo>
                  <a:cubicBezTo>
                    <a:pt x="126" y="143"/>
                    <a:pt x="126" y="143"/>
                    <a:pt x="126" y="143"/>
                  </a:cubicBezTo>
                  <a:cubicBezTo>
                    <a:pt x="126" y="143"/>
                    <a:pt x="126" y="143"/>
                    <a:pt x="126" y="143"/>
                  </a:cubicBezTo>
                  <a:cubicBezTo>
                    <a:pt x="125" y="143"/>
                    <a:pt x="125" y="143"/>
                    <a:pt x="125" y="143"/>
                  </a:cubicBezTo>
                  <a:close/>
                  <a:moveTo>
                    <a:pt x="133" y="141"/>
                  </a:moveTo>
                  <a:cubicBezTo>
                    <a:pt x="133" y="141"/>
                    <a:pt x="133" y="141"/>
                    <a:pt x="133" y="141"/>
                  </a:cubicBezTo>
                  <a:cubicBezTo>
                    <a:pt x="134" y="142"/>
                    <a:pt x="134" y="142"/>
                    <a:pt x="134" y="142"/>
                  </a:cubicBezTo>
                  <a:cubicBezTo>
                    <a:pt x="134" y="141"/>
                    <a:pt x="134" y="141"/>
                    <a:pt x="134" y="141"/>
                  </a:cubicBezTo>
                  <a:cubicBezTo>
                    <a:pt x="134" y="141"/>
                    <a:pt x="134" y="141"/>
                    <a:pt x="134" y="141"/>
                  </a:cubicBezTo>
                  <a:cubicBezTo>
                    <a:pt x="134" y="141"/>
                    <a:pt x="134" y="141"/>
                    <a:pt x="134" y="141"/>
                  </a:cubicBezTo>
                  <a:cubicBezTo>
                    <a:pt x="133" y="141"/>
                    <a:pt x="133" y="141"/>
                    <a:pt x="133" y="141"/>
                  </a:cubicBezTo>
                  <a:close/>
                  <a:moveTo>
                    <a:pt x="139" y="126"/>
                  </a:moveTo>
                  <a:cubicBezTo>
                    <a:pt x="139" y="126"/>
                    <a:pt x="139" y="126"/>
                    <a:pt x="139" y="126"/>
                  </a:cubicBezTo>
                  <a:cubicBezTo>
                    <a:pt x="139" y="127"/>
                    <a:pt x="139" y="127"/>
                    <a:pt x="139" y="127"/>
                  </a:cubicBezTo>
                  <a:cubicBezTo>
                    <a:pt x="139" y="127"/>
                    <a:pt x="139" y="127"/>
                    <a:pt x="139" y="127"/>
                  </a:cubicBezTo>
                  <a:cubicBezTo>
                    <a:pt x="140" y="128"/>
                    <a:pt x="140" y="128"/>
                    <a:pt x="140" y="128"/>
                  </a:cubicBezTo>
                  <a:cubicBezTo>
                    <a:pt x="140" y="129"/>
                    <a:pt x="140" y="129"/>
                    <a:pt x="140" y="129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2" y="130"/>
                    <a:pt x="142" y="130"/>
                    <a:pt x="142" y="130"/>
                  </a:cubicBezTo>
                  <a:cubicBezTo>
                    <a:pt x="143" y="131"/>
                    <a:pt x="143" y="131"/>
                    <a:pt x="143" y="131"/>
                  </a:cubicBezTo>
                  <a:cubicBezTo>
                    <a:pt x="144" y="131"/>
                    <a:pt x="144" y="131"/>
                    <a:pt x="144" y="131"/>
                  </a:cubicBezTo>
                  <a:cubicBezTo>
                    <a:pt x="144" y="131"/>
                    <a:pt x="144" y="131"/>
                    <a:pt x="144" y="131"/>
                  </a:cubicBezTo>
                  <a:cubicBezTo>
                    <a:pt x="144" y="132"/>
                    <a:pt x="144" y="132"/>
                    <a:pt x="144" y="132"/>
                  </a:cubicBezTo>
                  <a:cubicBezTo>
                    <a:pt x="145" y="132"/>
                    <a:pt x="145" y="132"/>
                    <a:pt x="145" y="132"/>
                  </a:cubicBezTo>
                  <a:cubicBezTo>
                    <a:pt x="145" y="132"/>
                    <a:pt x="145" y="132"/>
                    <a:pt x="145" y="132"/>
                  </a:cubicBezTo>
                  <a:cubicBezTo>
                    <a:pt x="145" y="131"/>
                    <a:pt x="145" y="131"/>
                    <a:pt x="145" y="131"/>
                  </a:cubicBezTo>
                  <a:cubicBezTo>
                    <a:pt x="146" y="131"/>
                    <a:pt x="146" y="131"/>
                    <a:pt x="146" y="131"/>
                  </a:cubicBezTo>
                  <a:cubicBezTo>
                    <a:pt x="145" y="130"/>
                    <a:pt x="145" y="130"/>
                    <a:pt x="145" y="130"/>
                  </a:cubicBezTo>
                  <a:cubicBezTo>
                    <a:pt x="144" y="130"/>
                    <a:pt x="144" y="130"/>
                    <a:pt x="144" y="130"/>
                  </a:cubicBezTo>
                  <a:cubicBezTo>
                    <a:pt x="144" y="130"/>
                    <a:pt x="144" y="130"/>
                    <a:pt x="144" y="130"/>
                  </a:cubicBezTo>
                  <a:cubicBezTo>
                    <a:pt x="143" y="129"/>
                    <a:pt x="143" y="129"/>
                    <a:pt x="143" y="129"/>
                  </a:cubicBezTo>
                  <a:cubicBezTo>
                    <a:pt x="144" y="129"/>
                    <a:pt x="144" y="129"/>
                    <a:pt x="144" y="129"/>
                  </a:cubicBezTo>
                  <a:cubicBezTo>
                    <a:pt x="144" y="129"/>
                    <a:pt x="144" y="129"/>
                    <a:pt x="144" y="129"/>
                  </a:cubicBezTo>
                  <a:cubicBezTo>
                    <a:pt x="145" y="129"/>
                    <a:pt x="145" y="129"/>
                    <a:pt x="145" y="129"/>
                  </a:cubicBezTo>
                  <a:cubicBezTo>
                    <a:pt x="145" y="129"/>
                    <a:pt x="145" y="129"/>
                    <a:pt x="145" y="129"/>
                  </a:cubicBezTo>
                  <a:cubicBezTo>
                    <a:pt x="146" y="129"/>
                    <a:pt x="146" y="129"/>
                    <a:pt x="146" y="129"/>
                  </a:cubicBezTo>
                  <a:cubicBezTo>
                    <a:pt x="146" y="130"/>
                    <a:pt x="146" y="130"/>
                    <a:pt x="146" y="130"/>
                  </a:cubicBezTo>
                  <a:cubicBezTo>
                    <a:pt x="147" y="129"/>
                    <a:pt x="147" y="129"/>
                    <a:pt x="147" y="129"/>
                  </a:cubicBezTo>
                  <a:cubicBezTo>
                    <a:pt x="146" y="129"/>
                    <a:pt x="146" y="129"/>
                    <a:pt x="146" y="129"/>
                  </a:cubicBezTo>
                  <a:cubicBezTo>
                    <a:pt x="144" y="128"/>
                    <a:pt x="144" y="128"/>
                    <a:pt x="144" y="128"/>
                  </a:cubicBezTo>
                  <a:cubicBezTo>
                    <a:pt x="143" y="127"/>
                    <a:pt x="143" y="127"/>
                    <a:pt x="143" y="127"/>
                  </a:cubicBezTo>
                  <a:cubicBezTo>
                    <a:pt x="143" y="126"/>
                    <a:pt x="143" y="126"/>
                    <a:pt x="143" y="126"/>
                  </a:cubicBezTo>
                  <a:cubicBezTo>
                    <a:pt x="142" y="126"/>
                    <a:pt x="142" y="126"/>
                    <a:pt x="142" y="126"/>
                  </a:cubicBezTo>
                  <a:cubicBezTo>
                    <a:pt x="141" y="126"/>
                    <a:pt x="141" y="126"/>
                    <a:pt x="141" y="126"/>
                  </a:cubicBezTo>
                  <a:cubicBezTo>
                    <a:pt x="141" y="126"/>
                    <a:pt x="141" y="126"/>
                    <a:pt x="141" y="126"/>
                  </a:cubicBezTo>
                  <a:cubicBezTo>
                    <a:pt x="140" y="126"/>
                    <a:pt x="140" y="126"/>
                    <a:pt x="140" y="126"/>
                  </a:cubicBezTo>
                  <a:cubicBezTo>
                    <a:pt x="139" y="125"/>
                    <a:pt x="139" y="125"/>
                    <a:pt x="139" y="125"/>
                  </a:cubicBezTo>
                  <a:cubicBezTo>
                    <a:pt x="139" y="126"/>
                    <a:pt x="139" y="126"/>
                    <a:pt x="139" y="126"/>
                  </a:cubicBezTo>
                  <a:close/>
                  <a:moveTo>
                    <a:pt x="137" y="126"/>
                  </a:moveTo>
                  <a:cubicBezTo>
                    <a:pt x="137" y="126"/>
                    <a:pt x="137" y="126"/>
                    <a:pt x="137" y="126"/>
                  </a:cubicBezTo>
                  <a:cubicBezTo>
                    <a:pt x="137" y="125"/>
                    <a:pt x="137" y="125"/>
                    <a:pt x="137" y="125"/>
                  </a:cubicBezTo>
                  <a:cubicBezTo>
                    <a:pt x="138" y="125"/>
                    <a:pt x="138" y="125"/>
                    <a:pt x="138" y="125"/>
                  </a:cubicBezTo>
                  <a:cubicBezTo>
                    <a:pt x="136" y="125"/>
                    <a:pt x="136" y="125"/>
                    <a:pt x="136" y="125"/>
                  </a:cubicBezTo>
                  <a:cubicBezTo>
                    <a:pt x="136" y="126"/>
                    <a:pt x="136" y="126"/>
                    <a:pt x="136" y="126"/>
                  </a:cubicBezTo>
                  <a:cubicBezTo>
                    <a:pt x="137" y="126"/>
                    <a:pt x="137" y="126"/>
                    <a:pt x="137" y="126"/>
                  </a:cubicBezTo>
                  <a:close/>
                  <a:moveTo>
                    <a:pt x="139" y="125"/>
                  </a:moveTo>
                  <a:cubicBezTo>
                    <a:pt x="139" y="125"/>
                    <a:pt x="139" y="125"/>
                    <a:pt x="139" y="125"/>
                  </a:cubicBezTo>
                  <a:cubicBezTo>
                    <a:pt x="141" y="125"/>
                    <a:pt x="141" y="125"/>
                    <a:pt x="141" y="125"/>
                  </a:cubicBezTo>
                  <a:cubicBezTo>
                    <a:pt x="141" y="126"/>
                    <a:pt x="141" y="126"/>
                    <a:pt x="141" y="126"/>
                  </a:cubicBezTo>
                  <a:cubicBezTo>
                    <a:pt x="143" y="126"/>
                    <a:pt x="143" y="126"/>
                    <a:pt x="143" y="126"/>
                  </a:cubicBezTo>
                  <a:cubicBezTo>
                    <a:pt x="144" y="126"/>
                    <a:pt x="144" y="126"/>
                    <a:pt x="144" y="126"/>
                  </a:cubicBezTo>
                  <a:cubicBezTo>
                    <a:pt x="144" y="126"/>
                    <a:pt x="144" y="126"/>
                    <a:pt x="144" y="126"/>
                  </a:cubicBezTo>
                  <a:cubicBezTo>
                    <a:pt x="145" y="126"/>
                    <a:pt x="145" y="126"/>
                    <a:pt x="145" y="126"/>
                  </a:cubicBezTo>
                  <a:cubicBezTo>
                    <a:pt x="145" y="127"/>
                    <a:pt x="145" y="127"/>
                    <a:pt x="145" y="127"/>
                  </a:cubicBezTo>
                  <a:cubicBezTo>
                    <a:pt x="145" y="127"/>
                    <a:pt x="145" y="127"/>
                    <a:pt x="145" y="127"/>
                  </a:cubicBezTo>
                  <a:cubicBezTo>
                    <a:pt x="146" y="127"/>
                    <a:pt x="146" y="127"/>
                    <a:pt x="146" y="127"/>
                  </a:cubicBezTo>
                  <a:cubicBezTo>
                    <a:pt x="146" y="127"/>
                    <a:pt x="146" y="127"/>
                    <a:pt x="146" y="127"/>
                  </a:cubicBezTo>
                  <a:cubicBezTo>
                    <a:pt x="147" y="127"/>
                    <a:pt x="147" y="127"/>
                    <a:pt x="147" y="127"/>
                  </a:cubicBezTo>
                  <a:cubicBezTo>
                    <a:pt x="147" y="127"/>
                    <a:pt x="147" y="127"/>
                    <a:pt x="147" y="127"/>
                  </a:cubicBezTo>
                  <a:cubicBezTo>
                    <a:pt x="147" y="126"/>
                    <a:pt x="147" y="126"/>
                    <a:pt x="147" y="126"/>
                  </a:cubicBezTo>
                  <a:cubicBezTo>
                    <a:pt x="147" y="126"/>
                    <a:pt x="147" y="126"/>
                    <a:pt x="147" y="126"/>
                  </a:cubicBezTo>
                  <a:cubicBezTo>
                    <a:pt x="147" y="126"/>
                    <a:pt x="147" y="126"/>
                    <a:pt x="147" y="126"/>
                  </a:cubicBezTo>
                  <a:cubicBezTo>
                    <a:pt x="146" y="125"/>
                    <a:pt x="146" y="125"/>
                    <a:pt x="146" y="125"/>
                  </a:cubicBezTo>
                  <a:cubicBezTo>
                    <a:pt x="146" y="125"/>
                    <a:pt x="146" y="125"/>
                    <a:pt x="146" y="125"/>
                  </a:cubicBezTo>
                  <a:cubicBezTo>
                    <a:pt x="145" y="124"/>
                    <a:pt x="145" y="124"/>
                    <a:pt x="145" y="124"/>
                  </a:cubicBezTo>
                  <a:cubicBezTo>
                    <a:pt x="144" y="124"/>
                    <a:pt x="144" y="124"/>
                    <a:pt x="144" y="124"/>
                  </a:cubicBezTo>
                  <a:cubicBezTo>
                    <a:pt x="142" y="125"/>
                    <a:pt x="142" y="125"/>
                    <a:pt x="142" y="125"/>
                  </a:cubicBezTo>
                  <a:cubicBezTo>
                    <a:pt x="141" y="124"/>
                    <a:pt x="141" y="124"/>
                    <a:pt x="141" y="124"/>
                  </a:cubicBezTo>
                  <a:cubicBezTo>
                    <a:pt x="140" y="124"/>
                    <a:pt x="140" y="124"/>
                    <a:pt x="140" y="124"/>
                  </a:cubicBezTo>
                  <a:cubicBezTo>
                    <a:pt x="139" y="124"/>
                    <a:pt x="139" y="124"/>
                    <a:pt x="139" y="124"/>
                  </a:cubicBezTo>
                  <a:cubicBezTo>
                    <a:pt x="139" y="124"/>
                    <a:pt x="139" y="125"/>
                    <a:pt x="139" y="125"/>
                  </a:cubicBezTo>
                  <a:close/>
                  <a:moveTo>
                    <a:pt x="135" y="122"/>
                  </a:moveTo>
                  <a:cubicBezTo>
                    <a:pt x="136" y="122"/>
                    <a:pt x="136" y="122"/>
                    <a:pt x="136" y="122"/>
                  </a:cubicBezTo>
                  <a:cubicBezTo>
                    <a:pt x="137" y="123"/>
                    <a:pt x="137" y="123"/>
                    <a:pt x="137" y="123"/>
                  </a:cubicBezTo>
                  <a:cubicBezTo>
                    <a:pt x="138" y="124"/>
                    <a:pt x="138" y="124"/>
                    <a:pt x="138" y="124"/>
                  </a:cubicBezTo>
                  <a:cubicBezTo>
                    <a:pt x="139" y="124"/>
                    <a:pt x="139" y="124"/>
                    <a:pt x="139" y="124"/>
                  </a:cubicBezTo>
                  <a:cubicBezTo>
                    <a:pt x="141" y="124"/>
                    <a:pt x="141" y="124"/>
                    <a:pt x="141" y="124"/>
                  </a:cubicBezTo>
                  <a:cubicBezTo>
                    <a:pt x="143" y="124"/>
                    <a:pt x="143" y="124"/>
                    <a:pt x="143" y="124"/>
                  </a:cubicBezTo>
                  <a:cubicBezTo>
                    <a:pt x="145" y="124"/>
                    <a:pt x="145" y="124"/>
                    <a:pt x="145" y="124"/>
                  </a:cubicBezTo>
                  <a:cubicBezTo>
                    <a:pt x="144" y="123"/>
                    <a:pt x="144" y="123"/>
                    <a:pt x="144" y="123"/>
                  </a:cubicBezTo>
                  <a:cubicBezTo>
                    <a:pt x="143" y="123"/>
                    <a:pt x="143" y="123"/>
                    <a:pt x="143" y="123"/>
                  </a:cubicBezTo>
                  <a:cubicBezTo>
                    <a:pt x="141" y="123"/>
                    <a:pt x="141" y="123"/>
                    <a:pt x="141" y="123"/>
                  </a:cubicBezTo>
                  <a:cubicBezTo>
                    <a:pt x="141" y="123"/>
                    <a:pt x="141" y="123"/>
                    <a:pt x="141" y="123"/>
                  </a:cubicBezTo>
                  <a:cubicBezTo>
                    <a:pt x="139" y="122"/>
                    <a:pt x="139" y="122"/>
                    <a:pt x="139" y="122"/>
                  </a:cubicBezTo>
                  <a:cubicBezTo>
                    <a:pt x="138" y="122"/>
                    <a:pt x="138" y="122"/>
                    <a:pt x="138" y="122"/>
                  </a:cubicBezTo>
                  <a:cubicBezTo>
                    <a:pt x="138" y="122"/>
                    <a:pt x="138" y="122"/>
                    <a:pt x="138" y="122"/>
                  </a:cubicBezTo>
                  <a:cubicBezTo>
                    <a:pt x="138" y="122"/>
                    <a:pt x="138" y="122"/>
                    <a:pt x="138" y="122"/>
                  </a:cubicBezTo>
                  <a:cubicBezTo>
                    <a:pt x="139" y="122"/>
                    <a:pt x="139" y="122"/>
                    <a:pt x="139" y="122"/>
                  </a:cubicBezTo>
                  <a:cubicBezTo>
                    <a:pt x="140" y="122"/>
                    <a:pt x="140" y="122"/>
                    <a:pt x="140" y="122"/>
                  </a:cubicBezTo>
                  <a:cubicBezTo>
                    <a:pt x="142" y="123"/>
                    <a:pt x="142" y="123"/>
                    <a:pt x="142" y="123"/>
                  </a:cubicBezTo>
                  <a:cubicBezTo>
                    <a:pt x="142" y="123"/>
                    <a:pt x="142" y="123"/>
                    <a:pt x="142" y="123"/>
                  </a:cubicBezTo>
                  <a:cubicBezTo>
                    <a:pt x="142" y="122"/>
                    <a:pt x="142" y="122"/>
                    <a:pt x="142" y="122"/>
                  </a:cubicBezTo>
                  <a:cubicBezTo>
                    <a:pt x="140" y="121"/>
                    <a:pt x="140" y="121"/>
                    <a:pt x="140" y="121"/>
                  </a:cubicBezTo>
                  <a:cubicBezTo>
                    <a:pt x="138" y="121"/>
                    <a:pt x="138" y="121"/>
                    <a:pt x="138" y="121"/>
                  </a:cubicBezTo>
                  <a:cubicBezTo>
                    <a:pt x="137" y="121"/>
                    <a:pt x="137" y="121"/>
                    <a:pt x="137" y="121"/>
                  </a:cubicBezTo>
                  <a:cubicBezTo>
                    <a:pt x="137" y="121"/>
                    <a:pt x="137" y="121"/>
                    <a:pt x="137" y="121"/>
                  </a:cubicBezTo>
                  <a:cubicBezTo>
                    <a:pt x="136" y="122"/>
                    <a:pt x="136" y="122"/>
                    <a:pt x="136" y="122"/>
                  </a:cubicBezTo>
                  <a:cubicBezTo>
                    <a:pt x="135" y="122"/>
                    <a:pt x="135" y="122"/>
                    <a:pt x="135" y="122"/>
                  </a:cubicBezTo>
                  <a:close/>
                  <a:moveTo>
                    <a:pt x="149" y="124"/>
                  </a:moveTo>
                  <a:cubicBezTo>
                    <a:pt x="149" y="124"/>
                    <a:pt x="149" y="124"/>
                    <a:pt x="149" y="124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49" y="124"/>
                    <a:pt x="149" y="124"/>
                    <a:pt x="149" y="124"/>
                  </a:cubicBezTo>
                  <a:cubicBezTo>
                    <a:pt x="149" y="124"/>
                    <a:pt x="149" y="124"/>
                    <a:pt x="149" y="124"/>
                  </a:cubicBezTo>
                  <a:close/>
                  <a:moveTo>
                    <a:pt x="150" y="112"/>
                  </a:moveTo>
                  <a:cubicBezTo>
                    <a:pt x="149" y="113"/>
                    <a:pt x="149" y="113"/>
                    <a:pt x="149" y="113"/>
                  </a:cubicBezTo>
                  <a:cubicBezTo>
                    <a:pt x="149" y="114"/>
                    <a:pt x="149" y="114"/>
                    <a:pt x="149" y="114"/>
                  </a:cubicBezTo>
                  <a:cubicBezTo>
                    <a:pt x="149" y="114"/>
                    <a:pt x="149" y="114"/>
                    <a:pt x="149" y="114"/>
                  </a:cubicBezTo>
                  <a:cubicBezTo>
                    <a:pt x="150" y="114"/>
                    <a:pt x="150" y="114"/>
                    <a:pt x="150" y="114"/>
                  </a:cubicBezTo>
                  <a:cubicBezTo>
                    <a:pt x="151" y="115"/>
                    <a:pt x="151" y="115"/>
                    <a:pt x="151" y="115"/>
                  </a:cubicBezTo>
                  <a:cubicBezTo>
                    <a:pt x="152" y="115"/>
                    <a:pt x="152" y="115"/>
                    <a:pt x="152" y="115"/>
                  </a:cubicBezTo>
                  <a:cubicBezTo>
                    <a:pt x="153" y="115"/>
                    <a:pt x="153" y="115"/>
                    <a:pt x="153" y="115"/>
                  </a:cubicBezTo>
                  <a:cubicBezTo>
                    <a:pt x="153" y="115"/>
                    <a:pt x="153" y="115"/>
                    <a:pt x="153" y="115"/>
                  </a:cubicBezTo>
                  <a:cubicBezTo>
                    <a:pt x="153" y="114"/>
                    <a:pt x="153" y="114"/>
                    <a:pt x="153" y="114"/>
                  </a:cubicBezTo>
                  <a:cubicBezTo>
                    <a:pt x="154" y="114"/>
                    <a:pt x="154" y="114"/>
                    <a:pt x="154" y="114"/>
                  </a:cubicBezTo>
                  <a:cubicBezTo>
                    <a:pt x="154" y="113"/>
                    <a:pt x="154" y="113"/>
                    <a:pt x="154" y="113"/>
                  </a:cubicBezTo>
                  <a:cubicBezTo>
                    <a:pt x="152" y="112"/>
                    <a:pt x="152" y="112"/>
                    <a:pt x="152" y="112"/>
                  </a:cubicBezTo>
                  <a:cubicBezTo>
                    <a:pt x="151" y="112"/>
                    <a:pt x="151" y="112"/>
                    <a:pt x="151" y="112"/>
                  </a:cubicBezTo>
                  <a:cubicBezTo>
                    <a:pt x="150" y="112"/>
                    <a:pt x="150" y="112"/>
                    <a:pt x="150" y="112"/>
                  </a:cubicBezTo>
                  <a:close/>
                  <a:moveTo>
                    <a:pt x="158" y="111"/>
                  </a:moveTo>
                  <a:cubicBezTo>
                    <a:pt x="158" y="111"/>
                    <a:pt x="158" y="111"/>
                    <a:pt x="158" y="111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9" y="110"/>
                    <a:pt x="159" y="110"/>
                    <a:pt x="159" y="110"/>
                  </a:cubicBezTo>
                  <a:cubicBezTo>
                    <a:pt x="158" y="110"/>
                    <a:pt x="158" y="110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8" y="111"/>
                    <a:pt x="158" y="111"/>
                    <a:pt x="158" y="111"/>
                  </a:cubicBezTo>
                  <a:close/>
                  <a:moveTo>
                    <a:pt x="154" y="107"/>
                  </a:moveTo>
                  <a:cubicBezTo>
                    <a:pt x="154" y="107"/>
                    <a:pt x="154" y="107"/>
                    <a:pt x="154" y="107"/>
                  </a:cubicBezTo>
                  <a:cubicBezTo>
                    <a:pt x="154" y="108"/>
                    <a:pt x="154" y="108"/>
                    <a:pt x="154" y="108"/>
                  </a:cubicBezTo>
                  <a:cubicBezTo>
                    <a:pt x="154" y="109"/>
                    <a:pt x="154" y="109"/>
                    <a:pt x="154" y="109"/>
                  </a:cubicBezTo>
                  <a:cubicBezTo>
                    <a:pt x="155" y="109"/>
                    <a:pt x="155" y="109"/>
                    <a:pt x="155" y="109"/>
                  </a:cubicBezTo>
                  <a:cubicBezTo>
                    <a:pt x="155" y="109"/>
                    <a:pt x="155" y="109"/>
                    <a:pt x="155" y="109"/>
                  </a:cubicBezTo>
                  <a:cubicBezTo>
                    <a:pt x="155" y="109"/>
                    <a:pt x="155" y="109"/>
                    <a:pt x="155" y="109"/>
                  </a:cubicBezTo>
                  <a:cubicBezTo>
                    <a:pt x="156" y="108"/>
                    <a:pt x="156" y="108"/>
                    <a:pt x="156" y="108"/>
                  </a:cubicBezTo>
                  <a:cubicBezTo>
                    <a:pt x="156" y="107"/>
                    <a:pt x="156" y="107"/>
                    <a:pt x="156" y="107"/>
                  </a:cubicBezTo>
                  <a:cubicBezTo>
                    <a:pt x="155" y="107"/>
                    <a:pt x="155" y="107"/>
                    <a:pt x="155" y="107"/>
                  </a:cubicBezTo>
                  <a:cubicBezTo>
                    <a:pt x="154" y="107"/>
                    <a:pt x="154" y="107"/>
                    <a:pt x="154" y="107"/>
                  </a:cubicBezTo>
                  <a:close/>
                  <a:moveTo>
                    <a:pt x="160" y="104"/>
                  </a:moveTo>
                  <a:cubicBezTo>
                    <a:pt x="160" y="105"/>
                    <a:pt x="160" y="105"/>
                    <a:pt x="160" y="105"/>
                  </a:cubicBezTo>
                  <a:cubicBezTo>
                    <a:pt x="159" y="106"/>
                    <a:pt x="159" y="106"/>
                    <a:pt x="159" y="106"/>
                  </a:cubicBezTo>
                  <a:cubicBezTo>
                    <a:pt x="160" y="107"/>
                    <a:pt x="160" y="107"/>
                    <a:pt x="160" y="107"/>
                  </a:cubicBezTo>
                  <a:cubicBezTo>
                    <a:pt x="160" y="108"/>
                    <a:pt x="160" y="108"/>
                    <a:pt x="160" y="108"/>
                  </a:cubicBezTo>
                  <a:cubicBezTo>
                    <a:pt x="161" y="107"/>
                    <a:pt x="161" y="107"/>
                    <a:pt x="161" y="107"/>
                  </a:cubicBezTo>
                  <a:cubicBezTo>
                    <a:pt x="162" y="107"/>
                    <a:pt x="162" y="107"/>
                    <a:pt x="162" y="107"/>
                  </a:cubicBezTo>
                  <a:cubicBezTo>
                    <a:pt x="163" y="107"/>
                    <a:pt x="163" y="107"/>
                    <a:pt x="163" y="107"/>
                  </a:cubicBezTo>
                  <a:cubicBezTo>
                    <a:pt x="163" y="108"/>
                    <a:pt x="163" y="108"/>
                    <a:pt x="163" y="108"/>
                  </a:cubicBezTo>
                  <a:cubicBezTo>
                    <a:pt x="163" y="108"/>
                    <a:pt x="163" y="108"/>
                    <a:pt x="163" y="108"/>
                  </a:cubicBezTo>
                  <a:cubicBezTo>
                    <a:pt x="164" y="107"/>
                    <a:pt x="164" y="107"/>
                    <a:pt x="164" y="107"/>
                  </a:cubicBezTo>
                  <a:cubicBezTo>
                    <a:pt x="164" y="107"/>
                    <a:pt x="164" y="107"/>
                    <a:pt x="164" y="107"/>
                  </a:cubicBezTo>
                  <a:cubicBezTo>
                    <a:pt x="164" y="106"/>
                    <a:pt x="164" y="106"/>
                    <a:pt x="164" y="106"/>
                  </a:cubicBezTo>
                  <a:cubicBezTo>
                    <a:pt x="164" y="105"/>
                    <a:pt x="164" y="105"/>
                    <a:pt x="164" y="105"/>
                  </a:cubicBezTo>
                  <a:cubicBezTo>
                    <a:pt x="163" y="106"/>
                    <a:pt x="163" y="106"/>
                    <a:pt x="163" y="106"/>
                  </a:cubicBezTo>
                  <a:cubicBezTo>
                    <a:pt x="163" y="106"/>
                    <a:pt x="163" y="106"/>
                    <a:pt x="163" y="106"/>
                  </a:cubicBezTo>
                  <a:cubicBezTo>
                    <a:pt x="163" y="106"/>
                    <a:pt x="163" y="106"/>
                    <a:pt x="163" y="106"/>
                  </a:cubicBezTo>
                  <a:cubicBezTo>
                    <a:pt x="162" y="105"/>
                    <a:pt x="162" y="105"/>
                    <a:pt x="162" y="105"/>
                  </a:cubicBezTo>
                  <a:cubicBezTo>
                    <a:pt x="162" y="105"/>
                    <a:pt x="162" y="105"/>
                    <a:pt x="162" y="105"/>
                  </a:cubicBezTo>
                  <a:cubicBezTo>
                    <a:pt x="162" y="104"/>
                    <a:pt x="162" y="104"/>
                    <a:pt x="162" y="104"/>
                  </a:cubicBezTo>
                  <a:cubicBezTo>
                    <a:pt x="162" y="104"/>
                    <a:pt x="162" y="104"/>
                    <a:pt x="162" y="104"/>
                  </a:cubicBezTo>
                  <a:cubicBezTo>
                    <a:pt x="163" y="104"/>
                    <a:pt x="163" y="104"/>
                    <a:pt x="163" y="104"/>
                  </a:cubicBezTo>
                  <a:cubicBezTo>
                    <a:pt x="163" y="103"/>
                    <a:pt x="163" y="103"/>
                    <a:pt x="163" y="103"/>
                  </a:cubicBezTo>
                  <a:cubicBezTo>
                    <a:pt x="162" y="103"/>
                    <a:pt x="162" y="103"/>
                    <a:pt x="162" y="103"/>
                  </a:cubicBezTo>
                  <a:cubicBezTo>
                    <a:pt x="161" y="104"/>
                    <a:pt x="161" y="104"/>
                    <a:pt x="161" y="104"/>
                  </a:cubicBezTo>
                  <a:cubicBezTo>
                    <a:pt x="161" y="103"/>
                    <a:pt x="161" y="103"/>
                    <a:pt x="161" y="103"/>
                  </a:cubicBezTo>
                  <a:cubicBezTo>
                    <a:pt x="160" y="104"/>
                    <a:pt x="160" y="104"/>
                    <a:pt x="160" y="104"/>
                  </a:cubicBezTo>
                  <a:cubicBezTo>
                    <a:pt x="160" y="104"/>
                    <a:pt x="160" y="104"/>
                    <a:pt x="160" y="104"/>
                  </a:cubicBezTo>
                  <a:close/>
                  <a:moveTo>
                    <a:pt x="161" y="91"/>
                  </a:moveTo>
                  <a:cubicBezTo>
                    <a:pt x="160" y="91"/>
                    <a:pt x="160" y="91"/>
                    <a:pt x="160" y="91"/>
                  </a:cubicBezTo>
                  <a:cubicBezTo>
                    <a:pt x="160" y="92"/>
                    <a:pt x="160" y="92"/>
                    <a:pt x="160" y="92"/>
                  </a:cubicBezTo>
                  <a:cubicBezTo>
                    <a:pt x="161" y="92"/>
                    <a:pt x="161" y="92"/>
                    <a:pt x="161" y="92"/>
                  </a:cubicBezTo>
                  <a:cubicBezTo>
                    <a:pt x="161" y="93"/>
                    <a:pt x="161" y="93"/>
                    <a:pt x="161" y="93"/>
                  </a:cubicBezTo>
                  <a:cubicBezTo>
                    <a:pt x="160" y="93"/>
                    <a:pt x="160" y="93"/>
                    <a:pt x="160" y="93"/>
                  </a:cubicBezTo>
                  <a:cubicBezTo>
                    <a:pt x="160" y="94"/>
                    <a:pt x="160" y="94"/>
                    <a:pt x="160" y="94"/>
                  </a:cubicBezTo>
                  <a:cubicBezTo>
                    <a:pt x="161" y="95"/>
                    <a:pt x="161" y="95"/>
                    <a:pt x="161" y="95"/>
                  </a:cubicBezTo>
                  <a:cubicBezTo>
                    <a:pt x="161" y="96"/>
                    <a:pt x="161" y="96"/>
                    <a:pt x="161" y="96"/>
                  </a:cubicBezTo>
                  <a:cubicBezTo>
                    <a:pt x="161" y="97"/>
                    <a:pt x="161" y="97"/>
                    <a:pt x="161" y="97"/>
                  </a:cubicBezTo>
                  <a:cubicBezTo>
                    <a:pt x="161" y="98"/>
                    <a:pt x="161" y="98"/>
                    <a:pt x="161" y="98"/>
                  </a:cubicBezTo>
                  <a:cubicBezTo>
                    <a:pt x="161" y="98"/>
                    <a:pt x="161" y="98"/>
                    <a:pt x="161" y="98"/>
                  </a:cubicBezTo>
                  <a:cubicBezTo>
                    <a:pt x="161" y="98"/>
                    <a:pt x="161" y="98"/>
                    <a:pt x="161" y="98"/>
                  </a:cubicBezTo>
                  <a:cubicBezTo>
                    <a:pt x="161" y="97"/>
                    <a:pt x="161" y="97"/>
                    <a:pt x="161" y="97"/>
                  </a:cubicBezTo>
                  <a:cubicBezTo>
                    <a:pt x="162" y="96"/>
                    <a:pt x="162" y="96"/>
                    <a:pt x="162" y="96"/>
                  </a:cubicBezTo>
                  <a:cubicBezTo>
                    <a:pt x="162" y="95"/>
                    <a:pt x="162" y="95"/>
                    <a:pt x="162" y="95"/>
                  </a:cubicBezTo>
                  <a:cubicBezTo>
                    <a:pt x="161" y="94"/>
                    <a:pt x="161" y="94"/>
                    <a:pt x="161" y="94"/>
                  </a:cubicBezTo>
                  <a:cubicBezTo>
                    <a:pt x="161" y="93"/>
                    <a:pt x="161" y="93"/>
                    <a:pt x="161" y="93"/>
                  </a:cubicBezTo>
                  <a:cubicBezTo>
                    <a:pt x="161" y="92"/>
                    <a:pt x="161" y="92"/>
                    <a:pt x="161" y="92"/>
                  </a:cubicBezTo>
                  <a:cubicBezTo>
                    <a:pt x="161" y="91"/>
                    <a:pt x="161" y="91"/>
                    <a:pt x="161" y="91"/>
                  </a:cubicBezTo>
                  <a:cubicBezTo>
                    <a:pt x="161" y="91"/>
                    <a:pt x="161" y="91"/>
                    <a:pt x="161" y="91"/>
                  </a:cubicBezTo>
                  <a:close/>
                  <a:moveTo>
                    <a:pt x="154" y="93"/>
                  </a:moveTo>
                  <a:cubicBezTo>
                    <a:pt x="154" y="94"/>
                    <a:pt x="154" y="94"/>
                    <a:pt x="154" y="94"/>
                  </a:cubicBezTo>
                  <a:cubicBezTo>
                    <a:pt x="154" y="94"/>
                    <a:pt x="154" y="94"/>
                    <a:pt x="154" y="94"/>
                  </a:cubicBezTo>
                  <a:cubicBezTo>
                    <a:pt x="155" y="94"/>
                    <a:pt x="155" y="94"/>
                    <a:pt x="155" y="94"/>
                  </a:cubicBezTo>
                  <a:cubicBezTo>
                    <a:pt x="156" y="93"/>
                    <a:pt x="156" y="93"/>
                    <a:pt x="156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4" y="93"/>
                    <a:pt x="154" y="93"/>
                    <a:pt x="154" y="93"/>
                  </a:cubicBezTo>
                  <a:cubicBezTo>
                    <a:pt x="154" y="93"/>
                    <a:pt x="154" y="93"/>
                    <a:pt x="154" y="93"/>
                  </a:cubicBezTo>
                  <a:close/>
                  <a:moveTo>
                    <a:pt x="153" y="92"/>
                  </a:moveTo>
                  <a:cubicBezTo>
                    <a:pt x="153" y="92"/>
                    <a:pt x="153" y="92"/>
                    <a:pt x="153" y="92"/>
                  </a:cubicBezTo>
                  <a:cubicBezTo>
                    <a:pt x="154" y="92"/>
                    <a:pt x="154" y="92"/>
                    <a:pt x="154" y="92"/>
                  </a:cubicBezTo>
                  <a:cubicBezTo>
                    <a:pt x="154" y="91"/>
                    <a:pt x="154" y="91"/>
                    <a:pt x="154" y="91"/>
                  </a:cubicBezTo>
                  <a:cubicBezTo>
                    <a:pt x="153" y="91"/>
                    <a:pt x="153" y="91"/>
                    <a:pt x="153" y="91"/>
                  </a:cubicBezTo>
                  <a:cubicBezTo>
                    <a:pt x="153" y="92"/>
                    <a:pt x="153" y="92"/>
                    <a:pt x="153" y="92"/>
                  </a:cubicBezTo>
                  <a:close/>
                  <a:moveTo>
                    <a:pt x="159" y="78"/>
                  </a:moveTo>
                  <a:cubicBezTo>
                    <a:pt x="159" y="79"/>
                    <a:pt x="159" y="79"/>
                    <a:pt x="159" y="79"/>
                  </a:cubicBezTo>
                  <a:cubicBezTo>
                    <a:pt x="160" y="80"/>
                    <a:pt x="160" y="80"/>
                    <a:pt x="160" y="80"/>
                  </a:cubicBezTo>
                  <a:cubicBezTo>
                    <a:pt x="161" y="80"/>
                    <a:pt x="161" y="80"/>
                    <a:pt x="161" y="80"/>
                  </a:cubicBezTo>
                  <a:cubicBezTo>
                    <a:pt x="161" y="79"/>
                    <a:pt x="161" y="79"/>
                    <a:pt x="161" y="79"/>
                  </a:cubicBezTo>
                  <a:cubicBezTo>
                    <a:pt x="160" y="79"/>
                    <a:pt x="160" y="79"/>
                    <a:pt x="160" y="79"/>
                  </a:cubicBezTo>
                  <a:cubicBezTo>
                    <a:pt x="159" y="78"/>
                    <a:pt x="159" y="78"/>
                    <a:pt x="159" y="78"/>
                  </a:cubicBezTo>
                  <a:cubicBezTo>
                    <a:pt x="159" y="78"/>
                    <a:pt x="159" y="78"/>
                    <a:pt x="159" y="78"/>
                  </a:cubicBezTo>
                  <a:cubicBezTo>
                    <a:pt x="159" y="78"/>
                    <a:pt x="159" y="78"/>
                    <a:pt x="159" y="78"/>
                  </a:cubicBezTo>
                  <a:close/>
                  <a:moveTo>
                    <a:pt x="164" y="82"/>
                  </a:moveTo>
                  <a:cubicBezTo>
                    <a:pt x="164" y="82"/>
                    <a:pt x="165" y="82"/>
                    <a:pt x="165" y="82"/>
                  </a:cubicBezTo>
                  <a:cubicBezTo>
                    <a:pt x="165" y="82"/>
                    <a:pt x="165" y="82"/>
                    <a:pt x="165" y="82"/>
                  </a:cubicBezTo>
                  <a:cubicBezTo>
                    <a:pt x="165" y="82"/>
                    <a:pt x="165" y="82"/>
                    <a:pt x="165" y="82"/>
                  </a:cubicBezTo>
                  <a:cubicBezTo>
                    <a:pt x="165" y="81"/>
                    <a:pt x="165" y="81"/>
                    <a:pt x="165" y="81"/>
                  </a:cubicBezTo>
                  <a:cubicBezTo>
                    <a:pt x="165" y="80"/>
                    <a:pt x="165" y="80"/>
                    <a:pt x="165" y="80"/>
                  </a:cubicBezTo>
                  <a:cubicBezTo>
                    <a:pt x="166" y="80"/>
                    <a:pt x="166" y="80"/>
                    <a:pt x="166" y="80"/>
                  </a:cubicBezTo>
                  <a:cubicBezTo>
                    <a:pt x="166" y="79"/>
                    <a:pt x="166" y="79"/>
                    <a:pt x="166" y="79"/>
                  </a:cubicBezTo>
                  <a:cubicBezTo>
                    <a:pt x="165" y="80"/>
                    <a:pt x="165" y="80"/>
                    <a:pt x="165" y="80"/>
                  </a:cubicBezTo>
                  <a:cubicBezTo>
                    <a:pt x="165" y="81"/>
                    <a:pt x="165" y="81"/>
                    <a:pt x="165" y="81"/>
                  </a:cubicBezTo>
                  <a:cubicBezTo>
                    <a:pt x="164" y="82"/>
                    <a:pt x="164" y="82"/>
                    <a:pt x="164" y="82"/>
                  </a:cubicBezTo>
                  <a:close/>
                  <a:moveTo>
                    <a:pt x="162" y="77"/>
                  </a:moveTo>
                  <a:cubicBezTo>
                    <a:pt x="162" y="77"/>
                    <a:pt x="162" y="77"/>
                    <a:pt x="162" y="77"/>
                  </a:cubicBezTo>
                  <a:cubicBezTo>
                    <a:pt x="162" y="77"/>
                    <a:pt x="162" y="77"/>
                    <a:pt x="162" y="77"/>
                  </a:cubicBezTo>
                  <a:cubicBezTo>
                    <a:pt x="163" y="76"/>
                    <a:pt x="163" y="76"/>
                    <a:pt x="163" y="76"/>
                  </a:cubicBezTo>
                  <a:cubicBezTo>
                    <a:pt x="163" y="76"/>
                    <a:pt x="163" y="76"/>
                    <a:pt x="163" y="76"/>
                  </a:cubicBezTo>
                  <a:cubicBezTo>
                    <a:pt x="162" y="76"/>
                    <a:pt x="162" y="76"/>
                    <a:pt x="162" y="76"/>
                  </a:cubicBezTo>
                  <a:cubicBezTo>
                    <a:pt x="162" y="77"/>
                    <a:pt x="162" y="77"/>
                    <a:pt x="162" y="77"/>
                  </a:cubicBezTo>
                  <a:close/>
                  <a:moveTo>
                    <a:pt x="162" y="74"/>
                  </a:moveTo>
                  <a:cubicBezTo>
                    <a:pt x="162" y="74"/>
                    <a:pt x="162" y="74"/>
                    <a:pt x="162" y="74"/>
                  </a:cubicBezTo>
                  <a:cubicBezTo>
                    <a:pt x="163" y="75"/>
                    <a:pt x="163" y="75"/>
                    <a:pt x="163" y="75"/>
                  </a:cubicBezTo>
                  <a:cubicBezTo>
                    <a:pt x="163" y="74"/>
                    <a:pt x="163" y="74"/>
                    <a:pt x="163" y="74"/>
                  </a:cubicBezTo>
                  <a:cubicBezTo>
                    <a:pt x="163" y="74"/>
                    <a:pt x="163" y="74"/>
                    <a:pt x="163" y="74"/>
                  </a:cubicBezTo>
                  <a:cubicBezTo>
                    <a:pt x="162" y="74"/>
                    <a:pt x="162" y="74"/>
                    <a:pt x="162" y="74"/>
                  </a:cubicBezTo>
                  <a:close/>
                  <a:moveTo>
                    <a:pt x="166" y="65"/>
                  </a:moveTo>
                  <a:cubicBezTo>
                    <a:pt x="167" y="66"/>
                    <a:pt x="167" y="66"/>
                    <a:pt x="167" y="66"/>
                  </a:cubicBezTo>
                  <a:cubicBezTo>
                    <a:pt x="167" y="67"/>
                    <a:pt x="167" y="67"/>
                    <a:pt x="167" y="67"/>
                  </a:cubicBezTo>
                  <a:cubicBezTo>
                    <a:pt x="167" y="66"/>
                    <a:pt x="167" y="66"/>
                    <a:pt x="167" y="66"/>
                  </a:cubicBezTo>
                  <a:cubicBezTo>
                    <a:pt x="168" y="65"/>
                    <a:pt x="168" y="65"/>
                    <a:pt x="168" y="65"/>
                  </a:cubicBezTo>
                  <a:cubicBezTo>
                    <a:pt x="168" y="64"/>
                    <a:pt x="168" y="64"/>
                    <a:pt x="168" y="64"/>
                  </a:cubicBezTo>
                  <a:cubicBezTo>
                    <a:pt x="168" y="64"/>
                    <a:pt x="168" y="64"/>
                    <a:pt x="168" y="64"/>
                  </a:cubicBezTo>
                  <a:cubicBezTo>
                    <a:pt x="168" y="63"/>
                    <a:pt x="168" y="63"/>
                    <a:pt x="168" y="63"/>
                  </a:cubicBezTo>
                  <a:cubicBezTo>
                    <a:pt x="167" y="64"/>
                    <a:pt x="167" y="64"/>
                    <a:pt x="167" y="64"/>
                  </a:cubicBezTo>
                  <a:cubicBezTo>
                    <a:pt x="167" y="64"/>
                    <a:pt x="167" y="64"/>
                    <a:pt x="167" y="64"/>
                  </a:cubicBezTo>
                  <a:cubicBezTo>
                    <a:pt x="166" y="65"/>
                    <a:pt x="166" y="65"/>
                    <a:pt x="166" y="65"/>
                  </a:cubicBezTo>
                  <a:close/>
                  <a:moveTo>
                    <a:pt x="164" y="54"/>
                  </a:moveTo>
                  <a:cubicBezTo>
                    <a:pt x="164" y="54"/>
                    <a:pt x="164" y="54"/>
                    <a:pt x="164" y="54"/>
                  </a:cubicBezTo>
                  <a:cubicBezTo>
                    <a:pt x="164" y="53"/>
                    <a:pt x="164" y="53"/>
                    <a:pt x="164" y="53"/>
                  </a:cubicBezTo>
                  <a:cubicBezTo>
                    <a:pt x="165" y="53"/>
                    <a:pt x="165" y="53"/>
                    <a:pt x="165" y="53"/>
                  </a:cubicBezTo>
                  <a:cubicBezTo>
                    <a:pt x="166" y="53"/>
                    <a:pt x="166" y="53"/>
                    <a:pt x="166" y="53"/>
                  </a:cubicBezTo>
                  <a:cubicBezTo>
                    <a:pt x="166" y="52"/>
                    <a:pt x="166" y="52"/>
                    <a:pt x="166" y="52"/>
                  </a:cubicBezTo>
                  <a:cubicBezTo>
                    <a:pt x="165" y="51"/>
                    <a:pt x="165" y="51"/>
                    <a:pt x="165" y="51"/>
                  </a:cubicBezTo>
                  <a:cubicBezTo>
                    <a:pt x="164" y="52"/>
                    <a:pt x="164" y="52"/>
                    <a:pt x="164" y="52"/>
                  </a:cubicBezTo>
                  <a:cubicBezTo>
                    <a:pt x="164" y="53"/>
                    <a:pt x="164" y="53"/>
                    <a:pt x="164" y="53"/>
                  </a:cubicBezTo>
                  <a:cubicBezTo>
                    <a:pt x="164" y="54"/>
                    <a:pt x="164" y="54"/>
                    <a:pt x="164" y="54"/>
                  </a:cubicBezTo>
                  <a:close/>
                  <a:moveTo>
                    <a:pt x="173" y="32"/>
                  </a:moveTo>
                  <a:cubicBezTo>
                    <a:pt x="173" y="31"/>
                    <a:pt x="173" y="31"/>
                    <a:pt x="173" y="31"/>
                  </a:cubicBezTo>
                  <a:cubicBezTo>
                    <a:pt x="173" y="30"/>
                    <a:pt x="173" y="30"/>
                    <a:pt x="173" y="30"/>
                  </a:cubicBezTo>
                  <a:cubicBezTo>
                    <a:pt x="173" y="29"/>
                    <a:pt x="173" y="29"/>
                    <a:pt x="173" y="29"/>
                  </a:cubicBezTo>
                  <a:cubicBezTo>
                    <a:pt x="173" y="29"/>
                    <a:pt x="173" y="29"/>
                    <a:pt x="173" y="29"/>
                  </a:cubicBezTo>
                  <a:cubicBezTo>
                    <a:pt x="173" y="28"/>
                    <a:pt x="173" y="28"/>
                    <a:pt x="173" y="28"/>
                  </a:cubicBezTo>
                  <a:cubicBezTo>
                    <a:pt x="172" y="28"/>
                    <a:pt x="172" y="28"/>
                    <a:pt x="172" y="28"/>
                  </a:cubicBezTo>
                  <a:cubicBezTo>
                    <a:pt x="172" y="29"/>
                    <a:pt x="172" y="29"/>
                    <a:pt x="172" y="29"/>
                  </a:cubicBezTo>
                  <a:cubicBezTo>
                    <a:pt x="173" y="29"/>
                    <a:pt x="173" y="29"/>
                    <a:pt x="173" y="29"/>
                  </a:cubicBezTo>
                  <a:cubicBezTo>
                    <a:pt x="173" y="30"/>
                    <a:pt x="173" y="30"/>
                    <a:pt x="173" y="30"/>
                  </a:cubicBezTo>
                  <a:cubicBezTo>
                    <a:pt x="172" y="30"/>
                    <a:pt x="172" y="30"/>
                    <a:pt x="172" y="30"/>
                  </a:cubicBezTo>
                  <a:cubicBezTo>
                    <a:pt x="173" y="32"/>
                    <a:pt x="173" y="32"/>
                    <a:pt x="173" y="32"/>
                  </a:cubicBezTo>
                  <a:close/>
                  <a:moveTo>
                    <a:pt x="170" y="34"/>
                  </a:moveTo>
                  <a:cubicBezTo>
                    <a:pt x="170" y="34"/>
                    <a:pt x="170" y="34"/>
                    <a:pt x="170" y="34"/>
                  </a:cubicBezTo>
                  <a:cubicBezTo>
                    <a:pt x="171" y="34"/>
                    <a:pt x="171" y="34"/>
                    <a:pt x="171" y="34"/>
                  </a:cubicBezTo>
                  <a:cubicBezTo>
                    <a:pt x="171" y="32"/>
                    <a:pt x="171" y="32"/>
                    <a:pt x="171" y="32"/>
                  </a:cubicBezTo>
                  <a:cubicBezTo>
                    <a:pt x="170" y="32"/>
                    <a:pt x="170" y="32"/>
                    <a:pt x="170" y="32"/>
                  </a:cubicBezTo>
                  <a:cubicBezTo>
                    <a:pt x="170" y="32"/>
                    <a:pt x="170" y="32"/>
                    <a:pt x="170" y="32"/>
                  </a:cubicBezTo>
                  <a:cubicBezTo>
                    <a:pt x="170" y="33"/>
                    <a:pt x="170" y="33"/>
                    <a:pt x="170" y="33"/>
                  </a:cubicBezTo>
                  <a:cubicBezTo>
                    <a:pt x="170" y="34"/>
                    <a:pt x="170" y="34"/>
                    <a:pt x="170" y="34"/>
                  </a:cubicBezTo>
                  <a:close/>
                  <a:moveTo>
                    <a:pt x="169" y="32"/>
                  </a:moveTo>
                  <a:cubicBezTo>
                    <a:pt x="169" y="32"/>
                    <a:pt x="169" y="32"/>
                    <a:pt x="169" y="32"/>
                  </a:cubicBezTo>
                  <a:cubicBezTo>
                    <a:pt x="169" y="32"/>
                    <a:pt x="169" y="32"/>
                    <a:pt x="169" y="32"/>
                  </a:cubicBezTo>
                  <a:cubicBezTo>
                    <a:pt x="170" y="31"/>
                    <a:pt x="170" y="31"/>
                    <a:pt x="170" y="31"/>
                  </a:cubicBezTo>
                  <a:cubicBezTo>
                    <a:pt x="170" y="30"/>
                    <a:pt x="170" y="30"/>
                    <a:pt x="170" y="30"/>
                  </a:cubicBezTo>
                  <a:cubicBezTo>
                    <a:pt x="170" y="30"/>
                    <a:pt x="170" y="30"/>
                    <a:pt x="170" y="30"/>
                  </a:cubicBezTo>
                  <a:cubicBezTo>
                    <a:pt x="170" y="29"/>
                    <a:pt x="170" y="29"/>
                    <a:pt x="170" y="29"/>
                  </a:cubicBezTo>
                  <a:cubicBezTo>
                    <a:pt x="169" y="30"/>
                    <a:pt x="169" y="30"/>
                    <a:pt x="169" y="30"/>
                  </a:cubicBezTo>
                  <a:cubicBezTo>
                    <a:pt x="168" y="30"/>
                    <a:pt x="168" y="30"/>
                    <a:pt x="168" y="30"/>
                  </a:cubicBezTo>
                  <a:cubicBezTo>
                    <a:pt x="169" y="31"/>
                    <a:pt x="169" y="31"/>
                    <a:pt x="169" y="31"/>
                  </a:cubicBezTo>
                  <a:cubicBezTo>
                    <a:pt x="169" y="32"/>
                    <a:pt x="169" y="32"/>
                    <a:pt x="169" y="32"/>
                  </a:cubicBezTo>
                  <a:close/>
                  <a:moveTo>
                    <a:pt x="122" y="2"/>
                  </a:moveTo>
                  <a:cubicBezTo>
                    <a:pt x="122" y="2"/>
                    <a:pt x="122" y="2"/>
                    <a:pt x="122" y="2"/>
                  </a:cubicBezTo>
                  <a:cubicBezTo>
                    <a:pt x="123" y="2"/>
                    <a:pt x="123" y="2"/>
                    <a:pt x="123" y="2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2" y="1"/>
                    <a:pt x="122" y="1"/>
                    <a:pt x="122" y="1"/>
                  </a:cubicBezTo>
                  <a:cubicBezTo>
                    <a:pt x="122" y="1"/>
                    <a:pt x="122" y="1"/>
                    <a:pt x="122" y="1"/>
                  </a:cubicBezTo>
                  <a:cubicBezTo>
                    <a:pt x="122" y="2"/>
                    <a:pt x="122" y="2"/>
                    <a:pt x="122" y="2"/>
                  </a:cubicBezTo>
                  <a:cubicBezTo>
                    <a:pt x="122" y="2"/>
                    <a:pt x="122" y="2"/>
                    <a:pt x="122" y="2"/>
                  </a:cubicBezTo>
                  <a:close/>
                  <a:moveTo>
                    <a:pt x="122" y="4"/>
                  </a:moveTo>
                  <a:cubicBezTo>
                    <a:pt x="122" y="4"/>
                    <a:pt x="122" y="4"/>
                    <a:pt x="122" y="4"/>
                  </a:cubicBezTo>
                  <a:cubicBezTo>
                    <a:pt x="123" y="4"/>
                    <a:pt x="123" y="4"/>
                    <a:pt x="123" y="4"/>
                  </a:cubicBezTo>
                  <a:cubicBezTo>
                    <a:pt x="123" y="4"/>
                    <a:pt x="123" y="4"/>
                    <a:pt x="123" y="4"/>
                  </a:cubicBezTo>
                  <a:cubicBezTo>
                    <a:pt x="123" y="3"/>
                    <a:pt x="123" y="3"/>
                    <a:pt x="123" y="3"/>
                  </a:cubicBezTo>
                  <a:cubicBezTo>
                    <a:pt x="123" y="3"/>
                    <a:pt x="123" y="3"/>
                    <a:pt x="123" y="3"/>
                  </a:cubicBezTo>
                  <a:cubicBezTo>
                    <a:pt x="122" y="3"/>
                    <a:pt x="122" y="3"/>
                    <a:pt x="122" y="3"/>
                  </a:cubicBezTo>
                  <a:cubicBezTo>
                    <a:pt x="122" y="4"/>
                    <a:pt x="122" y="4"/>
                    <a:pt x="122" y="4"/>
                  </a:cubicBezTo>
                  <a:close/>
                  <a:moveTo>
                    <a:pt x="118" y="4"/>
                  </a:moveTo>
                  <a:cubicBezTo>
                    <a:pt x="119" y="5"/>
                    <a:pt x="119" y="5"/>
                    <a:pt x="119" y="5"/>
                  </a:cubicBezTo>
                  <a:cubicBezTo>
                    <a:pt x="119" y="5"/>
                    <a:pt x="119" y="5"/>
                    <a:pt x="119" y="5"/>
                  </a:cubicBezTo>
                  <a:cubicBezTo>
                    <a:pt x="120" y="5"/>
                    <a:pt x="120" y="5"/>
                    <a:pt x="120" y="5"/>
                  </a:cubicBezTo>
                  <a:cubicBezTo>
                    <a:pt x="120" y="5"/>
                    <a:pt x="120" y="5"/>
                    <a:pt x="120" y="5"/>
                  </a:cubicBezTo>
                  <a:cubicBezTo>
                    <a:pt x="121" y="4"/>
                    <a:pt x="121" y="4"/>
                    <a:pt x="121" y="4"/>
                  </a:cubicBezTo>
                  <a:cubicBezTo>
                    <a:pt x="119" y="4"/>
                    <a:pt x="119" y="4"/>
                    <a:pt x="119" y="4"/>
                  </a:cubicBezTo>
                  <a:cubicBezTo>
                    <a:pt x="119" y="3"/>
                    <a:pt x="119" y="3"/>
                    <a:pt x="119" y="3"/>
                  </a:cubicBezTo>
                  <a:cubicBezTo>
                    <a:pt x="119" y="2"/>
                    <a:pt x="119" y="2"/>
                    <a:pt x="119" y="2"/>
                  </a:cubicBezTo>
                  <a:cubicBezTo>
                    <a:pt x="119" y="3"/>
                    <a:pt x="119" y="3"/>
                    <a:pt x="119" y="3"/>
                  </a:cubicBezTo>
                  <a:cubicBezTo>
                    <a:pt x="118" y="3"/>
                    <a:pt x="118" y="3"/>
                    <a:pt x="118" y="3"/>
                  </a:cubicBezTo>
                  <a:cubicBezTo>
                    <a:pt x="118" y="3"/>
                    <a:pt x="118" y="3"/>
                    <a:pt x="118" y="3"/>
                  </a:cubicBezTo>
                  <a:cubicBezTo>
                    <a:pt x="118" y="4"/>
                    <a:pt x="118" y="4"/>
                    <a:pt x="118" y="4"/>
                  </a:cubicBezTo>
                  <a:close/>
                  <a:moveTo>
                    <a:pt x="116" y="5"/>
                  </a:moveTo>
                  <a:cubicBezTo>
                    <a:pt x="116" y="5"/>
                    <a:pt x="116" y="5"/>
                    <a:pt x="116" y="5"/>
                  </a:cubicBezTo>
                  <a:cubicBezTo>
                    <a:pt x="117" y="5"/>
                    <a:pt x="117" y="5"/>
                    <a:pt x="117" y="5"/>
                  </a:cubicBezTo>
                  <a:cubicBezTo>
                    <a:pt x="117" y="5"/>
                    <a:pt x="117" y="5"/>
                    <a:pt x="117" y="5"/>
                  </a:cubicBezTo>
                  <a:cubicBezTo>
                    <a:pt x="117" y="5"/>
                    <a:pt x="117" y="5"/>
                    <a:pt x="117" y="5"/>
                  </a:cubicBezTo>
                  <a:cubicBezTo>
                    <a:pt x="116" y="4"/>
                    <a:pt x="116" y="4"/>
                    <a:pt x="116" y="4"/>
                  </a:cubicBezTo>
                  <a:cubicBezTo>
                    <a:pt x="116" y="5"/>
                    <a:pt x="116" y="5"/>
                    <a:pt x="116" y="5"/>
                  </a:cubicBezTo>
                  <a:close/>
                  <a:moveTo>
                    <a:pt x="103" y="8"/>
                  </a:moveTo>
                  <a:cubicBezTo>
                    <a:pt x="103" y="9"/>
                    <a:pt x="103" y="9"/>
                    <a:pt x="103" y="9"/>
                  </a:cubicBezTo>
                  <a:cubicBezTo>
                    <a:pt x="104" y="9"/>
                    <a:pt x="104" y="9"/>
                    <a:pt x="104" y="9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6" y="10"/>
                    <a:pt x="106" y="10"/>
                    <a:pt x="106" y="10"/>
                  </a:cubicBezTo>
                  <a:cubicBezTo>
                    <a:pt x="106" y="9"/>
                    <a:pt x="106" y="9"/>
                    <a:pt x="106" y="9"/>
                  </a:cubicBezTo>
                  <a:cubicBezTo>
                    <a:pt x="106" y="8"/>
                    <a:pt x="106" y="8"/>
                    <a:pt x="106" y="8"/>
                  </a:cubicBezTo>
                  <a:cubicBezTo>
                    <a:pt x="106" y="8"/>
                    <a:pt x="106" y="8"/>
                    <a:pt x="106" y="8"/>
                  </a:cubicBezTo>
                  <a:cubicBezTo>
                    <a:pt x="106" y="8"/>
                    <a:pt x="106" y="8"/>
                    <a:pt x="106" y="8"/>
                  </a:cubicBezTo>
                  <a:cubicBezTo>
                    <a:pt x="106" y="7"/>
                    <a:pt x="106" y="7"/>
                    <a:pt x="106" y="7"/>
                  </a:cubicBezTo>
                  <a:cubicBezTo>
                    <a:pt x="105" y="7"/>
                    <a:pt x="105" y="7"/>
                    <a:pt x="105" y="7"/>
                  </a:cubicBezTo>
                  <a:cubicBezTo>
                    <a:pt x="104" y="6"/>
                    <a:pt x="104" y="6"/>
                    <a:pt x="104" y="6"/>
                  </a:cubicBezTo>
                  <a:cubicBezTo>
                    <a:pt x="104" y="7"/>
                    <a:pt x="104" y="7"/>
                    <a:pt x="104" y="7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lose/>
                  <a:moveTo>
                    <a:pt x="102" y="9"/>
                  </a:moveTo>
                  <a:cubicBezTo>
                    <a:pt x="103" y="10"/>
                    <a:pt x="103" y="10"/>
                    <a:pt x="103" y="10"/>
                  </a:cubicBezTo>
                  <a:cubicBezTo>
                    <a:pt x="103" y="10"/>
                    <a:pt x="103" y="10"/>
                    <a:pt x="103" y="10"/>
                  </a:cubicBezTo>
                  <a:cubicBezTo>
                    <a:pt x="103" y="9"/>
                    <a:pt x="103" y="9"/>
                    <a:pt x="103" y="9"/>
                  </a:cubicBezTo>
                  <a:cubicBezTo>
                    <a:pt x="102" y="8"/>
                    <a:pt x="102" y="8"/>
                    <a:pt x="102" y="8"/>
                  </a:cubicBezTo>
                  <a:cubicBezTo>
                    <a:pt x="102" y="9"/>
                    <a:pt x="102" y="9"/>
                    <a:pt x="102" y="9"/>
                  </a:cubicBezTo>
                  <a:close/>
                  <a:moveTo>
                    <a:pt x="98" y="8"/>
                  </a:moveTo>
                  <a:cubicBezTo>
                    <a:pt x="98" y="9"/>
                    <a:pt x="98" y="9"/>
                    <a:pt x="98" y="9"/>
                  </a:cubicBezTo>
                  <a:cubicBezTo>
                    <a:pt x="99" y="9"/>
                    <a:pt x="99" y="9"/>
                    <a:pt x="99" y="9"/>
                  </a:cubicBezTo>
                  <a:cubicBezTo>
                    <a:pt x="99" y="9"/>
                    <a:pt x="99" y="9"/>
                    <a:pt x="99" y="9"/>
                  </a:cubicBezTo>
                  <a:cubicBezTo>
                    <a:pt x="100" y="9"/>
                    <a:pt x="100" y="9"/>
                    <a:pt x="100" y="9"/>
                  </a:cubicBezTo>
                  <a:cubicBezTo>
                    <a:pt x="100" y="9"/>
                    <a:pt x="100" y="9"/>
                    <a:pt x="100" y="9"/>
                  </a:cubicBezTo>
                  <a:cubicBezTo>
                    <a:pt x="99" y="9"/>
                    <a:pt x="99" y="9"/>
                    <a:pt x="99" y="9"/>
                  </a:cubicBezTo>
                  <a:cubicBezTo>
                    <a:pt x="99" y="8"/>
                    <a:pt x="99" y="8"/>
                    <a:pt x="99" y="8"/>
                  </a:cubicBezTo>
                  <a:cubicBezTo>
                    <a:pt x="99" y="8"/>
                    <a:pt x="99" y="8"/>
                    <a:pt x="99" y="8"/>
                  </a:cubicBezTo>
                  <a:cubicBezTo>
                    <a:pt x="98" y="7"/>
                    <a:pt x="98" y="7"/>
                    <a:pt x="98" y="7"/>
                  </a:cubicBezTo>
                  <a:cubicBezTo>
                    <a:pt x="98" y="8"/>
                    <a:pt x="98" y="8"/>
                    <a:pt x="98" y="8"/>
                  </a:cubicBezTo>
                  <a:cubicBezTo>
                    <a:pt x="98" y="8"/>
                    <a:pt x="98" y="8"/>
                    <a:pt x="98" y="8"/>
                  </a:cubicBezTo>
                  <a:close/>
                  <a:moveTo>
                    <a:pt x="95" y="16"/>
                  </a:moveTo>
                  <a:cubicBezTo>
                    <a:pt x="95" y="16"/>
                    <a:pt x="95" y="16"/>
                    <a:pt x="95" y="16"/>
                  </a:cubicBezTo>
                  <a:cubicBezTo>
                    <a:pt x="96" y="16"/>
                    <a:pt x="96" y="16"/>
                    <a:pt x="96" y="16"/>
                  </a:cubicBezTo>
                  <a:cubicBezTo>
                    <a:pt x="96" y="15"/>
                    <a:pt x="96" y="15"/>
                    <a:pt x="96" y="15"/>
                  </a:cubicBezTo>
                  <a:cubicBezTo>
                    <a:pt x="96" y="15"/>
                    <a:pt x="96" y="15"/>
                    <a:pt x="96" y="15"/>
                  </a:cubicBezTo>
                  <a:cubicBezTo>
                    <a:pt x="95" y="14"/>
                    <a:pt x="95" y="14"/>
                    <a:pt x="95" y="14"/>
                  </a:cubicBezTo>
                  <a:cubicBezTo>
                    <a:pt x="95" y="13"/>
                    <a:pt x="95" y="13"/>
                    <a:pt x="95" y="13"/>
                  </a:cubicBezTo>
                  <a:cubicBezTo>
                    <a:pt x="94" y="13"/>
                    <a:pt x="94" y="13"/>
                    <a:pt x="94" y="13"/>
                  </a:cubicBezTo>
                  <a:cubicBezTo>
                    <a:pt x="94" y="14"/>
                    <a:pt x="94" y="14"/>
                    <a:pt x="94" y="14"/>
                  </a:cubicBezTo>
                  <a:cubicBezTo>
                    <a:pt x="95" y="14"/>
                    <a:pt x="95" y="14"/>
                    <a:pt x="95" y="14"/>
                  </a:cubicBezTo>
                  <a:cubicBezTo>
                    <a:pt x="95" y="15"/>
                    <a:pt x="95" y="15"/>
                    <a:pt x="95" y="15"/>
                  </a:cubicBezTo>
                  <a:cubicBezTo>
                    <a:pt x="95" y="16"/>
                    <a:pt x="95" y="16"/>
                    <a:pt x="95" y="16"/>
                  </a:cubicBezTo>
                  <a:close/>
                  <a:moveTo>
                    <a:pt x="96" y="23"/>
                  </a:moveTo>
                  <a:cubicBezTo>
                    <a:pt x="97" y="23"/>
                    <a:pt x="97" y="23"/>
                    <a:pt x="97" y="23"/>
                  </a:cubicBezTo>
                  <a:cubicBezTo>
                    <a:pt x="98" y="23"/>
                    <a:pt x="98" y="23"/>
                    <a:pt x="98" y="23"/>
                  </a:cubicBezTo>
                  <a:cubicBezTo>
                    <a:pt x="98" y="22"/>
                    <a:pt x="98" y="22"/>
                    <a:pt x="98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7" y="21"/>
                    <a:pt x="97" y="21"/>
                    <a:pt x="97" y="21"/>
                  </a:cubicBezTo>
                  <a:cubicBezTo>
                    <a:pt x="97" y="21"/>
                    <a:pt x="97" y="21"/>
                    <a:pt x="97" y="21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5" y="22"/>
                    <a:pt x="95" y="22"/>
                    <a:pt x="95" y="22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96" y="23"/>
                    <a:pt x="96" y="23"/>
                    <a:pt x="96" y="23"/>
                  </a:cubicBezTo>
                  <a:cubicBezTo>
                    <a:pt x="96" y="23"/>
                    <a:pt x="96" y="23"/>
                    <a:pt x="96" y="23"/>
                  </a:cubicBezTo>
                  <a:close/>
                  <a:moveTo>
                    <a:pt x="96" y="24"/>
                  </a:moveTo>
                  <a:cubicBezTo>
                    <a:pt x="96" y="25"/>
                    <a:pt x="96" y="25"/>
                    <a:pt x="96" y="25"/>
                  </a:cubicBezTo>
                  <a:cubicBezTo>
                    <a:pt x="96" y="26"/>
                    <a:pt x="96" y="26"/>
                    <a:pt x="96" y="26"/>
                  </a:cubicBezTo>
                  <a:cubicBezTo>
                    <a:pt x="96" y="26"/>
                    <a:pt x="96" y="26"/>
                    <a:pt x="96" y="26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8" y="25"/>
                    <a:pt x="98" y="25"/>
                    <a:pt x="98" y="25"/>
                  </a:cubicBezTo>
                  <a:cubicBezTo>
                    <a:pt x="97" y="24"/>
                    <a:pt x="97" y="24"/>
                    <a:pt x="97" y="24"/>
                  </a:cubicBezTo>
                  <a:cubicBezTo>
                    <a:pt x="97" y="24"/>
                    <a:pt x="97" y="24"/>
                    <a:pt x="97" y="24"/>
                  </a:cubicBezTo>
                  <a:cubicBezTo>
                    <a:pt x="96" y="24"/>
                    <a:pt x="96" y="24"/>
                    <a:pt x="96" y="24"/>
                  </a:cubicBezTo>
                  <a:close/>
                  <a:moveTo>
                    <a:pt x="84" y="17"/>
                  </a:moveTo>
                  <a:cubicBezTo>
                    <a:pt x="84" y="16"/>
                    <a:pt x="84" y="16"/>
                    <a:pt x="84" y="16"/>
                  </a:cubicBezTo>
                  <a:cubicBezTo>
                    <a:pt x="84" y="16"/>
                    <a:pt x="84" y="16"/>
                    <a:pt x="84" y="16"/>
                  </a:cubicBezTo>
                  <a:cubicBezTo>
                    <a:pt x="84" y="16"/>
                    <a:pt x="84" y="16"/>
                    <a:pt x="84" y="16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83" y="15"/>
                    <a:pt x="83" y="15"/>
                    <a:pt x="83" y="15"/>
                  </a:cubicBezTo>
                  <a:cubicBezTo>
                    <a:pt x="83" y="16"/>
                    <a:pt x="83" y="16"/>
                    <a:pt x="83" y="16"/>
                  </a:cubicBezTo>
                  <a:cubicBezTo>
                    <a:pt x="84" y="17"/>
                    <a:pt x="84" y="17"/>
                    <a:pt x="84" y="17"/>
                  </a:cubicBezTo>
                  <a:close/>
                  <a:moveTo>
                    <a:pt x="82" y="22"/>
                  </a:moveTo>
                  <a:cubicBezTo>
                    <a:pt x="82" y="22"/>
                    <a:pt x="82" y="22"/>
                    <a:pt x="82" y="22"/>
                  </a:cubicBezTo>
                  <a:cubicBezTo>
                    <a:pt x="83" y="21"/>
                    <a:pt x="83" y="21"/>
                    <a:pt x="83" y="21"/>
                  </a:cubicBezTo>
                  <a:cubicBezTo>
                    <a:pt x="83" y="20"/>
                    <a:pt x="83" y="20"/>
                    <a:pt x="83" y="20"/>
                  </a:cubicBezTo>
                  <a:cubicBezTo>
                    <a:pt x="82" y="19"/>
                    <a:pt x="82" y="19"/>
                    <a:pt x="82" y="19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2" y="17"/>
                    <a:pt x="82" y="17"/>
                    <a:pt x="82" y="17"/>
                  </a:cubicBezTo>
                  <a:cubicBezTo>
                    <a:pt x="82" y="16"/>
                    <a:pt x="82" y="16"/>
                    <a:pt x="82" y="16"/>
                  </a:cubicBezTo>
                  <a:cubicBezTo>
                    <a:pt x="82" y="15"/>
                    <a:pt x="82" y="15"/>
                    <a:pt x="82" y="15"/>
                  </a:cubicBezTo>
                  <a:cubicBezTo>
                    <a:pt x="82" y="14"/>
                    <a:pt x="82" y="14"/>
                    <a:pt x="82" y="14"/>
                  </a:cubicBezTo>
                  <a:cubicBezTo>
                    <a:pt x="81" y="13"/>
                    <a:pt x="81" y="13"/>
                    <a:pt x="81" y="13"/>
                  </a:cubicBezTo>
                  <a:cubicBezTo>
                    <a:pt x="81" y="14"/>
                    <a:pt x="81" y="14"/>
                    <a:pt x="81" y="14"/>
                  </a:cubicBezTo>
                  <a:cubicBezTo>
                    <a:pt x="81" y="16"/>
                    <a:pt x="81" y="16"/>
                    <a:pt x="81" y="16"/>
                  </a:cubicBezTo>
                  <a:cubicBezTo>
                    <a:pt x="80" y="17"/>
                    <a:pt x="80" y="17"/>
                    <a:pt x="80" y="17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81" y="19"/>
                    <a:pt x="81" y="19"/>
                    <a:pt x="81" y="19"/>
                  </a:cubicBezTo>
                  <a:cubicBezTo>
                    <a:pt x="81" y="20"/>
                    <a:pt x="81" y="20"/>
                    <a:pt x="81" y="20"/>
                  </a:cubicBezTo>
                  <a:cubicBezTo>
                    <a:pt x="82" y="22"/>
                    <a:pt x="82" y="22"/>
                    <a:pt x="82" y="22"/>
                  </a:cubicBezTo>
                  <a:close/>
                  <a:moveTo>
                    <a:pt x="34" y="28"/>
                  </a:moveTo>
                  <a:cubicBezTo>
                    <a:pt x="35" y="29"/>
                    <a:pt x="35" y="29"/>
                    <a:pt x="35" y="29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4" y="28"/>
                    <a:pt x="34" y="28"/>
                    <a:pt x="34" y="28"/>
                  </a:cubicBezTo>
                  <a:close/>
                  <a:moveTo>
                    <a:pt x="4" y="63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4" y="63"/>
                    <a:pt x="4" y="63"/>
                    <a:pt x="4" y="63"/>
                  </a:cubicBezTo>
                  <a:cubicBezTo>
                    <a:pt x="4" y="63"/>
                    <a:pt x="4" y="63"/>
                    <a:pt x="4" y="63"/>
                  </a:cubicBezTo>
                  <a:close/>
                  <a:moveTo>
                    <a:pt x="0" y="63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2" y="64"/>
                    <a:pt x="2" y="64"/>
                    <a:pt x="2" y="64"/>
                  </a:cubicBezTo>
                  <a:cubicBezTo>
                    <a:pt x="2" y="65"/>
                    <a:pt x="2" y="65"/>
                    <a:pt x="2" y="65"/>
                  </a:cubicBezTo>
                  <a:cubicBezTo>
                    <a:pt x="3" y="64"/>
                    <a:pt x="3" y="64"/>
                    <a:pt x="3" y="64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63"/>
                    <a:pt x="0" y="63"/>
                    <a:pt x="0" y="63"/>
                  </a:cubicBezTo>
                  <a:close/>
                  <a:moveTo>
                    <a:pt x="34" y="97"/>
                  </a:moveTo>
                  <a:cubicBezTo>
                    <a:pt x="33" y="97"/>
                    <a:pt x="33" y="97"/>
                    <a:pt x="33" y="97"/>
                  </a:cubicBezTo>
                  <a:cubicBezTo>
                    <a:pt x="34" y="97"/>
                    <a:pt x="34" y="97"/>
                    <a:pt x="34" y="97"/>
                  </a:cubicBezTo>
                  <a:cubicBezTo>
                    <a:pt x="34" y="97"/>
                    <a:pt x="34" y="97"/>
                    <a:pt x="34" y="97"/>
                  </a:cubicBezTo>
                  <a:cubicBezTo>
                    <a:pt x="34" y="96"/>
                    <a:pt x="34" y="96"/>
                    <a:pt x="34" y="96"/>
                  </a:cubicBezTo>
                  <a:cubicBezTo>
                    <a:pt x="34" y="97"/>
                    <a:pt x="34" y="97"/>
                    <a:pt x="34" y="97"/>
                  </a:cubicBezTo>
                  <a:close/>
                  <a:moveTo>
                    <a:pt x="34" y="100"/>
                  </a:moveTo>
                  <a:cubicBezTo>
                    <a:pt x="34" y="100"/>
                    <a:pt x="34" y="100"/>
                    <a:pt x="34" y="100"/>
                  </a:cubicBezTo>
                  <a:cubicBezTo>
                    <a:pt x="35" y="100"/>
                    <a:pt x="35" y="100"/>
                    <a:pt x="35" y="100"/>
                  </a:cubicBezTo>
                  <a:cubicBezTo>
                    <a:pt x="36" y="100"/>
                    <a:pt x="36" y="100"/>
                    <a:pt x="36" y="100"/>
                  </a:cubicBezTo>
                  <a:cubicBezTo>
                    <a:pt x="37" y="101"/>
                    <a:pt x="37" y="101"/>
                    <a:pt x="37" y="101"/>
                  </a:cubicBezTo>
                  <a:cubicBezTo>
                    <a:pt x="37" y="101"/>
                    <a:pt x="37" y="101"/>
                    <a:pt x="37" y="101"/>
                  </a:cubicBezTo>
                  <a:cubicBezTo>
                    <a:pt x="37" y="100"/>
                    <a:pt x="37" y="100"/>
                    <a:pt x="37" y="100"/>
                  </a:cubicBezTo>
                  <a:cubicBezTo>
                    <a:pt x="37" y="100"/>
                    <a:pt x="37" y="100"/>
                    <a:pt x="37" y="100"/>
                  </a:cubicBezTo>
                  <a:cubicBezTo>
                    <a:pt x="36" y="100"/>
                    <a:pt x="36" y="100"/>
                    <a:pt x="36" y="100"/>
                  </a:cubicBezTo>
                  <a:cubicBezTo>
                    <a:pt x="35" y="100"/>
                    <a:pt x="35" y="100"/>
                    <a:pt x="35" y="100"/>
                  </a:cubicBezTo>
                  <a:cubicBezTo>
                    <a:pt x="34" y="99"/>
                    <a:pt x="34" y="99"/>
                    <a:pt x="34" y="99"/>
                  </a:cubicBezTo>
                  <a:cubicBezTo>
                    <a:pt x="34" y="99"/>
                    <a:pt x="34" y="99"/>
                    <a:pt x="34" y="99"/>
                  </a:cubicBezTo>
                  <a:cubicBezTo>
                    <a:pt x="34" y="100"/>
                    <a:pt x="34" y="100"/>
                    <a:pt x="34" y="100"/>
                  </a:cubicBezTo>
                  <a:cubicBezTo>
                    <a:pt x="34" y="100"/>
                    <a:pt x="34" y="100"/>
                    <a:pt x="34" y="100"/>
                  </a:cubicBezTo>
                  <a:close/>
                  <a:moveTo>
                    <a:pt x="35" y="101"/>
                  </a:moveTo>
                  <a:cubicBezTo>
                    <a:pt x="35" y="101"/>
                    <a:pt x="35" y="101"/>
                    <a:pt x="35" y="101"/>
                  </a:cubicBezTo>
                  <a:cubicBezTo>
                    <a:pt x="35" y="101"/>
                    <a:pt x="35" y="101"/>
                    <a:pt x="35" y="101"/>
                  </a:cubicBezTo>
                  <a:cubicBezTo>
                    <a:pt x="35" y="101"/>
                    <a:pt x="35" y="101"/>
                    <a:pt x="35" y="101"/>
                  </a:cubicBezTo>
                  <a:cubicBezTo>
                    <a:pt x="35" y="101"/>
                    <a:pt x="35" y="101"/>
                    <a:pt x="35" y="101"/>
                  </a:cubicBezTo>
                  <a:close/>
                  <a:moveTo>
                    <a:pt x="35" y="106"/>
                  </a:moveTo>
                  <a:cubicBezTo>
                    <a:pt x="35" y="107"/>
                    <a:pt x="35" y="107"/>
                    <a:pt x="35" y="107"/>
                  </a:cubicBezTo>
                  <a:cubicBezTo>
                    <a:pt x="36" y="107"/>
                    <a:pt x="36" y="107"/>
                    <a:pt x="36" y="107"/>
                  </a:cubicBezTo>
                  <a:cubicBezTo>
                    <a:pt x="36" y="107"/>
                    <a:pt x="36" y="107"/>
                    <a:pt x="36" y="107"/>
                  </a:cubicBezTo>
                  <a:cubicBezTo>
                    <a:pt x="37" y="107"/>
                    <a:pt x="37" y="107"/>
                    <a:pt x="37" y="107"/>
                  </a:cubicBezTo>
                  <a:cubicBezTo>
                    <a:pt x="37" y="106"/>
                    <a:pt x="37" y="106"/>
                    <a:pt x="37" y="106"/>
                  </a:cubicBezTo>
                  <a:cubicBezTo>
                    <a:pt x="36" y="106"/>
                    <a:pt x="36" y="106"/>
                    <a:pt x="36" y="106"/>
                  </a:cubicBezTo>
                  <a:cubicBezTo>
                    <a:pt x="35" y="106"/>
                    <a:pt x="35" y="106"/>
                    <a:pt x="35" y="106"/>
                  </a:cubicBezTo>
                  <a:cubicBezTo>
                    <a:pt x="35" y="106"/>
                    <a:pt x="35" y="106"/>
                    <a:pt x="35" y="106"/>
                  </a:cubicBezTo>
                  <a:close/>
                  <a:moveTo>
                    <a:pt x="34" y="108"/>
                  </a:moveTo>
                  <a:cubicBezTo>
                    <a:pt x="34" y="109"/>
                    <a:pt x="34" y="109"/>
                    <a:pt x="34" y="109"/>
                  </a:cubicBezTo>
                  <a:cubicBezTo>
                    <a:pt x="35" y="109"/>
                    <a:pt x="35" y="109"/>
                    <a:pt x="35" y="109"/>
                  </a:cubicBezTo>
                  <a:cubicBezTo>
                    <a:pt x="36" y="108"/>
                    <a:pt x="36" y="108"/>
                    <a:pt x="36" y="108"/>
                  </a:cubicBezTo>
                  <a:cubicBezTo>
                    <a:pt x="35" y="108"/>
                    <a:pt x="35" y="108"/>
                    <a:pt x="35" y="108"/>
                  </a:cubicBezTo>
                  <a:cubicBezTo>
                    <a:pt x="34" y="108"/>
                    <a:pt x="34" y="108"/>
                    <a:pt x="34" y="108"/>
                  </a:cubicBezTo>
                  <a:cubicBezTo>
                    <a:pt x="34" y="108"/>
                    <a:pt x="34" y="108"/>
                    <a:pt x="34" y="108"/>
                  </a:cubicBezTo>
                  <a:close/>
                  <a:moveTo>
                    <a:pt x="35" y="111"/>
                  </a:moveTo>
                  <a:cubicBezTo>
                    <a:pt x="36" y="111"/>
                    <a:pt x="36" y="111"/>
                    <a:pt x="36" y="111"/>
                  </a:cubicBezTo>
                  <a:cubicBezTo>
                    <a:pt x="36" y="111"/>
                    <a:pt x="36" y="111"/>
                    <a:pt x="36" y="111"/>
                  </a:cubicBezTo>
                  <a:cubicBezTo>
                    <a:pt x="36" y="111"/>
                    <a:pt x="36" y="111"/>
                    <a:pt x="36" y="111"/>
                  </a:cubicBezTo>
                  <a:cubicBezTo>
                    <a:pt x="36" y="110"/>
                    <a:pt x="36" y="110"/>
                    <a:pt x="36" y="110"/>
                  </a:cubicBezTo>
                  <a:cubicBezTo>
                    <a:pt x="35" y="111"/>
                    <a:pt x="35" y="111"/>
                    <a:pt x="35" y="111"/>
                  </a:cubicBezTo>
                  <a:cubicBezTo>
                    <a:pt x="35" y="111"/>
                    <a:pt x="35" y="111"/>
                    <a:pt x="35" y="111"/>
                  </a:cubicBezTo>
                  <a:close/>
                  <a:moveTo>
                    <a:pt x="37" y="112"/>
                  </a:moveTo>
                  <a:cubicBezTo>
                    <a:pt x="37" y="113"/>
                    <a:pt x="37" y="113"/>
                    <a:pt x="37" y="113"/>
                  </a:cubicBezTo>
                  <a:cubicBezTo>
                    <a:pt x="37" y="113"/>
                    <a:pt x="37" y="113"/>
                    <a:pt x="37" y="113"/>
                  </a:cubicBezTo>
                  <a:cubicBezTo>
                    <a:pt x="37" y="112"/>
                    <a:pt x="37" y="112"/>
                    <a:pt x="37" y="112"/>
                  </a:cubicBezTo>
                  <a:cubicBezTo>
                    <a:pt x="37" y="112"/>
                    <a:pt x="37" y="112"/>
                    <a:pt x="37" y="112"/>
                  </a:cubicBezTo>
                  <a:close/>
                  <a:moveTo>
                    <a:pt x="34" y="113"/>
                  </a:moveTo>
                  <a:cubicBezTo>
                    <a:pt x="34" y="113"/>
                    <a:pt x="34" y="113"/>
                    <a:pt x="34" y="113"/>
                  </a:cubicBezTo>
                  <a:cubicBezTo>
                    <a:pt x="34" y="112"/>
                    <a:pt x="34" y="112"/>
                    <a:pt x="34" y="112"/>
                  </a:cubicBezTo>
                  <a:cubicBezTo>
                    <a:pt x="34" y="113"/>
                    <a:pt x="34" y="113"/>
                    <a:pt x="34" y="113"/>
                  </a:cubicBezTo>
                  <a:cubicBezTo>
                    <a:pt x="34" y="113"/>
                    <a:pt x="34" y="113"/>
                    <a:pt x="34" y="113"/>
                  </a:cubicBezTo>
                  <a:close/>
                  <a:moveTo>
                    <a:pt x="35" y="113"/>
                  </a:moveTo>
                  <a:cubicBezTo>
                    <a:pt x="35" y="113"/>
                    <a:pt x="35" y="113"/>
                    <a:pt x="35" y="113"/>
                  </a:cubicBezTo>
                  <a:cubicBezTo>
                    <a:pt x="36" y="112"/>
                    <a:pt x="36" y="112"/>
                    <a:pt x="36" y="112"/>
                  </a:cubicBezTo>
                  <a:cubicBezTo>
                    <a:pt x="35" y="112"/>
                    <a:pt x="35" y="112"/>
                    <a:pt x="35" y="112"/>
                  </a:cubicBezTo>
                  <a:cubicBezTo>
                    <a:pt x="35" y="113"/>
                    <a:pt x="35" y="113"/>
                    <a:pt x="35" y="113"/>
                  </a:cubicBezTo>
                  <a:close/>
                  <a:moveTo>
                    <a:pt x="35" y="114"/>
                  </a:moveTo>
                  <a:cubicBezTo>
                    <a:pt x="35" y="113"/>
                    <a:pt x="35" y="113"/>
                    <a:pt x="35" y="113"/>
                  </a:cubicBezTo>
                  <a:cubicBezTo>
                    <a:pt x="35" y="113"/>
                    <a:pt x="35" y="113"/>
                    <a:pt x="35" y="113"/>
                  </a:cubicBezTo>
                  <a:cubicBezTo>
                    <a:pt x="35" y="113"/>
                    <a:pt x="35" y="113"/>
                    <a:pt x="35" y="113"/>
                  </a:cubicBezTo>
                  <a:cubicBezTo>
                    <a:pt x="35" y="114"/>
                    <a:pt x="35" y="114"/>
                    <a:pt x="35" y="114"/>
                  </a:cubicBezTo>
                  <a:close/>
                  <a:moveTo>
                    <a:pt x="35" y="115"/>
                  </a:moveTo>
                  <a:cubicBezTo>
                    <a:pt x="36" y="115"/>
                    <a:pt x="36" y="115"/>
                    <a:pt x="36" y="115"/>
                  </a:cubicBezTo>
                  <a:cubicBezTo>
                    <a:pt x="35" y="115"/>
                    <a:pt x="35" y="115"/>
                    <a:pt x="35" y="115"/>
                  </a:cubicBezTo>
                  <a:cubicBezTo>
                    <a:pt x="35" y="115"/>
                    <a:pt x="35" y="115"/>
                    <a:pt x="35" y="115"/>
                  </a:cubicBezTo>
                  <a:cubicBezTo>
                    <a:pt x="35" y="115"/>
                    <a:pt x="35" y="115"/>
                    <a:pt x="35" y="115"/>
                  </a:cubicBezTo>
                  <a:cubicBezTo>
                    <a:pt x="35" y="115"/>
                    <a:pt x="35" y="115"/>
                    <a:pt x="35" y="115"/>
                  </a:cubicBezTo>
                  <a:close/>
                  <a:moveTo>
                    <a:pt x="36" y="116"/>
                  </a:moveTo>
                  <a:cubicBezTo>
                    <a:pt x="37" y="116"/>
                    <a:pt x="37" y="116"/>
                    <a:pt x="37" y="116"/>
                  </a:cubicBezTo>
                  <a:cubicBezTo>
                    <a:pt x="37" y="115"/>
                    <a:pt x="37" y="115"/>
                    <a:pt x="37" y="115"/>
                  </a:cubicBezTo>
                  <a:cubicBezTo>
                    <a:pt x="36" y="115"/>
                    <a:pt x="36" y="115"/>
                    <a:pt x="36" y="115"/>
                  </a:cubicBezTo>
                  <a:cubicBezTo>
                    <a:pt x="36" y="115"/>
                    <a:pt x="36" y="115"/>
                    <a:pt x="36" y="115"/>
                  </a:cubicBezTo>
                  <a:cubicBezTo>
                    <a:pt x="36" y="115"/>
                    <a:pt x="36" y="116"/>
                    <a:pt x="36" y="116"/>
                  </a:cubicBezTo>
                  <a:close/>
                  <a:moveTo>
                    <a:pt x="33" y="118"/>
                  </a:moveTo>
                  <a:cubicBezTo>
                    <a:pt x="34" y="117"/>
                    <a:pt x="34" y="117"/>
                    <a:pt x="34" y="117"/>
                  </a:cubicBezTo>
                  <a:cubicBezTo>
                    <a:pt x="34" y="117"/>
                    <a:pt x="34" y="117"/>
                    <a:pt x="34" y="117"/>
                  </a:cubicBezTo>
                  <a:cubicBezTo>
                    <a:pt x="34" y="117"/>
                    <a:pt x="34" y="117"/>
                    <a:pt x="34" y="117"/>
                  </a:cubicBezTo>
                  <a:cubicBezTo>
                    <a:pt x="33" y="117"/>
                    <a:pt x="33" y="117"/>
                    <a:pt x="33" y="117"/>
                  </a:cubicBezTo>
                  <a:cubicBezTo>
                    <a:pt x="33" y="117"/>
                    <a:pt x="33" y="117"/>
                    <a:pt x="33" y="117"/>
                  </a:cubicBezTo>
                  <a:cubicBezTo>
                    <a:pt x="33" y="118"/>
                    <a:pt x="33" y="118"/>
                    <a:pt x="33" y="118"/>
                  </a:cubicBezTo>
                  <a:close/>
                  <a:moveTo>
                    <a:pt x="35" y="119"/>
                  </a:moveTo>
                  <a:cubicBezTo>
                    <a:pt x="36" y="118"/>
                    <a:pt x="36" y="118"/>
                    <a:pt x="36" y="118"/>
                  </a:cubicBezTo>
                  <a:cubicBezTo>
                    <a:pt x="37" y="117"/>
                    <a:pt x="37" y="117"/>
                    <a:pt x="37" y="117"/>
                  </a:cubicBezTo>
                  <a:cubicBezTo>
                    <a:pt x="37" y="117"/>
                    <a:pt x="37" y="117"/>
                    <a:pt x="37" y="117"/>
                  </a:cubicBezTo>
                  <a:cubicBezTo>
                    <a:pt x="36" y="117"/>
                    <a:pt x="36" y="117"/>
                    <a:pt x="36" y="117"/>
                  </a:cubicBezTo>
                  <a:cubicBezTo>
                    <a:pt x="35" y="117"/>
                    <a:pt x="35" y="117"/>
                    <a:pt x="35" y="117"/>
                  </a:cubicBezTo>
                  <a:cubicBezTo>
                    <a:pt x="35" y="118"/>
                    <a:pt x="35" y="118"/>
                    <a:pt x="35" y="118"/>
                  </a:cubicBezTo>
                  <a:cubicBezTo>
                    <a:pt x="35" y="118"/>
                    <a:pt x="35" y="118"/>
                    <a:pt x="35" y="118"/>
                  </a:cubicBezTo>
                  <a:cubicBezTo>
                    <a:pt x="34" y="118"/>
                    <a:pt x="34" y="118"/>
                    <a:pt x="34" y="118"/>
                  </a:cubicBezTo>
                  <a:cubicBezTo>
                    <a:pt x="34" y="119"/>
                    <a:pt x="34" y="119"/>
                    <a:pt x="34" y="119"/>
                  </a:cubicBezTo>
                  <a:cubicBezTo>
                    <a:pt x="34" y="119"/>
                    <a:pt x="34" y="119"/>
                    <a:pt x="34" y="119"/>
                  </a:cubicBezTo>
                  <a:cubicBezTo>
                    <a:pt x="35" y="119"/>
                    <a:pt x="35" y="119"/>
                    <a:pt x="35" y="119"/>
                  </a:cubicBezTo>
                  <a:cubicBezTo>
                    <a:pt x="35" y="119"/>
                    <a:pt x="35" y="119"/>
                    <a:pt x="35" y="119"/>
                  </a:cubicBezTo>
                  <a:close/>
                  <a:moveTo>
                    <a:pt x="36" y="119"/>
                  </a:moveTo>
                  <a:cubicBezTo>
                    <a:pt x="36" y="119"/>
                    <a:pt x="36" y="119"/>
                    <a:pt x="36" y="119"/>
                  </a:cubicBezTo>
                  <a:cubicBezTo>
                    <a:pt x="37" y="118"/>
                    <a:pt x="37" y="118"/>
                    <a:pt x="37" y="118"/>
                  </a:cubicBezTo>
                  <a:cubicBezTo>
                    <a:pt x="37" y="118"/>
                    <a:pt x="37" y="118"/>
                    <a:pt x="37" y="118"/>
                  </a:cubicBezTo>
                  <a:cubicBezTo>
                    <a:pt x="36" y="119"/>
                    <a:pt x="36" y="119"/>
                    <a:pt x="36" y="119"/>
                  </a:cubicBezTo>
                  <a:close/>
                  <a:moveTo>
                    <a:pt x="36" y="120"/>
                  </a:moveTo>
                  <a:cubicBezTo>
                    <a:pt x="36" y="119"/>
                    <a:pt x="36" y="119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36" y="120"/>
                    <a:pt x="36" y="120"/>
                    <a:pt x="36" y="120"/>
                  </a:cubicBezTo>
                  <a:close/>
                  <a:moveTo>
                    <a:pt x="34" y="120"/>
                  </a:moveTo>
                  <a:cubicBezTo>
                    <a:pt x="35" y="120"/>
                    <a:pt x="35" y="120"/>
                    <a:pt x="35" y="120"/>
                  </a:cubicBezTo>
                  <a:cubicBezTo>
                    <a:pt x="34" y="119"/>
                    <a:pt x="34" y="119"/>
                    <a:pt x="34" y="119"/>
                  </a:cubicBezTo>
                  <a:cubicBezTo>
                    <a:pt x="34" y="119"/>
                    <a:pt x="34" y="119"/>
                    <a:pt x="34" y="119"/>
                  </a:cubicBezTo>
                  <a:cubicBezTo>
                    <a:pt x="34" y="120"/>
                    <a:pt x="34" y="120"/>
                    <a:pt x="34" y="120"/>
                  </a:cubicBezTo>
                  <a:cubicBezTo>
                    <a:pt x="34" y="120"/>
                    <a:pt x="34" y="120"/>
                    <a:pt x="34" y="120"/>
                  </a:cubicBezTo>
                  <a:close/>
                  <a:moveTo>
                    <a:pt x="33" y="123"/>
                  </a:moveTo>
                  <a:cubicBezTo>
                    <a:pt x="33" y="123"/>
                    <a:pt x="33" y="123"/>
                    <a:pt x="33" y="123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4" y="122"/>
                    <a:pt x="34" y="122"/>
                    <a:pt x="34" y="122"/>
                  </a:cubicBezTo>
                  <a:cubicBezTo>
                    <a:pt x="35" y="122"/>
                    <a:pt x="35" y="122"/>
                    <a:pt x="35" y="122"/>
                  </a:cubicBezTo>
                  <a:cubicBezTo>
                    <a:pt x="35" y="122"/>
                    <a:pt x="35" y="122"/>
                    <a:pt x="35" y="122"/>
                  </a:cubicBezTo>
                  <a:cubicBezTo>
                    <a:pt x="35" y="122"/>
                    <a:pt x="35" y="122"/>
                    <a:pt x="35" y="122"/>
                  </a:cubicBezTo>
                  <a:cubicBezTo>
                    <a:pt x="34" y="122"/>
                    <a:pt x="34" y="122"/>
                    <a:pt x="34" y="122"/>
                  </a:cubicBezTo>
                  <a:cubicBezTo>
                    <a:pt x="33" y="122"/>
                    <a:pt x="33" y="122"/>
                    <a:pt x="33" y="122"/>
                  </a:cubicBezTo>
                  <a:cubicBezTo>
                    <a:pt x="33" y="122"/>
                    <a:pt x="33" y="122"/>
                    <a:pt x="33" y="122"/>
                  </a:cubicBezTo>
                  <a:cubicBezTo>
                    <a:pt x="33" y="122"/>
                    <a:pt x="33" y="123"/>
                    <a:pt x="33" y="123"/>
                  </a:cubicBezTo>
                  <a:close/>
                  <a:moveTo>
                    <a:pt x="32" y="125"/>
                  </a:moveTo>
                  <a:cubicBezTo>
                    <a:pt x="32" y="126"/>
                    <a:pt x="32" y="126"/>
                    <a:pt x="32" y="126"/>
                  </a:cubicBezTo>
                  <a:cubicBezTo>
                    <a:pt x="33" y="126"/>
                    <a:pt x="33" y="126"/>
                    <a:pt x="33" y="126"/>
                  </a:cubicBezTo>
                  <a:cubicBezTo>
                    <a:pt x="33" y="125"/>
                    <a:pt x="33" y="125"/>
                    <a:pt x="33" y="125"/>
                  </a:cubicBezTo>
                  <a:cubicBezTo>
                    <a:pt x="33" y="125"/>
                    <a:pt x="33" y="125"/>
                    <a:pt x="33" y="125"/>
                  </a:cubicBezTo>
                  <a:cubicBezTo>
                    <a:pt x="32" y="125"/>
                    <a:pt x="32" y="125"/>
                    <a:pt x="32" y="125"/>
                  </a:cubicBezTo>
                  <a:close/>
                  <a:moveTo>
                    <a:pt x="52" y="218"/>
                  </a:moveTo>
                  <a:cubicBezTo>
                    <a:pt x="52" y="217"/>
                    <a:pt x="52" y="217"/>
                    <a:pt x="52" y="217"/>
                  </a:cubicBezTo>
                  <a:cubicBezTo>
                    <a:pt x="53" y="217"/>
                    <a:pt x="53" y="217"/>
                    <a:pt x="53" y="217"/>
                  </a:cubicBezTo>
                  <a:cubicBezTo>
                    <a:pt x="53" y="217"/>
                    <a:pt x="53" y="217"/>
                    <a:pt x="53" y="217"/>
                  </a:cubicBezTo>
                  <a:cubicBezTo>
                    <a:pt x="53" y="218"/>
                    <a:pt x="53" y="218"/>
                    <a:pt x="53" y="218"/>
                  </a:cubicBezTo>
                  <a:cubicBezTo>
                    <a:pt x="52" y="218"/>
                    <a:pt x="52" y="218"/>
                    <a:pt x="52" y="218"/>
                  </a:cubicBezTo>
                  <a:cubicBezTo>
                    <a:pt x="52" y="218"/>
                    <a:pt x="52" y="218"/>
                    <a:pt x="52" y="218"/>
                  </a:cubicBezTo>
                  <a:cubicBezTo>
                    <a:pt x="52" y="218"/>
                    <a:pt x="52" y="218"/>
                    <a:pt x="52" y="218"/>
                  </a:cubicBezTo>
                  <a:close/>
                  <a:moveTo>
                    <a:pt x="47" y="215"/>
                  </a:moveTo>
                  <a:cubicBezTo>
                    <a:pt x="47" y="215"/>
                    <a:pt x="47" y="215"/>
                    <a:pt x="47" y="215"/>
                  </a:cubicBezTo>
                  <a:cubicBezTo>
                    <a:pt x="47" y="215"/>
                    <a:pt x="47" y="215"/>
                    <a:pt x="47" y="215"/>
                  </a:cubicBezTo>
                  <a:cubicBezTo>
                    <a:pt x="48" y="214"/>
                    <a:pt x="48" y="214"/>
                    <a:pt x="48" y="214"/>
                  </a:cubicBezTo>
                  <a:cubicBezTo>
                    <a:pt x="48" y="214"/>
                    <a:pt x="48" y="214"/>
                    <a:pt x="48" y="214"/>
                  </a:cubicBezTo>
                  <a:cubicBezTo>
                    <a:pt x="47" y="214"/>
                    <a:pt x="47" y="214"/>
                    <a:pt x="47" y="214"/>
                  </a:cubicBezTo>
                  <a:cubicBezTo>
                    <a:pt x="47" y="214"/>
                    <a:pt x="47" y="214"/>
                    <a:pt x="47" y="214"/>
                  </a:cubicBezTo>
                  <a:cubicBezTo>
                    <a:pt x="47" y="214"/>
                    <a:pt x="47" y="214"/>
                    <a:pt x="47" y="214"/>
                  </a:cubicBezTo>
                  <a:cubicBezTo>
                    <a:pt x="47" y="215"/>
                    <a:pt x="47" y="215"/>
                    <a:pt x="47" y="215"/>
                  </a:cubicBezTo>
                  <a:close/>
                  <a:moveTo>
                    <a:pt x="44" y="210"/>
                  </a:moveTo>
                  <a:cubicBezTo>
                    <a:pt x="44" y="210"/>
                    <a:pt x="44" y="210"/>
                    <a:pt x="44" y="210"/>
                  </a:cubicBezTo>
                  <a:cubicBezTo>
                    <a:pt x="44" y="210"/>
                    <a:pt x="44" y="210"/>
                    <a:pt x="44" y="210"/>
                  </a:cubicBezTo>
                  <a:cubicBezTo>
                    <a:pt x="45" y="210"/>
                    <a:pt x="45" y="210"/>
                    <a:pt x="45" y="210"/>
                  </a:cubicBezTo>
                  <a:cubicBezTo>
                    <a:pt x="45" y="209"/>
                    <a:pt x="45" y="209"/>
                    <a:pt x="45" y="209"/>
                  </a:cubicBezTo>
                  <a:cubicBezTo>
                    <a:pt x="44" y="209"/>
                    <a:pt x="44" y="209"/>
                    <a:pt x="44" y="209"/>
                  </a:cubicBezTo>
                  <a:cubicBezTo>
                    <a:pt x="44" y="210"/>
                    <a:pt x="44" y="210"/>
                    <a:pt x="44" y="210"/>
                  </a:cubicBezTo>
                  <a:close/>
                  <a:moveTo>
                    <a:pt x="42" y="210"/>
                  </a:moveTo>
                  <a:cubicBezTo>
                    <a:pt x="42" y="210"/>
                    <a:pt x="42" y="210"/>
                    <a:pt x="42" y="210"/>
                  </a:cubicBezTo>
                  <a:cubicBezTo>
                    <a:pt x="43" y="210"/>
                    <a:pt x="43" y="210"/>
                    <a:pt x="43" y="210"/>
                  </a:cubicBezTo>
                  <a:cubicBezTo>
                    <a:pt x="43" y="210"/>
                    <a:pt x="43" y="210"/>
                    <a:pt x="43" y="210"/>
                  </a:cubicBezTo>
                  <a:cubicBezTo>
                    <a:pt x="42" y="209"/>
                    <a:pt x="42" y="209"/>
                    <a:pt x="42" y="209"/>
                  </a:cubicBezTo>
                  <a:cubicBezTo>
                    <a:pt x="42" y="210"/>
                    <a:pt x="42" y="210"/>
                    <a:pt x="42" y="210"/>
                  </a:cubicBezTo>
                  <a:close/>
                  <a:moveTo>
                    <a:pt x="37" y="210"/>
                  </a:moveTo>
                  <a:cubicBezTo>
                    <a:pt x="37" y="210"/>
                    <a:pt x="37" y="210"/>
                    <a:pt x="37" y="210"/>
                  </a:cubicBezTo>
                  <a:cubicBezTo>
                    <a:pt x="38" y="210"/>
                    <a:pt x="38" y="210"/>
                    <a:pt x="38" y="210"/>
                  </a:cubicBezTo>
                  <a:cubicBezTo>
                    <a:pt x="38" y="211"/>
                    <a:pt x="38" y="211"/>
                    <a:pt x="38" y="211"/>
                  </a:cubicBezTo>
                  <a:cubicBezTo>
                    <a:pt x="39" y="211"/>
                    <a:pt x="39" y="211"/>
                    <a:pt x="39" y="211"/>
                  </a:cubicBezTo>
                  <a:cubicBezTo>
                    <a:pt x="38" y="210"/>
                    <a:pt x="38" y="210"/>
                    <a:pt x="38" y="210"/>
                  </a:cubicBezTo>
                  <a:cubicBezTo>
                    <a:pt x="38" y="210"/>
                    <a:pt x="38" y="210"/>
                    <a:pt x="38" y="210"/>
                  </a:cubicBezTo>
                  <a:cubicBezTo>
                    <a:pt x="37" y="210"/>
                    <a:pt x="37" y="210"/>
                    <a:pt x="37" y="210"/>
                  </a:cubicBezTo>
                  <a:close/>
                  <a:moveTo>
                    <a:pt x="31" y="186"/>
                  </a:moveTo>
                  <a:cubicBezTo>
                    <a:pt x="31" y="186"/>
                    <a:pt x="31" y="186"/>
                    <a:pt x="31" y="186"/>
                  </a:cubicBezTo>
                  <a:cubicBezTo>
                    <a:pt x="32" y="185"/>
                    <a:pt x="32" y="185"/>
                    <a:pt x="32" y="185"/>
                  </a:cubicBezTo>
                  <a:cubicBezTo>
                    <a:pt x="33" y="184"/>
                    <a:pt x="33" y="184"/>
                    <a:pt x="33" y="184"/>
                  </a:cubicBezTo>
                  <a:cubicBezTo>
                    <a:pt x="32" y="184"/>
                    <a:pt x="32" y="184"/>
                    <a:pt x="32" y="184"/>
                  </a:cubicBezTo>
                  <a:cubicBezTo>
                    <a:pt x="32" y="185"/>
                    <a:pt x="32" y="185"/>
                    <a:pt x="32" y="185"/>
                  </a:cubicBezTo>
                  <a:cubicBezTo>
                    <a:pt x="31" y="186"/>
                    <a:pt x="31" y="186"/>
                    <a:pt x="31" y="186"/>
                  </a:cubicBezTo>
                  <a:close/>
                  <a:moveTo>
                    <a:pt x="31" y="185"/>
                  </a:moveTo>
                  <a:cubicBezTo>
                    <a:pt x="31" y="185"/>
                    <a:pt x="31" y="185"/>
                    <a:pt x="31" y="185"/>
                  </a:cubicBezTo>
                  <a:cubicBezTo>
                    <a:pt x="31" y="185"/>
                    <a:pt x="31" y="185"/>
                    <a:pt x="31" y="185"/>
                  </a:cubicBezTo>
                  <a:cubicBezTo>
                    <a:pt x="32" y="185"/>
                    <a:pt x="32" y="185"/>
                    <a:pt x="32" y="185"/>
                  </a:cubicBezTo>
                  <a:cubicBezTo>
                    <a:pt x="32" y="184"/>
                    <a:pt x="32" y="184"/>
                    <a:pt x="32" y="184"/>
                  </a:cubicBezTo>
                  <a:cubicBezTo>
                    <a:pt x="32" y="184"/>
                    <a:pt x="32" y="184"/>
                    <a:pt x="32" y="184"/>
                  </a:cubicBezTo>
                  <a:cubicBezTo>
                    <a:pt x="31" y="185"/>
                    <a:pt x="31" y="185"/>
                    <a:pt x="31" y="185"/>
                  </a:cubicBezTo>
                  <a:close/>
                  <a:moveTo>
                    <a:pt x="27" y="177"/>
                  </a:moveTo>
                  <a:cubicBezTo>
                    <a:pt x="27" y="177"/>
                    <a:pt x="27" y="177"/>
                    <a:pt x="27" y="177"/>
                  </a:cubicBezTo>
                  <a:cubicBezTo>
                    <a:pt x="27" y="177"/>
                    <a:pt x="27" y="177"/>
                    <a:pt x="27" y="177"/>
                  </a:cubicBezTo>
                  <a:cubicBezTo>
                    <a:pt x="28" y="177"/>
                    <a:pt x="28" y="177"/>
                    <a:pt x="28" y="177"/>
                  </a:cubicBezTo>
                  <a:cubicBezTo>
                    <a:pt x="28" y="177"/>
                    <a:pt x="28" y="177"/>
                    <a:pt x="28" y="177"/>
                  </a:cubicBezTo>
                  <a:cubicBezTo>
                    <a:pt x="28" y="176"/>
                    <a:pt x="28" y="176"/>
                    <a:pt x="28" y="176"/>
                  </a:cubicBezTo>
                  <a:cubicBezTo>
                    <a:pt x="27" y="177"/>
                    <a:pt x="27" y="177"/>
                    <a:pt x="27" y="177"/>
                  </a:cubicBezTo>
                  <a:close/>
                  <a:moveTo>
                    <a:pt x="27" y="176"/>
                  </a:moveTo>
                  <a:cubicBezTo>
                    <a:pt x="27" y="176"/>
                    <a:pt x="27" y="176"/>
                    <a:pt x="27" y="176"/>
                  </a:cubicBezTo>
                  <a:cubicBezTo>
                    <a:pt x="28" y="176"/>
                    <a:pt x="28" y="176"/>
                    <a:pt x="28" y="176"/>
                  </a:cubicBezTo>
                  <a:cubicBezTo>
                    <a:pt x="28" y="175"/>
                    <a:pt x="28" y="175"/>
                    <a:pt x="28" y="175"/>
                  </a:cubicBezTo>
                  <a:cubicBezTo>
                    <a:pt x="27" y="175"/>
                    <a:pt x="27" y="175"/>
                    <a:pt x="27" y="175"/>
                  </a:cubicBezTo>
                  <a:cubicBezTo>
                    <a:pt x="27" y="176"/>
                    <a:pt x="27" y="176"/>
                    <a:pt x="27" y="176"/>
                  </a:cubicBezTo>
                  <a:close/>
                  <a:moveTo>
                    <a:pt x="27" y="168"/>
                  </a:moveTo>
                  <a:cubicBezTo>
                    <a:pt x="28" y="168"/>
                    <a:pt x="28" y="168"/>
                    <a:pt x="28" y="168"/>
                  </a:cubicBezTo>
                  <a:cubicBezTo>
                    <a:pt x="29" y="168"/>
                    <a:pt x="29" y="168"/>
                    <a:pt x="29" y="168"/>
                  </a:cubicBezTo>
                  <a:cubicBezTo>
                    <a:pt x="28" y="167"/>
                    <a:pt x="28" y="167"/>
                    <a:pt x="28" y="167"/>
                  </a:cubicBezTo>
                  <a:cubicBezTo>
                    <a:pt x="27" y="168"/>
                    <a:pt x="27" y="168"/>
                    <a:pt x="27" y="168"/>
                  </a:cubicBezTo>
                  <a:close/>
                  <a:moveTo>
                    <a:pt x="28" y="167"/>
                  </a:moveTo>
                  <a:cubicBezTo>
                    <a:pt x="28" y="167"/>
                    <a:pt x="28" y="167"/>
                    <a:pt x="28" y="167"/>
                  </a:cubicBezTo>
                  <a:cubicBezTo>
                    <a:pt x="29" y="167"/>
                    <a:pt x="29" y="167"/>
                    <a:pt x="29" y="167"/>
                  </a:cubicBezTo>
                  <a:cubicBezTo>
                    <a:pt x="29" y="167"/>
                    <a:pt x="29" y="167"/>
                    <a:pt x="29" y="167"/>
                  </a:cubicBezTo>
                  <a:cubicBezTo>
                    <a:pt x="29" y="167"/>
                    <a:pt x="29" y="167"/>
                    <a:pt x="29" y="167"/>
                  </a:cubicBezTo>
                  <a:cubicBezTo>
                    <a:pt x="28" y="167"/>
                    <a:pt x="28" y="167"/>
                    <a:pt x="28" y="167"/>
                  </a:cubicBezTo>
                  <a:cubicBezTo>
                    <a:pt x="28" y="167"/>
                    <a:pt x="28" y="167"/>
                    <a:pt x="28" y="167"/>
                  </a:cubicBezTo>
                  <a:close/>
                  <a:moveTo>
                    <a:pt x="26" y="167"/>
                  </a:moveTo>
                  <a:cubicBezTo>
                    <a:pt x="26" y="167"/>
                    <a:pt x="26" y="167"/>
                    <a:pt x="26" y="167"/>
                  </a:cubicBezTo>
                  <a:cubicBezTo>
                    <a:pt x="27" y="167"/>
                    <a:pt x="27" y="167"/>
                    <a:pt x="27" y="167"/>
                  </a:cubicBezTo>
                  <a:cubicBezTo>
                    <a:pt x="27" y="167"/>
                    <a:pt x="27" y="167"/>
                    <a:pt x="27" y="167"/>
                  </a:cubicBezTo>
                  <a:cubicBezTo>
                    <a:pt x="26" y="167"/>
                    <a:pt x="26" y="167"/>
                    <a:pt x="26" y="167"/>
                  </a:cubicBezTo>
                  <a:cubicBezTo>
                    <a:pt x="26" y="167"/>
                    <a:pt x="26" y="167"/>
                    <a:pt x="26" y="167"/>
                  </a:cubicBezTo>
                  <a:close/>
                  <a:moveTo>
                    <a:pt x="29" y="160"/>
                  </a:moveTo>
                  <a:cubicBezTo>
                    <a:pt x="28" y="160"/>
                    <a:pt x="28" y="160"/>
                    <a:pt x="28" y="160"/>
                  </a:cubicBezTo>
                  <a:cubicBezTo>
                    <a:pt x="29" y="160"/>
                    <a:pt x="29" y="160"/>
                    <a:pt x="29" y="160"/>
                  </a:cubicBezTo>
                  <a:cubicBezTo>
                    <a:pt x="29" y="160"/>
                    <a:pt x="29" y="160"/>
                    <a:pt x="29" y="160"/>
                  </a:cubicBezTo>
                  <a:cubicBezTo>
                    <a:pt x="29" y="160"/>
                    <a:pt x="29" y="160"/>
                    <a:pt x="29" y="160"/>
                  </a:cubicBezTo>
                  <a:cubicBezTo>
                    <a:pt x="30" y="159"/>
                    <a:pt x="30" y="159"/>
                    <a:pt x="30" y="159"/>
                  </a:cubicBezTo>
                  <a:cubicBezTo>
                    <a:pt x="29" y="159"/>
                    <a:pt x="29" y="159"/>
                    <a:pt x="29" y="159"/>
                  </a:cubicBezTo>
                  <a:cubicBezTo>
                    <a:pt x="29" y="160"/>
                    <a:pt x="29" y="160"/>
                    <a:pt x="29" y="160"/>
                  </a:cubicBezTo>
                  <a:close/>
                  <a:moveTo>
                    <a:pt x="36" y="157"/>
                  </a:moveTo>
                  <a:cubicBezTo>
                    <a:pt x="36" y="157"/>
                    <a:pt x="36" y="157"/>
                    <a:pt x="36" y="157"/>
                  </a:cubicBezTo>
                  <a:cubicBezTo>
                    <a:pt x="37" y="157"/>
                    <a:pt x="37" y="157"/>
                    <a:pt x="37" y="157"/>
                  </a:cubicBezTo>
                  <a:cubicBezTo>
                    <a:pt x="37" y="157"/>
                    <a:pt x="37" y="157"/>
                    <a:pt x="37" y="157"/>
                  </a:cubicBezTo>
                  <a:cubicBezTo>
                    <a:pt x="36" y="157"/>
                    <a:pt x="36" y="157"/>
                    <a:pt x="36" y="157"/>
                  </a:cubicBezTo>
                  <a:cubicBezTo>
                    <a:pt x="36" y="157"/>
                    <a:pt x="36" y="157"/>
                    <a:pt x="36" y="157"/>
                  </a:cubicBezTo>
                  <a:cubicBezTo>
                    <a:pt x="36" y="157"/>
                    <a:pt x="36" y="157"/>
                    <a:pt x="36" y="157"/>
                  </a:cubicBezTo>
                  <a:close/>
                  <a:moveTo>
                    <a:pt x="33" y="153"/>
                  </a:moveTo>
                  <a:cubicBezTo>
                    <a:pt x="33" y="154"/>
                    <a:pt x="33" y="154"/>
                    <a:pt x="33" y="154"/>
                  </a:cubicBezTo>
                  <a:cubicBezTo>
                    <a:pt x="33" y="154"/>
                    <a:pt x="33" y="154"/>
                    <a:pt x="33" y="154"/>
                  </a:cubicBezTo>
                  <a:cubicBezTo>
                    <a:pt x="34" y="154"/>
                    <a:pt x="34" y="154"/>
                    <a:pt x="34" y="154"/>
                  </a:cubicBezTo>
                  <a:cubicBezTo>
                    <a:pt x="34" y="153"/>
                    <a:pt x="34" y="153"/>
                    <a:pt x="34" y="153"/>
                  </a:cubicBezTo>
                  <a:cubicBezTo>
                    <a:pt x="33" y="153"/>
                    <a:pt x="33" y="153"/>
                    <a:pt x="33" y="153"/>
                  </a:cubicBezTo>
                  <a:cubicBezTo>
                    <a:pt x="33" y="153"/>
                    <a:pt x="33" y="153"/>
                    <a:pt x="33" y="153"/>
                  </a:cubicBezTo>
                  <a:close/>
                  <a:moveTo>
                    <a:pt x="36" y="153"/>
                  </a:moveTo>
                  <a:cubicBezTo>
                    <a:pt x="37" y="153"/>
                    <a:pt x="37" y="153"/>
                    <a:pt x="37" y="153"/>
                  </a:cubicBezTo>
                  <a:cubicBezTo>
                    <a:pt x="37" y="153"/>
                    <a:pt x="37" y="153"/>
                    <a:pt x="37" y="153"/>
                  </a:cubicBezTo>
                  <a:cubicBezTo>
                    <a:pt x="38" y="153"/>
                    <a:pt x="38" y="153"/>
                    <a:pt x="38" y="153"/>
                  </a:cubicBezTo>
                  <a:cubicBezTo>
                    <a:pt x="37" y="153"/>
                    <a:pt x="37" y="153"/>
                    <a:pt x="37" y="153"/>
                  </a:cubicBezTo>
                  <a:cubicBezTo>
                    <a:pt x="36" y="153"/>
                    <a:pt x="36" y="153"/>
                    <a:pt x="36" y="153"/>
                  </a:cubicBezTo>
                  <a:close/>
                  <a:moveTo>
                    <a:pt x="34" y="153"/>
                  </a:moveTo>
                  <a:cubicBezTo>
                    <a:pt x="35" y="153"/>
                    <a:pt x="35" y="153"/>
                    <a:pt x="35" y="153"/>
                  </a:cubicBezTo>
                  <a:cubicBezTo>
                    <a:pt x="36" y="153"/>
                    <a:pt x="36" y="153"/>
                    <a:pt x="36" y="153"/>
                  </a:cubicBezTo>
                  <a:cubicBezTo>
                    <a:pt x="37" y="152"/>
                    <a:pt x="37" y="152"/>
                    <a:pt x="37" y="152"/>
                  </a:cubicBezTo>
                  <a:cubicBezTo>
                    <a:pt x="36" y="152"/>
                    <a:pt x="36" y="152"/>
                    <a:pt x="36" y="152"/>
                  </a:cubicBezTo>
                  <a:cubicBezTo>
                    <a:pt x="35" y="152"/>
                    <a:pt x="35" y="152"/>
                    <a:pt x="35" y="152"/>
                  </a:cubicBezTo>
                  <a:cubicBezTo>
                    <a:pt x="34" y="152"/>
                    <a:pt x="34" y="152"/>
                    <a:pt x="34" y="152"/>
                  </a:cubicBezTo>
                  <a:cubicBezTo>
                    <a:pt x="34" y="153"/>
                    <a:pt x="34" y="153"/>
                    <a:pt x="34" y="153"/>
                  </a:cubicBezTo>
                  <a:close/>
                  <a:moveTo>
                    <a:pt x="42" y="137"/>
                  </a:moveTo>
                  <a:cubicBezTo>
                    <a:pt x="42" y="138"/>
                    <a:pt x="42" y="138"/>
                    <a:pt x="42" y="138"/>
                  </a:cubicBezTo>
                  <a:cubicBezTo>
                    <a:pt x="43" y="138"/>
                    <a:pt x="43" y="138"/>
                    <a:pt x="43" y="138"/>
                  </a:cubicBezTo>
                  <a:cubicBezTo>
                    <a:pt x="43" y="137"/>
                    <a:pt x="43" y="137"/>
                    <a:pt x="43" y="137"/>
                  </a:cubicBezTo>
                  <a:cubicBezTo>
                    <a:pt x="43" y="137"/>
                    <a:pt x="43" y="137"/>
                    <a:pt x="43" y="137"/>
                  </a:cubicBezTo>
                  <a:cubicBezTo>
                    <a:pt x="42" y="137"/>
                    <a:pt x="42" y="137"/>
                    <a:pt x="42" y="137"/>
                  </a:cubicBezTo>
                  <a:close/>
                  <a:moveTo>
                    <a:pt x="42" y="135"/>
                  </a:moveTo>
                  <a:cubicBezTo>
                    <a:pt x="41" y="135"/>
                    <a:pt x="41" y="135"/>
                    <a:pt x="41" y="135"/>
                  </a:cubicBezTo>
                  <a:cubicBezTo>
                    <a:pt x="42" y="136"/>
                    <a:pt x="42" y="136"/>
                    <a:pt x="42" y="136"/>
                  </a:cubicBezTo>
                  <a:cubicBezTo>
                    <a:pt x="43" y="136"/>
                    <a:pt x="43" y="136"/>
                    <a:pt x="43" y="136"/>
                  </a:cubicBezTo>
                  <a:cubicBezTo>
                    <a:pt x="42" y="135"/>
                    <a:pt x="42" y="135"/>
                    <a:pt x="42" y="135"/>
                  </a:cubicBezTo>
                  <a:cubicBezTo>
                    <a:pt x="42" y="135"/>
                    <a:pt x="42" y="135"/>
                    <a:pt x="42" y="135"/>
                  </a:cubicBezTo>
                  <a:close/>
                  <a:moveTo>
                    <a:pt x="39" y="130"/>
                  </a:moveTo>
                  <a:cubicBezTo>
                    <a:pt x="40" y="130"/>
                    <a:pt x="40" y="130"/>
                    <a:pt x="40" y="130"/>
                  </a:cubicBezTo>
                  <a:cubicBezTo>
                    <a:pt x="40" y="129"/>
                    <a:pt x="40" y="129"/>
                    <a:pt x="40" y="129"/>
                  </a:cubicBezTo>
                  <a:cubicBezTo>
                    <a:pt x="41" y="129"/>
                    <a:pt x="41" y="129"/>
                    <a:pt x="41" y="129"/>
                  </a:cubicBezTo>
                  <a:cubicBezTo>
                    <a:pt x="41" y="129"/>
                    <a:pt x="41" y="129"/>
                    <a:pt x="41" y="129"/>
                  </a:cubicBezTo>
                  <a:cubicBezTo>
                    <a:pt x="40" y="129"/>
                    <a:pt x="40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39" y="129"/>
                    <a:pt x="39" y="129"/>
                    <a:pt x="39" y="129"/>
                  </a:cubicBezTo>
                  <a:cubicBezTo>
                    <a:pt x="39" y="129"/>
                    <a:pt x="39" y="129"/>
                    <a:pt x="39" y="129"/>
                  </a:cubicBezTo>
                  <a:cubicBezTo>
                    <a:pt x="39" y="130"/>
                    <a:pt x="39" y="130"/>
                    <a:pt x="39" y="130"/>
                  </a:cubicBezTo>
                  <a:close/>
                  <a:moveTo>
                    <a:pt x="39" y="133"/>
                  </a:move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1" y="131"/>
                    <a:pt x="41" y="131"/>
                    <a:pt x="41" y="131"/>
                  </a:cubicBezTo>
                  <a:cubicBezTo>
                    <a:pt x="40" y="131"/>
                    <a:pt x="40" y="131"/>
                    <a:pt x="40" y="131"/>
                  </a:cubicBezTo>
                  <a:cubicBezTo>
                    <a:pt x="40" y="131"/>
                    <a:pt x="40" y="131"/>
                    <a:pt x="40" y="131"/>
                  </a:cubicBezTo>
                  <a:cubicBezTo>
                    <a:pt x="39" y="133"/>
                    <a:pt x="39" y="133"/>
                    <a:pt x="39" y="133"/>
                  </a:cubicBezTo>
                  <a:close/>
                  <a:moveTo>
                    <a:pt x="36" y="133"/>
                  </a:moveTo>
                  <a:cubicBezTo>
                    <a:pt x="37" y="133"/>
                    <a:pt x="37" y="133"/>
                    <a:pt x="37" y="133"/>
                  </a:cubicBezTo>
                  <a:cubicBezTo>
                    <a:pt x="38" y="133"/>
                    <a:pt x="38" y="133"/>
                    <a:pt x="38" y="133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7" y="132"/>
                    <a:pt x="37" y="132"/>
                    <a:pt x="37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3"/>
                    <a:pt x="36" y="133"/>
                    <a:pt x="36" y="133"/>
                  </a:cubicBezTo>
                  <a:close/>
                  <a:moveTo>
                    <a:pt x="31" y="137"/>
                  </a:moveTo>
                  <a:cubicBezTo>
                    <a:pt x="31" y="137"/>
                    <a:pt x="31" y="137"/>
                    <a:pt x="31" y="137"/>
                  </a:cubicBezTo>
                  <a:cubicBezTo>
                    <a:pt x="31" y="138"/>
                    <a:pt x="31" y="138"/>
                    <a:pt x="31" y="138"/>
                  </a:cubicBezTo>
                  <a:cubicBezTo>
                    <a:pt x="32" y="138"/>
                    <a:pt x="32" y="138"/>
                    <a:pt x="32" y="138"/>
                  </a:cubicBezTo>
                  <a:cubicBezTo>
                    <a:pt x="32" y="137"/>
                    <a:pt x="32" y="137"/>
                    <a:pt x="32" y="137"/>
                  </a:cubicBezTo>
                  <a:cubicBezTo>
                    <a:pt x="32" y="137"/>
                    <a:pt x="32" y="137"/>
                    <a:pt x="32" y="137"/>
                  </a:cubicBezTo>
                  <a:cubicBezTo>
                    <a:pt x="31" y="137"/>
                    <a:pt x="31" y="137"/>
                    <a:pt x="31" y="137"/>
                  </a:cubicBezTo>
                  <a:close/>
                  <a:moveTo>
                    <a:pt x="41" y="144"/>
                  </a:moveTo>
                  <a:cubicBezTo>
                    <a:pt x="41" y="145"/>
                    <a:pt x="41" y="145"/>
                    <a:pt x="41" y="145"/>
                  </a:cubicBezTo>
                  <a:cubicBezTo>
                    <a:pt x="42" y="144"/>
                    <a:pt x="42" y="144"/>
                    <a:pt x="42" y="144"/>
                  </a:cubicBezTo>
                  <a:cubicBezTo>
                    <a:pt x="42" y="145"/>
                    <a:pt x="42" y="145"/>
                    <a:pt x="42" y="145"/>
                  </a:cubicBezTo>
                  <a:cubicBezTo>
                    <a:pt x="42" y="146"/>
                    <a:pt x="42" y="146"/>
                    <a:pt x="42" y="146"/>
                  </a:cubicBezTo>
                  <a:cubicBezTo>
                    <a:pt x="42" y="146"/>
                    <a:pt x="42" y="146"/>
                    <a:pt x="42" y="146"/>
                  </a:cubicBezTo>
                  <a:cubicBezTo>
                    <a:pt x="43" y="146"/>
                    <a:pt x="43" y="146"/>
                    <a:pt x="43" y="146"/>
                  </a:cubicBezTo>
                  <a:cubicBezTo>
                    <a:pt x="43" y="145"/>
                    <a:pt x="43" y="145"/>
                    <a:pt x="43" y="145"/>
                  </a:cubicBezTo>
                  <a:cubicBezTo>
                    <a:pt x="44" y="144"/>
                    <a:pt x="44" y="144"/>
                    <a:pt x="44" y="144"/>
                  </a:cubicBezTo>
                  <a:cubicBezTo>
                    <a:pt x="43" y="144"/>
                    <a:pt x="43" y="144"/>
                    <a:pt x="43" y="144"/>
                  </a:cubicBezTo>
                  <a:cubicBezTo>
                    <a:pt x="43" y="144"/>
                    <a:pt x="43" y="144"/>
                    <a:pt x="43" y="144"/>
                  </a:cubicBezTo>
                  <a:cubicBezTo>
                    <a:pt x="42" y="144"/>
                    <a:pt x="42" y="144"/>
                    <a:pt x="42" y="144"/>
                  </a:cubicBezTo>
                  <a:cubicBezTo>
                    <a:pt x="41" y="144"/>
                    <a:pt x="41" y="144"/>
                    <a:pt x="41" y="144"/>
                  </a:cubicBezTo>
                  <a:close/>
                  <a:moveTo>
                    <a:pt x="31" y="147"/>
                  </a:moveTo>
                  <a:cubicBezTo>
                    <a:pt x="31" y="147"/>
                    <a:pt x="31" y="147"/>
                    <a:pt x="31" y="147"/>
                  </a:cubicBezTo>
                  <a:cubicBezTo>
                    <a:pt x="33" y="147"/>
                    <a:pt x="33" y="147"/>
                    <a:pt x="33" y="147"/>
                  </a:cubicBezTo>
                  <a:cubicBezTo>
                    <a:pt x="33" y="148"/>
                    <a:pt x="33" y="148"/>
                    <a:pt x="33" y="148"/>
                  </a:cubicBezTo>
                  <a:cubicBezTo>
                    <a:pt x="34" y="148"/>
                    <a:pt x="34" y="148"/>
                    <a:pt x="34" y="148"/>
                  </a:cubicBezTo>
                  <a:cubicBezTo>
                    <a:pt x="34" y="148"/>
                    <a:pt x="34" y="148"/>
                    <a:pt x="34" y="148"/>
                  </a:cubicBezTo>
                  <a:cubicBezTo>
                    <a:pt x="37" y="147"/>
                    <a:pt x="37" y="147"/>
                    <a:pt x="37" y="147"/>
                  </a:cubicBezTo>
                  <a:cubicBezTo>
                    <a:pt x="38" y="147"/>
                    <a:pt x="38" y="147"/>
                    <a:pt x="38" y="147"/>
                  </a:cubicBezTo>
                  <a:cubicBezTo>
                    <a:pt x="40" y="146"/>
                    <a:pt x="40" y="146"/>
                    <a:pt x="40" y="146"/>
                  </a:cubicBezTo>
                  <a:cubicBezTo>
                    <a:pt x="39" y="145"/>
                    <a:pt x="39" y="145"/>
                    <a:pt x="39" y="145"/>
                  </a:cubicBezTo>
                  <a:cubicBezTo>
                    <a:pt x="39" y="144"/>
                    <a:pt x="39" y="144"/>
                    <a:pt x="39" y="144"/>
                  </a:cubicBezTo>
                  <a:cubicBezTo>
                    <a:pt x="38" y="144"/>
                    <a:pt x="38" y="144"/>
                    <a:pt x="38" y="144"/>
                  </a:cubicBezTo>
                  <a:cubicBezTo>
                    <a:pt x="37" y="144"/>
                    <a:pt x="37" y="144"/>
                    <a:pt x="37" y="144"/>
                  </a:cubicBezTo>
                  <a:cubicBezTo>
                    <a:pt x="37" y="142"/>
                    <a:pt x="37" y="142"/>
                    <a:pt x="37" y="142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1" y="139"/>
                    <a:pt x="31" y="139"/>
                    <a:pt x="31" y="139"/>
                  </a:cubicBezTo>
                  <a:cubicBezTo>
                    <a:pt x="31" y="139"/>
                    <a:pt x="31" y="139"/>
                    <a:pt x="31" y="139"/>
                  </a:cubicBezTo>
                  <a:cubicBezTo>
                    <a:pt x="30" y="140"/>
                    <a:pt x="30" y="140"/>
                    <a:pt x="30" y="140"/>
                  </a:cubicBezTo>
                  <a:cubicBezTo>
                    <a:pt x="30" y="141"/>
                    <a:pt x="30" y="141"/>
                    <a:pt x="30" y="141"/>
                  </a:cubicBezTo>
                  <a:cubicBezTo>
                    <a:pt x="31" y="142"/>
                    <a:pt x="31" y="142"/>
                    <a:pt x="31" y="142"/>
                  </a:cubicBezTo>
                  <a:cubicBezTo>
                    <a:pt x="32" y="142"/>
                    <a:pt x="32" y="142"/>
                    <a:pt x="32" y="142"/>
                  </a:cubicBezTo>
                  <a:cubicBezTo>
                    <a:pt x="31" y="142"/>
                    <a:pt x="31" y="142"/>
                    <a:pt x="31" y="142"/>
                  </a:cubicBezTo>
                  <a:cubicBezTo>
                    <a:pt x="30" y="142"/>
                    <a:pt x="30" y="142"/>
                    <a:pt x="30" y="142"/>
                  </a:cubicBezTo>
                  <a:cubicBezTo>
                    <a:pt x="30" y="143"/>
                    <a:pt x="30" y="143"/>
                    <a:pt x="30" y="143"/>
                  </a:cubicBezTo>
                  <a:cubicBezTo>
                    <a:pt x="30" y="143"/>
                    <a:pt x="30" y="143"/>
                    <a:pt x="30" y="143"/>
                  </a:cubicBezTo>
                  <a:cubicBezTo>
                    <a:pt x="31" y="144"/>
                    <a:pt x="31" y="144"/>
                    <a:pt x="31" y="144"/>
                  </a:cubicBezTo>
                  <a:cubicBezTo>
                    <a:pt x="30" y="144"/>
                    <a:pt x="30" y="144"/>
                    <a:pt x="30" y="144"/>
                  </a:cubicBezTo>
                  <a:cubicBezTo>
                    <a:pt x="30" y="144"/>
                    <a:pt x="30" y="144"/>
                    <a:pt x="30" y="144"/>
                  </a:cubicBezTo>
                  <a:cubicBezTo>
                    <a:pt x="30" y="145"/>
                    <a:pt x="30" y="145"/>
                    <a:pt x="30" y="145"/>
                  </a:cubicBezTo>
                  <a:cubicBezTo>
                    <a:pt x="32" y="146"/>
                    <a:pt x="32" y="146"/>
                    <a:pt x="32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5" y="145"/>
                    <a:pt x="35" y="145"/>
                    <a:pt x="35" y="145"/>
                  </a:cubicBezTo>
                  <a:cubicBezTo>
                    <a:pt x="34" y="146"/>
                    <a:pt x="34" y="146"/>
                    <a:pt x="34" y="146"/>
                  </a:cubicBezTo>
                  <a:cubicBezTo>
                    <a:pt x="33" y="147"/>
                    <a:pt x="33" y="147"/>
                    <a:pt x="33" y="147"/>
                  </a:cubicBezTo>
                  <a:cubicBezTo>
                    <a:pt x="32" y="146"/>
                    <a:pt x="32" y="146"/>
                    <a:pt x="32" y="146"/>
                  </a:cubicBezTo>
                  <a:cubicBezTo>
                    <a:pt x="31" y="146"/>
                    <a:pt x="31" y="146"/>
                    <a:pt x="31" y="146"/>
                  </a:cubicBezTo>
                  <a:lnTo>
                    <a:pt x="31" y="14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59" name="Freeform 161"/>
            <p:cNvSpPr>
              <a:spLocks noEditPoints="1"/>
            </p:cNvSpPr>
            <p:nvPr/>
          </p:nvSpPr>
          <p:spPr bwMode="auto">
            <a:xfrm>
              <a:off x="1705606" y="742950"/>
              <a:ext cx="1834736" cy="1541384"/>
            </a:xfrm>
            <a:custGeom>
              <a:avLst/>
              <a:gdLst>
                <a:gd name="T0" fmla="*/ 282 w 385"/>
                <a:gd name="T1" fmla="*/ 23 h 323"/>
                <a:gd name="T2" fmla="*/ 282 w 385"/>
                <a:gd name="T3" fmla="*/ 55 h 323"/>
                <a:gd name="T4" fmla="*/ 281 w 385"/>
                <a:gd name="T5" fmla="*/ 61 h 323"/>
                <a:gd name="T6" fmla="*/ 300 w 385"/>
                <a:gd name="T7" fmla="*/ 38 h 323"/>
                <a:gd name="T8" fmla="*/ 301 w 385"/>
                <a:gd name="T9" fmla="*/ 22 h 323"/>
                <a:gd name="T10" fmla="*/ 325 w 385"/>
                <a:gd name="T11" fmla="*/ 10 h 323"/>
                <a:gd name="T12" fmla="*/ 379 w 385"/>
                <a:gd name="T13" fmla="*/ 12 h 323"/>
                <a:gd name="T14" fmla="*/ 330 w 385"/>
                <a:gd name="T15" fmla="*/ 46 h 323"/>
                <a:gd name="T16" fmla="*/ 296 w 385"/>
                <a:gd name="T17" fmla="*/ 67 h 323"/>
                <a:gd name="T18" fmla="*/ 308 w 385"/>
                <a:gd name="T19" fmla="*/ 151 h 323"/>
                <a:gd name="T20" fmla="*/ 270 w 385"/>
                <a:gd name="T21" fmla="*/ 63 h 323"/>
                <a:gd name="T22" fmla="*/ 241 w 385"/>
                <a:gd name="T23" fmla="*/ 43 h 323"/>
                <a:gd name="T24" fmla="*/ 201 w 385"/>
                <a:gd name="T25" fmla="*/ 40 h 323"/>
                <a:gd name="T26" fmla="*/ 263 w 385"/>
                <a:gd name="T27" fmla="*/ 71 h 323"/>
                <a:gd name="T28" fmla="*/ 273 w 385"/>
                <a:gd name="T29" fmla="*/ 98 h 323"/>
                <a:gd name="T30" fmla="*/ 165 w 385"/>
                <a:gd name="T31" fmla="*/ 52 h 323"/>
                <a:gd name="T32" fmla="*/ 239 w 385"/>
                <a:gd name="T33" fmla="*/ 81 h 323"/>
                <a:gd name="T34" fmla="*/ 222 w 385"/>
                <a:gd name="T35" fmla="*/ 71 h 323"/>
                <a:gd name="T36" fmla="*/ 213 w 385"/>
                <a:gd name="T37" fmla="*/ 74 h 323"/>
                <a:gd name="T38" fmla="*/ 201 w 385"/>
                <a:gd name="T39" fmla="*/ 63 h 323"/>
                <a:gd name="T40" fmla="*/ 145 w 385"/>
                <a:gd name="T41" fmla="*/ 70 h 323"/>
                <a:gd name="T42" fmla="*/ 207 w 385"/>
                <a:gd name="T43" fmla="*/ 101 h 323"/>
                <a:gd name="T44" fmla="*/ 221 w 385"/>
                <a:gd name="T45" fmla="*/ 106 h 323"/>
                <a:gd name="T46" fmla="*/ 277 w 385"/>
                <a:gd name="T47" fmla="*/ 112 h 323"/>
                <a:gd name="T48" fmla="*/ 266 w 385"/>
                <a:gd name="T49" fmla="*/ 145 h 323"/>
                <a:gd name="T50" fmla="*/ 191 w 385"/>
                <a:gd name="T51" fmla="*/ 148 h 323"/>
                <a:gd name="T52" fmla="*/ 188 w 385"/>
                <a:gd name="T53" fmla="*/ 109 h 323"/>
                <a:gd name="T54" fmla="*/ 162 w 385"/>
                <a:gd name="T55" fmla="*/ 87 h 323"/>
                <a:gd name="T56" fmla="*/ 142 w 385"/>
                <a:gd name="T57" fmla="*/ 130 h 323"/>
                <a:gd name="T58" fmla="*/ 182 w 385"/>
                <a:gd name="T59" fmla="*/ 139 h 323"/>
                <a:gd name="T60" fmla="*/ 277 w 385"/>
                <a:gd name="T61" fmla="*/ 194 h 323"/>
                <a:gd name="T62" fmla="*/ 280 w 385"/>
                <a:gd name="T63" fmla="*/ 154 h 323"/>
                <a:gd name="T64" fmla="*/ 242 w 385"/>
                <a:gd name="T65" fmla="*/ 135 h 323"/>
                <a:gd name="T66" fmla="*/ 258 w 385"/>
                <a:gd name="T67" fmla="*/ 120 h 323"/>
                <a:gd name="T68" fmla="*/ 287 w 385"/>
                <a:gd name="T69" fmla="*/ 120 h 323"/>
                <a:gd name="T70" fmla="*/ 296 w 385"/>
                <a:gd name="T71" fmla="*/ 143 h 323"/>
                <a:gd name="T72" fmla="*/ 305 w 385"/>
                <a:gd name="T73" fmla="*/ 158 h 323"/>
                <a:gd name="T74" fmla="*/ 320 w 385"/>
                <a:gd name="T75" fmla="*/ 177 h 323"/>
                <a:gd name="T76" fmla="*/ 306 w 385"/>
                <a:gd name="T77" fmla="*/ 178 h 323"/>
                <a:gd name="T78" fmla="*/ 298 w 385"/>
                <a:gd name="T79" fmla="*/ 202 h 323"/>
                <a:gd name="T80" fmla="*/ 241 w 385"/>
                <a:gd name="T81" fmla="*/ 185 h 323"/>
                <a:gd name="T82" fmla="*/ 283 w 385"/>
                <a:gd name="T83" fmla="*/ 220 h 323"/>
                <a:gd name="T84" fmla="*/ 229 w 385"/>
                <a:gd name="T85" fmla="*/ 245 h 323"/>
                <a:gd name="T86" fmla="*/ 305 w 385"/>
                <a:gd name="T87" fmla="*/ 297 h 323"/>
                <a:gd name="T88" fmla="*/ 326 w 385"/>
                <a:gd name="T89" fmla="*/ 297 h 323"/>
                <a:gd name="T90" fmla="*/ 318 w 385"/>
                <a:gd name="T91" fmla="*/ 278 h 323"/>
                <a:gd name="T92" fmla="*/ 35 w 385"/>
                <a:gd name="T93" fmla="*/ 268 h 323"/>
                <a:gd name="T94" fmla="*/ 20 w 385"/>
                <a:gd name="T95" fmla="*/ 240 h 323"/>
                <a:gd name="T96" fmla="*/ 65 w 385"/>
                <a:gd name="T97" fmla="*/ 112 h 323"/>
                <a:gd name="T98" fmla="*/ 28 w 385"/>
                <a:gd name="T99" fmla="*/ 245 h 323"/>
                <a:gd name="T100" fmla="*/ 68 w 385"/>
                <a:gd name="T101" fmla="*/ 116 h 323"/>
                <a:gd name="T102" fmla="*/ 112 w 385"/>
                <a:gd name="T103" fmla="*/ 117 h 323"/>
                <a:gd name="T104" fmla="*/ 169 w 385"/>
                <a:gd name="T105" fmla="*/ 137 h 323"/>
                <a:gd name="T106" fmla="*/ 201 w 385"/>
                <a:gd name="T107" fmla="*/ 156 h 323"/>
                <a:gd name="T108" fmla="*/ 225 w 385"/>
                <a:gd name="T109" fmla="*/ 132 h 323"/>
                <a:gd name="T110" fmla="*/ 258 w 385"/>
                <a:gd name="T111" fmla="*/ 148 h 323"/>
                <a:gd name="T112" fmla="*/ 216 w 385"/>
                <a:gd name="T113" fmla="*/ 185 h 323"/>
                <a:gd name="T114" fmla="*/ 178 w 385"/>
                <a:gd name="T115" fmla="*/ 234 h 323"/>
                <a:gd name="T116" fmla="*/ 246 w 385"/>
                <a:gd name="T117" fmla="*/ 222 h 323"/>
                <a:gd name="T118" fmla="*/ 293 w 385"/>
                <a:gd name="T119" fmla="*/ 224 h 323"/>
                <a:gd name="T120" fmla="*/ 312 w 385"/>
                <a:gd name="T121" fmla="*/ 258 h 323"/>
                <a:gd name="T122" fmla="*/ 275 w 385"/>
                <a:gd name="T123" fmla="*/ 281 h 323"/>
                <a:gd name="T124" fmla="*/ 281 w 385"/>
                <a:gd name="T125" fmla="*/ 309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5" h="323">
                  <a:moveTo>
                    <a:pt x="278" y="57"/>
                  </a:moveTo>
                  <a:cubicBezTo>
                    <a:pt x="279" y="56"/>
                    <a:pt x="279" y="56"/>
                    <a:pt x="279" y="56"/>
                  </a:cubicBezTo>
                  <a:cubicBezTo>
                    <a:pt x="280" y="56"/>
                    <a:pt x="280" y="56"/>
                    <a:pt x="280" y="56"/>
                  </a:cubicBezTo>
                  <a:cubicBezTo>
                    <a:pt x="281" y="54"/>
                    <a:pt x="281" y="54"/>
                    <a:pt x="281" y="54"/>
                  </a:cubicBezTo>
                  <a:cubicBezTo>
                    <a:pt x="282" y="52"/>
                    <a:pt x="282" y="52"/>
                    <a:pt x="282" y="52"/>
                  </a:cubicBezTo>
                  <a:cubicBezTo>
                    <a:pt x="282" y="52"/>
                    <a:pt x="282" y="52"/>
                    <a:pt x="282" y="52"/>
                  </a:cubicBezTo>
                  <a:cubicBezTo>
                    <a:pt x="282" y="53"/>
                    <a:pt x="282" y="53"/>
                    <a:pt x="282" y="53"/>
                  </a:cubicBezTo>
                  <a:cubicBezTo>
                    <a:pt x="282" y="54"/>
                    <a:pt x="282" y="54"/>
                    <a:pt x="282" y="54"/>
                  </a:cubicBezTo>
                  <a:cubicBezTo>
                    <a:pt x="282" y="54"/>
                    <a:pt x="282" y="54"/>
                    <a:pt x="282" y="54"/>
                  </a:cubicBezTo>
                  <a:cubicBezTo>
                    <a:pt x="283" y="54"/>
                    <a:pt x="283" y="54"/>
                    <a:pt x="283" y="54"/>
                  </a:cubicBezTo>
                  <a:cubicBezTo>
                    <a:pt x="283" y="53"/>
                    <a:pt x="283" y="53"/>
                    <a:pt x="283" y="53"/>
                  </a:cubicBezTo>
                  <a:cubicBezTo>
                    <a:pt x="284" y="53"/>
                    <a:pt x="284" y="53"/>
                    <a:pt x="284" y="53"/>
                  </a:cubicBezTo>
                  <a:cubicBezTo>
                    <a:pt x="284" y="52"/>
                    <a:pt x="284" y="52"/>
                    <a:pt x="284" y="52"/>
                  </a:cubicBezTo>
                  <a:cubicBezTo>
                    <a:pt x="283" y="52"/>
                    <a:pt x="283" y="52"/>
                    <a:pt x="283" y="52"/>
                  </a:cubicBezTo>
                  <a:cubicBezTo>
                    <a:pt x="283" y="52"/>
                    <a:pt x="283" y="52"/>
                    <a:pt x="283" y="52"/>
                  </a:cubicBezTo>
                  <a:cubicBezTo>
                    <a:pt x="284" y="51"/>
                    <a:pt x="284" y="51"/>
                    <a:pt x="284" y="51"/>
                  </a:cubicBezTo>
                  <a:cubicBezTo>
                    <a:pt x="284" y="50"/>
                    <a:pt x="284" y="50"/>
                    <a:pt x="284" y="50"/>
                  </a:cubicBezTo>
                  <a:cubicBezTo>
                    <a:pt x="284" y="50"/>
                    <a:pt x="284" y="50"/>
                    <a:pt x="284" y="50"/>
                  </a:cubicBezTo>
                  <a:cubicBezTo>
                    <a:pt x="284" y="49"/>
                    <a:pt x="284" y="49"/>
                    <a:pt x="284" y="49"/>
                  </a:cubicBezTo>
                  <a:cubicBezTo>
                    <a:pt x="285" y="48"/>
                    <a:pt x="285" y="48"/>
                    <a:pt x="285" y="48"/>
                  </a:cubicBezTo>
                  <a:cubicBezTo>
                    <a:pt x="285" y="47"/>
                    <a:pt x="285" y="47"/>
                    <a:pt x="285" y="47"/>
                  </a:cubicBezTo>
                  <a:cubicBezTo>
                    <a:pt x="286" y="47"/>
                    <a:pt x="286" y="47"/>
                    <a:pt x="286" y="47"/>
                  </a:cubicBezTo>
                  <a:cubicBezTo>
                    <a:pt x="287" y="46"/>
                    <a:pt x="287" y="46"/>
                    <a:pt x="287" y="46"/>
                  </a:cubicBezTo>
                  <a:cubicBezTo>
                    <a:pt x="287" y="47"/>
                    <a:pt x="287" y="47"/>
                    <a:pt x="287" y="47"/>
                  </a:cubicBezTo>
                  <a:cubicBezTo>
                    <a:pt x="287" y="47"/>
                    <a:pt x="287" y="47"/>
                    <a:pt x="287" y="47"/>
                  </a:cubicBezTo>
                  <a:cubicBezTo>
                    <a:pt x="286" y="47"/>
                    <a:pt x="286" y="47"/>
                    <a:pt x="286" y="47"/>
                  </a:cubicBezTo>
                  <a:cubicBezTo>
                    <a:pt x="286" y="49"/>
                    <a:pt x="286" y="49"/>
                    <a:pt x="286" y="49"/>
                  </a:cubicBezTo>
                  <a:cubicBezTo>
                    <a:pt x="285" y="50"/>
                    <a:pt x="285" y="50"/>
                    <a:pt x="285" y="50"/>
                  </a:cubicBezTo>
                  <a:cubicBezTo>
                    <a:pt x="285" y="51"/>
                    <a:pt x="285" y="51"/>
                    <a:pt x="285" y="51"/>
                  </a:cubicBezTo>
                  <a:cubicBezTo>
                    <a:pt x="285" y="51"/>
                    <a:pt x="285" y="51"/>
                    <a:pt x="285" y="51"/>
                  </a:cubicBezTo>
                  <a:cubicBezTo>
                    <a:pt x="285" y="52"/>
                    <a:pt x="285" y="52"/>
                    <a:pt x="285" y="52"/>
                  </a:cubicBezTo>
                  <a:cubicBezTo>
                    <a:pt x="286" y="52"/>
                    <a:pt x="286" y="52"/>
                    <a:pt x="286" y="52"/>
                  </a:cubicBezTo>
                  <a:cubicBezTo>
                    <a:pt x="287" y="51"/>
                    <a:pt x="287" y="51"/>
                    <a:pt x="287" y="51"/>
                  </a:cubicBezTo>
                  <a:cubicBezTo>
                    <a:pt x="288" y="49"/>
                    <a:pt x="288" y="49"/>
                    <a:pt x="288" y="49"/>
                  </a:cubicBezTo>
                  <a:cubicBezTo>
                    <a:pt x="289" y="48"/>
                    <a:pt x="289" y="48"/>
                    <a:pt x="289" y="48"/>
                  </a:cubicBezTo>
                  <a:cubicBezTo>
                    <a:pt x="289" y="47"/>
                    <a:pt x="289" y="47"/>
                    <a:pt x="289" y="47"/>
                  </a:cubicBezTo>
                  <a:cubicBezTo>
                    <a:pt x="289" y="47"/>
                    <a:pt x="289" y="47"/>
                    <a:pt x="289" y="47"/>
                  </a:cubicBezTo>
                  <a:cubicBezTo>
                    <a:pt x="290" y="46"/>
                    <a:pt x="290" y="46"/>
                    <a:pt x="290" y="46"/>
                  </a:cubicBezTo>
                  <a:cubicBezTo>
                    <a:pt x="290" y="47"/>
                    <a:pt x="290" y="47"/>
                    <a:pt x="290" y="47"/>
                  </a:cubicBezTo>
                  <a:cubicBezTo>
                    <a:pt x="290" y="47"/>
                    <a:pt x="290" y="47"/>
                    <a:pt x="290" y="47"/>
                  </a:cubicBezTo>
                  <a:cubicBezTo>
                    <a:pt x="290" y="48"/>
                    <a:pt x="290" y="48"/>
                    <a:pt x="290" y="48"/>
                  </a:cubicBezTo>
                  <a:cubicBezTo>
                    <a:pt x="290" y="48"/>
                    <a:pt x="290" y="48"/>
                    <a:pt x="290" y="48"/>
                  </a:cubicBezTo>
                  <a:cubicBezTo>
                    <a:pt x="291" y="47"/>
                    <a:pt x="291" y="47"/>
                    <a:pt x="291" y="47"/>
                  </a:cubicBezTo>
                  <a:cubicBezTo>
                    <a:pt x="292" y="47"/>
                    <a:pt x="292" y="47"/>
                    <a:pt x="292" y="47"/>
                  </a:cubicBezTo>
                  <a:cubicBezTo>
                    <a:pt x="293" y="47"/>
                    <a:pt x="293" y="47"/>
                    <a:pt x="293" y="47"/>
                  </a:cubicBezTo>
                  <a:cubicBezTo>
                    <a:pt x="295" y="46"/>
                    <a:pt x="295" y="46"/>
                    <a:pt x="295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7" y="46"/>
                    <a:pt x="297" y="46"/>
                    <a:pt x="297" y="46"/>
                  </a:cubicBezTo>
                  <a:cubicBezTo>
                    <a:pt x="297" y="45"/>
                    <a:pt x="297" y="45"/>
                    <a:pt x="297" y="45"/>
                  </a:cubicBezTo>
                  <a:cubicBezTo>
                    <a:pt x="297" y="44"/>
                    <a:pt x="297" y="44"/>
                    <a:pt x="297" y="44"/>
                  </a:cubicBezTo>
                  <a:cubicBezTo>
                    <a:pt x="298" y="44"/>
                    <a:pt x="298" y="44"/>
                    <a:pt x="298" y="44"/>
                  </a:cubicBezTo>
                  <a:cubicBezTo>
                    <a:pt x="297" y="43"/>
                    <a:pt x="297" y="43"/>
                    <a:pt x="297" y="43"/>
                  </a:cubicBezTo>
                  <a:cubicBezTo>
                    <a:pt x="297" y="42"/>
                    <a:pt x="297" y="42"/>
                    <a:pt x="297" y="42"/>
                  </a:cubicBezTo>
                  <a:cubicBezTo>
                    <a:pt x="297" y="40"/>
                    <a:pt x="297" y="40"/>
                    <a:pt x="297" y="40"/>
                  </a:cubicBezTo>
                  <a:cubicBezTo>
                    <a:pt x="297" y="40"/>
                    <a:pt x="297" y="40"/>
                    <a:pt x="297" y="40"/>
                  </a:cubicBezTo>
                  <a:cubicBezTo>
                    <a:pt x="296" y="41"/>
                    <a:pt x="296" y="41"/>
                    <a:pt x="296" y="41"/>
                  </a:cubicBezTo>
                  <a:cubicBezTo>
                    <a:pt x="295" y="43"/>
                    <a:pt x="295" y="43"/>
                    <a:pt x="295" y="43"/>
                  </a:cubicBezTo>
                  <a:cubicBezTo>
                    <a:pt x="295" y="43"/>
                    <a:pt x="295" y="43"/>
                    <a:pt x="295" y="43"/>
                  </a:cubicBezTo>
                  <a:cubicBezTo>
                    <a:pt x="295" y="42"/>
                    <a:pt x="295" y="42"/>
                    <a:pt x="295" y="42"/>
                  </a:cubicBezTo>
                  <a:cubicBezTo>
                    <a:pt x="296" y="41"/>
                    <a:pt x="296" y="41"/>
                    <a:pt x="296" y="41"/>
                  </a:cubicBezTo>
                  <a:cubicBezTo>
                    <a:pt x="297" y="41"/>
                    <a:pt x="297" y="41"/>
                    <a:pt x="297" y="41"/>
                  </a:cubicBezTo>
                  <a:cubicBezTo>
                    <a:pt x="297" y="40"/>
                    <a:pt x="297" y="40"/>
                    <a:pt x="297" y="40"/>
                  </a:cubicBezTo>
                  <a:cubicBezTo>
                    <a:pt x="296" y="39"/>
                    <a:pt x="296" y="39"/>
                    <a:pt x="296" y="39"/>
                  </a:cubicBezTo>
                  <a:cubicBezTo>
                    <a:pt x="295" y="39"/>
                    <a:pt x="295" y="39"/>
                    <a:pt x="295" y="39"/>
                  </a:cubicBezTo>
                  <a:cubicBezTo>
                    <a:pt x="295" y="39"/>
                    <a:pt x="295" y="39"/>
                    <a:pt x="295" y="39"/>
                  </a:cubicBezTo>
                  <a:cubicBezTo>
                    <a:pt x="295" y="39"/>
                    <a:pt x="295" y="39"/>
                    <a:pt x="295" y="39"/>
                  </a:cubicBezTo>
                  <a:cubicBezTo>
                    <a:pt x="294" y="39"/>
                    <a:pt x="294" y="39"/>
                    <a:pt x="294" y="39"/>
                  </a:cubicBezTo>
                  <a:cubicBezTo>
                    <a:pt x="294" y="39"/>
                    <a:pt x="294" y="39"/>
                    <a:pt x="294" y="39"/>
                  </a:cubicBezTo>
                  <a:cubicBezTo>
                    <a:pt x="293" y="39"/>
                    <a:pt x="293" y="39"/>
                    <a:pt x="293" y="39"/>
                  </a:cubicBezTo>
                  <a:cubicBezTo>
                    <a:pt x="292" y="40"/>
                    <a:pt x="292" y="40"/>
                    <a:pt x="292" y="40"/>
                  </a:cubicBezTo>
                  <a:cubicBezTo>
                    <a:pt x="292" y="39"/>
                    <a:pt x="292" y="39"/>
                    <a:pt x="292" y="39"/>
                  </a:cubicBezTo>
                  <a:cubicBezTo>
                    <a:pt x="292" y="39"/>
                    <a:pt x="292" y="39"/>
                    <a:pt x="292" y="39"/>
                  </a:cubicBezTo>
                  <a:cubicBezTo>
                    <a:pt x="294" y="38"/>
                    <a:pt x="294" y="38"/>
                    <a:pt x="294" y="38"/>
                  </a:cubicBezTo>
                  <a:cubicBezTo>
                    <a:pt x="295" y="38"/>
                    <a:pt x="295" y="38"/>
                    <a:pt x="295" y="38"/>
                  </a:cubicBezTo>
                  <a:cubicBezTo>
                    <a:pt x="296" y="37"/>
                    <a:pt x="296" y="37"/>
                    <a:pt x="296" y="37"/>
                  </a:cubicBezTo>
                  <a:cubicBezTo>
                    <a:pt x="297" y="36"/>
                    <a:pt x="297" y="36"/>
                    <a:pt x="297" y="36"/>
                  </a:cubicBezTo>
                  <a:cubicBezTo>
                    <a:pt x="298" y="35"/>
                    <a:pt x="298" y="35"/>
                    <a:pt x="298" y="35"/>
                  </a:cubicBezTo>
                  <a:cubicBezTo>
                    <a:pt x="298" y="33"/>
                    <a:pt x="298" y="33"/>
                    <a:pt x="298" y="33"/>
                  </a:cubicBezTo>
                  <a:cubicBezTo>
                    <a:pt x="298" y="33"/>
                    <a:pt x="298" y="33"/>
                    <a:pt x="298" y="33"/>
                  </a:cubicBezTo>
                  <a:cubicBezTo>
                    <a:pt x="297" y="33"/>
                    <a:pt x="297" y="33"/>
                    <a:pt x="297" y="33"/>
                  </a:cubicBezTo>
                  <a:cubicBezTo>
                    <a:pt x="297" y="34"/>
                    <a:pt x="297" y="34"/>
                    <a:pt x="297" y="34"/>
                  </a:cubicBezTo>
                  <a:cubicBezTo>
                    <a:pt x="296" y="33"/>
                    <a:pt x="296" y="33"/>
                    <a:pt x="296" y="33"/>
                  </a:cubicBezTo>
                  <a:cubicBezTo>
                    <a:pt x="297" y="33"/>
                    <a:pt x="297" y="33"/>
                    <a:pt x="297" y="33"/>
                  </a:cubicBezTo>
                  <a:cubicBezTo>
                    <a:pt x="297" y="33"/>
                    <a:pt x="297" y="33"/>
                    <a:pt x="297" y="33"/>
                  </a:cubicBezTo>
                  <a:cubicBezTo>
                    <a:pt x="298" y="33"/>
                    <a:pt x="298" y="33"/>
                    <a:pt x="298" y="33"/>
                  </a:cubicBezTo>
                  <a:cubicBezTo>
                    <a:pt x="298" y="32"/>
                    <a:pt x="298" y="32"/>
                    <a:pt x="298" y="32"/>
                  </a:cubicBezTo>
                  <a:cubicBezTo>
                    <a:pt x="298" y="31"/>
                    <a:pt x="298" y="31"/>
                    <a:pt x="298" y="31"/>
                  </a:cubicBezTo>
                  <a:cubicBezTo>
                    <a:pt x="299" y="30"/>
                    <a:pt x="299" y="30"/>
                    <a:pt x="299" y="30"/>
                  </a:cubicBezTo>
                  <a:cubicBezTo>
                    <a:pt x="299" y="30"/>
                    <a:pt x="299" y="30"/>
                    <a:pt x="299" y="30"/>
                  </a:cubicBezTo>
                  <a:cubicBezTo>
                    <a:pt x="299" y="29"/>
                    <a:pt x="299" y="29"/>
                    <a:pt x="299" y="29"/>
                  </a:cubicBezTo>
                  <a:cubicBezTo>
                    <a:pt x="299" y="29"/>
                    <a:pt x="299" y="29"/>
                    <a:pt x="299" y="29"/>
                  </a:cubicBezTo>
                  <a:cubicBezTo>
                    <a:pt x="298" y="28"/>
                    <a:pt x="298" y="28"/>
                    <a:pt x="298" y="28"/>
                  </a:cubicBezTo>
                  <a:cubicBezTo>
                    <a:pt x="297" y="29"/>
                    <a:pt x="297" y="29"/>
                    <a:pt x="297" y="29"/>
                  </a:cubicBezTo>
                  <a:cubicBezTo>
                    <a:pt x="296" y="30"/>
                    <a:pt x="296" y="30"/>
                    <a:pt x="296" y="30"/>
                  </a:cubicBezTo>
                  <a:cubicBezTo>
                    <a:pt x="296" y="31"/>
                    <a:pt x="296" y="31"/>
                    <a:pt x="296" y="31"/>
                  </a:cubicBezTo>
                  <a:cubicBezTo>
                    <a:pt x="297" y="32"/>
                    <a:pt x="297" y="32"/>
                    <a:pt x="297" y="32"/>
                  </a:cubicBezTo>
                  <a:cubicBezTo>
                    <a:pt x="296" y="33"/>
                    <a:pt x="296" y="33"/>
                    <a:pt x="296" y="33"/>
                  </a:cubicBezTo>
                  <a:cubicBezTo>
                    <a:pt x="296" y="33"/>
                    <a:pt x="296" y="33"/>
                    <a:pt x="296" y="33"/>
                  </a:cubicBezTo>
                  <a:cubicBezTo>
                    <a:pt x="295" y="33"/>
                    <a:pt x="295" y="33"/>
                    <a:pt x="295" y="33"/>
                  </a:cubicBezTo>
                  <a:cubicBezTo>
                    <a:pt x="295" y="32"/>
                    <a:pt x="295" y="32"/>
                    <a:pt x="295" y="32"/>
                  </a:cubicBezTo>
                  <a:cubicBezTo>
                    <a:pt x="295" y="32"/>
                    <a:pt x="295" y="32"/>
                    <a:pt x="295" y="32"/>
                  </a:cubicBezTo>
                  <a:cubicBezTo>
                    <a:pt x="295" y="31"/>
                    <a:pt x="295" y="31"/>
                    <a:pt x="295" y="31"/>
                  </a:cubicBezTo>
                  <a:cubicBezTo>
                    <a:pt x="296" y="30"/>
                    <a:pt x="296" y="30"/>
                    <a:pt x="296" y="30"/>
                  </a:cubicBezTo>
                  <a:cubicBezTo>
                    <a:pt x="296" y="29"/>
                    <a:pt x="296" y="29"/>
                    <a:pt x="296" y="29"/>
                  </a:cubicBezTo>
                  <a:cubicBezTo>
                    <a:pt x="296" y="29"/>
                    <a:pt x="296" y="29"/>
                    <a:pt x="296" y="29"/>
                  </a:cubicBezTo>
                  <a:cubicBezTo>
                    <a:pt x="296" y="29"/>
                    <a:pt x="296" y="29"/>
                    <a:pt x="296" y="29"/>
                  </a:cubicBezTo>
                  <a:cubicBezTo>
                    <a:pt x="297" y="29"/>
                    <a:pt x="297" y="29"/>
                    <a:pt x="297" y="29"/>
                  </a:cubicBezTo>
                  <a:cubicBezTo>
                    <a:pt x="296" y="28"/>
                    <a:pt x="296" y="28"/>
                    <a:pt x="296" y="28"/>
                  </a:cubicBezTo>
                  <a:cubicBezTo>
                    <a:pt x="296" y="27"/>
                    <a:pt x="296" y="27"/>
                    <a:pt x="296" y="27"/>
                  </a:cubicBezTo>
                  <a:cubicBezTo>
                    <a:pt x="295" y="27"/>
                    <a:pt x="295" y="27"/>
                    <a:pt x="295" y="27"/>
                  </a:cubicBezTo>
                  <a:cubicBezTo>
                    <a:pt x="294" y="27"/>
                    <a:pt x="294" y="27"/>
                    <a:pt x="294" y="27"/>
                  </a:cubicBezTo>
                  <a:cubicBezTo>
                    <a:pt x="294" y="28"/>
                    <a:pt x="294" y="28"/>
                    <a:pt x="294" y="28"/>
                  </a:cubicBezTo>
                  <a:cubicBezTo>
                    <a:pt x="293" y="27"/>
                    <a:pt x="293" y="27"/>
                    <a:pt x="293" y="27"/>
                  </a:cubicBezTo>
                  <a:cubicBezTo>
                    <a:pt x="293" y="27"/>
                    <a:pt x="293" y="27"/>
                    <a:pt x="293" y="27"/>
                  </a:cubicBezTo>
                  <a:cubicBezTo>
                    <a:pt x="293" y="26"/>
                    <a:pt x="293" y="26"/>
                    <a:pt x="293" y="26"/>
                  </a:cubicBezTo>
                  <a:cubicBezTo>
                    <a:pt x="293" y="25"/>
                    <a:pt x="293" y="25"/>
                    <a:pt x="293" y="25"/>
                  </a:cubicBezTo>
                  <a:cubicBezTo>
                    <a:pt x="293" y="23"/>
                    <a:pt x="293" y="23"/>
                    <a:pt x="293" y="23"/>
                  </a:cubicBezTo>
                  <a:cubicBezTo>
                    <a:pt x="293" y="22"/>
                    <a:pt x="293" y="22"/>
                    <a:pt x="293" y="22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3" y="19"/>
                    <a:pt x="293" y="19"/>
                    <a:pt x="293" y="19"/>
                  </a:cubicBezTo>
                  <a:cubicBezTo>
                    <a:pt x="294" y="17"/>
                    <a:pt x="294" y="17"/>
                    <a:pt x="294" y="17"/>
                  </a:cubicBezTo>
                  <a:cubicBezTo>
                    <a:pt x="294" y="16"/>
                    <a:pt x="294" y="16"/>
                    <a:pt x="294" y="16"/>
                  </a:cubicBezTo>
                  <a:cubicBezTo>
                    <a:pt x="293" y="16"/>
                    <a:pt x="293" y="16"/>
                    <a:pt x="293" y="16"/>
                  </a:cubicBezTo>
                  <a:cubicBezTo>
                    <a:pt x="293" y="15"/>
                    <a:pt x="293" y="15"/>
                    <a:pt x="293" y="15"/>
                  </a:cubicBezTo>
                  <a:cubicBezTo>
                    <a:pt x="292" y="14"/>
                    <a:pt x="292" y="14"/>
                    <a:pt x="292" y="14"/>
                  </a:cubicBezTo>
                  <a:cubicBezTo>
                    <a:pt x="292" y="13"/>
                    <a:pt x="292" y="13"/>
                    <a:pt x="292" y="13"/>
                  </a:cubicBezTo>
                  <a:cubicBezTo>
                    <a:pt x="290" y="13"/>
                    <a:pt x="290" y="13"/>
                    <a:pt x="290" y="13"/>
                  </a:cubicBezTo>
                  <a:cubicBezTo>
                    <a:pt x="290" y="13"/>
                    <a:pt x="290" y="13"/>
                    <a:pt x="290" y="13"/>
                  </a:cubicBezTo>
                  <a:cubicBezTo>
                    <a:pt x="290" y="13"/>
                    <a:pt x="290" y="13"/>
                    <a:pt x="290" y="13"/>
                  </a:cubicBezTo>
                  <a:cubicBezTo>
                    <a:pt x="290" y="14"/>
                    <a:pt x="290" y="14"/>
                    <a:pt x="290" y="14"/>
                  </a:cubicBezTo>
                  <a:cubicBezTo>
                    <a:pt x="289" y="13"/>
                    <a:pt x="289" y="13"/>
                    <a:pt x="289" y="13"/>
                  </a:cubicBezTo>
                  <a:cubicBezTo>
                    <a:pt x="288" y="13"/>
                    <a:pt x="288" y="13"/>
                    <a:pt x="288" y="13"/>
                  </a:cubicBezTo>
                  <a:cubicBezTo>
                    <a:pt x="288" y="14"/>
                    <a:pt x="288" y="14"/>
                    <a:pt x="288" y="14"/>
                  </a:cubicBezTo>
                  <a:cubicBezTo>
                    <a:pt x="287" y="15"/>
                    <a:pt x="287" y="15"/>
                    <a:pt x="287" y="15"/>
                  </a:cubicBezTo>
                  <a:cubicBezTo>
                    <a:pt x="288" y="15"/>
                    <a:pt x="288" y="15"/>
                    <a:pt x="288" y="15"/>
                  </a:cubicBezTo>
                  <a:cubicBezTo>
                    <a:pt x="288" y="15"/>
                    <a:pt x="288" y="15"/>
                    <a:pt x="288" y="15"/>
                  </a:cubicBezTo>
                  <a:cubicBezTo>
                    <a:pt x="289" y="15"/>
                    <a:pt x="289" y="15"/>
                    <a:pt x="289" y="15"/>
                  </a:cubicBezTo>
                  <a:cubicBezTo>
                    <a:pt x="290" y="15"/>
                    <a:pt x="290" y="15"/>
                    <a:pt x="290" y="15"/>
                  </a:cubicBezTo>
                  <a:cubicBezTo>
                    <a:pt x="291" y="16"/>
                    <a:pt x="291" y="16"/>
                    <a:pt x="291" y="16"/>
                  </a:cubicBezTo>
                  <a:cubicBezTo>
                    <a:pt x="291" y="16"/>
                    <a:pt x="291" y="16"/>
                    <a:pt x="291" y="16"/>
                  </a:cubicBezTo>
                  <a:cubicBezTo>
                    <a:pt x="291" y="17"/>
                    <a:pt x="291" y="17"/>
                    <a:pt x="291" y="17"/>
                  </a:cubicBezTo>
                  <a:cubicBezTo>
                    <a:pt x="290" y="18"/>
                    <a:pt x="290" y="18"/>
                    <a:pt x="290" y="18"/>
                  </a:cubicBezTo>
                  <a:cubicBezTo>
                    <a:pt x="289" y="18"/>
                    <a:pt x="289" y="18"/>
                    <a:pt x="289" y="18"/>
                  </a:cubicBezTo>
                  <a:cubicBezTo>
                    <a:pt x="288" y="17"/>
                    <a:pt x="288" y="17"/>
                    <a:pt x="288" y="17"/>
                  </a:cubicBezTo>
                  <a:cubicBezTo>
                    <a:pt x="288" y="17"/>
                    <a:pt x="288" y="17"/>
                    <a:pt x="288" y="17"/>
                  </a:cubicBezTo>
                  <a:cubicBezTo>
                    <a:pt x="287" y="17"/>
                    <a:pt x="287" y="17"/>
                    <a:pt x="287" y="17"/>
                  </a:cubicBezTo>
                  <a:cubicBezTo>
                    <a:pt x="287" y="18"/>
                    <a:pt x="287" y="18"/>
                    <a:pt x="287" y="18"/>
                  </a:cubicBezTo>
                  <a:cubicBezTo>
                    <a:pt x="288" y="18"/>
                    <a:pt x="288" y="18"/>
                    <a:pt x="288" y="18"/>
                  </a:cubicBezTo>
                  <a:cubicBezTo>
                    <a:pt x="287" y="19"/>
                    <a:pt x="287" y="19"/>
                    <a:pt x="287" y="19"/>
                  </a:cubicBezTo>
                  <a:cubicBezTo>
                    <a:pt x="286" y="19"/>
                    <a:pt x="286" y="19"/>
                    <a:pt x="286" y="19"/>
                  </a:cubicBezTo>
                  <a:cubicBezTo>
                    <a:pt x="285" y="18"/>
                    <a:pt x="285" y="18"/>
                    <a:pt x="285" y="18"/>
                  </a:cubicBezTo>
                  <a:cubicBezTo>
                    <a:pt x="284" y="18"/>
                    <a:pt x="284" y="18"/>
                    <a:pt x="284" y="18"/>
                  </a:cubicBezTo>
                  <a:cubicBezTo>
                    <a:pt x="283" y="19"/>
                    <a:pt x="283" y="19"/>
                    <a:pt x="283" y="19"/>
                  </a:cubicBezTo>
                  <a:cubicBezTo>
                    <a:pt x="283" y="20"/>
                    <a:pt x="283" y="20"/>
                    <a:pt x="283" y="20"/>
                  </a:cubicBezTo>
                  <a:cubicBezTo>
                    <a:pt x="283" y="20"/>
                    <a:pt x="283" y="20"/>
                    <a:pt x="283" y="20"/>
                  </a:cubicBezTo>
                  <a:cubicBezTo>
                    <a:pt x="284" y="20"/>
                    <a:pt x="284" y="20"/>
                    <a:pt x="284" y="20"/>
                  </a:cubicBezTo>
                  <a:cubicBezTo>
                    <a:pt x="284" y="21"/>
                    <a:pt x="284" y="21"/>
                    <a:pt x="284" y="21"/>
                  </a:cubicBezTo>
                  <a:cubicBezTo>
                    <a:pt x="285" y="22"/>
                    <a:pt x="285" y="22"/>
                    <a:pt x="285" y="22"/>
                  </a:cubicBezTo>
                  <a:cubicBezTo>
                    <a:pt x="285" y="22"/>
                    <a:pt x="285" y="22"/>
                    <a:pt x="285" y="22"/>
                  </a:cubicBezTo>
                  <a:cubicBezTo>
                    <a:pt x="284" y="22"/>
                    <a:pt x="284" y="22"/>
                    <a:pt x="284" y="22"/>
                  </a:cubicBezTo>
                  <a:cubicBezTo>
                    <a:pt x="284" y="23"/>
                    <a:pt x="284" y="23"/>
                    <a:pt x="284" y="23"/>
                  </a:cubicBezTo>
                  <a:cubicBezTo>
                    <a:pt x="285" y="23"/>
                    <a:pt x="285" y="23"/>
                    <a:pt x="285" y="23"/>
                  </a:cubicBezTo>
                  <a:cubicBezTo>
                    <a:pt x="285" y="24"/>
                    <a:pt x="285" y="24"/>
                    <a:pt x="285" y="24"/>
                  </a:cubicBezTo>
                  <a:cubicBezTo>
                    <a:pt x="284" y="24"/>
                    <a:pt x="284" y="24"/>
                    <a:pt x="284" y="24"/>
                  </a:cubicBezTo>
                  <a:cubicBezTo>
                    <a:pt x="283" y="23"/>
                    <a:pt x="283" y="23"/>
                    <a:pt x="283" y="23"/>
                  </a:cubicBezTo>
                  <a:cubicBezTo>
                    <a:pt x="282" y="23"/>
                    <a:pt x="282" y="23"/>
                    <a:pt x="282" y="23"/>
                  </a:cubicBezTo>
                  <a:cubicBezTo>
                    <a:pt x="282" y="23"/>
                    <a:pt x="282" y="23"/>
                    <a:pt x="282" y="23"/>
                  </a:cubicBezTo>
                  <a:cubicBezTo>
                    <a:pt x="281" y="23"/>
                    <a:pt x="281" y="23"/>
                    <a:pt x="281" y="23"/>
                  </a:cubicBezTo>
                  <a:cubicBezTo>
                    <a:pt x="280" y="23"/>
                    <a:pt x="280" y="23"/>
                    <a:pt x="280" y="23"/>
                  </a:cubicBezTo>
                  <a:cubicBezTo>
                    <a:pt x="280" y="24"/>
                    <a:pt x="280" y="24"/>
                    <a:pt x="280" y="24"/>
                  </a:cubicBezTo>
                  <a:cubicBezTo>
                    <a:pt x="280" y="24"/>
                    <a:pt x="280" y="24"/>
                    <a:pt x="280" y="24"/>
                  </a:cubicBezTo>
                  <a:cubicBezTo>
                    <a:pt x="280" y="25"/>
                    <a:pt x="280" y="25"/>
                    <a:pt x="280" y="25"/>
                  </a:cubicBezTo>
                  <a:cubicBezTo>
                    <a:pt x="280" y="25"/>
                    <a:pt x="280" y="25"/>
                    <a:pt x="280" y="25"/>
                  </a:cubicBezTo>
                  <a:cubicBezTo>
                    <a:pt x="280" y="24"/>
                    <a:pt x="280" y="24"/>
                    <a:pt x="280" y="24"/>
                  </a:cubicBezTo>
                  <a:cubicBezTo>
                    <a:pt x="279" y="24"/>
                    <a:pt x="279" y="24"/>
                    <a:pt x="279" y="24"/>
                  </a:cubicBezTo>
                  <a:cubicBezTo>
                    <a:pt x="278" y="24"/>
                    <a:pt x="278" y="24"/>
                    <a:pt x="278" y="24"/>
                  </a:cubicBezTo>
                  <a:cubicBezTo>
                    <a:pt x="278" y="24"/>
                    <a:pt x="278" y="24"/>
                    <a:pt x="278" y="24"/>
                  </a:cubicBezTo>
                  <a:cubicBezTo>
                    <a:pt x="277" y="23"/>
                    <a:pt x="277" y="23"/>
                    <a:pt x="277" y="23"/>
                  </a:cubicBezTo>
                  <a:cubicBezTo>
                    <a:pt x="277" y="23"/>
                    <a:pt x="277" y="23"/>
                    <a:pt x="277" y="23"/>
                  </a:cubicBezTo>
                  <a:cubicBezTo>
                    <a:pt x="276" y="23"/>
                    <a:pt x="276" y="23"/>
                    <a:pt x="276" y="23"/>
                  </a:cubicBezTo>
                  <a:cubicBezTo>
                    <a:pt x="277" y="24"/>
                    <a:pt x="277" y="24"/>
                    <a:pt x="277" y="24"/>
                  </a:cubicBezTo>
                  <a:cubicBezTo>
                    <a:pt x="277" y="25"/>
                    <a:pt x="277" y="25"/>
                    <a:pt x="277" y="25"/>
                  </a:cubicBezTo>
                  <a:cubicBezTo>
                    <a:pt x="277" y="26"/>
                    <a:pt x="277" y="26"/>
                    <a:pt x="277" y="26"/>
                  </a:cubicBezTo>
                  <a:cubicBezTo>
                    <a:pt x="278" y="27"/>
                    <a:pt x="278" y="27"/>
                    <a:pt x="278" y="27"/>
                  </a:cubicBezTo>
                  <a:cubicBezTo>
                    <a:pt x="279" y="27"/>
                    <a:pt x="279" y="27"/>
                    <a:pt x="279" y="27"/>
                  </a:cubicBezTo>
                  <a:cubicBezTo>
                    <a:pt x="279" y="27"/>
                    <a:pt x="279" y="27"/>
                    <a:pt x="279" y="27"/>
                  </a:cubicBezTo>
                  <a:cubicBezTo>
                    <a:pt x="279" y="27"/>
                    <a:pt x="279" y="27"/>
                    <a:pt x="279" y="27"/>
                  </a:cubicBezTo>
                  <a:cubicBezTo>
                    <a:pt x="278" y="27"/>
                    <a:pt x="278" y="27"/>
                    <a:pt x="278" y="27"/>
                  </a:cubicBezTo>
                  <a:cubicBezTo>
                    <a:pt x="279" y="28"/>
                    <a:pt x="279" y="28"/>
                    <a:pt x="279" y="28"/>
                  </a:cubicBezTo>
                  <a:cubicBezTo>
                    <a:pt x="279" y="29"/>
                    <a:pt x="279" y="29"/>
                    <a:pt x="279" y="29"/>
                  </a:cubicBezTo>
                  <a:cubicBezTo>
                    <a:pt x="280" y="29"/>
                    <a:pt x="280" y="29"/>
                    <a:pt x="280" y="29"/>
                  </a:cubicBezTo>
                  <a:cubicBezTo>
                    <a:pt x="281" y="29"/>
                    <a:pt x="281" y="29"/>
                    <a:pt x="281" y="29"/>
                  </a:cubicBezTo>
                  <a:cubicBezTo>
                    <a:pt x="282" y="28"/>
                    <a:pt x="282" y="28"/>
                    <a:pt x="282" y="28"/>
                  </a:cubicBezTo>
                  <a:cubicBezTo>
                    <a:pt x="282" y="29"/>
                    <a:pt x="282" y="29"/>
                    <a:pt x="282" y="29"/>
                  </a:cubicBezTo>
                  <a:cubicBezTo>
                    <a:pt x="282" y="29"/>
                    <a:pt x="282" y="29"/>
                    <a:pt x="282" y="29"/>
                  </a:cubicBezTo>
                  <a:cubicBezTo>
                    <a:pt x="282" y="30"/>
                    <a:pt x="282" y="30"/>
                    <a:pt x="282" y="30"/>
                  </a:cubicBezTo>
                  <a:cubicBezTo>
                    <a:pt x="281" y="31"/>
                    <a:pt x="281" y="31"/>
                    <a:pt x="281" y="31"/>
                  </a:cubicBezTo>
                  <a:cubicBezTo>
                    <a:pt x="281" y="31"/>
                    <a:pt x="281" y="31"/>
                    <a:pt x="281" y="31"/>
                  </a:cubicBezTo>
                  <a:cubicBezTo>
                    <a:pt x="280" y="30"/>
                    <a:pt x="280" y="30"/>
                    <a:pt x="280" y="30"/>
                  </a:cubicBezTo>
                  <a:cubicBezTo>
                    <a:pt x="277" y="30"/>
                    <a:pt x="277" y="30"/>
                    <a:pt x="277" y="30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5" y="28"/>
                    <a:pt x="275" y="28"/>
                    <a:pt x="275" y="28"/>
                  </a:cubicBezTo>
                  <a:cubicBezTo>
                    <a:pt x="275" y="28"/>
                    <a:pt x="275" y="28"/>
                    <a:pt x="275" y="28"/>
                  </a:cubicBezTo>
                  <a:cubicBezTo>
                    <a:pt x="275" y="29"/>
                    <a:pt x="275" y="29"/>
                    <a:pt x="275" y="29"/>
                  </a:cubicBezTo>
                  <a:cubicBezTo>
                    <a:pt x="275" y="29"/>
                    <a:pt x="275" y="29"/>
                    <a:pt x="275" y="29"/>
                  </a:cubicBezTo>
                  <a:cubicBezTo>
                    <a:pt x="274" y="29"/>
                    <a:pt x="274" y="29"/>
                    <a:pt x="274" y="29"/>
                  </a:cubicBezTo>
                  <a:cubicBezTo>
                    <a:pt x="275" y="31"/>
                    <a:pt x="275" y="31"/>
                    <a:pt x="275" y="31"/>
                  </a:cubicBezTo>
                  <a:cubicBezTo>
                    <a:pt x="274" y="31"/>
                    <a:pt x="274" y="31"/>
                    <a:pt x="274" y="31"/>
                  </a:cubicBezTo>
                  <a:cubicBezTo>
                    <a:pt x="274" y="31"/>
                    <a:pt x="274" y="31"/>
                    <a:pt x="274" y="31"/>
                  </a:cubicBezTo>
                  <a:cubicBezTo>
                    <a:pt x="274" y="32"/>
                    <a:pt x="274" y="32"/>
                    <a:pt x="274" y="32"/>
                  </a:cubicBezTo>
                  <a:cubicBezTo>
                    <a:pt x="273" y="32"/>
                    <a:pt x="273" y="32"/>
                    <a:pt x="273" y="32"/>
                  </a:cubicBezTo>
                  <a:cubicBezTo>
                    <a:pt x="273" y="34"/>
                    <a:pt x="273" y="34"/>
                    <a:pt x="273" y="34"/>
                  </a:cubicBezTo>
                  <a:cubicBezTo>
                    <a:pt x="274" y="34"/>
                    <a:pt x="274" y="34"/>
                    <a:pt x="274" y="34"/>
                  </a:cubicBezTo>
                  <a:cubicBezTo>
                    <a:pt x="275" y="34"/>
                    <a:pt x="275" y="34"/>
                    <a:pt x="275" y="34"/>
                  </a:cubicBezTo>
                  <a:cubicBezTo>
                    <a:pt x="276" y="35"/>
                    <a:pt x="276" y="35"/>
                    <a:pt x="276" y="35"/>
                  </a:cubicBezTo>
                  <a:cubicBezTo>
                    <a:pt x="277" y="35"/>
                    <a:pt x="277" y="35"/>
                    <a:pt x="277" y="35"/>
                  </a:cubicBezTo>
                  <a:cubicBezTo>
                    <a:pt x="277" y="35"/>
                    <a:pt x="277" y="35"/>
                    <a:pt x="277" y="35"/>
                  </a:cubicBezTo>
                  <a:cubicBezTo>
                    <a:pt x="276" y="35"/>
                    <a:pt x="276" y="35"/>
                    <a:pt x="276" y="35"/>
                  </a:cubicBezTo>
                  <a:cubicBezTo>
                    <a:pt x="275" y="35"/>
                    <a:pt x="275" y="35"/>
                    <a:pt x="275" y="35"/>
                  </a:cubicBezTo>
                  <a:cubicBezTo>
                    <a:pt x="274" y="35"/>
                    <a:pt x="274" y="35"/>
                    <a:pt x="274" y="35"/>
                  </a:cubicBezTo>
                  <a:cubicBezTo>
                    <a:pt x="273" y="35"/>
                    <a:pt x="273" y="35"/>
                    <a:pt x="273" y="35"/>
                  </a:cubicBezTo>
                  <a:cubicBezTo>
                    <a:pt x="272" y="35"/>
                    <a:pt x="272" y="35"/>
                    <a:pt x="272" y="35"/>
                  </a:cubicBezTo>
                  <a:cubicBezTo>
                    <a:pt x="271" y="36"/>
                    <a:pt x="271" y="36"/>
                    <a:pt x="271" y="36"/>
                  </a:cubicBezTo>
                  <a:cubicBezTo>
                    <a:pt x="271" y="37"/>
                    <a:pt x="271" y="37"/>
                    <a:pt x="271" y="37"/>
                  </a:cubicBezTo>
                  <a:cubicBezTo>
                    <a:pt x="272" y="37"/>
                    <a:pt x="272" y="37"/>
                    <a:pt x="272" y="37"/>
                  </a:cubicBezTo>
                  <a:cubicBezTo>
                    <a:pt x="271" y="38"/>
                    <a:pt x="271" y="38"/>
                    <a:pt x="271" y="38"/>
                  </a:cubicBezTo>
                  <a:cubicBezTo>
                    <a:pt x="271" y="38"/>
                    <a:pt x="271" y="38"/>
                    <a:pt x="271" y="38"/>
                  </a:cubicBezTo>
                  <a:cubicBezTo>
                    <a:pt x="271" y="39"/>
                    <a:pt x="271" y="39"/>
                    <a:pt x="271" y="39"/>
                  </a:cubicBezTo>
                  <a:cubicBezTo>
                    <a:pt x="271" y="39"/>
                    <a:pt x="271" y="39"/>
                    <a:pt x="271" y="39"/>
                  </a:cubicBezTo>
                  <a:cubicBezTo>
                    <a:pt x="272" y="39"/>
                    <a:pt x="272" y="39"/>
                    <a:pt x="272" y="39"/>
                  </a:cubicBezTo>
                  <a:cubicBezTo>
                    <a:pt x="273" y="39"/>
                    <a:pt x="273" y="39"/>
                    <a:pt x="273" y="39"/>
                  </a:cubicBezTo>
                  <a:cubicBezTo>
                    <a:pt x="274" y="38"/>
                    <a:pt x="274" y="38"/>
                    <a:pt x="274" y="38"/>
                  </a:cubicBezTo>
                  <a:cubicBezTo>
                    <a:pt x="274" y="38"/>
                    <a:pt x="274" y="38"/>
                    <a:pt x="274" y="38"/>
                  </a:cubicBezTo>
                  <a:cubicBezTo>
                    <a:pt x="274" y="39"/>
                    <a:pt x="274" y="39"/>
                    <a:pt x="274" y="39"/>
                  </a:cubicBezTo>
                  <a:cubicBezTo>
                    <a:pt x="273" y="39"/>
                    <a:pt x="273" y="39"/>
                    <a:pt x="273" y="39"/>
                  </a:cubicBezTo>
                  <a:cubicBezTo>
                    <a:pt x="273" y="40"/>
                    <a:pt x="273" y="40"/>
                    <a:pt x="273" y="40"/>
                  </a:cubicBezTo>
                  <a:cubicBezTo>
                    <a:pt x="273" y="40"/>
                    <a:pt x="273" y="40"/>
                    <a:pt x="273" y="40"/>
                  </a:cubicBezTo>
                  <a:cubicBezTo>
                    <a:pt x="274" y="40"/>
                    <a:pt x="274" y="40"/>
                    <a:pt x="274" y="40"/>
                  </a:cubicBezTo>
                  <a:cubicBezTo>
                    <a:pt x="275" y="40"/>
                    <a:pt x="275" y="40"/>
                    <a:pt x="275" y="40"/>
                  </a:cubicBezTo>
                  <a:cubicBezTo>
                    <a:pt x="275" y="40"/>
                    <a:pt x="275" y="40"/>
                    <a:pt x="275" y="40"/>
                  </a:cubicBezTo>
                  <a:cubicBezTo>
                    <a:pt x="276" y="39"/>
                    <a:pt x="276" y="39"/>
                    <a:pt x="276" y="39"/>
                  </a:cubicBezTo>
                  <a:cubicBezTo>
                    <a:pt x="276" y="40"/>
                    <a:pt x="276" y="40"/>
                    <a:pt x="276" y="40"/>
                  </a:cubicBezTo>
                  <a:cubicBezTo>
                    <a:pt x="275" y="40"/>
                    <a:pt x="275" y="40"/>
                    <a:pt x="275" y="40"/>
                  </a:cubicBezTo>
                  <a:cubicBezTo>
                    <a:pt x="276" y="40"/>
                    <a:pt x="276" y="40"/>
                    <a:pt x="276" y="40"/>
                  </a:cubicBezTo>
                  <a:cubicBezTo>
                    <a:pt x="277" y="40"/>
                    <a:pt x="277" y="40"/>
                    <a:pt x="277" y="40"/>
                  </a:cubicBezTo>
                  <a:cubicBezTo>
                    <a:pt x="278" y="41"/>
                    <a:pt x="278" y="41"/>
                    <a:pt x="278" y="41"/>
                  </a:cubicBezTo>
                  <a:cubicBezTo>
                    <a:pt x="277" y="41"/>
                    <a:pt x="277" y="41"/>
                    <a:pt x="277" y="41"/>
                  </a:cubicBezTo>
                  <a:cubicBezTo>
                    <a:pt x="277" y="41"/>
                    <a:pt x="277" y="41"/>
                    <a:pt x="277" y="41"/>
                  </a:cubicBezTo>
                  <a:cubicBezTo>
                    <a:pt x="277" y="42"/>
                    <a:pt x="277" y="42"/>
                    <a:pt x="277" y="42"/>
                  </a:cubicBezTo>
                  <a:cubicBezTo>
                    <a:pt x="278" y="41"/>
                    <a:pt x="278" y="41"/>
                    <a:pt x="278" y="41"/>
                  </a:cubicBezTo>
                  <a:cubicBezTo>
                    <a:pt x="279" y="42"/>
                    <a:pt x="279" y="42"/>
                    <a:pt x="279" y="42"/>
                  </a:cubicBezTo>
                  <a:cubicBezTo>
                    <a:pt x="282" y="42"/>
                    <a:pt x="282" y="42"/>
                    <a:pt x="282" y="42"/>
                  </a:cubicBezTo>
                  <a:cubicBezTo>
                    <a:pt x="282" y="43"/>
                    <a:pt x="282" y="43"/>
                    <a:pt x="282" y="43"/>
                  </a:cubicBezTo>
                  <a:cubicBezTo>
                    <a:pt x="280" y="43"/>
                    <a:pt x="280" y="43"/>
                    <a:pt x="280" y="43"/>
                  </a:cubicBezTo>
                  <a:cubicBezTo>
                    <a:pt x="279" y="43"/>
                    <a:pt x="279" y="43"/>
                    <a:pt x="279" y="43"/>
                  </a:cubicBezTo>
                  <a:cubicBezTo>
                    <a:pt x="278" y="42"/>
                    <a:pt x="278" y="42"/>
                    <a:pt x="278" y="42"/>
                  </a:cubicBezTo>
                  <a:cubicBezTo>
                    <a:pt x="277" y="42"/>
                    <a:pt x="277" y="42"/>
                    <a:pt x="277" y="42"/>
                  </a:cubicBezTo>
                  <a:cubicBezTo>
                    <a:pt x="277" y="43"/>
                    <a:pt x="277" y="43"/>
                    <a:pt x="277" y="43"/>
                  </a:cubicBezTo>
                  <a:cubicBezTo>
                    <a:pt x="278" y="43"/>
                    <a:pt x="278" y="43"/>
                    <a:pt x="278" y="43"/>
                  </a:cubicBezTo>
                  <a:cubicBezTo>
                    <a:pt x="280" y="44"/>
                    <a:pt x="280" y="44"/>
                    <a:pt x="280" y="44"/>
                  </a:cubicBezTo>
                  <a:cubicBezTo>
                    <a:pt x="281" y="44"/>
                    <a:pt x="281" y="44"/>
                    <a:pt x="281" y="44"/>
                  </a:cubicBezTo>
                  <a:cubicBezTo>
                    <a:pt x="282" y="44"/>
                    <a:pt x="282" y="44"/>
                    <a:pt x="282" y="44"/>
                  </a:cubicBezTo>
                  <a:cubicBezTo>
                    <a:pt x="280" y="44"/>
                    <a:pt x="280" y="44"/>
                    <a:pt x="280" y="44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78" y="44"/>
                    <a:pt x="278" y="44"/>
                    <a:pt x="278" y="44"/>
                  </a:cubicBezTo>
                  <a:cubicBezTo>
                    <a:pt x="277" y="44"/>
                    <a:pt x="277" y="44"/>
                    <a:pt x="277" y="44"/>
                  </a:cubicBezTo>
                  <a:cubicBezTo>
                    <a:pt x="276" y="43"/>
                    <a:pt x="276" y="43"/>
                    <a:pt x="276" y="43"/>
                  </a:cubicBezTo>
                  <a:cubicBezTo>
                    <a:pt x="275" y="43"/>
                    <a:pt x="275" y="43"/>
                    <a:pt x="275" y="43"/>
                  </a:cubicBezTo>
                  <a:cubicBezTo>
                    <a:pt x="274" y="42"/>
                    <a:pt x="274" y="42"/>
                    <a:pt x="274" y="42"/>
                  </a:cubicBezTo>
                  <a:cubicBezTo>
                    <a:pt x="273" y="42"/>
                    <a:pt x="273" y="42"/>
                    <a:pt x="273" y="42"/>
                  </a:cubicBezTo>
                  <a:cubicBezTo>
                    <a:pt x="273" y="43"/>
                    <a:pt x="273" y="43"/>
                    <a:pt x="273" y="43"/>
                  </a:cubicBezTo>
                  <a:cubicBezTo>
                    <a:pt x="272" y="43"/>
                    <a:pt x="272" y="43"/>
                    <a:pt x="272" y="43"/>
                  </a:cubicBezTo>
                  <a:cubicBezTo>
                    <a:pt x="271" y="43"/>
                    <a:pt x="271" y="43"/>
                    <a:pt x="271" y="43"/>
                  </a:cubicBezTo>
                  <a:cubicBezTo>
                    <a:pt x="271" y="45"/>
                    <a:pt x="271" y="45"/>
                    <a:pt x="271" y="45"/>
                  </a:cubicBezTo>
                  <a:cubicBezTo>
                    <a:pt x="272" y="46"/>
                    <a:pt x="272" y="46"/>
                    <a:pt x="272" y="46"/>
                  </a:cubicBezTo>
                  <a:cubicBezTo>
                    <a:pt x="272" y="47"/>
                    <a:pt x="272" y="47"/>
                    <a:pt x="272" y="47"/>
                  </a:cubicBezTo>
                  <a:cubicBezTo>
                    <a:pt x="271" y="47"/>
                    <a:pt x="271" y="47"/>
                    <a:pt x="271" y="47"/>
                  </a:cubicBezTo>
                  <a:cubicBezTo>
                    <a:pt x="271" y="46"/>
                    <a:pt x="271" y="46"/>
                    <a:pt x="271" y="46"/>
                  </a:cubicBezTo>
                  <a:cubicBezTo>
                    <a:pt x="270" y="46"/>
                    <a:pt x="270" y="46"/>
                    <a:pt x="270" y="46"/>
                  </a:cubicBezTo>
                  <a:cubicBezTo>
                    <a:pt x="270" y="47"/>
                    <a:pt x="270" y="47"/>
                    <a:pt x="270" y="47"/>
                  </a:cubicBezTo>
                  <a:cubicBezTo>
                    <a:pt x="270" y="48"/>
                    <a:pt x="270" y="48"/>
                    <a:pt x="270" y="48"/>
                  </a:cubicBezTo>
                  <a:cubicBezTo>
                    <a:pt x="270" y="49"/>
                    <a:pt x="270" y="49"/>
                    <a:pt x="270" y="49"/>
                  </a:cubicBezTo>
                  <a:cubicBezTo>
                    <a:pt x="271" y="48"/>
                    <a:pt x="271" y="48"/>
                    <a:pt x="271" y="48"/>
                  </a:cubicBezTo>
                  <a:cubicBezTo>
                    <a:pt x="271" y="48"/>
                    <a:pt x="271" y="48"/>
                    <a:pt x="271" y="48"/>
                  </a:cubicBezTo>
                  <a:cubicBezTo>
                    <a:pt x="272" y="49"/>
                    <a:pt x="272" y="49"/>
                    <a:pt x="272" y="49"/>
                  </a:cubicBezTo>
                  <a:cubicBezTo>
                    <a:pt x="273" y="49"/>
                    <a:pt x="273" y="49"/>
                    <a:pt x="273" y="49"/>
                  </a:cubicBezTo>
                  <a:cubicBezTo>
                    <a:pt x="272" y="50"/>
                    <a:pt x="272" y="50"/>
                    <a:pt x="272" y="50"/>
                  </a:cubicBezTo>
                  <a:cubicBezTo>
                    <a:pt x="271" y="50"/>
                    <a:pt x="271" y="50"/>
                    <a:pt x="271" y="50"/>
                  </a:cubicBezTo>
                  <a:cubicBezTo>
                    <a:pt x="271" y="49"/>
                    <a:pt x="271" y="49"/>
                    <a:pt x="271" y="49"/>
                  </a:cubicBezTo>
                  <a:cubicBezTo>
                    <a:pt x="269" y="49"/>
                    <a:pt x="269" y="49"/>
                    <a:pt x="269" y="49"/>
                  </a:cubicBezTo>
                  <a:cubicBezTo>
                    <a:pt x="269" y="51"/>
                    <a:pt x="269" y="51"/>
                    <a:pt x="269" y="51"/>
                  </a:cubicBezTo>
                  <a:cubicBezTo>
                    <a:pt x="270" y="51"/>
                    <a:pt x="270" y="51"/>
                    <a:pt x="270" y="51"/>
                  </a:cubicBezTo>
                  <a:cubicBezTo>
                    <a:pt x="270" y="51"/>
                    <a:pt x="270" y="51"/>
                    <a:pt x="270" y="51"/>
                  </a:cubicBezTo>
                  <a:cubicBezTo>
                    <a:pt x="270" y="51"/>
                    <a:pt x="270" y="51"/>
                    <a:pt x="270" y="51"/>
                  </a:cubicBezTo>
                  <a:cubicBezTo>
                    <a:pt x="270" y="53"/>
                    <a:pt x="270" y="53"/>
                    <a:pt x="270" y="53"/>
                  </a:cubicBezTo>
                  <a:cubicBezTo>
                    <a:pt x="270" y="53"/>
                    <a:pt x="270" y="53"/>
                    <a:pt x="270" y="53"/>
                  </a:cubicBezTo>
                  <a:cubicBezTo>
                    <a:pt x="271" y="53"/>
                    <a:pt x="271" y="53"/>
                    <a:pt x="271" y="53"/>
                  </a:cubicBezTo>
                  <a:cubicBezTo>
                    <a:pt x="271" y="54"/>
                    <a:pt x="271" y="54"/>
                    <a:pt x="271" y="54"/>
                  </a:cubicBezTo>
                  <a:cubicBezTo>
                    <a:pt x="272" y="54"/>
                    <a:pt x="272" y="54"/>
                    <a:pt x="272" y="54"/>
                  </a:cubicBezTo>
                  <a:cubicBezTo>
                    <a:pt x="274" y="56"/>
                    <a:pt x="274" y="56"/>
                    <a:pt x="274" y="56"/>
                  </a:cubicBezTo>
                  <a:cubicBezTo>
                    <a:pt x="275" y="55"/>
                    <a:pt x="275" y="55"/>
                    <a:pt x="275" y="55"/>
                  </a:cubicBezTo>
                  <a:cubicBezTo>
                    <a:pt x="275" y="55"/>
                    <a:pt x="275" y="55"/>
                    <a:pt x="275" y="55"/>
                  </a:cubicBezTo>
                  <a:cubicBezTo>
                    <a:pt x="275" y="54"/>
                    <a:pt x="275" y="54"/>
                    <a:pt x="275" y="54"/>
                  </a:cubicBezTo>
                  <a:cubicBezTo>
                    <a:pt x="276" y="54"/>
                    <a:pt x="276" y="54"/>
                    <a:pt x="276" y="54"/>
                  </a:cubicBezTo>
                  <a:cubicBezTo>
                    <a:pt x="277" y="55"/>
                    <a:pt x="277" y="55"/>
                    <a:pt x="277" y="55"/>
                  </a:cubicBezTo>
                  <a:cubicBezTo>
                    <a:pt x="276" y="55"/>
                    <a:pt x="276" y="55"/>
                    <a:pt x="276" y="55"/>
                  </a:cubicBezTo>
                  <a:cubicBezTo>
                    <a:pt x="276" y="56"/>
                    <a:pt x="276" y="56"/>
                    <a:pt x="276" y="56"/>
                  </a:cubicBezTo>
                  <a:cubicBezTo>
                    <a:pt x="277" y="56"/>
                    <a:pt x="277" y="56"/>
                    <a:pt x="277" y="56"/>
                  </a:cubicBezTo>
                  <a:cubicBezTo>
                    <a:pt x="278" y="54"/>
                    <a:pt x="278" y="54"/>
                    <a:pt x="278" y="54"/>
                  </a:cubicBezTo>
                  <a:cubicBezTo>
                    <a:pt x="278" y="52"/>
                    <a:pt x="278" y="52"/>
                    <a:pt x="278" y="52"/>
                  </a:cubicBezTo>
                  <a:cubicBezTo>
                    <a:pt x="278" y="51"/>
                    <a:pt x="278" y="51"/>
                    <a:pt x="278" y="51"/>
                  </a:cubicBezTo>
                  <a:cubicBezTo>
                    <a:pt x="279" y="50"/>
                    <a:pt x="279" y="50"/>
                    <a:pt x="279" y="50"/>
                  </a:cubicBezTo>
                  <a:cubicBezTo>
                    <a:pt x="279" y="50"/>
                    <a:pt x="279" y="50"/>
                    <a:pt x="279" y="50"/>
                  </a:cubicBezTo>
                  <a:cubicBezTo>
                    <a:pt x="279" y="51"/>
                    <a:pt x="279" y="51"/>
                    <a:pt x="279" y="51"/>
                  </a:cubicBezTo>
                  <a:cubicBezTo>
                    <a:pt x="278" y="52"/>
                    <a:pt x="278" y="52"/>
                    <a:pt x="278" y="52"/>
                  </a:cubicBezTo>
                  <a:cubicBezTo>
                    <a:pt x="278" y="53"/>
                    <a:pt x="278" y="53"/>
                    <a:pt x="278" y="53"/>
                  </a:cubicBezTo>
                  <a:cubicBezTo>
                    <a:pt x="278" y="54"/>
                    <a:pt x="278" y="54"/>
                    <a:pt x="278" y="54"/>
                  </a:cubicBezTo>
                  <a:cubicBezTo>
                    <a:pt x="278" y="55"/>
                    <a:pt x="278" y="55"/>
                    <a:pt x="278" y="55"/>
                  </a:cubicBezTo>
                  <a:cubicBezTo>
                    <a:pt x="278" y="56"/>
                    <a:pt x="278" y="56"/>
                    <a:pt x="278" y="56"/>
                  </a:cubicBezTo>
                  <a:cubicBezTo>
                    <a:pt x="278" y="57"/>
                    <a:pt x="278" y="57"/>
                    <a:pt x="278" y="57"/>
                  </a:cubicBezTo>
                  <a:cubicBezTo>
                    <a:pt x="278" y="57"/>
                    <a:pt x="278" y="57"/>
                    <a:pt x="278" y="57"/>
                  </a:cubicBezTo>
                  <a:close/>
                  <a:moveTo>
                    <a:pt x="281" y="22"/>
                  </a:moveTo>
                  <a:cubicBezTo>
                    <a:pt x="281" y="21"/>
                    <a:pt x="281" y="21"/>
                    <a:pt x="281" y="21"/>
                  </a:cubicBezTo>
                  <a:cubicBezTo>
                    <a:pt x="281" y="21"/>
                    <a:pt x="281" y="21"/>
                    <a:pt x="281" y="21"/>
                  </a:cubicBezTo>
                  <a:cubicBezTo>
                    <a:pt x="282" y="22"/>
                    <a:pt x="282" y="22"/>
                    <a:pt x="282" y="22"/>
                  </a:cubicBezTo>
                  <a:cubicBezTo>
                    <a:pt x="282" y="22"/>
                    <a:pt x="282" y="22"/>
                    <a:pt x="282" y="22"/>
                  </a:cubicBezTo>
                  <a:cubicBezTo>
                    <a:pt x="283" y="22"/>
                    <a:pt x="283" y="22"/>
                    <a:pt x="283" y="22"/>
                  </a:cubicBezTo>
                  <a:cubicBezTo>
                    <a:pt x="282" y="22"/>
                    <a:pt x="282" y="22"/>
                    <a:pt x="282" y="22"/>
                  </a:cubicBezTo>
                  <a:cubicBezTo>
                    <a:pt x="282" y="22"/>
                    <a:pt x="282" y="22"/>
                    <a:pt x="282" y="22"/>
                  </a:cubicBezTo>
                  <a:cubicBezTo>
                    <a:pt x="281" y="22"/>
                    <a:pt x="281" y="22"/>
                    <a:pt x="281" y="22"/>
                  </a:cubicBezTo>
                  <a:cubicBezTo>
                    <a:pt x="281" y="22"/>
                    <a:pt x="281" y="22"/>
                    <a:pt x="281" y="22"/>
                  </a:cubicBezTo>
                  <a:close/>
                  <a:moveTo>
                    <a:pt x="281" y="57"/>
                  </a:moveTo>
                  <a:cubicBezTo>
                    <a:pt x="281" y="56"/>
                    <a:pt x="281" y="56"/>
                    <a:pt x="281" y="56"/>
                  </a:cubicBezTo>
                  <a:cubicBezTo>
                    <a:pt x="282" y="55"/>
                    <a:pt x="282" y="55"/>
                    <a:pt x="282" y="55"/>
                  </a:cubicBezTo>
                  <a:cubicBezTo>
                    <a:pt x="282" y="55"/>
                    <a:pt x="282" y="55"/>
                    <a:pt x="282" y="55"/>
                  </a:cubicBezTo>
                  <a:cubicBezTo>
                    <a:pt x="283" y="55"/>
                    <a:pt x="283" y="55"/>
                    <a:pt x="283" y="55"/>
                  </a:cubicBezTo>
                  <a:cubicBezTo>
                    <a:pt x="283" y="55"/>
                    <a:pt x="283" y="55"/>
                    <a:pt x="283" y="55"/>
                  </a:cubicBezTo>
                  <a:cubicBezTo>
                    <a:pt x="283" y="55"/>
                    <a:pt x="283" y="55"/>
                    <a:pt x="283" y="55"/>
                  </a:cubicBezTo>
                  <a:cubicBezTo>
                    <a:pt x="282" y="56"/>
                    <a:pt x="282" y="56"/>
                    <a:pt x="282" y="56"/>
                  </a:cubicBezTo>
                  <a:cubicBezTo>
                    <a:pt x="282" y="57"/>
                    <a:pt x="282" y="57"/>
                    <a:pt x="282" y="57"/>
                  </a:cubicBezTo>
                  <a:cubicBezTo>
                    <a:pt x="281" y="57"/>
                    <a:pt x="281" y="57"/>
                    <a:pt x="281" y="57"/>
                  </a:cubicBezTo>
                  <a:close/>
                  <a:moveTo>
                    <a:pt x="290" y="49"/>
                  </a:moveTo>
                  <a:cubicBezTo>
                    <a:pt x="291" y="48"/>
                    <a:pt x="291" y="48"/>
                    <a:pt x="291" y="48"/>
                  </a:cubicBezTo>
                  <a:cubicBezTo>
                    <a:pt x="292" y="48"/>
                    <a:pt x="292" y="48"/>
                    <a:pt x="292" y="48"/>
                  </a:cubicBezTo>
                  <a:cubicBezTo>
                    <a:pt x="293" y="47"/>
                    <a:pt x="293" y="47"/>
                    <a:pt x="293" y="47"/>
                  </a:cubicBezTo>
                  <a:cubicBezTo>
                    <a:pt x="294" y="48"/>
                    <a:pt x="294" y="48"/>
                    <a:pt x="294" y="48"/>
                  </a:cubicBezTo>
                  <a:cubicBezTo>
                    <a:pt x="295" y="48"/>
                    <a:pt x="295" y="48"/>
                    <a:pt x="295" y="48"/>
                  </a:cubicBezTo>
                  <a:cubicBezTo>
                    <a:pt x="294" y="49"/>
                    <a:pt x="294" y="49"/>
                    <a:pt x="294" y="49"/>
                  </a:cubicBezTo>
                  <a:cubicBezTo>
                    <a:pt x="293" y="49"/>
                    <a:pt x="293" y="49"/>
                    <a:pt x="293" y="49"/>
                  </a:cubicBezTo>
                  <a:cubicBezTo>
                    <a:pt x="292" y="49"/>
                    <a:pt x="292" y="49"/>
                    <a:pt x="292" y="49"/>
                  </a:cubicBezTo>
                  <a:cubicBezTo>
                    <a:pt x="291" y="50"/>
                    <a:pt x="291" y="50"/>
                    <a:pt x="291" y="50"/>
                  </a:cubicBezTo>
                  <a:cubicBezTo>
                    <a:pt x="291" y="49"/>
                    <a:pt x="291" y="49"/>
                    <a:pt x="291" y="49"/>
                  </a:cubicBezTo>
                  <a:cubicBezTo>
                    <a:pt x="290" y="49"/>
                    <a:pt x="290" y="49"/>
                    <a:pt x="290" y="49"/>
                  </a:cubicBezTo>
                  <a:close/>
                  <a:moveTo>
                    <a:pt x="357" y="2"/>
                  </a:moveTo>
                  <a:cubicBezTo>
                    <a:pt x="357" y="1"/>
                    <a:pt x="357" y="1"/>
                    <a:pt x="357" y="1"/>
                  </a:cubicBezTo>
                  <a:cubicBezTo>
                    <a:pt x="358" y="1"/>
                    <a:pt x="358" y="1"/>
                    <a:pt x="358" y="1"/>
                  </a:cubicBezTo>
                  <a:cubicBezTo>
                    <a:pt x="358" y="2"/>
                    <a:pt x="358" y="2"/>
                    <a:pt x="358" y="2"/>
                  </a:cubicBezTo>
                  <a:cubicBezTo>
                    <a:pt x="358" y="2"/>
                    <a:pt x="358" y="2"/>
                    <a:pt x="358" y="2"/>
                  </a:cubicBezTo>
                  <a:cubicBezTo>
                    <a:pt x="357" y="2"/>
                    <a:pt x="357" y="2"/>
                    <a:pt x="357" y="2"/>
                  </a:cubicBezTo>
                  <a:close/>
                  <a:moveTo>
                    <a:pt x="325" y="58"/>
                  </a:moveTo>
                  <a:cubicBezTo>
                    <a:pt x="325" y="59"/>
                    <a:pt x="325" y="59"/>
                    <a:pt x="325" y="59"/>
                  </a:cubicBezTo>
                  <a:cubicBezTo>
                    <a:pt x="325" y="59"/>
                    <a:pt x="325" y="59"/>
                    <a:pt x="325" y="59"/>
                  </a:cubicBezTo>
                  <a:cubicBezTo>
                    <a:pt x="326" y="59"/>
                    <a:pt x="326" y="59"/>
                    <a:pt x="326" y="59"/>
                  </a:cubicBezTo>
                  <a:cubicBezTo>
                    <a:pt x="326" y="59"/>
                    <a:pt x="326" y="59"/>
                    <a:pt x="326" y="59"/>
                  </a:cubicBezTo>
                  <a:cubicBezTo>
                    <a:pt x="325" y="58"/>
                    <a:pt x="325" y="58"/>
                    <a:pt x="325" y="58"/>
                  </a:cubicBezTo>
                  <a:cubicBezTo>
                    <a:pt x="325" y="58"/>
                    <a:pt x="325" y="58"/>
                    <a:pt x="325" y="58"/>
                  </a:cubicBezTo>
                  <a:close/>
                  <a:moveTo>
                    <a:pt x="309" y="67"/>
                  </a:moveTo>
                  <a:cubicBezTo>
                    <a:pt x="309" y="68"/>
                    <a:pt x="309" y="68"/>
                    <a:pt x="309" y="68"/>
                  </a:cubicBezTo>
                  <a:cubicBezTo>
                    <a:pt x="310" y="68"/>
                    <a:pt x="310" y="68"/>
                    <a:pt x="310" y="68"/>
                  </a:cubicBezTo>
                  <a:cubicBezTo>
                    <a:pt x="310" y="67"/>
                    <a:pt x="310" y="67"/>
                    <a:pt x="310" y="67"/>
                  </a:cubicBezTo>
                  <a:cubicBezTo>
                    <a:pt x="309" y="67"/>
                    <a:pt x="309" y="67"/>
                    <a:pt x="309" y="67"/>
                  </a:cubicBezTo>
                  <a:close/>
                  <a:moveTo>
                    <a:pt x="287" y="67"/>
                  </a:moveTo>
                  <a:cubicBezTo>
                    <a:pt x="286" y="66"/>
                    <a:pt x="286" y="66"/>
                    <a:pt x="286" y="66"/>
                  </a:cubicBezTo>
                  <a:cubicBezTo>
                    <a:pt x="286" y="65"/>
                    <a:pt x="286" y="65"/>
                    <a:pt x="286" y="65"/>
                  </a:cubicBezTo>
                  <a:cubicBezTo>
                    <a:pt x="287" y="65"/>
                    <a:pt x="287" y="65"/>
                    <a:pt x="287" y="65"/>
                  </a:cubicBezTo>
                  <a:cubicBezTo>
                    <a:pt x="287" y="66"/>
                    <a:pt x="287" y="66"/>
                    <a:pt x="287" y="66"/>
                  </a:cubicBezTo>
                  <a:cubicBezTo>
                    <a:pt x="287" y="67"/>
                    <a:pt x="287" y="67"/>
                    <a:pt x="287" y="67"/>
                  </a:cubicBezTo>
                  <a:cubicBezTo>
                    <a:pt x="287" y="67"/>
                    <a:pt x="287" y="67"/>
                    <a:pt x="287" y="67"/>
                  </a:cubicBezTo>
                  <a:cubicBezTo>
                    <a:pt x="287" y="67"/>
                    <a:pt x="287" y="67"/>
                    <a:pt x="287" y="67"/>
                  </a:cubicBezTo>
                  <a:close/>
                  <a:moveTo>
                    <a:pt x="280" y="79"/>
                  </a:moveTo>
                  <a:cubicBezTo>
                    <a:pt x="280" y="78"/>
                    <a:pt x="280" y="78"/>
                    <a:pt x="280" y="78"/>
                  </a:cubicBezTo>
                  <a:cubicBezTo>
                    <a:pt x="280" y="78"/>
                    <a:pt x="280" y="78"/>
                    <a:pt x="280" y="78"/>
                  </a:cubicBezTo>
                  <a:cubicBezTo>
                    <a:pt x="280" y="77"/>
                    <a:pt x="280" y="77"/>
                    <a:pt x="280" y="77"/>
                  </a:cubicBezTo>
                  <a:cubicBezTo>
                    <a:pt x="280" y="77"/>
                    <a:pt x="280" y="77"/>
                    <a:pt x="280" y="77"/>
                  </a:cubicBezTo>
                  <a:cubicBezTo>
                    <a:pt x="279" y="77"/>
                    <a:pt x="279" y="77"/>
                    <a:pt x="279" y="77"/>
                  </a:cubicBezTo>
                  <a:cubicBezTo>
                    <a:pt x="279" y="78"/>
                    <a:pt x="279" y="78"/>
                    <a:pt x="279" y="78"/>
                  </a:cubicBezTo>
                  <a:cubicBezTo>
                    <a:pt x="279" y="79"/>
                    <a:pt x="279" y="79"/>
                    <a:pt x="279" y="79"/>
                  </a:cubicBezTo>
                  <a:cubicBezTo>
                    <a:pt x="280" y="80"/>
                    <a:pt x="280" y="80"/>
                    <a:pt x="280" y="80"/>
                  </a:cubicBezTo>
                  <a:cubicBezTo>
                    <a:pt x="280" y="81"/>
                    <a:pt x="280" y="81"/>
                    <a:pt x="280" y="81"/>
                  </a:cubicBezTo>
                  <a:cubicBezTo>
                    <a:pt x="279" y="81"/>
                    <a:pt x="279" y="81"/>
                    <a:pt x="279" y="81"/>
                  </a:cubicBezTo>
                  <a:cubicBezTo>
                    <a:pt x="279" y="80"/>
                    <a:pt x="279" y="80"/>
                    <a:pt x="279" y="80"/>
                  </a:cubicBezTo>
                  <a:cubicBezTo>
                    <a:pt x="277" y="80"/>
                    <a:pt x="277" y="80"/>
                    <a:pt x="277" y="80"/>
                  </a:cubicBezTo>
                  <a:cubicBezTo>
                    <a:pt x="277" y="80"/>
                    <a:pt x="277" y="80"/>
                    <a:pt x="277" y="80"/>
                  </a:cubicBezTo>
                  <a:cubicBezTo>
                    <a:pt x="276" y="80"/>
                    <a:pt x="276" y="80"/>
                    <a:pt x="276" y="80"/>
                  </a:cubicBezTo>
                  <a:cubicBezTo>
                    <a:pt x="275" y="79"/>
                    <a:pt x="275" y="79"/>
                    <a:pt x="275" y="79"/>
                  </a:cubicBezTo>
                  <a:cubicBezTo>
                    <a:pt x="275" y="79"/>
                    <a:pt x="275" y="79"/>
                    <a:pt x="275" y="79"/>
                  </a:cubicBezTo>
                  <a:cubicBezTo>
                    <a:pt x="274" y="79"/>
                    <a:pt x="274" y="79"/>
                    <a:pt x="274" y="79"/>
                  </a:cubicBezTo>
                  <a:cubicBezTo>
                    <a:pt x="274" y="78"/>
                    <a:pt x="274" y="78"/>
                    <a:pt x="274" y="78"/>
                  </a:cubicBezTo>
                  <a:cubicBezTo>
                    <a:pt x="274" y="78"/>
                    <a:pt x="274" y="78"/>
                    <a:pt x="274" y="78"/>
                  </a:cubicBezTo>
                  <a:cubicBezTo>
                    <a:pt x="274" y="78"/>
                    <a:pt x="274" y="78"/>
                    <a:pt x="274" y="78"/>
                  </a:cubicBezTo>
                  <a:cubicBezTo>
                    <a:pt x="274" y="77"/>
                    <a:pt x="274" y="77"/>
                    <a:pt x="274" y="77"/>
                  </a:cubicBezTo>
                  <a:cubicBezTo>
                    <a:pt x="274" y="77"/>
                    <a:pt x="274" y="77"/>
                    <a:pt x="274" y="77"/>
                  </a:cubicBezTo>
                  <a:cubicBezTo>
                    <a:pt x="275" y="77"/>
                    <a:pt x="275" y="77"/>
                    <a:pt x="275" y="77"/>
                  </a:cubicBezTo>
                  <a:cubicBezTo>
                    <a:pt x="275" y="76"/>
                    <a:pt x="275" y="76"/>
                    <a:pt x="275" y="76"/>
                  </a:cubicBezTo>
                  <a:cubicBezTo>
                    <a:pt x="274" y="75"/>
                    <a:pt x="274" y="75"/>
                    <a:pt x="274" y="75"/>
                  </a:cubicBezTo>
                  <a:cubicBezTo>
                    <a:pt x="274" y="75"/>
                    <a:pt x="274" y="75"/>
                    <a:pt x="274" y="75"/>
                  </a:cubicBezTo>
                  <a:cubicBezTo>
                    <a:pt x="274" y="75"/>
                    <a:pt x="274" y="75"/>
                    <a:pt x="274" y="75"/>
                  </a:cubicBezTo>
                  <a:cubicBezTo>
                    <a:pt x="274" y="76"/>
                    <a:pt x="274" y="76"/>
                    <a:pt x="274" y="76"/>
                  </a:cubicBezTo>
                  <a:cubicBezTo>
                    <a:pt x="274" y="76"/>
                    <a:pt x="274" y="76"/>
                    <a:pt x="274" y="76"/>
                  </a:cubicBezTo>
                  <a:cubicBezTo>
                    <a:pt x="274" y="77"/>
                    <a:pt x="274" y="77"/>
                    <a:pt x="274" y="77"/>
                  </a:cubicBezTo>
                  <a:cubicBezTo>
                    <a:pt x="273" y="77"/>
                    <a:pt x="273" y="77"/>
                    <a:pt x="273" y="77"/>
                  </a:cubicBezTo>
                  <a:cubicBezTo>
                    <a:pt x="273" y="77"/>
                    <a:pt x="273" y="77"/>
                    <a:pt x="273" y="77"/>
                  </a:cubicBezTo>
                  <a:cubicBezTo>
                    <a:pt x="273" y="77"/>
                    <a:pt x="273" y="77"/>
                    <a:pt x="273" y="77"/>
                  </a:cubicBezTo>
                  <a:cubicBezTo>
                    <a:pt x="273" y="78"/>
                    <a:pt x="273" y="78"/>
                    <a:pt x="273" y="78"/>
                  </a:cubicBezTo>
                  <a:cubicBezTo>
                    <a:pt x="273" y="78"/>
                    <a:pt x="273" y="78"/>
                    <a:pt x="273" y="78"/>
                  </a:cubicBezTo>
                  <a:cubicBezTo>
                    <a:pt x="272" y="78"/>
                    <a:pt x="272" y="78"/>
                    <a:pt x="272" y="78"/>
                  </a:cubicBezTo>
                  <a:cubicBezTo>
                    <a:pt x="272" y="77"/>
                    <a:pt x="272" y="77"/>
                    <a:pt x="272" y="77"/>
                  </a:cubicBezTo>
                  <a:cubicBezTo>
                    <a:pt x="272" y="77"/>
                    <a:pt x="272" y="77"/>
                    <a:pt x="272" y="77"/>
                  </a:cubicBezTo>
                  <a:cubicBezTo>
                    <a:pt x="272" y="76"/>
                    <a:pt x="272" y="76"/>
                    <a:pt x="272" y="76"/>
                  </a:cubicBezTo>
                  <a:cubicBezTo>
                    <a:pt x="272" y="75"/>
                    <a:pt x="272" y="75"/>
                    <a:pt x="272" y="75"/>
                  </a:cubicBezTo>
                  <a:cubicBezTo>
                    <a:pt x="272" y="75"/>
                    <a:pt x="272" y="75"/>
                    <a:pt x="272" y="75"/>
                  </a:cubicBezTo>
                  <a:cubicBezTo>
                    <a:pt x="272" y="74"/>
                    <a:pt x="272" y="74"/>
                    <a:pt x="272" y="74"/>
                  </a:cubicBezTo>
                  <a:cubicBezTo>
                    <a:pt x="272" y="75"/>
                    <a:pt x="272" y="75"/>
                    <a:pt x="272" y="75"/>
                  </a:cubicBezTo>
                  <a:cubicBezTo>
                    <a:pt x="271" y="75"/>
                    <a:pt x="271" y="75"/>
                    <a:pt x="271" y="75"/>
                  </a:cubicBezTo>
                  <a:cubicBezTo>
                    <a:pt x="271" y="76"/>
                    <a:pt x="271" y="76"/>
                    <a:pt x="271" y="76"/>
                  </a:cubicBezTo>
                  <a:cubicBezTo>
                    <a:pt x="271" y="76"/>
                    <a:pt x="271" y="76"/>
                    <a:pt x="271" y="76"/>
                  </a:cubicBezTo>
                  <a:cubicBezTo>
                    <a:pt x="271" y="77"/>
                    <a:pt x="271" y="77"/>
                    <a:pt x="271" y="77"/>
                  </a:cubicBezTo>
                  <a:cubicBezTo>
                    <a:pt x="270" y="77"/>
                    <a:pt x="270" y="77"/>
                    <a:pt x="270" y="77"/>
                  </a:cubicBezTo>
                  <a:cubicBezTo>
                    <a:pt x="269" y="77"/>
                    <a:pt x="269" y="77"/>
                    <a:pt x="269" y="77"/>
                  </a:cubicBezTo>
                  <a:cubicBezTo>
                    <a:pt x="269" y="77"/>
                    <a:pt x="269" y="77"/>
                    <a:pt x="269" y="77"/>
                  </a:cubicBezTo>
                  <a:cubicBezTo>
                    <a:pt x="269" y="76"/>
                    <a:pt x="269" y="76"/>
                    <a:pt x="269" y="76"/>
                  </a:cubicBezTo>
                  <a:cubicBezTo>
                    <a:pt x="269" y="76"/>
                    <a:pt x="269" y="76"/>
                    <a:pt x="269" y="76"/>
                  </a:cubicBezTo>
                  <a:cubicBezTo>
                    <a:pt x="269" y="75"/>
                    <a:pt x="269" y="75"/>
                    <a:pt x="269" y="75"/>
                  </a:cubicBezTo>
                  <a:cubicBezTo>
                    <a:pt x="269" y="74"/>
                    <a:pt x="269" y="74"/>
                    <a:pt x="269" y="74"/>
                  </a:cubicBezTo>
                  <a:cubicBezTo>
                    <a:pt x="269" y="74"/>
                    <a:pt x="269" y="74"/>
                    <a:pt x="269" y="74"/>
                  </a:cubicBezTo>
                  <a:cubicBezTo>
                    <a:pt x="270" y="72"/>
                    <a:pt x="270" y="72"/>
                    <a:pt x="270" y="72"/>
                  </a:cubicBezTo>
                  <a:cubicBezTo>
                    <a:pt x="270" y="72"/>
                    <a:pt x="270" y="72"/>
                    <a:pt x="270" y="72"/>
                  </a:cubicBezTo>
                  <a:cubicBezTo>
                    <a:pt x="269" y="73"/>
                    <a:pt x="269" y="73"/>
                    <a:pt x="269" y="73"/>
                  </a:cubicBezTo>
                  <a:cubicBezTo>
                    <a:pt x="269" y="74"/>
                    <a:pt x="269" y="74"/>
                    <a:pt x="269" y="74"/>
                  </a:cubicBezTo>
                  <a:cubicBezTo>
                    <a:pt x="269" y="75"/>
                    <a:pt x="269" y="75"/>
                    <a:pt x="269" y="75"/>
                  </a:cubicBezTo>
                  <a:cubicBezTo>
                    <a:pt x="268" y="76"/>
                    <a:pt x="268" y="76"/>
                    <a:pt x="268" y="76"/>
                  </a:cubicBezTo>
                  <a:cubicBezTo>
                    <a:pt x="268" y="76"/>
                    <a:pt x="268" y="76"/>
                    <a:pt x="268" y="76"/>
                  </a:cubicBezTo>
                  <a:cubicBezTo>
                    <a:pt x="268" y="75"/>
                    <a:pt x="268" y="75"/>
                    <a:pt x="268" y="75"/>
                  </a:cubicBezTo>
                  <a:cubicBezTo>
                    <a:pt x="268" y="75"/>
                    <a:pt x="268" y="75"/>
                    <a:pt x="268" y="75"/>
                  </a:cubicBezTo>
                  <a:cubicBezTo>
                    <a:pt x="268" y="75"/>
                    <a:pt x="268" y="75"/>
                    <a:pt x="268" y="75"/>
                  </a:cubicBezTo>
                  <a:cubicBezTo>
                    <a:pt x="268" y="76"/>
                    <a:pt x="268" y="76"/>
                    <a:pt x="268" y="76"/>
                  </a:cubicBezTo>
                  <a:cubicBezTo>
                    <a:pt x="267" y="76"/>
                    <a:pt x="267" y="76"/>
                    <a:pt x="267" y="76"/>
                  </a:cubicBezTo>
                  <a:cubicBezTo>
                    <a:pt x="266" y="75"/>
                    <a:pt x="266" y="75"/>
                    <a:pt x="266" y="75"/>
                  </a:cubicBezTo>
                  <a:cubicBezTo>
                    <a:pt x="266" y="74"/>
                    <a:pt x="266" y="74"/>
                    <a:pt x="266" y="74"/>
                  </a:cubicBezTo>
                  <a:cubicBezTo>
                    <a:pt x="266" y="74"/>
                    <a:pt x="266" y="74"/>
                    <a:pt x="266" y="74"/>
                  </a:cubicBezTo>
                  <a:cubicBezTo>
                    <a:pt x="266" y="73"/>
                    <a:pt x="266" y="73"/>
                    <a:pt x="266" y="73"/>
                  </a:cubicBezTo>
                  <a:cubicBezTo>
                    <a:pt x="267" y="73"/>
                    <a:pt x="267" y="73"/>
                    <a:pt x="267" y="73"/>
                  </a:cubicBezTo>
                  <a:cubicBezTo>
                    <a:pt x="268" y="72"/>
                    <a:pt x="268" y="72"/>
                    <a:pt x="268" y="72"/>
                  </a:cubicBezTo>
                  <a:cubicBezTo>
                    <a:pt x="267" y="72"/>
                    <a:pt x="267" y="72"/>
                    <a:pt x="267" y="72"/>
                  </a:cubicBezTo>
                  <a:cubicBezTo>
                    <a:pt x="268" y="71"/>
                    <a:pt x="268" y="71"/>
                    <a:pt x="268" y="71"/>
                  </a:cubicBezTo>
                  <a:cubicBezTo>
                    <a:pt x="268" y="70"/>
                    <a:pt x="268" y="70"/>
                    <a:pt x="268" y="70"/>
                  </a:cubicBezTo>
                  <a:cubicBezTo>
                    <a:pt x="269" y="70"/>
                    <a:pt x="269" y="70"/>
                    <a:pt x="269" y="70"/>
                  </a:cubicBezTo>
                  <a:cubicBezTo>
                    <a:pt x="269" y="70"/>
                    <a:pt x="269" y="70"/>
                    <a:pt x="269" y="70"/>
                  </a:cubicBezTo>
                  <a:cubicBezTo>
                    <a:pt x="271" y="70"/>
                    <a:pt x="271" y="70"/>
                    <a:pt x="271" y="70"/>
                  </a:cubicBezTo>
                  <a:cubicBezTo>
                    <a:pt x="271" y="69"/>
                    <a:pt x="271" y="69"/>
                    <a:pt x="271" y="69"/>
                  </a:cubicBezTo>
                  <a:cubicBezTo>
                    <a:pt x="272" y="69"/>
                    <a:pt x="272" y="69"/>
                    <a:pt x="272" y="69"/>
                  </a:cubicBezTo>
                  <a:cubicBezTo>
                    <a:pt x="272" y="69"/>
                    <a:pt x="272" y="69"/>
                    <a:pt x="272" y="69"/>
                  </a:cubicBezTo>
                  <a:cubicBezTo>
                    <a:pt x="272" y="69"/>
                    <a:pt x="272" y="69"/>
                    <a:pt x="272" y="69"/>
                  </a:cubicBezTo>
                  <a:cubicBezTo>
                    <a:pt x="273" y="68"/>
                    <a:pt x="273" y="68"/>
                    <a:pt x="273" y="68"/>
                  </a:cubicBezTo>
                  <a:cubicBezTo>
                    <a:pt x="274" y="68"/>
                    <a:pt x="274" y="68"/>
                    <a:pt x="274" y="68"/>
                  </a:cubicBezTo>
                  <a:cubicBezTo>
                    <a:pt x="275" y="69"/>
                    <a:pt x="275" y="69"/>
                    <a:pt x="275" y="69"/>
                  </a:cubicBezTo>
                  <a:cubicBezTo>
                    <a:pt x="276" y="69"/>
                    <a:pt x="276" y="69"/>
                    <a:pt x="276" y="69"/>
                  </a:cubicBezTo>
                  <a:cubicBezTo>
                    <a:pt x="277" y="68"/>
                    <a:pt x="277" y="68"/>
                    <a:pt x="277" y="68"/>
                  </a:cubicBezTo>
                  <a:cubicBezTo>
                    <a:pt x="277" y="69"/>
                    <a:pt x="277" y="69"/>
                    <a:pt x="277" y="69"/>
                  </a:cubicBezTo>
                  <a:cubicBezTo>
                    <a:pt x="278" y="69"/>
                    <a:pt x="278" y="69"/>
                    <a:pt x="278" y="69"/>
                  </a:cubicBezTo>
                  <a:cubicBezTo>
                    <a:pt x="278" y="69"/>
                    <a:pt x="278" y="69"/>
                    <a:pt x="278" y="69"/>
                  </a:cubicBezTo>
                  <a:cubicBezTo>
                    <a:pt x="278" y="69"/>
                    <a:pt x="278" y="69"/>
                    <a:pt x="278" y="69"/>
                  </a:cubicBezTo>
                  <a:cubicBezTo>
                    <a:pt x="279" y="69"/>
                    <a:pt x="279" y="69"/>
                    <a:pt x="279" y="69"/>
                  </a:cubicBezTo>
                  <a:cubicBezTo>
                    <a:pt x="280" y="69"/>
                    <a:pt x="280" y="69"/>
                    <a:pt x="280" y="69"/>
                  </a:cubicBezTo>
                  <a:cubicBezTo>
                    <a:pt x="280" y="69"/>
                    <a:pt x="280" y="69"/>
                    <a:pt x="280" y="69"/>
                  </a:cubicBezTo>
                  <a:cubicBezTo>
                    <a:pt x="281" y="69"/>
                    <a:pt x="281" y="69"/>
                    <a:pt x="281" y="69"/>
                  </a:cubicBezTo>
                  <a:cubicBezTo>
                    <a:pt x="281" y="69"/>
                    <a:pt x="281" y="69"/>
                    <a:pt x="281" y="69"/>
                  </a:cubicBezTo>
                  <a:cubicBezTo>
                    <a:pt x="281" y="69"/>
                    <a:pt x="281" y="69"/>
                    <a:pt x="281" y="69"/>
                  </a:cubicBezTo>
                  <a:cubicBezTo>
                    <a:pt x="280" y="69"/>
                    <a:pt x="280" y="69"/>
                    <a:pt x="280" y="69"/>
                  </a:cubicBezTo>
                  <a:cubicBezTo>
                    <a:pt x="280" y="68"/>
                    <a:pt x="280" y="68"/>
                    <a:pt x="280" y="68"/>
                  </a:cubicBezTo>
                  <a:cubicBezTo>
                    <a:pt x="279" y="68"/>
                    <a:pt x="279" y="68"/>
                    <a:pt x="279" y="68"/>
                  </a:cubicBezTo>
                  <a:cubicBezTo>
                    <a:pt x="280" y="68"/>
                    <a:pt x="280" y="68"/>
                    <a:pt x="280" y="68"/>
                  </a:cubicBezTo>
                  <a:cubicBezTo>
                    <a:pt x="280" y="68"/>
                    <a:pt x="280" y="68"/>
                    <a:pt x="280" y="68"/>
                  </a:cubicBezTo>
                  <a:cubicBezTo>
                    <a:pt x="280" y="67"/>
                    <a:pt x="280" y="67"/>
                    <a:pt x="280" y="67"/>
                  </a:cubicBezTo>
                  <a:cubicBezTo>
                    <a:pt x="279" y="67"/>
                    <a:pt x="279" y="67"/>
                    <a:pt x="279" y="67"/>
                  </a:cubicBezTo>
                  <a:cubicBezTo>
                    <a:pt x="280" y="67"/>
                    <a:pt x="280" y="67"/>
                    <a:pt x="280" y="67"/>
                  </a:cubicBezTo>
                  <a:cubicBezTo>
                    <a:pt x="280" y="67"/>
                    <a:pt x="280" y="67"/>
                    <a:pt x="280" y="67"/>
                  </a:cubicBezTo>
                  <a:cubicBezTo>
                    <a:pt x="281" y="67"/>
                    <a:pt x="281" y="67"/>
                    <a:pt x="281" y="67"/>
                  </a:cubicBezTo>
                  <a:cubicBezTo>
                    <a:pt x="280" y="66"/>
                    <a:pt x="280" y="66"/>
                    <a:pt x="280" y="66"/>
                  </a:cubicBezTo>
                  <a:cubicBezTo>
                    <a:pt x="279" y="66"/>
                    <a:pt x="279" y="66"/>
                    <a:pt x="279" y="66"/>
                  </a:cubicBezTo>
                  <a:cubicBezTo>
                    <a:pt x="279" y="67"/>
                    <a:pt x="279" y="67"/>
                    <a:pt x="279" y="67"/>
                  </a:cubicBezTo>
                  <a:cubicBezTo>
                    <a:pt x="278" y="66"/>
                    <a:pt x="278" y="66"/>
                    <a:pt x="278" y="66"/>
                  </a:cubicBezTo>
                  <a:cubicBezTo>
                    <a:pt x="279" y="65"/>
                    <a:pt x="279" y="65"/>
                    <a:pt x="279" y="65"/>
                  </a:cubicBezTo>
                  <a:cubicBezTo>
                    <a:pt x="279" y="65"/>
                    <a:pt x="279" y="65"/>
                    <a:pt x="279" y="65"/>
                  </a:cubicBezTo>
                  <a:cubicBezTo>
                    <a:pt x="279" y="64"/>
                    <a:pt x="279" y="64"/>
                    <a:pt x="279" y="64"/>
                  </a:cubicBezTo>
                  <a:cubicBezTo>
                    <a:pt x="279" y="64"/>
                    <a:pt x="279" y="64"/>
                    <a:pt x="279" y="64"/>
                  </a:cubicBezTo>
                  <a:cubicBezTo>
                    <a:pt x="279" y="64"/>
                    <a:pt x="279" y="64"/>
                    <a:pt x="279" y="64"/>
                  </a:cubicBezTo>
                  <a:cubicBezTo>
                    <a:pt x="279" y="62"/>
                    <a:pt x="279" y="62"/>
                    <a:pt x="279" y="62"/>
                  </a:cubicBezTo>
                  <a:cubicBezTo>
                    <a:pt x="279" y="62"/>
                    <a:pt x="279" y="62"/>
                    <a:pt x="279" y="62"/>
                  </a:cubicBezTo>
                  <a:cubicBezTo>
                    <a:pt x="279" y="61"/>
                    <a:pt x="279" y="61"/>
                    <a:pt x="279" y="61"/>
                  </a:cubicBezTo>
                  <a:cubicBezTo>
                    <a:pt x="279" y="61"/>
                    <a:pt x="279" y="61"/>
                    <a:pt x="279" y="61"/>
                  </a:cubicBezTo>
                  <a:cubicBezTo>
                    <a:pt x="279" y="61"/>
                    <a:pt x="279" y="61"/>
                    <a:pt x="279" y="61"/>
                  </a:cubicBezTo>
                  <a:cubicBezTo>
                    <a:pt x="280" y="60"/>
                    <a:pt x="280" y="60"/>
                    <a:pt x="280" y="60"/>
                  </a:cubicBezTo>
                  <a:cubicBezTo>
                    <a:pt x="281" y="61"/>
                    <a:pt x="281" y="61"/>
                    <a:pt x="281" y="61"/>
                  </a:cubicBezTo>
                  <a:cubicBezTo>
                    <a:pt x="282" y="60"/>
                    <a:pt x="282" y="60"/>
                    <a:pt x="282" y="60"/>
                  </a:cubicBezTo>
                  <a:cubicBezTo>
                    <a:pt x="283" y="61"/>
                    <a:pt x="283" y="61"/>
                    <a:pt x="283" y="61"/>
                  </a:cubicBezTo>
                  <a:cubicBezTo>
                    <a:pt x="283" y="61"/>
                    <a:pt x="283" y="61"/>
                    <a:pt x="283" y="61"/>
                  </a:cubicBezTo>
                  <a:cubicBezTo>
                    <a:pt x="284" y="62"/>
                    <a:pt x="284" y="62"/>
                    <a:pt x="284" y="62"/>
                  </a:cubicBezTo>
                  <a:cubicBezTo>
                    <a:pt x="285" y="63"/>
                    <a:pt x="285" y="63"/>
                    <a:pt x="285" y="63"/>
                  </a:cubicBezTo>
                  <a:cubicBezTo>
                    <a:pt x="285" y="66"/>
                    <a:pt x="285" y="66"/>
                    <a:pt x="285" y="66"/>
                  </a:cubicBezTo>
                  <a:cubicBezTo>
                    <a:pt x="284" y="67"/>
                    <a:pt x="284" y="67"/>
                    <a:pt x="284" y="67"/>
                  </a:cubicBezTo>
                  <a:cubicBezTo>
                    <a:pt x="285" y="67"/>
                    <a:pt x="285" y="67"/>
                    <a:pt x="285" y="67"/>
                  </a:cubicBezTo>
                  <a:cubicBezTo>
                    <a:pt x="285" y="67"/>
                    <a:pt x="285" y="67"/>
                    <a:pt x="285" y="67"/>
                  </a:cubicBezTo>
                  <a:cubicBezTo>
                    <a:pt x="287" y="67"/>
                    <a:pt x="287" y="67"/>
                    <a:pt x="287" y="67"/>
                  </a:cubicBezTo>
                  <a:cubicBezTo>
                    <a:pt x="287" y="68"/>
                    <a:pt x="287" y="68"/>
                    <a:pt x="287" y="68"/>
                  </a:cubicBezTo>
                  <a:cubicBezTo>
                    <a:pt x="288" y="69"/>
                    <a:pt x="288" y="69"/>
                    <a:pt x="288" y="69"/>
                  </a:cubicBezTo>
                  <a:cubicBezTo>
                    <a:pt x="288" y="68"/>
                    <a:pt x="288" y="68"/>
                    <a:pt x="288" y="68"/>
                  </a:cubicBezTo>
                  <a:cubicBezTo>
                    <a:pt x="290" y="68"/>
                    <a:pt x="290" y="68"/>
                    <a:pt x="290" y="68"/>
                  </a:cubicBezTo>
                  <a:cubicBezTo>
                    <a:pt x="291" y="69"/>
                    <a:pt x="291" y="69"/>
                    <a:pt x="291" y="69"/>
                  </a:cubicBezTo>
                  <a:cubicBezTo>
                    <a:pt x="291" y="69"/>
                    <a:pt x="291" y="69"/>
                    <a:pt x="291" y="69"/>
                  </a:cubicBezTo>
                  <a:cubicBezTo>
                    <a:pt x="291" y="68"/>
                    <a:pt x="291" y="68"/>
                    <a:pt x="291" y="68"/>
                  </a:cubicBezTo>
                  <a:cubicBezTo>
                    <a:pt x="292" y="68"/>
                    <a:pt x="292" y="68"/>
                    <a:pt x="292" y="68"/>
                  </a:cubicBezTo>
                  <a:cubicBezTo>
                    <a:pt x="293" y="67"/>
                    <a:pt x="293" y="67"/>
                    <a:pt x="293" y="67"/>
                  </a:cubicBezTo>
                  <a:cubicBezTo>
                    <a:pt x="294" y="66"/>
                    <a:pt x="294" y="66"/>
                    <a:pt x="294" y="66"/>
                  </a:cubicBezTo>
                  <a:cubicBezTo>
                    <a:pt x="295" y="65"/>
                    <a:pt x="295" y="65"/>
                    <a:pt x="295" y="65"/>
                  </a:cubicBezTo>
                  <a:cubicBezTo>
                    <a:pt x="297" y="64"/>
                    <a:pt x="297" y="64"/>
                    <a:pt x="297" y="64"/>
                  </a:cubicBezTo>
                  <a:cubicBezTo>
                    <a:pt x="297" y="63"/>
                    <a:pt x="297" y="63"/>
                    <a:pt x="297" y="63"/>
                  </a:cubicBezTo>
                  <a:cubicBezTo>
                    <a:pt x="298" y="62"/>
                    <a:pt x="298" y="62"/>
                    <a:pt x="298" y="62"/>
                  </a:cubicBezTo>
                  <a:cubicBezTo>
                    <a:pt x="297" y="62"/>
                    <a:pt x="297" y="62"/>
                    <a:pt x="297" y="62"/>
                  </a:cubicBezTo>
                  <a:cubicBezTo>
                    <a:pt x="296" y="63"/>
                    <a:pt x="296" y="63"/>
                    <a:pt x="296" y="63"/>
                  </a:cubicBezTo>
                  <a:cubicBezTo>
                    <a:pt x="296" y="63"/>
                    <a:pt x="296" y="63"/>
                    <a:pt x="296" y="63"/>
                  </a:cubicBezTo>
                  <a:cubicBezTo>
                    <a:pt x="295" y="65"/>
                    <a:pt x="295" y="65"/>
                    <a:pt x="295" y="65"/>
                  </a:cubicBezTo>
                  <a:cubicBezTo>
                    <a:pt x="294" y="65"/>
                    <a:pt x="294" y="65"/>
                    <a:pt x="294" y="65"/>
                  </a:cubicBezTo>
                  <a:cubicBezTo>
                    <a:pt x="294" y="66"/>
                    <a:pt x="294" y="66"/>
                    <a:pt x="294" y="66"/>
                  </a:cubicBezTo>
                  <a:cubicBezTo>
                    <a:pt x="293" y="67"/>
                    <a:pt x="293" y="67"/>
                    <a:pt x="293" y="67"/>
                  </a:cubicBezTo>
                  <a:cubicBezTo>
                    <a:pt x="291" y="67"/>
                    <a:pt x="291" y="67"/>
                    <a:pt x="291" y="67"/>
                  </a:cubicBezTo>
                  <a:cubicBezTo>
                    <a:pt x="291" y="67"/>
                    <a:pt x="291" y="67"/>
                    <a:pt x="291" y="67"/>
                  </a:cubicBezTo>
                  <a:cubicBezTo>
                    <a:pt x="290" y="67"/>
                    <a:pt x="290" y="67"/>
                    <a:pt x="290" y="67"/>
                  </a:cubicBezTo>
                  <a:cubicBezTo>
                    <a:pt x="290" y="67"/>
                    <a:pt x="290" y="67"/>
                    <a:pt x="290" y="67"/>
                  </a:cubicBezTo>
                  <a:cubicBezTo>
                    <a:pt x="289" y="67"/>
                    <a:pt x="289" y="67"/>
                    <a:pt x="289" y="67"/>
                  </a:cubicBezTo>
                  <a:cubicBezTo>
                    <a:pt x="288" y="66"/>
                    <a:pt x="288" y="66"/>
                    <a:pt x="288" y="66"/>
                  </a:cubicBezTo>
                  <a:cubicBezTo>
                    <a:pt x="288" y="66"/>
                    <a:pt x="288" y="66"/>
                    <a:pt x="288" y="66"/>
                  </a:cubicBezTo>
                  <a:cubicBezTo>
                    <a:pt x="289" y="65"/>
                    <a:pt x="289" y="65"/>
                    <a:pt x="289" y="65"/>
                  </a:cubicBezTo>
                  <a:cubicBezTo>
                    <a:pt x="289" y="65"/>
                    <a:pt x="289" y="65"/>
                    <a:pt x="289" y="65"/>
                  </a:cubicBezTo>
                  <a:cubicBezTo>
                    <a:pt x="290" y="64"/>
                    <a:pt x="290" y="64"/>
                    <a:pt x="290" y="64"/>
                  </a:cubicBezTo>
                  <a:cubicBezTo>
                    <a:pt x="289" y="65"/>
                    <a:pt x="289" y="65"/>
                    <a:pt x="289" y="65"/>
                  </a:cubicBezTo>
                  <a:cubicBezTo>
                    <a:pt x="288" y="65"/>
                    <a:pt x="288" y="65"/>
                    <a:pt x="288" y="65"/>
                  </a:cubicBezTo>
                  <a:cubicBezTo>
                    <a:pt x="287" y="65"/>
                    <a:pt x="287" y="65"/>
                    <a:pt x="287" y="65"/>
                  </a:cubicBezTo>
                  <a:cubicBezTo>
                    <a:pt x="287" y="64"/>
                    <a:pt x="287" y="64"/>
                    <a:pt x="287" y="64"/>
                  </a:cubicBezTo>
                  <a:cubicBezTo>
                    <a:pt x="287" y="64"/>
                    <a:pt x="287" y="64"/>
                    <a:pt x="287" y="64"/>
                  </a:cubicBezTo>
                  <a:cubicBezTo>
                    <a:pt x="288" y="64"/>
                    <a:pt x="288" y="64"/>
                    <a:pt x="288" y="64"/>
                  </a:cubicBezTo>
                  <a:cubicBezTo>
                    <a:pt x="288" y="64"/>
                    <a:pt x="288" y="64"/>
                    <a:pt x="288" y="64"/>
                  </a:cubicBezTo>
                  <a:cubicBezTo>
                    <a:pt x="288" y="63"/>
                    <a:pt x="288" y="63"/>
                    <a:pt x="288" y="63"/>
                  </a:cubicBezTo>
                  <a:cubicBezTo>
                    <a:pt x="288" y="63"/>
                    <a:pt x="288" y="63"/>
                    <a:pt x="288" y="63"/>
                  </a:cubicBezTo>
                  <a:cubicBezTo>
                    <a:pt x="288" y="63"/>
                    <a:pt x="288" y="63"/>
                    <a:pt x="288" y="63"/>
                  </a:cubicBezTo>
                  <a:cubicBezTo>
                    <a:pt x="288" y="63"/>
                    <a:pt x="288" y="63"/>
                    <a:pt x="288" y="63"/>
                  </a:cubicBezTo>
                  <a:cubicBezTo>
                    <a:pt x="289" y="63"/>
                    <a:pt x="289" y="63"/>
                    <a:pt x="289" y="63"/>
                  </a:cubicBezTo>
                  <a:cubicBezTo>
                    <a:pt x="289" y="63"/>
                    <a:pt x="289" y="63"/>
                    <a:pt x="289" y="63"/>
                  </a:cubicBezTo>
                  <a:cubicBezTo>
                    <a:pt x="289" y="62"/>
                    <a:pt x="289" y="62"/>
                    <a:pt x="289" y="62"/>
                  </a:cubicBezTo>
                  <a:cubicBezTo>
                    <a:pt x="289" y="62"/>
                    <a:pt x="289" y="62"/>
                    <a:pt x="289" y="62"/>
                  </a:cubicBezTo>
                  <a:cubicBezTo>
                    <a:pt x="288" y="62"/>
                    <a:pt x="288" y="62"/>
                    <a:pt x="288" y="62"/>
                  </a:cubicBezTo>
                  <a:cubicBezTo>
                    <a:pt x="288" y="62"/>
                    <a:pt x="288" y="62"/>
                    <a:pt x="288" y="62"/>
                  </a:cubicBezTo>
                  <a:cubicBezTo>
                    <a:pt x="287" y="62"/>
                    <a:pt x="287" y="62"/>
                    <a:pt x="287" y="62"/>
                  </a:cubicBezTo>
                  <a:cubicBezTo>
                    <a:pt x="287" y="62"/>
                    <a:pt x="287" y="62"/>
                    <a:pt x="287" y="62"/>
                  </a:cubicBezTo>
                  <a:cubicBezTo>
                    <a:pt x="287" y="61"/>
                    <a:pt x="287" y="61"/>
                    <a:pt x="287" y="61"/>
                  </a:cubicBezTo>
                  <a:cubicBezTo>
                    <a:pt x="288" y="61"/>
                    <a:pt x="288" y="61"/>
                    <a:pt x="288" y="61"/>
                  </a:cubicBezTo>
                  <a:cubicBezTo>
                    <a:pt x="288" y="61"/>
                    <a:pt x="288" y="61"/>
                    <a:pt x="288" y="61"/>
                  </a:cubicBezTo>
                  <a:cubicBezTo>
                    <a:pt x="289" y="61"/>
                    <a:pt x="289" y="61"/>
                    <a:pt x="289" y="61"/>
                  </a:cubicBezTo>
                  <a:cubicBezTo>
                    <a:pt x="290" y="61"/>
                    <a:pt x="290" y="61"/>
                    <a:pt x="290" y="61"/>
                  </a:cubicBezTo>
                  <a:cubicBezTo>
                    <a:pt x="291" y="61"/>
                    <a:pt x="291" y="61"/>
                    <a:pt x="291" y="61"/>
                  </a:cubicBezTo>
                  <a:cubicBezTo>
                    <a:pt x="290" y="61"/>
                    <a:pt x="290" y="61"/>
                    <a:pt x="290" y="61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1" y="60"/>
                    <a:pt x="291" y="60"/>
                    <a:pt x="291" y="60"/>
                  </a:cubicBezTo>
                  <a:cubicBezTo>
                    <a:pt x="291" y="59"/>
                    <a:pt x="291" y="59"/>
                    <a:pt x="291" y="59"/>
                  </a:cubicBezTo>
                  <a:cubicBezTo>
                    <a:pt x="291" y="59"/>
                    <a:pt x="291" y="59"/>
                    <a:pt x="291" y="59"/>
                  </a:cubicBezTo>
                  <a:cubicBezTo>
                    <a:pt x="291" y="59"/>
                    <a:pt x="291" y="59"/>
                    <a:pt x="291" y="59"/>
                  </a:cubicBezTo>
                  <a:cubicBezTo>
                    <a:pt x="291" y="58"/>
                    <a:pt x="291" y="58"/>
                    <a:pt x="291" y="58"/>
                  </a:cubicBezTo>
                  <a:cubicBezTo>
                    <a:pt x="292" y="58"/>
                    <a:pt x="292" y="58"/>
                    <a:pt x="292" y="58"/>
                  </a:cubicBezTo>
                  <a:cubicBezTo>
                    <a:pt x="292" y="57"/>
                    <a:pt x="292" y="57"/>
                    <a:pt x="292" y="57"/>
                  </a:cubicBezTo>
                  <a:cubicBezTo>
                    <a:pt x="293" y="56"/>
                    <a:pt x="293" y="56"/>
                    <a:pt x="293" y="56"/>
                  </a:cubicBezTo>
                  <a:cubicBezTo>
                    <a:pt x="293" y="56"/>
                    <a:pt x="293" y="56"/>
                    <a:pt x="293" y="56"/>
                  </a:cubicBezTo>
                  <a:cubicBezTo>
                    <a:pt x="294" y="55"/>
                    <a:pt x="294" y="55"/>
                    <a:pt x="294" y="55"/>
                  </a:cubicBezTo>
                  <a:cubicBezTo>
                    <a:pt x="293" y="55"/>
                    <a:pt x="293" y="55"/>
                    <a:pt x="293" y="55"/>
                  </a:cubicBezTo>
                  <a:cubicBezTo>
                    <a:pt x="292" y="57"/>
                    <a:pt x="292" y="57"/>
                    <a:pt x="292" y="57"/>
                  </a:cubicBezTo>
                  <a:cubicBezTo>
                    <a:pt x="291" y="58"/>
                    <a:pt x="291" y="58"/>
                    <a:pt x="291" y="58"/>
                  </a:cubicBezTo>
                  <a:cubicBezTo>
                    <a:pt x="289" y="59"/>
                    <a:pt x="289" y="59"/>
                    <a:pt x="289" y="59"/>
                  </a:cubicBezTo>
                  <a:cubicBezTo>
                    <a:pt x="288" y="60"/>
                    <a:pt x="288" y="60"/>
                    <a:pt x="288" y="60"/>
                  </a:cubicBezTo>
                  <a:cubicBezTo>
                    <a:pt x="288" y="60"/>
                    <a:pt x="288" y="60"/>
                    <a:pt x="288" y="60"/>
                  </a:cubicBezTo>
                  <a:cubicBezTo>
                    <a:pt x="286" y="60"/>
                    <a:pt x="286" y="60"/>
                    <a:pt x="286" y="60"/>
                  </a:cubicBezTo>
                  <a:cubicBezTo>
                    <a:pt x="286" y="59"/>
                    <a:pt x="286" y="59"/>
                    <a:pt x="286" y="59"/>
                  </a:cubicBezTo>
                  <a:cubicBezTo>
                    <a:pt x="287" y="59"/>
                    <a:pt x="287" y="59"/>
                    <a:pt x="287" y="59"/>
                  </a:cubicBezTo>
                  <a:cubicBezTo>
                    <a:pt x="288" y="58"/>
                    <a:pt x="288" y="58"/>
                    <a:pt x="288" y="58"/>
                  </a:cubicBezTo>
                  <a:cubicBezTo>
                    <a:pt x="288" y="57"/>
                    <a:pt x="288" y="57"/>
                    <a:pt x="288" y="57"/>
                  </a:cubicBezTo>
                  <a:cubicBezTo>
                    <a:pt x="287" y="58"/>
                    <a:pt x="287" y="58"/>
                    <a:pt x="287" y="58"/>
                  </a:cubicBezTo>
                  <a:cubicBezTo>
                    <a:pt x="285" y="58"/>
                    <a:pt x="285" y="58"/>
                    <a:pt x="285" y="58"/>
                  </a:cubicBezTo>
                  <a:cubicBezTo>
                    <a:pt x="285" y="59"/>
                    <a:pt x="285" y="59"/>
                    <a:pt x="285" y="59"/>
                  </a:cubicBezTo>
                  <a:cubicBezTo>
                    <a:pt x="285" y="59"/>
                    <a:pt x="285" y="59"/>
                    <a:pt x="285" y="59"/>
                  </a:cubicBezTo>
                  <a:cubicBezTo>
                    <a:pt x="284" y="59"/>
                    <a:pt x="284" y="59"/>
                    <a:pt x="284" y="59"/>
                  </a:cubicBezTo>
                  <a:cubicBezTo>
                    <a:pt x="282" y="58"/>
                    <a:pt x="282" y="58"/>
                    <a:pt x="282" y="58"/>
                  </a:cubicBezTo>
                  <a:cubicBezTo>
                    <a:pt x="283" y="58"/>
                    <a:pt x="283" y="58"/>
                    <a:pt x="283" y="58"/>
                  </a:cubicBezTo>
                  <a:cubicBezTo>
                    <a:pt x="284" y="58"/>
                    <a:pt x="284" y="58"/>
                    <a:pt x="284" y="58"/>
                  </a:cubicBezTo>
                  <a:cubicBezTo>
                    <a:pt x="284" y="57"/>
                    <a:pt x="284" y="57"/>
                    <a:pt x="284" y="57"/>
                  </a:cubicBezTo>
                  <a:cubicBezTo>
                    <a:pt x="283" y="57"/>
                    <a:pt x="283" y="57"/>
                    <a:pt x="283" y="57"/>
                  </a:cubicBezTo>
                  <a:cubicBezTo>
                    <a:pt x="283" y="56"/>
                    <a:pt x="283" y="56"/>
                    <a:pt x="283" y="56"/>
                  </a:cubicBezTo>
                  <a:cubicBezTo>
                    <a:pt x="284" y="56"/>
                    <a:pt x="284" y="56"/>
                    <a:pt x="284" y="56"/>
                  </a:cubicBezTo>
                  <a:cubicBezTo>
                    <a:pt x="284" y="55"/>
                    <a:pt x="284" y="55"/>
                    <a:pt x="284" y="55"/>
                  </a:cubicBezTo>
                  <a:cubicBezTo>
                    <a:pt x="285" y="55"/>
                    <a:pt x="285" y="55"/>
                    <a:pt x="285" y="55"/>
                  </a:cubicBezTo>
                  <a:cubicBezTo>
                    <a:pt x="286" y="54"/>
                    <a:pt x="286" y="54"/>
                    <a:pt x="286" y="54"/>
                  </a:cubicBezTo>
                  <a:cubicBezTo>
                    <a:pt x="287" y="54"/>
                    <a:pt x="287" y="54"/>
                    <a:pt x="287" y="54"/>
                  </a:cubicBezTo>
                  <a:cubicBezTo>
                    <a:pt x="287" y="53"/>
                    <a:pt x="287" y="53"/>
                    <a:pt x="287" y="53"/>
                  </a:cubicBezTo>
                  <a:cubicBezTo>
                    <a:pt x="288" y="52"/>
                    <a:pt x="288" y="52"/>
                    <a:pt x="288" y="52"/>
                  </a:cubicBezTo>
                  <a:cubicBezTo>
                    <a:pt x="289" y="51"/>
                    <a:pt x="289" y="51"/>
                    <a:pt x="289" y="51"/>
                  </a:cubicBezTo>
                  <a:cubicBezTo>
                    <a:pt x="290" y="51"/>
                    <a:pt x="290" y="51"/>
                    <a:pt x="290" y="51"/>
                  </a:cubicBezTo>
                  <a:cubicBezTo>
                    <a:pt x="291" y="51"/>
                    <a:pt x="291" y="51"/>
                    <a:pt x="291" y="51"/>
                  </a:cubicBezTo>
                  <a:cubicBezTo>
                    <a:pt x="293" y="51"/>
                    <a:pt x="293" y="51"/>
                    <a:pt x="293" y="51"/>
                  </a:cubicBezTo>
                  <a:cubicBezTo>
                    <a:pt x="293" y="51"/>
                    <a:pt x="293" y="51"/>
                    <a:pt x="293" y="51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5" y="50"/>
                    <a:pt x="295" y="50"/>
                    <a:pt x="295" y="50"/>
                  </a:cubicBezTo>
                  <a:cubicBezTo>
                    <a:pt x="296" y="50"/>
                    <a:pt x="296" y="50"/>
                    <a:pt x="296" y="50"/>
                  </a:cubicBezTo>
                  <a:cubicBezTo>
                    <a:pt x="296" y="50"/>
                    <a:pt x="296" y="50"/>
                    <a:pt x="296" y="50"/>
                  </a:cubicBezTo>
                  <a:cubicBezTo>
                    <a:pt x="297" y="51"/>
                    <a:pt x="297" y="51"/>
                    <a:pt x="297" y="51"/>
                  </a:cubicBezTo>
                  <a:cubicBezTo>
                    <a:pt x="297" y="51"/>
                    <a:pt x="297" y="51"/>
                    <a:pt x="297" y="51"/>
                  </a:cubicBezTo>
                  <a:cubicBezTo>
                    <a:pt x="299" y="52"/>
                    <a:pt x="299" y="52"/>
                    <a:pt x="299" y="52"/>
                  </a:cubicBezTo>
                  <a:cubicBezTo>
                    <a:pt x="300" y="53"/>
                    <a:pt x="300" y="53"/>
                    <a:pt x="300" y="53"/>
                  </a:cubicBezTo>
                  <a:cubicBezTo>
                    <a:pt x="300" y="54"/>
                    <a:pt x="300" y="54"/>
                    <a:pt x="300" y="54"/>
                  </a:cubicBezTo>
                  <a:cubicBezTo>
                    <a:pt x="301" y="54"/>
                    <a:pt x="301" y="54"/>
                    <a:pt x="301" y="54"/>
                  </a:cubicBezTo>
                  <a:cubicBezTo>
                    <a:pt x="302" y="55"/>
                    <a:pt x="302" y="55"/>
                    <a:pt x="302" y="55"/>
                  </a:cubicBezTo>
                  <a:cubicBezTo>
                    <a:pt x="302" y="54"/>
                    <a:pt x="302" y="54"/>
                    <a:pt x="302" y="54"/>
                  </a:cubicBezTo>
                  <a:cubicBezTo>
                    <a:pt x="303" y="54"/>
                    <a:pt x="303" y="54"/>
                    <a:pt x="303" y="54"/>
                  </a:cubicBezTo>
                  <a:cubicBezTo>
                    <a:pt x="302" y="54"/>
                    <a:pt x="302" y="54"/>
                    <a:pt x="302" y="54"/>
                  </a:cubicBezTo>
                  <a:cubicBezTo>
                    <a:pt x="301" y="54"/>
                    <a:pt x="301" y="54"/>
                    <a:pt x="301" y="54"/>
                  </a:cubicBezTo>
                  <a:cubicBezTo>
                    <a:pt x="301" y="53"/>
                    <a:pt x="301" y="53"/>
                    <a:pt x="301" y="53"/>
                  </a:cubicBezTo>
                  <a:cubicBezTo>
                    <a:pt x="301" y="53"/>
                    <a:pt x="301" y="53"/>
                    <a:pt x="301" y="53"/>
                  </a:cubicBezTo>
                  <a:cubicBezTo>
                    <a:pt x="302" y="52"/>
                    <a:pt x="302" y="52"/>
                    <a:pt x="302" y="52"/>
                  </a:cubicBezTo>
                  <a:cubicBezTo>
                    <a:pt x="304" y="52"/>
                    <a:pt x="304" y="52"/>
                    <a:pt x="304" y="52"/>
                  </a:cubicBezTo>
                  <a:cubicBezTo>
                    <a:pt x="305" y="53"/>
                    <a:pt x="305" y="53"/>
                    <a:pt x="305" y="53"/>
                  </a:cubicBezTo>
                  <a:cubicBezTo>
                    <a:pt x="305" y="53"/>
                    <a:pt x="305" y="53"/>
                    <a:pt x="305" y="53"/>
                  </a:cubicBezTo>
                  <a:cubicBezTo>
                    <a:pt x="305" y="52"/>
                    <a:pt x="305" y="52"/>
                    <a:pt x="305" y="52"/>
                  </a:cubicBezTo>
                  <a:cubicBezTo>
                    <a:pt x="305" y="51"/>
                    <a:pt x="305" y="51"/>
                    <a:pt x="305" y="51"/>
                  </a:cubicBezTo>
                  <a:cubicBezTo>
                    <a:pt x="305" y="50"/>
                    <a:pt x="305" y="50"/>
                    <a:pt x="305" y="50"/>
                  </a:cubicBezTo>
                  <a:cubicBezTo>
                    <a:pt x="305" y="50"/>
                    <a:pt x="305" y="50"/>
                    <a:pt x="305" y="50"/>
                  </a:cubicBezTo>
                  <a:cubicBezTo>
                    <a:pt x="305" y="51"/>
                    <a:pt x="305" y="51"/>
                    <a:pt x="305" y="51"/>
                  </a:cubicBezTo>
                  <a:cubicBezTo>
                    <a:pt x="304" y="52"/>
                    <a:pt x="304" y="52"/>
                    <a:pt x="304" y="52"/>
                  </a:cubicBezTo>
                  <a:cubicBezTo>
                    <a:pt x="303" y="52"/>
                    <a:pt x="303" y="52"/>
                    <a:pt x="303" y="52"/>
                  </a:cubicBezTo>
                  <a:cubicBezTo>
                    <a:pt x="301" y="52"/>
                    <a:pt x="301" y="52"/>
                    <a:pt x="301" y="52"/>
                  </a:cubicBezTo>
                  <a:cubicBezTo>
                    <a:pt x="300" y="52"/>
                    <a:pt x="300" y="52"/>
                    <a:pt x="300" y="52"/>
                  </a:cubicBezTo>
                  <a:cubicBezTo>
                    <a:pt x="300" y="51"/>
                    <a:pt x="300" y="51"/>
                    <a:pt x="300" y="51"/>
                  </a:cubicBezTo>
                  <a:cubicBezTo>
                    <a:pt x="299" y="51"/>
                    <a:pt x="299" y="51"/>
                    <a:pt x="299" y="51"/>
                  </a:cubicBezTo>
                  <a:cubicBezTo>
                    <a:pt x="298" y="51"/>
                    <a:pt x="298" y="51"/>
                    <a:pt x="298" y="51"/>
                  </a:cubicBezTo>
                  <a:cubicBezTo>
                    <a:pt x="297" y="49"/>
                    <a:pt x="297" y="49"/>
                    <a:pt x="297" y="49"/>
                  </a:cubicBezTo>
                  <a:cubicBezTo>
                    <a:pt x="296" y="48"/>
                    <a:pt x="296" y="48"/>
                    <a:pt x="296" y="48"/>
                  </a:cubicBezTo>
                  <a:cubicBezTo>
                    <a:pt x="297" y="47"/>
                    <a:pt x="297" y="47"/>
                    <a:pt x="297" y="47"/>
                  </a:cubicBezTo>
                  <a:cubicBezTo>
                    <a:pt x="298" y="48"/>
                    <a:pt x="298" y="48"/>
                    <a:pt x="298" y="48"/>
                  </a:cubicBezTo>
                  <a:cubicBezTo>
                    <a:pt x="298" y="49"/>
                    <a:pt x="298" y="49"/>
                    <a:pt x="298" y="49"/>
                  </a:cubicBezTo>
                  <a:cubicBezTo>
                    <a:pt x="298" y="49"/>
                    <a:pt x="298" y="49"/>
                    <a:pt x="298" y="49"/>
                  </a:cubicBezTo>
                  <a:cubicBezTo>
                    <a:pt x="299" y="48"/>
                    <a:pt x="299" y="48"/>
                    <a:pt x="299" y="48"/>
                  </a:cubicBezTo>
                  <a:cubicBezTo>
                    <a:pt x="299" y="47"/>
                    <a:pt x="299" y="47"/>
                    <a:pt x="299" y="47"/>
                  </a:cubicBezTo>
                  <a:cubicBezTo>
                    <a:pt x="299" y="47"/>
                    <a:pt x="299" y="47"/>
                    <a:pt x="299" y="47"/>
                  </a:cubicBezTo>
                  <a:cubicBezTo>
                    <a:pt x="298" y="47"/>
                    <a:pt x="298" y="47"/>
                    <a:pt x="298" y="47"/>
                  </a:cubicBezTo>
                  <a:cubicBezTo>
                    <a:pt x="298" y="46"/>
                    <a:pt x="298" y="46"/>
                    <a:pt x="298" y="46"/>
                  </a:cubicBezTo>
                  <a:cubicBezTo>
                    <a:pt x="299" y="45"/>
                    <a:pt x="299" y="45"/>
                    <a:pt x="299" y="45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300" y="43"/>
                    <a:pt x="300" y="43"/>
                    <a:pt x="300" y="43"/>
                  </a:cubicBezTo>
                  <a:cubicBezTo>
                    <a:pt x="299" y="40"/>
                    <a:pt x="299" y="40"/>
                    <a:pt x="299" y="40"/>
                  </a:cubicBezTo>
                  <a:cubicBezTo>
                    <a:pt x="299" y="39"/>
                    <a:pt x="299" y="39"/>
                    <a:pt x="299" y="39"/>
                  </a:cubicBezTo>
                  <a:cubicBezTo>
                    <a:pt x="298" y="39"/>
                    <a:pt x="298" y="39"/>
                    <a:pt x="298" y="39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9" y="37"/>
                    <a:pt x="299" y="37"/>
                    <a:pt x="299" y="37"/>
                  </a:cubicBezTo>
                  <a:cubicBezTo>
                    <a:pt x="299" y="37"/>
                    <a:pt x="299" y="37"/>
                    <a:pt x="299" y="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01" y="39"/>
                    <a:pt x="301" y="39"/>
                    <a:pt x="301" y="39"/>
                  </a:cubicBezTo>
                  <a:cubicBezTo>
                    <a:pt x="301" y="39"/>
                    <a:pt x="301" y="39"/>
                    <a:pt x="301" y="39"/>
                  </a:cubicBezTo>
                  <a:cubicBezTo>
                    <a:pt x="301" y="38"/>
                    <a:pt x="301" y="38"/>
                    <a:pt x="301" y="38"/>
                  </a:cubicBezTo>
                  <a:cubicBezTo>
                    <a:pt x="301" y="37"/>
                    <a:pt x="301" y="37"/>
                    <a:pt x="301" y="37"/>
                  </a:cubicBezTo>
                  <a:cubicBezTo>
                    <a:pt x="300" y="37"/>
                    <a:pt x="300" y="37"/>
                    <a:pt x="300" y="37"/>
                  </a:cubicBezTo>
                  <a:cubicBezTo>
                    <a:pt x="299" y="36"/>
                    <a:pt x="299" y="36"/>
                    <a:pt x="299" y="36"/>
                  </a:cubicBezTo>
                  <a:cubicBezTo>
                    <a:pt x="299" y="36"/>
                    <a:pt x="299" y="36"/>
                    <a:pt x="299" y="36"/>
                  </a:cubicBezTo>
                  <a:cubicBezTo>
                    <a:pt x="300" y="35"/>
                    <a:pt x="300" y="35"/>
                    <a:pt x="300" y="35"/>
                  </a:cubicBezTo>
                  <a:cubicBezTo>
                    <a:pt x="302" y="32"/>
                    <a:pt x="302" y="32"/>
                    <a:pt x="302" y="32"/>
                  </a:cubicBezTo>
                  <a:cubicBezTo>
                    <a:pt x="304" y="32"/>
                    <a:pt x="304" y="32"/>
                    <a:pt x="304" y="32"/>
                  </a:cubicBezTo>
                  <a:cubicBezTo>
                    <a:pt x="304" y="32"/>
                    <a:pt x="304" y="32"/>
                    <a:pt x="304" y="32"/>
                  </a:cubicBezTo>
                  <a:cubicBezTo>
                    <a:pt x="305" y="33"/>
                    <a:pt x="305" y="33"/>
                    <a:pt x="305" y="33"/>
                  </a:cubicBezTo>
                  <a:cubicBezTo>
                    <a:pt x="306" y="33"/>
                    <a:pt x="306" y="33"/>
                    <a:pt x="306" y="33"/>
                  </a:cubicBezTo>
                  <a:cubicBezTo>
                    <a:pt x="307" y="33"/>
                    <a:pt x="307" y="33"/>
                    <a:pt x="307" y="33"/>
                  </a:cubicBezTo>
                  <a:cubicBezTo>
                    <a:pt x="308" y="35"/>
                    <a:pt x="308" y="35"/>
                    <a:pt x="308" y="35"/>
                  </a:cubicBezTo>
                  <a:cubicBezTo>
                    <a:pt x="308" y="35"/>
                    <a:pt x="308" y="35"/>
                    <a:pt x="308" y="35"/>
                  </a:cubicBezTo>
                  <a:cubicBezTo>
                    <a:pt x="309" y="37"/>
                    <a:pt x="309" y="37"/>
                    <a:pt x="309" y="37"/>
                  </a:cubicBezTo>
                  <a:cubicBezTo>
                    <a:pt x="310" y="38"/>
                    <a:pt x="310" y="38"/>
                    <a:pt x="310" y="38"/>
                  </a:cubicBezTo>
                  <a:cubicBezTo>
                    <a:pt x="310" y="40"/>
                    <a:pt x="310" y="40"/>
                    <a:pt x="310" y="40"/>
                  </a:cubicBezTo>
                  <a:cubicBezTo>
                    <a:pt x="310" y="41"/>
                    <a:pt x="310" y="41"/>
                    <a:pt x="310" y="41"/>
                  </a:cubicBezTo>
                  <a:cubicBezTo>
                    <a:pt x="311" y="42"/>
                    <a:pt x="311" y="42"/>
                    <a:pt x="311" y="42"/>
                  </a:cubicBezTo>
                  <a:cubicBezTo>
                    <a:pt x="311" y="42"/>
                    <a:pt x="311" y="42"/>
                    <a:pt x="311" y="42"/>
                  </a:cubicBezTo>
                  <a:cubicBezTo>
                    <a:pt x="311" y="42"/>
                    <a:pt x="311" y="42"/>
                    <a:pt x="311" y="42"/>
                  </a:cubicBezTo>
                  <a:cubicBezTo>
                    <a:pt x="312" y="42"/>
                    <a:pt x="312" y="42"/>
                    <a:pt x="312" y="42"/>
                  </a:cubicBezTo>
                  <a:cubicBezTo>
                    <a:pt x="312" y="43"/>
                    <a:pt x="312" y="43"/>
                    <a:pt x="312" y="43"/>
                  </a:cubicBezTo>
                  <a:cubicBezTo>
                    <a:pt x="313" y="42"/>
                    <a:pt x="313" y="42"/>
                    <a:pt x="313" y="42"/>
                  </a:cubicBezTo>
                  <a:cubicBezTo>
                    <a:pt x="313" y="42"/>
                    <a:pt x="313" y="42"/>
                    <a:pt x="313" y="42"/>
                  </a:cubicBezTo>
                  <a:cubicBezTo>
                    <a:pt x="314" y="42"/>
                    <a:pt x="314" y="42"/>
                    <a:pt x="314" y="42"/>
                  </a:cubicBezTo>
                  <a:cubicBezTo>
                    <a:pt x="313" y="42"/>
                    <a:pt x="313" y="42"/>
                    <a:pt x="313" y="42"/>
                  </a:cubicBezTo>
                  <a:cubicBezTo>
                    <a:pt x="312" y="42"/>
                    <a:pt x="312" y="42"/>
                    <a:pt x="312" y="42"/>
                  </a:cubicBezTo>
                  <a:cubicBezTo>
                    <a:pt x="312" y="41"/>
                    <a:pt x="312" y="41"/>
                    <a:pt x="312" y="41"/>
                  </a:cubicBezTo>
                  <a:cubicBezTo>
                    <a:pt x="311" y="41"/>
                    <a:pt x="311" y="41"/>
                    <a:pt x="311" y="41"/>
                  </a:cubicBezTo>
                  <a:cubicBezTo>
                    <a:pt x="311" y="40"/>
                    <a:pt x="311" y="40"/>
                    <a:pt x="311" y="40"/>
                  </a:cubicBezTo>
                  <a:cubicBezTo>
                    <a:pt x="312" y="39"/>
                    <a:pt x="312" y="39"/>
                    <a:pt x="312" y="39"/>
                  </a:cubicBezTo>
                  <a:cubicBezTo>
                    <a:pt x="312" y="39"/>
                    <a:pt x="312" y="39"/>
                    <a:pt x="312" y="39"/>
                  </a:cubicBezTo>
                  <a:cubicBezTo>
                    <a:pt x="312" y="36"/>
                    <a:pt x="312" y="36"/>
                    <a:pt x="312" y="36"/>
                  </a:cubicBezTo>
                  <a:cubicBezTo>
                    <a:pt x="311" y="35"/>
                    <a:pt x="311" y="35"/>
                    <a:pt x="311" y="35"/>
                  </a:cubicBezTo>
                  <a:cubicBezTo>
                    <a:pt x="312" y="34"/>
                    <a:pt x="312" y="34"/>
                    <a:pt x="312" y="34"/>
                  </a:cubicBezTo>
                  <a:cubicBezTo>
                    <a:pt x="313" y="34"/>
                    <a:pt x="313" y="34"/>
                    <a:pt x="313" y="34"/>
                  </a:cubicBezTo>
                  <a:cubicBezTo>
                    <a:pt x="314" y="34"/>
                    <a:pt x="314" y="34"/>
                    <a:pt x="314" y="34"/>
                  </a:cubicBezTo>
                  <a:cubicBezTo>
                    <a:pt x="315" y="35"/>
                    <a:pt x="315" y="35"/>
                    <a:pt x="315" y="35"/>
                  </a:cubicBezTo>
                  <a:cubicBezTo>
                    <a:pt x="316" y="35"/>
                    <a:pt x="316" y="35"/>
                    <a:pt x="316" y="35"/>
                  </a:cubicBezTo>
                  <a:cubicBezTo>
                    <a:pt x="318" y="35"/>
                    <a:pt x="318" y="35"/>
                    <a:pt x="318" y="35"/>
                  </a:cubicBezTo>
                  <a:cubicBezTo>
                    <a:pt x="320" y="35"/>
                    <a:pt x="320" y="35"/>
                    <a:pt x="320" y="35"/>
                  </a:cubicBezTo>
                  <a:cubicBezTo>
                    <a:pt x="321" y="35"/>
                    <a:pt x="321" y="35"/>
                    <a:pt x="321" y="35"/>
                  </a:cubicBezTo>
                  <a:cubicBezTo>
                    <a:pt x="322" y="35"/>
                    <a:pt x="322" y="35"/>
                    <a:pt x="322" y="35"/>
                  </a:cubicBezTo>
                  <a:cubicBezTo>
                    <a:pt x="323" y="35"/>
                    <a:pt x="323" y="35"/>
                    <a:pt x="323" y="35"/>
                  </a:cubicBezTo>
                  <a:cubicBezTo>
                    <a:pt x="324" y="36"/>
                    <a:pt x="324" y="36"/>
                    <a:pt x="324" y="36"/>
                  </a:cubicBezTo>
                  <a:cubicBezTo>
                    <a:pt x="325" y="36"/>
                    <a:pt x="325" y="36"/>
                    <a:pt x="325" y="36"/>
                  </a:cubicBezTo>
                  <a:cubicBezTo>
                    <a:pt x="326" y="36"/>
                    <a:pt x="326" y="36"/>
                    <a:pt x="326" y="36"/>
                  </a:cubicBezTo>
                  <a:cubicBezTo>
                    <a:pt x="326" y="35"/>
                    <a:pt x="326" y="35"/>
                    <a:pt x="326" y="35"/>
                  </a:cubicBezTo>
                  <a:cubicBezTo>
                    <a:pt x="325" y="35"/>
                    <a:pt x="325" y="35"/>
                    <a:pt x="325" y="35"/>
                  </a:cubicBezTo>
                  <a:cubicBezTo>
                    <a:pt x="324" y="35"/>
                    <a:pt x="324" y="35"/>
                    <a:pt x="324" y="35"/>
                  </a:cubicBezTo>
                  <a:cubicBezTo>
                    <a:pt x="323" y="35"/>
                    <a:pt x="323" y="35"/>
                    <a:pt x="323" y="35"/>
                  </a:cubicBezTo>
                  <a:cubicBezTo>
                    <a:pt x="322" y="34"/>
                    <a:pt x="322" y="34"/>
                    <a:pt x="322" y="34"/>
                  </a:cubicBezTo>
                  <a:cubicBezTo>
                    <a:pt x="322" y="34"/>
                    <a:pt x="322" y="34"/>
                    <a:pt x="322" y="34"/>
                  </a:cubicBezTo>
                  <a:cubicBezTo>
                    <a:pt x="323" y="34"/>
                    <a:pt x="323" y="34"/>
                    <a:pt x="323" y="34"/>
                  </a:cubicBezTo>
                  <a:cubicBezTo>
                    <a:pt x="324" y="34"/>
                    <a:pt x="324" y="34"/>
                    <a:pt x="324" y="34"/>
                  </a:cubicBezTo>
                  <a:cubicBezTo>
                    <a:pt x="327" y="33"/>
                    <a:pt x="327" y="33"/>
                    <a:pt x="327" y="33"/>
                  </a:cubicBezTo>
                  <a:cubicBezTo>
                    <a:pt x="329" y="33"/>
                    <a:pt x="329" y="33"/>
                    <a:pt x="329" y="33"/>
                  </a:cubicBezTo>
                  <a:cubicBezTo>
                    <a:pt x="331" y="34"/>
                    <a:pt x="331" y="34"/>
                    <a:pt x="331" y="34"/>
                  </a:cubicBezTo>
                  <a:cubicBezTo>
                    <a:pt x="332" y="34"/>
                    <a:pt x="332" y="34"/>
                    <a:pt x="332" y="34"/>
                  </a:cubicBezTo>
                  <a:cubicBezTo>
                    <a:pt x="333" y="34"/>
                    <a:pt x="333" y="34"/>
                    <a:pt x="333" y="34"/>
                  </a:cubicBezTo>
                  <a:cubicBezTo>
                    <a:pt x="334" y="34"/>
                    <a:pt x="334" y="34"/>
                    <a:pt x="334" y="34"/>
                  </a:cubicBezTo>
                  <a:cubicBezTo>
                    <a:pt x="333" y="33"/>
                    <a:pt x="333" y="33"/>
                    <a:pt x="333" y="33"/>
                  </a:cubicBezTo>
                  <a:cubicBezTo>
                    <a:pt x="333" y="33"/>
                    <a:pt x="333" y="33"/>
                    <a:pt x="333" y="33"/>
                  </a:cubicBezTo>
                  <a:cubicBezTo>
                    <a:pt x="332" y="33"/>
                    <a:pt x="332" y="33"/>
                    <a:pt x="332" y="33"/>
                  </a:cubicBezTo>
                  <a:cubicBezTo>
                    <a:pt x="332" y="33"/>
                    <a:pt x="332" y="33"/>
                    <a:pt x="332" y="33"/>
                  </a:cubicBezTo>
                  <a:cubicBezTo>
                    <a:pt x="331" y="32"/>
                    <a:pt x="331" y="32"/>
                    <a:pt x="331" y="32"/>
                  </a:cubicBezTo>
                  <a:cubicBezTo>
                    <a:pt x="330" y="32"/>
                    <a:pt x="330" y="32"/>
                    <a:pt x="330" y="32"/>
                  </a:cubicBezTo>
                  <a:cubicBezTo>
                    <a:pt x="330" y="32"/>
                    <a:pt x="330" y="32"/>
                    <a:pt x="330" y="32"/>
                  </a:cubicBezTo>
                  <a:cubicBezTo>
                    <a:pt x="327" y="32"/>
                    <a:pt x="327" y="32"/>
                    <a:pt x="327" y="32"/>
                  </a:cubicBezTo>
                  <a:cubicBezTo>
                    <a:pt x="327" y="32"/>
                    <a:pt x="327" y="32"/>
                    <a:pt x="327" y="32"/>
                  </a:cubicBezTo>
                  <a:cubicBezTo>
                    <a:pt x="328" y="31"/>
                    <a:pt x="328" y="31"/>
                    <a:pt x="328" y="31"/>
                  </a:cubicBezTo>
                  <a:cubicBezTo>
                    <a:pt x="328" y="30"/>
                    <a:pt x="328" y="30"/>
                    <a:pt x="328" y="30"/>
                  </a:cubicBezTo>
                  <a:cubicBezTo>
                    <a:pt x="329" y="30"/>
                    <a:pt x="329" y="30"/>
                    <a:pt x="329" y="30"/>
                  </a:cubicBezTo>
                  <a:cubicBezTo>
                    <a:pt x="330" y="29"/>
                    <a:pt x="330" y="29"/>
                    <a:pt x="330" y="29"/>
                  </a:cubicBezTo>
                  <a:cubicBezTo>
                    <a:pt x="331" y="28"/>
                    <a:pt x="331" y="28"/>
                    <a:pt x="331" y="28"/>
                  </a:cubicBezTo>
                  <a:cubicBezTo>
                    <a:pt x="333" y="27"/>
                    <a:pt x="333" y="27"/>
                    <a:pt x="333" y="27"/>
                  </a:cubicBezTo>
                  <a:cubicBezTo>
                    <a:pt x="334" y="27"/>
                    <a:pt x="334" y="27"/>
                    <a:pt x="334" y="27"/>
                  </a:cubicBezTo>
                  <a:cubicBezTo>
                    <a:pt x="336" y="26"/>
                    <a:pt x="336" y="26"/>
                    <a:pt x="336" y="26"/>
                  </a:cubicBezTo>
                  <a:cubicBezTo>
                    <a:pt x="336" y="26"/>
                    <a:pt x="336" y="26"/>
                    <a:pt x="336" y="26"/>
                  </a:cubicBezTo>
                  <a:cubicBezTo>
                    <a:pt x="334" y="26"/>
                    <a:pt x="334" y="26"/>
                    <a:pt x="334" y="26"/>
                  </a:cubicBezTo>
                  <a:cubicBezTo>
                    <a:pt x="332" y="27"/>
                    <a:pt x="332" y="27"/>
                    <a:pt x="332" y="27"/>
                  </a:cubicBezTo>
                  <a:cubicBezTo>
                    <a:pt x="330" y="28"/>
                    <a:pt x="330" y="28"/>
                    <a:pt x="330" y="28"/>
                  </a:cubicBezTo>
                  <a:cubicBezTo>
                    <a:pt x="330" y="29"/>
                    <a:pt x="330" y="29"/>
                    <a:pt x="330" y="29"/>
                  </a:cubicBezTo>
                  <a:cubicBezTo>
                    <a:pt x="329" y="29"/>
                    <a:pt x="329" y="29"/>
                    <a:pt x="329" y="29"/>
                  </a:cubicBezTo>
                  <a:cubicBezTo>
                    <a:pt x="329" y="28"/>
                    <a:pt x="329" y="28"/>
                    <a:pt x="329" y="28"/>
                  </a:cubicBezTo>
                  <a:cubicBezTo>
                    <a:pt x="329" y="28"/>
                    <a:pt x="329" y="28"/>
                    <a:pt x="329" y="28"/>
                  </a:cubicBezTo>
                  <a:cubicBezTo>
                    <a:pt x="328" y="29"/>
                    <a:pt x="328" y="29"/>
                    <a:pt x="328" y="29"/>
                  </a:cubicBezTo>
                  <a:cubicBezTo>
                    <a:pt x="327" y="29"/>
                    <a:pt x="327" y="29"/>
                    <a:pt x="327" y="29"/>
                  </a:cubicBezTo>
                  <a:cubicBezTo>
                    <a:pt x="326" y="30"/>
                    <a:pt x="326" y="30"/>
                    <a:pt x="326" y="30"/>
                  </a:cubicBezTo>
                  <a:cubicBezTo>
                    <a:pt x="327" y="30"/>
                    <a:pt x="327" y="30"/>
                    <a:pt x="327" y="30"/>
                  </a:cubicBezTo>
                  <a:cubicBezTo>
                    <a:pt x="327" y="31"/>
                    <a:pt x="327" y="31"/>
                    <a:pt x="327" y="31"/>
                  </a:cubicBezTo>
                  <a:cubicBezTo>
                    <a:pt x="325" y="32"/>
                    <a:pt x="325" y="32"/>
                    <a:pt x="325" y="32"/>
                  </a:cubicBezTo>
                  <a:cubicBezTo>
                    <a:pt x="324" y="32"/>
                    <a:pt x="324" y="32"/>
                    <a:pt x="324" y="32"/>
                  </a:cubicBezTo>
                  <a:cubicBezTo>
                    <a:pt x="321" y="33"/>
                    <a:pt x="321" y="33"/>
                    <a:pt x="321" y="33"/>
                  </a:cubicBezTo>
                  <a:cubicBezTo>
                    <a:pt x="320" y="33"/>
                    <a:pt x="320" y="33"/>
                    <a:pt x="320" y="33"/>
                  </a:cubicBezTo>
                  <a:cubicBezTo>
                    <a:pt x="319" y="33"/>
                    <a:pt x="319" y="33"/>
                    <a:pt x="319" y="33"/>
                  </a:cubicBezTo>
                  <a:cubicBezTo>
                    <a:pt x="317" y="33"/>
                    <a:pt x="317" y="33"/>
                    <a:pt x="317" y="33"/>
                  </a:cubicBezTo>
                  <a:cubicBezTo>
                    <a:pt x="316" y="32"/>
                    <a:pt x="316" y="32"/>
                    <a:pt x="316" y="32"/>
                  </a:cubicBezTo>
                  <a:cubicBezTo>
                    <a:pt x="314" y="32"/>
                    <a:pt x="314" y="32"/>
                    <a:pt x="314" y="32"/>
                  </a:cubicBezTo>
                  <a:cubicBezTo>
                    <a:pt x="314" y="32"/>
                    <a:pt x="314" y="32"/>
                    <a:pt x="314" y="32"/>
                  </a:cubicBezTo>
                  <a:cubicBezTo>
                    <a:pt x="314" y="32"/>
                    <a:pt x="314" y="32"/>
                    <a:pt x="314" y="32"/>
                  </a:cubicBezTo>
                  <a:cubicBezTo>
                    <a:pt x="315" y="31"/>
                    <a:pt x="315" y="31"/>
                    <a:pt x="315" y="31"/>
                  </a:cubicBezTo>
                  <a:cubicBezTo>
                    <a:pt x="316" y="31"/>
                    <a:pt x="316" y="31"/>
                    <a:pt x="316" y="31"/>
                  </a:cubicBezTo>
                  <a:cubicBezTo>
                    <a:pt x="317" y="30"/>
                    <a:pt x="317" y="30"/>
                    <a:pt x="317" y="30"/>
                  </a:cubicBezTo>
                  <a:cubicBezTo>
                    <a:pt x="318" y="30"/>
                    <a:pt x="318" y="30"/>
                    <a:pt x="318" y="30"/>
                  </a:cubicBezTo>
                  <a:cubicBezTo>
                    <a:pt x="319" y="29"/>
                    <a:pt x="319" y="29"/>
                    <a:pt x="319" y="29"/>
                  </a:cubicBezTo>
                  <a:cubicBezTo>
                    <a:pt x="318" y="29"/>
                    <a:pt x="318" y="29"/>
                    <a:pt x="318" y="29"/>
                  </a:cubicBezTo>
                  <a:cubicBezTo>
                    <a:pt x="317" y="30"/>
                    <a:pt x="317" y="30"/>
                    <a:pt x="317" y="30"/>
                  </a:cubicBezTo>
                  <a:cubicBezTo>
                    <a:pt x="316" y="30"/>
                    <a:pt x="316" y="30"/>
                    <a:pt x="316" y="30"/>
                  </a:cubicBezTo>
                  <a:cubicBezTo>
                    <a:pt x="315" y="30"/>
                    <a:pt x="315" y="30"/>
                    <a:pt x="315" y="30"/>
                  </a:cubicBezTo>
                  <a:cubicBezTo>
                    <a:pt x="314" y="30"/>
                    <a:pt x="314" y="30"/>
                    <a:pt x="314" y="30"/>
                  </a:cubicBezTo>
                  <a:cubicBezTo>
                    <a:pt x="314" y="29"/>
                    <a:pt x="314" y="29"/>
                    <a:pt x="314" y="29"/>
                  </a:cubicBezTo>
                  <a:cubicBezTo>
                    <a:pt x="315" y="29"/>
                    <a:pt x="315" y="29"/>
                    <a:pt x="315" y="29"/>
                  </a:cubicBezTo>
                  <a:cubicBezTo>
                    <a:pt x="315" y="29"/>
                    <a:pt x="315" y="29"/>
                    <a:pt x="315" y="29"/>
                  </a:cubicBezTo>
                  <a:cubicBezTo>
                    <a:pt x="313" y="29"/>
                    <a:pt x="313" y="29"/>
                    <a:pt x="313" y="29"/>
                  </a:cubicBezTo>
                  <a:cubicBezTo>
                    <a:pt x="313" y="30"/>
                    <a:pt x="313" y="30"/>
                    <a:pt x="313" y="30"/>
                  </a:cubicBezTo>
                  <a:cubicBezTo>
                    <a:pt x="312" y="31"/>
                    <a:pt x="312" y="31"/>
                    <a:pt x="312" y="31"/>
                  </a:cubicBezTo>
                  <a:cubicBezTo>
                    <a:pt x="310" y="31"/>
                    <a:pt x="310" y="31"/>
                    <a:pt x="310" y="31"/>
                  </a:cubicBezTo>
                  <a:cubicBezTo>
                    <a:pt x="309" y="31"/>
                    <a:pt x="309" y="31"/>
                    <a:pt x="309" y="31"/>
                  </a:cubicBezTo>
                  <a:cubicBezTo>
                    <a:pt x="307" y="31"/>
                    <a:pt x="307" y="31"/>
                    <a:pt x="307" y="31"/>
                  </a:cubicBezTo>
                  <a:cubicBezTo>
                    <a:pt x="306" y="30"/>
                    <a:pt x="306" y="30"/>
                    <a:pt x="306" y="30"/>
                  </a:cubicBezTo>
                  <a:cubicBezTo>
                    <a:pt x="306" y="29"/>
                    <a:pt x="306" y="29"/>
                    <a:pt x="306" y="29"/>
                  </a:cubicBezTo>
                  <a:cubicBezTo>
                    <a:pt x="305" y="29"/>
                    <a:pt x="305" y="29"/>
                    <a:pt x="305" y="29"/>
                  </a:cubicBezTo>
                  <a:cubicBezTo>
                    <a:pt x="304" y="29"/>
                    <a:pt x="304" y="29"/>
                    <a:pt x="304" y="29"/>
                  </a:cubicBezTo>
                  <a:cubicBezTo>
                    <a:pt x="304" y="28"/>
                    <a:pt x="304" y="28"/>
                    <a:pt x="304" y="28"/>
                  </a:cubicBezTo>
                  <a:cubicBezTo>
                    <a:pt x="305" y="28"/>
                    <a:pt x="305" y="28"/>
                    <a:pt x="305" y="28"/>
                  </a:cubicBezTo>
                  <a:cubicBezTo>
                    <a:pt x="306" y="27"/>
                    <a:pt x="306" y="27"/>
                    <a:pt x="306" y="27"/>
                  </a:cubicBezTo>
                  <a:cubicBezTo>
                    <a:pt x="307" y="26"/>
                    <a:pt x="307" y="26"/>
                    <a:pt x="307" y="26"/>
                  </a:cubicBezTo>
                  <a:cubicBezTo>
                    <a:pt x="308" y="25"/>
                    <a:pt x="308" y="25"/>
                    <a:pt x="308" y="25"/>
                  </a:cubicBezTo>
                  <a:cubicBezTo>
                    <a:pt x="309" y="24"/>
                    <a:pt x="309" y="24"/>
                    <a:pt x="309" y="24"/>
                  </a:cubicBezTo>
                  <a:cubicBezTo>
                    <a:pt x="309" y="24"/>
                    <a:pt x="309" y="24"/>
                    <a:pt x="309" y="24"/>
                  </a:cubicBezTo>
                  <a:cubicBezTo>
                    <a:pt x="310" y="24"/>
                    <a:pt x="310" y="24"/>
                    <a:pt x="310" y="24"/>
                  </a:cubicBezTo>
                  <a:cubicBezTo>
                    <a:pt x="312" y="24"/>
                    <a:pt x="312" y="24"/>
                    <a:pt x="312" y="24"/>
                  </a:cubicBezTo>
                  <a:cubicBezTo>
                    <a:pt x="313" y="24"/>
                    <a:pt x="313" y="24"/>
                    <a:pt x="313" y="24"/>
                  </a:cubicBezTo>
                  <a:cubicBezTo>
                    <a:pt x="313" y="24"/>
                    <a:pt x="313" y="24"/>
                    <a:pt x="313" y="24"/>
                  </a:cubicBezTo>
                  <a:cubicBezTo>
                    <a:pt x="315" y="25"/>
                    <a:pt x="315" y="25"/>
                    <a:pt x="315" y="25"/>
                  </a:cubicBezTo>
                  <a:cubicBezTo>
                    <a:pt x="317" y="25"/>
                    <a:pt x="317" y="25"/>
                    <a:pt x="317" y="25"/>
                  </a:cubicBezTo>
                  <a:cubicBezTo>
                    <a:pt x="317" y="25"/>
                    <a:pt x="317" y="25"/>
                    <a:pt x="317" y="25"/>
                  </a:cubicBezTo>
                  <a:cubicBezTo>
                    <a:pt x="319" y="25"/>
                    <a:pt x="319" y="25"/>
                    <a:pt x="319" y="25"/>
                  </a:cubicBezTo>
                  <a:cubicBezTo>
                    <a:pt x="319" y="25"/>
                    <a:pt x="319" y="25"/>
                    <a:pt x="319" y="25"/>
                  </a:cubicBezTo>
                  <a:cubicBezTo>
                    <a:pt x="318" y="24"/>
                    <a:pt x="318" y="24"/>
                    <a:pt x="318" y="24"/>
                  </a:cubicBezTo>
                  <a:cubicBezTo>
                    <a:pt x="317" y="25"/>
                    <a:pt x="317" y="25"/>
                    <a:pt x="317" y="25"/>
                  </a:cubicBezTo>
                  <a:cubicBezTo>
                    <a:pt x="315" y="24"/>
                    <a:pt x="315" y="24"/>
                    <a:pt x="315" y="24"/>
                  </a:cubicBezTo>
                  <a:cubicBezTo>
                    <a:pt x="314" y="24"/>
                    <a:pt x="314" y="24"/>
                    <a:pt x="314" y="24"/>
                  </a:cubicBezTo>
                  <a:cubicBezTo>
                    <a:pt x="313" y="24"/>
                    <a:pt x="313" y="24"/>
                    <a:pt x="313" y="24"/>
                  </a:cubicBezTo>
                  <a:cubicBezTo>
                    <a:pt x="311" y="24"/>
                    <a:pt x="311" y="24"/>
                    <a:pt x="311" y="24"/>
                  </a:cubicBezTo>
                  <a:cubicBezTo>
                    <a:pt x="309" y="23"/>
                    <a:pt x="309" y="23"/>
                    <a:pt x="309" y="23"/>
                  </a:cubicBezTo>
                  <a:cubicBezTo>
                    <a:pt x="308" y="23"/>
                    <a:pt x="308" y="23"/>
                    <a:pt x="308" y="23"/>
                  </a:cubicBezTo>
                  <a:cubicBezTo>
                    <a:pt x="308" y="24"/>
                    <a:pt x="308" y="24"/>
                    <a:pt x="308" y="24"/>
                  </a:cubicBezTo>
                  <a:cubicBezTo>
                    <a:pt x="307" y="25"/>
                    <a:pt x="307" y="25"/>
                    <a:pt x="307" y="25"/>
                  </a:cubicBezTo>
                  <a:cubicBezTo>
                    <a:pt x="306" y="26"/>
                    <a:pt x="306" y="26"/>
                    <a:pt x="306" y="26"/>
                  </a:cubicBezTo>
                  <a:cubicBezTo>
                    <a:pt x="304" y="26"/>
                    <a:pt x="304" y="26"/>
                    <a:pt x="304" y="26"/>
                  </a:cubicBezTo>
                  <a:cubicBezTo>
                    <a:pt x="303" y="28"/>
                    <a:pt x="303" y="28"/>
                    <a:pt x="303" y="28"/>
                  </a:cubicBezTo>
                  <a:cubicBezTo>
                    <a:pt x="303" y="28"/>
                    <a:pt x="303" y="28"/>
                    <a:pt x="303" y="28"/>
                  </a:cubicBezTo>
                  <a:cubicBezTo>
                    <a:pt x="302" y="27"/>
                    <a:pt x="302" y="27"/>
                    <a:pt x="302" y="27"/>
                  </a:cubicBezTo>
                  <a:cubicBezTo>
                    <a:pt x="301" y="26"/>
                    <a:pt x="301" y="26"/>
                    <a:pt x="301" y="26"/>
                  </a:cubicBezTo>
                  <a:cubicBezTo>
                    <a:pt x="300" y="26"/>
                    <a:pt x="300" y="26"/>
                    <a:pt x="300" y="26"/>
                  </a:cubicBezTo>
                  <a:cubicBezTo>
                    <a:pt x="300" y="25"/>
                    <a:pt x="300" y="25"/>
                    <a:pt x="300" y="25"/>
                  </a:cubicBezTo>
                  <a:cubicBezTo>
                    <a:pt x="299" y="24"/>
                    <a:pt x="299" y="24"/>
                    <a:pt x="299" y="24"/>
                  </a:cubicBezTo>
                  <a:cubicBezTo>
                    <a:pt x="299" y="23"/>
                    <a:pt x="299" y="23"/>
                    <a:pt x="299" y="23"/>
                  </a:cubicBezTo>
                  <a:cubicBezTo>
                    <a:pt x="299" y="23"/>
                    <a:pt x="299" y="23"/>
                    <a:pt x="299" y="23"/>
                  </a:cubicBezTo>
                  <a:cubicBezTo>
                    <a:pt x="299" y="22"/>
                    <a:pt x="299" y="22"/>
                    <a:pt x="299" y="22"/>
                  </a:cubicBezTo>
                  <a:cubicBezTo>
                    <a:pt x="299" y="21"/>
                    <a:pt x="299" y="21"/>
                    <a:pt x="299" y="21"/>
                  </a:cubicBezTo>
                  <a:cubicBezTo>
                    <a:pt x="300" y="22"/>
                    <a:pt x="300" y="22"/>
                    <a:pt x="300" y="22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301" y="22"/>
                    <a:pt x="301" y="22"/>
                    <a:pt x="301" y="22"/>
                  </a:cubicBezTo>
                  <a:cubicBezTo>
                    <a:pt x="304" y="22"/>
                    <a:pt x="304" y="22"/>
                    <a:pt x="304" y="22"/>
                  </a:cubicBezTo>
                  <a:cubicBezTo>
                    <a:pt x="305" y="23"/>
                    <a:pt x="305" y="23"/>
                    <a:pt x="305" y="23"/>
                  </a:cubicBezTo>
                  <a:cubicBezTo>
                    <a:pt x="306" y="23"/>
                    <a:pt x="306" y="23"/>
                    <a:pt x="306" y="23"/>
                  </a:cubicBezTo>
                  <a:cubicBezTo>
                    <a:pt x="306" y="23"/>
                    <a:pt x="306" y="23"/>
                    <a:pt x="306" y="23"/>
                  </a:cubicBezTo>
                  <a:cubicBezTo>
                    <a:pt x="307" y="23"/>
                    <a:pt x="307" y="23"/>
                    <a:pt x="307" y="23"/>
                  </a:cubicBezTo>
                  <a:cubicBezTo>
                    <a:pt x="308" y="22"/>
                    <a:pt x="308" y="22"/>
                    <a:pt x="308" y="22"/>
                  </a:cubicBezTo>
                  <a:cubicBezTo>
                    <a:pt x="309" y="23"/>
                    <a:pt x="309" y="23"/>
                    <a:pt x="309" y="23"/>
                  </a:cubicBezTo>
                  <a:cubicBezTo>
                    <a:pt x="310" y="22"/>
                    <a:pt x="310" y="22"/>
                    <a:pt x="310" y="22"/>
                  </a:cubicBezTo>
                  <a:cubicBezTo>
                    <a:pt x="311" y="22"/>
                    <a:pt x="311" y="22"/>
                    <a:pt x="311" y="22"/>
                  </a:cubicBezTo>
                  <a:cubicBezTo>
                    <a:pt x="311" y="22"/>
                    <a:pt x="311" y="22"/>
                    <a:pt x="311" y="22"/>
                  </a:cubicBezTo>
                  <a:cubicBezTo>
                    <a:pt x="313" y="22"/>
                    <a:pt x="313" y="22"/>
                    <a:pt x="313" y="22"/>
                  </a:cubicBezTo>
                  <a:cubicBezTo>
                    <a:pt x="315" y="21"/>
                    <a:pt x="315" y="21"/>
                    <a:pt x="315" y="21"/>
                  </a:cubicBezTo>
                  <a:cubicBezTo>
                    <a:pt x="315" y="21"/>
                    <a:pt x="315" y="21"/>
                    <a:pt x="315" y="21"/>
                  </a:cubicBezTo>
                  <a:cubicBezTo>
                    <a:pt x="315" y="20"/>
                    <a:pt x="315" y="20"/>
                    <a:pt x="315" y="20"/>
                  </a:cubicBezTo>
                  <a:cubicBezTo>
                    <a:pt x="314" y="21"/>
                    <a:pt x="314" y="21"/>
                    <a:pt x="314" y="21"/>
                  </a:cubicBezTo>
                  <a:cubicBezTo>
                    <a:pt x="314" y="21"/>
                    <a:pt x="314" y="21"/>
                    <a:pt x="314" y="21"/>
                  </a:cubicBezTo>
                  <a:cubicBezTo>
                    <a:pt x="313" y="21"/>
                    <a:pt x="313" y="21"/>
                    <a:pt x="313" y="21"/>
                  </a:cubicBezTo>
                  <a:cubicBezTo>
                    <a:pt x="312" y="21"/>
                    <a:pt x="312" y="21"/>
                    <a:pt x="312" y="21"/>
                  </a:cubicBezTo>
                  <a:cubicBezTo>
                    <a:pt x="310" y="21"/>
                    <a:pt x="310" y="21"/>
                    <a:pt x="310" y="21"/>
                  </a:cubicBezTo>
                  <a:cubicBezTo>
                    <a:pt x="309" y="22"/>
                    <a:pt x="309" y="22"/>
                    <a:pt x="309" y="22"/>
                  </a:cubicBezTo>
                  <a:cubicBezTo>
                    <a:pt x="308" y="22"/>
                    <a:pt x="308" y="22"/>
                    <a:pt x="308" y="22"/>
                  </a:cubicBezTo>
                  <a:cubicBezTo>
                    <a:pt x="307" y="22"/>
                    <a:pt x="307" y="22"/>
                    <a:pt x="307" y="22"/>
                  </a:cubicBezTo>
                  <a:cubicBezTo>
                    <a:pt x="307" y="22"/>
                    <a:pt x="307" y="22"/>
                    <a:pt x="307" y="22"/>
                  </a:cubicBezTo>
                  <a:cubicBezTo>
                    <a:pt x="306" y="22"/>
                    <a:pt x="306" y="22"/>
                    <a:pt x="306" y="22"/>
                  </a:cubicBezTo>
                  <a:cubicBezTo>
                    <a:pt x="305" y="21"/>
                    <a:pt x="305" y="21"/>
                    <a:pt x="305" y="21"/>
                  </a:cubicBezTo>
                  <a:cubicBezTo>
                    <a:pt x="304" y="21"/>
                    <a:pt x="304" y="21"/>
                    <a:pt x="304" y="21"/>
                  </a:cubicBezTo>
                  <a:cubicBezTo>
                    <a:pt x="304" y="21"/>
                    <a:pt x="304" y="21"/>
                    <a:pt x="304" y="21"/>
                  </a:cubicBezTo>
                  <a:cubicBezTo>
                    <a:pt x="303" y="21"/>
                    <a:pt x="303" y="21"/>
                    <a:pt x="303" y="21"/>
                  </a:cubicBezTo>
                  <a:cubicBezTo>
                    <a:pt x="301" y="20"/>
                    <a:pt x="301" y="20"/>
                    <a:pt x="301" y="20"/>
                  </a:cubicBezTo>
                  <a:cubicBezTo>
                    <a:pt x="300" y="21"/>
                    <a:pt x="300" y="21"/>
                    <a:pt x="300" y="21"/>
                  </a:cubicBezTo>
                  <a:cubicBezTo>
                    <a:pt x="299" y="20"/>
                    <a:pt x="299" y="20"/>
                    <a:pt x="299" y="20"/>
                  </a:cubicBezTo>
                  <a:cubicBezTo>
                    <a:pt x="299" y="20"/>
                    <a:pt x="299" y="20"/>
                    <a:pt x="299" y="20"/>
                  </a:cubicBezTo>
                  <a:cubicBezTo>
                    <a:pt x="300" y="19"/>
                    <a:pt x="300" y="19"/>
                    <a:pt x="300" y="19"/>
                  </a:cubicBezTo>
                  <a:cubicBezTo>
                    <a:pt x="300" y="18"/>
                    <a:pt x="300" y="18"/>
                    <a:pt x="300" y="18"/>
                  </a:cubicBezTo>
                  <a:cubicBezTo>
                    <a:pt x="300" y="18"/>
                    <a:pt x="300" y="18"/>
                    <a:pt x="300" y="18"/>
                  </a:cubicBezTo>
                  <a:cubicBezTo>
                    <a:pt x="301" y="18"/>
                    <a:pt x="301" y="18"/>
                    <a:pt x="301" y="18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3" y="18"/>
                    <a:pt x="303" y="18"/>
                    <a:pt x="303" y="18"/>
                  </a:cubicBezTo>
                  <a:cubicBezTo>
                    <a:pt x="303" y="18"/>
                    <a:pt x="303" y="18"/>
                    <a:pt x="303" y="18"/>
                  </a:cubicBezTo>
                  <a:cubicBezTo>
                    <a:pt x="302" y="18"/>
                    <a:pt x="302" y="18"/>
                    <a:pt x="302" y="18"/>
                  </a:cubicBezTo>
                  <a:cubicBezTo>
                    <a:pt x="302" y="18"/>
                    <a:pt x="302" y="18"/>
                    <a:pt x="302" y="18"/>
                  </a:cubicBezTo>
                  <a:cubicBezTo>
                    <a:pt x="301" y="17"/>
                    <a:pt x="301" y="17"/>
                    <a:pt x="301" y="17"/>
                  </a:cubicBezTo>
                  <a:cubicBezTo>
                    <a:pt x="301" y="17"/>
                    <a:pt x="301" y="17"/>
                    <a:pt x="301" y="17"/>
                  </a:cubicBezTo>
                  <a:cubicBezTo>
                    <a:pt x="303" y="17"/>
                    <a:pt x="303" y="17"/>
                    <a:pt x="303" y="17"/>
                  </a:cubicBezTo>
                  <a:cubicBezTo>
                    <a:pt x="304" y="16"/>
                    <a:pt x="304" y="16"/>
                    <a:pt x="304" y="16"/>
                  </a:cubicBezTo>
                  <a:cubicBezTo>
                    <a:pt x="305" y="16"/>
                    <a:pt x="305" y="16"/>
                    <a:pt x="305" y="16"/>
                  </a:cubicBezTo>
                  <a:cubicBezTo>
                    <a:pt x="306" y="15"/>
                    <a:pt x="306" y="15"/>
                    <a:pt x="306" y="15"/>
                  </a:cubicBezTo>
                  <a:cubicBezTo>
                    <a:pt x="307" y="15"/>
                    <a:pt x="307" y="15"/>
                    <a:pt x="307" y="15"/>
                  </a:cubicBezTo>
                  <a:cubicBezTo>
                    <a:pt x="307" y="16"/>
                    <a:pt x="307" y="16"/>
                    <a:pt x="307" y="16"/>
                  </a:cubicBezTo>
                  <a:cubicBezTo>
                    <a:pt x="308" y="15"/>
                    <a:pt x="308" y="15"/>
                    <a:pt x="308" y="15"/>
                  </a:cubicBezTo>
                  <a:cubicBezTo>
                    <a:pt x="308" y="15"/>
                    <a:pt x="308" y="15"/>
                    <a:pt x="308" y="15"/>
                  </a:cubicBezTo>
                  <a:cubicBezTo>
                    <a:pt x="308" y="15"/>
                    <a:pt x="308" y="15"/>
                    <a:pt x="308" y="15"/>
                  </a:cubicBezTo>
                  <a:cubicBezTo>
                    <a:pt x="306" y="15"/>
                    <a:pt x="306" y="15"/>
                    <a:pt x="306" y="15"/>
                  </a:cubicBezTo>
                  <a:cubicBezTo>
                    <a:pt x="304" y="15"/>
                    <a:pt x="304" y="15"/>
                    <a:pt x="304" y="15"/>
                  </a:cubicBezTo>
                  <a:cubicBezTo>
                    <a:pt x="303" y="15"/>
                    <a:pt x="303" y="15"/>
                    <a:pt x="303" y="15"/>
                  </a:cubicBezTo>
                  <a:cubicBezTo>
                    <a:pt x="302" y="15"/>
                    <a:pt x="302" y="15"/>
                    <a:pt x="302" y="15"/>
                  </a:cubicBezTo>
                  <a:cubicBezTo>
                    <a:pt x="302" y="16"/>
                    <a:pt x="302" y="16"/>
                    <a:pt x="302" y="16"/>
                  </a:cubicBezTo>
                  <a:cubicBezTo>
                    <a:pt x="301" y="16"/>
                    <a:pt x="301" y="16"/>
                    <a:pt x="301" y="16"/>
                  </a:cubicBezTo>
                  <a:cubicBezTo>
                    <a:pt x="301" y="15"/>
                    <a:pt x="301" y="15"/>
                    <a:pt x="301" y="15"/>
                  </a:cubicBezTo>
                  <a:cubicBezTo>
                    <a:pt x="301" y="15"/>
                    <a:pt x="301" y="15"/>
                    <a:pt x="301" y="15"/>
                  </a:cubicBezTo>
                  <a:cubicBezTo>
                    <a:pt x="302" y="14"/>
                    <a:pt x="302" y="14"/>
                    <a:pt x="302" y="14"/>
                  </a:cubicBezTo>
                  <a:cubicBezTo>
                    <a:pt x="303" y="13"/>
                    <a:pt x="303" y="13"/>
                    <a:pt x="303" y="13"/>
                  </a:cubicBezTo>
                  <a:cubicBezTo>
                    <a:pt x="304" y="13"/>
                    <a:pt x="304" y="13"/>
                    <a:pt x="304" y="13"/>
                  </a:cubicBezTo>
                  <a:cubicBezTo>
                    <a:pt x="305" y="13"/>
                    <a:pt x="305" y="13"/>
                    <a:pt x="305" y="13"/>
                  </a:cubicBezTo>
                  <a:cubicBezTo>
                    <a:pt x="304" y="13"/>
                    <a:pt x="304" y="13"/>
                    <a:pt x="304" y="13"/>
                  </a:cubicBezTo>
                  <a:cubicBezTo>
                    <a:pt x="304" y="13"/>
                    <a:pt x="304" y="13"/>
                    <a:pt x="304" y="13"/>
                  </a:cubicBezTo>
                  <a:cubicBezTo>
                    <a:pt x="304" y="11"/>
                    <a:pt x="304" y="11"/>
                    <a:pt x="304" y="11"/>
                  </a:cubicBezTo>
                  <a:cubicBezTo>
                    <a:pt x="303" y="12"/>
                    <a:pt x="303" y="12"/>
                    <a:pt x="303" y="12"/>
                  </a:cubicBezTo>
                  <a:cubicBezTo>
                    <a:pt x="303" y="12"/>
                    <a:pt x="303" y="12"/>
                    <a:pt x="303" y="12"/>
                  </a:cubicBezTo>
                  <a:cubicBezTo>
                    <a:pt x="303" y="13"/>
                    <a:pt x="303" y="13"/>
                    <a:pt x="303" y="13"/>
                  </a:cubicBezTo>
                  <a:cubicBezTo>
                    <a:pt x="303" y="12"/>
                    <a:pt x="303" y="12"/>
                    <a:pt x="303" y="12"/>
                  </a:cubicBezTo>
                  <a:cubicBezTo>
                    <a:pt x="302" y="12"/>
                    <a:pt x="302" y="12"/>
                    <a:pt x="302" y="12"/>
                  </a:cubicBezTo>
                  <a:cubicBezTo>
                    <a:pt x="302" y="12"/>
                    <a:pt x="302" y="12"/>
                    <a:pt x="302" y="12"/>
                  </a:cubicBezTo>
                  <a:cubicBezTo>
                    <a:pt x="301" y="12"/>
                    <a:pt x="301" y="12"/>
                    <a:pt x="301" y="12"/>
                  </a:cubicBezTo>
                  <a:cubicBezTo>
                    <a:pt x="301" y="13"/>
                    <a:pt x="301" y="13"/>
                    <a:pt x="301" y="13"/>
                  </a:cubicBezTo>
                  <a:cubicBezTo>
                    <a:pt x="300" y="14"/>
                    <a:pt x="300" y="14"/>
                    <a:pt x="300" y="14"/>
                  </a:cubicBezTo>
                  <a:cubicBezTo>
                    <a:pt x="299" y="14"/>
                    <a:pt x="299" y="14"/>
                    <a:pt x="299" y="14"/>
                  </a:cubicBezTo>
                  <a:cubicBezTo>
                    <a:pt x="299" y="13"/>
                    <a:pt x="299" y="13"/>
                    <a:pt x="299" y="13"/>
                  </a:cubicBezTo>
                  <a:cubicBezTo>
                    <a:pt x="299" y="12"/>
                    <a:pt x="299" y="12"/>
                    <a:pt x="299" y="12"/>
                  </a:cubicBezTo>
                  <a:cubicBezTo>
                    <a:pt x="299" y="12"/>
                    <a:pt x="299" y="12"/>
                    <a:pt x="299" y="12"/>
                  </a:cubicBezTo>
                  <a:cubicBezTo>
                    <a:pt x="299" y="11"/>
                    <a:pt x="299" y="11"/>
                    <a:pt x="299" y="11"/>
                  </a:cubicBezTo>
                  <a:cubicBezTo>
                    <a:pt x="299" y="11"/>
                    <a:pt x="299" y="11"/>
                    <a:pt x="299" y="11"/>
                  </a:cubicBezTo>
                  <a:cubicBezTo>
                    <a:pt x="300" y="12"/>
                    <a:pt x="300" y="12"/>
                    <a:pt x="300" y="12"/>
                  </a:cubicBezTo>
                  <a:cubicBezTo>
                    <a:pt x="300" y="11"/>
                    <a:pt x="300" y="11"/>
                    <a:pt x="300" y="11"/>
                  </a:cubicBezTo>
                  <a:cubicBezTo>
                    <a:pt x="300" y="10"/>
                    <a:pt x="300" y="10"/>
                    <a:pt x="300" y="10"/>
                  </a:cubicBezTo>
                  <a:cubicBezTo>
                    <a:pt x="301" y="10"/>
                    <a:pt x="301" y="10"/>
                    <a:pt x="301" y="10"/>
                  </a:cubicBezTo>
                  <a:cubicBezTo>
                    <a:pt x="302" y="10"/>
                    <a:pt x="302" y="10"/>
                    <a:pt x="302" y="10"/>
                  </a:cubicBezTo>
                  <a:cubicBezTo>
                    <a:pt x="303" y="9"/>
                    <a:pt x="303" y="9"/>
                    <a:pt x="303" y="9"/>
                  </a:cubicBezTo>
                  <a:cubicBezTo>
                    <a:pt x="304" y="9"/>
                    <a:pt x="304" y="9"/>
                    <a:pt x="304" y="9"/>
                  </a:cubicBezTo>
                  <a:cubicBezTo>
                    <a:pt x="305" y="9"/>
                    <a:pt x="305" y="9"/>
                    <a:pt x="305" y="9"/>
                  </a:cubicBezTo>
                  <a:cubicBezTo>
                    <a:pt x="307" y="8"/>
                    <a:pt x="307" y="8"/>
                    <a:pt x="307" y="8"/>
                  </a:cubicBezTo>
                  <a:cubicBezTo>
                    <a:pt x="307" y="8"/>
                    <a:pt x="307" y="8"/>
                    <a:pt x="307" y="8"/>
                  </a:cubicBezTo>
                  <a:cubicBezTo>
                    <a:pt x="308" y="8"/>
                    <a:pt x="308" y="8"/>
                    <a:pt x="308" y="8"/>
                  </a:cubicBezTo>
                  <a:cubicBezTo>
                    <a:pt x="308" y="9"/>
                    <a:pt x="308" y="9"/>
                    <a:pt x="308" y="9"/>
                  </a:cubicBezTo>
                  <a:cubicBezTo>
                    <a:pt x="308" y="9"/>
                    <a:pt x="308" y="9"/>
                    <a:pt x="308" y="9"/>
                  </a:cubicBezTo>
                  <a:cubicBezTo>
                    <a:pt x="308" y="11"/>
                    <a:pt x="308" y="11"/>
                    <a:pt x="308" y="11"/>
                  </a:cubicBezTo>
                  <a:cubicBezTo>
                    <a:pt x="308" y="11"/>
                    <a:pt x="308" y="11"/>
                    <a:pt x="308" y="11"/>
                  </a:cubicBezTo>
                  <a:cubicBezTo>
                    <a:pt x="309" y="10"/>
                    <a:pt x="309" y="10"/>
                    <a:pt x="309" y="10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10" y="10"/>
                    <a:pt x="310" y="10"/>
                    <a:pt x="310" y="10"/>
                  </a:cubicBezTo>
                  <a:cubicBezTo>
                    <a:pt x="309" y="10"/>
                    <a:pt x="309" y="10"/>
                    <a:pt x="309" y="10"/>
                  </a:cubicBezTo>
                  <a:cubicBezTo>
                    <a:pt x="309" y="11"/>
                    <a:pt x="309" y="11"/>
                    <a:pt x="309" y="11"/>
                  </a:cubicBezTo>
                  <a:cubicBezTo>
                    <a:pt x="310" y="10"/>
                    <a:pt x="310" y="10"/>
                    <a:pt x="310" y="10"/>
                  </a:cubicBezTo>
                  <a:cubicBezTo>
                    <a:pt x="310" y="10"/>
                    <a:pt x="310" y="10"/>
                    <a:pt x="310" y="10"/>
                  </a:cubicBezTo>
                  <a:cubicBezTo>
                    <a:pt x="310" y="9"/>
                    <a:pt x="310" y="9"/>
                    <a:pt x="310" y="9"/>
                  </a:cubicBezTo>
                  <a:cubicBezTo>
                    <a:pt x="310" y="9"/>
                    <a:pt x="310" y="9"/>
                    <a:pt x="310" y="9"/>
                  </a:cubicBezTo>
                  <a:cubicBezTo>
                    <a:pt x="310" y="8"/>
                    <a:pt x="310" y="8"/>
                    <a:pt x="310" y="8"/>
                  </a:cubicBezTo>
                  <a:cubicBezTo>
                    <a:pt x="311" y="8"/>
                    <a:pt x="311" y="8"/>
                    <a:pt x="311" y="8"/>
                  </a:cubicBezTo>
                  <a:cubicBezTo>
                    <a:pt x="312" y="7"/>
                    <a:pt x="312" y="7"/>
                    <a:pt x="312" y="7"/>
                  </a:cubicBezTo>
                  <a:cubicBezTo>
                    <a:pt x="312" y="7"/>
                    <a:pt x="312" y="7"/>
                    <a:pt x="312" y="7"/>
                  </a:cubicBezTo>
                  <a:cubicBezTo>
                    <a:pt x="312" y="8"/>
                    <a:pt x="312" y="8"/>
                    <a:pt x="312" y="8"/>
                  </a:cubicBezTo>
                  <a:cubicBezTo>
                    <a:pt x="312" y="9"/>
                    <a:pt x="312" y="9"/>
                    <a:pt x="312" y="9"/>
                  </a:cubicBezTo>
                  <a:cubicBezTo>
                    <a:pt x="313" y="9"/>
                    <a:pt x="313" y="9"/>
                    <a:pt x="313" y="9"/>
                  </a:cubicBezTo>
                  <a:cubicBezTo>
                    <a:pt x="313" y="10"/>
                    <a:pt x="313" y="10"/>
                    <a:pt x="313" y="10"/>
                  </a:cubicBezTo>
                  <a:cubicBezTo>
                    <a:pt x="313" y="11"/>
                    <a:pt x="313" y="11"/>
                    <a:pt x="313" y="11"/>
                  </a:cubicBezTo>
                  <a:cubicBezTo>
                    <a:pt x="313" y="11"/>
                    <a:pt x="313" y="11"/>
                    <a:pt x="313" y="11"/>
                  </a:cubicBezTo>
                  <a:cubicBezTo>
                    <a:pt x="313" y="12"/>
                    <a:pt x="313" y="12"/>
                    <a:pt x="313" y="12"/>
                  </a:cubicBezTo>
                  <a:cubicBezTo>
                    <a:pt x="314" y="12"/>
                    <a:pt x="314" y="12"/>
                    <a:pt x="314" y="12"/>
                  </a:cubicBezTo>
                  <a:cubicBezTo>
                    <a:pt x="314" y="12"/>
                    <a:pt x="314" y="12"/>
                    <a:pt x="314" y="12"/>
                  </a:cubicBezTo>
                  <a:cubicBezTo>
                    <a:pt x="314" y="11"/>
                    <a:pt x="314" y="11"/>
                    <a:pt x="314" y="11"/>
                  </a:cubicBezTo>
                  <a:cubicBezTo>
                    <a:pt x="314" y="10"/>
                    <a:pt x="314" y="10"/>
                    <a:pt x="314" y="10"/>
                  </a:cubicBezTo>
                  <a:cubicBezTo>
                    <a:pt x="314" y="10"/>
                    <a:pt x="314" y="10"/>
                    <a:pt x="314" y="10"/>
                  </a:cubicBezTo>
                  <a:cubicBezTo>
                    <a:pt x="315" y="9"/>
                    <a:pt x="315" y="9"/>
                    <a:pt x="315" y="9"/>
                  </a:cubicBezTo>
                  <a:cubicBezTo>
                    <a:pt x="316" y="9"/>
                    <a:pt x="316" y="9"/>
                    <a:pt x="316" y="9"/>
                  </a:cubicBezTo>
                  <a:cubicBezTo>
                    <a:pt x="317" y="10"/>
                    <a:pt x="317" y="10"/>
                    <a:pt x="317" y="10"/>
                  </a:cubicBezTo>
                  <a:cubicBezTo>
                    <a:pt x="317" y="11"/>
                    <a:pt x="317" y="11"/>
                    <a:pt x="317" y="11"/>
                  </a:cubicBezTo>
                  <a:cubicBezTo>
                    <a:pt x="316" y="12"/>
                    <a:pt x="316" y="12"/>
                    <a:pt x="316" y="12"/>
                  </a:cubicBezTo>
                  <a:cubicBezTo>
                    <a:pt x="317" y="12"/>
                    <a:pt x="317" y="12"/>
                    <a:pt x="317" y="12"/>
                  </a:cubicBezTo>
                  <a:cubicBezTo>
                    <a:pt x="317" y="13"/>
                    <a:pt x="317" y="13"/>
                    <a:pt x="317" y="13"/>
                  </a:cubicBezTo>
                  <a:cubicBezTo>
                    <a:pt x="317" y="12"/>
                    <a:pt x="317" y="12"/>
                    <a:pt x="317" y="12"/>
                  </a:cubicBezTo>
                  <a:cubicBezTo>
                    <a:pt x="317" y="11"/>
                    <a:pt x="317" y="11"/>
                    <a:pt x="317" y="11"/>
                  </a:cubicBezTo>
                  <a:cubicBezTo>
                    <a:pt x="318" y="11"/>
                    <a:pt x="318" y="11"/>
                    <a:pt x="318" y="11"/>
                  </a:cubicBezTo>
                  <a:cubicBezTo>
                    <a:pt x="318" y="11"/>
                    <a:pt x="318" y="11"/>
                    <a:pt x="318" y="11"/>
                  </a:cubicBezTo>
                  <a:cubicBezTo>
                    <a:pt x="319" y="11"/>
                    <a:pt x="319" y="11"/>
                    <a:pt x="319" y="11"/>
                  </a:cubicBezTo>
                  <a:cubicBezTo>
                    <a:pt x="318" y="12"/>
                    <a:pt x="318" y="12"/>
                    <a:pt x="318" y="12"/>
                  </a:cubicBezTo>
                  <a:cubicBezTo>
                    <a:pt x="318" y="12"/>
                    <a:pt x="318" y="12"/>
                    <a:pt x="318" y="12"/>
                  </a:cubicBezTo>
                  <a:cubicBezTo>
                    <a:pt x="319" y="13"/>
                    <a:pt x="319" y="13"/>
                    <a:pt x="319" y="13"/>
                  </a:cubicBezTo>
                  <a:cubicBezTo>
                    <a:pt x="319" y="12"/>
                    <a:pt x="319" y="12"/>
                    <a:pt x="319" y="12"/>
                  </a:cubicBezTo>
                  <a:cubicBezTo>
                    <a:pt x="320" y="12"/>
                    <a:pt x="320" y="12"/>
                    <a:pt x="320" y="12"/>
                  </a:cubicBezTo>
                  <a:cubicBezTo>
                    <a:pt x="320" y="13"/>
                    <a:pt x="320" y="13"/>
                    <a:pt x="320" y="13"/>
                  </a:cubicBezTo>
                  <a:cubicBezTo>
                    <a:pt x="320" y="12"/>
                    <a:pt x="320" y="12"/>
                    <a:pt x="320" y="12"/>
                  </a:cubicBezTo>
                  <a:cubicBezTo>
                    <a:pt x="320" y="11"/>
                    <a:pt x="320" y="11"/>
                    <a:pt x="320" y="11"/>
                  </a:cubicBezTo>
                  <a:cubicBezTo>
                    <a:pt x="319" y="10"/>
                    <a:pt x="319" y="10"/>
                    <a:pt x="319" y="10"/>
                  </a:cubicBezTo>
                  <a:cubicBezTo>
                    <a:pt x="319" y="10"/>
                    <a:pt x="319" y="10"/>
                    <a:pt x="319" y="10"/>
                  </a:cubicBezTo>
                  <a:cubicBezTo>
                    <a:pt x="319" y="10"/>
                    <a:pt x="319" y="10"/>
                    <a:pt x="319" y="10"/>
                  </a:cubicBezTo>
                  <a:cubicBezTo>
                    <a:pt x="319" y="9"/>
                    <a:pt x="319" y="9"/>
                    <a:pt x="319" y="9"/>
                  </a:cubicBezTo>
                  <a:cubicBezTo>
                    <a:pt x="318" y="8"/>
                    <a:pt x="318" y="8"/>
                    <a:pt x="318" y="8"/>
                  </a:cubicBezTo>
                  <a:cubicBezTo>
                    <a:pt x="318" y="8"/>
                    <a:pt x="318" y="8"/>
                    <a:pt x="318" y="8"/>
                  </a:cubicBezTo>
                  <a:cubicBezTo>
                    <a:pt x="317" y="7"/>
                    <a:pt x="317" y="7"/>
                    <a:pt x="317" y="7"/>
                  </a:cubicBezTo>
                  <a:cubicBezTo>
                    <a:pt x="317" y="6"/>
                    <a:pt x="317" y="6"/>
                    <a:pt x="317" y="6"/>
                  </a:cubicBezTo>
                  <a:cubicBezTo>
                    <a:pt x="318" y="6"/>
                    <a:pt x="318" y="6"/>
                    <a:pt x="318" y="6"/>
                  </a:cubicBezTo>
                  <a:cubicBezTo>
                    <a:pt x="319" y="7"/>
                    <a:pt x="319" y="7"/>
                    <a:pt x="319" y="7"/>
                  </a:cubicBezTo>
                  <a:cubicBezTo>
                    <a:pt x="320" y="7"/>
                    <a:pt x="320" y="7"/>
                    <a:pt x="320" y="7"/>
                  </a:cubicBezTo>
                  <a:cubicBezTo>
                    <a:pt x="321" y="7"/>
                    <a:pt x="321" y="7"/>
                    <a:pt x="321" y="7"/>
                  </a:cubicBezTo>
                  <a:cubicBezTo>
                    <a:pt x="321" y="6"/>
                    <a:pt x="321" y="6"/>
                    <a:pt x="321" y="6"/>
                  </a:cubicBezTo>
                  <a:cubicBezTo>
                    <a:pt x="321" y="5"/>
                    <a:pt x="321" y="5"/>
                    <a:pt x="321" y="5"/>
                  </a:cubicBezTo>
                  <a:cubicBezTo>
                    <a:pt x="320" y="4"/>
                    <a:pt x="320" y="4"/>
                    <a:pt x="320" y="4"/>
                  </a:cubicBezTo>
                  <a:cubicBezTo>
                    <a:pt x="321" y="4"/>
                    <a:pt x="321" y="4"/>
                    <a:pt x="321" y="4"/>
                  </a:cubicBezTo>
                  <a:cubicBezTo>
                    <a:pt x="322" y="3"/>
                    <a:pt x="322" y="3"/>
                    <a:pt x="322" y="3"/>
                  </a:cubicBezTo>
                  <a:cubicBezTo>
                    <a:pt x="322" y="4"/>
                    <a:pt x="322" y="4"/>
                    <a:pt x="322" y="4"/>
                  </a:cubicBezTo>
                  <a:cubicBezTo>
                    <a:pt x="324" y="4"/>
                    <a:pt x="324" y="4"/>
                    <a:pt x="324" y="4"/>
                  </a:cubicBezTo>
                  <a:cubicBezTo>
                    <a:pt x="324" y="4"/>
                    <a:pt x="324" y="4"/>
                    <a:pt x="324" y="4"/>
                  </a:cubicBezTo>
                  <a:cubicBezTo>
                    <a:pt x="324" y="5"/>
                    <a:pt x="324" y="5"/>
                    <a:pt x="324" y="5"/>
                  </a:cubicBezTo>
                  <a:cubicBezTo>
                    <a:pt x="324" y="5"/>
                    <a:pt x="324" y="5"/>
                    <a:pt x="324" y="5"/>
                  </a:cubicBezTo>
                  <a:cubicBezTo>
                    <a:pt x="324" y="6"/>
                    <a:pt x="324" y="6"/>
                    <a:pt x="324" y="6"/>
                  </a:cubicBezTo>
                  <a:cubicBezTo>
                    <a:pt x="325" y="6"/>
                    <a:pt x="325" y="6"/>
                    <a:pt x="325" y="6"/>
                  </a:cubicBezTo>
                  <a:cubicBezTo>
                    <a:pt x="325" y="7"/>
                    <a:pt x="325" y="7"/>
                    <a:pt x="325" y="7"/>
                  </a:cubicBezTo>
                  <a:cubicBezTo>
                    <a:pt x="325" y="8"/>
                    <a:pt x="325" y="8"/>
                    <a:pt x="325" y="8"/>
                  </a:cubicBezTo>
                  <a:cubicBezTo>
                    <a:pt x="325" y="10"/>
                    <a:pt x="325" y="10"/>
                    <a:pt x="325" y="10"/>
                  </a:cubicBezTo>
                  <a:cubicBezTo>
                    <a:pt x="326" y="9"/>
                    <a:pt x="326" y="9"/>
                    <a:pt x="326" y="9"/>
                  </a:cubicBezTo>
                  <a:cubicBezTo>
                    <a:pt x="327" y="9"/>
                    <a:pt x="327" y="9"/>
                    <a:pt x="327" y="9"/>
                  </a:cubicBezTo>
                  <a:cubicBezTo>
                    <a:pt x="327" y="9"/>
                    <a:pt x="327" y="9"/>
                    <a:pt x="327" y="9"/>
                  </a:cubicBezTo>
                  <a:cubicBezTo>
                    <a:pt x="327" y="9"/>
                    <a:pt x="327" y="9"/>
                    <a:pt x="327" y="9"/>
                  </a:cubicBezTo>
                  <a:cubicBezTo>
                    <a:pt x="327" y="10"/>
                    <a:pt x="327" y="10"/>
                    <a:pt x="327" y="10"/>
                  </a:cubicBezTo>
                  <a:cubicBezTo>
                    <a:pt x="328" y="9"/>
                    <a:pt x="328" y="9"/>
                    <a:pt x="328" y="9"/>
                  </a:cubicBezTo>
                  <a:cubicBezTo>
                    <a:pt x="328" y="9"/>
                    <a:pt x="328" y="9"/>
                    <a:pt x="328" y="9"/>
                  </a:cubicBezTo>
                  <a:cubicBezTo>
                    <a:pt x="329" y="8"/>
                    <a:pt x="329" y="8"/>
                    <a:pt x="329" y="8"/>
                  </a:cubicBezTo>
                  <a:cubicBezTo>
                    <a:pt x="330" y="8"/>
                    <a:pt x="330" y="8"/>
                    <a:pt x="330" y="8"/>
                  </a:cubicBezTo>
                  <a:cubicBezTo>
                    <a:pt x="329" y="6"/>
                    <a:pt x="329" y="6"/>
                    <a:pt x="329" y="6"/>
                  </a:cubicBezTo>
                  <a:cubicBezTo>
                    <a:pt x="330" y="6"/>
                    <a:pt x="330" y="6"/>
                    <a:pt x="330" y="6"/>
                  </a:cubicBezTo>
                  <a:cubicBezTo>
                    <a:pt x="330" y="6"/>
                    <a:pt x="330" y="6"/>
                    <a:pt x="330" y="6"/>
                  </a:cubicBezTo>
                  <a:cubicBezTo>
                    <a:pt x="331" y="6"/>
                    <a:pt x="331" y="6"/>
                    <a:pt x="331" y="6"/>
                  </a:cubicBezTo>
                  <a:cubicBezTo>
                    <a:pt x="332" y="6"/>
                    <a:pt x="332" y="6"/>
                    <a:pt x="332" y="6"/>
                  </a:cubicBezTo>
                  <a:cubicBezTo>
                    <a:pt x="332" y="6"/>
                    <a:pt x="332" y="6"/>
                    <a:pt x="332" y="6"/>
                  </a:cubicBezTo>
                  <a:cubicBezTo>
                    <a:pt x="331" y="5"/>
                    <a:pt x="331" y="5"/>
                    <a:pt x="331" y="5"/>
                  </a:cubicBezTo>
                  <a:cubicBezTo>
                    <a:pt x="330" y="4"/>
                    <a:pt x="330" y="4"/>
                    <a:pt x="330" y="4"/>
                  </a:cubicBezTo>
                  <a:cubicBezTo>
                    <a:pt x="331" y="3"/>
                    <a:pt x="331" y="3"/>
                    <a:pt x="331" y="3"/>
                  </a:cubicBezTo>
                  <a:cubicBezTo>
                    <a:pt x="331" y="3"/>
                    <a:pt x="331" y="3"/>
                    <a:pt x="331" y="3"/>
                  </a:cubicBezTo>
                  <a:cubicBezTo>
                    <a:pt x="331" y="3"/>
                    <a:pt x="331" y="3"/>
                    <a:pt x="331" y="3"/>
                  </a:cubicBezTo>
                  <a:cubicBezTo>
                    <a:pt x="333" y="3"/>
                    <a:pt x="333" y="3"/>
                    <a:pt x="333" y="3"/>
                  </a:cubicBezTo>
                  <a:cubicBezTo>
                    <a:pt x="333" y="5"/>
                    <a:pt x="333" y="5"/>
                    <a:pt x="333" y="5"/>
                  </a:cubicBezTo>
                  <a:cubicBezTo>
                    <a:pt x="334" y="5"/>
                    <a:pt x="334" y="5"/>
                    <a:pt x="334" y="5"/>
                  </a:cubicBezTo>
                  <a:cubicBezTo>
                    <a:pt x="333" y="6"/>
                    <a:pt x="333" y="6"/>
                    <a:pt x="333" y="6"/>
                  </a:cubicBezTo>
                  <a:cubicBezTo>
                    <a:pt x="334" y="7"/>
                    <a:pt x="334" y="7"/>
                    <a:pt x="334" y="7"/>
                  </a:cubicBezTo>
                  <a:cubicBezTo>
                    <a:pt x="334" y="8"/>
                    <a:pt x="334" y="8"/>
                    <a:pt x="334" y="8"/>
                  </a:cubicBezTo>
                  <a:cubicBezTo>
                    <a:pt x="334" y="9"/>
                    <a:pt x="334" y="9"/>
                    <a:pt x="334" y="9"/>
                  </a:cubicBezTo>
                  <a:cubicBezTo>
                    <a:pt x="335" y="8"/>
                    <a:pt x="335" y="8"/>
                    <a:pt x="335" y="8"/>
                  </a:cubicBezTo>
                  <a:cubicBezTo>
                    <a:pt x="335" y="7"/>
                    <a:pt x="335" y="7"/>
                    <a:pt x="335" y="7"/>
                  </a:cubicBezTo>
                  <a:cubicBezTo>
                    <a:pt x="335" y="7"/>
                    <a:pt x="335" y="7"/>
                    <a:pt x="335" y="7"/>
                  </a:cubicBezTo>
                  <a:cubicBezTo>
                    <a:pt x="335" y="6"/>
                    <a:pt x="335" y="6"/>
                    <a:pt x="335" y="6"/>
                  </a:cubicBezTo>
                  <a:cubicBezTo>
                    <a:pt x="334" y="5"/>
                    <a:pt x="334" y="5"/>
                    <a:pt x="334" y="5"/>
                  </a:cubicBezTo>
                  <a:cubicBezTo>
                    <a:pt x="334" y="3"/>
                    <a:pt x="334" y="3"/>
                    <a:pt x="334" y="3"/>
                  </a:cubicBezTo>
                  <a:cubicBezTo>
                    <a:pt x="334" y="2"/>
                    <a:pt x="334" y="2"/>
                    <a:pt x="334" y="2"/>
                  </a:cubicBezTo>
                  <a:cubicBezTo>
                    <a:pt x="335" y="1"/>
                    <a:pt x="335" y="1"/>
                    <a:pt x="335" y="1"/>
                  </a:cubicBezTo>
                  <a:cubicBezTo>
                    <a:pt x="335" y="1"/>
                    <a:pt x="335" y="1"/>
                    <a:pt x="335" y="1"/>
                  </a:cubicBezTo>
                  <a:cubicBezTo>
                    <a:pt x="336" y="2"/>
                    <a:pt x="336" y="2"/>
                    <a:pt x="336" y="2"/>
                  </a:cubicBezTo>
                  <a:cubicBezTo>
                    <a:pt x="337" y="2"/>
                    <a:pt x="337" y="2"/>
                    <a:pt x="337" y="2"/>
                  </a:cubicBezTo>
                  <a:cubicBezTo>
                    <a:pt x="337" y="2"/>
                    <a:pt x="337" y="2"/>
                    <a:pt x="337" y="2"/>
                  </a:cubicBezTo>
                  <a:cubicBezTo>
                    <a:pt x="337" y="3"/>
                    <a:pt x="337" y="3"/>
                    <a:pt x="337" y="3"/>
                  </a:cubicBezTo>
                  <a:cubicBezTo>
                    <a:pt x="337" y="4"/>
                    <a:pt x="337" y="4"/>
                    <a:pt x="337" y="4"/>
                  </a:cubicBezTo>
                  <a:cubicBezTo>
                    <a:pt x="337" y="5"/>
                    <a:pt x="337" y="5"/>
                    <a:pt x="337" y="5"/>
                  </a:cubicBezTo>
                  <a:cubicBezTo>
                    <a:pt x="337" y="6"/>
                    <a:pt x="337" y="6"/>
                    <a:pt x="337" y="6"/>
                  </a:cubicBezTo>
                  <a:cubicBezTo>
                    <a:pt x="338" y="6"/>
                    <a:pt x="338" y="6"/>
                    <a:pt x="338" y="6"/>
                  </a:cubicBezTo>
                  <a:cubicBezTo>
                    <a:pt x="338" y="6"/>
                    <a:pt x="338" y="6"/>
                    <a:pt x="338" y="6"/>
                  </a:cubicBezTo>
                  <a:cubicBezTo>
                    <a:pt x="338" y="5"/>
                    <a:pt x="338" y="5"/>
                    <a:pt x="338" y="5"/>
                  </a:cubicBezTo>
                  <a:cubicBezTo>
                    <a:pt x="338" y="5"/>
                    <a:pt x="338" y="5"/>
                    <a:pt x="338" y="5"/>
                  </a:cubicBezTo>
                  <a:cubicBezTo>
                    <a:pt x="340" y="7"/>
                    <a:pt x="340" y="7"/>
                    <a:pt x="340" y="7"/>
                  </a:cubicBezTo>
                  <a:cubicBezTo>
                    <a:pt x="340" y="6"/>
                    <a:pt x="340" y="6"/>
                    <a:pt x="340" y="6"/>
                  </a:cubicBezTo>
                  <a:cubicBezTo>
                    <a:pt x="341" y="6"/>
                    <a:pt x="341" y="6"/>
                    <a:pt x="341" y="6"/>
                  </a:cubicBezTo>
                  <a:cubicBezTo>
                    <a:pt x="341" y="6"/>
                    <a:pt x="341" y="6"/>
                    <a:pt x="341" y="6"/>
                  </a:cubicBezTo>
                  <a:cubicBezTo>
                    <a:pt x="340" y="6"/>
                    <a:pt x="340" y="6"/>
                    <a:pt x="340" y="6"/>
                  </a:cubicBezTo>
                  <a:cubicBezTo>
                    <a:pt x="340" y="5"/>
                    <a:pt x="340" y="5"/>
                    <a:pt x="340" y="5"/>
                  </a:cubicBezTo>
                  <a:cubicBezTo>
                    <a:pt x="340" y="4"/>
                    <a:pt x="340" y="4"/>
                    <a:pt x="340" y="4"/>
                  </a:cubicBezTo>
                  <a:cubicBezTo>
                    <a:pt x="340" y="4"/>
                    <a:pt x="340" y="4"/>
                    <a:pt x="340" y="4"/>
                  </a:cubicBezTo>
                  <a:cubicBezTo>
                    <a:pt x="339" y="3"/>
                    <a:pt x="339" y="3"/>
                    <a:pt x="339" y="3"/>
                  </a:cubicBezTo>
                  <a:cubicBezTo>
                    <a:pt x="339" y="3"/>
                    <a:pt x="339" y="3"/>
                    <a:pt x="339" y="3"/>
                  </a:cubicBezTo>
                  <a:cubicBezTo>
                    <a:pt x="339" y="2"/>
                    <a:pt x="339" y="2"/>
                    <a:pt x="339" y="2"/>
                  </a:cubicBezTo>
                  <a:cubicBezTo>
                    <a:pt x="340" y="2"/>
                    <a:pt x="340" y="2"/>
                    <a:pt x="340" y="2"/>
                  </a:cubicBezTo>
                  <a:cubicBezTo>
                    <a:pt x="339" y="2"/>
                    <a:pt x="339" y="2"/>
                    <a:pt x="339" y="2"/>
                  </a:cubicBezTo>
                  <a:cubicBezTo>
                    <a:pt x="339" y="2"/>
                    <a:pt x="339" y="2"/>
                    <a:pt x="339" y="2"/>
                  </a:cubicBezTo>
                  <a:cubicBezTo>
                    <a:pt x="338" y="1"/>
                    <a:pt x="338" y="1"/>
                    <a:pt x="338" y="1"/>
                  </a:cubicBezTo>
                  <a:cubicBezTo>
                    <a:pt x="339" y="1"/>
                    <a:pt x="339" y="1"/>
                    <a:pt x="339" y="1"/>
                  </a:cubicBezTo>
                  <a:cubicBezTo>
                    <a:pt x="339" y="1"/>
                    <a:pt x="339" y="1"/>
                    <a:pt x="339" y="1"/>
                  </a:cubicBezTo>
                  <a:cubicBezTo>
                    <a:pt x="340" y="0"/>
                    <a:pt x="340" y="0"/>
                    <a:pt x="340" y="0"/>
                  </a:cubicBezTo>
                  <a:cubicBezTo>
                    <a:pt x="342" y="0"/>
                    <a:pt x="342" y="0"/>
                    <a:pt x="342" y="0"/>
                  </a:cubicBezTo>
                  <a:cubicBezTo>
                    <a:pt x="343" y="1"/>
                    <a:pt x="343" y="1"/>
                    <a:pt x="343" y="1"/>
                  </a:cubicBezTo>
                  <a:cubicBezTo>
                    <a:pt x="343" y="2"/>
                    <a:pt x="343" y="2"/>
                    <a:pt x="343" y="2"/>
                  </a:cubicBezTo>
                  <a:cubicBezTo>
                    <a:pt x="342" y="2"/>
                    <a:pt x="342" y="2"/>
                    <a:pt x="342" y="2"/>
                  </a:cubicBezTo>
                  <a:cubicBezTo>
                    <a:pt x="342" y="3"/>
                    <a:pt x="342" y="3"/>
                    <a:pt x="342" y="3"/>
                  </a:cubicBezTo>
                  <a:cubicBezTo>
                    <a:pt x="343" y="3"/>
                    <a:pt x="343" y="3"/>
                    <a:pt x="343" y="3"/>
                  </a:cubicBezTo>
                  <a:cubicBezTo>
                    <a:pt x="343" y="2"/>
                    <a:pt x="343" y="2"/>
                    <a:pt x="343" y="2"/>
                  </a:cubicBezTo>
                  <a:cubicBezTo>
                    <a:pt x="344" y="2"/>
                    <a:pt x="344" y="2"/>
                    <a:pt x="344" y="2"/>
                  </a:cubicBezTo>
                  <a:cubicBezTo>
                    <a:pt x="344" y="2"/>
                    <a:pt x="344" y="2"/>
                    <a:pt x="344" y="2"/>
                  </a:cubicBezTo>
                  <a:cubicBezTo>
                    <a:pt x="344" y="3"/>
                    <a:pt x="344" y="3"/>
                    <a:pt x="344" y="3"/>
                  </a:cubicBezTo>
                  <a:cubicBezTo>
                    <a:pt x="344" y="3"/>
                    <a:pt x="344" y="3"/>
                    <a:pt x="344" y="3"/>
                  </a:cubicBezTo>
                  <a:cubicBezTo>
                    <a:pt x="345" y="3"/>
                    <a:pt x="345" y="3"/>
                    <a:pt x="345" y="3"/>
                  </a:cubicBezTo>
                  <a:cubicBezTo>
                    <a:pt x="345" y="3"/>
                    <a:pt x="345" y="3"/>
                    <a:pt x="345" y="3"/>
                  </a:cubicBezTo>
                  <a:cubicBezTo>
                    <a:pt x="346" y="2"/>
                    <a:pt x="346" y="2"/>
                    <a:pt x="346" y="2"/>
                  </a:cubicBezTo>
                  <a:cubicBezTo>
                    <a:pt x="346" y="2"/>
                    <a:pt x="346" y="2"/>
                    <a:pt x="346" y="2"/>
                  </a:cubicBezTo>
                  <a:cubicBezTo>
                    <a:pt x="346" y="3"/>
                    <a:pt x="346" y="3"/>
                    <a:pt x="346" y="3"/>
                  </a:cubicBezTo>
                  <a:cubicBezTo>
                    <a:pt x="346" y="4"/>
                    <a:pt x="346" y="4"/>
                    <a:pt x="346" y="4"/>
                  </a:cubicBezTo>
                  <a:cubicBezTo>
                    <a:pt x="346" y="5"/>
                    <a:pt x="346" y="5"/>
                    <a:pt x="346" y="5"/>
                  </a:cubicBezTo>
                  <a:cubicBezTo>
                    <a:pt x="346" y="6"/>
                    <a:pt x="346" y="6"/>
                    <a:pt x="346" y="6"/>
                  </a:cubicBezTo>
                  <a:cubicBezTo>
                    <a:pt x="346" y="6"/>
                    <a:pt x="346" y="6"/>
                    <a:pt x="346" y="6"/>
                  </a:cubicBezTo>
                  <a:cubicBezTo>
                    <a:pt x="347" y="6"/>
                    <a:pt x="347" y="6"/>
                    <a:pt x="347" y="6"/>
                  </a:cubicBezTo>
                  <a:cubicBezTo>
                    <a:pt x="348" y="6"/>
                    <a:pt x="348" y="6"/>
                    <a:pt x="348" y="6"/>
                  </a:cubicBezTo>
                  <a:cubicBezTo>
                    <a:pt x="348" y="6"/>
                    <a:pt x="348" y="6"/>
                    <a:pt x="348" y="6"/>
                  </a:cubicBezTo>
                  <a:cubicBezTo>
                    <a:pt x="348" y="5"/>
                    <a:pt x="348" y="5"/>
                    <a:pt x="348" y="5"/>
                  </a:cubicBezTo>
                  <a:cubicBezTo>
                    <a:pt x="349" y="3"/>
                    <a:pt x="349" y="3"/>
                    <a:pt x="349" y="3"/>
                  </a:cubicBezTo>
                  <a:cubicBezTo>
                    <a:pt x="348" y="2"/>
                    <a:pt x="348" y="2"/>
                    <a:pt x="348" y="2"/>
                  </a:cubicBezTo>
                  <a:cubicBezTo>
                    <a:pt x="348" y="0"/>
                    <a:pt x="348" y="0"/>
                    <a:pt x="348" y="0"/>
                  </a:cubicBezTo>
                  <a:cubicBezTo>
                    <a:pt x="349" y="0"/>
                    <a:pt x="349" y="0"/>
                    <a:pt x="349" y="0"/>
                  </a:cubicBezTo>
                  <a:cubicBezTo>
                    <a:pt x="349" y="1"/>
                    <a:pt x="349" y="1"/>
                    <a:pt x="349" y="1"/>
                  </a:cubicBezTo>
                  <a:cubicBezTo>
                    <a:pt x="350" y="1"/>
                    <a:pt x="350" y="1"/>
                    <a:pt x="350" y="1"/>
                  </a:cubicBezTo>
                  <a:cubicBezTo>
                    <a:pt x="351" y="1"/>
                    <a:pt x="351" y="1"/>
                    <a:pt x="351" y="1"/>
                  </a:cubicBezTo>
                  <a:cubicBezTo>
                    <a:pt x="352" y="0"/>
                    <a:pt x="352" y="0"/>
                    <a:pt x="352" y="0"/>
                  </a:cubicBezTo>
                  <a:cubicBezTo>
                    <a:pt x="353" y="1"/>
                    <a:pt x="353" y="1"/>
                    <a:pt x="353" y="1"/>
                  </a:cubicBezTo>
                  <a:cubicBezTo>
                    <a:pt x="353" y="1"/>
                    <a:pt x="353" y="1"/>
                    <a:pt x="353" y="1"/>
                  </a:cubicBezTo>
                  <a:cubicBezTo>
                    <a:pt x="354" y="2"/>
                    <a:pt x="354" y="2"/>
                    <a:pt x="354" y="2"/>
                  </a:cubicBezTo>
                  <a:cubicBezTo>
                    <a:pt x="355" y="1"/>
                    <a:pt x="355" y="1"/>
                    <a:pt x="355" y="1"/>
                  </a:cubicBezTo>
                  <a:cubicBezTo>
                    <a:pt x="357" y="2"/>
                    <a:pt x="357" y="2"/>
                    <a:pt x="357" y="2"/>
                  </a:cubicBezTo>
                  <a:cubicBezTo>
                    <a:pt x="357" y="3"/>
                    <a:pt x="357" y="3"/>
                    <a:pt x="357" y="3"/>
                  </a:cubicBezTo>
                  <a:cubicBezTo>
                    <a:pt x="357" y="3"/>
                    <a:pt x="357" y="3"/>
                    <a:pt x="357" y="3"/>
                  </a:cubicBezTo>
                  <a:cubicBezTo>
                    <a:pt x="357" y="4"/>
                    <a:pt x="357" y="4"/>
                    <a:pt x="357" y="4"/>
                  </a:cubicBezTo>
                  <a:cubicBezTo>
                    <a:pt x="357" y="5"/>
                    <a:pt x="357" y="5"/>
                    <a:pt x="357" y="5"/>
                  </a:cubicBezTo>
                  <a:cubicBezTo>
                    <a:pt x="357" y="5"/>
                    <a:pt x="357" y="5"/>
                    <a:pt x="357" y="5"/>
                  </a:cubicBezTo>
                  <a:cubicBezTo>
                    <a:pt x="358" y="5"/>
                    <a:pt x="358" y="5"/>
                    <a:pt x="358" y="5"/>
                  </a:cubicBezTo>
                  <a:cubicBezTo>
                    <a:pt x="359" y="4"/>
                    <a:pt x="359" y="4"/>
                    <a:pt x="359" y="4"/>
                  </a:cubicBezTo>
                  <a:cubicBezTo>
                    <a:pt x="360" y="3"/>
                    <a:pt x="360" y="3"/>
                    <a:pt x="360" y="3"/>
                  </a:cubicBezTo>
                  <a:cubicBezTo>
                    <a:pt x="361" y="3"/>
                    <a:pt x="361" y="3"/>
                    <a:pt x="361" y="3"/>
                  </a:cubicBezTo>
                  <a:cubicBezTo>
                    <a:pt x="361" y="3"/>
                    <a:pt x="361" y="3"/>
                    <a:pt x="361" y="3"/>
                  </a:cubicBezTo>
                  <a:cubicBezTo>
                    <a:pt x="362" y="3"/>
                    <a:pt x="362" y="3"/>
                    <a:pt x="362" y="3"/>
                  </a:cubicBezTo>
                  <a:cubicBezTo>
                    <a:pt x="364" y="3"/>
                    <a:pt x="364" y="3"/>
                    <a:pt x="364" y="3"/>
                  </a:cubicBezTo>
                  <a:cubicBezTo>
                    <a:pt x="363" y="4"/>
                    <a:pt x="363" y="4"/>
                    <a:pt x="363" y="4"/>
                  </a:cubicBezTo>
                  <a:cubicBezTo>
                    <a:pt x="362" y="5"/>
                    <a:pt x="362" y="5"/>
                    <a:pt x="362" y="5"/>
                  </a:cubicBezTo>
                  <a:cubicBezTo>
                    <a:pt x="363" y="5"/>
                    <a:pt x="363" y="5"/>
                    <a:pt x="363" y="5"/>
                  </a:cubicBezTo>
                  <a:cubicBezTo>
                    <a:pt x="363" y="5"/>
                    <a:pt x="363" y="5"/>
                    <a:pt x="363" y="5"/>
                  </a:cubicBezTo>
                  <a:cubicBezTo>
                    <a:pt x="364" y="4"/>
                    <a:pt x="364" y="4"/>
                    <a:pt x="364" y="4"/>
                  </a:cubicBezTo>
                  <a:cubicBezTo>
                    <a:pt x="365" y="4"/>
                    <a:pt x="365" y="4"/>
                    <a:pt x="365" y="4"/>
                  </a:cubicBezTo>
                  <a:cubicBezTo>
                    <a:pt x="365" y="4"/>
                    <a:pt x="365" y="4"/>
                    <a:pt x="365" y="4"/>
                  </a:cubicBezTo>
                  <a:cubicBezTo>
                    <a:pt x="367" y="4"/>
                    <a:pt x="367" y="4"/>
                    <a:pt x="367" y="4"/>
                  </a:cubicBezTo>
                  <a:cubicBezTo>
                    <a:pt x="368" y="4"/>
                    <a:pt x="368" y="4"/>
                    <a:pt x="368" y="4"/>
                  </a:cubicBezTo>
                  <a:cubicBezTo>
                    <a:pt x="369" y="5"/>
                    <a:pt x="369" y="5"/>
                    <a:pt x="369" y="5"/>
                  </a:cubicBezTo>
                  <a:cubicBezTo>
                    <a:pt x="369" y="5"/>
                    <a:pt x="369" y="5"/>
                    <a:pt x="369" y="5"/>
                  </a:cubicBezTo>
                  <a:cubicBezTo>
                    <a:pt x="368" y="5"/>
                    <a:pt x="368" y="5"/>
                    <a:pt x="368" y="5"/>
                  </a:cubicBezTo>
                  <a:cubicBezTo>
                    <a:pt x="368" y="6"/>
                    <a:pt x="368" y="6"/>
                    <a:pt x="368" y="6"/>
                  </a:cubicBezTo>
                  <a:cubicBezTo>
                    <a:pt x="368" y="6"/>
                    <a:pt x="368" y="6"/>
                    <a:pt x="368" y="6"/>
                  </a:cubicBezTo>
                  <a:cubicBezTo>
                    <a:pt x="368" y="7"/>
                    <a:pt x="368" y="7"/>
                    <a:pt x="368" y="7"/>
                  </a:cubicBezTo>
                  <a:cubicBezTo>
                    <a:pt x="369" y="7"/>
                    <a:pt x="369" y="7"/>
                    <a:pt x="369" y="7"/>
                  </a:cubicBezTo>
                  <a:cubicBezTo>
                    <a:pt x="370" y="6"/>
                    <a:pt x="370" y="6"/>
                    <a:pt x="370" y="6"/>
                  </a:cubicBezTo>
                  <a:cubicBezTo>
                    <a:pt x="370" y="7"/>
                    <a:pt x="370" y="7"/>
                    <a:pt x="370" y="7"/>
                  </a:cubicBezTo>
                  <a:cubicBezTo>
                    <a:pt x="370" y="7"/>
                    <a:pt x="370" y="7"/>
                    <a:pt x="370" y="7"/>
                  </a:cubicBezTo>
                  <a:cubicBezTo>
                    <a:pt x="371" y="7"/>
                    <a:pt x="371" y="7"/>
                    <a:pt x="371" y="7"/>
                  </a:cubicBezTo>
                  <a:cubicBezTo>
                    <a:pt x="372" y="6"/>
                    <a:pt x="372" y="6"/>
                    <a:pt x="372" y="6"/>
                  </a:cubicBezTo>
                  <a:cubicBezTo>
                    <a:pt x="372" y="7"/>
                    <a:pt x="372" y="7"/>
                    <a:pt x="372" y="7"/>
                  </a:cubicBezTo>
                  <a:cubicBezTo>
                    <a:pt x="372" y="8"/>
                    <a:pt x="372" y="8"/>
                    <a:pt x="372" y="8"/>
                  </a:cubicBezTo>
                  <a:cubicBezTo>
                    <a:pt x="372" y="8"/>
                    <a:pt x="372" y="8"/>
                    <a:pt x="372" y="8"/>
                  </a:cubicBezTo>
                  <a:cubicBezTo>
                    <a:pt x="373" y="8"/>
                    <a:pt x="373" y="8"/>
                    <a:pt x="373" y="8"/>
                  </a:cubicBezTo>
                  <a:cubicBezTo>
                    <a:pt x="373" y="8"/>
                    <a:pt x="373" y="8"/>
                    <a:pt x="373" y="8"/>
                  </a:cubicBezTo>
                  <a:cubicBezTo>
                    <a:pt x="374" y="7"/>
                    <a:pt x="374" y="7"/>
                    <a:pt x="374" y="7"/>
                  </a:cubicBezTo>
                  <a:cubicBezTo>
                    <a:pt x="374" y="7"/>
                    <a:pt x="374" y="7"/>
                    <a:pt x="374" y="7"/>
                  </a:cubicBezTo>
                  <a:cubicBezTo>
                    <a:pt x="374" y="8"/>
                    <a:pt x="374" y="8"/>
                    <a:pt x="374" y="8"/>
                  </a:cubicBezTo>
                  <a:cubicBezTo>
                    <a:pt x="376" y="9"/>
                    <a:pt x="376" y="9"/>
                    <a:pt x="376" y="9"/>
                  </a:cubicBezTo>
                  <a:cubicBezTo>
                    <a:pt x="377" y="9"/>
                    <a:pt x="377" y="9"/>
                    <a:pt x="377" y="9"/>
                  </a:cubicBezTo>
                  <a:cubicBezTo>
                    <a:pt x="377" y="9"/>
                    <a:pt x="377" y="9"/>
                    <a:pt x="377" y="9"/>
                  </a:cubicBezTo>
                  <a:cubicBezTo>
                    <a:pt x="377" y="10"/>
                    <a:pt x="377" y="10"/>
                    <a:pt x="377" y="10"/>
                  </a:cubicBezTo>
                  <a:cubicBezTo>
                    <a:pt x="375" y="10"/>
                    <a:pt x="375" y="10"/>
                    <a:pt x="375" y="10"/>
                  </a:cubicBezTo>
                  <a:cubicBezTo>
                    <a:pt x="374" y="11"/>
                    <a:pt x="374" y="11"/>
                    <a:pt x="374" y="11"/>
                  </a:cubicBezTo>
                  <a:cubicBezTo>
                    <a:pt x="373" y="12"/>
                    <a:pt x="373" y="12"/>
                    <a:pt x="373" y="12"/>
                  </a:cubicBezTo>
                  <a:cubicBezTo>
                    <a:pt x="372" y="12"/>
                    <a:pt x="372" y="12"/>
                    <a:pt x="372" y="12"/>
                  </a:cubicBezTo>
                  <a:cubicBezTo>
                    <a:pt x="371" y="12"/>
                    <a:pt x="371" y="12"/>
                    <a:pt x="371" y="12"/>
                  </a:cubicBezTo>
                  <a:cubicBezTo>
                    <a:pt x="370" y="12"/>
                    <a:pt x="370" y="12"/>
                    <a:pt x="370" y="12"/>
                  </a:cubicBezTo>
                  <a:cubicBezTo>
                    <a:pt x="370" y="12"/>
                    <a:pt x="370" y="12"/>
                    <a:pt x="370" y="12"/>
                  </a:cubicBezTo>
                  <a:cubicBezTo>
                    <a:pt x="369" y="13"/>
                    <a:pt x="369" y="13"/>
                    <a:pt x="369" y="13"/>
                  </a:cubicBezTo>
                  <a:cubicBezTo>
                    <a:pt x="371" y="13"/>
                    <a:pt x="371" y="13"/>
                    <a:pt x="371" y="13"/>
                  </a:cubicBezTo>
                  <a:cubicBezTo>
                    <a:pt x="372" y="13"/>
                    <a:pt x="372" y="13"/>
                    <a:pt x="372" y="13"/>
                  </a:cubicBezTo>
                  <a:cubicBezTo>
                    <a:pt x="373" y="13"/>
                    <a:pt x="373" y="13"/>
                    <a:pt x="373" y="13"/>
                  </a:cubicBezTo>
                  <a:cubicBezTo>
                    <a:pt x="374" y="13"/>
                    <a:pt x="374" y="13"/>
                    <a:pt x="374" y="13"/>
                  </a:cubicBezTo>
                  <a:cubicBezTo>
                    <a:pt x="374" y="12"/>
                    <a:pt x="374" y="12"/>
                    <a:pt x="374" y="12"/>
                  </a:cubicBezTo>
                  <a:cubicBezTo>
                    <a:pt x="375" y="12"/>
                    <a:pt x="375" y="12"/>
                    <a:pt x="375" y="12"/>
                  </a:cubicBezTo>
                  <a:cubicBezTo>
                    <a:pt x="375" y="12"/>
                    <a:pt x="375" y="12"/>
                    <a:pt x="375" y="12"/>
                  </a:cubicBezTo>
                  <a:cubicBezTo>
                    <a:pt x="376" y="11"/>
                    <a:pt x="376" y="11"/>
                    <a:pt x="376" y="11"/>
                  </a:cubicBezTo>
                  <a:cubicBezTo>
                    <a:pt x="377" y="11"/>
                    <a:pt x="377" y="11"/>
                    <a:pt x="377" y="11"/>
                  </a:cubicBezTo>
                  <a:cubicBezTo>
                    <a:pt x="378" y="11"/>
                    <a:pt x="378" y="11"/>
                    <a:pt x="378" y="11"/>
                  </a:cubicBezTo>
                  <a:cubicBezTo>
                    <a:pt x="378" y="11"/>
                    <a:pt x="378" y="11"/>
                    <a:pt x="378" y="11"/>
                  </a:cubicBezTo>
                  <a:cubicBezTo>
                    <a:pt x="378" y="12"/>
                    <a:pt x="378" y="12"/>
                    <a:pt x="378" y="12"/>
                  </a:cubicBezTo>
                  <a:cubicBezTo>
                    <a:pt x="378" y="13"/>
                    <a:pt x="378" y="13"/>
                    <a:pt x="378" y="13"/>
                  </a:cubicBezTo>
                  <a:cubicBezTo>
                    <a:pt x="379" y="12"/>
                    <a:pt x="379" y="12"/>
                    <a:pt x="379" y="12"/>
                  </a:cubicBezTo>
                  <a:cubicBezTo>
                    <a:pt x="379" y="12"/>
                    <a:pt x="379" y="12"/>
                    <a:pt x="379" y="12"/>
                  </a:cubicBezTo>
                  <a:cubicBezTo>
                    <a:pt x="380" y="11"/>
                    <a:pt x="380" y="11"/>
                    <a:pt x="380" y="11"/>
                  </a:cubicBezTo>
                  <a:cubicBezTo>
                    <a:pt x="380" y="11"/>
                    <a:pt x="380" y="11"/>
                    <a:pt x="380" y="11"/>
                  </a:cubicBezTo>
                  <a:cubicBezTo>
                    <a:pt x="380" y="12"/>
                    <a:pt x="380" y="12"/>
                    <a:pt x="380" y="12"/>
                  </a:cubicBezTo>
                  <a:cubicBezTo>
                    <a:pt x="380" y="12"/>
                    <a:pt x="380" y="12"/>
                    <a:pt x="380" y="12"/>
                  </a:cubicBezTo>
                  <a:cubicBezTo>
                    <a:pt x="380" y="13"/>
                    <a:pt x="380" y="13"/>
                    <a:pt x="380" y="13"/>
                  </a:cubicBezTo>
                  <a:cubicBezTo>
                    <a:pt x="380" y="13"/>
                    <a:pt x="380" y="13"/>
                    <a:pt x="380" y="13"/>
                  </a:cubicBezTo>
                  <a:cubicBezTo>
                    <a:pt x="381" y="13"/>
                    <a:pt x="381" y="13"/>
                    <a:pt x="381" y="13"/>
                  </a:cubicBezTo>
                  <a:cubicBezTo>
                    <a:pt x="381" y="13"/>
                    <a:pt x="381" y="13"/>
                    <a:pt x="381" y="13"/>
                  </a:cubicBezTo>
                  <a:cubicBezTo>
                    <a:pt x="381" y="12"/>
                    <a:pt x="381" y="12"/>
                    <a:pt x="381" y="12"/>
                  </a:cubicBezTo>
                  <a:cubicBezTo>
                    <a:pt x="382" y="12"/>
                    <a:pt x="382" y="12"/>
                    <a:pt x="382" y="12"/>
                  </a:cubicBezTo>
                  <a:cubicBezTo>
                    <a:pt x="383" y="12"/>
                    <a:pt x="383" y="12"/>
                    <a:pt x="383" y="12"/>
                  </a:cubicBezTo>
                  <a:cubicBezTo>
                    <a:pt x="382" y="14"/>
                    <a:pt x="382" y="14"/>
                    <a:pt x="382" y="14"/>
                  </a:cubicBezTo>
                  <a:cubicBezTo>
                    <a:pt x="382" y="14"/>
                    <a:pt x="382" y="14"/>
                    <a:pt x="382" y="14"/>
                  </a:cubicBezTo>
                  <a:cubicBezTo>
                    <a:pt x="382" y="14"/>
                    <a:pt x="382" y="14"/>
                    <a:pt x="382" y="14"/>
                  </a:cubicBezTo>
                  <a:cubicBezTo>
                    <a:pt x="382" y="15"/>
                    <a:pt x="382" y="15"/>
                    <a:pt x="382" y="15"/>
                  </a:cubicBezTo>
                  <a:cubicBezTo>
                    <a:pt x="382" y="16"/>
                    <a:pt x="382" y="16"/>
                    <a:pt x="382" y="16"/>
                  </a:cubicBezTo>
                  <a:cubicBezTo>
                    <a:pt x="382" y="17"/>
                    <a:pt x="382" y="17"/>
                    <a:pt x="382" y="17"/>
                  </a:cubicBezTo>
                  <a:cubicBezTo>
                    <a:pt x="381" y="17"/>
                    <a:pt x="381" y="17"/>
                    <a:pt x="381" y="17"/>
                  </a:cubicBezTo>
                  <a:cubicBezTo>
                    <a:pt x="380" y="18"/>
                    <a:pt x="380" y="18"/>
                    <a:pt x="380" y="18"/>
                  </a:cubicBezTo>
                  <a:cubicBezTo>
                    <a:pt x="381" y="19"/>
                    <a:pt x="381" y="19"/>
                    <a:pt x="381" y="19"/>
                  </a:cubicBezTo>
                  <a:cubicBezTo>
                    <a:pt x="381" y="19"/>
                    <a:pt x="381" y="19"/>
                    <a:pt x="381" y="19"/>
                  </a:cubicBezTo>
                  <a:cubicBezTo>
                    <a:pt x="382" y="18"/>
                    <a:pt x="382" y="18"/>
                    <a:pt x="382" y="18"/>
                  </a:cubicBezTo>
                  <a:cubicBezTo>
                    <a:pt x="383" y="18"/>
                    <a:pt x="383" y="18"/>
                    <a:pt x="383" y="18"/>
                  </a:cubicBezTo>
                  <a:cubicBezTo>
                    <a:pt x="383" y="18"/>
                    <a:pt x="383" y="18"/>
                    <a:pt x="383" y="18"/>
                  </a:cubicBezTo>
                  <a:cubicBezTo>
                    <a:pt x="383" y="18"/>
                    <a:pt x="383" y="18"/>
                    <a:pt x="383" y="18"/>
                  </a:cubicBezTo>
                  <a:cubicBezTo>
                    <a:pt x="384" y="18"/>
                    <a:pt x="384" y="18"/>
                    <a:pt x="384" y="18"/>
                  </a:cubicBezTo>
                  <a:cubicBezTo>
                    <a:pt x="385" y="19"/>
                    <a:pt x="385" y="19"/>
                    <a:pt x="385" y="19"/>
                  </a:cubicBezTo>
                  <a:cubicBezTo>
                    <a:pt x="385" y="20"/>
                    <a:pt x="385" y="20"/>
                    <a:pt x="385" y="20"/>
                  </a:cubicBezTo>
                  <a:cubicBezTo>
                    <a:pt x="385" y="22"/>
                    <a:pt x="385" y="22"/>
                    <a:pt x="385" y="22"/>
                  </a:cubicBezTo>
                  <a:cubicBezTo>
                    <a:pt x="384" y="24"/>
                    <a:pt x="384" y="24"/>
                    <a:pt x="384" y="24"/>
                  </a:cubicBezTo>
                  <a:cubicBezTo>
                    <a:pt x="382" y="25"/>
                    <a:pt x="382" y="25"/>
                    <a:pt x="382" y="25"/>
                  </a:cubicBezTo>
                  <a:cubicBezTo>
                    <a:pt x="382" y="25"/>
                    <a:pt x="382" y="25"/>
                    <a:pt x="382" y="25"/>
                  </a:cubicBezTo>
                  <a:cubicBezTo>
                    <a:pt x="381" y="25"/>
                    <a:pt x="381" y="25"/>
                    <a:pt x="381" y="25"/>
                  </a:cubicBezTo>
                  <a:cubicBezTo>
                    <a:pt x="380" y="25"/>
                    <a:pt x="380" y="25"/>
                    <a:pt x="380" y="25"/>
                  </a:cubicBezTo>
                  <a:cubicBezTo>
                    <a:pt x="380" y="26"/>
                    <a:pt x="380" y="26"/>
                    <a:pt x="380" y="26"/>
                  </a:cubicBezTo>
                  <a:cubicBezTo>
                    <a:pt x="379" y="26"/>
                    <a:pt x="379" y="26"/>
                    <a:pt x="379" y="26"/>
                  </a:cubicBezTo>
                  <a:cubicBezTo>
                    <a:pt x="377" y="27"/>
                    <a:pt x="377" y="27"/>
                    <a:pt x="377" y="27"/>
                  </a:cubicBezTo>
                  <a:cubicBezTo>
                    <a:pt x="376" y="28"/>
                    <a:pt x="376" y="28"/>
                    <a:pt x="376" y="28"/>
                  </a:cubicBezTo>
                  <a:cubicBezTo>
                    <a:pt x="375" y="28"/>
                    <a:pt x="375" y="28"/>
                    <a:pt x="375" y="28"/>
                  </a:cubicBezTo>
                  <a:cubicBezTo>
                    <a:pt x="374" y="29"/>
                    <a:pt x="374" y="29"/>
                    <a:pt x="374" y="29"/>
                  </a:cubicBezTo>
                  <a:cubicBezTo>
                    <a:pt x="372" y="29"/>
                    <a:pt x="372" y="29"/>
                    <a:pt x="372" y="29"/>
                  </a:cubicBezTo>
                  <a:cubicBezTo>
                    <a:pt x="372" y="28"/>
                    <a:pt x="372" y="28"/>
                    <a:pt x="372" y="28"/>
                  </a:cubicBezTo>
                  <a:cubicBezTo>
                    <a:pt x="371" y="29"/>
                    <a:pt x="371" y="29"/>
                    <a:pt x="371" y="29"/>
                  </a:cubicBezTo>
                  <a:cubicBezTo>
                    <a:pt x="371" y="29"/>
                    <a:pt x="371" y="29"/>
                    <a:pt x="371" y="29"/>
                  </a:cubicBezTo>
                  <a:cubicBezTo>
                    <a:pt x="370" y="28"/>
                    <a:pt x="370" y="28"/>
                    <a:pt x="370" y="28"/>
                  </a:cubicBezTo>
                  <a:cubicBezTo>
                    <a:pt x="369" y="28"/>
                    <a:pt x="369" y="28"/>
                    <a:pt x="369" y="28"/>
                  </a:cubicBezTo>
                  <a:cubicBezTo>
                    <a:pt x="368" y="28"/>
                    <a:pt x="368" y="28"/>
                    <a:pt x="368" y="28"/>
                  </a:cubicBezTo>
                  <a:cubicBezTo>
                    <a:pt x="368" y="28"/>
                    <a:pt x="368" y="28"/>
                    <a:pt x="368" y="28"/>
                  </a:cubicBezTo>
                  <a:cubicBezTo>
                    <a:pt x="369" y="28"/>
                    <a:pt x="369" y="28"/>
                    <a:pt x="369" y="28"/>
                  </a:cubicBezTo>
                  <a:cubicBezTo>
                    <a:pt x="369" y="29"/>
                    <a:pt x="369" y="29"/>
                    <a:pt x="369" y="29"/>
                  </a:cubicBezTo>
                  <a:cubicBezTo>
                    <a:pt x="368" y="29"/>
                    <a:pt x="368" y="29"/>
                    <a:pt x="368" y="29"/>
                  </a:cubicBezTo>
                  <a:cubicBezTo>
                    <a:pt x="367" y="29"/>
                    <a:pt x="367" y="29"/>
                    <a:pt x="367" y="29"/>
                  </a:cubicBezTo>
                  <a:cubicBezTo>
                    <a:pt x="367" y="29"/>
                    <a:pt x="367" y="29"/>
                    <a:pt x="367" y="29"/>
                  </a:cubicBezTo>
                  <a:cubicBezTo>
                    <a:pt x="366" y="29"/>
                    <a:pt x="366" y="29"/>
                    <a:pt x="366" y="29"/>
                  </a:cubicBezTo>
                  <a:cubicBezTo>
                    <a:pt x="364" y="28"/>
                    <a:pt x="364" y="28"/>
                    <a:pt x="364" y="28"/>
                  </a:cubicBezTo>
                  <a:cubicBezTo>
                    <a:pt x="364" y="28"/>
                    <a:pt x="364" y="28"/>
                    <a:pt x="364" y="28"/>
                  </a:cubicBezTo>
                  <a:cubicBezTo>
                    <a:pt x="363" y="28"/>
                    <a:pt x="363" y="28"/>
                    <a:pt x="363" y="28"/>
                  </a:cubicBezTo>
                  <a:cubicBezTo>
                    <a:pt x="363" y="28"/>
                    <a:pt x="363" y="28"/>
                    <a:pt x="363" y="28"/>
                  </a:cubicBezTo>
                  <a:cubicBezTo>
                    <a:pt x="362" y="27"/>
                    <a:pt x="362" y="27"/>
                    <a:pt x="362" y="27"/>
                  </a:cubicBezTo>
                  <a:cubicBezTo>
                    <a:pt x="361" y="26"/>
                    <a:pt x="361" y="26"/>
                    <a:pt x="361" y="26"/>
                  </a:cubicBezTo>
                  <a:cubicBezTo>
                    <a:pt x="361" y="27"/>
                    <a:pt x="361" y="27"/>
                    <a:pt x="361" y="27"/>
                  </a:cubicBezTo>
                  <a:cubicBezTo>
                    <a:pt x="362" y="28"/>
                    <a:pt x="362" y="28"/>
                    <a:pt x="362" y="28"/>
                  </a:cubicBezTo>
                  <a:cubicBezTo>
                    <a:pt x="362" y="28"/>
                    <a:pt x="362" y="28"/>
                    <a:pt x="362" y="28"/>
                  </a:cubicBezTo>
                  <a:cubicBezTo>
                    <a:pt x="361" y="28"/>
                    <a:pt x="361" y="28"/>
                    <a:pt x="361" y="28"/>
                  </a:cubicBezTo>
                  <a:cubicBezTo>
                    <a:pt x="360" y="28"/>
                    <a:pt x="360" y="28"/>
                    <a:pt x="360" y="28"/>
                  </a:cubicBezTo>
                  <a:cubicBezTo>
                    <a:pt x="361" y="28"/>
                    <a:pt x="361" y="28"/>
                    <a:pt x="361" y="28"/>
                  </a:cubicBezTo>
                  <a:cubicBezTo>
                    <a:pt x="363" y="29"/>
                    <a:pt x="363" y="29"/>
                    <a:pt x="363" y="29"/>
                  </a:cubicBezTo>
                  <a:cubicBezTo>
                    <a:pt x="365" y="29"/>
                    <a:pt x="365" y="29"/>
                    <a:pt x="365" y="29"/>
                  </a:cubicBezTo>
                  <a:cubicBezTo>
                    <a:pt x="366" y="30"/>
                    <a:pt x="366" y="30"/>
                    <a:pt x="366" y="30"/>
                  </a:cubicBezTo>
                  <a:cubicBezTo>
                    <a:pt x="365" y="30"/>
                    <a:pt x="365" y="30"/>
                    <a:pt x="365" y="30"/>
                  </a:cubicBezTo>
                  <a:cubicBezTo>
                    <a:pt x="361" y="32"/>
                    <a:pt x="361" y="32"/>
                    <a:pt x="361" y="32"/>
                  </a:cubicBezTo>
                  <a:cubicBezTo>
                    <a:pt x="359" y="32"/>
                    <a:pt x="359" y="32"/>
                    <a:pt x="359" y="32"/>
                  </a:cubicBezTo>
                  <a:cubicBezTo>
                    <a:pt x="358" y="32"/>
                    <a:pt x="358" y="32"/>
                    <a:pt x="358" y="32"/>
                  </a:cubicBezTo>
                  <a:cubicBezTo>
                    <a:pt x="356" y="32"/>
                    <a:pt x="356" y="32"/>
                    <a:pt x="356" y="32"/>
                  </a:cubicBezTo>
                  <a:cubicBezTo>
                    <a:pt x="355" y="32"/>
                    <a:pt x="355" y="32"/>
                    <a:pt x="355" y="32"/>
                  </a:cubicBezTo>
                  <a:cubicBezTo>
                    <a:pt x="355" y="32"/>
                    <a:pt x="355" y="32"/>
                    <a:pt x="355" y="32"/>
                  </a:cubicBezTo>
                  <a:cubicBezTo>
                    <a:pt x="354" y="32"/>
                    <a:pt x="354" y="32"/>
                    <a:pt x="354" y="32"/>
                  </a:cubicBezTo>
                  <a:cubicBezTo>
                    <a:pt x="354" y="32"/>
                    <a:pt x="354" y="32"/>
                    <a:pt x="354" y="32"/>
                  </a:cubicBezTo>
                  <a:cubicBezTo>
                    <a:pt x="353" y="32"/>
                    <a:pt x="353" y="32"/>
                    <a:pt x="353" y="32"/>
                  </a:cubicBezTo>
                  <a:cubicBezTo>
                    <a:pt x="352" y="33"/>
                    <a:pt x="352" y="33"/>
                    <a:pt x="352" y="33"/>
                  </a:cubicBezTo>
                  <a:cubicBezTo>
                    <a:pt x="353" y="32"/>
                    <a:pt x="353" y="32"/>
                    <a:pt x="353" y="32"/>
                  </a:cubicBezTo>
                  <a:cubicBezTo>
                    <a:pt x="353" y="33"/>
                    <a:pt x="353" y="33"/>
                    <a:pt x="353" y="33"/>
                  </a:cubicBezTo>
                  <a:cubicBezTo>
                    <a:pt x="354" y="33"/>
                    <a:pt x="354" y="33"/>
                    <a:pt x="354" y="33"/>
                  </a:cubicBezTo>
                  <a:cubicBezTo>
                    <a:pt x="357" y="33"/>
                    <a:pt x="357" y="33"/>
                    <a:pt x="357" y="33"/>
                  </a:cubicBezTo>
                  <a:cubicBezTo>
                    <a:pt x="358" y="33"/>
                    <a:pt x="358" y="33"/>
                    <a:pt x="358" y="33"/>
                  </a:cubicBezTo>
                  <a:cubicBezTo>
                    <a:pt x="361" y="33"/>
                    <a:pt x="361" y="33"/>
                    <a:pt x="361" y="33"/>
                  </a:cubicBezTo>
                  <a:cubicBezTo>
                    <a:pt x="364" y="32"/>
                    <a:pt x="364" y="32"/>
                    <a:pt x="364" y="32"/>
                  </a:cubicBezTo>
                  <a:cubicBezTo>
                    <a:pt x="365" y="31"/>
                    <a:pt x="365" y="31"/>
                    <a:pt x="365" y="31"/>
                  </a:cubicBezTo>
                  <a:cubicBezTo>
                    <a:pt x="366" y="31"/>
                    <a:pt x="366" y="31"/>
                    <a:pt x="366" y="31"/>
                  </a:cubicBezTo>
                  <a:cubicBezTo>
                    <a:pt x="367" y="31"/>
                    <a:pt x="367" y="31"/>
                    <a:pt x="367" y="31"/>
                  </a:cubicBezTo>
                  <a:cubicBezTo>
                    <a:pt x="368" y="31"/>
                    <a:pt x="368" y="31"/>
                    <a:pt x="368" y="31"/>
                  </a:cubicBezTo>
                  <a:cubicBezTo>
                    <a:pt x="369" y="31"/>
                    <a:pt x="369" y="31"/>
                    <a:pt x="369" y="31"/>
                  </a:cubicBezTo>
                  <a:cubicBezTo>
                    <a:pt x="369" y="32"/>
                    <a:pt x="369" y="32"/>
                    <a:pt x="369" y="32"/>
                  </a:cubicBezTo>
                  <a:cubicBezTo>
                    <a:pt x="368" y="33"/>
                    <a:pt x="368" y="33"/>
                    <a:pt x="368" y="33"/>
                  </a:cubicBezTo>
                  <a:cubicBezTo>
                    <a:pt x="366" y="34"/>
                    <a:pt x="366" y="34"/>
                    <a:pt x="366" y="34"/>
                  </a:cubicBezTo>
                  <a:cubicBezTo>
                    <a:pt x="366" y="34"/>
                    <a:pt x="366" y="34"/>
                    <a:pt x="366" y="34"/>
                  </a:cubicBezTo>
                  <a:cubicBezTo>
                    <a:pt x="364" y="35"/>
                    <a:pt x="364" y="35"/>
                    <a:pt x="364" y="35"/>
                  </a:cubicBezTo>
                  <a:cubicBezTo>
                    <a:pt x="364" y="35"/>
                    <a:pt x="364" y="35"/>
                    <a:pt x="364" y="35"/>
                  </a:cubicBezTo>
                  <a:cubicBezTo>
                    <a:pt x="363" y="36"/>
                    <a:pt x="363" y="36"/>
                    <a:pt x="363" y="36"/>
                  </a:cubicBezTo>
                  <a:cubicBezTo>
                    <a:pt x="362" y="36"/>
                    <a:pt x="362" y="36"/>
                    <a:pt x="362" y="36"/>
                  </a:cubicBezTo>
                  <a:cubicBezTo>
                    <a:pt x="361" y="37"/>
                    <a:pt x="361" y="37"/>
                    <a:pt x="361" y="37"/>
                  </a:cubicBezTo>
                  <a:cubicBezTo>
                    <a:pt x="360" y="37"/>
                    <a:pt x="360" y="37"/>
                    <a:pt x="360" y="37"/>
                  </a:cubicBezTo>
                  <a:cubicBezTo>
                    <a:pt x="359" y="37"/>
                    <a:pt x="359" y="37"/>
                    <a:pt x="359" y="37"/>
                  </a:cubicBezTo>
                  <a:cubicBezTo>
                    <a:pt x="358" y="37"/>
                    <a:pt x="358" y="37"/>
                    <a:pt x="358" y="37"/>
                  </a:cubicBezTo>
                  <a:cubicBezTo>
                    <a:pt x="357" y="38"/>
                    <a:pt x="357" y="38"/>
                    <a:pt x="357" y="38"/>
                  </a:cubicBezTo>
                  <a:cubicBezTo>
                    <a:pt x="356" y="38"/>
                    <a:pt x="356" y="38"/>
                    <a:pt x="356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53" y="39"/>
                    <a:pt x="353" y="39"/>
                    <a:pt x="353" y="39"/>
                  </a:cubicBezTo>
                  <a:cubicBezTo>
                    <a:pt x="352" y="40"/>
                    <a:pt x="352" y="40"/>
                    <a:pt x="352" y="40"/>
                  </a:cubicBezTo>
                  <a:cubicBezTo>
                    <a:pt x="352" y="39"/>
                    <a:pt x="352" y="39"/>
                    <a:pt x="352" y="39"/>
                  </a:cubicBezTo>
                  <a:cubicBezTo>
                    <a:pt x="351" y="40"/>
                    <a:pt x="351" y="40"/>
                    <a:pt x="351" y="40"/>
                  </a:cubicBezTo>
                  <a:cubicBezTo>
                    <a:pt x="350" y="40"/>
                    <a:pt x="350" y="40"/>
                    <a:pt x="350" y="40"/>
                  </a:cubicBezTo>
                  <a:cubicBezTo>
                    <a:pt x="350" y="40"/>
                    <a:pt x="350" y="40"/>
                    <a:pt x="350" y="40"/>
                  </a:cubicBezTo>
                  <a:cubicBezTo>
                    <a:pt x="350" y="41"/>
                    <a:pt x="350" y="41"/>
                    <a:pt x="350" y="41"/>
                  </a:cubicBezTo>
                  <a:cubicBezTo>
                    <a:pt x="349" y="42"/>
                    <a:pt x="349" y="42"/>
                    <a:pt x="349" y="42"/>
                  </a:cubicBezTo>
                  <a:cubicBezTo>
                    <a:pt x="349" y="43"/>
                    <a:pt x="349" y="43"/>
                    <a:pt x="349" y="43"/>
                  </a:cubicBezTo>
                  <a:cubicBezTo>
                    <a:pt x="347" y="43"/>
                    <a:pt x="347" y="43"/>
                    <a:pt x="347" y="43"/>
                  </a:cubicBezTo>
                  <a:cubicBezTo>
                    <a:pt x="346" y="43"/>
                    <a:pt x="346" y="43"/>
                    <a:pt x="346" y="43"/>
                  </a:cubicBezTo>
                  <a:cubicBezTo>
                    <a:pt x="345" y="43"/>
                    <a:pt x="345" y="43"/>
                    <a:pt x="345" y="43"/>
                  </a:cubicBezTo>
                  <a:cubicBezTo>
                    <a:pt x="345" y="42"/>
                    <a:pt x="345" y="42"/>
                    <a:pt x="345" y="42"/>
                  </a:cubicBezTo>
                  <a:cubicBezTo>
                    <a:pt x="346" y="42"/>
                    <a:pt x="346" y="42"/>
                    <a:pt x="346" y="42"/>
                  </a:cubicBezTo>
                  <a:cubicBezTo>
                    <a:pt x="346" y="41"/>
                    <a:pt x="346" y="41"/>
                    <a:pt x="346" y="41"/>
                  </a:cubicBezTo>
                  <a:cubicBezTo>
                    <a:pt x="345" y="41"/>
                    <a:pt x="345" y="41"/>
                    <a:pt x="345" y="41"/>
                  </a:cubicBezTo>
                  <a:cubicBezTo>
                    <a:pt x="345" y="42"/>
                    <a:pt x="345" y="42"/>
                    <a:pt x="345" y="42"/>
                  </a:cubicBezTo>
                  <a:cubicBezTo>
                    <a:pt x="345" y="42"/>
                    <a:pt x="345" y="42"/>
                    <a:pt x="345" y="42"/>
                  </a:cubicBezTo>
                  <a:cubicBezTo>
                    <a:pt x="344" y="43"/>
                    <a:pt x="344" y="43"/>
                    <a:pt x="344" y="43"/>
                  </a:cubicBezTo>
                  <a:cubicBezTo>
                    <a:pt x="345" y="43"/>
                    <a:pt x="345" y="43"/>
                    <a:pt x="345" y="43"/>
                  </a:cubicBezTo>
                  <a:cubicBezTo>
                    <a:pt x="346" y="44"/>
                    <a:pt x="346" y="44"/>
                    <a:pt x="346" y="44"/>
                  </a:cubicBezTo>
                  <a:cubicBezTo>
                    <a:pt x="345" y="45"/>
                    <a:pt x="345" y="45"/>
                    <a:pt x="345" y="45"/>
                  </a:cubicBezTo>
                  <a:cubicBezTo>
                    <a:pt x="344" y="45"/>
                    <a:pt x="344" y="45"/>
                    <a:pt x="344" y="45"/>
                  </a:cubicBezTo>
                  <a:cubicBezTo>
                    <a:pt x="343" y="44"/>
                    <a:pt x="343" y="44"/>
                    <a:pt x="343" y="44"/>
                  </a:cubicBezTo>
                  <a:cubicBezTo>
                    <a:pt x="343" y="45"/>
                    <a:pt x="343" y="45"/>
                    <a:pt x="343" y="45"/>
                  </a:cubicBezTo>
                  <a:cubicBezTo>
                    <a:pt x="341" y="44"/>
                    <a:pt x="341" y="44"/>
                    <a:pt x="341" y="44"/>
                  </a:cubicBezTo>
                  <a:cubicBezTo>
                    <a:pt x="341" y="44"/>
                    <a:pt x="341" y="44"/>
                    <a:pt x="341" y="44"/>
                  </a:cubicBezTo>
                  <a:cubicBezTo>
                    <a:pt x="340" y="45"/>
                    <a:pt x="340" y="45"/>
                    <a:pt x="340" y="45"/>
                  </a:cubicBezTo>
                  <a:cubicBezTo>
                    <a:pt x="340" y="44"/>
                    <a:pt x="340" y="44"/>
                    <a:pt x="340" y="44"/>
                  </a:cubicBezTo>
                  <a:cubicBezTo>
                    <a:pt x="340" y="44"/>
                    <a:pt x="340" y="44"/>
                    <a:pt x="340" y="44"/>
                  </a:cubicBezTo>
                  <a:cubicBezTo>
                    <a:pt x="339" y="44"/>
                    <a:pt x="339" y="44"/>
                    <a:pt x="339" y="44"/>
                  </a:cubicBezTo>
                  <a:cubicBezTo>
                    <a:pt x="339" y="44"/>
                    <a:pt x="339" y="44"/>
                    <a:pt x="339" y="44"/>
                  </a:cubicBezTo>
                  <a:cubicBezTo>
                    <a:pt x="339" y="45"/>
                    <a:pt x="339" y="45"/>
                    <a:pt x="339" y="45"/>
                  </a:cubicBezTo>
                  <a:cubicBezTo>
                    <a:pt x="340" y="45"/>
                    <a:pt x="340" y="45"/>
                    <a:pt x="340" y="45"/>
                  </a:cubicBezTo>
                  <a:cubicBezTo>
                    <a:pt x="343" y="45"/>
                    <a:pt x="343" y="45"/>
                    <a:pt x="343" y="45"/>
                  </a:cubicBezTo>
                  <a:cubicBezTo>
                    <a:pt x="343" y="46"/>
                    <a:pt x="343" y="46"/>
                    <a:pt x="343" y="46"/>
                  </a:cubicBezTo>
                  <a:cubicBezTo>
                    <a:pt x="343" y="46"/>
                    <a:pt x="343" y="46"/>
                    <a:pt x="343" y="46"/>
                  </a:cubicBezTo>
                  <a:cubicBezTo>
                    <a:pt x="342" y="47"/>
                    <a:pt x="342" y="47"/>
                    <a:pt x="342" y="47"/>
                  </a:cubicBezTo>
                  <a:cubicBezTo>
                    <a:pt x="341" y="47"/>
                    <a:pt x="341" y="47"/>
                    <a:pt x="341" y="47"/>
                  </a:cubicBezTo>
                  <a:cubicBezTo>
                    <a:pt x="340" y="47"/>
                    <a:pt x="340" y="47"/>
                    <a:pt x="340" y="47"/>
                  </a:cubicBezTo>
                  <a:cubicBezTo>
                    <a:pt x="339" y="47"/>
                    <a:pt x="339" y="47"/>
                    <a:pt x="339" y="47"/>
                  </a:cubicBezTo>
                  <a:cubicBezTo>
                    <a:pt x="340" y="48"/>
                    <a:pt x="340" y="48"/>
                    <a:pt x="340" y="48"/>
                  </a:cubicBezTo>
                  <a:cubicBezTo>
                    <a:pt x="340" y="47"/>
                    <a:pt x="340" y="47"/>
                    <a:pt x="340" y="47"/>
                  </a:cubicBezTo>
                  <a:cubicBezTo>
                    <a:pt x="341" y="48"/>
                    <a:pt x="341" y="48"/>
                    <a:pt x="341" y="48"/>
                  </a:cubicBezTo>
                  <a:cubicBezTo>
                    <a:pt x="341" y="48"/>
                    <a:pt x="341" y="48"/>
                    <a:pt x="341" y="48"/>
                  </a:cubicBezTo>
                  <a:cubicBezTo>
                    <a:pt x="339" y="50"/>
                    <a:pt x="339" y="50"/>
                    <a:pt x="339" y="50"/>
                  </a:cubicBezTo>
                  <a:cubicBezTo>
                    <a:pt x="338" y="50"/>
                    <a:pt x="338" y="50"/>
                    <a:pt x="338" y="50"/>
                  </a:cubicBezTo>
                  <a:cubicBezTo>
                    <a:pt x="336" y="49"/>
                    <a:pt x="336" y="49"/>
                    <a:pt x="336" y="49"/>
                  </a:cubicBezTo>
                  <a:cubicBezTo>
                    <a:pt x="336" y="49"/>
                    <a:pt x="336" y="49"/>
                    <a:pt x="336" y="49"/>
                  </a:cubicBezTo>
                  <a:cubicBezTo>
                    <a:pt x="335" y="49"/>
                    <a:pt x="335" y="49"/>
                    <a:pt x="335" y="49"/>
                  </a:cubicBezTo>
                  <a:cubicBezTo>
                    <a:pt x="334" y="49"/>
                    <a:pt x="334" y="49"/>
                    <a:pt x="334" y="49"/>
                  </a:cubicBezTo>
                  <a:cubicBezTo>
                    <a:pt x="334" y="47"/>
                    <a:pt x="334" y="47"/>
                    <a:pt x="334" y="47"/>
                  </a:cubicBezTo>
                  <a:cubicBezTo>
                    <a:pt x="333" y="47"/>
                    <a:pt x="333" y="47"/>
                    <a:pt x="333" y="47"/>
                  </a:cubicBezTo>
                  <a:cubicBezTo>
                    <a:pt x="333" y="47"/>
                    <a:pt x="333" y="47"/>
                    <a:pt x="333" y="47"/>
                  </a:cubicBezTo>
                  <a:cubicBezTo>
                    <a:pt x="333" y="46"/>
                    <a:pt x="333" y="46"/>
                    <a:pt x="333" y="46"/>
                  </a:cubicBezTo>
                  <a:cubicBezTo>
                    <a:pt x="332" y="46"/>
                    <a:pt x="332" y="46"/>
                    <a:pt x="332" y="46"/>
                  </a:cubicBezTo>
                  <a:cubicBezTo>
                    <a:pt x="332" y="46"/>
                    <a:pt x="332" y="46"/>
                    <a:pt x="332" y="46"/>
                  </a:cubicBezTo>
                  <a:cubicBezTo>
                    <a:pt x="331" y="46"/>
                    <a:pt x="331" y="46"/>
                    <a:pt x="331" y="46"/>
                  </a:cubicBezTo>
                  <a:cubicBezTo>
                    <a:pt x="330" y="46"/>
                    <a:pt x="330" y="46"/>
                    <a:pt x="330" y="46"/>
                  </a:cubicBezTo>
                  <a:cubicBezTo>
                    <a:pt x="329" y="46"/>
                    <a:pt x="329" y="46"/>
                    <a:pt x="329" y="46"/>
                  </a:cubicBezTo>
                  <a:cubicBezTo>
                    <a:pt x="330" y="46"/>
                    <a:pt x="330" y="46"/>
                    <a:pt x="330" y="46"/>
                  </a:cubicBezTo>
                  <a:cubicBezTo>
                    <a:pt x="330" y="46"/>
                    <a:pt x="330" y="46"/>
                    <a:pt x="330" y="46"/>
                  </a:cubicBezTo>
                  <a:cubicBezTo>
                    <a:pt x="331" y="46"/>
                    <a:pt x="331" y="46"/>
                    <a:pt x="331" y="46"/>
                  </a:cubicBezTo>
                  <a:cubicBezTo>
                    <a:pt x="333" y="48"/>
                    <a:pt x="333" y="48"/>
                    <a:pt x="333" y="48"/>
                  </a:cubicBezTo>
                  <a:cubicBezTo>
                    <a:pt x="333" y="50"/>
                    <a:pt x="333" y="50"/>
                    <a:pt x="333" y="50"/>
                  </a:cubicBezTo>
                  <a:cubicBezTo>
                    <a:pt x="333" y="51"/>
                    <a:pt x="333" y="51"/>
                    <a:pt x="333" y="51"/>
                  </a:cubicBezTo>
                  <a:cubicBezTo>
                    <a:pt x="332" y="50"/>
                    <a:pt x="332" y="50"/>
                    <a:pt x="332" y="50"/>
                  </a:cubicBezTo>
                  <a:cubicBezTo>
                    <a:pt x="331" y="50"/>
                    <a:pt x="331" y="50"/>
                    <a:pt x="331" y="50"/>
                  </a:cubicBezTo>
                  <a:cubicBezTo>
                    <a:pt x="330" y="50"/>
                    <a:pt x="330" y="50"/>
                    <a:pt x="330" y="50"/>
                  </a:cubicBezTo>
                  <a:cubicBezTo>
                    <a:pt x="330" y="50"/>
                    <a:pt x="330" y="50"/>
                    <a:pt x="330" y="50"/>
                  </a:cubicBezTo>
                  <a:cubicBezTo>
                    <a:pt x="330" y="51"/>
                    <a:pt x="330" y="51"/>
                    <a:pt x="330" y="51"/>
                  </a:cubicBezTo>
                  <a:cubicBezTo>
                    <a:pt x="329" y="50"/>
                    <a:pt x="329" y="50"/>
                    <a:pt x="329" y="50"/>
                  </a:cubicBezTo>
                  <a:cubicBezTo>
                    <a:pt x="328" y="50"/>
                    <a:pt x="328" y="50"/>
                    <a:pt x="328" y="50"/>
                  </a:cubicBezTo>
                  <a:cubicBezTo>
                    <a:pt x="328" y="51"/>
                    <a:pt x="328" y="51"/>
                    <a:pt x="328" y="51"/>
                  </a:cubicBezTo>
                  <a:cubicBezTo>
                    <a:pt x="327" y="51"/>
                    <a:pt x="327" y="51"/>
                    <a:pt x="327" y="51"/>
                  </a:cubicBezTo>
                  <a:cubicBezTo>
                    <a:pt x="327" y="50"/>
                    <a:pt x="327" y="50"/>
                    <a:pt x="327" y="50"/>
                  </a:cubicBezTo>
                  <a:cubicBezTo>
                    <a:pt x="326" y="50"/>
                    <a:pt x="326" y="50"/>
                    <a:pt x="326" y="50"/>
                  </a:cubicBezTo>
                  <a:cubicBezTo>
                    <a:pt x="326" y="49"/>
                    <a:pt x="326" y="49"/>
                    <a:pt x="326" y="49"/>
                  </a:cubicBezTo>
                  <a:cubicBezTo>
                    <a:pt x="325" y="49"/>
                    <a:pt x="325" y="49"/>
                    <a:pt x="325" y="49"/>
                  </a:cubicBezTo>
                  <a:cubicBezTo>
                    <a:pt x="325" y="48"/>
                    <a:pt x="325" y="48"/>
                    <a:pt x="325" y="48"/>
                  </a:cubicBezTo>
                  <a:cubicBezTo>
                    <a:pt x="324" y="48"/>
                    <a:pt x="324" y="48"/>
                    <a:pt x="324" y="48"/>
                  </a:cubicBezTo>
                  <a:cubicBezTo>
                    <a:pt x="323" y="48"/>
                    <a:pt x="323" y="48"/>
                    <a:pt x="323" y="48"/>
                  </a:cubicBezTo>
                  <a:cubicBezTo>
                    <a:pt x="323" y="47"/>
                    <a:pt x="323" y="47"/>
                    <a:pt x="323" y="47"/>
                  </a:cubicBezTo>
                  <a:cubicBezTo>
                    <a:pt x="322" y="48"/>
                    <a:pt x="322" y="48"/>
                    <a:pt x="322" y="48"/>
                  </a:cubicBezTo>
                  <a:cubicBezTo>
                    <a:pt x="322" y="48"/>
                    <a:pt x="322" y="48"/>
                    <a:pt x="322" y="48"/>
                  </a:cubicBezTo>
                  <a:cubicBezTo>
                    <a:pt x="323" y="49"/>
                    <a:pt x="323" y="49"/>
                    <a:pt x="323" y="49"/>
                  </a:cubicBezTo>
                  <a:cubicBezTo>
                    <a:pt x="324" y="49"/>
                    <a:pt x="324" y="49"/>
                    <a:pt x="324" y="49"/>
                  </a:cubicBezTo>
                  <a:cubicBezTo>
                    <a:pt x="325" y="50"/>
                    <a:pt x="325" y="50"/>
                    <a:pt x="325" y="50"/>
                  </a:cubicBezTo>
                  <a:cubicBezTo>
                    <a:pt x="325" y="51"/>
                    <a:pt x="325" y="51"/>
                    <a:pt x="325" y="51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22" y="50"/>
                    <a:pt x="322" y="50"/>
                    <a:pt x="322" y="50"/>
                  </a:cubicBezTo>
                  <a:cubicBezTo>
                    <a:pt x="322" y="49"/>
                    <a:pt x="322" y="49"/>
                    <a:pt x="322" y="49"/>
                  </a:cubicBezTo>
                  <a:cubicBezTo>
                    <a:pt x="321" y="49"/>
                    <a:pt x="321" y="49"/>
                    <a:pt x="321" y="49"/>
                  </a:cubicBezTo>
                  <a:cubicBezTo>
                    <a:pt x="321" y="49"/>
                    <a:pt x="321" y="49"/>
                    <a:pt x="321" y="49"/>
                  </a:cubicBezTo>
                  <a:cubicBezTo>
                    <a:pt x="321" y="49"/>
                    <a:pt x="321" y="49"/>
                    <a:pt x="321" y="49"/>
                  </a:cubicBezTo>
                  <a:cubicBezTo>
                    <a:pt x="321" y="50"/>
                    <a:pt x="321" y="50"/>
                    <a:pt x="321" y="50"/>
                  </a:cubicBezTo>
                  <a:cubicBezTo>
                    <a:pt x="320" y="50"/>
                    <a:pt x="320" y="50"/>
                    <a:pt x="320" y="50"/>
                  </a:cubicBezTo>
                  <a:cubicBezTo>
                    <a:pt x="320" y="49"/>
                    <a:pt x="320" y="49"/>
                    <a:pt x="320" y="49"/>
                  </a:cubicBezTo>
                  <a:cubicBezTo>
                    <a:pt x="319" y="49"/>
                    <a:pt x="319" y="49"/>
                    <a:pt x="319" y="49"/>
                  </a:cubicBezTo>
                  <a:cubicBezTo>
                    <a:pt x="319" y="50"/>
                    <a:pt x="319" y="50"/>
                    <a:pt x="319" y="50"/>
                  </a:cubicBezTo>
                  <a:cubicBezTo>
                    <a:pt x="320" y="50"/>
                    <a:pt x="320" y="50"/>
                    <a:pt x="320" y="50"/>
                  </a:cubicBezTo>
                  <a:cubicBezTo>
                    <a:pt x="320" y="51"/>
                    <a:pt x="320" y="51"/>
                    <a:pt x="320" y="51"/>
                  </a:cubicBezTo>
                  <a:cubicBezTo>
                    <a:pt x="321" y="51"/>
                    <a:pt x="321" y="51"/>
                    <a:pt x="321" y="51"/>
                  </a:cubicBezTo>
                  <a:cubicBezTo>
                    <a:pt x="321" y="51"/>
                    <a:pt x="321" y="51"/>
                    <a:pt x="321" y="51"/>
                  </a:cubicBezTo>
                  <a:cubicBezTo>
                    <a:pt x="322" y="51"/>
                    <a:pt x="322" y="51"/>
                    <a:pt x="322" y="51"/>
                  </a:cubicBezTo>
                  <a:cubicBezTo>
                    <a:pt x="322" y="51"/>
                    <a:pt x="322" y="51"/>
                    <a:pt x="322" y="51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4" y="52"/>
                    <a:pt x="324" y="52"/>
                    <a:pt x="324" y="52"/>
                  </a:cubicBezTo>
                  <a:cubicBezTo>
                    <a:pt x="324" y="52"/>
                    <a:pt x="324" y="52"/>
                    <a:pt x="324" y="52"/>
                  </a:cubicBezTo>
                  <a:cubicBezTo>
                    <a:pt x="325" y="52"/>
                    <a:pt x="325" y="52"/>
                    <a:pt x="325" y="52"/>
                  </a:cubicBezTo>
                  <a:cubicBezTo>
                    <a:pt x="328" y="53"/>
                    <a:pt x="328" y="53"/>
                    <a:pt x="328" y="53"/>
                  </a:cubicBezTo>
                  <a:cubicBezTo>
                    <a:pt x="328" y="53"/>
                    <a:pt x="328" y="53"/>
                    <a:pt x="328" y="53"/>
                  </a:cubicBezTo>
                  <a:cubicBezTo>
                    <a:pt x="327" y="54"/>
                    <a:pt x="327" y="54"/>
                    <a:pt x="327" y="54"/>
                  </a:cubicBezTo>
                  <a:cubicBezTo>
                    <a:pt x="328" y="54"/>
                    <a:pt x="328" y="54"/>
                    <a:pt x="328" y="54"/>
                  </a:cubicBezTo>
                  <a:cubicBezTo>
                    <a:pt x="327" y="55"/>
                    <a:pt x="327" y="55"/>
                    <a:pt x="327" y="55"/>
                  </a:cubicBezTo>
                  <a:cubicBezTo>
                    <a:pt x="328" y="56"/>
                    <a:pt x="328" y="56"/>
                    <a:pt x="328" y="56"/>
                  </a:cubicBezTo>
                  <a:cubicBezTo>
                    <a:pt x="327" y="56"/>
                    <a:pt x="327" y="56"/>
                    <a:pt x="327" y="56"/>
                  </a:cubicBezTo>
                  <a:cubicBezTo>
                    <a:pt x="327" y="56"/>
                    <a:pt x="327" y="56"/>
                    <a:pt x="327" y="56"/>
                  </a:cubicBezTo>
                  <a:cubicBezTo>
                    <a:pt x="326" y="55"/>
                    <a:pt x="326" y="55"/>
                    <a:pt x="326" y="55"/>
                  </a:cubicBezTo>
                  <a:cubicBezTo>
                    <a:pt x="325" y="55"/>
                    <a:pt x="325" y="55"/>
                    <a:pt x="325" y="55"/>
                  </a:cubicBezTo>
                  <a:cubicBezTo>
                    <a:pt x="324" y="54"/>
                    <a:pt x="324" y="54"/>
                    <a:pt x="324" y="54"/>
                  </a:cubicBezTo>
                  <a:cubicBezTo>
                    <a:pt x="324" y="54"/>
                    <a:pt x="324" y="54"/>
                    <a:pt x="324" y="54"/>
                  </a:cubicBezTo>
                  <a:cubicBezTo>
                    <a:pt x="324" y="53"/>
                    <a:pt x="324" y="53"/>
                    <a:pt x="324" y="53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2" y="52"/>
                    <a:pt x="322" y="52"/>
                    <a:pt x="322" y="52"/>
                  </a:cubicBezTo>
                  <a:cubicBezTo>
                    <a:pt x="320" y="52"/>
                    <a:pt x="320" y="52"/>
                    <a:pt x="320" y="52"/>
                  </a:cubicBezTo>
                  <a:cubicBezTo>
                    <a:pt x="319" y="51"/>
                    <a:pt x="319" y="51"/>
                    <a:pt x="319" y="51"/>
                  </a:cubicBezTo>
                  <a:cubicBezTo>
                    <a:pt x="318" y="51"/>
                    <a:pt x="318" y="51"/>
                    <a:pt x="318" y="51"/>
                  </a:cubicBezTo>
                  <a:cubicBezTo>
                    <a:pt x="318" y="52"/>
                    <a:pt x="318" y="52"/>
                    <a:pt x="318" y="52"/>
                  </a:cubicBezTo>
                  <a:cubicBezTo>
                    <a:pt x="319" y="52"/>
                    <a:pt x="319" y="52"/>
                    <a:pt x="319" y="52"/>
                  </a:cubicBezTo>
                  <a:cubicBezTo>
                    <a:pt x="321" y="52"/>
                    <a:pt x="321" y="52"/>
                    <a:pt x="321" y="52"/>
                  </a:cubicBezTo>
                  <a:cubicBezTo>
                    <a:pt x="323" y="53"/>
                    <a:pt x="323" y="53"/>
                    <a:pt x="323" y="53"/>
                  </a:cubicBezTo>
                  <a:cubicBezTo>
                    <a:pt x="323" y="54"/>
                    <a:pt x="323" y="54"/>
                    <a:pt x="323" y="54"/>
                  </a:cubicBezTo>
                  <a:cubicBezTo>
                    <a:pt x="323" y="54"/>
                    <a:pt x="323" y="54"/>
                    <a:pt x="323" y="54"/>
                  </a:cubicBezTo>
                  <a:cubicBezTo>
                    <a:pt x="322" y="53"/>
                    <a:pt x="322" y="53"/>
                    <a:pt x="322" y="53"/>
                  </a:cubicBezTo>
                  <a:cubicBezTo>
                    <a:pt x="320" y="53"/>
                    <a:pt x="320" y="53"/>
                    <a:pt x="320" y="53"/>
                  </a:cubicBezTo>
                  <a:cubicBezTo>
                    <a:pt x="319" y="54"/>
                    <a:pt x="319" y="54"/>
                    <a:pt x="319" y="54"/>
                  </a:cubicBezTo>
                  <a:cubicBezTo>
                    <a:pt x="319" y="53"/>
                    <a:pt x="319" y="53"/>
                    <a:pt x="319" y="53"/>
                  </a:cubicBezTo>
                  <a:cubicBezTo>
                    <a:pt x="318" y="53"/>
                    <a:pt x="318" y="53"/>
                    <a:pt x="318" y="53"/>
                  </a:cubicBezTo>
                  <a:cubicBezTo>
                    <a:pt x="317" y="52"/>
                    <a:pt x="317" y="52"/>
                    <a:pt x="317" y="52"/>
                  </a:cubicBezTo>
                  <a:cubicBezTo>
                    <a:pt x="316" y="52"/>
                    <a:pt x="316" y="52"/>
                    <a:pt x="316" y="52"/>
                  </a:cubicBezTo>
                  <a:cubicBezTo>
                    <a:pt x="316" y="53"/>
                    <a:pt x="316" y="53"/>
                    <a:pt x="316" y="53"/>
                  </a:cubicBezTo>
                  <a:cubicBezTo>
                    <a:pt x="318" y="53"/>
                    <a:pt x="318" y="53"/>
                    <a:pt x="318" y="53"/>
                  </a:cubicBezTo>
                  <a:cubicBezTo>
                    <a:pt x="318" y="54"/>
                    <a:pt x="318" y="54"/>
                    <a:pt x="318" y="54"/>
                  </a:cubicBezTo>
                  <a:cubicBezTo>
                    <a:pt x="318" y="54"/>
                    <a:pt x="318" y="54"/>
                    <a:pt x="318" y="54"/>
                  </a:cubicBezTo>
                  <a:cubicBezTo>
                    <a:pt x="318" y="54"/>
                    <a:pt x="318" y="54"/>
                    <a:pt x="318" y="54"/>
                  </a:cubicBezTo>
                  <a:cubicBezTo>
                    <a:pt x="318" y="54"/>
                    <a:pt x="318" y="54"/>
                    <a:pt x="318" y="54"/>
                  </a:cubicBezTo>
                  <a:cubicBezTo>
                    <a:pt x="319" y="54"/>
                    <a:pt x="319" y="54"/>
                    <a:pt x="319" y="54"/>
                  </a:cubicBezTo>
                  <a:cubicBezTo>
                    <a:pt x="320" y="54"/>
                    <a:pt x="320" y="54"/>
                    <a:pt x="320" y="54"/>
                  </a:cubicBezTo>
                  <a:cubicBezTo>
                    <a:pt x="320" y="54"/>
                    <a:pt x="320" y="54"/>
                    <a:pt x="320" y="54"/>
                  </a:cubicBezTo>
                  <a:cubicBezTo>
                    <a:pt x="320" y="54"/>
                    <a:pt x="320" y="54"/>
                    <a:pt x="320" y="54"/>
                  </a:cubicBezTo>
                  <a:cubicBezTo>
                    <a:pt x="321" y="54"/>
                    <a:pt x="321" y="54"/>
                    <a:pt x="321" y="54"/>
                  </a:cubicBezTo>
                  <a:cubicBezTo>
                    <a:pt x="322" y="54"/>
                    <a:pt x="322" y="54"/>
                    <a:pt x="322" y="54"/>
                  </a:cubicBezTo>
                  <a:cubicBezTo>
                    <a:pt x="323" y="55"/>
                    <a:pt x="323" y="55"/>
                    <a:pt x="323" y="55"/>
                  </a:cubicBezTo>
                  <a:cubicBezTo>
                    <a:pt x="323" y="56"/>
                    <a:pt x="323" y="56"/>
                    <a:pt x="323" y="56"/>
                  </a:cubicBezTo>
                  <a:cubicBezTo>
                    <a:pt x="322" y="56"/>
                    <a:pt x="322" y="56"/>
                    <a:pt x="322" y="56"/>
                  </a:cubicBezTo>
                  <a:cubicBezTo>
                    <a:pt x="321" y="56"/>
                    <a:pt x="321" y="56"/>
                    <a:pt x="321" y="56"/>
                  </a:cubicBezTo>
                  <a:cubicBezTo>
                    <a:pt x="321" y="56"/>
                    <a:pt x="321" y="56"/>
                    <a:pt x="321" y="56"/>
                  </a:cubicBezTo>
                  <a:cubicBezTo>
                    <a:pt x="322" y="56"/>
                    <a:pt x="322" y="56"/>
                    <a:pt x="322" y="56"/>
                  </a:cubicBezTo>
                  <a:cubicBezTo>
                    <a:pt x="322" y="56"/>
                    <a:pt x="322" y="56"/>
                    <a:pt x="322" y="56"/>
                  </a:cubicBezTo>
                  <a:cubicBezTo>
                    <a:pt x="323" y="56"/>
                    <a:pt x="323" y="56"/>
                    <a:pt x="323" y="56"/>
                  </a:cubicBezTo>
                  <a:cubicBezTo>
                    <a:pt x="324" y="57"/>
                    <a:pt x="324" y="57"/>
                    <a:pt x="324" y="57"/>
                  </a:cubicBezTo>
                  <a:cubicBezTo>
                    <a:pt x="325" y="57"/>
                    <a:pt x="325" y="57"/>
                    <a:pt x="325" y="57"/>
                  </a:cubicBezTo>
                  <a:cubicBezTo>
                    <a:pt x="325" y="58"/>
                    <a:pt x="325" y="58"/>
                    <a:pt x="325" y="58"/>
                  </a:cubicBezTo>
                  <a:cubicBezTo>
                    <a:pt x="324" y="59"/>
                    <a:pt x="324" y="59"/>
                    <a:pt x="324" y="59"/>
                  </a:cubicBezTo>
                  <a:cubicBezTo>
                    <a:pt x="323" y="61"/>
                    <a:pt x="323" y="61"/>
                    <a:pt x="323" y="61"/>
                  </a:cubicBezTo>
                  <a:cubicBezTo>
                    <a:pt x="323" y="61"/>
                    <a:pt x="323" y="61"/>
                    <a:pt x="323" y="61"/>
                  </a:cubicBezTo>
                  <a:cubicBezTo>
                    <a:pt x="322" y="62"/>
                    <a:pt x="322" y="62"/>
                    <a:pt x="322" y="62"/>
                  </a:cubicBezTo>
                  <a:cubicBezTo>
                    <a:pt x="321" y="61"/>
                    <a:pt x="321" y="61"/>
                    <a:pt x="321" y="61"/>
                  </a:cubicBezTo>
                  <a:cubicBezTo>
                    <a:pt x="320" y="61"/>
                    <a:pt x="320" y="61"/>
                    <a:pt x="320" y="61"/>
                  </a:cubicBezTo>
                  <a:cubicBezTo>
                    <a:pt x="320" y="61"/>
                    <a:pt x="320" y="61"/>
                    <a:pt x="320" y="61"/>
                  </a:cubicBezTo>
                  <a:cubicBezTo>
                    <a:pt x="320" y="61"/>
                    <a:pt x="320" y="61"/>
                    <a:pt x="320" y="61"/>
                  </a:cubicBezTo>
                  <a:cubicBezTo>
                    <a:pt x="319" y="60"/>
                    <a:pt x="319" y="60"/>
                    <a:pt x="319" y="60"/>
                  </a:cubicBezTo>
                  <a:cubicBezTo>
                    <a:pt x="318" y="60"/>
                    <a:pt x="318" y="60"/>
                    <a:pt x="318" y="60"/>
                  </a:cubicBezTo>
                  <a:cubicBezTo>
                    <a:pt x="318" y="61"/>
                    <a:pt x="318" y="61"/>
                    <a:pt x="318" y="61"/>
                  </a:cubicBezTo>
                  <a:cubicBezTo>
                    <a:pt x="319" y="61"/>
                    <a:pt x="319" y="61"/>
                    <a:pt x="319" y="61"/>
                  </a:cubicBezTo>
                  <a:cubicBezTo>
                    <a:pt x="319" y="61"/>
                    <a:pt x="319" y="61"/>
                    <a:pt x="319" y="61"/>
                  </a:cubicBezTo>
                  <a:cubicBezTo>
                    <a:pt x="320" y="61"/>
                    <a:pt x="320" y="61"/>
                    <a:pt x="320" y="61"/>
                  </a:cubicBezTo>
                  <a:cubicBezTo>
                    <a:pt x="321" y="62"/>
                    <a:pt x="321" y="62"/>
                    <a:pt x="321" y="62"/>
                  </a:cubicBezTo>
                  <a:cubicBezTo>
                    <a:pt x="321" y="63"/>
                    <a:pt x="321" y="63"/>
                    <a:pt x="321" y="63"/>
                  </a:cubicBezTo>
                  <a:cubicBezTo>
                    <a:pt x="321" y="64"/>
                    <a:pt x="321" y="64"/>
                    <a:pt x="321" y="64"/>
                  </a:cubicBezTo>
                  <a:cubicBezTo>
                    <a:pt x="320" y="64"/>
                    <a:pt x="320" y="64"/>
                    <a:pt x="320" y="64"/>
                  </a:cubicBezTo>
                  <a:cubicBezTo>
                    <a:pt x="319" y="64"/>
                    <a:pt x="319" y="64"/>
                    <a:pt x="319" y="64"/>
                  </a:cubicBezTo>
                  <a:cubicBezTo>
                    <a:pt x="318" y="65"/>
                    <a:pt x="318" y="65"/>
                    <a:pt x="318" y="65"/>
                  </a:cubicBezTo>
                  <a:cubicBezTo>
                    <a:pt x="317" y="64"/>
                    <a:pt x="317" y="64"/>
                    <a:pt x="317" y="64"/>
                  </a:cubicBezTo>
                  <a:cubicBezTo>
                    <a:pt x="316" y="64"/>
                    <a:pt x="316" y="64"/>
                    <a:pt x="316" y="64"/>
                  </a:cubicBezTo>
                  <a:cubicBezTo>
                    <a:pt x="316" y="63"/>
                    <a:pt x="316" y="63"/>
                    <a:pt x="316" y="63"/>
                  </a:cubicBezTo>
                  <a:cubicBezTo>
                    <a:pt x="315" y="63"/>
                    <a:pt x="315" y="63"/>
                    <a:pt x="315" y="63"/>
                  </a:cubicBezTo>
                  <a:cubicBezTo>
                    <a:pt x="314" y="64"/>
                    <a:pt x="314" y="64"/>
                    <a:pt x="314" y="64"/>
                  </a:cubicBezTo>
                  <a:cubicBezTo>
                    <a:pt x="315" y="64"/>
                    <a:pt x="315" y="64"/>
                    <a:pt x="315" y="64"/>
                  </a:cubicBezTo>
                  <a:cubicBezTo>
                    <a:pt x="317" y="65"/>
                    <a:pt x="317" y="65"/>
                    <a:pt x="317" y="65"/>
                  </a:cubicBezTo>
                  <a:cubicBezTo>
                    <a:pt x="318" y="65"/>
                    <a:pt x="318" y="65"/>
                    <a:pt x="318" y="65"/>
                  </a:cubicBezTo>
                  <a:cubicBezTo>
                    <a:pt x="318" y="66"/>
                    <a:pt x="318" y="66"/>
                    <a:pt x="318" y="66"/>
                  </a:cubicBezTo>
                  <a:cubicBezTo>
                    <a:pt x="317" y="66"/>
                    <a:pt x="317" y="66"/>
                    <a:pt x="317" y="66"/>
                  </a:cubicBezTo>
                  <a:cubicBezTo>
                    <a:pt x="317" y="67"/>
                    <a:pt x="317" y="67"/>
                    <a:pt x="317" y="67"/>
                  </a:cubicBezTo>
                  <a:cubicBezTo>
                    <a:pt x="316" y="67"/>
                    <a:pt x="316" y="67"/>
                    <a:pt x="316" y="67"/>
                  </a:cubicBezTo>
                  <a:cubicBezTo>
                    <a:pt x="315" y="66"/>
                    <a:pt x="315" y="66"/>
                    <a:pt x="315" y="66"/>
                  </a:cubicBezTo>
                  <a:cubicBezTo>
                    <a:pt x="315" y="67"/>
                    <a:pt x="315" y="67"/>
                    <a:pt x="315" y="67"/>
                  </a:cubicBezTo>
                  <a:cubicBezTo>
                    <a:pt x="314" y="67"/>
                    <a:pt x="314" y="67"/>
                    <a:pt x="314" y="67"/>
                  </a:cubicBezTo>
                  <a:cubicBezTo>
                    <a:pt x="312" y="67"/>
                    <a:pt x="312" y="67"/>
                    <a:pt x="312" y="67"/>
                  </a:cubicBezTo>
                  <a:cubicBezTo>
                    <a:pt x="312" y="66"/>
                    <a:pt x="312" y="66"/>
                    <a:pt x="312" y="66"/>
                  </a:cubicBezTo>
                  <a:cubicBezTo>
                    <a:pt x="310" y="66"/>
                    <a:pt x="310" y="66"/>
                    <a:pt x="310" y="66"/>
                  </a:cubicBezTo>
                  <a:cubicBezTo>
                    <a:pt x="309" y="66"/>
                    <a:pt x="309" y="66"/>
                    <a:pt x="309" y="66"/>
                  </a:cubicBezTo>
                  <a:cubicBezTo>
                    <a:pt x="309" y="68"/>
                    <a:pt x="309" y="68"/>
                    <a:pt x="309" y="68"/>
                  </a:cubicBezTo>
                  <a:cubicBezTo>
                    <a:pt x="308" y="69"/>
                    <a:pt x="308" y="69"/>
                    <a:pt x="308" y="69"/>
                  </a:cubicBezTo>
                  <a:cubicBezTo>
                    <a:pt x="309" y="68"/>
                    <a:pt x="309" y="68"/>
                    <a:pt x="309" y="68"/>
                  </a:cubicBezTo>
                  <a:cubicBezTo>
                    <a:pt x="309" y="69"/>
                    <a:pt x="309" y="69"/>
                    <a:pt x="309" y="69"/>
                  </a:cubicBezTo>
                  <a:cubicBezTo>
                    <a:pt x="309" y="69"/>
                    <a:pt x="309" y="69"/>
                    <a:pt x="309" y="69"/>
                  </a:cubicBezTo>
                  <a:cubicBezTo>
                    <a:pt x="308" y="70"/>
                    <a:pt x="308" y="70"/>
                    <a:pt x="308" y="70"/>
                  </a:cubicBezTo>
                  <a:cubicBezTo>
                    <a:pt x="308" y="71"/>
                    <a:pt x="308" y="71"/>
                    <a:pt x="308" y="71"/>
                  </a:cubicBezTo>
                  <a:cubicBezTo>
                    <a:pt x="307" y="71"/>
                    <a:pt x="307" y="71"/>
                    <a:pt x="307" y="71"/>
                  </a:cubicBezTo>
                  <a:cubicBezTo>
                    <a:pt x="306" y="71"/>
                    <a:pt x="306" y="71"/>
                    <a:pt x="306" y="71"/>
                  </a:cubicBezTo>
                  <a:cubicBezTo>
                    <a:pt x="306" y="71"/>
                    <a:pt x="306" y="71"/>
                    <a:pt x="306" y="71"/>
                  </a:cubicBezTo>
                  <a:cubicBezTo>
                    <a:pt x="306" y="72"/>
                    <a:pt x="306" y="72"/>
                    <a:pt x="306" y="72"/>
                  </a:cubicBezTo>
                  <a:cubicBezTo>
                    <a:pt x="305" y="72"/>
                    <a:pt x="305" y="72"/>
                    <a:pt x="305" y="72"/>
                  </a:cubicBezTo>
                  <a:cubicBezTo>
                    <a:pt x="304" y="72"/>
                    <a:pt x="304" y="72"/>
                    <a:pt x="304" y="72"/>
                  </a:cubicBezTo>
                  <a:cubicBezTo>
                    <a:pt x="305" y="72"/>
                    <a:pt x="305" y="72"/>
                    <a:pt x="305" y="72"/>
                  </a:cubicBezTo>
                  <a:cubicBezTo>
                    <a:pt x="304" y="72"/>
                    <a:pt x="304" y="72"/>
                    <a:pt x="304" y="72"/>
                  </a:cubicBezTo>
                  <a:cubicBezTo>
                    <a:pt x="304" y="72"/>
                    <a:pt x="304" y="72"/>
                    <a:pt x="304" y="72"/>
                  </a:cubicBezTo>
                  <a:cubicBezTo>
                    <a:pt x="303" y="73"/>
                    <a:pt x="303" y="73"/>
                    <a:pt x="303" y="73"/>
                  </a:cubicBezTo>
                  <a:cubicBezTo>
                    <a:pt x="303" y="73"/>
                    <a:pt x="303" y="73"/>
                    <a:pt x="303" y="73"/>
                  </a:cubicBezTo>
                  <a:cubicBezTo>
                    <a:pt x="301" y="72"/>
                    <a:pt x="301" y="72"/>
                    <a:pt x="301" y="72"/>
                  </a:cubicBezTo>
                  <a:cubicBezTo>
                    <a:pt x="300" y="72"/>
                    <a:pt x="300" y="72"/>
                    <a:pt x="300" y="72"/>
                  </a:cubicBezTo>
                  <a:cubicBezTo>
                    <a:pt x="299" y="73"/>
                    <a:pt x="299" y="73"/>
                    <a:pt x="299" y="73"/>
                  </a:cubicBezTo>
                  <a:cubicBezTo>
                    <a:pt x="298" y="73"/>
                    <a:pt x="298" y="73"/>
                    <a:pt x="298" y="73"/>
                  </a:cubicBezTo>
                  <a:cubicBezTo>
                    <a:pt x="296" y="71"/>
                    <a:pt x="296" y="71"/>
                    <a:pt x="296" y="71"/>
                  </a:cubicBezTo>
                  <a:cubicBezTo>
                    <a:pt x="296" y="69"/>
                    <a:pt x="296" y="69"/>
                    <a:pt x="296" y="69"/>
                  </a:cubicBezTo>
                  <a:cubicBezTo>
                    <a:pt x="297" y="68"/>
                    <a:pt x="297" y="68"/>
                    <a:pt x="297" y="68"/>
                  </a:cubicBezTo>
                  <a:cubicBezTo>
                    <a:pt x="297" y="68"/>
                    <a:pt x="297" y="68"/>
                    <a:pt x="297" y="68"/>
                  </a:cubicBezTo>
                  <a:cubicBezTo>
                    <a:pt x="296" y="67"/>
                    <a:pt x="296" y="67"/>
                    <a:pt x="296" y="67"/>
                  </a:cubicBezTo>
                  <a:cubicBezTo>
                    <a:pt x="296" y="67"/>
                    <a:pt x="296" y="67"/>
                    <a:pt x="296" y="67"/>
                  </a:cubicBezTo>
                  <a:cubicBezTo>
                    <a:pt x="296" y="68"/>
                    <a:pt x="296" y="68"/>
                    <a:pt x="296" y="68"/>
                  </a:cubicBezTo>
                  <a:cubicBezTo>
                    <a:pt x="296" y="68"/>
                    <a:pt x="296" y="68"/>
                    <a:pt x="296" y="68"/>
                  </a:cubicBezTo>
                  <a:cubicBezTo>
                    <a:pt x="295" y="69"/>
                    <a:pt x="295" y="69"/>
                    <a:pt x="295" y="69"/>
                  </a:cubicBezTo>
                  <a:cubicBezTo>
                    <a:pt x="295" y="70"/>
                    <a:pt x="295" y="70"/>
                    <a:pt x="295" y="70"/>
                  </a:cubicBezTo>
                  <a:cubicBezTo>
                    <a:pt x="296" y="71"/>
                    <a:pt x="296" y="71"/>
                    <a:pt x="296" y="71"/>
                  </a:cubicBezTo>
                  <a:cubicBezTo>
                    <a:pt x="295" y="71"/>
                    <a:pt x="295" y="71"/>
                    <a:pt x="295" y="71"/>
                  </a:cubicBezTo>
                  <a:cubicBezTo>
                    <a:pt x="295" y="71"/>
                    <a:pt x="295" y="71"/>
                    <a:pt x="295" y="71"/>
                  </a:cubicBezTo>
                  <a:cubicBezTo>
                    <a:pt x="294" y="71"/>
                    <a:pt x="294" y="71"/>
                    <a:pt x="294" y="71"/>
                  </a:cubicBezTo>
                  <a:cubicBezTo>
                    <a:pt x="294" y="71"/>
                    <a:pt x="294" y="71"/>
                    <a:pt x="294" y="71"/>
                  </a:cubicBezTo>
                  <a:cubicBezTo>
                    <a:pt x="293" y="71"/>
                    <a:pt x="293" y="71"/>
                    <a:pt x="293" y="71"/>
                  </a:cubicBezTo>
                  <a:cubicBezTo>
                    <a:pt x="294" y="72"/>
                    <a:pt x="294" y="72"/>
                    <a:pt x="294" y="72"/>
                  </a:cubicBezTo>
                  <a:cubicBezTo>
                    <a:pt x="293" y="73"/>
                    <a:pt x="293" y="73"/>
                    <a:pt x="293" y="73"/>
                  </a:cubicBezTo>
                  <a:cubicBezTo>
                    <a:pt x="294" y="73"/>
                    <a:pt x="294" y="73"/>
                    <a:pt x="294" y="73"/>
                  </a:cubicBezTo>
                  <a:cubicBezTo>
                    <a:pt x="295" y="72"/>
                    <a:pt x="295" y="72"/>
                    <a:pt x="295" y="72"/>
                  </a:cubicBezTo>
                  <a:cubicBezTo>
                    <a:pt x="295" y="72"/>
                    <a:pt x="295" y="72"/>
                    <a:pt x="295" y="72"/>
                  </a:cubicBezTo>
                  <a:cubicBezTo>
                    <a:pt x="296" y="72"/>
                    <a:pt x="296" y="72"/>
                    <a:pt x="296" y="72"/>
                  </a:cubicBezTo>
                  <a:cubicBezTo>
                    <a:pt x="296" y="72"/>
                    <a:pt x="296" y="72"/>
                    <a:pt x="296" y="72"/>
                  </a:cubicBezTo>
                  <a:cubicBezTo>
                    <a:pt x="297" y="72"/>
                    <a:pt x="297" y="72"/>
                    <a:pt x="297" y="72"/>
                  </a:cubicBezTo>
                  <a:cubicBezTo>
                    <a:pt x="298" y="73"/>
                    <a:pt x="298" y="73"/>
                    <a:pt x="298" y="73"/>
                  </a:cubicBezTo>
                  <a:cubicBezTo>
                    <a:pt x="297" y="74"/>
                    <a:pt x="297" y="74"/>
                    <a:pt x="297" y="74"/>
                  </a:cubicBezTo>
                  <a:cubicBezTo>
                    <a:pt x="298" y="73"/>
                    <a:pt x="298" y="73"/>
                    <a:pt x="298" y="73"/>
                  </a:cubicBezTo>
                  <a:cubicBezTo>
                    <a:pt x="300" y="73"/>
                    <a:pt x="300" y="73"/>
                    <a:pt x="300" y="73"/>
                  </a:cubicBezTo>
                  <a:cubicBezTo>
                    <a:pt x="301" y="73"/>
                    <a:pt x="301" y="73"/>
                    <a:pt x="301" y="73"/>
                  </a:cubicBezTo>
                  <a:cubicBezTo>
                    <a:pt x="301" y="74"/>
                    <a:pt x="301" y="74"/>
                    <a:pt x="301" y="74"/>
                  </a:cubicBezTo>
                  <a:cubicBezTo>
                    <a:pt x="301" y="75"/>
                    <a:pt x="301" y="75"/>
                    <a:pt x="301" y="75"/>
                  </a:cubicBezTo>
                  <a:cubicBezTo>
                    <a:pt x="300" y="76"/>
                    <a:pt x="300" y="76"/>
                    <a:pt x="300" y="76"/>
                  </a:cubicBezTo>
                  <a:cubicBezTo>
                    <a:pt x="300" y="76"/>
                    <a:pt x="300" y="76"/>
                    <a:pt x="300" y="76"/>
                  </a:cubicBezTo>
                  <a:cubicBezTo>
                    <a:pt x="300" y="77"/>
                    <a:pt x="300" y="77"/>
                    <a:pt x="300" y="77"/>
                  </a:cubicBezTo>
                  <a:cubicBezTo>
                    <a:pt x="300" y="77"/>
                    <a:pt x="300" y="77"/>
                    <a:pt x="300" y="77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300" y="78"/>
                    <a:pt x="300" y="78"/>
                    <a:pt x="300" y="78"/>
                  </a:cubicBezTo>
                  <a:cubicBezTo>
                    <a:pt x="301" y="78"/>
                    <a:pt x="301" y="78"/>
                    <a:pt x="301" y="78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302" y="77"/>
                    <a:pt x="302" y="77"/>
                    <a:pt x="302" y="77"/>
                  </a:cubicBezTo>
                  <a:cubicBezTo>
                    <a:pt x="303" y="77"/>
                    <a:pt x="303" y="77"/>
                    <a:pt x="303" y="77"/>
                  </a:cubicBezTo>
                  <a:cubicBezTo>
                    <a:pt x="303" y="77"/>
                    <a:pt x="303" y="77"/>
                    <a:pt x="303" y="77"/>
                  </a:cubicBezTo>
                  <a:cubicBezTo>
                    <a:pt x="304" y="77"/>
                    <a:pt x="304" y="77"/>
                    <a:pt x="304" y="77"/>
                  </a:cubicBezTo>
                  <a:cubicBezTo>
                    <a:pt x="303" y="78"/>
                    <a:pt x="303" y="78"/>
                    <a:pt x="303" y="78"/>
                  </a:cubicBezTo>
                  <a:cubicBezTo>
                    <a:pt x="304" y="78"/>
                    <a:pt x="304" y="78"/>
                    <a:pt x="304" y="78"/>
                  </a:cubicBezTo>
                  <a:cubicBezTo>
                    <a:pt x="303" y="80"/>
                    <a:pt x="303" y="80"/>
                    <a:pt x="303" y="80"/>
                  </a:cubicBezTo>
                  <a:cubicBezTo>
                    <a:pt x="302" y="81"/>
                    <a:pt x="302" y="81"/>
                    <a:pt x="302" y="81"/>
                  </a:cubicBezTo>
                  <a:cubicBezTo>
                    <a:pt x="302" y="81"/>
                    <a:pt x="302" y="81"/>
                    <a:pt x="302" y="81"/>
                  </a:cubicBezTo>
                  <a:cubicBezTo>
                    <a:pt x="301" y="82"/>
                    <a:pt x="301" y="82"/>
                    <a:pt x="301" y="82"/>
                  </a:cubicBezTo>
                  <a:cubicBezTo>
                    <a:pt x="300" y="82"/>
                    <a:pt x="300" y="82"/>
                    <a:pt x="300" y="82"/>
                  </a:cubicBezTo>
                  <a:cubicBezTo>
                    <a:pt x="299" y="83"/>
                    <a:pt x="299" y="83"/>
                    <a:pt x="299" y="83"/>
                  </a:cubicBezTo>
                  <a:cubicBezTo>
                    <a:pt x="299" y="83"/>
                    <a:pt x="299" y="83"/>
                    <a:pt x="299" y="83"/>
                  </a:cubicBezTo>
                  <a:cubicBezTo>
                    <a:pt x="299" y="82"/>
                    <a:pt x="299" y="82"/>
                    <a:pt x="299" y="82"/>
                  </a:cubicBezTo>
                  <a:cubicBezTo>
                    <a:pt x="299" y="81"/>
                    <a:pt x="299" y="81"/>
                    <a:pt x="299" y="81"/>
                  </a:cubicBezTo>
                  <a:cubicBezTo>
                    <a:pt x="299" y="81"/>
                    <a:pt x="299" y="81"/>
                    <a:pt x="299" y="81"/>
                  </a:cubicBezTo>
                  <a:cubicBezTo>
                    <a:pt x="299" y="81"/>
                    <a:pt x="299" y="81"/>
                    <a:pt x="299" y="81"/>
                  </a:cubicBezTo>
                  <a:cubicBezTo>
                    <a:pt x="298" y="82"/>
                    <a:pt x="298" y="82"/>
                    <a:pt x="298" y="82"/>
                  </a:cubicBezTo>
                  <a:cubicBezTo>
                    <a:pt x="297" y="82"/>
                    <a:pt x="297" y="82"/>
                    <a:pt x="297" y="82"/>
                  </a:cubicBezTo>
                  <a:cubicBezTo>
                    <a:pt x="296" y="83"/>
                    <a:pt x="296" y="83"/>
                    <a:pt x="296" y="83"/>
                  </a:cubicBezTo>
                  <a:cubicBezTo>
                    <a:pt x="296" y="83"/>
                    <a:pt x="296" y="83"/>
                    <a:pt x="296" y="83"/>
                  </a:cubicBezTo>
                  <a:cubicBezTo>
                    <a:pt x="295" y="83"/>
                    <a:pt x="295" y="83"/>
                    <a:pt x="295" y="83"/>
                  </a:cubicBezTo>
                  <a:cubicBezTo>
                    <a:pt x="293" y="84"/>
                    <a:pt x="293" y="84"/>
                    <a:pt x="293" y="84"/>
                  </a:cubicBezTo>
                  <a:cubicBezTo>
                    <a:pt x="293" y="84"/>
                    <a:pt x="293" y="84"/>
                    <a:pt x="293" y="84"/>
                  </a:cubicBezTo>
                  <a:cubicBezTo>
                    <a:pt x="292" y="84"/>
                    <a:pt x="292" y="84"/>
                    <a:pt x="292" y="84"/>
                  </a:cubicBezTo>
                  <a:cubicBezTo>
                    <a:pt x="291" y="84"/>
                    <a:pt x="291" y="84"/>
                    <a:pt x="291" y="84"/>
                  </a:cubicBezTo>
                  <a:cubicBezTo>
                    <a:pt x="291" y="84"/>
                    <a:pt x="291" y="84"/>
                    <a:pt x="291" y="84"/>
                  </a:cubicBezTo>
                  <a:cubicBezTo>
                    <a:pt x="291" y="83"/>
                    <a:pt x="291" y="83"/>
                    <a:pt x="291" y="83"/>
                  </a:cubicBezTo>
                  <a:cubicBezTo>
                    <a:pt x="291" y="83"/>
                    <a:pt x="291" y="83"/>
                    <a:pt x="291" y="83"/>
                  </a:cubicBezTo>
                  <a:cubicBezTo>
                    <a:pt x="292" y="82"/>
                    <a:pt x="292" y="82"/>
                    <a:pt x="292" y="82"/>
                  </a:cubicBezTo>
                  <a:cubicBezTo>
                    <a:pt x="292" y="81"/>
                    <a:pt x="292" y="81"/>
                    <a:pt x="292" y="81"/>
                  </a:cubicBezTo>
                  <a:cubicBezTo>
                    <a:pt x="291" y="80"/>
                    <a:pt x="291" y="80"/>
                    <a:pt x="291" y="80"/>
                  </a:cubicBezTo>
                  <a:cubicBezTo>
                    <a:pt x="291" y="81"/>
                    <a:pt x="291" y="81"/>
                    <a:pt x="291" y="81"/>
                  </a:cubicBezTo>
                  <a:cubicBezTo>
                    <a:pt x="289" y="80"/>
                    <a:pt x="289" y="80"/>
                    <a:pt x="289" y="80"/>
                  </a:cubicBezTo>
                  <a:cubicBezTo>
                    <a:pt x="289" y="80"/>
                    <a:pt x="289" y="80"/>
                    <a:pt x="289" y="80"/>
                  </a:cubicBezTo>
                  <a:cubicBezTo>
                    <a:pt x="290" y="79"/>
                    <a:pt x="290" y="79"/>
                    <a:pt x="290" y="79"/>
                  </a:cubicBezTo>
                  <a:cubicBezTo>
                    <a:pt x="290" y="79"/>
                    <a:pt x="290" y="79"/>
                    <a:pt x="290" y="79"/>
                  </a:cubicBezTo>
                  <a:cubicBezTo>
                    <a:pt x="290" y="79"/>
                    <a:pt x="290" y="79"/>
                    <a:pt x="290" y="79"/>
                  </a:cubicBezTo>
                  <a:cubicBezTo>
                    <a:pt x="289" y="78"/>
                    <a:pt x="289" y="78"/>
                    <a:pt x="289" y="78"/>
                  </a:cubicBezTo>
                  <a:cubicBezTo>
                    <a:pt x="289" y="77"/>
                    <a:pt x="289" y="77"/>
                    <a:pt x="289" y="77"/>
                  </a:cubicBezTo>
                  <a:cubicBezTo>
                    <a:pt x="289" y="77"/>
                    <a:pt x="289" y="77"/>
                    <a:pt x="289" y="77"/>
                  </a:cubicBezTo>
                  <a:cubicBezTo>
                    <a:pt x="289" y="76"/>
                    <a:pt x="289" y="76"/>
                    <a:pt x="289" y="76"/>
                  </a:cubicBezTo>
                  <a:cubicBezTo>
                    <a:pt x="289" y="75"/>
                    <a:pt x="289" y="75"/>
                    <a:pt x="289" y="75"/>
                  </a:cubicBezTo>
                  <a:cubicBezTo>
                    <a:pt x="289" y="76"/>
                    <a:pt x="289" y="76"/>
                    <a:pt x="289" y="76"/>
                  </a:cubicBezTo>
                  <a:cubicBezTo>
                    <a:pt x="288" y="77"/>
                    <a:pt x="288" y="77"/>
                    <a:pt x="288" y="77"/>
                  </a:cubicBezTo>
                  <a:cubicBezTo>
                    <a:pt x="289" y="79"/>
                    <a:pt x="289" y="79"/>
                    <a:pt x="289" y="79"/>
                  </a:cubicBezTo>
                  <a:cubicBezTo>
                    <a:pt x="289" y="79"/>
                    <a:pt x="289" y="79"/>
                    <a:pt x="289" y="79"/>
                  </a:cubicBezTo>
                  <a:cubicBezTo>
                    <a:pt x="288" y="80"/>
                    <a:pt x="288" y="80"/>
                    <a:pt x="288" y="80"/>
                  </a:cubicBezTo>
                  <a:cubicBezTo>
                    <a:pt x="288" y="80"/>
                    <a:pt x="288" y="80"/>
                    <a:pt x="288" y="80"/>
                  </a:cubicBezTo>
                  <a:cubicBezTo>
                    <a:pt x="288" y="81"/>
                    <a:pt x="288" y="81"/>
                    <a:pt x="288" y="81"/>
                  </a:cubicBezTo>
                  <a:cubicBezTo>
                    <a:pt x="287" y="81"/>
                    <a:pt x="287" y="81"/>
                    <a:pt x="287" y="81"/>
                  </a:cubicBezTo>
                  <a:cubicBezTo>
                    <a:pt x="286" y="81"/>
                    <a:pt x="286" y="81"/>
                    <a:pt x="286" y="81"/>
                  </a:cubicBezTo>
                  <a:cubicBezTo>
                    <a:pt x="286" y="80"/>
                    <a:pt x="286" y="80"/>
                    <a:pt x="286" y="80"/>
                  </a:cubicBezTo>
                  <a:cubicBezTo>
                    <a:pt x="285" y="80"/>
                    <a:pt x="285" y="80"/>
                    <a:pt x="285" y="80"/>
                  </a:cubicBezTo>
                  <a:cubicBezTo>
                    <a:pt x="286" y="78"/>
                    <a:pt x="286" y="78"/>
                    <a:pt x="286" y="78"/>
                  </a:cubicBezTo>
                  <a:cubicBezTo>
                    <a:pt x="286" y="77"/>
                    <a:pt x="286" y="77"/>
                    <a:pt x="286" y="77"/>
                  </a:cubicBezTo>
                  <a:cubicBezTo>
                    <a:pt x="286" y="77"/>
                    <a:pt x="286" y="77"/>
                    <a:pt x="286" y="77"/>
                  </a:cubicBezTo>
                  <a:cubicBezTo>
                    <a:pt x="287" y="76"/>
                    <a:pt x="287" y="76"/>
                    <a:pt x="287" y="76"/>
                  </a:cubicBezTo>
                  <a:cubicBezTo>
                    <a:pt x="286" y="76"/>
                    <a:pt x="286" y="76"/>
                    <a:pt x="286" y="76"/>
                  </a:cubicBezTo>
                  <a:cubicBezTo>
                    <a:pt x="285" y="77"/>
                    <a:pt x="285" y="77"/>
                    <a:pt x="285" y="77"/>
                  </a:cubicBezTo>
                  <a:cubicBezTo>
                    <a:pt x="285" y="78"/>
                    <a:pt x="285" y="78"/>
                    <a:pt x="285" y="78"/>
                  </a:cubicBezTo>
                  <a:cubicBezTo>
                    <a:pt x="285" y="78"/>
                    <a:pt x="285" y="78"/>
                    <a:pt x="285" y="78"/>
                  </a:cubicBezTo>
                  <a:cubicBezTo>
                    <a:pt x="285" y="80"/>
                    <a:pt x="285" y="80"/>
                    <a:pt x="285" y="80"/>
                  </a:cubicBezTo>
                  <a:cubicBezTo>
                    <a:pt x="284" y="80"/>
                    <a:pt x="284" y="80"/>
                    <a:pt x="284" y="80"/>
                  </a:cubicBezTo>
                  <a:cubicBezTo>
                    <a:pt x="283" y="79"/>
                    <a:pt x="283" y="79"/>
                    <a:pt x="283" y="79"/>
                  </a:cubicBezTo>
                  <a:cubicBezTo>
                    <a:pt x="283" y="79"/>
                    <a:pt x="283" y="79"/>
                    <a:pt x="283" y="79"/>
                  </a:cubicBezTo>
                  <a:cubicBezTo>
                    <a:pt x="283" y="78"/>
                    <a:pt x="283" y="78"/>
                    <a:pt x="283" y="78"/>
                  </a:cubicBezTo>
                  <a:cubicBezTo>
                    <a:pt x="283" y="78"/>
                    <a:pt x="283" y="78"/>
                    <a:pt x="283" y="78"/>
                  </a:cubicBezTo>
                  <a:cubicBezTo>
                    <a:pt x="283" y="77"/>
                    <a:pt x="283" y="77"/>
                    <a:pt x="283" y="77"/>
                  </a:cubicBezTo>
                  <a:cubicBezTo>
                    <a:pt x="283" y="77"/>
                    <a:pt x="283" y="77"/>
                    <a:pt x="283" y="77"/>
                  </a:cubicBezTo>
                  <a:cubicBezTo>
                    <a:pt x="283" y="76"/>
                    <a:pt x="283" y="76"/>
                    <a:pt x="283" y="76"/>
                  </a:cubicBezTo>
                  <a:cubicBezTo>
                    <a:pt x="283" y="76"/>
                    <a:pt x="283" y="76"/>
                    <a:pt x="283" y="76"/>
                  </a:cubicBezTo>
                  <a:cubicBezTo>
                    <a:pt x="283" y="76"/>
                    <a:pt x="283" y="76"/>
                    <a:pt x="283" y="76"/>
                  </a:cubicBezTo>
                  <a:cubicBezTo>
                    <a:pt x="283" y="77"/>
                    <a:pt x="283" y="77"/>
                    <a:pt x="283" y="77"/>
                  </a:cubicBezTo>
                  <a:cubicBezTo>
                    <a:pt x="282" y="78"/>
                    <a:pt x="282" y="78"/>
                    <a:pt x="282" y="78"/>
                  </a:cubicBezTo>
                  <a:cubicBezTo>
                    <a:pt x="282" y="78"/>
                    <a:pt x="282" y="78"/>
                    <a:pt x="282" y="78"/>
                  </a:cubicBezTo>
                  <a:cubicBezTo>
                    <a:pt x="282" y="79"/>
                    <a:pt x="282" y="79"/>
                    <a:pt x="282" y="79"/>
                  </a:cubicBezTo>
                  <a:cubicBezTo>
                    <a:pt x="281" y="79"/>
                    <a:pt x="281" y="79"/>
                    <a:pt x="281" y="79"/>
                  </a:cubicBezTo>
                  <a:cubicBezTo>
                    <a:pt x="281" y="79"/>
                    <a:pt x="281" y="79"/>
                    <a:pt x="281" y="79"/>
                  </a:cubicBezTo>
                  <a:cubicBezTo>
                    <a:pt x="280" y="79"/>
                    <a:pt x="280" y="79"/>
                    <a:pt x="280" y="79"/>
                  </a:cubicBezTo>
                  <a:close/>
                  <a:moveTo>
                    <a:pt x="304" y="198"/>
                  </a:moveTo>
                  <a:cubicBezTo>
                    <a:pt x="304" y="199"/>
                    <a:pt x="304" y="199"/>
                    <a:pt x="304" y="199"/>
                  </a:cubicBezTo>
                  <a:cubicBezTo>
                    <a:pt x="304" y="200"/>
                    <a:pt x="304" y="200"/>
                    <a:pt x="304" y="200"/>
                  </a:cubicBezTo>
                  <a:cubicBezTo>
                    <a:pt x="304" y="201"/>
                    <a:pt x="304" y="201"/>
                    <a:pt x="304" y="201"/>
                  </a:cubicBezTo>
                  <a:cubicBezTo>
                    <a:pt x="305" y="200"/>
                    <a:pt x="305" y="200"/>
                    <a:pt x="305" y="200"/>
                  </a:cubicBezTo>
                  <a:cubicBezTo>
                    <a:pt x="304" y="200"/>
                    <a:pt x="304" y="200"/>
                    <a:pt x="304" y="200"/>
                  </a:cubicBezTo>
                  <a:cubicBezTo>
                    <a:pt x="305" y="199"/>
                    <a:pt x="305" y="199"/>
                    <a:pt x="305" y="199"/>
                  </a:cubicBezTo>
                  <a:cubicBezTo>
                    <a:pt x="305" y="198"/>
                    <a:pt x="305" y="198"/>
                    <a:pt x="305" y="198"/>
                  </a:cubicBezTo>
                  <a:cubicBezTo>
                    <a:pt x="304" y="198"/>
                    <a:pt x="304" y="198"/>
                    <a:pt x="304" y="198"/>
                  </a:cubicBezTo>
                  <a:close/>
                  <a:moveTo>
                    <a:pt x="303" y="194"/>
                  </a:moveTo>
                  <a:cubicBezTo>
                    <a:pt x="303" y="193"/>
                    <a:pt x="303" y="193"/>
                    <a:pt x="303" y="193"/>
                  </a:cubicBezTo>
                  <a:cubicBezTo>
                    <a:pt x="304" y="193"/>
                    <a:pt x="304" y="193"/>
                    <a:pt x="304" y="193"/>
                  </a:cubicBezTo>
                  <a:cubicBezTo>
                    <a:pt x="304" y="193"/>
                    <a:pt x="304" y="193"/>
                    <a:pt x="304" y="193"/>
                  </a:cubicBezTo>
                  <a:cubicBezTo>
                    <a:pt x="304" y="194"/>
                    <a:pt x="304" y="194"/>
                    <a:pt x="304" y="194"/>
                  </a:cubicBezTo>
                  <a:cubicBezTo>
                    <a:pt x="303" y="194"/>
                    <a:pt x="303" y="194"/>
                    <a:pt x="303" y="194"/>
                  </a:cubicBezTo>
                  <a:close/>
                  <a:moveTo>
                    <a:pt x="302" y="191"/>
                  </a:moveTo>
                  <a:cubicBezTo>
                    <a:pt x="303" y="190"/>
                    <a:pt x="303" y="190"/>
                    <a:pt x="303" y="190"/>
                  </a:cubicBezTo>
                  <a:cubicBezTo>
                    <a:pt x="303" y="190"/>
                    <a:pt x="303" y="190"/>
                    <a:pt x="303" y="190"/>
                  </a:cubicBezTo>
                  <a:cubicBezTo>
                    <a:pt x="304" y="190"/>
                    <a:pt x="304" y="190"/>
                    <a:pt x="304" y="190"/>
                  </a:cubicBezTo>
                  <a:cubicBezTo>
                    <a:pt x="303" y="191"/>
                    <a:pt x="303" y="191"/>
                    <a:pt x="303" y="191"/>
                  </a:cubicBezTo>
                  <a:cubicBezTo>
                    <a:pt x="303" y="191"/>
                    <a:pt x="303" y="191"/>
                    <a:pt x="303" y="191"/>
                  </a:cubicBezTo>
                  <a:cubicBezTo>
                    <a:pt x="302" y="191"/>
                    <a:pt x="302" y="191"/>
                    <a:pt x="302" y="191"/>
                  </a:cubicBezTo>
                  <a:close/>
                  <a:moveTo>
                    <a:pt x="295" y="131"/>
                  </a:moveTo>
                  <a:cubicBezTo>
                    <a:pt x="295" y="131"/>
                    <a:pt x="295" y="131"/>
                    <a:pt x="295" y="131"/>
                  </a:cubicBezTo>
                  <a:cubicBezTo>
                    <a:pt x="295" y="130"/>
                    <a:pt x="295" y="130"/>
                    <a:pt x="295" y="130"/>
                  </a:cubicBezTo>
                  <a:cubicBezTo>
                    <a:pt x="295" y="131"/>
                    <a:pt x="295" y="131"/>
                    <a:pt x="295" y="131"/>
                  </a:cubicBezTo>
                  <a:cubicBezTo>
                    <a:pt x="295" y="131"/>
                    <a:pt x="295" y="131"/>
                    <a:pt x="295" y="131"/>
                  </a:cubicBezTo>
                  <a:close/>
                  <a:moveTo>
                    <a:pt x="296" y="132"/>
                  </a:moveTo>
                  <a:cubicBezTo>
                    <a:pt x="296" y="131"/>
                    <a:pt x="296" y="131"/>
                    <a:pt x="296" y="131"/>
                  </a:cubicBezTo>
                  <a:cubicBezTo>
                    <a:pt x="296" y="131"/>
                    <a:pt x="296" y="131"/>
                    <a:pt x="296" y="131"/>
                  </a:cubicBezTo>
                  <a:cubicBezTo>
                    <a:pt x="297" y="131"/>
                    <a:pt x="297" y="131"/>
                    <a:pt x="297" y="131"/>
                  </a:cubicBezTo>
                  <a:cubicBezTo>
                    <a:pt x="297" y="131"/>
                    <a:pt x="297" y="131"/>
                    <a:pt x="297" y="131"/>
                  </a:cubicBezTo>
                  <a:cubicBezTo>
                    <a:pt x="297" y="132"/>
                    <a:pt x="297" y="132"/>
                    <a:pt x="297" y="132"/>
                  </a:cubicBezTo>
                  <a:cubicBezTo>
                    <a:pt x="296" y="132"/>
                    <a:pt x="296" y="132"/>
                    <a:pt x="296" y="132"/>
                  </a:cubicBezTo>
                  <a:close/>
                  <a:moveTo>
                    <a:pt x="295" y="134"/>
                  </a:moveTo>
                  <a:cubicBezTo>
                    <a:pt x="295" y="133"/>
                    <a:pt x="295" y="133"/>
                    <a:pt x="295" y="133"/>
                  </a:cubicBezTo>
                  <a:cubicBezTo>
                    <a:pt x="295" y="133"/>
                    <a:pt x="295" y="133"/>
                    <a:pt x="295" y="133"/>
                  </a:cubicBezTo>
                  <a:cubicBezTo>
                    <a:pt x="295" y="132"/>
                    <a:pt x="295" y="132"/>
                    <a:pt x="295" y="132"/>
                  </a:cubicBezTo>
                  <a:cubicBezTo>
                    <a:pt x="295" y="132"/>
                    <a:pt x="295" y="132"/>
                    <a:pt x="295" y="132"/>
                  </a:cubicBezTo>
                  <a:cubicBezTo>
                    <a:pt x="295" y="132"/>
                    <a:pt x="295" y="132"/>
                    <a:pt x="295" y="132"/>
                  </a:cubicBezTo>
                  <a:cubicBezTo>
                    <a:pt x="296" y="132"/>
                    <a:pt x="296" y="132"/>
                    <a:pt x="296" y="132"/>
                  </a:cubicBezTo>
                  <a:cubicBezTo>
                    <a:pt x="296" y="133"/>
                    <a:pt x="296" y="133"/>
                    <a:pt x="296" y="133"/>
                  </a:cubicBezTo>
                  <a:cubicBezTo>
                    <a:pt x="295" y="133"/>
                    <a:pt x="295" y="133"/>
                    <a:pt x="295" y="133"/>
                  </a:cubicBezTo>
                  <a:cubicBezTo>
                    <a:pt x="295" y="134"/>
                    <a:pt x="295" y="134"/>
                    <a:pt x="295" y="134"/>
                  </a:cubicBezTo>
                  <a:cubicBezTo>
                    <a:pt x="295" y="134"/>
                    <a:pt x="295" y="134"/>
                    <a:pt x="295" y="134"/>
                  </a:cubicBezTo>
                  <a:close/>
                  <a:moveTo>
                    <a:pt x="308" y="152"/>
                  </a:moveTo>
                  <a:cubicBezTo>
                    <a:pt x="309" y="151"/>
                    <a:pt x="309" y="151"/>
                    <a:pt x="309" y="151"/>
                  </a:cubicBezTo>
                  <a:cubicBezTo>
                    <a:pt x="309" y="152"/>
                    <a:pt x="309" y="152"/>
                    <a:pt x="309" y="152"/>
                  </a:cubicBezTo>
                  <a:cubicBezTo>
                    <a:pt x="309" y="152"/>
                    <a:pt x="309" y="152"/>
                    <a:pt x="309" y="152"/>
                  </a:cubicBezTo>
                  <a:cubicBezTo>
                    <a:pt x="308" y="152"/>
                    <a:pt x="308" y="152"/>
                    <a:pt x="308" y="152"/>
                  </a:cubicBezTo>
                  <a:cubicBezTo>
                    <a:pt x="308" y="152"/>
                    <a:pt x="308" y="152"/>
                    <a:pt x="308" y="152"/>
                  </a:cubicBezTo>
                  <a:close/>
                  <a:moveTo>
                    <a:pt x="307" y="152"/>
                  </a:moveTo>
                  <a:cubicBezTo>
                    <a:pt x="307" y="151"/>
                    <a:pt x="307" y="151"/>
                    <a:pt x="307" y="151"/>
                  </a:cubicBezTo>
                  <a:cubicBezTo>
                    <a:pt x="308" y="151"/>
                    <a:pt x="308" y="151"/>
                    <a:pt x="308" y="151"/>
                  </a:cubicBezTo>
                  <a:cubicBezTo>
                    <a:pt x="308" y="151"/>
                    <a:pt x="308" y="151"/>
                    <a:pt x="308" y="151"/>
                  </a:cubicBezTo>
                  <a:cubicBezTo>
                    <a:pt x="308" y="151"/>
                    <a:pt x="308" y="151"/>
                    <a:pt x="308" y="151"/>
                  </a:cubicBezTo>
                  <a:cubicBezTo>
                    <a:pt x="307" y="152"/>
                    <a:pt x="307" y="152"/>
                    <a:pt x="307" y="152"/>
                  </a:cubicBezTo>
                  <a:cubicBezTo>
                    <a:pt x="307" y="152"/>
                    <a:pt x="307" y="152"/>
                    <a:pt x="307" y="152"/>
                  </a:cubicBezTo>
                  <a:cubicBezTo>
                    <a:pt x="307" y="152"/>
                    <a:pt x="307" y="152"/>
                    <a:pt x="307" y="152"/>
                  </a:cubicBezTo>
                  <a:close/>
                  <a:moveTo>
                    <a:pt x="304" y="160"/>
                  </a:moveTo>
                  <a:cubicBezTo>
                    <a:pt x="305" y="160"/>
                    <a:pt x="305" y="160"/>
                    <a:pt x="305" y="160"/>
                  </a:cubicBezTo>
                  <a:cubicBezTo>
                    <a:pt x="305" y="160"/>
                    <a:pt x="305" y="160"/>
                    <a:pt x="305" y="160"/>
                  </a:cubicBezTo>
                  <a:cubicBezTo>
                    <a:pt x="305" y="160"/>
                    <a:pt x="305" y="160"/>
                    <a:pt x="305" y="160"/>
                  </a:cubicBezTo>
                  <a:cubicBezTo>
                    <a:pt x="304" y="160"/>
                    <a:pt x="304" y="160"/>
                    <a:pt x="304" y="160"/>
                  </a:cubicBezTo>
                  <a:close/>
                  <a:moveTo>
                    <a:pt x="308" y="163"/>
                  </a:moveTo>
                  <a:cubicBezTo>
                    <a:pt x="308" y="164"/>
                    <a:pt x="308" y="164"/>
                    <a:pt x="308" y="164"/>
                  </a:cubicBezTo>
                  <a:cubicBezTo>
                    <a:pt x="309" y="164"/>
                    <a:pt x="309" y="164"/>
                    <a:pt x="309" y="164"/>
                  </a:cubicBezTo>
                  <a:cubicBezTo>
                    <a:pt x="309" y="163"/>
                    <a:pt x="309" y="163"/>
                    <a:pt x="309" y="163"/>
                  </a:cubicBezTo>
                  <a:cubicBezTo>
                    <a:pt x="308" y="163"/>
                    <a:pt x="308" y="163"/>
                    <a:pt x="308" y="163"/>
                  </a:cubicBezTo>
                  <a:cubicBezTo>
                    <a:pt x="308" y="163"/>
                    <a:pt x="308" y="163"/>
                    <a:pt x="308" y="163"/>
                  </a:cubicBezTo>
                  <a:close/>
                  <a:moveTo>
                    <a:pt x="315" y="170"/>
                  </a:moveTo>
                  <a:cubicBezTo>
                    <a:pt x="314" y="169"/>
                    <a:pt x="314" y="169"/>
                    <a:pt x="314" y="169"/>
                  </a:cubicBezTo>
                  <a:cubicBezTo>
                    <a:pt x="315" y="168"/>
                    <a:pt x="315" y="168"/>
                    <a:pt x="315" y="168"/>
                  </a:cubicBezTo>
                  <a:cubicBezTo>
                    <a:pt x="315" y="169"/>
                    <a:pt x="315" y="169"/>
                    <a:pt x="315" y="169"/>
                  </a:cubicBezTo>
                  <a:cubicBezTo>
                    <a:pt x="315" y="169"/>
                    <a:pt x="315" y="169"/>
                    <a:pt x="315" y="169"/>
                  </a:cubicBezTo>
                  <a:cubicBezTo>
                    <a:pt x="315" y="170"/>
                    <a:pt x="315" y="170"/>
                    <a:pt x="315" y="170"/>
                  </a:cubicBezTo>
                  <a:cubicBezTo>
                    <a:pt x="315" y="170"/>
                    <a:pt x="315" y="170"/>
                    <a:pt x="315" y="170"/>
                  </a:cubicBezTo>
                  <a:close/>
                  <a:moveTo>
                    <a:pt x="318" y="173"/>
                  </a:moveTo>
                  <a:cubicBezTo>
                    <a:pt x="318" y="173"/>
                    <a:pt x="318" y="173"/>
                    <a:pt x="318" y="173"/>
                  </a:cubicBezTo>
                  <a:cubicBezTo>
                    <a:pt x="319" y="172"/>
                    <a:pt x="319" y="172"/>
                    <a:pt x="319" y="172"/>
                  </a:cubicBezTo>
                  <a:cubicBezTo>
                    <a:pt x="319" y="172"/>
                    <a:pt x="319" y="172"/>
                    <a:pt x="319" y="172"/>
                  </a:cubicBezTo>
                  <a:cubicBezTo>
                    <a:pt x="319" y="172"/>
                    <a:pt x="319" y="172"/>
                    <a:pt x="319" y="172"/>
                  </a:cubicBezTo>
                  <a:cubicBezTo>
                    <a:pt x="319" y="173"/>
                    <a:pt x="319" y="173"/>
                    <a:pt x="319" y="173"/>
                  </a:cubicBezTo>
                  <a:cubicBezTo>
                    <a:pt x="318" y="173"/>
                    <a:pt x="318" y="173"/>
                    <a:pt x="318" y="173"/>
                  </a:cubicBezTo>
                  <a:cubicBezTo>
                    <a:pt x="318" y="173"/>
                    <a:pt x="318" y="173"/>
                    <a:pt x="318" y="173"/>
                  </a:cubicBezTo>
                  <a:close/>
                  <a:moveTo>
                    <a:pt x="293" y="88"/>
                  </a:moveTo>
                  <a:cubicBezTo>
                    <a:pt x="293" y="87"/>
                    <a:pt x="293" y="87"/>
                    <a:pt x="293" y="87"/>
                  </a:cubicBezTo>
                  <a:cubicBezTo>
                    <a:pt x="294" y="87"/>
                    <a:pt x="294" y="87"/>
                    <a:pt x="294" y="87"/>
                  </a:cubicBezTo>
                  <a:cubicBezTo>
                    <a:pt x="294" y="86"/>
                    <a:pt x="294" y="86"/>
                    <a:pt x="294" y="86"/>
                  </a:cubicBezTo>
                  <a:cubicBezTo>
                    <a:pt x="296" y="85"/>
                    <a:pt x="296" y="85"/>
                    <a:pt x="296" y="85"/>
                  </a:cubicBezTo>
                  <a:cubicBezTo>
                    <a:pt x="297" y="85"/>
                    <a:pt x="297" y="85"/>
                    <a:pt x="297" y="85"/>
                  </a:cubicBezTo>
                  <a:cubicBezTo>
                    <a:pt x="297" y="85"/>
                    <a:pt x="297" y="85"/>
                    <a:pt x="297" y="85"/>
                  </a:cubicBezTo>
                  <a:cubicBezTo>
                    <a:pt x="295" y="86"/>
                    <a:pt x="295" y="86"/>
                    <a:pt x="295" y="86"/>
                  </a:cubicBezTo>
                  <a:cubicBezTo>
                    <a:pt x="295" y="87"/>
                    <a:pt x="295" y="87"/>
                    <a:pt x="295" y="87"/>
                  </a:cubicBezTo>
                  <a:cubicBezTo>
                    <a:pt x="295" y="87"/>
                    <a:pt x="295" y="87"/>
                    <a:pt x="295" y="87"/>
                  </a:cubicBezTo>
                  <a:cubicBezTo>
                    <a:pt x="295" y="88"/>
                    <a:pt x="295" y="88"/>
                    <a:pt x="295" y="88"/>
                  </a:cubicBezTo>
                  <a:cubicBezTo>
                    <a:pt x="295" y="88"/>
                    <a:pt x="295" y="88"/>
                    <a:pt x="295" y="88"/>
                  </a:cubicBezTo>
                  <a:cubicBezTo>
                    <a:pt x="295" y="87"/>
                    <a:pt x="295" y="87"/>
                    <a:pt x="295" y="87"/>
                  </a:cubicBezTo>
                  <a:cubicBezTo>
                    <a:pt x="294" y="87"/>
                    <a:pt x="294" y="87"/>
                    <a:pt x="294" y="87"/>
                  </a:cubicBezTo>
                  <a:cubicBezTo>
                    <a:pt x="294" y="88"/>
                    <a:pt x="294" y="88"/>
                    <a:pt x="294" y="88"/>
                  </a:cubicBezTo>
                  <a:cubicBezTo>
                    <a:pt x="293" y="88"/>
                    <a:pt x="293" y="88"/>
                    <a:pt x="293" y="88"/>
                  </a:cubicBezTo>
                  <a:close/>
                  <a:moveTo>
                    <a:pt x="289" y="84"/>
                  </a:moveTo>
                  <a:cubicBezTo>
                    <a:pt x="289" y="84"/>
                    <a:pt x="289" y="84"/>
                    <a:pt x="289" y="84"/>
                  </a:cubicBezTo>
                  <a:cubicBezTo>
                    <a:pt x="290" y="84"/>
                    <a:pt x="290" y="84"/>
                    <a:pt x="290" y="84"/>
                  </a:cubicBezTo>
                  <a:cubicBezTo>
                    <a:pt x="290" y="84"/>
                    <a:pt x="290" y="84"/>
                    <a:pt x="290" y="84"/>
                  </a:cubicBezTo>
                  <a:cubicBezTo>
                    <a:pt x="290" y="84"/>
                    <a:pt x="290" y="84"/>
                    <a:pt x="290" y="84"/>
                  </a:cubicBezTo>
                  <a:cubicBezTo>
                    <a:pt x="289" y="84"/>
                    <a:pt x="289" y="84"/>
                    <a:pt x="289" y="84"/>
                  </a:cubicBezTo>
                  <a:close/>
                  <a:moveTo>
                    <a:pt x="265" y="74"/>
                  </a:moveTo>
                  <a:cubicBezTo>
                    <a:pt x="264" y="74"/>
                    <a:pt x="264" y="74"/>
                    <a:pt x="264" y="74"/>
                  </a:cubicBezTo>
                  <a:cubicBezTo>
                    <a:pt x="264" y="73"/>
                    <a:pt x="264" y="73"/>
                    <a:pt x="264" y="73"/>
                  </a:cubicBezTo>
                  <a:cubicBezTo>
                    <a:pt x="264" y="72"/>
                    <a:pt x="264" y="72"/>
                    <a:pt x="264" y="72"/>
                  </a:cubicBezTo>
                  <a:cubicBezTo>
                    <a:pt x="264" y="71"/>
                    <a:pt x="264" y="71"/>
                    <a:pt x="264" y="71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65" y="70"/>
                    <a:pt x="265" y="70"/>
                    <a:pt x="265" y="70"/>
                  </a:cubicBezTo>
                  <a:cubicBezTo>
                    <a:pt x="266" y="70"/>
                    <a:pt x="266" y="70"/>
                    <a:pt x="266" y="70"/>
                  </a:cubicBezTo>
                  <a:cubicBezTo>
                    <a:pt x="266" y="71"/>
                    <a:pt x="266" y="71"/>
                    <a:pt x="266" y="71"/>
                  </a:cubicBezTo>
                  <a:cubicBezTo>
                    <a:pt x="265" y="73"/>
                    <a:pt x="265" y="73"/>
                    <a:pt x="265" y="73"/>
                  </a:cubicBezTo>
                  <a:cubicBezTo>
                    <a:pt x="265" y="73"/>
                    <a:pt x="265" y="73"/>
                    <a:pt x="265" y="73"/>
                  </a:cubicBezTo>
                  <a:cubicBezTo>
                    <a:pt x="265" y="74"/>
                    <a:pt x="265" y="74"/>
                    <a:pt x="265" y="74"/>
                  </a:cubicBezTo>
                  <a:cubicBezTo>
                    <a:pt x="266" y="74"/>
                    <a:pt x="266" y="74"/>
                    <a:pt x="266" y="74"/>
                  </a:cubicBezTo>
                  <a:cubicBezTo>
                    <a:pt x="265" y="74"/>
                    <a:pt x="265" y="74"/>
                    <a:pt x="265" y="74"/>
                  </a:cubicBezTo>
                  <a:close/>
                  <a:moveTo>
                    <a:pt x="265" y="30"/>
                  </a:moveTo>
                  <a:cubicBezTo>
                    <a:pt x="266" y="29"/>
                    <a:pt x="266" y="29"/>
                    <a:pt x="266" y="29"/>
                  </a:cubicBezTo>
                  <a:cubicBezTo>
                    <a:pt x="266" y="28"/>
                    <a:pt x="266" y="28"/>
                    <a:pt x="266" y="28"/>
                  </a:cubicBezTo>
                  <a:cubicBezTo>
                    <a:pt x="266" y="27"/>
                    <a:pt x="266" y="27"/>
                    <a:pt x="266" y="27"/>
                  </a:cubicBezTo>
                  <a:cubicBezTo>
                    <a:pt x="268" y="27"/>
                    <a:pt x="268" y="27"/>
                    <a:pt x="268" y="27"/>
                  </a:cubicBezTo>
                  <a:cubicBezTo>
                    <a:pt x="268" y="26"/>
                    <a:pt x="268" y="26"/>
                    <a:pt x="268" y="26"/>
                  </a:cubicBezTo>
                  <a:cubicBezTo>
                    <a:pt x="268" y="25"/>
                    <a:pt x="268" y="25"/>
                    <a:pt x="268" y="25"/>
                  </a:cubicBezTo>
                  <a:cubicBezTo>
                    <a:pt x="267" y="25"/>
                    <a:pt x="267" y="25"/>
                    <a:pt x="267" y="25"/>
                  </a:cubicBezTo>
                  <a:cubicBezTo>
                    <a:pt x="266" y="25"/>
                    <a:pt x="266" y="25"/>
                    <a:pt x="266" y="25"/>
                  </a:cubicBezTo>
                  <a:cubicBezTo>
                    <a:pt x="267" y="24"/>
                    <a:pt x="267" y="24"/>
                    <a:pt x="267" y="24"/>
                  </a:cubicBezTo>
                  <a:cubicBezTo>
                    <a:pt x="266" y="24"/>
                    <a:pt x="266" y="24"/>
                    <a:pt x="266" y="24"/>
                  </a:cubicBezTo>
                  <a:cubicBezTo>
                    <a:pt x="265" y="25"/>
                    <a:pt x="265" y="25"/>
                    <a:pt x="265" y="25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3" y="26"/>
                    <a:pt x="263" y="26"/>
                    <a:pt x="263" y="26"/>
                  </a:cubicBezTo>
                  <a:cubicBezTo>
                    <a:pt x="263" y="27"/>
                    <a:pt x="263" y="27"/>
                    <a:pt x="263" y="27"/>
                  </a:cubicBezTo>
                  <a:cubicBezTo>
                    <a:pt x="264" y="27"/>
                    <a:pt x="264" y="27"/>
                    <a:pt x="264" y="27"/>
                  </a:cubicBezTo>
                  <a:cubicBezTo>
                    <a:pt x="265" y="27"/>
                    <a:pt x="265" y="27"/>
                    <a:pt x="265" y="27"/>
                  </a:cubicBezTo>
                  <a:cubicBezTo>
                    <a:pt x="265" y="28"/>
                    <a:pt x="265" y="28"/>
                    <a:pt x="265" y="28"/>
                  </a:cubicBezTo>
                  <a:cubicBezTo>
                    <a:pt x="264" y="28"/>
                    <a:pt x="264" y="28"/>
                    <a:pt x="264" y="28"/>
                  </a:cubicBezTo>
                  <a:cubicBezTo>
                    <a:pt x="264" y="29"/>
                    <a:pt x="264" y="29"/>
                    <a:pt x="264" y="29"/>
                  </a:cubicBezTo>
                  <a:cubicBezTo>
                    <a:pt x="265" y="29"/>
                    <a:pt x="265" y="29"/>
                    <a:pt x="265" y="29"/>
                  </a:cubicBezTo>
                  <a:cubicBezTo>
                    <a:pt x="265" y="30"/>
                    <a:pt x="265" y="30"/>
                    <a:pt x="265" y="30"/>
                  </a:cubicBezTo>
                  <a:close/>
                  <a:moveTo>
                    <a:pt x="253" y="54"/>
                  </a:moveTo>
                  <a:cubicBezTo>
                    <a:pt x="253" y="53"/>
                    <a:pt x="253" y="53"/>
                    <a:pt x="253" y="53"/>
                  </a:cubicBezTo>
                  <a:cubicBezTo>
                    <a:pt x="254" y="53"/>
                    <a:pt x="254" y="53"/>
                    <a:pt x="254" y="53"/>
                  </a:cubicBezTo>
                  <a:cubicBezTo>
                    <a:pt x="253" y="52"/>
                    <a:pt x="253" y="52"/>
                    <a:pt x="253" y="52"/>
                  </a:cubicBezTo>
                  <a:cubicBezTo>
                    <a:pt x="253" y="51"/>
                    <a:pt x="253" y="51"/>
                    <a:pt x="253" y="51"/>
                  </a:cubicBezTo>
                  <a:cubicBezTo>
                    <a:pt x="253" y="51"/>
                    <a:pt x="253" y="51"/>
                    <a:pt x="253" y="51"/>
                  </a:cubicBezTo>
                  <a:cubicBezTo>
                    <a:pt x="253" y="50"/>
                    <a:pt x="253" y="50"/>
                    <a:pt x="253" y="50"/>
                  </a:cubicBezTo>
                  <a:cubicBezTo>
                    <a:pt x="253" y="50"/>
                    <a:pt x="253" y="50"/>
                    <a:pt x="253" y="50"/>
                  </a:cubicBezTo>
                  <a:cubicBezTo>
                    <a:pt x="254" y="50"/>
                    <a:pt x="254" y="50"/>
                    <a:pt x="254" y="50"/>
                  </a:cubicBezTo>
                  <a:cubicBezTo>
                    <a:pt x="255" y="50"/>
                    <a:pt x="255" y="50"/>
                    <a:pt x="255" y="50"/>
                  </a:cubicBezTo>
                  <a:cubicBezTo>
                    <a:pt x="255" y="50"/>
                    <a:pt x="255" y="50"/>
                    <a:pt x="255" y="50"/>
                  </a:cubicBezTo>
                  <a:cubicBezTo>
                    <a:pt x="256" y="50"/>
                    <a:pt x="256" y="50"/>
                    <a:pt x="256" y="50"/>
                  </a:cubicBezTo>
                  <a:cubicBezTo>
                    <a:pt x="255" y="49"/>
                    <a:pt x="255" y="49"/>
                    <a:pt x="255" y="49"/>
                  </a:cubicBezTo>
                  <a:cubicBezTo>
                    <a:pt x="254" y="48"/>
                    <a:pt x="254" y="48"/>
                    <a:pt x="254" y="48"/>
                  </a:cubicBezTo>
                  <a:cubicBezTo>
                    <a:pt x="254" y="48"/>
                    <a:pt x="254" y="48"/>
                    <a:pt x="254" y="48"/>
                  </a:cubicBezTo>
                  <a:cubicBezTo>
                    <a:pt x="255" y="48"/>
                    <a:pt x="255" y="48"/>
                    <a:pt x="255" y="48"/>
                  </a:cubicBezTo>
                  <a:cubicBezTo>
                    <a:pt x="254" y="47"/>
                    <a:pt x="254" y="47"/>
                    <a:pt x="254" y="47"/>
                  </a:cubicBezTo>
                  <a:cubicBezTo>
                    <a:pt x="255" y="46"/>
                    <a:pt x="255" y="46"/>
                    <a:pt x="255" y="46"/>
                  </a:cubicBezTo>
                  <a:cubicBezTo>
                    <a:pt x="255" y="45"/>
                    <a:pt x="255" y="45"/>
                    <a:pt x="255" y="45"/>
                  </a:cubicBezTo>
                  <a:cubicBezTo>
                    <a:pt x="255" y="44"/>
                    <a:pt x="255" y="44"/>
                    <a:pt x="255" y="44"/>
                  </a:cubicBezTo>
                  <a:cubicBezTo>
                    <a:pt x="256" y="44"/>
                    <a:pt x="256" y="44"/>
                    <a:pt x="256" y="44"/>
                  </a:cubicBezTo>
                  <a:cubicBezTo>
                    <a:pt x="256" y="44"/>
                    <a:pt x="256" y="44"/>
                    <a:pt x="256" y="44"/>
                  </a:cubicBezTo>
                  <a:cubicBezTo>
                    <a:pt x="256" y="42"/>
                    <a:pt x="256" y="42"/>
                    <a:pt x="256" y="42"/>
                  </a:cubicBezTo>
                  <a:cubicBezTo>
                    <a:pt x="257" y="42"/>
                    <a:pt x="257" y="42"/>
                    <a:pt x="257" y="42"/>
                  </a:cubicBezTo>
                  <a:cubicBezTo>
                    <a:pt x="258" y="41"/>
                    <a:pt x="258" y="41"/>
                    <a:pt x="258" y="41"/>
                  </a:cubicBezTo>
                  <a:cubicBezTo>
                    <a:pt x="259" y="41"/>
                    <a:pt x="259" y="41"/>
                    <a:pt x="259" y="41"/>
                  </a:cubicBezTo>
                  <a:cubicBezTo>
                    <a:pt x="260" y="42"/>
                    <a:pt x="260" y="42"/>
                    <a:pt x="260" y="42"/>
                  </a:cubicBezTo>
                  <a:cubicBezTo>
                    <a:pt x="260" y="43"/>
                    <a:pt x="260" y="43"/>
                    <a:pt x="260" y="43"/>
                  </a:cubicBezTo>
                  <a:cubicBezTo>
                    <a:pt x="260" y="44"/>
                    <a:pt x="260" y="44"/>
                    <a:pt x="260" y="44"/>
                  </a:cubicBezTo>
                  <a:cubicBezTo>
                    <a:pt x="261" y="44"/>
                    <a:pt x="261" y="44"/>
                    <a:pt x="261" y="44"/>
                  </a:cubicBezTo>
                  <a:cubicBezTo>
                    <a:pt x="261" y="44"/>
                    <a:pt x="261" y="44"/>
                    <a:pt x="261" y="44"/>
                  </a:cubicBezTo>
                  <a:cubicBezTo>
                    <a:pt x="261" y="45"/>
                    <a:pt x="261" y="45"/>
                    <a:pt x="261" y="45"/>
                  </a:cubicBezTo>
                  <a:cubicBezTo>
                    <a:pt x="262" y="46"/>
                    <a:pt x="262" y="46"/>
                    <a:pt x="262" y="46"/>
                  </a:cubicBezTo>
                  <a:cubicBezTo>
                    <a:pt x="262" y="46"/>
                    <a:pt x="262" y="46"/>
                    <a:pt x="262" y="46"/>
                  </a:cubicBezTo>
                  <a:cubicBezTo>
                    <a:pt x="262" y="47"/>
                    <a:pt x="262" y="47"/>
                    <a:pt x="262" y="47"/>
                  </a:cubicBezTo>
                  <a:cubicBezTo>
                    <a:pt x="263" y="47"/>
                    <a:pt x="263" y="47"/>
                    <a:pt x="263" y="47"/>
                  </a:cubicBezTo>
                  <a:cubicBezTo>
                    <a:pt x="263" y="47"/>
                    <a:pt x="263" y="47"/>
                    <a:pt x="263" y="47"/>
                  </a:cubicBezTo>
                  <a:cubicBezTo>
                    <a:pt x="263" y="48"/>
                    <a:pt x="263" y="48"/>
                    <a:pt x="263" y="48"/>
                  </a:cubicBezTo>
                  <a:cubicBezTo>
                    <a:pt x="264" y="50"/>
                    <a:pt x="264" y="50"/>
                    <a:pt x="264" y="50"/>
                  </a:cubicBezTo>
                  <a:cubicBezTo>
                    <a:pt x="263" y="50"/>
                    <a:pt x="263" y="50"/>
                    <a:pt x="263" y="50"/>
                  </a:cubicBezTo>
                  <a:cubicBezTo>
                    <a:pt x="262" y="51"/>
                    <a:pt x="262" y="51"/>
                    <a:pt x="262" y="51"/>
                  </a:cubicBezTo>
                  <a:cubicBezTo>
                    <a:pt x="262" y="51"/>
                    <a:pt x="262" y="51"/>
                    <a:pt x="262" y="51"/>
                  </a:cubicBezTo>
                  <a:cubicBezTo>
                    <a:pt x="261" y="51"/>
                    <a:pt x="261" y="51"/>
                    <a:pt x="261" y="51"/>
                  </a:cubicBezTo>
                  <a:cubicBezTo>
                    <a:pt x="261" y="51"/>
                    <a:pt x="261" y="51"/>
                    <a:pt x="261" y="51"/>
                  </a:cubicBezTo>
                  <a:cubicBezTo>
                    <a:pt x="262" y="51"/>
                    <a:pt x="262" y="51"/>
                    <a:pt x="262" y="51"/>
                  </a:cubicBezTo>
                  <a:cubicBezTo>
                    <a:pt x="262" y="52"/>
                    <a:pt x="262" y="52"/>
                    <a:pt x="262" y="52"/>
                  </a:cubicBezTo>
                  <a:cubicBezTo>
                    <a:pt x="262" y="53"/>
                    <a:pt x="262" y="53"/>
                    <a:pt x="262" y="53"/>
                  </a:cubicBezTo>
                  <a:cubicBezTo>
                    <a:pt x="260" y="54"/>
                    <a:pt x="260" y="54"/>
                    <a:pt x="260" y="54"/>
                  </a:cubicBezTo>
                  <a:cubicBezTo>
                    <a:pt x="260" y="55"/>
                    <a:pt x="260" y="55"/>
                    <a:pt x="260" y="55"/>
                  </a:cubicBezTo>
                  <a:cubicBezTo>
                    <a:pt x="259" y="54"/>
                    <a:pt x="259" y="54"/>
                    <a:pt x="259" y="54"/>
                  </a:cubicBezTo>
                  <a:cubicBezTo>
                    <a:pt x="259" y="54"/>
                    <a:pt x="259" y="54"/>
                    <a:pt x="259" y="54"/>
                  </a:cubicBezTo>
                  <a:cubicBezTo>
                    <a:pt x="259" y="53"/>
                    <a:pt x="259" y="53"/>
                    <a:pt x="259" y="53"/>
                  </a:cubicBezTo>
                  <a:cubicBezTo>
                    <a:pt x="258" y="54"/>
                    <a:pt x="258" y="54"/>
                    <a:pt x="258" y="54"/>
                  </a:cubicBezTo>
                  <a:cubicBezTo>
                    <a:pt x="257" y="54"/>
                    <a:pt x="257" y="54"/>
                    <a:pt x="257" y="54"/>
                  </a:cubicBezTo>
                  <a:cubicBezTo>
                    <a:pt x="256" y="54"/>
                    <a:pt x="256" y="54"/>
                    <a:pt x="256" y="54"/>
                  </a:cubicBezTo>
                  <a:cubicBezTo>
                    <a:pt x="255" y="54"/>
                    <a:pt x="255" y="54"/>
                    <a:pt x="255" y="54"/>
                  </a:cubicBezTo>
                  <a:cubicBezTo>
                    <a:pt x="255" y="53"/>
                    <a:pt x="255" y="53"/>
                    <a:pt x="255" y="53"/>
                  </a:cubicBezTo>
                  <a:cubicBezTo>
                    <a:pt x="255" y="53"/>
                    <a:pt x="255" y="53"/>
                    <a:pt x="255" y="53"/>
                  </a:cubicBezTo>
                  <a:cubicBezTo>
                    <a:pt x="254" y="54"/>
                    <a:pt x="254" y="54"/>
                    <a:pt x="254" y="54"/>
                  </a:cubicBezTo>
                  <a:cubicBezTo>
                    <a:pt x="253" y="54"/>
                    <a:pt x="253" y="54"/>
                    <a:pt x="253" y="54"/>
                  </a:cubicBezTo>
                  <a:close/>
                  <a:moveTo>
                    <a:pt x="264" y="53"/>
                  </a:moveTo>
                  <a:cubicBezTo>
                    <a:pt x="264" y="53"/>
                    <a:pt x="264" y="53"/>
                    <a:pt x="264" y="53"/>
                  </a:cubicBezTo>
                  <a:cubicBezTo>
                    <a:pt x="264" y="52"/>
                    <a:pt x="264" y="52"/>
                    <a:pt x="264" y="52"/>
                  </a:cubicBezTo>
                  <a:cubicBezTo>
                    <a:pt x="264" y="51"/>
                    <a:pt x="264" y="51"/>
                    <a:pt x="264" y="51"/>
                  </a:cubicBezTo>
                  <a:cubicBezTo>
                    <a:pt x="264" y="51"/>
                    <a:pt x="264" y="51"/>
                    <a:pt x="264" y="51"/>
                  </a:cubicBezTo>
                  <a:cubicBezTo>
                    <a:pt x="263" y="51"/>
                    <a:pt x="263" y="51"/>
                    <a:pt x="263" y="51"/>
                  </a:cubicBezTo>
                  <a:cubicBezTo>
                    <a:pt x="263" y="52"/>
                    <a:pt x="263" y="52"/>
                    <a:pt x="263" y="52"/>
                  </a:cubicBezTo>
                  <a:cubicBezTo>
                    <a:pt x="264" y="53"/>
                    <a:pt x="264" y="53"/>
                    <a:pt x="264" y="53"/>
                  </a:cubicBezTo>
                  <a:close/>
                  <a:moveTo>
                    <a:pt x="267" y="65"/>
                  </a:moveTo>
                  <a:cubicBezTo>
                    <a:pt x="267" y="66"/>
                    <a:pt x="267" y="66"/>
                    <a:pt x="267" y="66"/>
                  </a:cubicBezTo>
                  <a:cubicBezTo>
                    <a:pt x="268" y="66"/>
                    <a:pt x="268" y="66"/>
                    <a:pt x="268" y="66"/>
                  </a:cubicBezTo>
                  <a:cubicBezTo>
                    <a:pt x="269" y="66"/>
                    <a:pt x="269" y="66"/>
                    <a:pt x="269" y="66"/>
                  </a:cubicBezTo>
                  <a:cubicBezTo>
                    <a:pt x="270" y="66"/>
                    <a:pt x="270" y="66"/>
                    <a:pt x="270" y="66"/>
                  </a:cubicBezTo>
                  <a:cubicBezTo>
                    <a:pt x="270" y="65"/>
                    <a:pt x="270" y="65"/>
                    <a:pt x="270" y="65"/>
                  </a:cubicBezTo>
                  <a:cubicBezTo>
                    <a:pt x="271" y="64"/>
                    <a:pt x="271" y="64"/>
                    <a:pt x="271" y="64"/>
                  </a:cubicBezTo>
                  <a:cubicBezTo>
                    <a:pt x="270" y="64"/>
                    <a:pt x="270" y="64"/>
                    <a:pt x="270" y="64"/>
                  </a:cubicBezTo>
                  <a:cubicBezTo>
                    <a:pt x="270" y="63"/>
                    <a:pt x="270" y="63"/>
                    <a:pt x="270" y="63"/>
                  </a:cubicBezTo>
                  <a:cubicBezTo>
                    <a:pt x="270" y="63"/>
                    <a:pt x="270" y="63"/>
                    <a:pt x="270" y="63"/>
                  </a:cubicBezTo>
                  <a:cubicBezTo>
                    <a:pt x="269" y="63"/>
                    <a:pt x="269" y="63"/>
                    <a:pt x="269" y="63"/>
                  </a:cubicBezTo>
                  <a:cubicBezTo>
                    <a:pt x="269" y="62"/>
                    <a:pt x="269" y="62"/>
                    <a:pt x="269" y="62"/>
                  </a:cubicBezTo>
                  <a:cubicBezTo>
                    <a:pt x="268" y="62"/>
                    <a:pt x="268" y="62"/>
                    <a:pt x="268" y="62"/>
                  </a:cubicBezTo>
                  <a:cubicBezTo>
                    <a:pt x="267" y="63"/>
                    <a:pt x="267" y="63"/>
                    <a:pt x="267" y="63"/>
                  </a:cubicBezTo>
                  <a:cubicBezTo>
                    <a:pt x="267" y="63"/>
                    <a:pt x="267" y="63"/>
                    <a:pt x="267" y="63"/>
                  </a:cubicBezTo>
                  <a:cubicBezTo>
                    <a:pt x="267" y="64"/>
                    <a:pt x="267" y="64"/>
                    <a:pt x="267" y="64"/>
                  </a:cubicBezTo>
                  <a:cubicBezTo>
                    <a:pt x="267" y="65"/>
                    <a:pt x="267" y="65"/>
                    <a:pt x="267" y="65"/>
                  </a:cubicBezTo>
                  <a:close/>
                  <a:moveTo>
                    <a:pt x="266" y="65"/>
                  </a:moveTo>
                  <a:cubicBezTo>
                    <a:pt x="266" y="66"/>
                    <a:pt x="266" y="66"/>
                    <a:pt x="266" y="66"/>
                  </a:cubicBezTo>
                  <a:cubicBezTo>
                    <a:pt x="266" y="66"/>
                    <a:pt x="266" y="66"/>
                    <a:pt x="266" y="66"/>
                  </a:cubicBezTo>
                  <a:cubicBezTo>
                    <a:pt x="266" y="67"/>
                    <a:pt x="266" y="67"/>
                    <a:pt x="266" y="67"/>
                  </a:cubicBezTo>
                  <a:cubicBezTo>
                    <a:pt x="267" y="66"/>
                    <a:pt x="267" y="66"/>
                    <a:pt x="267" y="66"/>
                  </a:cubicBezTo>
                  <a:cubicBezTo>
                    <a:pt x="266" y="66"/>
                    <a:pt x="266" y="66"/>
                    <a:pt x="266" y="66"/>
                  </a:cubicBezTo>
                  <a:cubicBezTo>
                    <a:pt x="266" y="66"/>
                    <a:pt x="266" y="66"/>
                    <a:pt x="266" y="66"/>
                  </a:cubicBezTo>
                  <a:cubicBezTo>
                    <a:pt x="266" y="65"/>
                    <a:pt x="266" y="65"/>
                    <a:pt x="266" y="65"/>
                  </a:cubicBezTo>
                  <a:cubicBezTo>
                    <a:pt x="266" y="65"/>
                    <a:pt x="266" y="65"/>
                    <a:pt x="266" y="65"/>
                  </a:cubicBezTo>
                  <a:close/>
                  <a:moveTo>
                    <a:pt x="253" y="59"/>
                  </a:moveTo>
                  <a:cubicBezTo>
                    <a:pt x="253" y="58"/>
                    <a:pt x="253" y="58"/>
                    <a:pt x="253" y="58"/>
                  </a:cubicBezTo>
                  <a:cubicBezTo>
                    <a:pt x="253" y="57"/>
                    <a:pt x="253" y="57"/>
                    <a:pt x="253" y="57"/>
                  </a:cubicBezTo>
                  <a:cubicBezTo>
                    <a:pt x="254" y="56"/>
                    <a:pt x="254" y="56"/>
                    <a:pt x="254" y="56"/>
                  </a:cubicBezTo>
                  <a:cubicBezTo>
                    <a:pt x="255" y="56"/>
                    <a:pt x="255" y="56"/>
                    <a:pt x="255" y="56"/>
                  </a:cubicBezTo>
                  <a:cubicBezTo>
                    <a:pt x="255" y="56"/>
                    <a:pt x="255" y="56"/>
                    <a:pt x="255" y="56"/>
                  </a:cubicBezTo>
                  <a:cubicBezTo>
                    <a:pt x="256" y="56"/>
                    <a:pt x="256" y="56"/>
                    <a:pt x="256" y="56"/>
                  </a:cubicBezTo>
                  <a:cubicBezTo>
                    <a:pt x="257" y="56"/>
                    <a:pt x="257" y="56"/>
                    <a:pt x="257" y="56"/>
                  </a:cubicBezTo>
                  <a:cubicBezTo>
                    <a:pt x="257" y="56"/>
                    <a:pt x="257" y="56"/>
                    <a:pt x="257" y="56"/>
                  </a:cubicBezTo>
                  <a:cubicBezTo>
                    <a:pt x="257" y="57"/>
                    <a:pt x="257" y="57"/>
                    <a:pt x="257" y="57"/>
                  </a:cubicBezTo>
                  <a:cubicBezTo>
                    <a:pt x="258" y="57"/>
                    <a:pt x="258" y="57"/>
                    <a:pt x="258" y="57"/>
                  </a:cubicBezTo>
                  <a:cubicBezTo>
                    <a:pt x="258" y="56"/>
                    <a:pt x="258" y="56"/>
                    <a:pt x="258" y="56"/>
                  </a:cubicBezTo>
                  <a:cubicBezTo>
                    <a:pt x="259" y="57"/>
                    <a:pt x="259" y="57"/>
                    <a:pt x="259" y="57"/>
                  </a:cubicBezTo>
                  <a:cubicBezTo>
                    <a:pt x="260" y="57"/>
                    <a:pt x="260" y="57"/>
                    <a:pt x="260" y="57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61" y="58"/>
                    <a:pt x="261" y="58"/>
                    <a:pt x="261" y="58"/>
                  </a:cubicBezTo>
                  <a:cubicBezTo>
                    <a:pt x="261" y="58"/>
                    <a:pt x="261" y="58"/>
                    <a:pt x="261" y="58"/>
                  </a:cubicBezTo>
                  <a:cubicBezTo>
                    <a:pt x="261" y="59"/>
                    <a:pt x="261" y="59"/>
                    <a:pt x="261" y="59"/>
                  </a:cubicBezTo>
                  <a:cubicBezTo>
                    <a:pt x="262" y="59"/>
                    <a:pt x="262" y="59"/>
                    <a:pt x="262" y="59"/>
                  </a:cubicBezTo>
                  <a:cubicBezTo>
                    <a:pt x="262" y="58"/>
                    <a:pt x="262" y="58"/>
                    <a:pt x="262" y="58"/>
                  </a:cubicBezTo>
                  <a:cubicBezTo>
                    <a:pt x="263" y="59"/>
                    <a:pt x="263" y="59"/>
                    <a:pt x="263" y="59"/>
                  </a:cubicBezTo>
                  <a:cubicBezTo>
                    <a:pt x="263" y="60"/>
                    <a:pt x="263" y="60"/>
                    <a:pt x="263" y="60"/>
                  </a:cubicBezTo>
                  <a:cubicBezTo>
                    <a:pt x="263" y="60"/>
                    <a:pt x="263" y="60"/>
                    <a:pt x="263" y="60"/>
                  </a:cubicBezTo>
                  <a:cubicBezTo>
                    <a:pt x="263" y="60"/>
                    <a:pt x="263" y="60"/>
                    <a:pt x="263" y="60"/>
                  </a:cubicBezTo>
                  <a:cubicBezTo>
                    <a:pt x="263" y="61"/>
                    <a:pt x="263" y="61"/>
                    <a:pt x="263" y="61"/>
                  </a:cubicBezTo>
                  <a:cubicBezTo>
                    <a:pt x="262" y="61"/>
                    <a:pt x="262" y="61"/>
                    <a:pt x="262" y="61"/>
                  </a:cubicBezTo>
                  <a:cubicBezTo>
                    <a:pt x="261" y="61"/>
                    <a:pt x="261" y="61"/>
                    <a:pt x="261" y="61"/>
                  </a:cubicBezTo>
                  <a:cubicBezTo>
                    <a:pt x="260" y="62"/>
                    <a:pt x="260" y="62"/>
                    <a:pt x="260" y="62"/>
                  </a:cubicBezTo>
                  <a:cubicBezTo>
                    <a:pt x="259" y="61"/>
                    <a:pt x="259" y="61"/>
                    <a:pt x="259" y="61"/>
                  </a:cubicBezTo>
                  <a:cubicBezTo>
                    <a:pt x="258" y="61"/>
                    <a:pt x="258" y="61"/>
                    <a:pt x="258" y="61"/>
                  </a:cubicBezTo>
                  <a:cubicBezTo>
                    <a:pt x="257" y="60"/>
                    <a:pt x="257" y="60"/>
                    <a:pt x="257" y="60"/>
                  </a:cubicBezTo>
                  <a:cubicBezTo>
                    <a:pt x="256" y="60"/>
                    <a:pt x="256" y="60"/>
                    <a:pt x="256" y="60"/>
                  </a:cubicBezTo>
                  <a:cubicBezTo>
                    <a:pt x="255" y="60"/>
                    <a:pt x="255" y="60"/>
                    <a:pt x="255" y="60"/>
                  </a:cubicBezTo>
                  <a:cubicBezTo>
                    <a:pt x="254" y="59"/>
                    <a:pt x="254" y="59"/>
                    <a:pt x="254" y="59"/>
                  </a:cubicBezTo>
                  <a:cubicBezTo>
                    <a:pt x="253" y="59"/>
                    <a:pt x="253" y="59"/>
                    <a:pt x="253" y="59"/>
                  </a:cubicBezTo>
                  <a:cubicBezTo>
                    <a:pt x="253" y="59"/>
                    <a:pt x="253" y="59"/>
                    <a:pt x="253" y="59"/>
                  </a:cubicBezTo>
                  <a:close/>
                  <a:moveTo>
                    <a:pt x="242" y="46"/>
                  </a:moveTo>
                  <a:cubicBezTo>
                    <a:pt x="242" y="45"/>
                    <a:pt x="242" y="45"/>
                    <a:pt x="242" y="45"/>
                  </a:cubicBezTo>
                  <a:cubicBezTo>
                    <a:pt x="243" y="45"/>
                    <a:pt x="243" y="45"/>
                    <a:pt x="243" y="45"/>
                  </a:cubicBezTo>
                  <a:cubicBezTo>
                    <a:pt x="243" y="45"/>
                    <a:pt x="243" y="45"/>
                    <a:pt x="243" y="45"/>
                  </a:cubicBezTo>
                  <a:cubicBezTo>
                    <a:pt x="243" y="46"/>
                    <a:pt x="243" y="46"/>
                    <a:pt x="243" y="46"/>
                  </a:cubicBezTo>
                  <a:cubicBezTo>
                    <a:pt x="242" y="46"/>
                    <a:pt x="242" y="46"/>
                    <a:pt x="242" y="46"/>
                  </a:cubicBezTo>
                  <a:cubicBezTo>
                    <a:pt x="242" y="46"/>
                    <a:pt x="242" y="46"/>
                    <a:pt x="242" y="46"/>
                  </a:cubicBezTo>
                  <a:close/>
                  <a:moveTo>
                    <a:pt x="243" y="50"/>
                  </a:moveTo>
                  <a:cubicBezTo>
                    <a:pt x="243" y="52"/>
                    <a:pt x="243" y="52"/>
                    <a:pt x="243" y="52"/>
                  </a:cubicBezTo>
                  <a:cubicBezTo>
                    <a:pt x="244" y="52"/>
                    <a:pt x="244" y="52"/>
                    <a:pt x="244" y="52"/>
                  </a:cubicBezTo>
                  <a:cubicBezTo>
                    <a:pt x="244" y="52"/>
                    <a:pt x="244" y="52"/>
                    <a:pt x="244" y="52"/>
                  </a:cubicBezTo>
                  <a:cubicBezTo>
                    <a:pt x="245" y="52"/>
                    <a:pt x="245" y="52"/>
                    <a:pt x="245" y="52"/>
                  </a:cubicBezTo>
                  <a:cubicBezTo>
                    <a:pt x="245" y="53"/>
                    <a:pt x="245" y="53"/>
                    <a:pt x="245" y="53"/>
                  </a:cubicBezTo>
                  <a:cubicBezTo>
                    <a:pt x="246" y="53"/>
                    <a:pt x="246" y="53"/>
                    <a:pt x="246" y="53"/>
                  </a:cubicBezTo>
                  <a:cubicBezTo>
                    <a:pt x="247" y="52"/>
                    <a:pt x="247" y="52"/>
                    <a:pt x="247" y="52"/>
                  </a:cubicBezTo>
                  <a:cubicBezTo>
                    <a:pt x="247" y="51"/>
                    <a:pt x="247" y="51"/>
                    <a:pt x="247" y="51"/>
                  </a:cubicBezTo>
                  <a:cubicBezTo>
                    <a:pt x="248" y="51"/>
                    <a:pt x="248" y="51"/>
                    <a:pt x="248" y="51"/>
                  </a:cubicBezTo>
                  <a:cubicBezTo>
                    <a:pt x="249" y="50"/>
                    <a:pt x="249" y="50"/>
                    <a:pt x="249" y="50"/>
                  </a:cubicBezTo>
                  <a:cubicBezTo>
                    <a:pt x="249" y="49"/>
                    <a:pt x="249" y="49"/>
                    <a:pt x="249" y="49"/>
                  </a:cubicBezTo>
                  <a:cubicBezTo>
                    <a:pt x="249" y="48"/>
                    <a:pt x="249" y="48"/>
                    <a:pt x="249" y="48"/>
                  </a:cubicBezTo>
                  <a:cubicBezTo>
                    <a:pt x="250" y="47"/>
                    <a:pt x="250" y="47"/>
                    <a:pt x="250" y="47"/>
                  </a:cubicBezTo>
                  <a:cubicBezTo>
                    <a:pt x="249" y="46"/>
                    <a:pt x="249" y="46"/>
                    <a:pt x="249" y="46"/>
                  </a:cubicBezTo>
                  <a:cubicBezTo>
                    <a:pt x="249" y="46"/>
                    <a:pt x="249" y="46"/>
                    <a:pt x="249" y="46"/>
                  </a:cubicBezTo>
                  <a:cubicBezTo>
                    <a:pt x="250" y="46"/>
                    <a:pt x="250" y="46"/>
                    <a:pt x="250" y="46"/>
                  </a:cubicBezTo>
                  <a:cubicBezTo>
                    <a:pt x="250" y="45"/>
                    <a:pt x="250" y="45"/>
                    <a:pt x="250" y="4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2" y="44"/>
                    <a:pt x="252" y="44"/>
                    <a:pt x="252" y="44"/>
                  </a:cubicBezTo>
                  <a:cubicBezTo>
                    <a:pt x="253" y="43"/>
                    <a:pt x="253" y="43"/>
                    <a:pt x="253" y="43"/>
                  </a:cubicBezTo>
                  <a:cubicBezTo>
                    <a:pt x="253" y="42"/>
                    <a:pt x="253" y="42"/>
                    <a:pt x="253" y="42"/>
                  </a:cubicBezTo>
                  <a:cubicBezTo>
                    <a:pt x="253" y="41"/>
                    <a:pt x="253" y="41"/>
                    <a:pt x="253" y="41"/>
                  </a:cubicBezTo>
                  <a:cubicBezTo>
                    <a:pt x="253" y="41"/>
                    <a:pt x="253" y="41"/>
                    <a:pt x="253" y="41"/>
                  </a:cubicBezTo>
                  <a:cubicBezTo>
                    <a:pt x="254" y="40"/>
                    <a:pt x="254" y="40"/>
                    <a:pt x="254" y="40"/>
                  </a:cubicBezTo>
                  <a:cubicBezTo>
                    <a:pt x="253" y="40"/>
                    <a:pt x="253" y="40"/>
                    <a:pt x="253" y="40"/>
                  </a:cubicBezTo>
                  <a:cubicBezTo>
                    <a:pt x="253" y="39"/>
                    <a:pt x="253" y="39"/>
                    <a:pt x="253" y="39"/>
                  </a:cubicBezTo>
                  <a:cubicBezTo>
                    <a:pt x="253" y="39"/>
                    <a:pt x="253" y="39"/>
                    <a:pt x="253" y="39"/>
                  </a:cubicBezTo>
                  <a:cubicBezTo>
                    <a:pt x="252" y="38"/>
                    <a:pt x="252" y="38"/>
                    <a:pt x="252" y="38"/>
                  </a:cubicBezTo>
                  <a:cubicBezTo>
                    <a:pt x="251" y="38"/>
                    <a:pt x="251" y="38"/>
                    <a:pt x="251" y="38"/>
                  </a:cubicBezTo>
                  <a:cubicBezTo>
                    <a:pt x="250" y="38"/>
                    <a:pt x="250" y="38"/>
                    <a:pt x="250" y="38"/>
                  </a:cubicBezTo>
                  <a:cubicBezTo>
                    <a:pt x="251" y="37"/>
                    <a:pt x="251" y="37"/>
                    <a:pt x="251" y="37"/>
                  </a:cubicBezTo>
                  <a:cubicBezTo>
                    <a:pt x="252" y="37"/>
                    <a:pt x="252" y="37"/>
                    <a:pt x="252" y="37"/>
                  </a:cubicBezTo>
                  <a:cubicBezTo>
                    <a:pt x="252" y="36"/>
                    <a:pt x="252" y="36"/>
                    <a:pt x="252" y="36"/>
                  </a:cubicBezTo>
                  <a:cubicBezTo>
                    <a:pt x="252" y="36"/>
                    <a:pt x="252" y="36"/>
                    <a:pt x="252" y="36"/>
                  </a:cubicBezTo>
                  <a:cubicBezTo>
                    <a:pt x="252" y="35"/>
                    <a:pt x="252" y="35"/>
                    <a:pt x="252" y="35"/>
                  </a:cubicBezTo>
                  <a:cubicBezTo>
                    <a:pt x="252" y="34"/>
                    <a:pt x="252" y="34"/>
                    <a:pt x="252" y="34"/>
                  </a:cubicBezTo>
                  <a:cubicBezTo>
                    <a:pt x="251" y="33"/>
                    <a:pt x="251" y="33"/>
                    <a:pt x="251" y="33"/>
                  </a:cubicBezTo>
                  <a:cubicBezTo>
                    <a:pt x="251" y="33"/>
                    <a:pt x="251" y="33"/>
                    <a:pt x="251" y="33"/>
                  </a:cubicBezTo>
                  <a:cubicBezTo>
                    <a:pt x="249" y="34"/>
                    <a:pt x="249" y="34"/>
                    <a:pt x="249" y="34"/>
                  </a:cubicBezTo>
                  <a:cubicBezTo>
                    <a:pt x="248" y="34"/>
                    <a:pt x="248" y="34"/>
                    <a:pt x="248" y="34"/>
                  </a:cubicBezTo>
                  <a:cubicBezTo>
                    <a:pt x="248" y="35"/>
                    <a:pt x="248" y="35"/>
                    <a:pt x="248" y="35"/>
                  </a:cubicBezTo>
                  <a:cubicBezTo>
                    <a:pt x="247" y="36"/>
                    <a:pt x="247" y="36"/>
                    <a:pt x="247" y="36"/>
                  </a:cubicBezTo>
                  <a:cubicBezTo>
                    <a:pt x="247" y="35"/>
                    <a:pt x="247" y="35"/>
                    <a:pt x="247" y="35"/>
                  </a:cubicBezTo>
                  <a:cubicBezTo>
                    <a:pt x="247" y="35"/>
                    <a:pt x="247" y="35"/>
                    <a:pt x="247" y="35"/>
                  </a:cubicBezTo>
                  <a:cubicBezTo>
                    <a:pt x="247" y="34"/>
                    <a:pt x="247" y="34"/>
                    <a:pt x="247" y="34"/>
                  </a:cubicBezTo>
                  <a:cubicBezTo>
                    <a:pt x="248" y="34"/>
                    <a:pt x="248" y="34"/>
                    <a:pt x="248" y="34"/>
                  </a:cubicBezTo>
                  <a:cubicBezTo>
                    <a:pt x="248" y="33"/>
                    <a:pt x="248" y="33"/>
                    <a:pt x="248" y="33"/>
                  </a:cubicBezTo>
                  <a:cubicBezTo>
                    <a:pt x="248" y="31"/>
                    <a:pt x="248" y="31"/>
                    <a:pt x="248" y="31"/>
                  </a:cubicBezTo>
                  <a:cubicBezTo>
                    <a:pt x="248" y="30"/>
                    <a:pt x="248" y="30"/>
                    <a:pt x="248" y="30"/>
                  </a:cubicBezTo>
                  <a:cubicBezTo>
                    <a:pt x="247" y="30"/>
                    <a:pt x="247" y="30"/>
                    <a:pt x="247" y="30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6" y="29"/>
                    <a:pt x="246" y="29"/>
                    <a:pt x="246" y="29"/>
                  </a:cubicBezTo>
                  <a:cubicBezTo>
                    <a:pt x="245" y="29"/>
                    <a:pt x="245" y="29"/>
                    <a:pt x="245" y="29"/>
                  </a:cubicBezTo>
                  <a:cubicBezTo>
                    <a:pt x="244" y="29"/>
                    <a:pt x="244" y="29"/>
                    <a:pt x="244" y="29"/>
                  </a:cubicBezTo>
                  <a:cubicBezTo>
                    <a:pt x="243" y="30"/>
                    <a:pt x="243" y="30"/>
                    <a:pt x="243" y="30"/>
                  </a:cubicBezTo>
                  <a:cubicBezTo>
                    <a:pt x="243" y="29"/>
                    <a:pt x="243" y="29"/>
                    <a:pt x="243" y="29"/>
                  </a:cubicBezTo>
                  <a:cubicBezTo>
                    <a:pt x="242" y="28"/>
                    <a:pt x="242" y="28"/>
                    <a:pt x="242" y="28"/>
                  </a:cubicBezTo>
                  <a:cubicBezTo>
                    <a:pt x="242" y="28"/>
                    <a:pt x="242" y="28"/>
                    <a:pt x="242" y="28"/>
                  </a:cubicBezTo>
                  <a:cubicBezTo>
                    <a:pt x="242" y="28"/>
                    <a:pt x="242" y="28"/>
                    <a:pt x="242" y="28"/>
                  </a:cubicBezTo>
                  <a:cubicBezTo>
                    <a:pt x="241" y="29"/>
                    <a:pt x="241" y="29"/>
                    <a:pt x="241" y="29"/>
                  </a:cubicBezTo>
                  <a:cubicBezTo>
                    <a:pt x="240" y="30"/>
                    <a:pt x="240" y="30"/>
                    <a:pt x="240" y="30"/>
                  </a:cubicBezTo>
                  <a:cubicBezTo>
                    <a:pt x="240" y="30"/>
                    <a:pt x="240" y="30"/>
                    <a:pt x="240" y="30"/>
                  </a:cubicBezTo>
                  <a:cubicBezTo>
                    <a:pt x="239" y="31"/>
                    <a:pt x="239" y="31"/>
                    <a:pt x="239" y="31"/>
                  </a:cubicBezTo>
                  <a:cubicBezTo>
                    <a:pt x="239" y="32"/>
                    <a:pt x="239" y="32"/>
                    <a:pt x="239" y="32"/>
                  </a:cubicBezTo>
                  <a:cubicBezTo>
                    <a:pt x="240" y="33"/>
                    <a:pt x="240" y="33"/>
                    <a:pt x="240" y="33"/>
                  </a:cubicBezTo>
                  <a:cubicBezTo>
                    <a:pt x="240" y="32"/>
                    <a:pt x="240" y="32"/>
                    <a:pt x="240" y="32"/>
                  </a:cubicBezTo>
                  <a:cubicBezTo>
                    <a:pt x="241" y="32"/>
                    <a:pt x="241" y="32"/>
                    <a:pt x="241" y="32"/>
                  </a:cubicBezTo>
                  <a:cubicBezTo>
                    <a:pt x="242" y="32"/>
                    <a:pt x="242" y="32"/>
                    <a:pt x="242" y="32"/>
                  </a:cubicBezTo>
                  <a:cubicBezTo>
                    <a:pt x="241" y="33"/>
                    <a:pt x="241" y="33"/>
                    <a:pt x="241" y="33"/>
                  </a:cubicBezTo>
                  <a:cubicBezTo>
                    <a:pt x="239" y="34"/>
                    <a:pt x="239" y="34"/>
                    <a:pt x="239" y="34"/>
                  </a:cubicBezTo>
                  <a:cubicBezTo>
                    <a:pt x="239" y="35"/>
                    <a:pt x="239" y="35"/>
                    <a:pt x="239" y="35"/>
                  </a:cubicBezTo>
                  <a:cubicBezTo>
                    <a:pt x="239" y="35"/>
                    <a:pt x="239" y="35"/>
                    <a:pt x="239" y="35"/>
                  </a:cubicBezTo>
                  <a:cubicBezTo>
                    <a:pt x="240" y="35"/>
                    <a:pt x="240" y="35"/>
                    <a:pt x="240" y="35"/>
                  </a:cubicBezTo>
                  <a:cubicBezTo>
                    <a:pt x="241" y="34"/>
                    <a:pt x="241" y="34"/>
                    <a:pt x="241" y="34"/>
                  </a:cubicBezTo>
                  <a:cubicBezTo>
                    <a:pt x="242" y="34"/>
                    <a:pt x="242" y="34"/>
                    <a:pt x="242" y="34"/>
                  </a:cubicBezTo>
                  <a:cubicBezTo>
                    <a:pt x="242" y="33"/>
                    <a:pt x="242" y="33"/>
                    <a:pt x="242" y="33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2" y="35"/>
                    <a:pt x="242" y="35"/>
                    <a:pt x="242" y="35"/>
                  </a:cubicBezTo>
                  <a:cubicBezTo>
                    <a:pt x="242" y="35"/>
                    <a:pt x="242" y="35"/>
                    <a:pt x="242" y="35"/>
                  </a:cubicBezTo>
                  <a:cubicBezTo>
                    <a:pt x="241" y="36"/>
                    <a:pt x="241" y="36"/>
                    <a:pt x="241" y="36"/>
                  </a:cubicBezTo>
                  <a:cubicBezTo>
                    <a:pt x="241" y="36"/>
                    <a:pt x="241" y="36"/>
                    <a:pt x="241" y="36"/>
                  </a:cubicBezTo>
                  <a:cubicBezTo>
                    <a:pt x="241" y="37"/>
                    <a:pt x="241" y="37"/>
                    <a:pt x="241" y="37"/>
                  </a:cubicBezTo>
                  <a:cubicBezTo>
                    <a:pt x="242" y="37"/>
                    <a:pt x="242" y="37"/>
                    <a:pt x="242" y="37"/>
                  </a:cubicBezTo>
                  <a:cubicBezTo>
                    <a:pt x="243" y="37"/>
                    <a:pt x="243" y="37"/>
                    <a:pt x="243" y="37"/>
                  </a:cubicBezTo>
                  <a:cubicBezTo>
                    <a:pt x="242" y="38"/>
                    <a:pt x="242" y="38"/>
                    <a:pt x="242" y="38"/>
                  </a:cubicBezTo>
                  <a:cubicBezTo>
                    <a:pt x="241" y="38"/>
                    <a:pt x="241" y="38"/>
                    <a:pt x="241" y="38"/>
                  </a:cubicBezTo>
                  <a:cubicBezTo>
                    <a:pt x="240" y="38"/>
                    <a:pt x="240" y="38"/>
                    <a:pt x="240" y="38"/>
                  </a:cubicBezTo>
                  <a:cubicBezTo>
                    <a:pt x="240" y="38"/>
                    <a:pt x="240" y="38"/>
                    <a:pt x="240" y="38"/>
                  </a:cubicBezTo>
                  <a:cubicBezTo>
                    <a:pt x="241" y="39"/>
                    <a:pt x="241" y="39"/>
                    <a:pt x="241" y="39"/>
                  </a:cubicBezTo>
                  <a:cubicBezTo>
                    <a:pt x="241" y="39"/>
                    <a:pt x="241" y="39"/>
                    <a:pt x="241" y="39"/>
                  </a:cubicBezTo>
                  <a:cubicBezTo>
                    <a:pt x="239" y="40"/>
                    <a:pt x="239" y="40"/>
                    <a:pt x="239" y="40"/>
                  </a:cubicBezTo>
                  <a:cubicBezTo>
                    <a:pt x="239" y="40"/>
                    <a:pt x="239" y="40"/>
                    <a:pt x="239" y="40"/>
                  </a:cubicBezTo>
                  <a:cubicBezTo>
                    <a:pt x="239" y="39"/>
                    <a:pt x="239" y="39"/>
                    <a:pt x="239" y="39"/>
                  </a:cubicBezTo>
                  <a:cubicBezTo>
                    <a:pt x="238" y="39"/>
                    <a:pt x="238" y="39"/>
                    <a:pt x="238" y="39"/>
                  </a:cubicBezTo>
                  <a:cubicBezTo>
                    <a:pt x="237" y="38"/>
                    <a:pt x="237" y="38"/>
                    <a:pt x="237" y="38"/>
                  </a:cubicBezTo>
                  <a:cubicBezTo>
                    <a:pt x="235" y="39"/>
                    <a:pt x="235" y="39"/>
                    <a:pt x="235" y="39"/>
                  </a:cubicBezTo>
                  <a:cubicBezTo>
                    <a:pt x="235" y="39"/>
                    <a:pt x="235" y="39"/>
                    <a:pt x="235" y="39"/>
                  </a:cubicBezTo>
                  <a:cubicBezTo>
                    <a:pt x="235" y="40"/>
                    <a:pt x="235" y="40"/>
                    <a:pt x="235" y="40"/>
                  </a:cubicBezTo>
                  <a:cubicBezTo>
                    <a:pt x="235" y="41"/>
                    <a:pt x="235" y="41"/>
                    <a:pt x="235" y="41"/>
                  </a:cubicBezTo>
                  <a:cubicBezTo>
                    <a:pt x="235" y="42"/>
                    <a:pt x="235" y="42"/>
                    <a:pt x="235" y="42"/>
                  </a:cubicBezTo>
                  <a:cubicBezTo>
                    <a:pt x="236" y="43"/>
                    <a:pt x="236" y="43"/>
                    <a:pt x="236" y="43"/>
                  </a:cubicBezTo>
                  <a:cubicBezTo>
                    <a:pt x="237" y="42"/>
                    <a:pt x="237" y="42"/>
                    <a:pt x="237" y="42"/>
                  </a:cubicBezTo>
                  <a:cubicBezTo>
                    <a:pt x="237" y="42"/>
                    <a:pt x="237" y="42"/>
                    <a:pt x="237" y="42"/>
                  </a:cubicBezTo>
                  <a:cubicBezTo>
                    <a:pt x="239" y="42"/>
                    <a:pt x="239" y="42"/>
                    <a:pt x="239" y="42"/>
                  </a:cubicBezTo>
                  <a:cubicBezTo>
                    <a:pt x="240" y="42"/>
                    <a:pt x="240" y="42"/>
                    <a:pt x="240" y="42"/>
                  </a:cubicBezTo>
                  <a:cubicBezTo>
                    <a:pt x="240" y="43"/>
                    <a:pt x="240" y="43"/>
                    <a:pt x="240" y="43"/>
                  </a:cubicBezTo>
                  <a:cubicBezTo>
                    <a:pt x="242" y="42"/>
                    <a:pt x="242" y="42"/>
                    <a:pt x="242" y="42"/>
                  </a:cubicBezTo>
                  <a:cubicBezTo>
                    <a:pt x="242" y="43"/>
                    <a:pt x="242" y="43"/>
                    <a:pt x="242" y="43"/>
                  </a:cubicBezTo>
                  <a:cubicBezTo>
                    <a:pt x="241" y="43"/>
                    <a:pt x="241" y="43"/>
                    <a:pt x="241" y="43"/>
                  </a:cubicBezTo>
                  <a:cubicBezTo>
                    <a:pt x="241" y="44"/>
                    <a:pt x="241" y="44"/>
                    <a:pt x="241" y="44"/>
                  </a:cubicBezTo>
                  <a:cubicBezTo>
                    <a:pt x="241" y="44"/>
                    <a:pt x="241" y="44"/>
                    <a:pt x="241" y="44"/>
                  </a:cubicBezTo>
                  <a:cubicBezTo>
                    <a:pt x="242" y="44"/>
                    <a:pt x="242" y="44"/>
                    <a:pt x="242" y="44"/>
                  </a:cubicBezTo>
                  <a:cubicBezTo>
                    <a:pt x="243" y="45"/>
                    <a:pt x="243" y="45"/>
                    <a:pt x="243" y="45"/>
                  </a:cubicBezTo>
                  <a:cubicBezTo>
                    <a:pt x="243" y="46"/>
                    <a:pt x="243" y="46"/>
                    <a:pt x="243" y="46"/>
                  </a:cubicBezTo>
                  <a:cubicBezTo>
                    <a:pt x="244" y="46"/>
                    <a:pt x="244" y="46"/>
                    <a:pt x="244" y="46"/>
                  </a:cubicBezTo>
                  <a:cubicBezTo>
                    <a:pt x="244" y="46"/>
                    <a:pt x="244" y="46"/>
                    <a:pt x="244" y="46"/>
                  </a:cubicBezTo>
                  <a:cubicBezTo>
                    <a:pt x="244" y="47"/>
                    <a:pt x="244" y="47"/>
                    <a:pt x="244" y="47"/>
                  </a:cubicBezTo>
                  <a:cubicBezTo>
                    <a:pt x="244" y="48"/>
                    <a:pt x="244" y="48"/>
                    <a:pt x="244" y="48"/>
                  </a:cubicBezTo>
                  <a:cubicBezTo>
                    <a:pt x="243" y="50"/>
                    <a:pt x="243" y="50"/>
                    <a:pt x="243" y="50"/>
                  </a:cubicBezTo>
                  <a:close/>
                  <a:moveTo>
                    <a:pt x="238" y="44"/>
                  </a:moveTo>
                  <a:cubicBezTo>
                    <a:pt x="238" y="44"/>
                    <a:pt x="238" y="44"/>
                    <a:pt x="238" y="44"/>
                  </a:cubicBezTo>
                  <a:cubicBezTo>
                    <a:pt x="239" y="43"/>
                    <a:pt x="239" y="43"/>
                    <a:pt x="239" y="43"/>
                  </a:cubicBezTo>
                  <a:cubicBezTo>
                    <a:pt x="240" y="43"/>
                    <a:pt x="240" y="43"/>
                    <a:pt x="240" y="43"/>
                  </a:cubicBezTo>
                  <a:cubicBezTo>
                    <a:pt x="240" y="44"/>
                    <a:pt x="240" y="44"/>
                    <a:pt x="240" y="44"/>
                  </a:cubicBezTo>
                  <a:cubicBezTo>
                    <a:pt x="239" y="44"/>
                    <a:pt x="239" y="44"/>
                    <a:pt x="239" y="44"/>
                  </a:cubicBezTo>
                  <a:cubicBezTo>
                    <a:pt x="238" y="45"/>
                    <a:pt x="238" y="45"/>
                    <a:pt x="238" y="45"/>
                  </a:cubicBezTo>
                  <a:cubicBezTo>
                    <a:pt x="238" y="44"/>
                    <a:pt x="238" y="44"/>
                    <a:pt x="238" y="44"/>
                  </a:cubicBezTo>
                  <a:close/>
                  <a:moveTo>
                    <a:pt x="236" y="49"/>
                  </a:moveTo>
                  <a:cubicBezTo>
                    <a:pt x="237" y="48"/>
                    <a:pt x="237" y="48"/>
                    <a:pt x="237" y="48"/>
                  </a:cubicBezTo>
                  <a:cubicBezTo>
                    <a:pt x="238" y="48"/>
                    <a:pt x="238" y="48"/>
                    <a:pt x="238" y="48"/>
                  </a:cubicBezTo>
                  <a:cubicBezTo>
                    <a:pt x="239" y="48"/>
                    <a:pt x="239" y="48"/>
                    <a:pt x="239" y="48"/>
                  </a:cubicBezTo>
                  <a:cubicBezTo>
                    <a:pt x="241" y="50"/>
                    <a:pt x="241" y="50"/>
                    <a:pt x="241" y="50"/>
                  </a:cubicBezTo>
                  <a:cubicBezTo>
                    <a:pt x="240" y="50"/>
                    <a:pt x="240" y="50"/>
                    <a:pt x="240" y="50"/>
                  </a:cubicBezTo>
                  <a:cubicBezTo>
                    <a:pt x="241" y="52"/>
                    <a:pt x="241" y="52"/>
                    <a:pt x="241" y="52"/>
                  </a:cubicBezTo>
                  <a:cubicBezTo>
                    <a:pt x="240" y="52"/>
                    <a:pt x="240" y="52"/>
                    <a:pt x="240" y="52"/>
                  </a:cubicBezTo>
                  <a:cubicBezTo>
                    <a:pt x="239" y="51"/>
                    <a:pt x="239" y="51"/>
                    <a:pt x="239" y="51"/>
                  </a:cubicBezTo>
                  <a:cubicBezTo>
                    <a:pt x="238" y="52"/>
                    <a:pt x="238" y="52"/>
                    <a:pt x="238" y="52"/>
                  </a:cubicBezTo>
                  <a:cubicBezTo>
                    <a:pt x="238" y="52"/>
                    <a:pt x="238" y="52"/>
                    <a:pt x="238" y="52"/>
                  </a:cubicBezTo>
                  <a:cubicBezTo>
                    <a:pt x="237" y="51"/>
                    <a:pt x="237" y="51"/>
                    <a:pt x="237" y="51"/>
                  </a:cubicBezTo>
                  <a:cubicBezTo>
                    <a:pt x="236" y="50"/>
                    <a:pt x="236" y="50"/>
                    <a:pt x="236" y="50"/>
                  </a:cubicBezTo>
                  <a:cubicBezTo>
                    <a:pt x="236" y="49"/>
                    <a:pt x="236" y="49"/>
                    <a:pt x="236" y="49"/>
                  </a:cubicBezTo>
                  <a:close/>
                  <a:moveTo>
                    <a:pt x="225" y="56"/>
                  </a:moveTo>
                  <a:cubicBezTo>
                    <a:pt x="226" y="55"/>
                    <a:pt x="226" y="55"/>
                    <a:pt x="226" y="55"/>
                  </a:cubicBezTo>
                  <a:cubicBezTo>
                    <a:pt x="227" y="55"/>
                    <a:pt x="227" y="55"/>
                    <a:pt x="227" y="55"/>
                  </a:cubicBezTo>
                  <a:cubicBezTo>
                    <a:pt x="227" y="56"/>
                    <a:pt x="227" y="56"/>
                    <a:pt x="227" y="56"/>
                  </a:cubicBezTo>
                  <a:cubicBezTo>
                    <a:pt x="226" y="56"/>
                    <a:pt x="226" y="56"/>
                    <a:pt x="226" y="56"/>
                  </a:cubicBezTo>
                  <a:cubicBezTo>
                    <a:pt x="225" y="56"/>
                    <a:pt x="225" y="56"/>
                    <a:pt x="225" y="56"/>
                  </a:cubicBezTo>
                  <a:close/>
                  <a:moveTo>
                    <a:pt x="224" y="55"/>
                  </a:moveTo>
                  <a:cubicBezTo>
                    <a:pt x="224" y="54"/>
                    <a:pt x="224" y="54"/>
                    <a:pt x="224" y="54"/>
                  </a:cubicBezTo>
                  <a:cubicBezTo>
                    <a:pt x="224" y="53"/>
                    <a:pt x="224" y="53"/>
                    <a:pt x="224" y="53"/>
                  </a:cubicBezTo>
                  <a:cubicBezTo>
                    <a:pt x="224" y="52"/>
                    <a:pt x="224" y="52"/>
                    <a:pt x="224" y="52"/>
                  </a:cubicBezTo>
                  <a:cubicBezTo>
                    <a:pt x="224" y="51"/>
                    <a:pt x="224" y="51"/>
                    <a:pt x="224" y="51"/>
                  </a:cubicBezTo>
                  <a:cubicBezTo>
                    <a:pt x="225" y="50"/>
                    <a:pt x="225" y="50"/>
                    <a:pt x="225" y="50"/>
                  </a:cubicBezTo>
                  <a:cubicBezTo>
                    <a:pt x="225" y="50"/>
                    <a:pt x="225" y="50"/>
                    <a:pt x="225" y="50"/>
                  </a:cubicBezTo>
                  <a:cubicBezTo>
                    <a:pt x="226" y="50"/>
                    <a:pt x="226" y="50"/>
                    <a:pt x="226" y="50"/>
                  </a:cubicBezTo>
                  <a:cubicBezTo>
                    <a:pt x="226" y="49"/>
                    <a:pt x="226" y="49"/>
                    <a:pt x="226" y="49"/>
                  </a:cubicBezTo>
                  <a:cubicBezTo>
                    <a:pt x="226" y="48"/>
                    <a:pt x="226" y="48"/>
                    <a:pt x="226" y="48"/>
                  </a:cubicBezTo>
                  <a:cubicBezTo>
                    <a:pt x="226" y="47"/>
                    <a:pt x="226" y="47"/>
                    <a:pt x="226" y="47"/>
                  </a:cubicBezTo>
                  <a:cubicBezTo>
                    <a:pt x="227" y="47"/>
                    <a:pt x="227" y="47"/>
                    <a:pt x="227" y="47"/>
                  </a:cubicBezTo>
                  <a:cubicBezTo>
                    <a:pt x="227" y="47"/>
                    <a:pt x="227" y="47"/>
                    <a:pt x="227" y="47"/>
                  </a:cubicBezTo>
                  <a:cubicBezTo>
                    <a:pt x="228" y="48"/>
                    <a:pt x="228" y="48"/>
                    <a:pt x="228" y="48"/>
                  </a:cubicBezTo>
                  <a:cubicBezTo>
                    <a:pt x="228" y="49"/>
                    <a:pt x="228" y="49"/>
                    <a:pt x="228" y="49"/>
                  </a:cubicBezTo>
                  <a:cubicBezTo>
                    <a:pt x="227" y="50"/>
                    <a:pt x="227" y="50"/>
                    <a:pt x="227" y="50"/>
                  </a:cubicBezTo>
                  <a:cubicBezTo>
                    <a:pt x="227" y="51"/>
                    <a:pt x="227" y="51"/>
                    <a:pt x="227" y="51"/>
                  </a:cubicBezTo>
                  <a:cubicBezTo>
                    <a:pt x="227" y="52"/>
                    <a:pt x="227" y="52"/>
                    <a:pt x="227" y="52"/>
                  </a:cubicBezTo>
                  <a:cubicBezTo>
                    <a:pt x="227" y="52"/>
                    <a:pt x="227" y="52"/>
                    <a:pt x="227" y="52"/>
                  </a:cubicBezTo>
                  <a:cubicBezTo>
                    <a:pt x="227" y="54"/>
                    <a:pt x="227" y="54"/>
                    <a:pt x="227" y="54"/>
                  </a:cubicBezTo>
                  <a:cubicBezTo>
                    <a:pt x="225" y="55"/>
                    <a:pt x="225" y="55"/>
                    <a:pt x="225" y="55"/>
                  </a:cubicBezTo>
                  <a:cubicBezTo>
                    <a:pt x="224" y="55"/>
                    <a:pt x="224" y="55"/>
                    <a:pt x="224" y="55"/>
                  </a:cubicBezTo>
                  <a:close/>
                  <a:moveTo>
                    <a:pt x="214" y="36"/>
                  </a:moveTo>
                  <a:cubicBezTo>
                    <a:pt x="214" y="36"/>
                    <a:pt x="214" y="36"/>
                    <a:pt x="214" y="36"/>
                  </a:cubicBezTo>
                  <a:cubicBezTo>
                    <a:pt x="213" y="35"/>
                    <a:pt x="213" y="35"/>
                    <a:pt x="213" y="35"/>
                  </a:cubicBezTo>
                  <a:cubicBezTo>
                    <a:pt x="214" y="34"/>
                    <a:pt x="214" y="34"/>
                    <a:pt x="214" y="34"/>
                  </a:cubicBezTo>
                  <a:cubicBezTo>
                    <a:pt x="213" y="34"/>
                    <a:pt x="213" y="34"/>
                    <a:pt x="213" y="34"/>
                  </a:cubicBezTo>
                  <a:cubicBezTo>
                    <a:pt x="212" y="34"/>
                    <a:pt x="212" y="34"/>
                    <a:pt x="212" y="34"/>
                  </a:cubicBezTo>
                  <a:cubicBezTo>
                    <a:pt x="212" y="34"/>
                    <a:pt x="212" y="34"/>
                    <a:pt x="212" y="34"/>
                  </a:cubicBezTo>
                  <a:cubicBezTo>
                    <a:pt x="211" y="34"/>
                    <a:pt x="211" y="34"/>
                    <a:pt x="211" y="34"/>
                  </a:cubicBezTo>
                  <a:cubicBezTo>
                    <a:pt x="210" y="34"/>
                    <a:pt x="210" y="34"/>
                    <a:pt x="210" y="34"/>
                  </a:cubicBezTo>
                  <a:cubicBezTo>
                    <a:pt x="210" y="34"/>
                    <a:pt x="210" y="34"/>
                    <a:pt x="210" y="34"/>
                  </a:cubicBezTo>
                  <a:cubicBezTo>
                    <a:pt x="210" y="33"/>
                    <a:pt x="210" y="33"/>
                    <a:pt x="210" y="33"/>
                  </a:cubicBezTo>
                  <a:cubicBezTo>
                    <a:pt x="210" y="33"/>
                    <a:pt x="210" y="33"/>
                    <a:pt x="210" y="33"/>
                  </a:cubicBezTo>
                  <a:cubicBezTo>
                    <a:pt x="211" y="32"/>
                    <a:pt x="211" y="32"/>
                    <a:pt x="211" y="32"/>
                  </a:cubicBezTo>
                  <a:cubicBezTo>
                    <a:pt x="211" y="32"/>
                    <a:pt x="211" y="32"/>
                    <a:pt x="211" y="32"/>
                  </a:cubicBezTo>
                  <a:cubicBezTo>
                    <a:pt x="212" y="32"/>
                    <a:pt x="212" y="32"/>
                    <a:pt x="212" y="32"/>
                  </a:cubicBezTo>
                  <a:cubicBezTo>
                    <a:pt x="215" y="31"/>
                    <a:pt x="215" y="31"/>
                    <a:pt x="215" y="31"/>
                  </a:cubicBezTo>
                  <a:cubicBezTo>
                    <a:pt x="216" y="31"/>
                    <a:pt x="216" y="31"/>
                    <a:pt x="216" y="31"/>
                  </a:cubicBezTo>
                  <a:cubicBezTo>
                    <a:pt x="217" y="32"/>
                    <a:pt x="217" y="32"/>
                    <a:pt x="217" y="32"/>
                  </a:cubicBezTo>
                  <a:cubicBezTo>
                    <a:pt x="217" y="32"/>
                    <a:pt x="217" y="32"/>
                    <a:pt x="217" y="32"/>
                  </a:cubicBezTo>
                  <a:cubicBezTo>
                    <a:pt x="218" y="32"/>
                    <a:pt x="218" y="32"/>
                    <a:pt x="218" y="32"/>
                  </a:cubicBezTo>
                  <a:cubicBezTo>
                    <a:pt x="219" y="31"/>
                    <a:pt x="219" y="31"/>
                    <a:pt x="219" y="31"/>
                  </a:cubicBezTo>
                  <a:cubicBezTo>
                    <a:pt x="221" y="31"/>
                    <a:pt x="221" y="31"/>
                    <a:pt x="221" y="31"/>
                  </a:cubicBezTo>
                  <a:cubicBezTo>
                    <a:pt x="221" y="31"/>
                    <a:pt x="221" y="31"/>
                    <a:pt x="221" y="31"/>
                  </a:cubicBezTo>
                  <a:cubicBezTo>
                    <a:pt x="221" y="31"/>
                    <a:pt x="221" y="31"/>
                    <a:pt x="221" y="31"/>
                  </a:cubicBezTo>
                  <a:cubicBezTo>
                    <a:pt x="222" y="31"/>
                    <a:pt x="222" y="31"/>
                    <a:pt x="222" y="31"/>
                  </a:cubicBezTo>
                  <a:cubicBezTo>
                    <a:pt x="222" y="32"/>
                    <a:pt x="222" y="32"/>
                    <a:pt x="222" y="32"/>
                  </a:cubicBezTo>
                  <a:cubicBezTo>
                    <a:pt x="223" y="32"/>
                    <a:pt x="223" y="32"/>
                    <a:pt x="223" y="32"/>
                  </a:cubicBezTo>
                  <a:cubicBezTo>
                    <a:pt x="223" y="33"/>
                    <a:pt x="223" y="33"/>
                    <a:pt x="223" y="33"/>
                  </a:cubicBezTo>
                  <a:cubicBezTo>
                    <a:pt x="222" y="34"/>
                    <a:pt x="222" y="34"/>
                    <a:pt x="222" y="34"/>
                  </a:cubicBezTo>
                  <a:cubicBezTo>
                    <a:pt x="222" y="35"/>
                    <a:pt x="222" y="35"/>
                    <a:pt x="222" y="35"/>
                  </a:cubicBezTo>
                  <a:cubicBezTo>
                    <a:pt x="222" y="37"/>
                    <a:pt x="222" y="37"/>
                    <a:pt x="222" y="37"/>
                  </a:cubicBezTo>
                  <a:cubicBezTo>
                    <a:pt x="221" y="37"/>
                    <a:pt x="221" y="37"/>
                    <a:pt x="221" y="37"/>
                  </a:cubicBezTo>
                  <a:cubicBezTo>
                    <a:pt x="220" y="38"/>
                    <a:pt x="220" y="38"/>
                    <a:pt x="220" y="38"/>
                  </a:cubicBezTo>
                  <a:cubicBezTo>
                    <a:pt x="219" y="38"/>
                    <a:pt x="219" y="38"/>
                    <a:pt x="219" y="38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18" y="37"/>
                    <a:pt x="218" y="37"/>
                    <a:pt x="218" y="37"/>
                  </a:cubicBezTo>
                  <a:cubicBezTo>
                    <a:pt x="217" y="38"/>
                    <a:pt x="217" y="38"/>
                    <a:pt x="217" y="38"/>
                  </a:cubicBezTo>
                  <a:cubicBezTo>
                    <a:pt x="216" y="36"/>
                    <a:pt x="216" y="36"/>
                    <a:pt x="216" y="36"/>
                  </a:cubicBezTo>
                  <a:cubicBezTo>
                    <a:pt x="216" y="36"/>
                    <a:pt x="216" y="36"/>
                    <a:pt x="216" y="36"/>
                  </a:cubicBezTo>
                  <a:cubicBezTo>
                    <a:pt x="215" y="35"/>
                    <a:pt x="215" y="35"/>
                    <a:pt x="215" y="35"/>
                  </a:cubicBezTo>
                  <a:cubicBezTo>
                    <a:pt x="215" y="35"/>
                    <a:pt x="215" y="35"/>
                    <a:pt x="215" y="35"/>
                  </a:cubicBezTo>
                  <a:cubicBezTo>
                    <a:pt x="215" y="36"/>
                    <a:pt x="215" y="36"/>
                    <a:pt x="215" y="36"/>
                  </a:cubicBezTo>
                  <a:cubicBezTo>
                    <a:pt x="214" y="36"/>
                    <a:pt x="214" y="36"/>
                    <a:pt x="214" y="36"/>
                  </a:cubicBezTo>
                  <a:close/>
                  <a:moveTo>
                    <a:pt x="202" y="42"/>
                  </a:moveTo>
                  <a:cubicBezTo>
                    <a:pt x="203" y="42"/>
                    <a:pt x="203" y="42"/>
                    <a:pt x="203" y="42"/>
                  </a:cubicBezTo>
                  <a:cubicBezTo>
                    <a:pt x="203" y="41"/>
                    <a:pt x="203" y="41"/>
                    <a:pt x="203" y="41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05" y="39"/>
                    <a:pt x="205" y="39"/>
                    <a:pt x="205" y="39"/>
                  </a:cubicBezTo>
                  <a:cubicBezTo>
                    <a:pt x="206" y="39"/>
                    <a:pt x="206" y="39"/>
                    <a:pt x="206" y="39"/>
                  </a:cubicBezTo>
                  <a:cubicBezTo>
                    <a:pt x="206" y="39"/>
                    <a:pt x="206" y="39"/>
                    <a:pt x="206" y="39"/>
                  </a:cubicBezTo>
                  <a:cubicBezTo>
                    <a:pt x="208" y="38"/>
                    <a:pt x="208" y="38"/>
                    <a:pt x="208" y="38"/>
                  </a:cubicBezTo>
                  <a:cubicBezTo>
                    <a:pt x="209" y="38"/>
                    <a:pt x="209" y="38"/>
                    <a:pt x="209" y="38"/>
                  </a:cubicBezTo>
                  <a:cubicBezTo>
                    <a:pt x="210" y="38"/>
                    <a:pt x="210" y="38"/>
                    <a:pt x="210" y="38"/>
                  </a:cubicBezTo>
                  <a:cubicBezTo>
                    <a:pt x="210" y="39"/>
                    <a:pt x="210" y="39"/>
                    <a:pt x="210" y="39"/>
                  </a:cubicBezTo>
                  <a:cubicBezTo>
                    <a:pt x="211" y="39"/>
                    <a:pt x="211" y="39"/>
                    <a:pt x="211" y="39"/>
                  </a:cubicBezTo>
                  <a:cubicBezTo>
                    <a:pt x="212" y="39"/>
                    <a:pt x="212" y="39"/>
                    <a:pt x="212" y="39"/>
                  </a:cubicBezTo>
                  <a:cubicBezTo>
                    <a:pt x="213" y="39"/>
                    <a:pt x="213" y="39"/>
                    <a:pt x="213" y="39"/>
                  </a:cubicBezTo>
                  <a:cubicBezTo>
                    <a:pt x="213" y="39"/>
                    <a:pt x="213" y="39"/>
                    <a:pt x="213" y="39"/>
                  </a:cubicBezTo>
                  <a:cubicBezTo>
                    <a:pt x="214" y="39"/>
                    <a:pt x="214" y="39"/>
                    <a:pt x="214" y="39"/>
                  </a:cubicBezTo>
                  <a:cubicBezTo>
                    <a:pt x="215" y="39"/>
                    <a:pt x="215" y="39"/>
                    <a:pt x="215" y="39"/>
                  </a:cubicBezTo>
                  <a:cubicBezTo>
                    <a:pt x="216" y="40"/>
                    <a:pt x="216" y="40"/>
                    <a:pt x="216" y="40"/>
                  </a:cubicBezTo>
                  <a:cubicBezTo>
                    <a:pt x="217" y="40"/>
                    <a:pt x="217" y="40"/>
                    <a:pt x="217" y="40"/>
                  </a:cubicBezTo>
                  <a:cubicBezTo>
                    <a:pt x="217" y="40"/>
                    <a:pt x="217" y="40"/>
                    <a:pt x="217" y="40"/>
                  </a:cubicBezTo>
                  <a:cubicBezTo>
                    <a:pt x="216" y="41"/>
                    <a:pt x="216" y="41"/>
                    <a:pt x="216" y="41"/>
                  </a:cubicBezTo>
                  <a:cubicBezTo>
                    <a:pt x="215" y="41"/>
                    <a:pt x="215" y="41"/>
                    <a:pt x="215" y="41"/>
                  </a:cubicBezTo>
                  <a:cubicBezTo>
                    <a:pt x="213" y="42"/>
                    <a:pt x="213" y="42"/>
                    <a:pt x="213" y="42"/>
                  </a:cubicBezTo>
                  <a:cubicBezTo>
                    <a:pt x="213" y="42"/>
                    <a:pt x="213" y="42"/>
                    <a:pt x="213" y="42"/>
                  </a:cubicBezTo>
                  <a:cubicBezTo>
                    <a:pt x="211" y="43"/>
                    <a:pt x="211" y="43"/>
                    <a:pt x="211" y="43"/>
                  </a:cubicBezTo>
                  <a:cubicBezTo>
                    <a:pt x="211" y="43"/>
                    <a:pt x="211" y="43"/>
                    <a:pt x="211" y="43"/>
                  </a:cubicBezTo>
                  <a:cubicBezTo>
                    <a:pt x="212" y="43"/>
                    <a:pt x="212" y="43"/>
                    <a:pt x="212" y="43"/>
                  </a:cubicBezTo>
                  <a:cubicBezTo>
                    <a:pt x="213" y="43"/>
                    <a:pt x="213" y="43"/>
                    <a:pt x="213" y="43"/>
                  </a:cubicBezTo>
                  <a:cubicBezTo>
                    <a:pt x="213" y="44"/>
                    <a:pt x="213" y="44"/>
                    <a:pt x="213" y="44"/>
                  </a:cubicBezTo>
                  <a:cubicBezTo>
                    <a:pt x="212" y="45"/>
                    <a:pt x="212" y="45"/>
                    <a:pt x="212" y="45"/>
                  </a:cubicBezTo>
                  <a:cubicBezTo>
                    <a:pt x="212" y="46"/>
                    <a:pt x="212" y="46"/>
                    <a:pt x="212" y="46"/>
                  </a:cubicBezTo>
                  <a:cubicBezTo>
                    <a:pt x="211" y="46"/>
                    <a:pt x="211" y="46"/>
                    <a:pt x="211" y="46"/>
                  </a:cubicBezTo>
                  <a:cubicBezTo>
                    <a:pt x="211" y="46"/>
                    <a:pt x="211" y="46"/>
                    <a:pt x="211" y="46"/>
                  </a:cubicBezTo>
                  <a:cubicBezTo>
                    <a:pt x="210" y="47"/>
                    <a:pt x="210" y="47"/>
                    <a:pt x="210" y="47"/>
                  </a:cubicBezTo>
                  <a:cubicBezTo>
                    <a:pt x="209" y="47"/>
                    <a:pt x="209" y="47"/>
                    <a:pt x="209" y="47"/>
                  </a:cubicBezTo>
                  <a:cubicBezTo>
                    <a:pt x="208" y="47"/>
                    <a:pt x="208" y="47"/>
                    <a:pt x="208" y="47"/>
                  </a:cubicBezTo>
                  <a:cubicBezTo>
                    <a:pt x="207" y="47"/>
                    <a:pt x="207" y="47"/>
                    <a:pt x="207" y="47"/>
                  </a:cubicBezTo>
                  <a:cubicBezTo>
                    <a:pt x="207" y="47"/>
                    <a:pt x="207" y="47"/>
                    <a:pt x="207" y="47"/>
                  </a:cubicBezTo>
                  <a:cubicBezTo>
                    <a:pt x="206" y="47"/>
                    <a:pt x="206" y="47"/>
                    <a:pt x="206" y="47"/>
                  </a:cubicBezTo>
                  <a:cubicBezTo>
                    <a:pt x="205" y="47"/>
                    <a:pt x="205" y="47"/>
                    <a:pt x="205" y="47"/>
                  </a:cubicBezTo>
                  <a:cubicBezTo>
                    <a:pt x="204" y="47"/>
                    <a:pt x="204" y="47"/>
                    <a:pt x="204" y="47"/>
                  </a:cubicBezTo>
                  <a:cubicBezTo>
                    <a:pt x="204" y="46"/>
                    <a:pt x="204" y="46"/>
                    <a:pt x="204" y="46"/>
                  </a:cubicBezTo>
                  <a:cubicBezTo>
                    <a:pt x="204" y="46"/>
                    <a:pt x="204" y="46"/>
                    <a:pt x="204" y="46"/>
                  </a:cubicBezTo>
                  <a:cubicBezTo>
                    <a:pt x="204" y="45"/>
                    <a:pt x="204" y="45"/>
                    <a:pt x="204" y="45"/>
                  </a:cubicBezTo>
                  <a:cubicBezTo>
                    <a:pt x="203" y="44"/>
                    <a:pt x="203" y="44"/>
                    <a:pt x="203" y="44"/>
                  </a:cubicBezTo>
                  <a:cubicBezTo>
                    <a:pt x="202" y="44"/>
                    <a:pt x="202" y="44"/>
                    <a:pt x="202" y="44"/>
                  </a:cubicBezTo>
                  <a:cubicBezTo>
                    <a:pt x="202" y="43"/>
                    <a:pt x="202" y="43"/>
                    <a:pt x="202" y="43"/>
                  </a:cubicBezTo>
                  <a:cubicBezTo>
                    <a:pt x="202" y="42"/>
                    <a:pt x="202" y="42"/>
                    <a:pt x="202" y="42"/>
                  </a:cubicBezTo>
                  <a:close/>
                  <a:moveTo>
                    <a:pt x="201" y="40"/>
                  </a:moveTo>
                  <a:cubicBezTo>
                    <a:pt x="201" y="40"/>
                    <a:pt x="201" y="40"/>
                    <a:pt x="201" y="40"/>
                  </a:cubicBezTo>
                  <a:cubicBezTo>
                    <a:pt x="203" y="40"/>
                    <a:pt x="203" y="40"/>
                    <a:pt x="203" y="40"/>
                  </a:cubicBezTo>
                  <a:cubicBezTo>
                    <a:pt x="203" y="39"/>
                    <a:pt x="203" y="39"/>
                    <a:pt x="203" y="39"/>
                  </a:cubicBezTo>
                  <a:cubicBezTo>
                    <a:pt x="203" y="38"/>
                    <a:pt x="203" y="38"/>
                    <a:pt x="203" y="38"/>
                  </a:cubicBezTo>
                  <a:cubicBezTo>
                    <a:pt x="204" y="37"/>
                    <a:pt x="204" y="37"/>
                    <a:pt x="204" y="37"/>
                  </a:cubicBezTo>
                  <a:cubicBezTo>
                    <a:pt x="203" y="37"/>
                    <a:pt x="203" y="37"/>
                    <a:pt x="203" y="37"/>
                  </a:cubicBezTo>
                  <a:cubicBezTo>
                    <a:pt x="204" y="36"/>
                    <a:pt x="204" y="36"/>
                    <a:pt x="204" y="36"/>
                  </a:cubicBezTo>
                  <a:cubicBezTo>
                    <a:pt x="203" y="36"/>
                    <a:pt x="203" y="36"/>
                    <a:pt x="203" y="36"/>
                  </a:cubicBezTo>
                  <a:cubicBezTo>
                    <a:pt x="203" y="36"/>
                    <a:pt x="203" y="36"/>
                    <a:pt x="203" y="36"/>
                  </a:cubicBezTo>
                  <a:cubicBezTo>
                    <a:pt x="202" y="35"/>
                    <a:pt x="202" y="35"/>
                    <a:pt x="202" y="35"/>
                  </a:cubicBezTo>
                  <a:cubicBezTo>
                    <a:pt x="201" y="36"/>
                    <a:pt x="201" y="36"/>
                    <a:pt x="201" y="36"/>
                  </a:cubicBezTo>
                  <a:cubicBezTo>
                    <a:pt x="201" y="36"/>
                    <a:pt x="201" y="36"/>
                    <a:pt x="201" y="36"/>
                  </a:cubicBezTo>
                  <a:cubicBezTo>
                    <a:pt x="200" y="37"/>
                    <a:pt x="200" y="37"/>
                    <a:pt x="200" y="37"/>
                  </a:cubicBezTo>
                  <a:cubicBezTo>
                    <a:pt x="200" y="38"/>
                    <a:pt x="200" y="38"/>
                    <a:pt x="200" y="38"/>
                  </a:cubicBezTo>
                  <a:cubicBezTo>
                    <a:pt x="200" y="38"/>
                    <a:pt x="200" y="38"/>
                    <a:pt x="200" y="38"/>
                  </a:cubicBezTo>
                  <a:cubicBezTo>
                    <a:pt x="201" y="40"/>
                    <a:pt x="201" y="40"/>
                    <a:pt x="201" y="40"/>
                  </a:cubicBezTo>
                  <a:close/>
                  <a:moveTo>
                    <a:pt x="276" y="99"/>
                  </a:moveTo>
                  <a:cubicBezTo>
                    <a:pt x="277" y="99"/>
                    <a:pt x="277" y="99"/>
                    <a:pt x="277" y="99"/>
                  </a:cubicBezTo>
                  <a:cubicBezTo>
                    <a:pt x="277" y="99"/>
                    <a:pt x="277" y="99"/>
                    <a:pt x="277" y="99"/>
                  </a:cubicBezTo>
                  <a:cubicBezTo>
                    <a:pt x="278" y="99"/>
                    <a:pt x="278" y="99"/>
                    <a:pt x="278" y="99"/>
                  </a:cubicBezTo>
                  <a:cubicBezTo>
                    <a:pt x="278" y="99"/>
                    <a:pt x="278" y="99"/>
                    <a:pt x="278" y="99"/>
                  </a:cubicBezTo>
                  <a:cubicBezTo>
                    <a:pt x="279" y="100"/>
                    <a:pt x="279" y="100"/>
                    <a:pt x="279" y="100"/>
                  </a:cubicBezTo>
                  <a:cubicBezTo>
                    <a:pt x="279" y="100"/>
                    <a:pt x="279" y="100"/>
                    <a:pt x="279" y="100"/>
                  </a:cubicBezTo>
                  <a:cubicBezTo>
                    <a:pt x="281" y="99"/>
                    <a:pt x="281" y="99"/>
                    <a:pt x="281" y="99"/>
                  </a:cubicBezTo>
                  <a:cubicBezTo>
                    <a:pt x="282" y="99"/>
                    <a:pt x="282" y="99"/>
                    <a:pt x="282" y="99"/>
                  </a:cubicBezTo>
                  <a:cubicBezTo>
                    <a:pt x="283" y="99"/>
                    <a:pt x="283" y="99"/>
                    <a:pt x="283" y="99"/>
                  </a:cubicBezTo>
                  <a:cubicBezTo>
                    <a:pt x="284" y="99"/>
                    <a:pt x="284" y="99"/>
                    <a:pt x="284" y="99"/>
                  </a:cubicBezTo>
                  <a:cubicBezTo>
                    <a:pt x="284" y="100"/>
                    <a:pt x="284" y="100"/>
                    <a:pt x="284" y="100"/>
                  </a:cubicBezTo>
                  <a:cubicBezTo>
                    <a:pt x="285" y="99"/>
                    <a:pt x="285" y="99"/>
                    <a:pt x="285" y="99"/>
                  </a:cubicBezTo>
                  <a:cubicBezTo>
                    <a:pt x="285" y="99"/>
                    <a:pt x="285" y="99"/>
                    <a:pt x="285" y="99"/>
                  </a:cubicBezTo>
                  <a:cubicBezTo>
                    <a:pt x="285" y="98"/>
                    <a:pt x="285" y="98"/>
                    <a:pt x="285" y="98"/>
                  </a:cubicBezTo>
                  <a:cubicBezTo>
                    <a:pt x="286" y="98"/>
                    <a:pt x="286" y="98"/>
                    <a:pt x="286" y="98"/>
                  </a:cubicBezTo>
                  <a:cubicBezTo>
                    <a:pt x="286" y="97"/>
                    <a:pt x="286" y="97"/>
                    <a:pt x="286" y="97"/>
                  </a:cubicBezTo>
                  <a:cubicBezTo>
                    <a:pt x="285" y="96"/>
                    <a:pt x="285" y="96"/>
                    <a:pt x="285" y="96"/>
                  </a:cubicBezTo>
                  <a:cubicBezTo>
                    <a:pt x="285" y="95"/>
                    <a:pt x="285" y="95"/>
                    <a:pt x="285" y="95"/>
                  </a:cubicBezTo>
                  <a:cubicBezTo>
                    <a:pt x="286" y="96"/>
                    <a:pt x="286" y="96"/>
                    <a:pt x="286" y="96"/>
                  </a:cubicBezTo>
                  <a:cubicBezTo>
                    <a:pt x="286" y="96"/>
                    <a:pt x="286" y="96"/>
                    <a:pt x="286" y="96"/>
                  </a:cubicBezTo>
                  <a:cubicBezTo>
                    <a:pt x="287" y="97"/>
                    <a:pt x="287" y="97"/>
                    <a:pt x="287" y="97"/>
                  </a:cubicBezTo>
                  <a:cubicBezTo>
                    <a:pt x="287" y="97"/>
                    <a:pt x="287" y="97"/>
                    <a:pt x="287" y="97"/>
                  </a:cubicBezTo>
                  <a:cubicBezTo>
                    <a:pt x="288" y="97"/>
                    <a:pt x="288" y="97"/>
                    <a:pt x="288" y="97"/>
                  </a:cubicBezTo>
                  <a:cubicBezTo>
                    <a:pt x="288" y="97"/>
                    <a:pt x="288" y="97"/>
                    <a:pt x="288" y="97"/>
                  </a:cubicBezTo>
                  <a:cubicBezTo>
                    <a:pt x="289" y="97"/>
                    <a:pt x="289" y="97"/>
                    <a:pt x="289" y="97"/>
                  </a:cubicBezTo>
                  <a:cubicBezTo>
                    <a:pt x="289" y="97"/>
                    <a:pt x="289" y="97"/>
                    <a:pt x="289" y="97"/>
                  </a:cubicBezTo>
                  <a:cubicBezTo>
                    <a:pt x="289" y="96"/>
                    <a:pt x="289" y="96"/>
                    <a:pt x="289" y="96"/>
                  </a:cubicBezTo>
                  <a:cubicBezTo>
                    <a:pt x="289" y="95"/>
                    <a:pt x="289" y="95"/>
                    <a:pt x="289" y="95"/>
                  </a:cubicBezTo>
                  <a:cubicBezTo>
                    <a:pt x="288" y="95"/>
                    <a:pt x="288" y="95"/>
                    <a:pt x="288" y="95"/>
                  </a:cubicBezTo>
                  <a:cubicBezTo>
                    <a:pt x="287" y="95"/>
                    <a:pt x="287" y="95"/>
                    <a:pt x="287" y="95"/>
                  </a:cubicBezTo>
                  <a:cubicBezTo>
                    <a:pt x="286" y="95"/>
                    <a:pt x="286" y="95"/>
                    <a:pt x="286" y="95"/>
                  </a:cubicBezTo>
                  <a:cubicBezTo>
                    <a:pt x="286" y="95"/>
                    <a:pt x="286" y="95"/>
                    <a:pt x="286" y="95"/>
                  </a:cubicBezTo>
                  <a:cubicBezTo>
                    <a:pt x="286" y="94"/>
                    <a:pt x="286" y="94"/>
                    <a:pt x="286" y="94"/>
                  </a:cubicBezTo>
                  <a:cubicBezTo>
                    <a:pt x="287" y="94"/>
                    <a:pt x="287" y="94"/>
                    <a:pt x="287" y="94"/>
                  </a:cubicBezTo>
                  <a:cubicBezTo>
                    <a:pt x="288" y="94"/>
                    <a:pt x="288" y="94"/>
                    <a:pt x="288" y="94"/>
                  </a:cubicBezTo>
                  <a:cubicBezTo>
                    <a:pt x="288" y="93"/>
                    <a:pt x="288" y="93"/>
                    <a:pt x="288" y="93"/>
                  </a:cubicBezTo>
                  <a:cubicBezTo>
                    <a:pt x="289" y="94"/>
                    <a:pt x="289" y="94"/>
                    <a:pt x="289" y="94"/>
                  </a:cubicBezTo>
                  <a:cubicBezTo>
                    <a:pt x="289" y="94"/>
                    <a:pt x="289" y="94"/>
                    <a:pt x="289" y="94"/>
                  </a:cubicBezTo>
                  <a:cubicBezTo>
                    <a:pt x="290" y="93"/>
                    <a:pt x="290" y="93"/>
                    <a:pt x="290" y="93"/>
                  </a:cubicBezTo>
                  <a:cubicBezTo>
                    <a:pt x="290" y="93"/>
                    <a:pt x="290" y="93"/>
                    <a:pt x="290" y="93"/>
                  </a:cubicBezTo>
                  <a:cubicBezTo>
                    <a:pt x="290" y="92"/>
                    <a:pt x="290" y="92"/>
                    <a:pt x="290" y="92"/>
                  </a:cubicBezTo>
                  <a:cubicBezTo>
                    <a:pt x="290" y="91"/>
                    <a:pt x="290" y="91"/>
                    <a:pt x="290" y="91"/>
                  </a:cubicBezTo>
                  <a:cubicBezTo>
                    <a:pt x="290" y="91"/>
                    <a:pt x="290" y="91"/>
                    <a:pt x="290" y="91"/>
                  </a:cubicBezTo>
                  <a:cubicBezTo>
                    <a:pt x="291" y="91"/>
                    <a:pt x="291" y="91"/>
                    <a:pt x="291" y="91"/>
                  </a:cubicBezTo>
                  <a:cubicBezTo>
                    <a:pt x="289" y="91"/>
                    <a:pt x="289" y="91"/>
                    <a:pt x="289" y="91"/>
                  </a:cubicBezTo>
                  <a:cubicBezTo>
                    <a:pt x="289" y="91"/>
                    <a:pt x="289" y="91"/>
                    <a:pt x="289" y="91"/>
                  </a:cubicBezTo>
                  <a:cubicBezTo>
                    <a:pt x="289" y="90"/>
                    <a:pt x="289" y="90"/>
                    <a:pt x="289" y="90"/>
                  </a:cubicBezTo>
                  <a:cubicBezTo>
                    <a:pt x="289" y="90"/>
                    <a:pt x="289" y="90"/>
                    <a:pt x="289" y="90"/>
                  </a:cubicBezTo>
                  <a:cubicBezTo>
                    <a:pt x="290" y="89"/>
                    <a:pt x="290" y="89"/>
                    <a:pt x="290" y="89"/>
                  </a:cubicBezTo>
                  <a:cubicBezTo>
                    <a:pt x="289" y="89"/>
                    <a:pt x="289" y="89"/>
                    <a:pt x="289" y="89"/>
                  </a:cubicBezTo>
                  <a:cubicBezTo>
                    <a:pt x="287" y="89"/>
                    <a:pt x="287" y="89"/>
                    <a:pt x="287" y="89"/>
                  </a:cubicBezTo>
                  <a:cubicBezTo>
                    <a:pt x="287" y="88"/>
                    <a:pt x="287" y="88"/>
                    <a:pt x="287" y="88"/>
                  </a:cubicBezTo>
                  <a:cubicBezTo>
                    <a:pt x="287" y="88"/>
                    <a:pt x="287" y="88"/>
                    <a:pt x="287" y="88"/>
                  </a:cubicBezTo>
                  <a:cubicBezTo>
                    <a:pt x="287" y="88"/>
                    <a:pt x="287" y="88"/>
                    <a:pt x="287" y="88"/>
                  </a:cubicBezTo>
                  <a:cubicBezTo>
                    <a:pt x="287" y="87"/>
                    <a:pt x="287" y="87"/>
                    <a:pt x="287" y="87"/>
                  </a:cubicBezTo>
                  <a:cubicBezTo>
                    <a:pt x="286" y="86"/>
                    <a:pt x="286" y="86"/>
                    <a:pt x="286" y="86"/>
                  </a:cubicBezTo>
                  <a:cubicBezTo>
                    <a:pt x="285" y="86"/>
                    <a:pt x="285" y="86"/>
                    <a:pt x="285" y="86"/>
                  </a:cubicBezTo>
                  <a:cubicBezTo>
                    <a:pt x="284" y="86"/>
                    <a:pt x="284" y="86"/>
                    <a:pt x="284" y="86"/>
                  </a:cubicBezTo>
                  <a:cubicBezTo>
                    <a:pt x="283" y="86"/>
                    <a:pt x="283" y="86"/>
                    <a:pt x="283" y="86"/>
                  </a:cubicBezTo>
                  <a:cubicBezTo>
                    <a:pt x="282" y="87"/>
                    <a:pt x="282" y="87"/>
                    <a:pt x="282" y="87"/>
                  </a:cubicBezTo>
                  <a:cubicBezTo>
                    <a:pt x="280" y="86"/>
                    <a:pt x="280" y="86"/>
                    <a:pt x="280" y="86"/>
                  </a:cubicBezTo>
                  <a:cubicBezTo>
                    <a:pt x="280" y="85"/>
                    <a:pt x="280" y="85"/>
                    <a:pt x="280" y="85"/>
                  </a:cubicBezTo>
                  <a:cubicBezTo>
                    <a:pt x="279" y="85"/>
                    <a:pt x="279" y="85"/>
                    <a:pt x="279" y="85"/>
                  </a:cubicBezTo>
                  <a:cubicBezTo>
                    <a:pt x="279" y="85"/>
                    <a:pt x="279" y="85"/>
                    <a:pt x="279" y="85"/>
                  </a:cubicBezTo>
                  <a:cubicBezTo>
                    <a:pt x="278" y="85"/>
                    <a:pt x="278" y="85"/>
                    <a:pt x="278" y="85"/>
                  </a:cubicBezTo>
                  <a:cubicBezTo>
                    <a:pt x="278" y="85"/>
                    <a:pt x="278" y="85"/>
                    <a:pt x="278" y="85"/>
                  </a:cubicBezTo>
                  <a:cubicBezTo>
                    <a:pt x="277" y="85"/>
                    <a:pt x="277" y="85"/>
                    <a:pt x="277" y="85"/>
                  </a:cubicBezTo>
                  <a:cubicBezTo>
                    <a:pt x="276" y="86"/>
                    <a:pt x="276" y="86"/>
                    <a:pt x="276" y="86"/>
                  </a:cubicBezTo>
                  <a:cubicBezTo>
                    <a:pt x="276" y="86"/>
                    <a:pt x="276" y="86"/>
                    <a:pt x="276" y="86"/>
                  </a:cubicBezTo>
                  <a:cubicBezTo>
                    <a:pt x="275" y="85"/>
                    <a:pt x="275" y="85"/>
                    <a:pt x="275" y="85"/>
                  </a:cubicBezTo>
                  <a:cubicBezTo>
                    <a:pt x="274" y="86"/>
                    <a:pt x="274" y="86"/>
                    <a:pt x="274" y="86"/>
                  </a:cubicBezTo>
                  <a:cubicBezTo>
                    <a:pt x="273" y="86"/>
                    <a:pt x="273" y="86"/>
                    <a:pt x="273" y="86"/>
                  </a:cubicBezTo>
                  <a:cubicBezTo>
                    <a:pt x="273" y="86"/>
                    <a:pt x="273" y="86"/>
                    <a:pt x="273" y="86"/>
                  </a:cubicBezTo>
                  <a:cubicBezTo>
                    <a:pt x="273" y="87"/>
                    <a:pt x="273" y="87"/>
                    <a:pt x="273" y="87"/>
                  </a:cubicBezTo>
                  <a:cubicBezTo>
                    <a:pt x="273" y="86"/>
                    <a:pt x="273" y="86"/>
                    <a:pt x="273" y="86"/>
                  </a:cubicBezTo>
                  <a:cubicBezTo>
                    <a:pt x="273" y="86"/>
                    <a:pt x="273" y="86"/>
                    <a:pt x="273" y="86"/>
                  </a:cubicBezTo>
                  <a:cubicBezTo>
                    <a:pt x="272" y="86"/>
                    <a:pt x="272" y="86"/>
                    <a:pt x="272" y="86"/>
                  </a:cubicBezTo>
                  <a:cubicBezTo>
                    <a:pt x="270" y="86"/>
                    <a:pt x="270" y="86"/>
                    <a:pt x="270" y="86"/>
                  </a:cubicBezTo>
                  <a:cubicBezTo>
                    <a:pt x="270" y="86"/>
                    <a:pt x="270" y="86"/>
                    <a:pt x="270" y="86"/>
                  </a:cubicBezTo>
                  <a:cubicBezTo>
                    <a:pt x="270" y="86"/>
                    <a:pt x="270" y="86"/>
                    <a:pt x="270" y="86"/>
                  </a:cubicBezTo>
                  <a:cubicBezTo>
                    <a:pt x="270" y="87"/>
                    <a:pt x="270" y="87"/>
                    <a:pt x="270" y="87"/>
                  </a:cubicBezTo>
                  <a:cubicBezTo>
                    <a:pt x="271" y="88"/>
                    <a:pt x="271" y="88"/>
                    <a:pt x="271" y="88"/>
                  </a:cubicBezTo>
                  <a:cubicBezTo>
                    <a:pt x="270" y="87"/>
                    <a:pt x="270" y="87"/>
                    <a:pt x="270" y="87"/>
                  </a:cubicBezTo>
                  <a:cubicBezTo>
                    <a:pt x="270" y="87"/>
                    <a:pt x="270" y="87"/>
                    <a:pt x="270" y="87"/>
                  </a:cubicBezTo>
                  <a:cubicBezTo>
                    <a:pt x="269" y="87"/>
                    <a:pt x="269" y="87"/>
                    <a:pt x="269" y="87"/>
                  </a:cubicBezTo>
                  <a:cubicBezTo>
                    <a:pt x="268" y="87"/>
                    <a:pt x="268" y="87"/>
                    <a:pt x="268" y="87"/>
                  </a:cubicBezTo>
                  <a:cubicBezTo>
                    <a:pt x="267" y="87"/>
                    <a:pt x="267" y="87"/>
                    <a:pt x="267" y="87"/>
                  </a:cubicBezTo>
                  <a:cubicBezTo>
                    <a:pt x="268" y="86"/>
                    <a:pt x="268" y="86"/>
                    <a:pt x="268" y="86"/>
                  </a:cubicBezTo>
                  <a:cubicBezTo>
                    <a:pt x="268" y="86"/>
                    <a:pt x="268" y="86"/>
                    <a:pt x="268" y="86"/>
                  </a:cubicBezTo>
                  <a:cubicBezTo>
                    <a:pt x="267" y="85"/>
                    <a:pt x="267" y="85"/>
                    <a:pt x="267" y="85"/>
                  </a:cubicBezTo>
                  <a:cubicBezTo>
                    <a:pt x="267" y="84"/>
                    <a:pt x="267" y="84"/>
                    <a:pt x="267" y="84"/>
                  </a:cubicBezTo>
                  <a:cubicBezTo>
                    <a:pt x="267" y="84"/>
                    <a:pt x="267" y="84"/>
                    <a:pt x="267" y="84"/>
                  </a:cubicBezTo>
                  <a:cubicBezTo>
                    <a:pt x="266" y="84"/>
                    <a:pt x="266" y="84"/>
                    <a:pt x="266" y="84"/>
                  </a:cubicBezTo>
                  <a:cubicBezTo>
                    <a:pt x="266" y="85"/>
                    <a:pt x="266" y="85"/>
                    <a:pt x="266" y="85"/>
                  </a:cubicBezTo>
                  <a:cubicBezTo>
                    <a:pt x="266" y="85"/>
                    <a:pt x="266" y="85"/>
                    <a:pt x="266" y="85"/>
                  </a:cubicBezTo>
                  <a:cubicBezTo>
                    <a:pt x="265" y="85"/>
                    <a:pt x="265" y="85"/>
                    <a:pt x="265" y="85"/>
                  </a:cubicBezTo>
                  <a:cubicBezTo>
                    <a:pt x="266" y="85"/>
                    <a:pt x="266" y="85"/>
                    <a:pt x="266" y="85"/>
                  </a:cubicBezTo>
                  <a:cubicBezTo>
                    <a:pt x="266" y="84"/>
                    <a:pt x="266" y="84"/>
                    <a:pt x="266" y="84"/>
                  </a:cubicBezTo>
                  <a:cubicBezTo>
                    <a:pt x="265" y="84"/>
                    <a:pt x="265" y="84"/>
                    <a:pt x="265" y="84"/>
                  </a:cubicBezTo>
                  <a:cubicBezTo>
                    <a:pt x="264" y="84"/>
                    <a:pt x="264" y="84"/>
                    <a:pt x="264" y="84"/>
                  </a:cubicBezTo>
                  <a:cubicBezTo>
                    <a:pt x="264" y="84"/>
                    <a:pt x="264" y="84"/>
                    <a:pt x="264" y="84"/>
                  </a:cubicBezTo>
                  <a:cubicBezTo>
                    <a:pt x="264" y="84"/>
                    <a:pt x="264" y="84"/>
                    <a:pt x="264" y="84"/>
                  </a:cubicBezTo>
                  <a:cubicBezTo>
                    <a:pt x="264" y="83"/>
                    <a:pt x="264" y="83"/>
                    <a:pt x="264" y="83"/>
                  </a:cubicBezTo>
                  <a:cubicBezTo>
                    <a:pt x="264" y="82"/>
                    <a:pt x="264" y="82"/>
                    <a:pt x="264" y="82"/>
                  </a:cubicBezTo>
                  <a:cubicBezTo>
                    <a:pt x="263" y="83"/>
                    <a:pt x="263" y="83"/>
                    <a:pt x="263" y="83"/>
                  </a:cubicBezTo>
                  <a:cubicBezTo>
                    <a:pt x="262" y="84"/>
                    <a:pt x="262" y="84"/>
                    <a:pt x="262" y="84"/>
                  </a:cubicBezTo>
                  <a:cubicBezTo>
                    <a:pt x="262" y="85"/>
                    <a:pt x="262" y="85"/>
                    <a:pt x="262" y="85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84"/>
                    <a:pt x="261" y="84"/>
                    <a:pt x="261" y="84"/>
                  </a:cubicBezTo>
                  <a:cubicBezTo>
                    <a:pt x="261" y="83"/>
                    <a:pt x="261" y="83"/>
                    <a:pt x="261" y="83"/>
                  </a:cubicBezTo>
                  <a:cubicBezTo>
                    <a:pt x="261" y="83"/>
                    <a:pt x="261" y="83"/>
                    <a:pt x="261" y="83"/>
                  </a:cubicBezTo>
                  <a:cubicBezTo>
                    <a:pt x="262" y="82"/>
                    <a:pt x="262" y="82"/>
                    <a:pt x="262" y="82"/>
                  </a:cubicBezTo>
                  <a:cubicBezTo>
                    <a:pt x="261" y="81"/>
                    <a:pt x="261" y="81"/>
                    <a:pt x="261" y="81"/>
                  </a:cubicBezTo>
                  <a:cubicBezTo>
                    <a:pt x="260" y="81"/>
                    <a:pt x="260" y="81"/>
                    <a:pt x="260" y="81"/>
                  </a:cubicBezTo>
                  <a:cubicBezTo>
                    <a:pt x="260" y="81"/>
                    <a:pt x="260" y="81"/>
                    <a:pt x="260" y="81"/>
                  </a:cubicBezTo>
                  <a:cubicBezTo>
                    <a:pt x="261" y="81"/>
                    <a:pt x="261" y="81"/>
                    <a:pt x="261" y="81"/>
                  </a:cubicBezTo>
                  <a:cubicBezTo>
                    <a:pt x="261" y="80"/>
                    <a:pt x="261" y="80"/>
                    <a:pt x="261" y="80"/>
                  </a:cubicBezTo>
                  <a:cubicBezTo>
                    <a:pt x="261" y="79"/>
                    <a:pt x="261" y="79"/>
                    <a:pt x="261" y="79"/>
                  </a:cubicBezTo>
                  <a:cubicBezTo>
                    <a:pt x="261" y="79"/>
                    <a:pt x="261" y="79"/>
                    <a:pt x="261" y="79"/>
                  </a:cubicBezTo>
                  <a:cubicBezTo>
                    <a:pt x="260" y="79"/>
                    <a:pt x="260" y="79"/>
                    <a:pt x="260" y="79"/>
                  </a:cubicBezTo>
                  <a:cubicBezTo>
                    <a:pt x="260" y="79"/>
                    <a:pt x="260" y="79"/>
                    <a:pt x="260" y="79"/>
                  </a:cubicBezTo>
                  <a:cubicBezTo>
                    <a:pt x="259" y="79"/>
                    <a:pt x="259" y="79"/>
                    <a:pt x="259" y="79"/>
                  </a:cubicBezTo>
                  <a:cubicBezTo>
                    <a:pt x="259" y="79"/>
                    <a:pt x="259" y="79"/>
                    <a:pt x="259" y="79"/>
                  </a:cubicBezTo>
                  <a:cubicBezTo>
                    <a:pt x="259" y="79"/>
                    <a:pt x="259" y="79"/>
                    <a:pt x="259" y="79"/>
                  </a:cubicBezTo>
                  <a:cubicBezTo>
                    <a:pt x="258" y="79"/>
                    <a:pt x="258" y="79"/>
                    <a:pt x="258" y="79"/>
                  </a:cubicBezTo>
                  <a:cubicBezTo>
                    <a:pt x="258" y="79"/>
                    <a:pt x="258" y="79"/>
                    <a:pt x="258" y="79"/>
                  </a:cubicBezTo>
                  <a:cubicBezTo>
                    <a:pt x="257" y="79"/>
                    <a:pt x="257" y="79"/>
                    <a:pt x="257" y="79"/>
                  </a:cubicBezTo>
                  <a:cubicBezTo>
                    <a:pt x="257" y="79"/>
                    <a:pt x="257" y="79"/>
                    <a:pt x="257" y="79"/>
                  </a:cubicBezTo>
                  <a:cubicBezTo>
                    <a:pt x="257" y="79"/>
                    <a:pt x="257" y="79"/>
                    <a:pt x="257" y="79"/>
                  </a:cubicBezTo>
                  <a:cubicBezTo>
                    <a:pt x="258" y="78"/>
                    <a:pt x="258" y="78"/>
                    <a:pt x="258" y="78"/>
                  </a:cubicBezTo>
                  <a:cubicBezTo>
                    <a:pt x="258" y="77"/>
                    <a:pt x="258" y="77"/>
                    <a:pt x="258" y="77"/>
                  </a:cubicBezTo>
                  <a:cubicBezTo>
                    <a:pt x="259" y="77"/>
                    <a:pt x="259" y="77"/>
                    <a:pt x="259" y="77"/>
                  </a:cubicBezTo>
                  <a:cubicBezTo>
                    <a:pt x="259" y="78"/>
                    <a:pt x="259" y="78"/>
                    <a:pt x="259" y="78"/>
                  </a:cubicBezTo>
                  <a:cubicBezTo>
                    <a:pt x="261" y="78"/>
                    <a:pt x="261" y="78"/>
                    <a:pt x="261" y="78"/>
                  </a:cubicBezTo>
                  <a:cubicBezTo>
                    <a:pt x="260" y="78"/>
                    <a:pt x="260" y="78"/>
                    <a:pt x="260" y="78"/>
                  </a:cubicBezTo>
                  <a:cubicBezTo>
                    <a:pt x="260" y="77"/>
                    <a:pt x="260" y="77"/>
                    <a:pt x="260" y="77"/>
                  </a:cubicBezTo>
                  <a:cubicBezTo>
                    <a:pt x="259" y="77"/>
                    <a:pt x="259" y="77"/>
                    <a:pt x="259" y="77"/>
                  </a:cubicBezTo>
                  <a:cubicBezTo>
                    <a:pt x="259" y="77"/>
                    <a:pt x="259" y="77"/>
                    <a:pt x="259" y="77"/>
                  </a:cubicBezTo>
                  <a:cubicBezTo>
                    <a:pt x="258" y="76"/>
                    <a:pt x="258" y="76"/>
                    <a:pt x="258" y="76"/>
                  </a:cubicBezTo>
                  <a:cubicBezTo>
                    <a:pt x="257" y="75"/>
                    <a:pt x="257" y="75"/>
                    <a:pt x="257" y="75"/>
                  </a:cubicBezTo>
                  <a:cubicBezTo>
                    <a:pt x="258" y="75"/>
                    <a:pt x="258" y="75"/>
                    <a:pt x="258" y="75"/>
                  </a:cubicBezTo>
                  <a:cubicBezTo>
                    <a:pt x="258" y="75"/>
                    <a:pt x="258" y="75"/>
                    <a:pt x="258" y="75"/>
                  </a:cubicBezTo>
                  <a:cubicBezTo>
                    <a:pt x="258" y="75"/>
                    <a:pt x="258" y="75"/>
                    <a:pt x="258" y="75"/>
                  </a:cubicBezTo>
                  <a:cubicBezTo>
                    <a:pt x="259" y="75"/>
                    <a:pt x="259" y="75"/>
                    <a:pt x="259" y="75"/>
                  </a:cubicBezTo>
                  <a:cubicBezTo>
                    <a:pt x="260" y="76"/>
                    <a:pt x="260" y="76"/>
                    <a:pt x="260" y="76"/>
                  </a:cubicBezTo>
                  <a:cubicBezTo>
                    <a:pt x="261" y="76"/>
                    <a:pt x="261" y="76"/>
                    <a:pt x="261" y="76"/>
                  </a:cubicBezTo>
                  <a:cubicBezTo>
                    <a:pt x="261" y="77"/>
                    <a:pt x="261" y="77"/>
                    <a:pt x="261" y="77"/>
                  </a:cubicBezTo>
                  <a:cubicBezTo>
                    <a:pt x="262" y="77"/>
                    <a:pt x="262" y="77"/>
                    <a:pt x="262" y="77"/>
                  </a:cubicBezTo>
                  <a:cubicBezTo>
                    <a:pt x="262" y="77"/>
                    <a:pt x="262" y="77"/>
                    <a:pt x="262" y="77"/>
                  </a:cubicBezTo>
                  <a:cubicBezTo>
                    <a:pt x="264" y="77"/>
                    <a:pt x="264" y="77"/>
                    <a:pt x="264" y="77"/>
                  </a:cubicBezTo>
                  <a:cubicBezTo>
                    <a:pt x="265" y="77"/>
                    <a:pt x="265" y="77"/>
                    <a:pt x="265" y="77"/>
                  </a:cubicBezTo>
                  <a:cubicBezTo>
                    <a:pt x="265" y="77"/>
                    <a:pt x="265" y="77"/>
                    <a:pt x="265" y="77"/>
                  </a:cubicBezTo>
                  <a:cubicBezTo>
                    <a:pt x="265" y="76"/>
                    <a:pt x="265" y="76"/>
                    <a:pt x="265" y="76"/>
                  </a:cubicBezTo>
                  <a:cubicBezTo>
                    <a:pt x="263" y="75"/>
                    <a:pt x="263" y="75"/>
                    <a:pt x="263" y="75"/>
                  </a:cubicBezTo>
                  <a:cubicBezTo>
                    <a:pt x="262" y="74"/>
                    <a:pt x="262" y="74"/>
                    <a:pt x="262" y="74"/>
                  </a:cubicBezTo>
                  <a:cubicBezTo>
                    <a:pt x="262" y="74"/>
                    <a:pt x="262" y="74"/>
                    <a:pt x="262" y="74"/>
                  </a:cubicBezTo>
                  <a:cubicBezTo>
                    <a:pt x="261" y="73"/>
                    <a:pt x="261" y="73"/>
                    <a:pt x="261" y="73"/>
                  </a:cubicBezTo>
                  <a:cubicBezTo>
                    <a:pt x="261" y="73"/>
                    <a:pt x="261" y="73"/>
                    <a:pt x="261" y="73"/>
                  </a:cubicBezTo>
                  <a:cubicBezTo>
                    <a:pt x="260" y="73"/>
                    <a:pt x="260" y="73"/>
                    <a:pt x="260" y="73"/>
                  </a:cubicBezTo>
                  <a:cubicBezTo>
                    <a:pt x="260" y="72"/>
                    <a:pt x="260" y="72"/>
                    <a:pt x="260" y="72"/>
                  </a:cubicBezTo>
                  <a:cubicBezTo>
                    <a:pt x="260" y="72"/>
                    <a:pt x="260" y="72"/>
                    <a:pt x="260" y="72"/>
                  </a:cubicBezTo>
                  <a:cubicBezTo>
                    <a:pt x="261" y="72"/>
                    <a:pt x="261" y="72"/>
                    <a:pt x="261" y="72"/>
                  </a:cubicBezTo>
                  <a:cubicBezTo>
                    <a:pt x="261" y="73"/>
                    <a:pt x="261" y="73"/>
                    <a:pt x="261" y="73"/>
                  </a:cubicBezTo>
                  <a:cubicBezTo>
                    <a:pt x="262" y="73"/>
                    <a:pt x="262" y="73"/>
                    <a:pt x="262" y="73"/>
                  </a:cubicBezTo>
                  <a:cubicBezTo>
                    <a:pt x="262" y="73"/>
                    <a:pt x="262" y="73"/>
                    <a:pt x="262" y="73"/>
                  </a:cubicBezTo>
                  <a:cubicBezTo>
                    <a:pt x="263" y="73"/>
                    <a:pt x="263" y="73"/>
                    <a:pt x="263" y="73"/>
                  </a:cubicBezTo>
                  <a:cubicBezTo>
                    <a:pt x="263" y="73"/>
                    <a:pt x="263" y="73"/>
                    <a:pt x="263" y="73"/>
                  </a:cubicBezTo>
                  <a:cubicBezTo>
                    <a:pt x="263" y="71"/>
                    <a:pt x="263" y="71"/>
                    <a:pt x="263" y="71"/>
                  </a:cubicBezTo>
                  <a:cubicBezTo>
                    <a:pt x="262" y="70"/>
                    <a:pt x="262" y="70"/>
                    <a:pt x="262" y="70"/>
                  </a:cubicBezTo>
                  <a:cubicBezTo>
                    <a:pt x="261" y="70"/>
                    <a:pt x="261" y="70"/>
                    <a:pt x="261" y="70"/>
                  </a:cubicBezTo>
                  <a:cubicBezTo>
                    <a:pt x="261" y="70"/>
                    <a:pt x="261" y="70"/>
                    <a:pt x="261" y="70"/>
                  </a:cubicBezTo>
                  <a:cubicBezTo>
                    <a:pt x="260" y="70"/>
                    <a:pt x="260" y="70"/>
                    <a:pt x="260" y="70"/>
                  </a:cubicBezTo>
                  <a:cubicBezTo>
                    <a:pt x="259" y="71"/>
                    <a:pt x="259" y="71"/>
                    <a:pt x="259" y="71"/>
                  </a:cubicBezTo>
                  <a:cubicBezTo>
                    <a:pt x="258" y="71"/>
                    <a:pt x="258" y="71"/>
                    <a:pt x="258" y="71"/>
                  </a:cubicBezTo>
                  <a:cubicBezTo>
                    <a:pt x="257" y="70"/>
                    <a:pt x="257" y="70"/>
                    <a:pt x="257" y="70"/>
                  </a:cubicBezTo>
                  <a:cubicBezTo>
                    <a:pt x="257" y="70"/>
                    <a:pt x="257" y="70"/>
                    <a:pt x="257" y="70"/>
                  </a:cubicBezTo>
                  <a:cubicBezTo>
                    <a:pt x="256" y="70"/>
                    <a:pt x="256" y="70"/>
                    <a:pt x="256" y="70"/>
                  </a:cubicBezTo>
                  <a:cubicBezTo>
                    <a:pt x="255" y="71"/>
                    <a:pt x="255" y="71"/>
                    <a:pt x="255" y="71"/>
                  </a:cubicBezTo>
                  <a:cubicBezTo>
                    <a:pt x="254" y="71"/>
                    <a:pt x="254" y="71"/>
                    <a:pt x="254" y="71"/>
                  </a:cubicBezTo>
                  <a:cubicBezTo>
                    <a:pt x="254" y="72"/>
                    <a:pt x="254" y="72"/>
                    <a:pt x="254" y="72"/>
                  </a:cubicBezTo>
                  <a:cubicBezTo>
                    <a:pt x="253" y="72"/>
                    <a:pt x="253" y="72"/>
                    <a:pt x="253" y="72"/>
                  </a:cubicBezTo>
                  <a:cubicBezTo>
                    <a:pt x="253" y="72"/>
                    <a:pt x="253" y="72"/>
                    <a:pt x="253" y="72"/>
                  </a:cubicBezTo>
                  <a:cubicBezTo>
                    <a:pt x="254" y="71"/>
                    <a:pt x="254" y="71"/>
                    <a:pt x="254" y="71"/>
                  </a:cubicBezTo>
                  <a:cubicBezTo>
                    <a:pt x="254" y="71"/>
                    <a:pt x="254" y="71"/>
                    <a:pt x="254" y="71"/>
                  </a:cubicBezTo>
                  <a:cubicBezTo>
                    <a:pt x="256" y="69"/>
                    <a:pt x="256" y="69"/>
                    <a:pt x="256" y="69"/>
                  </a:cubicBezTo>
                  <a:cubicBezTo>
                    <a:pt x="256" y="69"/>
                    <a:pt x="256" y="69"/>
                    <a:pt x="256" y="69"/>
                  </a:cubicBezTo>
                  <a:cubicBezTo>
                    <a:pt x="256" y="68"/>
                    <a:pt x="256" y="68"/>
                    <a:pt x="256" y="68"/>
                  </a:cubicBezTo>
                  <a:cubicBezTo>
                    <a:pt x="256" y="66"/>
                    <a:pt x="256" y="66"/>
                    <a:pt x="256" y="66"/>
                  </a:cubicBezTo>
                  <a:cubicBezTo>
                    <a:pt x="256" y="66"/>
                    <a:pt x="256" y="66"/>
                    <a:pt x="256" y="66"/>
                  </a:cubicBezTo>
                  <a:cubicBezTo>
                    <a:pt x="255" y="65"/>
                    <a:pt x="255" y="65"/>
                    <a:pt x="255" y="65"/>
                  </a:cubicBezTo>
                  <a:cubicBezTo>
                    <a:pt x="255" y="66"/>
                    <a:pt x="255" y="66"/>
                    <a:pt x="255" y="66"/>
                  </a:cubicBezTo>
                  <a:cubicBezTo>
                    <a:pt x="254" y="66"/>
                    <a:pt x="254" y="66"/>
                    <a:pt x="254" y="66"/>
                  </a:cubicBezTo>
                  <a:cubicBezTo>
                    <a:pt x="254" y="65"/>
                    <a:pt x="254" y="65"/>
                    <a:pt x="254" y="65"/>
                  </a:cubicBezTo>
                  <a:cubicBezTo>
                    <a:pt x="254" y="65"/>
                    <a:pt x="254" y="65"/>
                    <a:pt x="254" y="65"/>
                  </a:cubicBezTo>
                  <a:cubicBezTo>
                    <a:pt x="253" y="64"/>
                    <a:pt x="253" y="64"/>
                    <a:pt x="253" y="64"/>
                  </a:cubicBezTo>
                  <a:cubicBezTo>
                    <a:pt x="252" y="64"/>
                    <a:pt x="252" y="64"/>
                    <a:pt x="252" y="64"/>
                  </a:cubicBezTo>
                  <a:cubicBezTo>
                    <a:pt x="251" y="63"/>
                    <a:pt x="251" y="63"/>
                    <a:pt x="251" y="63"/>
                  </a:cubicBezTo>
                  <a:cubicBezTo>
                    <a:pt x="250" y="63"/>
                    <a:pt x="250" y="63"/>
                    <a:pt x="250" y="63"/>
                  </a:cubicBezTo>
                  <a:cubicBezTo>
                    <a:pt x="250" y="63"/>
                    <a:pt x="250" y="63"/>
                    <a:pt x="250" y="63"/>
                  </a:cubicBezTo>
                  <a:cubicBezTo>
                    <a:pt x="249" y="63"/>
                    <a:pt x="249" y="63"/>
                    <a:pt x="249" y="63"/>
                  </a:cubicBezTo>
                  <a:cubicBezTo>
                    <a:pt x="248" y="63"/>
                    <a:pt x="248" y="63"/>
                    <a:pt x="248" y="63"/>
                  </a:cubicBezTo>
                  <a:cubicBezTo>
                    <a:pt x="247" y="63"/>
                    <a:pt x="247" y="63"/>
                    <a:pt x="247" y="63"/>
                  </a:cubicBezTo>
                  <a:cubicBezTo>
                    <a:pt x="247" y="63"/>
                    <a:pt x="247" y="63"/>
                    <a:pt x="247" y="63"/>
                  </a:cubicBezTo>
                  <a:cubicBezTo>
                    <a:pt x="247" y="64"/>
                    <a:pt x="247" y="64"/>
                    <a:pt x="247" y="64"/>
                  </a:cubicBezTo>
                  <a:cubicBezTo>
                    <a:pt x="247" y="65"/>
                    <a:pt x="247" y="65"/>
                    <a:pt x="247" y="65"/>
                  </a:cubicBezTo>
                  <a:cubicBezTo>
                    <a:pt x="247" y="66"/>
                    <a:pt x="247" y="66"/>
                    <a:pt x="247" y="66"/>
                  </a:cubicBezTo>
                  <a:cubicBezTo>
                    <a:pt x="247" y="66"/>
                    <a:pt x="247" y="66"/>
                    <a:pt x="247" y="66"/>
                  </a:cubicBezTo>
                  <a:cubicBezTo>
                    <a:pt x="246" y="64"/>
                    <a:pt x="246" y="64"/>
                    <a:pt x="246" y="64"/>
                  </a:cubicBezTo>
                  <a:cubicBezTo>
                    <a:pt x="246" y="65"/>
                    <a:pt x="246" y="65"/>
                    <a:pt x="246" y="65"/>
                  </a:cubicBezTo>
                  <a:cubicBezTo>
                    <a:pt x="246" y="66"/>
                    <a:pt x="246" y="66"/>
                    <a:pt x="246" y="66"/>
                  </a:cubicBezTo>
                  <a:cubicBezTo>
                    <a:pt x="247" y="66"/>
                    <a:pt x="247" y="66"/>
                    <a:pt x="247" y="66"/>
                  </a:cubicBezTo>
                  <a:cubicBezTo>
                    <a:pt x="248" y="68"/>
                    <a:pt x="248" y="68"/>
                    <a:pt x="248" y="68"/>
                  </a:cubicBezTo>
                  <a:cubicBezTo>
                    <a:pt x="249" y="68"/>
                    <a:pt x="249" y="68"/>
                    <a:pt x="249" y="68"/>
                  </a:cubicBezTo>
                  <a:cubicBezTo>
                    <a:pt x="248" y="68"/>
                    <a:pt x="248" y="68"/>
                    <a:pt x="248" y="68"/>
                  </a:cubicBezTo>
                  <a:cubicBezTo>
                    <a:pt x="247" y="68"/>
                    <a:pt x="247" y="68"/>
                    <a:pt x="247" y="68"/>
                  </a:cubicBezTo>
                  <a:cubicBezTo>
                    <a:pt x="247" y="69"/>
                    <a:pt x="247" y="69"/>
                    <a:pt x="247" y="69"/>
                  </a:cubicBezTo>
                  <a:cubicBezTo>
                    <a:pt x="248" y="70"/>
                    <a:pt x="248" y="70"/>
                    <a:pt x="248" y="70"/>
                  </a:cubicBezTo>
                  <a:cubicBezTo>
                    <a:pt x="249" y="70"/>
                    <a:pt x="249" y="70"/>
                    <a:pt x="249" y="70"/>
                  </a:cubicBezTo>
                  <a:cubicBezTo>
                    <a:pt x="249" y="71"/>
                    <a:pt x="249" y="71"/>
                    <a:pt x="249" y="71"/>
                  </a:cubicBezTo>
                  <a:cubicBezTo>
                    <a:pt x="249" y="71"/>
                    <a:pt x="249" y="71"/>
                    <a:pt x="249" y="71"/>
                  </a:cubicBezTo>
                  <a:cubicBezTo>
                    <a:pt x="247" y="71"/>
                    <a:pt x="247" y="71"/>
                    <a:pt x="247" y="71"/>
                  </a:cubicBezTo>
                  <a:cubicBezTo>
                    <a:pt x="247" y="71"/>
                    <a:pt x="247" y="71"/>
                    <a:pt x="247" y="71"/>
                  </a:cubicBezTo>
                  <a:cubicBezTo>
                    <a:pt x="247" y="71"/>
                    <a:pt x="247" y="71"/>
                    <a:pt x="247" y="71"/>
                  </a:cubicBezTo>
                  <a:cubicBezTo>
                    <a:pt x="247" y="72"/>
                    <a:pt x="247" y="72"/>
                    <a:pt x="247" y="72"/>
                  </a:cubicBezTo>
                  <a:cubicBezTo>
                    <a:pt x="248" y="71"/>
                    <a:pt x="248" y="71"/>
                    <a:pt x="248" y="71"/>
                  </a:cubicBezTo>
                  <a:cubicBezTo>
                    <a:pt x="248" y="72"/>
                    <a:pt x="248" y="72"/>
                    <a:pt x="248" y="72"/>
                  </a:cubicBezTo>
                  <a:cubicBezTo>
                    <a:pt x="250" y="71"/>
                    <a:pt x="250" y="71"/>
                    <a:pt x="250" y="71"/>
                  </a:cubicBezTo>
                  <a:cubicBezTo>
                    <a:pt x="250" y="72"/>
                    <a:pt x="250" y="72"/>
                    <a:pt x="250" y="72"/>
                  </a:cubicBezTo>
                  <a:cubicBezTo>
                    <a:pt x="251" y="72"/>
                    <a:pt x="251" y="72"/>
                    <a:pt x="251" y="72"/>
                  </a:cubicBezTo>
                  <a:cubicBezTo>
                    <a:pt x="251" y="73"/>
                    <a:pt x="251" y="73"/>
                    <a:pt x="251" y="73"/>
                  </a:cubicBezTo>
                  <a:cubicBezTo>
                    <a:pt x="252" y="74"/>
                    <a:pt x="252" y="74"/>
                    <a:pt x="252" y="74"/>
                  </a:cubicBezTo>
                  <a:cubicBezTo>
                    <a:pt x="253" y="74"/>
                    <a:pt x="253" y="74"/>
                    <a:pt x="253" y="74"/>
                  </a:cubicBezTo>
                  <a:cubicBezTo>
                    <a:pt x="253" y="73"/>
                    <a:pt x="253" y="73"/>
                    <a:pt x="253" y="73"/>
                  </a:cubicBezTo>
                  <a:cubicBezTo>
                    <a:pt x="253" y="73"/>
                    <a:pt x="253" y="73"/>
                    <a:pt x="253" y="73"/>
                  </a:cubicBezTo>
                  <a:cubicBezTo>
                    <a:pt x="254" y="73"/>
                    <a:pt x="254" y="73"/>
                    <a:pt x="254" y="73"/>
                  </a:cubicBezTo>
                  <a:cubicBezTo>
                    <a:pt x="254" y="73"/>
                    <a:pt x="254" y="73"/>
                    <a:pt x="254" y="73"/>
                  </a:cubicBezTo>
                  <a:cubicBezTo>
                    <a:pt x="255" y="74"/>
                    <a:pt x="255" y="74"/>
                    <a:pt x="255" y="74"/>
                  </a:cubicBezTo>
                  <a:cubicBezTo>
                    <a:pt x="254" y="74"/>
                    <a:pt x="254" y="74"/>
                    <a:pt x="254" y="74"/>
                  </a:cubicBezTo>
                  <a:cubicBezTo>
                    <a:pt x="254" y="76"/>
                    <a:pt x="254" y="76"/>
                    <a:pt x="254" y="76"/>
                  </a:cubicBezTo>
                  <a:cubicBezTo>
                    <a:pt x="254" y="77"/>
                    <a:pt x="254" y="77"/>
                    <a:pt x="254" y="77"/>
                  </a:cubicBezTo>
                  <a:cubicBezTo>
                    <a:pt x="254" y="77"/>
                    <a:pt x="254" y="77"/>
                    <a:pt x="254" y="77"/>
                  </a:cubicBezTo>
                  <a:cubicBezTo>
                    <a:pt x="255" y="78"/>
                    <a:pt x="255" y="78"/>
                    <a:pt x="255" y="78"/>
                  </a:cubicBezTo>
                  <a:cubicBezTo>
                    <a:pt x="254" y="79"/>
                    <a:pt x="254" y="79"/>
                    <a:pt x="254" y="79"/>
                  </a:cubicBezTo>
                  <a:cubicBezTo>
                    <a:pt x="254" y="80"/>
                    <a:pt x="254" y="80"/>
                    <a:pt x="254" y="80"/>
                  </a:cubicBezTo>
                  <a:cubicBezTo>
                    <a:pt x="254" y="81"/>
                    <a:pt x="254" y="81"/>
                    <a:pt x="254" y="81"/>
                  </a:cubicBezTo>
                  <a:cubicBezTo>
                    <a:pt x="253" y="81"/>
                    <a:pt x="253" y="81"/>
                    <a:pt x="253" y="81"/>
                  </a:cubicBezTo>
                  <a:cubicBezTo>
                    <a:pt x="252" y="82"/>
                    <a:pt x="252" y="82"/>
                    <a:pt x="252" y="82"/>
                  </a:cubicBezTo>
                  <a:cubicBezTo>
                    <a:pt x="251" y="82"/>
                    <a:pt x="251" y="82"/>
                    <a:pt x="251" y="82"/>
                  </a:cubicBezTo>
                  <a:cubicBezTo>
                    <a:pt x="250" y="83"/>
                    <a:pt x="250" y="83"/>
                    <a:pt x="250" y="83"/>
                  </a:cubicBezTo>
                  <a:cubicBezTo>
                    <a:pt x="251" y="84"/>
                    <a:pt x="251" y="84"/>
                    <a:pt x="251" y="84"/>
                  </a:cubicBezTo>
                  <a:cubicBezTo>
                    <a:pt x="250" y="84"/>
                    <a:pt x="250" y="84"/>
                    <a:pt x="250" y="84"/>
                  </a:cubicBezTo>
                  <a:cubicBezTo>
                    <a:pt x="249" y="85"/>
                    <a:pt x="249" y="85"/>
                    <a:pt x="249" y="85"/>
                  </a:cubicBezTo>
                  <a:cubicBezTo>
                    <a:pt x="249" y="86"/>
                    <a:pt x="249" y="86"/>
                    <a:pt x="249" y="86"/>
                  </a:cubicBezTo>
                  <a:cubicBezTo>
                    <a:pt x="250" y="86"/>
                    <a:pt x="250" y="86"/>
                    <a:pt x="250" y="86"/>
                  </a:cubicBezTo>
                  <a:cubicBezTo>
                    <a:pt x="250" y="86"/>
                    <a:pt x="250" y="86"/>
                    <a:pt x="250" y="86"/>
                  </a:cubicBezTo>
                  <a:cubicBezTo>
                    <a:pt x="249" y="87"/>
                    <a:pt x="249" y="87"/>
                    <a:pt x="249" y="87"/>
                  </a:cubicBezTo>
                  <a:cubicBezTo>
                    <a:pt x="249" y="87"/>
                    <a:pt x="249" y="87"/>
                    <a:pt x="249" y="87"/>
                  </a:cubicBezTo>
                  <a:cubicBezTo>
                    <a:pt x="249" y="88"/>
                    <a:pt x="249" y="88"/>
                    <a:pt x="249" y="88"/>
                  </a:cubicBezTo>
                  <a:cubicBezTo>
                    <a:pt x="249" y="88"/>
                    <a:pt x="249" y="88"/>
                    <a:pt x="249" y="88"/>
                  </a:cubicBezTo>
                  <a:cubicBezTo>
                    <a:pt x="249" y="89"/>
                    <a:pt x="249" y="89"/>
                    <a:pt x="249" y="89"/>
                  </a:cubicBezTo>
                  <a:cubicBezTo>
                    <a:pt x="249" y="90"/>
                    <a:pt x="249" y="90"/>
                    <a:pt x="249" y="90"/>
                  </a:cubicBezTo>
                  <a:cubicBezTo>
                    <a:pt x="249" y="90"/>
                    <a:pt x="249" y="90"/>
                    <a:pt x="249" y="90"/>
                  </a:cubicBezTo>
                  <a:cubicBezTo>
                    <a:pt x="249" y="91"/>
                    <a:pt x="249" y="91"/>
                    <a:pt x="249" y="91"/>
                  </a:cubicBezTo>
                  <a:cubicBezTo>
                    <a:pt x="250" y="91"/>
                    <a:pt x="250" y="91"/>
                    <a:pt x="250" y="91"/>
                  </a:cubicBezTo>
                  <a:cubicBezTo>
                    <a:pt x="251" y="91"/>
                    <a:pt x="251" y="91"/>
                    <a:pt x="251" y="91"/>
                  </a:cubicBezTo>
                  <a:cubicBezTo>
                    <a:pt x="251" y="90"/>
                    <a:pt x="251" y="90"/>
                    <a:pt x="251" y="90"/>
                  </a:cubicBezTo>
                  <a:cubicBezTo>
                    <a:pt x="251" y="90"/>
                    <a:pt x="251" y="90"/>
                    <a:pt x="251" y="90"/>
                  </a:cubicBezTo>
                  <a:cubicBezTo>
                    <a:pt x="251" y="90"/>
                    <a:pt x="251" y="90"/>
                    <a:pt x="251" y="90"/>
                  </a:cubicBezTo>
                  <a:cubicBezTo>
                    <a:pt x="252" y="90"/>
                    <a:pt x="252" y="90"/>
                    <a:pt x="252" y="90"/>
                  </a:cubicBezTo>
                  <a:cubicBezTo>
                    <a:pt x="253" y="89"/>
                    <a:pt x="253" y="89"/>
                    <a:pt x="253" y="89"/>
                  </a:cubicBezTo>
                  <a:cubicBezTo>
                    <a:pt x="253" y="90"/>
                    <a:pt x="253" y="90"/>
                    <a:pt x="253" y="90"/>
                  </a:cubicBezTo>
                  <a:cubicBezTo>
                    <a:pt x="252" y="91"/>
                    <a:pt x="252" y="91"/>
                    <a:pt x="252" y="91"/>
                  </a:cubicBezTo>
                  <a:cubicBezTo>
                    <a:pt x="252" y="91"/>
                    <a:pt x="252" y="91"/>
                    <a:pt x="252" y="91"/>
                  </a:cubicBezTo>
                  <a:cubicBezTo>
                    <a:pt x="252" y="91"/>
                    <a:pt x="252" y="91"/>
                    <a:pt x="252" y="91"/>
                  </a:cubicBezTo>
                  <a:cubicBezTo>
                    <a:pt x="252" y="92"/>
                    <a:pt x="252" y="92"/>
                    <a:pt x="252" y="92"/>
                  </a:cubicBezTo>
                  <a:cubicBezTo>
                    <a:pt x="252" y="92"/>
                    <a:pt x="252" y="92"/>
                    <a:pt x="252" y="92"/>
                  </a:cubicBezTo>
                  <a:cubicBezTo>
                    <a:pt x="253" y="93"/>
                    <a:pt x="253" y="93"/>
                    <a:pt x="253" y="93"/>
                  </a:cubicBezTo>
                  <a:cubicBezTo>
                    <a:pt x="254" y="93"/>
                    <a:pt x="254" y="93"/>
                    <a:pt x="254" y="93"/>
                  </a:cubicBezTo>
                  <a:cubicBezTo>
                    <a:pt x="254" y="93"/>
                    <a:pt x="254" y="93"/>
                    <a:pt x="254" y="93"/>
                  </a:cubicBezTo>
                  <a:cubicBezTo>
                    <a:pt x="255" y="93"/>
                    <a:pt x="255" y="93"/>
                    <a:pt x="255" y="93"/>
                  </a:cubicBezTo>
                  <a:cubicBezTo>
                    <a:pt x="255" y="93"/>
                    <a:pt x="255" y="93"/>
                    <a:pt x="255" y="93"/>
                  </a:cubicBezTo>
                  <a:cubicBezTo>
                    <a:pt x="256" y="92"/>
                    <a:pt x="256" y="92"/>
                    <a:pt x="256" y="92"/>
                  </a:cubicBezTo>
                  <a:cubicBezTo>
                    <a:pt x="256" y="92"/>
                    <a:pt x="256" y="92"/>
                    <a:pt x="256" y="92"/>
                  </a:cubicBezTo>
                  <a:cubicBezTo>
                    <a:pt x="257" y="91"/>
                    <a:pt x="257" y="91"/>
                    <a:pt x="257" y="91"/>
                  </a:cubicBezTo>
                  <a:cubicBezTo>
                    <a:pt x="257" y="91"/>
                    <a:pt x="257" y="91"/>
                    <a:pt x="257" y="91"/>
                  </a:cubicBezTo>
                  <a:cubicBezTo>
                    <a:pt x="257" y="92"/>
                    <a:pt x="257" y="92"/>
                    <a:pt x="257" y="92"/>
                  </a:cubicBezTo>
                  <a:cubicBezTo>
                    <a:pt x="257" y="92"/>
                    <a:pt x="257" y="92"/>
                    <a:pt x="257" y="92"/>
                  </a:cubicBezTo>
                  <a:cubicBezTo>
                    <a:pt x="257" y="92"/>
                    <a:pt x="257" y="92"/>
                    <a:pt x="257" y="92"/>
                  </a:cubicBezTo>
                  <a:cubicBezTo>
                    <a:pt x="258" y="92"/>
                    <a:pt x="258" y="92"/>
                    <a:pt x="258" y="92"/>
                  </a:cubicBezTo>
                  <a:cubicBezTo>
                    <a:pt x="258" y="91"/>
                    <a:pt x="258" y="91"/>
                    <a:pt x="258" y="91"/>
                  </a:cubicBezTo>
                  <a:cubicBezTo>
                    <a:pt x="259" y="91"/>
                    <a:pt x="259" y="91"/>
                    <a:pt x="259" y="91"/>
                  </a:cubicBezTo>
                  <a:cubicBezTo>
                    <a:pt x="259" y="91"/>
                    <a:pt x="259" y="91"/>
                    <a:pt x="259" y="91"/>
                  </a:cubicBezTo>
                  <a:cubicBezTo>
                    <a:pt x="259" y="92"/>
                    <a:pt x="259" y="92"/>
                    <a:pt x="259" y="92"/>
                  </a:cubicBezTo>
                  <a:cubicBezTo>
                    <a:pt x="258" y="94"/>
                    <a:pt x="258" y="94"/>
                    <a:pt x="258" y="94"/>
                  </a:cubicBezTo>
                  <a:cubicBezTo>
                    <a:pt x="257" y="94"/>
                    <a:pt x="257" y="94"/>
                    <a:pt x="257" y="94"/>
                  </a:cubicBezTo>
                  <a:cubicBezTo>
                    <a:pt x="257" y="95"/>
                    <a:pt x="257" y="95"/>
                    <a:pt x="257" y="95"/>
                  </a:cubicBezTo>
                  <a:cubicBezTo>
                    <a:pt x="258" y="95"/>
                    <a:pt x="258" y="95"/>
                    <a:pt x="258" y="95"/>
                  </a:cubicBezTo>
                  <a:cubicBezTo>
                    <a:pt x="259" y="95"/>
                    <a:pt x="259" y="95"/>
                    <a:pt x="259" y="95"/>
                  </a:cubicBezTo>
                  <a:cubicBezTo>
                    <a:pt x="260" y="95"/>
                    <a:pt x="260" y="95"/>
                    <a:pt x="260" y="95"/>
                  </a:cubicBezTo>
                  <a:cubicBezTo>
                    <a:pt x="260" y="96"/>
                    <a:pt x="260" y="96"/>
                    <a:pt x="260" y="96"/>
                  </a:cubicBezTo>
                  <a:cubicBezTo>
                    <a:pt x="261" y="96"/>
                    <a:pt x="261" y="96"/>
                    <a:pt x="261" y="96"/>
                  </a:cubicBezTo>
                  <a:cubicBezTo>
                    <a:pt x="261" y="95"/>
                    <a:pt x="261" y="95"/>
                    <a:pt x="261" y="95"/>
                  </a:cubicBezTo>
                  <a:cubicBezTo>
                    <a:pt x="262" y="95"/>
                    <a:pt x="262" y="95"/>
                    <a:pt x="262" y="95"/>
                  </a:cubicBezTo>
                  <a:cubicBezTo>
                    <a:pt x="262" y="96"/>
                    <a:pt x="262" y="96"/>
                    <a:pt x="262" y="96"/>
                  </a:cubicBezTo>
                  <a:cubicBezTo>
                    <a:pt x="262" y="96"/>
                    <a:pt x="262" y="96"/>
                    <a:pt x="262" y="96"/>
                  </a:cubicBezTo>
                  <a:cubicBezTo>
                    <a:pt x="262" y="96"/>
                    <a:pt x="262" y="96"/>
                    <a:pt x="262" y="96"/>
                  </a:cubicBezTo>
                  <a:cubicBezTo>
                    <a:pt x="263" y="97"/>
                    <a:pt x="263" y="97"/>
                    <a:pt x="263" y="97"/>
                  </a:cubicBezTo>
                  <a:cubicBezTo>
                    <a:pt x="264" y="96"/>
                    <a:pt x="264" y="96"/>
                    <a:pt x="264" y="96"/>
                  </a:cubicBezTo>
                  <a:cubicBezTo>
                    <a:pt x="263" y="96"/>
                    <a:pt x="263" y="96"/>
                    <a:pt x="263" y="96"/>
                  </a:cubicBezTo>
                  <a:cubicBezTo>
                    <a:pt x="263" y="95"/>
                    <a:pt x="263" y="95"/>
                    <a:pt x="263" y="95"/>
                  </a:cubicBezTo>
                  <a:cubicBezTo>
                    <a:pt x="264" y="95"/>
                    <a:pt x="264" y="95"/>
                    <a:pt x="264" y="95"/>
                  </a:cubicBezTo>
                  <a:cubicBezTo>
                    <a:pt x="264" y="95"/>
                    <a:pt x="264" y="95"/>
                    <a:pt x="264" y="95"/>
                  </a:cubicBezTo>
                  <a:cubicBezTo>
                    <a:pt x="264" y="96"/>
                    <a:pt x="264" y="96"/>
                    <a:pt x="264" y="96"/>
                  </a:cubicBezTo>
                  <a:cubicBezTo>
                    <a:pt x="264" y="97"/>
                    <a:pt x="264" y="97"/>
                    <a:pt x="264" y="97"/>
                  </a:cubicBezTo>
                  <a:cubicBezTo>
                    <a:pt x="265" y="97"/>
                    <a:pt x="265" y="97"/>
                    <a:pt x="265" y="97"/>
                  </a:cubicBezTo>
                  <a:cubicBezTo>
                    <a:pt x="265" y="96"/>
                    <a:pt x="265" y="96"/>
                    <a:pt x="265" y="96"/>
                  </a:cubicBezTo>
                  <a:cubicBezTo>
                    <a:pt x="265" y="95"/>
                    <a:pt x="265" y="95"/>
                    <a:pt x="265" y="95"/>
                  </a:cubicBezTo>
                  <a:cubicBezTo>
                    <a:pt x="266" y="95"/>
                    <a:pt x="266" y="95"/>
                    <a:pt x="266" y="95"/>
                  </a:cubicBezTo>
                  <a:cubicBezTo>
                    <a:pt x="266" y="96"/>
                    <a:pt x="266" y="96"/>
                    <a:pt x="266" y="96"/>
                  </a:cubicBezTo>
                  <a:cubicBezTo>
                    <a:pt x="265" y="96"/>
                    <a:pt x="265" y="96"/>
                    <a:pt x="265" y="96"/>
                  </a:cubicBezTo>
                  <a:cubicBezTo>
                    <a:pt x="265" y="97"/>
                    <a:pt x="265" y="97"/>
                    <a:pt x="265" y="97"/>
                  </a:cubicBezTo>
                  <a:cubicBezTo>
                    <a:pt x="267" y="97"/>
                    <a:pt x="267" y="97"/>
                    <a:pt x="267" y="97"/>
                  </a:cubicBezTo>
                  <a:cubicBezTo>
                    <a:pt x="267" y="96"/>
                    <a:pt x="267" y="96"/>
                    <a:pt x="267" y="96"/>
                  </a:cubicBezTo>
                  <a:cubicBezTo>
                    <a:pt x="268" y="95"/>
                    <a:pt x="268" y="95"/>
                    <a:pt x="268" y="95"/>
                  </a:cubicBezTo>
                  <a:cubicBezTo>
                    <a:pt x="268" y="96"/>
                    <a:pt x="268" y="96"/>
                    <a:pt x="268" y="96"/>
                  </a:cubicBezTo>
                  <a:cubicBezTo>
                    <a:pt x="268" y="96"/>
                    <a:pt x="268" y="96"/>
                    <a:pt x="268" y="96"/>
                  </a:cubicBezTo>
                  <a:cubicBezTo>
                    <a:pt x="268" y="97"/>
                    <a:pt x="268" y="97"/>
                    <a:pt x="268" y="97"/>
                  </a:cubicBezTo>
                  <a:cubicBezTo>
                    <a:pt x="269" y="97"/>
                    <a:pt x="269" y="97"/>
                    <a:pt x="269" y="97"/>
                  </a:cubicBezTo>
                  <a:cubicBezTo>
                    <a:pt x="269" y="96"/>
                    <a:pt x="269" y="96"/>
                    <a:pt x="269" y="96"/>
                  </a:cubicBezTo>
                  <a:cubicBezTo>
                    <a:pt x="269" y="95"/>
                    <a:pt x="269" y="95"/>
                    <a:pt x="269" y="95"/>
                  </a:cubicBezTo>
                  <a:cubicBezTo>
                    <a:pt x="269" y="97"/>
                    <a:pt x="269" y="97"/>
                    <a:pt x="269" y="97"/>
                  </a:cubicBezTo>
                  <a:cubicBezTo>
                    <a:pt x="269" y="97"/>
                    <a:pt x="269" y="97"/>
                    <a:pt x="269" y="97"/>
                  </a:cubicBezTo>
                  <a:cubicBezTo>
                    <a:pt x="270" y="97"/>
                    <a:pt x="270" y="97"/>
                    <a:pt x="270" y="97"/>
                  </a:cubicBezTo>
                  <a:cubicBezTo>
                    <a:pt x="271" y="98"/>
                    <a:pt x="271" y="98"/>
                    <a:pt x="271" y="98"/>
                  </a:cubicBezTo>
                  <a:cubicBezTo>
                    <a:pt x="272" y="98"/>
                    <a:pt x="272" y="98"/>
                    <a:pt x="272" y="98"/>
                  </a:cubicBezTo>
                  <a:cubicBezTo>
                    <a:pt x="273" y="98"/>
                    <a:pt x="273" y="98"/>
                    <a:pt x="273" y="98"/>
                  </a:cubicBezTo>
                  <a:cubicBezTo>
                    <a:pt x="273" y="98"/>
                    <a:pt x="273" y="98"/>
                    <a:pt x="273" y="98"/>
                  </a:cubicBezTo>
                  <a:cubicBezTo>
                    <a:pt x="274" y="98"/>
                    <a:pt x="274" y="98"/>
                    <a:pt x="274" y="98"/>
                  </a:cubicBezTo>
                  <a:cubicBezTo>
                    <a:pt x="274" y="97"/>
                    <a:pt x="274" y="97"/>
                    <a:pt x="274" y="97"/>
                  </a:cubicBezTo>
                  <a:cubicBezTo>
                    <a:pt x="274" y="97"/>
                    <a:pt x="274" y="97"/>
                    <a:pt x="274" y="97"/>
                  </a:cubicBezTo>
                  <a:cubicBezTo>
                    <a:pt x="275" y="96"/>
                    <a:pt x="275" y="96"/>
                    <a:pt x="275" y="96"/>
                  </a:cubicBezTo>
                  <a:cubicBezTo>
                    <a:pt x="276" y="95"/>
                    <a:pt x="276" y="95"/>
                    <a:pt x="276" y="95"/>
                  </a:cubicBezTo>
                  <a:cubicBezTo>
                    <a:pt x="275" y="95"/>
                    <a:pt x="275" y="95"/>
                    <a:pt x="275" y="95"/>
                  </a:cubicBezTo>
                  <a:cubicBezTo>
                    <a:pt x="276" y="94"/>
                    <a:pt x="276" y="94"/>
                    <a:pt x="276" y="94"/>
                  </a:cubicBezTo>
                  <a:cubicBezTo>
                    <a:pt x="276" y="94"/>
                    <a:pt x="276" y="94"/>
                    <a:pt x="276" y="94"/>
                  </a:cubicBezTo>
                  <a:cubicBezTo>
                    <a:pt x="276" y="95"/>
                    <a:pt x="276" y="95"/>
                    <a:pt x="276" y="95"/>
                  </a:cubicBezTo>
                  <a:cubicBezTo>
                    <a:pt x="277" y="95"/>
                    <a:pt x="277" y="95"/>
                    <a:pt x="277" y="95"/>
                  </a:cubicBezTo>
                  <a:cubicBezTo>
                    <a:pt x="277" y="95"/>
                    <a:pt x="277" y="95"/>
                    <a:pt x="277" y="95"/>
                  </a:cubicBezTo>
                  <a:cubicBezTo>
                    <a:pt x="276" y="96"/>
                    <a:pt x="276" y="96"/>
                    <a:pt x="276" y="96"/>
                  </a:cubicBezTo>
                  <a:cubicBezTo>
                    <a:pt x="276" y="97"/>
                    <a:pt x="276" y="97"/>
                    <a:pt x="276" y="97"/>
                  </a:cubicBezTo>
                  <a:cubicBezTo>
                    <a:pt x="276" y="99"/>
                    <a:pt x="276" y="99"/>
                    <a:pt x="276" y="99"/>
                  </a:cubicBezTo>
                  <a:close/>
                  <a:moveTo>
                    <a:pt x="245" y="62"/>
                  </a:moveTo>
                  <a:cubicBezTo>
                    <a:pt x="246" y="62"/>
                    <a:pt x="246" y="62"/>
                    <a:pt x="246" y="62"/>
                  </a:cubicBezTo>
                  <a:cubicBezTo>
                    <a:pt x="246" y="62"/>
                    <a:pt x="246" y="62"/>
                    <a:pt x="246" y="62"/>
                  </a:cubicBezTo>
                  <a:cubicBezTo>
                    <a:pt x="245" y="62"/>
                    <a:pt x="245" y="62"/>
                    <a:pt x="245" y="62"/>
                  </a:cubicBezTo>
                  <a:cubicBezTo>
                    <a:pt x="245" y="62"/>
                    <a:pt x="245" y="62"/>
                    <a:pt x="245" y="62"/>
                  </a:cubicBezTo>
                  <a:cubicBezTo>
                    <a:pt x="245" y="62"/>
                    <a:pt x="245" y="62"/>
                    <a:pt x="245" y="62"/>
                  </a:cubicBezTo>
                  <a:close/>
                  <a:moveTo>
                    <a:pt x="244" y="67"/>
                  </a:moveTo>
                  <a:cubicBezTo>
                    <a:pt x="244" y="67"/>
                    <a:pt x="244" y="67"/>
                    <a:pt x="244" y="67"/>
                  </a:cubicBezTo>
                  <a:cubicBezTo>
                    <a:pt x="244" y="66"/>
                    <a:pt x="244" y="66"/>
                    <a:pt x="244" y="66"/>
                  </a:cubicBezTo>
                  <a:cubicBezTo>
                    <a:pt x="245" y="67"/>
                    <a:pt x="245" y="67"/>
                    <a:pt x="245" y="67"/>
                  </a:cubicBezTo>
                  <a:cubicBezTo>
                    <a:pt x="244" y="67"/>
                    <a:pt x="244" y="67"/>
                    <a:pt x="244" y="67"/>
                  </a:cubicBezTo>
                  <a:cubicBezTo>
                    <a:pt x="244" y="67"/>
                    <a:pt x="244" y="67"/>
                    <a:pt x="244" y="67"/>
                  </a:cubicBezTo>
                  <a:close/>
                  <a:moveTo>
                    <a:pt x="222" y="74"/>
                  </a:moveTo>
                  <a:cubicBezTo>
                    <a:pt x="222" y="75"/>
                    <a:pt x="222" y="75"/>
                    <a:pt x="222" y="75"/>
                  </a:cubicBezTo>
                  <a:cubicBezTo>
                    <a:pt x="223" y="75"/>
                    <a:pt x="223" y="75"/>
                    <a:pt x="223" y="75"/>
                  </a:cubicBezTo>
                  <a:cubicBezTo>
                    <a:pt x="223" y="75"/>
                    <a:pt x="223" y="75"/>
                    <a:pt x="223" y="75"/>
                  </a:cubicBezTo>
                  <a:cubicBezTo>
                    <a:pt x="222" y="74"/>
                    <a:pt x="222" y="74"/>
                    <a:pt x="222" y="74"/>
                  </a:cubicBezTo>
                  <a:close/>
                  <a:moveTo>
                    <a:pt x="236" y="62"/>
                  </a:moveTo>
                  <a:cubicBezTo>
                    <a:pt x="236" y="62"/>
                    <a:pt x="236" y="62"/>
                    <a:pt x="236" y="62"/>
                  </a:cubicBezTo>
                  <a:cubicBezTo>
                    <a:pt x="237" y="63"/>
                    <a:pt x="237" y="63"/>
                    <a:pt x="237" y="63"/>
                  </a:cubicBezTo>
                  <a:cubicBezTo>
                    <a:pt x="237" y="64"/>
                    <a:pt x="237" y="64"/>
                    <a:pt x="237" y="64"/>
                  </a:cubicBezTo>
                  <a:cubicBezTo>
                    <a:pt x="237" y="63"/>
                    <a:pt x="237" y="63"/>
                    <a:pt x="237" y="63"/>
                  </a:cubicBezTo>
                  <a:cubicBezTo>
                    <a:pt x="237" y="63"/>
                    <a:pt x="237" y="63"/>
                    <a:pt x="237" y="63"/>
                  </a:cubicBezTo>
                  <a:cubicBezTo>
                    <a:pt x="237" y="62"/>
                    <a:pt x="237" y="62"/>
                    <a:pt x="237" y="62"/>
                  </a:cubicBezTo>
                  <a:cubicBezTo>
                    <a:pt x="236" y="62"/>
                    <a:pt x="236" y="62"/>
                    <a:pt x="236" y="62"/>
                  </a:cubicBezTo>
                  <a:close/>
                  <a:moveTo>
                    <a:pt x="230" y="62"/>
                  </a:moveTo>
                  <a:cubicBezTo>
                    <a:pt x="230" y="63"/>
                    <a:pt x="230" y="63"/>
                    <a:pt x="230" y="63"/>
                  </a:cubicBezTo>
                  <a:cubicBezTo>
                    <a:pt x="230" y="63"/>
                    <a:pt x="230" y="63"/>
                    <a:pt x="230" y="63"/>
                  </a:cubicBezTo>
                  <a:cubicBezTo>
                    <a:pt x="231" y="63"/>
                    <a:pt x="231" y="63"/>
                    <a:pt x="231" y="63"/>
                  </a:cubicBezTo>
                  <a:cubicBezTo>
                    <a:pt x="231" y="63"/>
                    <a:pt x="231" y="63"/>
                    <a:pt x="231" y="63"/>
                  </a:cubicBezTo>
                  <a:cubicBezTo>
                    <a:pt x="232" y="63"/>
                    <a:pt x="232" y="63"/>
                    <a:pt x="232" y="63"/>
                  </a:cubicBezTo>
                  <a:cubicBezTo>
                    <a:pt x="233" y="62"/>
                    <a:pt x="233" y="62"/>
                    <a:pt x="233" y="62"/>
                  </a:cubicBezTo>
                  <a:cubicBezTo>
                    <a:pt x="234" y="62"/>
                    <a:pt x="234" y="62"/>
                    <a:pt x="234" y="62"/>
                  </a:cubicBezTo>
                  <a:cubicBezTo>
                    <a:pt x="235" y="62"/>
                    <a:pt x="235" y="62"/>
                    <a:pt x="235" y="62"/>
                  </a:cubicBezTo>
                  <a:cubicBezTo>
                    <a:pt x="235" y="62"/>
                    <a:pt x="235" y="62"/>
                    <a:pt x="235" y="62"/>
                  </a:cubicBezTo>
                  <a:cubicBezTo>
                    <a:pt x="233" y="61"/>
                    <a:pt x="233" y="61"/>
                    <a:pt x="233" y="61"/>
                  </a:cubicBezTo>
                  <a:cubicBezTo>
                    <a:pt x="232" y="62"/>
                    <a:pt x="232" y="62"/>
                    <a:pt x="232" y="62"/>
                  </a:cubicBezTo>
                  <a:cubicBezTo>
                    <a:pt x="232" y="62"/>
                    <a:pt x="232" y="62"/>
                    <a:pt x="232" y="62"/>
                  </a:cubicBezTo>
                  <a:cubicBezTo>
                    <a:pt x="231" y="62"/>
                    <a:pt x="231" y="62"/>
                    <a:pt x="231" y="62"/>
                  </a:cubicBezTo>
                  <a:cubicBezTo>
                    <a:pt x="230" y="62"/>
                    <a:pt x="230" y="62"/>
                    <a:pt x="230" y="62"/>
                  </a:cubicBezTo>
                  <a:cubicBezTo>
                    <a:pt x="230" y="62"/>
                    <a:pt x="230" y="62"/>
                    <a:pt x="230" y="62"/>
                  </a:cubicBezTo>
                  <a:close/>
                  <a:moveTo>
                    <a:pt x="223" y="65"/>
                  </a:moveTo>
                  <a:cubicBezTo>
                    <a:pt x="222" y="64"/>
                    <a:pt x="222" y="64"/>
                    <a:pt x="222" y="64"/>
                  </a:cubicBezTo>
                  <a:cubicBezTo>
                    <a:pt x="221" y="64"/>
                    <a:pt x="221" y="64"/>
                    <a:pt x="221" y="64"/>
                  </a:cubicBezTo>
                  <a:cubicBezTo>
                    <a:pt x="220" y="64"/>
                    <a:pt x="220" y="64"/>
                    <a:pt x="220" y="64"/>
                  </a:cubicBezTo>
                  <a:cubicBezTo>
                    <a:pt x="220" y="63"/>
                    <a:pt x="220" y="63"/>
                    <a:pt x="220" y="63"/>
                  </a:cubicBezTo>
                  <a:cubicBezTo>
                    <a:pt x="221" y="62"/>
                    <a:pt x="221" y="62"/>
                    <a:pt x="221" y="62"/>
                  </a:cubicBezTo>
                  <a:cubicBezTo>
                    <a:pt x="221" y="62"/>
                    <a:pt x="221" y="62"/>
                    <a:pt x="221" y="62"/>
                  </a:cubicBezTo>
                  <a:cubicBezTo>
                    <a:pt x="221" y="61"/>
                    <a:pt x="221" y="61"/>
                    <a:pt x="221" y="61"/>
                  </a:cubicBezTo>
                  <a:cubicBezTo>
                    <a:pt x="221" y="60"/>
                    <a:pt x="221" y="60"/>
                    <a:pt x="221" y="60"/>
                  </a:cubicBezTo>
                  <a:cubicBezTo>
                    <a:pt x="221" y="60"/>
                    <a:pt x="221" y="60"/>
                    <a:pt x="221" y="60"/>
                  </a:cubicBezTo>
                  <a:cubicBezTo>
                    <a:pt x="222" y="60"/>
                    <a:pt x="222" y="60"/>
                    <a:pt x="222" y="60"/>
                  </a:cubicBezTo>
                  <a:cubicBezTo>
                    <a:pt x="223" y="60"/>
                    <a:pt x="223" y="60"/>
                    <a:pt x="223" y="60"/>
                  </a:cubicBezTo>
                  <a:cubicBezTo>
                    <a:pt x="223" y="60"/>
                    <a:pt x="223" y="60"/>
                    <a:pt x="223" y="60"/>
                  </a:cubicBezTo>
                  <a:cubicBezTo>
                    <a:pt x="223" y="61"/>
                    <a:pt x="223" y="61"/>
                    <a:pt x="223" y="61"/>
                  </a:cubicBezTo>
                  <a:cubicBezTo>
                    <a:pt x="223" y="61"/>
                    <a:pt x="223" y="61"/>
                    <a:pt x="223" y="61"/>
                  </a:cubicBezTo>
                  <a:cubicBezTo>
                    <a:pt x="222" y="61"/>
                    <a:pt x="222" y="61"/>
                    <a:pt x="222" y="61"/>
                  </a:cubicBezTo>
                  <a:cubicBezTo>
                    <a:pt x="223" y="62"/>
                    <a:pt x="223" y="62"/>
                    <a:pt x="223" y="62"/>
                  </a:cubicBezTo>
                  <a:cubicBezTo>
                    <a:pt x="224" y="62"/>
                    <a:pt x="224" y="62"/>
                    <a:pt x="224" y="62"/>
                  </a:cubicBezTo>
                  <a:cubicBezTo>
                    <a:pt x="224" y="62"/>
                    <a:pt x="224" y="62"/>
                    <a:pt x="224" y="62"/>
                  </a:cubicBezTo>
                  <a:cubicBezTo>
                    <a:pt x="223" y="62"/>
                    <a:pt x="223" y="62"/>
                    <a:pt x="223" y="62"/>
                  </a:cubicBezTo>
                  <a:cubicBezTo>
                    <a:pt x="224" y="63"/>
                    <a:pt x="224" y="63"/>
                    <a:pt x="224" y="63"/>
                  </a:cubicBezTo>
                  <a:cubicBezTo>
                    <a:pt x="224" y="64"/>
                    <a:pt x="224" y="64"/>
                    <a:pt x="224" y="64"/>
                  </a:cubicBezTo>
                  <a:cubicBezTo>
                    <a:pt x="223" y="64"/>
                    <a:pt x="223" y="64"/>
                    <a:pt x="223" y="64"/>
                  </a:cubicBezTo>
                  <a:cubicBezTo>
                    <a:pt x="223" y="65"/>
                    <a:pt x="223" y="65"/>
                    <a:pt x="223" y="65"/>
                  </a:cubicBezTo>
                  <a:close/>
                  <a:moveTo>
                    <a:pt x="222" y="67"/>
                  </a:moveTo>
                  <a:cubicBezTo>
                    <a:pt x="223" y="68"/>
                    <a:pt x="223" y="68"/>
                    <a:pt x="223" y="68"/>
                  </a:cubicBezTo>
                  <a:cubicBezTo>
                    <a:pt x="224" y="67"/>
                    <a:pt x="224" y="67"/>
                    <a:pt x="224" y="67"/>
                  </a:cubicBezTo>
                  <a:cubicBezTo>
                    <a:pt x="225" y="66"/>
                    <a:pt x="225" y="66"/>
                    <a:pt x="225" y="66"/>
                  </a:cubicBezTo>
                  <a:cubicBezTo>
                    <a:pt x="224" y="65"/>
                    <a:pt x="224" y="65"/>
                    <a:pt x="224" y="65"/>
                  </a:cubicBezTo>
                  <a:cubicBezTo>
                    <a:pt x="223" y="65"/>
                    <a:pt x="223" y="65"/>
                    <a:pt x="223" y="65"/>
                  </a:cubicBezTo>
                  <a:cubicBezTo>
                    <a:pt x="222" y="65"/>
                    <a:pt x="222" y="65"/>
                    <a:pt x="222" y="65"/>
                  </a:cubicBezTo>
                  <a:cubicBezTo>
                    <a:pt x="221" y="65"/>
                    <a:pt x="221" y="65"/>
                    <a:pt x="221" y="65"/>
                  </a:cubicBezTo>
                  <a:cubicBezTo>
                    <a:pt x="220" y="65"/>
                    <a:pt x="220" y="65"/>
                    <a:pt x="220" y="65"/>
                  </a:cubicBezTo>
                  <a:cubicBezTo>
                    <a:pt x="220" y="65"/>
                    <a:pt x="220" y="65"/>
                    <a:pt x="220" y="65"/>
                  </a:cubicBezTo>
                  <a:cubicBezTo>
                    <a:pt x="219" y="65"/>
                    <a:pt x="219" y="65"/>
                    <a:pt x="219" y="65"/>
                  </a:cubicBezTo>
                  <a:cubicBezTo>
                    <a:pt x="219" y="65"/>
                    <a:pt x="219" y="65"/>
                    <a:pt x="219" y="65"/>
                  </a:cubicBezTo>
                  <a:cubicBezTo>
                    <a:pt x="218" y="66"/>
                    <a:pt x="218" y="66"/>
                    <a:pt x="218" y="66"/>
                  </a:cubicBezTo>
                  <a:cubicBezTo>
                    <a:pt x="219" y="66"/>
                    <a:pt x="219" y="66"/>
                    <a:pt x="219" y="66"/>
                  </a:cubicBezTo>
                  <a:cubicBezTo>
                    <a:pt x="219" y="66"/>
                    <a:pt x="219" y="66"/>
                    <a:pt x="219" y="66"/>
                  </a:cubicBezTo>
                  <a:cubicBezTo>
                    <a:pt x="219" y="67"/>
                    <a:pt x="219" y="67"/>
                    <a:pt x="219" y="67"/>
                  </a:cubicBezTo>
                  <a:cubicBezTo>
                    <a:pt x="220" y="67"/>
                    <a:pt x="220" y="67"/>
                    <a:pt x="220" y="67"/>
                  </a:cubicBezTo>
                  <a:cubicBezTo>
                    <a:pt x="221" y="67"/>
                    <a:pt x="221" y="67"/>
                    <a:pt x="221" y="67"/>
                  </a:cubicBezTo>
                  <a:cubicBezTo>
                    <a:pt x="222" y="67"/>
                    <a:pt x="222" y="67"/>
                    <a:pt x="222" y="67"/>
                  </a:cubicBezTo>
                  <a:close/>
                  <a:moveTo>
                    <a:pt x="218" y="69"/>
                  </a:moveTo>
                  <a:cubicBezTo>
                    <a:pt x="220" y="69"/>
                    <a:pt x="220" y="69"/>
                    <a:pt x="220" y="69"/>
                  </a:cubicBezTo>
                  <a:cubicBezTo>
                    <a:pt x="221" y="69"/>
                    <a:pt x="221" y="69"/>
                    <a:pt x="221" y="69"/>
                  </a:cubicBezTo>
                  <a:cubicBezTo>
                    <a:pt x="222" y="69"/>
                    <a:pt x="222" y="69"/>
                    <a:pt x="222" y="69"/>
                  </a:cubicBezTo>
                  <a:cubicBezTo>
                    <a:pt x="222" y="69"/>
                    <a:pt x="222" y="69"/>
                    <a:pt x="222" y="69"/>
                  </a:cubicBezTo>
                  <a:cubicBezTo>
                    <a:pt x="223" y="69"/>
                    <a:pt x="223" y="69"/>
                    <a:pt x="223" y="69"/>
                  </a:cubicBezTo>
                  <a:cubicBezTo>
                    <a:pt x="224" y="69"/>
                    <a:pt x="224" y="69"/>
                    <a:pt x="224" y="69"/>
                  </a:cubicBezTo>
                  <a:cubicBezTo>
                    <a:pt x="224" y="68"/>
                    <a:pt x="224" y="68"/>
                    <a:pt x="224" y="68"/>
                  </a:cubicBezTo>
                  <a:cubicBezTo>
                    <a:pt x="223" y="68"/>
                    <a:pt x="223" y="68"/>
                    <a:pt x="223" y="68"/>
                  </a:cubicBezTo>
                  <a:cubicBezTo>
                    <a:pt x="221" y="68"/>
                    <a:pt x="221" y="68"/>
                    <a:pt x="221" y="68"/>
                  </a:cubicBezTo>
                  <a:cubicBezTo>
                    <a:pt x="220" y="68"/>
                    <a:pt x="220" y="68"/>
                    <a:pt x="220" y="68"/>
                  </a:cubicBezTo>
                  <a:cubicBezTo>
                    <a:pt x="220" y="68"/>
                    <a:pt x="220" y="68"/>
                    <a:pt x="220" y="68"/>
                  </a:cubicBezTo>
                  <a:cubicBezTo>
                    <a:pt x="219" y="68"/>
                    <a:pt x="219" y="68"/>
                    <a:pt x="219" y="68"/>
                  </a:cubicBezTo>
                  <a:cubicBezTo>
                    <a:pt x="218" y="68"/>
                    <a:pt x="218" y="68"/>
                    <a:pt x="218" y="68"/>
                  </a:cubicBezTo>
                  <a:cubicBezTo>
                    <a:pt x="218" y="69"/>
                    <a:pt x="218" y="69"/>
                    <a:pt x="218" y="69"/>
                  </a:cubicBezTo>
                  <a:close/>
                  <a:moveTo>
                    <a:pt x="218" y="71"/>
                  </a:moveTo>
                  <a:cubicBezTo>
                    <a:pt x="219" y="70"/>
                    <a:pt x="219" y="70"/>
                    <a:pt x="219" y="70"/>
                  </a:cubicBezTo>
                  <a:cubicBezTo>
                    <a:pt x="219" y="70"/>
                    <a:pt x="219" y="70"/>
                    <a:pt x="219" y="70"/>
                  </a:cubicBezTo>
                  <a:cubicBezTo>
                    <a:pt x="220" y="70"/>
                    <a:pt x="220" y="70"/>
                    <a:pt x="220" y="70"/>
                  </a:cubicBezTo>
                  <a:cubicBezTo>
                    <a:pt x="222" y="69"/>
                    <a:pt x="222" y="69"/>
                    <a:pt x="222" y="69"/>
                  </a:cubicBezTo>
                  <a:cubicBezTo>
                    <a:pt x="223" y="70"/>
                    <a:pt x="223" y="70"/>
                    <a:pt x="223" y="70"/>
                  </a:cubicBezTo>
                  <a:cubicBezTo>
                    <a:pt x="223" y="69"/>
                    <a:pt x="223" y="69"/>
                    <a:pt x="223" y="69"/>
                  </a:cubicBezTo>
                  <a:cubicBezTo>
                    <a:pt x="224" y="69"/>
                    <a:pt x="224" y="69"/>
                    <a:pt x="224" y="69"/>
                  </a:cubicBezTo>
                  <a:cubicBezTo>
                    <a:pt x="224" y="70"/>
                    <a:pt x="224" y="70"/>
                    <a:pt x="224" y="70"/>
                  </a:cubicBezTo>
                  <a:cubicBezTo>
                    <a:pt x="223" y="70"/>
                    <a:pt x="223" y="70"/>
                    <a:pt x="223" y="70"/>
                  </a:cubicBezTo>
                  <a:cubicBezTo>
                    <a:pt x="222" y="70"/>
                    <a:pt x="222" y="70"/>
                    <a:pt x="222" y="70"/>
                  </a:cubicBezTo>
                  <a:cubicBezTo>
                    <a:pt x="221" y="70"/>
                    <a:pt x="221" y="70"/>
                    <a:pt x="221" y="70"/>
                  </a:cubicBezTo>
                  <a:cubicBezTo>
                    <a:pt x="221" y="71"/>
                    <a:pt x="221" y="71"/>
                    <a:pt x="221" y="71"/>
                  </a:cubicBezTo>
                  <a:cubicBezTo>
                    <a:pt x="220" y="71"/>
                    <a:pt x="220" y="71"/>
                    <a:pt x="220" y="71"/>
                  </a:cubicBezTo>
                  <a:cubicBezTo>
                    <a:pt x="219" y="71"/>
                    <a:pt x="219" y="71"/>
                    <a:pt x="219" y="71"/>
                  </a:cubicBezTo>
                  <a:cubicBezTo>
                    <a:pt x="219" y="71"/>
                    <a:pt x="219" y="71"/>
                    <a:pt x="219" y="71"/>
                  </a:cubicBezTo>
                  <a:cubicBezTo>
                    <a:pt x="218" y="71"/>
                    <a:pt x="218" y="71"/>
                    <a:pt x="218" y="71"/>
                  </a:cubicBezTo>
                  <a:cubicBezTo>
                    <a:pt x="218" y="71"/>
                    <a:pt x="218" y="71"/>
                    <a:pt x="218" y="71"/>
                  </a:cubicBezTo>
                  <a:cubicBezTo>
                    <a:pt x="218" y="71"/>
                    <a:pt x="218" y="71"/>
                    <a:pt x="218" y="71"/>
                  </a:cubicBezTo>
                  <a:close/>
                  <a:moveTo>
                    <a:pt x="197" y="47"/>
                  </a:moveTo>
                  <a:cubicBezTo>
                    <a:pt x="197" y="46"/>
                    <a:pt x="197" y="46"/>
                    <a:pt x="197" y="46"/>
                  </a:cubicBezTo>
                  <a:cubicBezTo>
                    <a:pt x="197" y="46"/>
                    <a:pt x="197" y="46"/>
                    <a:pt x="197" y="46"/>
                  </a:cubicBezTo>
                  <a:cubicBezTo>
                    <a:pt x="198" y="46"/>
                    <a:pt x="198" y="46"/>
                    <a:pt x="198" y="46"/>
                  </a:cubicBezTo>
                  <a:cubicBezTo>
                    <a:pt x="198" y="46"/>
                    <a:pt x="198" y="46"/>
                    <a:pt x="198" y="46"/>
                  </a:cubicBezTo>
                  <a:cubicBezTo>
                    <a:pt x="197" y="47"/>
                    <a:pt x="197" y="47"/>
                    <a:pt x="197" y="47"/>
                  </a:cubicBezTo>
                  <a:close/>
                  <a:moveTo>
                    <a:pt x="191" y="49"/>
                  </a:moveTo>
                  <a:cubicBezTo>
                    <a:pt x="192" y="49"/>
                    <a:pt x="192" y="49"/>
                    <a:pt x="192" y="49"/>
                  </a:cubicBezTo>
                  <a:cubicBezTo>
                    <a:pt x="192" y="48"/>
                    <a:pt x="192" y="48"/>
                    <a:pt x="192" y="48"/>
                  </a:cubicBezTo>
                  <a:cubicBezTo>
                    <a:pt x="194" y="49"/>
                    <a:pt x="194" y="49"/>
                    <a:pt x="194" y="49"/>
                  </a:cubicBezTo>
                  <a:cubicBezTo>
                    <a:pt x="194" y="49"/>
                    <a:pt x="194" y="49"/>
                    <a:pt x="194" y="49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0"/>
                    <a:pt x="195" y="50"/>
                    <a:pt x="195" y="50"/>
                  </a:cubicBezTo>
                  <a:cubicBezTo>
                    <a:pt x="195" y="50"/>
                    <a:pt x="195" y="50"/>
                    <a:pt x="195" y="50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94" y="51"/>
                    <a:pt x="194" y="51"/>
                    <a:pt x="194" y="51"/>
                  </a:cubicBezTo>
                  <a:cubicBezTo>
                    <a:pt x="193" y="51"/>
                    <a:pt x="193" y="51"/>
                    <a:pt x="193" y="51"/>
                  </a:cubicBezTo>
                  <a:cubicBezTo>
                    <a:pt x="193" y="51"/>
                    <a:pt x="193" y="51"/>
                    <a:pt x="193" y="51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192" y="49"/>
                    <a:pt x="192" y="49"/>
                    <a:pt x="192" y="49"/>
                  </a:cubicBezTo>
                  <a:cubicBezTo>
                    <a:pt x="191" y="49"/>
                    <a:pt x="191" y="49"/>
                    <a:pt x="191" y="49"/>
                  </a:cubicBezTo>
                  <a:cubicBezTo>
                    <a:pt x="191" y="49"/>
                    <a:pt x="191" y="49"/>
                    <a:pt x="191" y="49"/>
                  </a:cubicBezTo>
                  <a:close/>
                  <a:moveTo>
                    <a:pt x="160" y="50"/>
                  </a:moveTo>
                  <a:cubicBezTo>
                    <a:pt x="159" y="50"/>
                    <a:pt x="159" y="50"/>
                    <a:pt x="159" y="50"/>
                  </a:cubicBezTo>
                  <a:cubicBezTo>
                    <a:pt x="159" y="50"/>
                    <a:pt x="159" y="50"/>
                    <a:pt x="159" y="50"/>
                  </a:cubicBezTo>
                  <a:cubicBezTo>
                    <a:pt x="159" y="50"/>
                    <a:pt x="159" y="50"/>
                    <a:pt x="159" y="50"/>
                  </a:cubicBezTo>
                  <a:cubicBezTo>
                    <a:pt x="160" y="50"/>
                    <a:pt x="160" y="50"/>
                    <a:pt x="160" y="50"/>
                  </a:cubicBezTo>
                  <a:cubicBezTo>
                    <a:pt x="160" y="50"/>
                    <a:pt x="160" y="50"/>
                    <a:pt x="160" y="50"/>
                  </a:cubicBezTo>
                  <a:cubicBezTo>
                    <a:pt x="160" y="50"/>
                    <a:pt x="160" y="50"/>
                    <a:pt x="160" y="50"/>
                  </a:cubicBezTo>
                  <a:close/>
                  <a:moveTo>
                    <a:pt x="163" y="54"/>
                  </a:moveTo>
                  <a:cubicBezTo>
                    <a:pt x="164" y="54"/>
                    <a:pt x="164" y="54"/>
                    <a:pt x="164" y="54"/>
                  </a:cubicBezTo>
                  <a:cubicBezTo>
                    <a:pt x="164" y="54"/>
                    <a:pt x="164" y="54"/>
                    <a:pt x="164" y="54"/>
                  </a:cubicBezTo>
                  <a:cubicBezTo>
                    <a:pt x="163" y="55"/>
                    <a:pt x="163" y="55"/>
                    <a:pt x="163" y="55"/>
                  </a:cubicBezTo>
                  <a:cubicBezTo>
                    <a:pt x="163" y="55"/>
                    <a:pt x="163" y="54"/>
                    <a:pt x="163" y="54"/>
                  </a:cubicBezTo>
                  <a:close/>
                  <a:moveTo>
                    <a:pt x="165" y="53"/>
                  </a:moveTo>
                  <a:cubicBezTo>
                    <a:pt x="165" y="53"/>
                    <a:pt x="165" y="53"/>
                    <a:pt x="165" y="53"/>
                  </a:cubicBezTo>
                  <a:cubicBezTo>
                    <a:pt x="165" y="52"/>
                    <a:pt x="165" y="52"/>
                    <a:pt x="165" y="52"/>
                  </a:cubicBezTo>
                  <a:cubicBezTo>
                    <a:pt x="166" y="52"/>
                    <a:pt x="166" y="52"/>
                    <a:pt x="166" y="52"/>
                  </a:cubicBezTo>
                  <a:cubicBezTo>
                    <a:pt x="166" y="51"/>
                    <a:pt x="166" y="51"/>
                    <a:pt x="166" y="51"/>
                  </a:cubicBezTo>
                  <a:cubicBezTo>
                    <a:pt x="167" y="51"/>
                    <a:pt x="167" y="51"/>
                    <a:pt x="167" y="51"/>
                  </a:cubicBezTo>
                  <a:cubicBezTo>
                    <a:pt x="168" y="50"/>
                    <a:pt x="168" y="50"/>
                    <a:pt x="168" y="50"/>
                  </a:cubicBezTo>
                  <a:cubicBezTo>
                    <a:pt x="168" y="51"/>
                    <a:pt x="168" y="51"/>
                    <a:pt x="168" y="51"/>
                  </a:cubicBezTo>
                  <a:cubicBezTo>
                    <a:pt x="168" y="51"/>
                    <a:pt x="168" y="51"/>
                    <a:pt x="168" y="51"/>
                  </a:cubicBezTo>
                  <a:cubicBezTo>
                    <a:pt x="167" y="52"/>
                    <a:pt x="167" y="52"/>
                    <a:pt x="167" y="52"/>
                  </a:cubicBezTo>
                  <a:cubicBezTo>
                    <a:pt x="167" y="53"/>
                    <a:pt x="167" y="53"/>
                    <a:pt x="167" y="53"/>
                  </a:cubicBezTo>
                  <a:cubicBezTo>
                    <a:pt x="167" y="53"/>
                    <a:pt x="167" y="53"/>
                    <a:pt x="167" y="53"/>
                  </a:cubicBezTo>
                  <a:cubicBezTo>
                    <a:pt x="166" y="54"/>
                    <a:pt x="166" y="54"/>
                    <a:pt x="166" y="54"/>
                  </a:cubicBezTo>
                  <a:cubicBezTo>
                    <a:pt x="166" y="54"/>
                    <a:pt x="166" y="54"/>
                    <a:pt x="166" y="54"/>
                  </a:cubicBezTo>
                  <a:cubicBezTo>
                    <a:pt x="167" y="55"/>
                    <a:pt x="167" y="55"/>
                    <a:pt x="167" y="55"/>
                  </a:cubicBezTo>
                  <a:cubicBezTo>
                    <a:pt x="167" y="54"/>
                    <a:pt x="167" y="54"/>
                    <a:pt x="167" y="54"/>
                  </a:cubicBezTo>
                  <a:cubicBezTo>
                    <a:pt x="168" y="54"/>
                    <a:pt x="168" y="54"/>
                    <a:pt x="168" y="54"/>
                  </a:cubicBezTo>
                  <a:cubicBezTo>
                    <a:pt x="168" y="55"/>
                    <a:pt x="168" y="55"/>
                    <a:pt x="168" y="55"/>
                  </a:cubicBezTo>
                  <a:cubicBezTo>
                    <a:pt x="168" y="55"/>
                    <a:pt x="168" y="55"/>
                    <a:pt x="168" y="55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70" y="54"/>
                    <a:pt x="170" y="54"/>
                    <a:pt x="170" y="54"/>
                  </a:cubicBezTo>
                  <a:cubicBezTo>
                    <a:pt x="170" y="54"/>
                    <a:pt x="170" y="54"/>
                    <a:pt x="170" y="54"/>
                  </a:cubicBezTo>
                  <a:cubicBezTo>
                    <a:pt x="171" y="53"/>
                    <a:pt x="171" y="53"/>
                    <a:pt x="171" y="53"/>
                  </a:cubicBezTo>
                  <a:cubicBezTo>
                    <a:pt x="171" y="52"/>
                    <a:pt x="171" y="52"/>
                    <a:pt x="171" y="52"/>
                  </a:cubicBezTo>
                  <a:cubicBezTo>
                    <a:pt x="171" y="52"/>
                    <a:pt x="171" y="52"/>
                    <a:pt x="171" y="52"/>
                  </a:cubicBezTo>
                  <a:cubicBezTo>
                    <a:pt x="172" y="51"/>
                    <a:pt x="172" y="51"/>
                    <a:pt x="172" y="51"/>
                  </a:cubicBezTo>
                  <a:cubicBezTo>
                    <a:pt x="172" y="50"/>
                    <a:pt x="172" y="50"/>
                    <a:pt x="172" y="50"/>
                  </a:cubicBezTo>
                  <a:cubicBezTo>
                    <a:pt x="172" y="50"/>
                    <a:pt x="172" y="50"/>
                    <a:pt x="172" y="50"/>
                  </a:cubicBezTo>
                  <a:cubicBezTo>
                    <a:pt x="173" y="50"/>
                    <a:pt x="173" y="50"/>
                    <a:pt x="173" y="50"/>
                  </a:cubicBezTo>
                  <a:cubicBezTo>
                    <a:pt x="173" y="51"/>
                    <a:pt x="173" y="51"/>
                    <a:pt x="173" y="51"/>
                  </a:cubicBezTo>
                  <a:cubicBezTo>
                    <a:pt x="173" y="52"/>
                    <a:pt x="173" y="52"/>
                    <a:pt x="173" y="52"/>
                  </a:cubicBezTo>
                  <a:cubicBezTo>
                    <a:pt x="172" y="53"/>
                    <a:pt x="172" y="53"/>
                    <a:pt x="172" y="53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4" y="52"/>
                    <a:pt x="174" y="52"/>
                    <a:pt x="174" y="52"/>
                  </a:cubicBezTo>
                  <a:cubicBezTo>
                    <a:pt x="174" y="52"/>
                    <a:pt x="174" y="52"/>
                    <a:pt x="174" y="52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5" y="51"/>
                    <a:pt x="175" y="51"/>
                    <a:pt x="175" y="51"/>
                  </a:cubicBezTo>
                  <a:cubicBezTo>
                    <a:pt x="176" y="50"/>
                    <a:pt x="176" y="50"/>
                    <a:pt x="176" y="50"/>
                  </a:cubicBezTo>
                  <a:cubicBezTo>
                    <a:pt x="176" y="49"/>
                    <a:pt x="176" y="49"/>
                    <a:pt x="176" y="49"/>
                  </a:cubicBezTo>
                  <a:cubicBezTo>
                    <a:pt x="176" y="48"/>
                    <a:pt x="176" y="48"/>
                    <a:pt x="176" y="48"/>
                  </a:cubicBezTo>
                  <a:cubicBezTo>
                    <a:pt x="176" y="48"/>
                    <a:pt x="176" y="48"/>
                    <a:pt x="176" y="48"/>
                  </a:cubicBezTo>
                  <a:cubicBezTo>
                    <a:pt x="177" y="48"/>
                    <a:pt x="177" y="48"/>
                    <a:pt x="177" y="48"/>
                  </a:cubicBezTo>
                  <a:cubicBezTo>
                    <a:pt x="178" y="48"/>
                    <a:pt x="178" y="48"/>
                    <a:pt x="178" y="48"/>
                  </a:cubicBezTo>
                  <a:cubicBezTo>
                    <a:pt x="179" y="47"/>
                    <a:pt x="179" y="47"/>
                    <a:pt x="179" y="47"/>
                  </a:cubicBezTo>
                  <a:cubicBezTo>
                    <a:pt x="179" y="46"/>
                    <a:pt x="179" y="46"/>
                    <a:pt x="179" y="46"/>
                  </a:cubicBezTo>
                  <a:cubicBezTo>
                    <a:pt x="180" y="46"/>
                    <a:pt x="180" y="46"/>
                    <a:pt x="180" y="46"/>
                  </a:cubicBezTo>
                  <a:cubicBezTo>
                    <a:pt x="180" y="45"/>
                    <a:pt x="180" y="45"/>
                    <a:pt x="180" y="45"/>
                  </a:cubicBezTo>
                  <a:cubicBezTo>
                    <a:pt x="181" y="46"/>
                    <a:pt x="181" y="46"/>
                    <a:pt x="181" y="46"/>
                  </a:cubicBezTo>
                  <a:cubicBezTo>
                    <a:pt x="181" y="45"/>
                    <a:pt x="181" y="45"/>
                    <a:pt x="181" y="45"/>
                  </a:cubicBezTo>
                  <a:cubicBezTo>
                    <a:pt x="182" y="45"/>
                    <a:pt x="182" y="45"/>
                    <a:pt x="182" y="45"/>
                  </a:cubicBezTo>
                  <a:cubicBezTo>
                    <a:pt x="181" y="47"/>
                    <a:pt x="181" y="47"/>
                    <a:pt x="181" y="47"/>
                  </a:cubicBezTo>
                  <a:cubicBezTo>
                    <a:pt x="180" y="48"/>
                    <a:pt x="180" y="48"/>
                    <a:pt x="180" y="48"/>
                  </a:cubicBezTo>
                  <a:cubicBezTo>
                    <a:pt x="180" y="49"/>
                    <a:pt x="180" y="49"/>
                    <a:pt x="180" y="49"/>
                  </a:cubicBezTo>
                  <a:cubicBezTo>
                    <a:pt x="180" y="49"/>
                    <a:pt x="180" y="49"/>
                    <a:pt x="180" y="49"/>
                  </a:cubicBezTo>
                  <a:cubicBezTo>
                    <a:pt x="180" y="50"/>
                    <a:pt x="180" y="50"/>
                    <a:pt x="180" y="50"/>
                  </a:cubicBezTo>
                  <a:cubicBezTo>
                    <a:pt x="179" y="50"/>
                    <a:pt x="179" y="50"/>
                    <a:pt x="179" y="50"/>
                  </a:cubicBezTo>
                  <a:cubicBezTo>
                    <a:pt x="178" y="52"/>
                    <a:pt x="178" y="52"/>
                    <a:pt x="178" y="52"/>
                  </a:cubicBezTo>
                  <a:cubicBezTo>
                    <a:pt x="178" y="52"/>
                    <a:pt x="178" y="52"/>
                    <a:pt x="178" y="52"/>
                  </a:cubicBezTo>
                  <a:cubicBezTo>
                    <a:pt x="178" y="53"/>
                    <a:pt x="178" y="53"/>
                    <a:pt x="178" y="53"/>
                  </a:cubicBezTo>
                  <a:cubicBezTo>
                    <a:pt x="178" y="53"/>
                    <a:pt x="178" y="53"/>
                    <a:pt x="178" y="53"/>
                  </a:cubicBezTo>
                  <a:cubicBezTo>
                    <a:pt x="179" y="54"/>
                    <a:pt x="179" y="54"/>
                    <a:pt x="179" y="54"/>
                  </a:cubicBezTo>
                  <a:cubicBezTo>
                    <a:pt x="179" y="54"/>
                    <a:pt x="179" y="54"/>
                    <a:pt x="179" y="54"/>
                  </a:cubicBezTo>
                  <a:cubicBezTo>
                    <a:pt x="180" y="53"/>
                    <a:pt x="180" y="53"/>
                    <a:pt x="180" y="53"/>
                  </a:cubicBezTo>
                  <a:cubicBezTo>
                    <a:pt x="181" y="53"/>
                    <a:pt x="181" y="53"/>
                    <a:pt x="181" y="53"/>
                  </a:cubicBezTo>
                  <a:cubicBezTo>
                    <a:pt x="181" y="52"/>
                    <a:pt x="181" y="52"/>
                    <a:pt x="181" y="52"/>
                  </a:cubicBezTo>
                  <a:cubicBezTo>
                    <a:pt x="181" y="52"/>
                    <a:pt x="181" y="52"/>
                    <a:pt x="181" y="52"/>
                  </a:cubicBezTo>
                  <a:cubicBezTo>
                    <a:pt x="182" y="51"/>
                    <a:pt x="182" y="51"/>
                    <a:pt x="182" y="51"/>
                  </a:cubicBezTo>
                  <a:cubicBezTo>
                    <a:pt x="182" y="50"/>
                    <a:pt x="182" y="50"/>
                    <a:pt x="182" y="50"/>
                  </a:cubicBezTo>
                  <a:cubicBezTo>
                    <a:pt x="183" y="50"/>
                    <a:pt x="183" y="50"/>
                    <a:pt x="183" y="50"/>
                  </a:cubicBezTo>
                  <a:cubicBezTo>
                    <a:pt x="183" y="50"/>
                    <a:pt x="183" y="50"/>
                    <a:pt x="183" y="50"/>
                  </a:cubicBezTo>
                  <a:cubicBezTo>
                    <a:pt x="183" y="51"/>
                    <a:pt x="183" y="51"/>
                    <a:pt x="183" y="51"/>
                  </a:cubicBezTo>
                  <a:cubicBezTo>
                    <a:pt x="184" y="51"/>
                    <a:pt x="184" y="51"/>
                    <a:pt x="184" y="51"/>
                  </a:cubicBezTo>
                  <a:cubicBezTo>
                    <a:pt x="185" y="50"/>
                    <a:pt x="185" y="50"/>
                    <a:pt x="185" y="50"/>
                  </a:cubicBezTo>
                  <a:cubicBezTo>
                    <a:pt x="186" y="50"/>
                    <a:pt x="186" y="50"/>
                    <a:pt x="186" y="50"/>
                  </a:cubicBezTo>
                  <a:cubicBezTo>
                    <a:pt x="187" y="49"/>
                    <a:pt x="187" y="49"/>
                    <a:pt x="187" y="49"/>
                  </a:cubicBezTo>
                  <a:cubicBezTo>
                    <a:pt x="187" y="48"/>
                    <a:pt x="187" y="48"/>
                    <a:pt x="187" y="48"/>
                  </a:cubicBezTo>
                  <a:cubicBezTo>
                    <a:pt x="188" y="47"/>
                    <a:pt x="188" y="47"/>
                    <a:pt x="188" y="47"/>
                  </a:cubicBezTo>
                  <a:cubicBezTo>
                    <a:pt x="188" y="46"/>
                    <a:pt x="188" y="46"/>
                    <a:pt x="188" y="46"/>
                  </a:cubicBezTo>
                  <a:cubicBezTo>
                    <a:pt x="188" y="46"/>
                    <a:pt x="188" y="46"/>
                    <a:pt x="188" y="46"/>
                  </a:cubicBezTo>
                  <a:cubicBezTo>
                    <a:pt x="189" y="47"/>
                    <a:pt x="189" y="47"/>
                    <a:pt x="189" y="47"/>
                  </a:cubicBezTo>
                  <a:cubicBezTo>
                    <a:pt x="190" y="47"/>
                    <a:pt x="190" y="47"/>
                    <a:pt x="190" y="47"/>
                  </a:cubicBezTo>
                  <a:cubicBezTo>
                    <a:pt x="190" y="46"/>
                    <a:pt x="190" y="46"/>
                    <a:pt x="190" y="46"/>
                  </a:cubicBezTo>
                  <a:cubicBezTo>
                    <a:pt x="190" y="46"/>
                    <a:pt x="190" y="46"/>
                    <a:pt x="190" y="46"/>
                  </a:cubicBezTo>
                  <a:cubicBezTo>
                    <a:pt x="189" y="45"/>
                    <a:pt x="189" y="45"/>
                    <a:pt x="189" y="45"/>
                  </a:cubicBezTo>
                  <a:cubicBezTo>
                    <a:pt x="189" y="44"/>
                    <a:pt x="189" y="44"/>
                    <a:pt x="189" y="44"/>
                  </a:cubicBezTo>
                  <a:cubicBezTo>
                    <a:pt x="190" y="44"/>
                    <a:pt x="190" y="44"/>
                    <a:pt x="190" y="44"/>
                  </a:cubicBezTo>
                  <a:cubicBezTo>
                    <a:pt x="191" y="43"/>
                    <a:pt x="191" y="43"/>
                    <a:pt x="191" y="43"/>
                  </a:cubicBezTo>
                  <a:cubicBezTo>
                    <a:pt x="192" y="43"/>
                    <a:pt x="192" y="43"/>
                    <a:pt x="192" y="43"/>
                  </a:cubicBezTo>
                  <a:cubicBezTo>
                    <a:pt x="192" y="43"/>
                    <a:pt x="192" y="43"/>
                    <a:pt x="192" y="43"/>
                  </a:cubicBezTo>
                  <a:cubicBezTo>
                    <a:pt x="193" y="43"/>
                    <a:pt x="193" y="43"/>
                    <a:pt x="193" y="43"/>
                  </a:cubicBezTo>
                  <a:cubicBezTo>
                    <a:pt x="194" y="42"/>
                    <a:pt x="194" y="42"/>
                    <a:pt x="194" y="42"/>
                  </a:cubicBezTo>
                  <a:cubicBezTo>
                    <a:pt x="193" y="42"/>
                    <a:pt x="193" y="42"/>
                    <a:pt x="193" y="42"/>
                  </a:cubicBezTo>
                  <a:cubicBezTo>
                    <a:pt x="193" y="40"/>
                    <a:pt x="193" y="40"/>
                    <a:pt x="193" y="40"/>
                  </a:cubicBezTo>
                  <a:cubicBezTo>
                    <a:pt x="194" y="40"/>
                    <a:pt x="194" y="40"/>
                    <a:pt x="194" y="40"/>
                  </a:cubicBezTo>
                  <a:cubicBezTo>
                    <a:pt x="193" y="39"/>
                    <a:pt x="193" y="39"/>
                    <a:pt x="193" y="39"/>
                  </a:cubicBezTo>
                  <a:cubicBezTo>
                    <a:pt x="193" y="38"/>
                    <a:pt x="193" y="38"/>
                    <a:pt x="193" y="38"/>
                  </a:cubicBezTo>
                  <a:cubicBezTo>
                    <a:pt x="193" y="38"/>
                    <a:pt x="193" y="38"/>
                    <a:pt x="193" y="38"/>
                  </a:cubicBezTo>
                  <a:cubicBezTo>
                    <a:pt x="192" y="38"/>
                    <a:pt x="192" y="38"/>
                    <a:pt x="192" y="38"/>
                  </a:cubicBezTo>
                  <a:cubicBezTo>
                    <a:pt x="191" y="39"/>
                    <a:pt x="191" y="39"/>
                    <a:pt x="191" y="39"/>
                  </a:cubicBezTo>
                  <a:cubicBezTo>
                    <a:pt x="191" y="40"/>
                    <a:pt x="191" y="40"/>
                    <a:pt x="191" y="40"/>
                  </a:cubicBezTo>
                  <a:cubicBezTo>
                    <a:pt x="191" y="40"/>
                    <a:pt x="191" y="40"/>
                    <a:pt x="191" y="40"/>
                  </a:cubicBezTo>
                  <a:cubicBezTo>
                    <a:pt x="191" y="41"/>
                    <a:pt x="191" y="41"/>
                    <a:pt x="191" y="41"/>
                  </a:cubicBezTo>
                  <a:cubicBezTo>
                    <a:pt x="190" y="41"/>
                    <a:pt x="190" y="41"/>
                    <a:pt x="190" y="41"/>
                  </a:cubicBezTo>
                  <a:cubicBezTo>
                    <a:pt x="190" y="40"/>
                    <a:pt x="190" y="40"/>
                    <a:pt x="190" y="40"/>
                  </a:cubicBezTo>
                  <a:cubicBezTo>
                    <a:pt x="190" y="40"/>
                    <a:pt x="190" y="40"/>
                    <a:pt x="190" y="40"/>
                  </a:cubicBezTo>
                  <a:cubicBezTo>
                    <a:pt x="190" y="41"/>
                    <a:pt x="190" y="41"/>
                    <a:pt x="190" y="41"/>
                  </a:cubicBezTo>
                  <a:cubicBezTo>
                    <a:pt x="189" y="41"/>
                    <a:pt x="189" y="41"/>
                    <a:pt x="189" y="41"/>
                  </a:cubicBezTo>
                  <a:cubicBezTo>
                    <a:pt x="189" y="41"/>
                    <a:pt x="189" y="41"/>
                    <a:pt x="189" y="41"/>
                  </a:cubicBezTo>
                  <a:cubicBezTo>
                    <a:pt x="189" y="39"/>
                    <a:pt x="189" y="39"/>
                    <a:pt x="189" y="39"/>
                  </a:cubicBezTo>
                  <a:cubicBezTo>
                    <a:pt x="188" y="39"/>
                    <a:pt x="188" y="39"/>
                    <a:pt x="188" y="39"/>
                  </a:cubicBezTo>
                  <a:cubicBezTo>
                    <a:pt x="187" y="39"/>
                    <a:pt x="187" y="39"/>
                    <a:pt x="187" y="39"/>
                  </a:cubicBezTo>
                  <a:cubicBezTo>
                    <a:pt x="187" y="39"/>
                    <a:pt x="187" y="39"/>
                    <a:pt x="187" y="39"/>
                  </a:cubicBezTo>
                  <a:cubicBezTo>
                    <a:pt x="186" y="39"/>
                    <a:pt x="186" y="39"/>
                    <a:pt x="186" y="39"/>
                  </a:cubicBezTo>
                  <a:cubicBezTo>
                    <a:pt x="185" y="39"/>
                    <a:pt x="185" y="39"/>
                    <a:pt x="185" y="39"/>
                  </a:cubicBezTo>
                  <a:cubicBezTo>
                    <a:pt x="185" y="39"/>
                    <a:pt x="185" y="39"/>
                    <a:pt x="185" y="39"/>
                  </a:cubicBezTo>
                  <a:cubicBezTo>
                    <a:pt x="183" y="39"/>
                    <a:pt x="183" y="39"/>
                    <a:pt x="183" y="39"/>
                  </a:cubicBezTo>
                  <a:cubicBezTo>
                    <a:pt x="182" y="39"/>
                    <a:pt x="182" y="39"/>
                    <a:pt x="182" y="39"/>
                  </a:cubicBezTo>
                  <a:cubicBezTo>
                    <a:pt x="181" y="40"/>
                    <a:pt x="181" y="40"/>
                    <a:pt x="181" y="40"/>
                  </a:cubicBezTo>
                  <a:cubicBezTo>
                    <a:pt x="181" y="40"/>
                    <a:pt x="181" y="40"/>
                    <a:pt x="181" y="40"/>
                  </a:cubicBezTo>
                  <a:cubicBezTo>
                    <a:pt x="181" y="40"/>
                    <a:pt x="181" y="40"/>
                    <a:pt x="181" y="40"/>
                  </a:cubicBezTo>
                  <a:cubicBezTo>
                    <a:pt x="180" y="40"/>
                    <a:pt x="180" y="40"/>
                    <a:pt x="180" y="40"/>
                  </a:cubicBezTo>
                  <a:cubicBezTo>
                    <a:pt x="178" y="42"/>
                    <a:pt x="178" y="42"/>
                    <a:pt x="178" y="42"/>
                  </a:cubicBezTo>
                  <a:cubicBezTo>
                    <a:pt x="177" y="42"/>
                    <a:pt x="177" y="42"/>
                    <a:pt x="177" y="42"/>
                  </a:cubicBezTo>
                  <a:cubicBezTo>
                    <a:pt x="177" y="42"/>
                    <a:pt x="177" y="42"/>
                    <a:pt x="177" y="42"/>
                  </a:cubicBezTo>
                  <a:cubicBezTo>
                    <a:pt x="176" y="43"/>
                    <a:pt x="176" y="43"/>
                    <a:pt x="176" y="43"/>
                  </a:cubicBezTo>
                  <a:cubicBezTo>
                    <a:pt x="175" y="43"/>
                    <a:pt x="175" y="43"/>
                    <a:pt x="175" y="43"/>
                  </a:cubicBezTo>
                  <a:cubicBezTo>
                    <a:pt x="174" y="44"/>
                    <a:pt x="174" y="44"/>
                    <a:pt x="174" y="44"/>
                  </a:cubicBezTo>
                  <a:cubicBezTo>
                    <a:pt x="174" y="44"/>
                    <a:pt x="174" y="44"/>
                    <a:pt x="174" y="44"/>
                  </a:cubicBezTo>
                  <a:cubicBezTo>
                    <a:pt x="172" y="44"/>
                    <a:pt x="172" y="44"/>
                    <a:pt x="172" y="44"/>
                  </a:cubicBezTo>
                  <a:cubicBezTo>
                    <a:pt x="172" y="44"/>
                    <a:pt x="172" y="44"/>
                    <a:pt x="172" y="44"/>
                  </a:cubicBezTo>
                  <a:cubicBezTo>
                    <a:pt x="171" y="44"/>
                    <a:pt x="171" y="44"/>
                    <a:pt x="171" y="44"/>
                  </a:cubicBezTo>
                  <a:cubicBezTo>
                    <a:pt x="171" y="45"/>
                    <a:pt x="171" y="45"/>
                    <a:pt x="171" y="45"/>
                  </a:cubicBezTo>
                  <a:cubicBezTo>
                    <a:pt x="170" y="45"/>
                    <a:pt x="170" y="45"/>
                    <a:pt x="170" y="45"/>
                  </a:cubicBezTo>
                  <a:cubicBezTo>
                    <a:pt x="169" y="46"/>
                    <a:pt x="169" y="46"/>
                    <a:pt x="169" y="46"/>
                  </a:cubicBezTo>
                  <a:cubicBezTo>
                    <a:pt x="168" y="46"/>
                    <a:pt x="168" y="46"/>
                    <a:pt x="168" y="46"/>
                  </a:cubicBezTo>
                  <a:cubicBezTo>
                    <a:pt x="167" y="46"/>
                    <a:pt x="167" y="46"/>
                    <a:pt x="167" y="46"/>
                  </a:cubicBezTo>
                  <a:cubicBezTo>
                    <a:pt x="166" y="46"/>
                    <a:pt x="166" y="46"/>
                    <a:pt x="166" y="46"/>
                  </a:cubicBezTo>
                  <a:cubicBezTo>
                    <a:pt x="164" y="46"/>
                    <a:pt x="164" y="46"/>
                    <a:pt x="164" y="46"/>
                  </a:cubicBezTo>
                  <a:cubicBezTo>
                    <a:pt x="163" y="48"/>
                    <a:pt x="163" y="48"/>
                    <a:pt x="163" y="48"/>
                  </a:cubicBezTo>
                  <a:cubicBezTo>
                    <a:pt x="162" y="48"/>
                    <a:pt x="162" y="48"/>
                    <a:pt x="162" y="48"/>
                  </a:cubicBezTo>
                  <a:cubicBezTo>
                    <a:pt x="161" y="48"/>
                    <a:pt x="161" y="48"/>
                    <a:pt x="161" y="48"/>
                  </a:cubicBezTo>
                  <a:cubicBezTo>
                    <a:pt x="161" y="49"/>
                    <a:pt x="161" y="49"/>
                    <a:pt x="161" y="49"/>
                  </a:cubicBezTo>
                  <a:cubicBezTo>
                    <a:pt x="161" y="49"/>
                    <a:pt x="161" y="49"/>
                    <a:pt x="161" y="49"/>
                  </a:cubicBezTo>
                  <a:cubicBezTo>
                    <a:pt x="162" y="49"/>
                    <a:pt x="162" y="49"/>
                    <a:pt x="162" y="49"/>
                  </a:cubicBezTo>
                  <a:cubicBezTo>
                    <a:pt x="161" y="49"/>
                    <a:pt x="161" y="49"/>
                    <a:pt x="161" y="49"/>
                  </a:cubicBezTo>
                  <a:cubicBezTo>
                    <a:pt x="161" y="50"/>
                    <a:pt x="161" y="50"/>
                    <a:pt x="161" y="50"/>
                  </a:cubicBezTo>
                  <a:cubicBezTo>
                    <a:pt x="161" y="50"/>
                    <a:pt x="161" y="50"/>
                    <a:pt x="161" y="50"/>
                  </a:cubicBezTo>
                  <a:cubicBezTo>
                    <a:pt x="161" y="51"/>
                    <a:pt x="161" y="51"/>
                    <a:pt x="161" y="51"/>
                  </a:cubicBezTo>
                  <a:cubicBezTo>
                    <a:pt x="160" y="51"/>
                    <a:pt x="160" y="51"/>
                    <a:pt x="160" y="51"/>
                  </a:cubicBezTo>
                  <a:cubicBezTo>
                    <a:pt x="160" y="51"/>
                    <a:pt x="160" y="51"/>
                    <a:pt x="160" y="51"/>
                  </a:cubicBezTo>
                  <a:cubicBezTo>
                    <a:pt x="161" y="52"/>
                    <a:pt x="161" y="52"/>
                    <a:pt x="161" y="52"/>
                  </a:cubicBezTo>
                  <a:cubicBezTo>
                    <a:pt x="162" y="51"/>
                    <a:pt x="162" y="51"/>
                    <a:pt x="162" y="51"/>
                  </a:cubicBezTo>
                  <a:cubicBezTo>
                    <a:pt x="162" y="51"/>
                    <a:pt x="162" y="51"/>
                    <a:pt x="162" y="51"/>
                  </a:cubicBezTo>
                  <a:cubicBezTo>
                    <a:pt x="163" y="51"/>
                    <a:pt x="163" y="51"/>
                    <a:pt x="163" y="51"/>
                  </a:cubicBezTo>
                  <a:cubicBezTo>
                    <a:pt x="164" y="51"/>
                    <a:pt x="164" y="51"/>
                    <a:pt x="164" y="51"/>
                  </a:cubicBezTo>
                  <a:cubicBezTo>
                    <a:pt x="164" y="52"/>
                    <a:pt x="164" y="52"/>
                    <a:pt x="164" y="52"/>
                  </a:cubicBezTo>
                  <a:cubicBezTo>
                    <a:pt x="164" y="53"/>
                    <a:pt x="164" y="53"/>
                    <a:pt x="164" y="53"/>
                  </a:cubicBezTo>
                  <a:cubicBezTo>
                    <a:pt x="165" y="53"/>
                    <a:pt x="165" y="53"/>
                    <a:pt x="165" y="53"/>
                  </a:cubicBezTo>
                  <a:close/>
                  <a:moveTo>
                    <a:pt x="250" y="98"/>
                  </a:moveTo>
                  <a:cubicBezTo>
                    <a:pt x="250" y="98"/>
                    <a:pt x="250" y="98"/>
                    <a:pt x="250" y="98"/>
                  </a:cubicBezTo>
                  <a:cubicBezTo>
                    <a:pt x="251" y="98"/>
                    <a:pt x="251" y="98"/>
                    <a:pt x="251" y="98"/>
                  </a:cubicBezTo>
                  <a:cubicBezTo>
                    <a:pt x="251" y="98"/>
                    <a:pt x="251" y="98"/>
                    <a:pt x="251" y="98"/>
                  </a:cubicBezTo>
                  <a:cubicBezTo>
                    <a:pt x="250" y="99"/>
                    <a:pt x="250" y="99"/>
                    <a:pt x="250" y="99"/>
                  </a:cubicBezTo>
                  <a:cubicBezTo>
                    <a:pt x="250" y="99"/>
                    <a:pt x="250" y="99"/>
                    <a:pt x="250" y="99"/>
                  </a:cubicBezTo>
                  <a:cubicBezTo>
                    <a:pt x="250" y="98"/>
                    <a:pt x="250" y="98"/>
                    <a:pt x="250" y="98"/>
                  </a:cubicBezTo>
                  <a:close/>
                  <a:moveTo>
                    <a:pt x="240" y="81"/>
                  </a:moveTo>
                  <a:cubicBezTo>
                    <a:pt x="239" y="80"/>
                    <a:pt x="239" y="80"/>
                    <a:pt x="239" y="80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9" y="80"/>
                    <a:pt x="239" y="80"/>
                    <a:pt x="239" y="80"/>
                  </a:cubicBezTo>
                  <a:cubicBezTo>
                    <a:pt x="239" y="81"/>
                    <a:pt x="239" y="81"/>
                    <a:pt x="239" y="81"/>
                  </a:cubicBezTo>
                  <a:cubicBezTo>
                    <a:pt x="239" y="81"/>
                    <a:pt x="239" y="81"/>
                    <a:pt x="239" y="81"/>
                  </a:cubicBezTo>
                  <a:cubicBezTo>
                    <a:pt x="238" y="81"/>
                    <a:pt x="238" y="81"/>
                    <a:pt x="238" y="81"/>
                  </a:cubicBezTo>
                  <a:cubicBezTo>
                    <a:pt x="237" y="81"/>
                    <a:pt x="237" y="81"/>
                    <a:pt x="237" y="81"/>
                  </a:cubicBezTo>
                  <a:cubicBezTo>
                    <a:pt x="238" y="82"/>
                    <a:pt x="238" y="82"/>
                    <a:pt x="238" y="82"/>
                  </a:cubicBezTo>
                  <a:cubicBezTo>
                    <a:pt x="238" y="82"/>
                    <a:pt x="238" y="82"/>
                    <a:pt x="238" y="82"/>
                  </a:cubicBezTo>
                  <a:cubicBezTo>
                    <a:pt x="238" y="83"/>
                    <a:pt x="238" y="83"/>
                    <a:pt x="238" y="83"/>
                  </a:cubicBezTo>
                  <a:cubicBezTo>
                    <a:pt x="237" y="82"/>
                    <a:pt x="237" y="82"/>
                    <a:pt x="237" y="82"/>
                  </a:cubicBezTo>
                  <a:cubicBezTo>
                    <a:pt x="236" y="83"/>
                    <a:pt x="236" y="83"/>
                    <a:pt x="236" y="83"/>
                  </a:cubicBezTo>
                  <a:cubicBezTo>
                    <a:pt x="235" y="83"/>
                    <a:pt x="235" y="83"/>
                    <a:pt x="235" y="83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35" y="85"/>
                    <a:pt x="235" y="85"/>
                    <a:pt x="235" y="85"/>
                  </a:cubicBezTo>
                  <a:cubicBezTo>
                    <a:pt x="235" y="85"/>
                    <a:pt x="235" y="85"/>
                    <a:pt x="235" y="85"/>
                  </a:cubicBezTo>
                  <a:cubicBezTo>
                    <a:pt x="235" y="85"/>
                    <a:pt x="235" y="85"/>
                    <a:pt x="235" y="85"/>
                  </a:cubicBezTo>
                  <a:cubicBezTo>
                    <a:pt x="236" y="85"/>
                    <a:pt x="236" y="85"/>
                    <a:pt x="236" y="85"/>
                  </a:cubicBezTo>
                  <a:cubicBezTo>
                    <a:pt x="236" y="85"/>
                    <a:pt x="236" y="85"/>
                    <a:pt x="236" y="85"/>
                  </a:cubicBezTo>
                  <a:cubicBezTo>
                    <a:pt x="236" y="86"/>
                    <a:pt x="236" y="86"/>
                    <a:pt x="236" y="86"/>
                  </a:cubicBezTo>
                  <a:cubicBezTo>
                    <a:pt x="236" y="86"/>
                    <a:pt x="236" y="86"/>
                    <a:pt x="236" y="86"/>
                  </a:cubicBezTo>
                  <a:cubicBezTo>
                    <a:pt x="236" y="86"/>
                    <a:pt x="236" y="86"/>
                    <a:pt x="236" y="86"/>
                  </a:cubicBezTo>
                  <a:cubicBezTo>
                    <a:pt x="237" y="86"/>
                    <a:pt x="237" y="86"/>
                    <a:pt x="237" y="86"/>
                  </a:cubicBezTo>
                  <a:cubicBezTo>
                    <a:pt x="237" y="86"/>
                    <a:pt x="237" y="86"/>
                    <a:pt x="237" y="86"/>
                  </a:cubicBezTo>
                  <a:cubicBezTo>
                    <a:pt x="237" y="87"/>
                    <a:pt x="237" y="87"/>
                    <a:pt x="237" y="87"/>
                  </a:cubicBezTo>
                  <a:cubicBezTo>
                    <a:pt x="237" y="87"/>
                    <a:pt x="237" y="87"/>
                    <a:pt x="237" y="87"/>
                  </a:cubicBezTo>
                  <a:cubicBezTo>
                    <a:pt x="238" y="87"/>
                    <a:pt x="238" y="87"/>
                    <a:pt x="238" y="87"/>
                  </a:cubicBezTo>
                  <a:cubicBezTo>
                    <a:pt x="238" y="87"/>
                    <a:pt x="238" y="87"/>
                    <a:pt x="238" y="87"/>
                  </a:cubicBezTo>
                  <a:cubicBezTo>
                    <a:pt x="238" y="88"/>
                    <a:pt x="238" y="88"/>
                    <a:pt x="238" y="88"/>
                  </a:cubicBezTo>
                  <a:cubicBezTo>
                    <a:pt x="238" y="88"/>
                    <a:pt x="238" y="88"/>
                    <a:pt x="238" y="88"/>
                  </a:cubicBezTo>
                  <a:cubicBezTo>
                    <a:pt x="239" y="88"/>
                    <a:pt x="239" y="88"/>
                    <a:pt x="239" y="88"/>
                  </a:cubicBezTo>
                  <a:cubicBezTo>
                    <a:pt x="239" y="89"/>
                    <a:pt x="239" y="89"/>
                    <a:pt x="239" y="89"/>
                  </a:cubicBezTo>
                  <a:cubicBezTo>
                    <a:pt x="240" y="89"/>
                    <a:pt x="240" y="89"/>
                    <a:pt x="240" y="89"/>
                  </a:cubicBezTo>
                  <a:cubicBezTo>
                    <a:pt x="241" y="89"/>
                    <a:pt x="241" y="89"/>
                    <a:pt x="241" y="89"/>
                  </a:cubicBezTo>
                  <a:cubicBezTo>
                    <a:pt x="242" y="89"/>
                    <a:pt x="242" y="89"/>
                    <a:pt x="242" y="89"/>
                  </a:cubicBezTo>
                  <a:cubicBezTo>
                    <a:pt x="242" y="90"/>
                    <a:pt x="242" y="90"/>
                    <a:pt x="242" y="90"/>
                  </a:cubicBezTo>
                  <a:cubicBezTo>
                    <a:pt x="243" y="89"/>
                    <a:pt x="243" y="89"/>
                    <a:pt x="243" y="89"/>
                  </a:cubicBezTo>
                  <a:cubicBezTo>
                    <a:pt x="242" y="89"/>
                    <a:pt x="242" y="89"/>
                    <a:pt x="242" y="89"/>
                  </a:cubicBezTo>
                  <a:cubicBezTo>
                    <a:pt x="243" y="89"/>
                    <a:pt x="243" y="89"/>
                    <a:pt x="243" y="89"/>
                  </a:cubicBezTo>
                  <a:cubicBezTo>
                    <a:pt x="244" y="88"/>
                    <a:pt x="244" y="88"/>
                    <a:pt x="244" y="88"/>
                  </a:cubicBezTo>
                  <a:cubicBezTo>
                    <a:pt x="243" y="87"/>
                    <a:pt x="243" y="87"/>
                    <a:pt x="243" y="87"/>
                  </a:cubicBezTo>
                  <a:cubicBezTo>
                    <a:pt x="244" y="86"/>
                    <a:pt x="244" y="86"/>
                    <a:pt x="244" y="86"/>
                  </a:cubicBezTo>
                  <a:cubicBezTo>
                    <a:pt x="244" y="85"/>
                    <a:pt x="244" y="85"/>
                    <a:pt x="244" y="85"/>
                  </a:cubicBezTo>
                  <a:cubicBezTo>
                    <a:pt x="245" y="84"/>
                    <a:pt x="245" y="84"/>
                    <a:pt x="245" y="84"/>
                  </a:cubicBezTo>
                  <a:cubicBezTo>
                    <a:pt x="245" y="83"/>
                    <a:pt x="245" y="83"/>
                    <a:pt x="245" y="83"/>
                  </a:cubicBezTo>
                  <a:cubicBezTo>
                    <a:pt x="245" y="83"/>
                    <a:pt x="245" y="83"/>
                    <a:pt x="245" y="83"/>
                  </a:cubicBezTo>
                  <a:cubicBezTo>
                    <a:pt x="245" y="82"/>
                    <a:pt x="245" y="82"/>
                    <a:pt x="245" y="82"/>
                  </a:cubicBezTo>
                  <a:cubicBezTo>
                    <a:pt x="244" y="81"/>
                    <a:pt x="244" y="81"/>
                    <a:pt x="244" y="81"/>
                  </a:cubicBezTo>
                  <a:cubicBezTo>
                    <a:pt x="244" y="81"/>
                    <a:pt x="244" y="81"/>
                    <a:pt x="244" y="81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3" y="79"/>
                    <a:pt x="243" y="79"/>
                    <a:pt x="243" y="79"/>
                  </a:cubicBezTo>
                  <a:cubicBezTo>
                    <a:pt x="242" y="79"/>
                    <a:pt x="242" y="79"/>
                    <a:pt x="242" y="79"/>
                  </a:cubicBezTo>
                  <a:cubicBezTo>
                    <a:pt x="241" y="79"/>
                    <a:pt x="241" y="79"/>
                    <a:pt x="241" y="79"/>
                  </a:cubicBezTo>
                  <a:cubicBezTo>
                    <a:pt x="240" y="79"/>
                    <a:pt x="240" y="79"/>
                    <a:pt x="240" y="79"/>
                  </a:cubicBezTo>
                  <a:cubicBezTo>
                    <a:pt x="240" y="80"/>
                    <a:pt x="240" y="80"/>
                    <a:pt x="240" y="80"/>
                  </a:cubicBezTo>
                  <a:cubicBezTo>
                    <a:pt x="240" y="80"/>
                    <a:pt x="240" y="80"/>
                    <a:pt x="240" y="80"/>
                  </a:cubicBezTo>
                  <a:cubicBezTo>
                    <a:pt x="240" y="81"/>
                    <a:pt x="240" y="81"/>
                    <a:pt x="240" y="81"/>
                  </a:cubicBezTo>
                  <a:cubicBezTo>
                    <a:pt x="240" y="81"/>
                    <a:pt x="240" y="81"/>
                    <a:pt x="240" y="81"/>
                  </a:cubicBezTo>
                  <a:close/>
                  <a:moveTo>
                    <a:pt x="245" y="74"/>
                  </a:moveTo>
                  <a:cubicBezTo>
                    <a:pt x="245" y="74"/>
                    <a:pt x="245" y="74"/>
                    <a:pt x="245" y="74"/>
                  </a:cubicBezTo>
                  <a:cubicBezTo>
                    <a:pt x="245" y="74"/>
                    <a:pt x="245" y="74"/>
                    <a:pt x="245" y="74"/>
                  </a:cubicBezTo>
                  <a:cubicBezTo>
                    <a:pt x="246" y="74"/>
                    <a:pt x="246" y="74"/>
                    <a:pt x="246" y="74"/>
                  </a:cubicBezTo>
                  <a:cubicBezTo>
                    <a:pt x="246" y="74"/>
                    <a:pt x="246" y="74"/>
                    <a:pt x="245" y="74"/>
                  </a:cubicBezTo>
                  <a:close/>
                  <a:moveTo>
                    <a:pt x="244" y="78"/>
                  </a:moveTo>
                  <a:cubicBezTo>
                    <a:pt x="244" y="78"/>
                    <a:pt x="244" y="78"/>
                    <a:pt x="244" y="78"/>
                  </a:cubicBezTo>
                  <a:cubicBezTo>
                    <a:pt x="244" y="78"/>
                    <a:pt x="244" y="78"/>
                    <a:pt x="244" y="78"/>
                  </a:cubicBezTo>
                  <a:cubicBezTo>
                    <a:pt x="244" y="77"/>
                    <a:pt x="244" y="77"/>
                    <a:pt x="244" y="77"/>
                  </a:cubicBezTo>
                  <a:cubicBezTo>
                    <a:pt x="244" y="77"/>
                    <a:pt x="244" y="77"/>
                    <a:pt x="244" y="77"/>
                  </a:cubicBezTo>
                  <a:cubicBezTo>
                    <a:pt x="244" y="76"/>
                    <a:pt x="244" y="76"/>
                    <a:pt x="244" y="76"/>
                  </a:cubicBezTo>
                  <a:cubicBezTo>
                    <a:pt x="244" y="76"/>
                    <a:pt x="244" y="76"/>
                    <a:pt x="244" y="76"/>
                  </a:cubicBezTo>
                  <a:cubicBezTo>
                    <a:pt x="246" y="76"/>
                    <a:pt x="246" y="76"/>
                    <a:pt x="246" y="76"/>
                  </a:cubicBezTo>
                  <a:cubicBezTo>
                    <a:pt x="245" y="77"/>
                    <a:pt x="245" y="77"/>
                    <a:pt x="245" y="77"/>
                  </a:cubicBezTo>
                  <a:cubicBezTo>
                    <a:pt x="245" y="78"/>
                    <a:pt x="245" y="78"/>
                    <a:pt x="245" y="78"/>
                  </a:cubicBezTo>
                  <a:cubicBezTo>
                    <a:pt x="245" y="78"/>
                    <a:pt x="244" y="78"/>
                    <a:pt x="244" y="78"/>
                  </a:cubicBezTo>
                  <a:close/>
                  <a:moveTo>
                    <a:pt x="238" y="77"/>
                  </a:moveTo>
                  <a:cubicBezTo>
                    <a:pt x="238" y="76"/>
                    <a:pt x="238" y="76"/>
                    <a:pt x="238" y="76"/>
                  </a:cubicBezTo>
                  <a:cubicBezTo>
                    <a:pt x="238" y="76"/>
                    <a:pt x="238" y="76"/>
                    <a:pt x="238" y="76"/>
                  </a:cubicBezTo>
                  <a:cubicBezTo>
                    <a:pt x="239" y="76"/>
                    <a:pt x="239" y="76"/>
                    <a:pt x="239" y="76"/>
                  </a:cubicBezTo>
                  <a:cubicBezTo>
                    <a:pt x="239" y="76"/>
                    <a:pt x="239" y="76"/>
                    <a:pt x="239" y="76"/>
                  </a:cubicBezTo>
                  <a:cubicBezTo>
                    <a:pt x="239" y="76"/>
                    <a:pt x="239" y="76"/>
                    <a:pt x="239" y="76"/>
                  </a:cubicBezTo>
                  <a:cubicBezTo>
                    <a:pt x="239" y="77"/>
                    <a:pt x="239" y="77"/>
                    <a:pt x="239" y="77"/>
                  </a:cubicBezTo>
                  <a:cubicBezTo>
                    <a:pt x="238" y="77"/>
                    <a:pt x="238" y="77"/>
                    <a:pt x="238" y="77"/>
                  </a:cubicBezTo>
                  <a:close/>
                  <a:moveTo>
                    <a:pt x="237" y="78"/>
                  </a:moveTo>
                  <a:cubicBezTo>
                    <a:pt x="237" y="77"/>
                    <a:pt x="237" y="77"/>
                    <a:pt x="237" y="77"/>
                  </a:cubicBezTo>
                  <a:cubicBezTo>
                    <a:pt x="237" y="77"/>
                    <a:pt x="237" y="77"/>
                    <a:pt x="237" y="77"/>
                  </a:cubicBezTo>
                  <a:cubicBezTo>
                    <a:pt x="237" y="77"/>
                    <a:pt x="237" y="77"/>
                    <a:pt x="237" y="77"/>
                  </a:cubicBezTo>
                  <a:cubicBezTo>
                    <a:pt x="237" y="77"/>
                    <a:pt x="237" y="77"/>
                    <a:pt x="237" y="77"/>
                  </a:cubicBezTo>
                  <a:cubicBezTo>
                    <a:pt x="237" y="78"/>
                    <a:pt x="237" y="78"/>
                    <a:pt x="237" y="78"/>
                  </a:cubicBezTo>
                  <a:close/>
                  <a:moveTo>
                    <a:pt x="238" y="79"/>
                  </a:moveTo>
                  <a:cubicBezTo>
                    <a:pt x="238" y="79"/>
                    <a:pt x="238" y="79"/>
                    <a:pt x="238" y="79"/>
                  </a:cubicBezTo>
                  <a:cubicBezTo>
                    <a:pt x="238" y="79"/>
                    <a:pt x="238" y="79"/>
                    <a:pt x="238" y="79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9" y="78"/>
                    <a:pt x="239" y="78"/>
                    <a:pt x="239" y="78"/>
                  </a:cubicBezTo>
                  <a:cubicBezTo>
                    <a:pt x="239" y="79"/>
                    <a:pt x="239" y="79"/>
                    <a:pt x="239" y="79"/>
                  </a:cubicBezTo>
                  <a:cubicBezTo>
                    <a:pt x="238" y="79"/>
                    <a:pt x="238" y="79"/>
                    <a:pt x="238" y="79"/>
                  </a:cubicBezTo>
                  <a:cubicBezTo>
                    <a:pt x="238" y="79"/>
                    <a:pt x="238" y="79"/>
                    <a:pt x="238" y="79"/>
                  </a:cubicBezTo>
                  <a:close/>
                  <a:moveTo>
                    <a:pt x="236" y="80"/>
                  </a:moveTo>
                  <a:cubicBezTo>
                    <a:pt x="236" y="80"/>
                    <a:pt x="236" y="80"/>
                    <a:pt x="236" y="80"/>
                  </a:cubicBezTo>
                  <a:cubicBezTo>
                    <a:pt x="235" y="79"/>
                    <a:pt x="235" y="79"/>
                    <a:pt x="235" y="79"/>
                  </a:cubicBezTo>
                  <a:cubicBezTo>
                    <a:pt x="236" y="79"/>
                    <a:pt x="236" y="79"/>
                    <a:pt x="236" y="79"/>
                  </a:cubicBezTo>
                  <a:cubicBezTo>
                    <a:pt x="236" y="78"/>
                    <a:pt x="236" y="78"/>
                    <a:pt x="236" y="78"/>
                  </a:cubicBezTo>
                  <a:cubicBezTo>
                    <a:pt x="237" y="78"/>
                    <a:pt x="237" y="78"/>
                    <a:pt x="237" y="78"/>
                  </a:cubicBezTo>
                  <a:cubicBezTo>
                    <a:pt x="237" y="78"/>
                    <a:pt x="237" y="78"/>
                    <a:pt x="237" y="78"/>
                  </a:cubicBezTo>
                  <a:cubicBezTo>
                    <a:pt x="237" y="79"/>
                    <a:pt x="237" y="79"/>
                    <a:pt x="237" y="79"/>
                  </a:cubicBezTo>
                  <a:cubicBezTo>
                    <a:pt x="237" y="79"/>
                    <a:pt x="237" y="79"/>
                    <a:pt x="237" y="79"/>
                  </a:cubicBezTo>
                  <a:cubicBezTo>
                    <a:pt x="237" y="80"/>
                    <a:pt x="237" y="80"/>
                    <a:pt x="237" y="80"/>
                  </a:cubicBezTo>
                  <a:cubicBezTo>
                    <a:pt x="237" y="80"/>
                    <a:pt x="237" y="80"/>
                    <a:pt x="237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lose/>
                  <a:moveTo>
                    <a:pt x="234" y="81"/>
                  </a:moveTo>
                  <a:cubicBezTo>
                    <a:pt x="234" y="80"/>
                    <a:pt x="234" y="80"/>
                    <a:pt x="234" y="80"/>
                  </a:cubicBezTo>
                  <a:cubicBezTo>
                    <a:pt x="234" y="80"/>
                    <a:pt x="234" y="80"/>
                    <a:pt x="234" y="80"/>
                  </a:cubicBezTo>
                  <a:cubicBezTo>
                    <a:pt x="234" y="80"/>
                    <a:pt x="234" y="80"/>
                    <a:pt x="234" y="80"/>
                  </a:cubicBezTo>
                  <a:cubicBezTo>
                    <a:pt x="234" y="80"/>
                    <a:pt x="234" y="80"/>
                    <a:pt x="234" y="80"/>
                  </a:cubicBezTo>
                  <a:cubicBezTo>
                    <a:pt x="234" y="81"/>
                    <a:pt x="234" y="81"/>
                    <a:pt x="234" y="81"/>
                  </a:cubicBezTo>
                  <a:close/>
                  <a:moveTo>
                    <a:pt x="225" y="82"/>
                  </a:moveTo>
                  <a:cubicBezTo>
                    <a:pt x="224" y="81"/>
                    <a:pt x="224" y="81"/>
                    <a:pt x="224" y="81"/>
                  </a:cubicBezTo>
                  <a:cubicBezTo>
                    <a:pt x="223" y="81"/>
                    <a:pt x="223" y="81"/>
                    <a:pt x="223" y="81"/>
                  </a:cubicBezTo>
                  <a:cubicBezTo>
                    <a:pt x="223" y="81"/>
                    <a:pt x="223" y="81"/>
                    <a:pt x="223" y="81"/>
                  </a:cubicBezTo>
                  <a:cubicBezTo>
                    <a:pt x="223" y="80"/>
                    <a:pt x="223" y="80"/>
                    <a:pt x="223" y="80"/>
                  </a:cubicBezTo>
                  <a:cubicBezTo>
                    <a:pt x="223" y="80"/>
                    <a:pt x="223" y="80"/>
                    <a:pt x="223" y="80"/>
                  </a:cubicBezTo>
                  <a:cubicBezTo>
                    <a:pt x="223" y="79"/>
                    <a:pt x="223" y="79"/>
                    <a:pt x="223" y="79"/>
                  </a:cubicBezTo>
                  <a:cubicBezTo>
                    <a:pt x="224" y="78"/>
                    <a:pt x="224" y="78"/>
                    <a:pt x="224" y="78"/>
                  </a:cubicBezTo>
                  <a:cubicBezTo>
                    <a:pt x="224" y="79"/>
                    <a:pt x="224" y="79"/>
                    <a:pt x="224" y="79"/>
                  </a:cubicBezTo>
                  <a:cubicBezTo>
                    <a:pt x="224" y="79"/>
                    <a:pt x="224" y="79"/>
                    <a:pt x="224" y="79"/>
                  </a:cubicBezTo>
                  <a:cubicBezTo>
                    <a:pt x="225" y="79"/>
                    <a:pt x="225" y="79"/>
                    <a:pt x="225" y="79"/>
                  </a:cubicBezTo>
                  <a:cubicBezTo>
                    <a:pt x="224" y="78"/>
                    <a:pt x="224" y="78"/>
                    <a:pt x="224" y="78"/>
                  </a:cubicBezTo>
                  <a:cubicBezTo>
                    <a:pt x="224" y="78"/>
                    <a:pt x="224" y="78"/>
                    <a:pt x="224" y="78"/>
                  </a:cubicBezTo>
                  <a:cubicBezTo>
                    <a:pt x="224" y="78"/>
                    <a:pt x="224" y="78"/>
                    <a:pt x="224" y="78"/>
                  </a:cubicBezTo>
                  <a:cubicBezTo>
                    <a:pt x="223" y="77"/>
                    <a:pt x="223" y="77"/>
                    <a:pt x="223" y="77"/>
                  </a:cubicBezTo>
                  <a:cubicBezTo>
                    <a:pt x="223" y="77"/>
                    <a:pt x="223" y="77"/>
                    <a:pt x="223" y="77"/>
                  </a:cubicBezTo>
                  <a:cubicBezTo>
                    <a:pt x="223" y="77"/>
                    <a:pt x="223" y="77"/>
                    <a:pt x="223" y="77"/>
                  </a:cubicBezTo>
                  <a:cubicBezTo>
                    <a:pt x="223" y="77"/>
                    <a:pt x="223" y="77"/>
                    <a:pt x="223" y="77"/>
                  </a:cubicBezTo>
                  <a:cubicBezTo>
                    <a:pt x="224" y="77"/>
                    <a:pt x="224" y="77"/>
                    <a:pt x="224" y="77"/>
                  </a:cubicBezTo>
                  <a:cubicBezTo>
                    <a:pt x="224" y="77"/>
                    <a:pt x="224" y="77"/>
                    <a:pt x="224" y="77"/>
                  </a:cubicBezTo>
                  <a:cubicBezTo>
                    <a:pt x="224" y="76"/>
                    <a:pt x="224" y="76"/>
                    <a:pt x="224" y="76"/>
                  </a:cubicBezTo>
                  <a:cubicBezTo>
                    <a:pt x="225" y="76"/>
                    <a:pt x="225" y="76"/>
                    <a:pt x="225" y="76"/>
                  </a:cubicBezTo>
                  <a:cubicBezTo>
                    <a:pt x="225" y="76"/>
                    <a:pt x="225" y="76"/>
                    <a:pt x="225" y="76"/>
                  </a:cubicBezTo>
                  <a:cubicBezTo>
                    <a:pt x="227" y="77"/>
                    <a:pt x="227" y="77"/>
                    <a:pt x="227" y="77"/>
                  </a:cubicBezTo>
                  <a:cubicBezTo>
                    <a:pt x="227" y="76"/>
                    <a:pt x="227" y="76"/>
                    <a:pt x="227" y="76"/>
                  </a:cubicBezTo>
                  <a:cubicBezTo>
                    <a:pt x="227" y="76"/>
                    <a:pt x="227" y="76"/>
                    <a:pt x="227" y="76"/>
                  </a:cubicBezTo>
                  <a:cubicBezTo>
                    <a:pt x="226" y="76"/>
                    <a:pt x="226" y="76"/>
                    <a:pt x="226" y="76"/>
                  </a:cubicBezTo>
                  <a:cubicBezTo>
                    <a:pt x="226" y="76"/>
                    <a:pt x="226" y="76"/>
                    <a:pt x="226" y="76"/>
                  </a:cubicBezTo>
                  <a:cubicBezTo>
                    <a:pt x="228" y="76"/>
                    <a:pt x="228" y="76"/>
                    <a:pt x="228" y="76"/>
                  </a:cubicBezTo>
                  <a:cubicBezTo>
                    <a:pt x="228" y="75"/>
                    <a:pt x="228" y="75"/>
                    <a:pt x="228" y="75"/>
                  </a:cubicBezTo>
                  <a:cubicBezTo>
                    <a:pt x="230" y="75"/>
                    <a:pt x="230" y="75"/>
                    <a:pt x="230" y="75"/>
                  </a:cubicBezTo>
                  <a:cubicBezTo>
                    <a:pt x="230" y="75"/>
                    <a:pt x="230" y="75"/>
                    <a:pt x="230" y="75"/>
                  </a:cubicBezTo>
                  <a:cubicBezTo>
                    <a:pt x="231" y="75"/>
                    <a:pt x="231" y="75"/>
                    <a:pt x="231" y="75"/>
                  </a:cubicBezTo>
                  <a:cubicBezTo>
                    <a:pt x="231" y="75"/>
                    <a:pt x="231" y="75"/>
                    <a:pt x="231" y="75"/>
                  </a:cubicBezTo>
                  <a:cubicBezTo>
                    <a:pt x="227" y="74"/>
                    <a:pt x="227" y="74"/>
                    <a:pt x="227" y="74"/>
                  </a:cubicBezTo>
                  <a:cubicBezTo>
                    <a:pt x="226" y="74"/>
                    <a:pt x="226" y="74"/>
                    <a:pt x="226" y="74"/>
                  </a:cubicBezTo>
                  <a:cubicBezTo>
                    <a:pt x="226" y="74"/>
                    <a:pt x="226" y="74"/>
                    <a:pt x="226" y="74"/>
                  </a:cubicBezTo>
                  <a:cubicBezTo>
                    <a:pt x="224" y="74"/>
                    <a:pt x="224" y="74"/>
                    <a:pt x="224" y="74"/>
                  </a:cubicBezTo>
                  <a:cubicBezTo>
                    <a:pt x="223" y="74"/>
                    <a:pt x="223" y="74"/>
                    <a:pt x="223" y="74"/>
                  </a:cubicBezTo>
                  <a:cubicBezTo>
                    <a:pt x="223" y="74"/>
                    <a:pt x="223" y="74"/>
                    <a:pt x="223" y="74"/>
                  </a:cubicBezTo>
                  <a:cubicBezTo>
                    <a:pt x="222" y="73"/>
                    <a:pt x="222" y="73"/>
                    <a:pt x="222" y="73"/>
                  </a:cubicBezTo>
                  <a:cubicBezTo>
                    <a:pt x="221" y="73"/>
                    <a:pt x="221" y="73"/>
                    <a:pt x="221" y="73"/>
                  </a:cubicBezTo>
                  <a:cubicBezTo>
                    <a:pt x="221" y="74"/>
                    <a:pt x="221" y="74"/>
                    <a:pt x="221" y="74"/>
                  </a:cubicBezTo>
                  <a:cubicBezTo>
                    <a:pt x="221" y="74"/>
                    <a:pt x="221" y="74"/>
                    <a:pt x="221" y="74"/>
                  </a:cubicBezTo>
                  <a:cubicBezTo>
                    <a:pt x="220" y="74"/>
                    <a:pt x="220" y="74"/>
                    <a:pt x="220" y="74"/>
                  </a:cubicBezTo>
                  <a:cubicBezTo>
                    <a:pt x="220" y="73"/>
                    <a:pt x="220" y="73"/>
                    <a:pt x="220" y="73"/>
                  </a:cubicBezTo>
                  <a:cubicBezTo>
                    <a:pt x="220" y="72"/>
                    <a:pt x="220" y="72"/>
                    <a:pt x="220" y="72"/>
                  </a:cubicBezTo>
                  <a:cubicBezTo>
                    <a:pt x="220" y="73"/>
                    <a:pt x="220" y="73"/>
                    <a:pt x="220" y="73"/>
                  </a:cubicBezTo>
                  <a:cubicBezTo>
                    <a:pt x="221" y="72"/>
                    <a:pt x="221" y="72"/>
                    <a:pt x="221" y="72"/>
                  </a:cubicBezTo>
                  <a:cubicBezTo>
                    <a:pt x="221" y="72"/>
                    <a:pt x="221" y="72"/>
                    <a:pt x="221" y="72"/>
                  </a:cubicBezTo>
                  <a:cubicBezTo>
                    <a:pt x="222" y="72"/>
                    <a:pt x="222" y="72"/>
                    <a:pt x="222" y="72"/>
                  </a:cubicBezTo>
                  <a:cubicBezTo>
                    <a:pt x="222" y="72"/>
                    <a:pt x="222" y="72"/>
                    <a:pt x="222" y="72"/>
                  </a:cubicBezTo>
                  <a:cubicBezTo>
                    <a:pt x="222" y="71"/>
                    <a:pt x="222" y="71"/>
                    <a:pt x="222" y="71"/>
                  </a:cubicBezTo>
                  <a:cubicBezTo>
                    <a:pt x="222" y="71"/>
                    <a:pt x="222" y="71"/>
                    <a:pt x="222" y="71"/>
                  </a:cubicBezTo>
                  <a:cubicBezTo>
                    <a:pt x="223" y="71"/>
                    <a:pt x="223" y="71"/>
                    <a:pt x="223" y="71"/>
                  </a:cubicBezTo>
                  <a:cubicBezTo>
                    <a:pt x="224" y="71"/>
                    <a:pt x="224" y="71"/>
                    <a:pt x="224" y="71"/>
                  </a:cubicBezTo>
                  <a:cubicBezTo>
                    <a:pt x="224" y="71"/>
                    <a:pt x="224" y="71"/>
                    <a:pt x="224" y="71"/>
                  </a:cubicBezTo>
                  <a:cubicBezTo>
                    <a:pt x="224" y="72"/>
                    <a:pt x="224" y="72"/>
                    <a:pt x="224" y="72"/>
                  </a:cubicBezTo>
                  <a:cubicBezTo>
                    <a:pt x="224" y="73"/>
                    <a:pt x="224" y="73"/>
                    <a:pt x="224" y="73"/>
                  </a:cubicBezTo>
                  <a:cubicBezTo>
                    <a:pt x="225" y="73"/>
                    <a:pt x="225" y="73"/>
                    <a:pt x="225" y="73"/>
                  </a:cubicBezTo>
                  <a:cubicBezTo>
                    <a:pt x="225" y="72"/>
                    <a:pt x="225" y="72"/>
                    <a:pt x="225" y="72"/>
                  </a:cubicBezTo>
                  <a:cubicBezTo>
                    <a:pt x="225" y="72"/>
                    <a:pt x="225" y="72"/>
                    <a:pt x="225" y="72"/>
                  </a:cubicBezTo>
                  <a:cubicBezTo>
                    <a:pt x="224" y="71"/>
                    <a:pt x="224" y="71"/>
                    <a:pt x="224" y="71"/>
                  </a:cubicBezTo>
                  <a:cubicBezTo>
                    <a:pt x="225" y="70"/>
                    <a:pt x="225" y="70"/>
                    <a:pt x="225" y="70"/>
                  </a:cubicBezTo>
                  <a:cubicBezTo>
                    <a:pt x="226" y="70"/>
                    <a:pt x="226" y="70"/>
                    <a:pt x="226" y="70"/>
                  </a:cubicBezTo>
                  <a:cubicBezTo>
                    <a:pt x="226" y="70"/>
                    <a:pt x="226" y="70"/>
                    <a:pt x="226" y="70"/>
                  </a:cubicBezTo>
                  <a:cubicBezTo>
                    <a:pt x="225" y="69"/>
                    <a:pt x="225" y="69"/>
                    <a:pt x="225" y="69"/>
                  </a:cubicBezTo>
                  <a:cubicBezTo>
                    <a:pt x="225" y="68"/>
                    <a:pt x="225" y="68"/>
                    <a:pt x="225" y="68"/>
                  </a:cubicBezTo>
                  <a:cubicBezTo>
                    <a:pt x="226" y="68"/>
                    <a:pt x="226" y="68"/>
                    <a:pt x="226" y="68"/>
                  </a:cubicBezTo>
                  <a:cubicBezTo>
                    <a:pt x="226" y="68"/>
                    <a:pt x="226" y="68"/>
                    <a:pt x="226" y="68"/>
                  </a:cubicBezTo>
                  <a:cubicBezTo>
                    <a:pt x="227" y="67"/>
                    <a:pt x="227" y="67"/>
                    <a:pt x="227" y="67"/>
                  </a:cubicBezTo>
                  <a:cubicBezTo>
                    <a:pt x="227" y="67"/>
                    <a:pt x="227" y="67"/>
                    <a:pt x="227" y="67"/>
                  </a:cubicBezTo>
                  <a:cubicBezTo>
                    <a:pt x="226" y="67"/>
                    <a:pt x="226" y="67"/>
                    <a:pt x="226" y="67"/>
                  </a:cubicBezTo>
                  <a:cubicBezTo>
                    <a:pt x="226" y="67"/>
                    <a:pt x="226" y="67"/>
                    <a:pt x="226" y="67"/>
                  </a:cubicBezTo>
                  <a:cubicBezTo>
                    <a:pt x="226" y="66"/>
                    <a:pt x="226" y="66"/>
                    <a:pt x="226" y="66"/>
                  </a:cubicBezTo>
                  <a:cubicBezTo>
                    <a:pt x="227" y="66"/>
                    <a:pt x="227" y="66"/>
                    <a:pt x="227" y="66"/>
                  </a:cubicBezTo>
                  <a:cubicBezTo>
                    <a:pt x="227" y="65"/>
                    <a:pt x="227" y="65"/>
                    <a:pt x="227" y="65"/>
                  </a:cubicBezTo>
                  <a:cubicBezTo>
                    <a:pt x="228" y="65"/>
                    <a:pt x="228" y="65"/>
                    <a:pt x="228" y="65"/>
                  </a:cubicBezTo>
                  <a:cubicBezTo>
                    <a:pt x="228" y="65"/>
                    <a:pt x="228" y="65"/>
                    <a:pt x="228" y="65"/>
                  </a:cubicBezTo>
                  <a:cubicBezTo>
                    <a:pt x="228" y="66"/>
                    <a:pt x="228" y="66"/>
                    <a:pt x="228" y="66"/>
                  </a:cubicBezTo>
                  <a:cubicBezTo>
                    <a:pt x="229" y="66"/>
                    <a:pt x="229" y="66"/>
                    <a:pt x="229" y="66"/>
                  </a:cubicBezTo>
                  <a:cubicBezTo>
                    <a:pt x="229" y="67"/>
                    <a:pt x="229" y="67"/>
                    <a:pt x="229" y="67"/>
                  </a:cubicBezTo>
                  <a:cubicBezTo>
                    <a:pt x="229" y="67"/>
                    <a:pt x="229" y="67"/>
                    <a:pt x="229" y="67"/>
                  </a:cubicBezTo>
                  <a:cubicBezTo>
                    <a:pt x="229" y="68"/>
                    <a:pt x="229" y="68"/>
                    <a:pt x="229" y="68"/>
                  </a:cubicBezTo>
                  <a:cubicBezTo>
                    <a:pt x="229" y="68"/>
                    <a:pt x="229" y="68"/>
                    <a:pt x="229" y="68"/>
                  </a:cubicBezTo>
                  <a:cubicBezTo>
                    <a:pt x="230" y="71"/>
                    <a:pt x="230" y="71"/>
                    <a:pt x="230" y="71"/>
                  </a:cubicBezTo>
                  <a:cubicBezTo>
                    <a:pt x="229" y="71"/>
                    <a:pt x="229" y="71"/>
                    <a:pt x="229" y="71"/>
                  </a:cubicBezTo>
                  <a:cubicBezTo>
                    <a:pt x="229" y="72"/>
                    <a:pt x="229" y="72"/>
                    <a:pt x="229" y="72"/>
                  </a:cubicBezTo>
                  <a:cubicBezTo>
                    <a:pt x="230" y="72"/>
                    <a:pt x="230" y="72"/>
                    <a:pt x="230" y="72"/>
                  </a:cubicBezTo>
                  <a:cubicBezTo>
                    <a:pt x="231" y="72"/>
                    <a:pt x="231" y="72"/>
                    <a:pt x="231" y="72"/>
                  </a:cubicBezTo>
                  <a:cubicBezTo>
                    <a:pt x="231" y="71"/>
                    <a:pt x="231" y="71"/>
                    <a:pt x="231" y="71"/>
                  </a:cubicBezTo>
                  <a:cubicBezTo>
                    <a:pt x="231" y="70"/>
                    <a:pt x="231" y="70"/>
                    <a:pt x="231" y="70"/>
                  </a:cubicBezTo>
                  <a:cubicBezTo>
                    <a:pt x="232" y="70"/>
                    <a:pt x="232" y="70"/>
                    <a:pt x="232" y="70"/>
                  </a:cubicBezTo>
                  <a:cubicBezTo>
                    <a:pt x="232" y="69"/>
                    <a:pt x="232" y="69"/>
                    <a:pt x="232" y="69"/>
                  </a:cubicBezTo>
                  <a:cubicBezTo>
                    <a:pt x="230" y="68"/>
                    <a:pt x="230" y="68"/>
                    <a:pt x="230" y="68"/>
                  </a:cubicBezTo>
                  <a:cubicBezTo>
                    <a:pt x="230" y="68"/>
                    <a:pt x="230" y="68"/>
                    <a:pt x="230" y="68"/>
                  </a:cubicBezTo>
                  <a:cubicBezTo>
                    <a:pt x="231" y="68"/>
                    <a:pt x="231" y="68"/>
                    <a:pt x="231" y="68"/>
                  </a:cubicBezTo>
                  <a:cubicBezTo>
                    <a:pt x="232" y="68"/>
                    <a:pt x="232" y="68"/>
                    <a:pt x="232" y="68"/>
                  </a:cubicBezTo>
                  <a:cubicBezTo>
                    <a:pt x="232" y="68"/>
                    <a:pt x="232" y="68"/>
                    <a:pt x="232" y="68"/>
                  </a:cubicBezTo>
                  <a:cubicBezTo>
                    <a:pt x="231" y="67"/>
                    <a:pt x="231" y="67"/>
                    <a:pt x="231" y="67"/>
                  </a:cubicBezTo>
                  <a:cubicBezTo>
                    <a:pt x="231" y="66"/>
                    <a:pt x="231" y="66"/>
                    <a:pt x="231" y="66"/>
                  </a:cubicBezTo>
                  <a:cubicBezTo>
                    <a:pt x="231" y="65"/>
                    <a:pt x="231" y="65"/>
                    <a:pt x="231" y="65"/>
                  </a:cubicBezTo>
                  <a:cubicBezTo>
                    <a:pt x="231" y="64"/>
                    <a:pt x="231" y="64"/>
                    <a:pt x="231" y="64"/>
                  </a:cubicBezTo>
                  <a:cubicBezTo>
                    <a:pt x="232" y="64"/>
                    <a:pt x="232" y="64"/>
                    <a:pt x="232" y="64"/>
                  </a:cubicBezTo>
                  <a:cubicBezTo>
                    <a:pt x="232" y="64"/>
                    <a:pt x="232" y="64"/>
                    <a:pt x="232" y="64"/>
                  </a:cubicBezTo>
                  <a:cubicBezTo>
                    <a:pt x="233" y="64"/>
                    <a:pt x="233" y="64"/>
                    <a:pt x="233" y="64"/>
                  </a:cubicBezTo>
                  <a:cubicBezTo>
                    <a:pt x="233" y="64"/>
                    <a:pt x="233" y="64"/>
                    <a:pt x="233" y="64"/>
                  </a:cubicBezTo>
                  <a:cubicBezTo>
                    <a:pt x="233" y="64"/>
                    <a:pt x="234" y="63"/>
                    <a:pt x="234" y="63"/>
                  </a:cubicBezTo>
                  <a:cubicBezTo>
                    <a:pt x="234" y="63"/>
                    <a:pt x="235" y="63"/>
                    <a:pt x="235" y="63"/>
                  </a:cubicBezTo>
                  <a:cubicBezTo>
                    <a:pt x="235" y="64"/>
                    <a:pt x="235" y="64"/>
                    <a:pt x="235" y="64"/>
                  </a:cubicBezTo>
                  <a:cubicBezTo>
                    <a:pt x="236" y="64"/>
                    <a:pt x="236" y="64"/>
                    <a:pt x="236" y="64"/>
                  </a:cubicBezTo>
                  <a:cubicBezTo>
                    <a:pt x="236" y="64"/>
                    <a:pt x="236" y="64"/>
                    <a:pt x="236" y="64"/>
                  </a:cubicBezTo>
                  <a:cubicBezTo>
                    <a:pt x="237" y="64"/>
                    <a:pt x="237" y="64"/>
                    <a:pt x="237" y="64"/>
                  </a:cubicBezTo>
                  <a:cubicBezTo>
                    <a:pt x="237" y="66"/>
                    <a:pt x="237" y="66"/>
                    <a:pt x="237" y="66"/>
                  </a:cubicBezTo>
                  <a:cubicBezTo>
                    <a:pt x="236" y="67"/>
                    <a:pt x="236" y="67"/>
                    <a:pt x="236" y="67"/>
                  </a:cubicBezTo>
                  <a:cubicBezTo>
                    <a:pt x="236" y="67"/>
                    <a:pt x="236" y="67"/>
                    <a:pt x="236" y="67"/>
                  </a:cubicBezTo>
                  <a:cubicBezTo>
                    <a:pt x="237" y="67"/>
                    <a:pt x="237" y="67"/>
                    <a:pt x="237" y="67"/>
                  </a:cubicBezTo>
                  <a:cubicBezTo>
                    <a:pt x="237" y="67"/>
                    <a:pt x="237" y="67"/>
                    <a:pt x="237" y="67"/>
                  </a:cubicBezTo>
                  <a:cubicBezTo>
                    <a:pt x="237" y="67"/>
                    <a:pt x="237" y="67"/>
                    <a:pt x="237" y="67"/>
                  </a:cubicBezTo>
                  <a:cubicBezTo>
                    <a:pt x="238" y="66"/>
                    <a:pt x="238" y="66"/>
                    <a:pt x="238" y="66"/>
                  </a:cubicBezTo>
                  <a:cubicBezTo>
                    <a:pt x="238" y="65"/>
                    <a:pt x="238" y="65"/>
                    <a:pt x="238" y="65"/>
                  </a:cubicBezTo>
                  <a:cubicBezTo>
                    <a:pt x="238" y="65"/>
                    <a:pt x="238" y="65"/>
                    <a:pt x="238" y="65"/>
                  </a:cubicBezTo>
                  <a:cubicBezTo>
                    <a:pt x="239" y="65"/>
                    <a:pt x="239" y="65"/>
                    <a:pt x="239" y="65"/>
                  </a:cubicBezTo>
                  <a:cubicBezTo>
                    <a:pt x="240" y="65"/>
                    <a:pt x="240" y="65"/>
                    <a:pt x="240" y="65"/>
                  </a:cubicBezTo>
                  <a:cubicBezTo>
                    <a:pt x="240" y="64"/>
                    <a:pt x="240" y="64"/>
                    <a:pt x="240" y="64"/>
                  </a:cubicBezTo>
                  <a:cubicBezTo>
                    <a:pt x="239" y="64"/>
                    <a:pt x="239" y="64"/>
                    <a:pt x="239" y="64"/>
                  </a:cubicBezTo>
                  <a:cubicBezTo>
                    <a:pt x="240" y="64"/>
                    <a:pt x="240" y="64"/>
                    <a:pt x="240" y="64"/>
                  </a:cubicBezTo>
                  <a:cubicBezTo>
                    <a:pt x="240" y="65"/>
                    <a:pt x="240" y="65"/>
                    <a:pt x="240" y="65"/>
                  </a:cubicBezTo>
                  <a:cubicBezTo>
                    <a:pt x="240" y="65"/>
                    <a:pt x="240" y="65"/>
                    <a:pt x="240" y="65"/>
                  </a:cubicBezTo>
                  <a:cubicBezTo>
                    <a:pt x="240" y="65"/>
                    <a:pt x="240" y="65"/>
                    <a:pt x="240" y="65"/>
                  </a:cubicBezTo>
                  <a:cubicBezTo>
                    <a:pt x="240" y="66"/>
                    <a:pt x="240" y="66"/>
                    <a:pt x="240" y="66"/>
                  </a:cubicBezTo>
                  <a:cubicBezTo>
                    <a:pt x="240" y="66"/>
                    <a:pt x="240" y="66"/>
                    <a:pt x="240" y="66"/>
                  </a:cubicBezTo>
                  <a:cubicBezTo>
                    <a:pt x="240" y="66"/>
                    <a:pt x="240" y="66"/>
                    <a:pt x="240" y="66"/>
                  </a:cubicBezTo>
                  <a:cubicBezTo>
                    <a:pt x="241" y="67"/>
                    <a:pt x="241" y="67"/>
                    <a:pt x="241" y="67"/>
                  </a:cubicBezTo>
                  <a:cubicBezTo>
                    <a:pt x="241" y="67"/>
                    <a:pt x="241" y="67"/>
                    <a:pt x="241" y="67"/>
                  </a:cubicBezTo>
                  <a:cubicBezTo>
                    <a:pt x="241" y="68"/>
                    <a:pt x="241" y="68"/>
                    <a:pt x="241" y="68"/>
                  </a:cubicBezTo>
                  <a:cubicBezTo>
                    <a:pt x="240" y="69"/>
                    <a:pt x="240" y="69"/>
                    <a:pt x="240" y="69"/>
                  </a:cubicBezTo>
                  <a:cubicBezTo>
                    <a:pt x="240" y="70"/>
                    <a:pt x="240" y="70"/>
                    <a:pt x="240" y="70"/>
                  </a:cubicBezTo>
                  <a:cubicBezTo>
                    <a:pt x="240" y="71"/>
                    <a:pt x="240" y="71"/>
                    <a:pt x="240" y="71"/>
                  </a:cubicBezTo>
                  <a:cubicBezTo>
                    <a:pt x="239" y="71"/>
                    <a:pt x="239" y="71"/>
                    <a:pt x="239" y="71"/>
                  </a:cubicBezTo>
                  <a:cubicBezTo>
                    <a:pt x="239" y="72"/>
                    <a:pt x="239" y="72"/>
                    <a:pt x="239" y="72"/>
                  </a:cubicBezTo>
                  <a:cubicBezTo>
                    <a:pt x="238" y="73"/>
                    <a:pt x="238" y="73"/>
                    <a:pt x="238" y="73"/>
                  </a:cubicBezTo>
                  <a:cubicBezTo>
                    <a:pt x="237" y="73"/>
                    <a:pt x="237" y="73"/>
                    <a:pt x="237" y="73"/>
                  </a:cubicBezTo>
                  <a:cubicBezTo>
                    <a:pt x="237" y="74"/>
                    <a:pt x="237" y="74"/>
                    <a:pt x="237" y="74"/>
                  </a:cubicBezTo>
                  <a:cubicBezTo>
                    <a:pt x="237" y="74"/>
                    <a:pt x="237" y="74"/>
                    <a:pt x="237" y="74"/>
                  </a:cubicBezTo>
                  <a:cubicBezTo>
                    <a:pt x="236" y="75"/>
                    <a:pt x="236" y="75"/>
                    <a:pt x="236" y="75"/>
                  </a:cubicBezTo>
                  <a:cubicBezTo>
                    <a:pt x="236" y="75"/>
                    <a:pt x="236" y="75"/>
                    <a:pt x="236" y="75"/>
                  </a:cubicBezTo>
                  <a:cubicBezTo>
                    <a:pt x="235" y="75"/>
                    <a:pt x="235" y="75"/>
                    <a:pt x="235" y="75"/>
                  </a:cubicBezTo>
                  <a:cubicBezTo>
                    <a:pt x="235" y="75"/>
                    <a:pt x="235" y="75"/>
                    <a:pt x="235" y="75"/>
                  </a:cubicBezTo>
                  <a:cubicBezTo>
                    <a:pt x="235" y="76"/>
                    <a:pt x="235" y="76"/>
                    <a:pt x="235" y="76"/>
                  </a:cubicBezTo>
                  <a:cubicBezTo>
                    <a:pt x="236" y="76"/>
                    <a:pt x="236" y="76"/>
                    <a:pt x="236" y="76"/>
                  </a:cubicBezTo>
                  <a:cubicBezTo>
                    <a:pt x="236" y="77"/>
                    <a:pt x="236" y="77"/>
                    <a:pt x="236" y="77"/>
                  </a:cubicBezTo>
                  <a:cubicBezTo>
                    <a:pt x="235" y="78"/>
                    <a:pt x="235" y="78"/>
                    <a:pt x="235" y="78"/>
                  </a:cubicBezTo>
                  <a:cubicBezTo>
                    <a:pt x="234" y="78"/>
                    <a:pt x="234" y="78"/>
                    <a:pt x="234" y="78"/>
                  </a:cubicBezTo>
                  <a:cubicBezTo>
                    <a:pt x="234" y="78"/>
                    <a:pt x="234" y="78"/>
                    <a:pt x="234" y="78"/>
                  </a:cubicBezTo>
                  <a:cubicBezTo>
                    <a:pt x="234" y="77"/>
                    <a:pt x="234" y="77"/>
                    <a:pt x="234" y="77"/>
                  </a:cubicBezTo>
                  <a:cubicBezTo>
                    <a:pt x="234" y="77"/>
                    <a:pt x="234" y="77"/>
                    <a:pt x="234" y="77"/>
                  </a:cubicBezTo>
                  <a:cubicBezTo>
                    <a:pt x="233" y="77"/>
                    <a:pt x="233" y="77"/>
                    <a:pt x="233" y="77"/>
                  </a:cubicBezTo>
                  <a:cubicBezTo>
                    <a:pt x="233" y="78"/>
                    <a:pt x="233" y="78"/>
                    <a:pt x="233" y="78"/>
                  </a:cubicBezTo>
                  <a:cubicBezTo>
                    <a:pt x="233" y="78"/>
                    <a:pt x="233" y="78"/>
                    <a:pt x="233" y="78"/>
                  </a:cubicBezTo>
                  <a:cubicBezTo>
                    <a:pt x="232" y="79"/>
                    <a:pt x="232" y="79"/>
                    <a:pt x="232" y="79"/>
                  </a:cubicBezTo>
                  <a:cubicBezTo>
                    <a:pt x="231" y="79"/>
                    <a:pt x="231" y="79"/>
                    <a:pt x="231" y="79"/>
                  </a:cubicBezTo>
                  <a:cubicBezTo>
                    <a:pt x="231" y="80"/>
                    <a:pt x="231" y="80"/>
                    <a:pt x="231" y="80"/>
                  </a:cubicBezTo>
                  <a:cubicBezTo>
                    <a:pt x="232" y="80"/>
                    <a:pt x="232" y="80"/>
                    <a:pt x="232" y="80"/>
                  </a:cubicBezTo>
                  <a:cubicBezTo>
                    <a:pt x="232" y="80"/>
                    <a:pt x="232" y="80"/>
                    <a:pt x="232" y="80"/>
                  </a:cubicBezTo>
                  <a:cubicBezTo>
                    <a:pt x="232" y="80"/>
                    <a:pt x="232" y="80"/>
                    <a:pt x="232" y="80"/>
                  </a:cubicBezTo>
                  <a:cubicBezTo>
                    <a:pt x="232" y="81"/>
                    <a:pt x="232" y="81"/>
                    <a:pt x="232" y="81"/>
                  </a:cubicBezTo>
                  <a:cubicBezTo>
                    <a:pt x="232" y="81"/>
                    <a:pt x="232" y="81"/>
                    <a:pt x="232" y="81"/>
                  </a:cubicBezTo>
                  <a:cubicBezTo>
                    <a:pt x="232" y="82"/>
                    <a:pt x="232" y="82"/>
                    <a:pt x="232" y="82"/>
                  </a:cubicBezTo>
                  <a:cubicBezTo>
                    <a:pt x="232" y="82"/>
                    <a:pt x="232" y="82"/>
                    <a:pt x="232" y="82"/>
                  </a:cubicBezTo>
                  <a:cubicBezTo>
                    <a:pt x="231" y="81"/>
                    <a:pt x="231" y="81"/>
                    <a:pt x="231" y="81"/>
                  </a:cubicBezTo>
                  <a:cubicBezTo>
                    <a:pt x="231" y="80"/>
                    <a:pt x="231" y="80"/>
                    <a:pt x="231" y="80"/>
                  </a:cubicBezTo>
                  <a:cubicBezTo>
                    <a:pt x="231" y="80"/>
                    <a:pt x="231" y="80"/>
                    <a:pt x="231" y="80"/>
                  </a:cubicBezTo>
                  <a:cubicBezTo>
                    <a:pt x="230" y="80"/>
                    <a:pt x="230" y="80"/>
                    <a:pt x="230" y="80"/>
                  </a:cubicBezTo>
                  <a:cubicBezTo>
                    <a:pt x="230" y="81"/>
                    <a:pt x="230" y="81"/>
                    <a:pt x="230" y="81"/>
                  </a:cubicBezTo>
                  <a:cubicBezTo>
                    <a:pt x="231" y="82"/>
                    <a:pt x="231" y="82"/>
                    <a:pt x="231" y="82"/>
                  </a:cubicBezTo>
                  <a:cubicBezTo>
                    <a:pt x="230" y="82"/>
                    <a:pt x="230" y="82"/>
                    <a:pt x="230" y="82"/>
                  </a:cubicBezTo>
                  <a:cubicBezTo>
                    <a:pt x="228" y="82"/>
                    <a:pt x="228" y="82"/>
                    <a:pt x="228" y="82"/>
                  </a:cubicBezTo>
                  <a:cubicBezTo>
                    <a:pt x="227" y="82"/>
                    <a:pt x="227" y="82"/>
                    <a:pt x="227" y="82"/>
                  </a:cubicBezTo>
                  <a:cubicBezTo>
                    <a:pt x="227" y="81"/>
                    <a:pt x="227" y="81"/>
                    <a:pt x="227" y="81"/>
                  </a:cubicBezTo>
                  <a:cubicBezTo>
                    <a:pt x="227" y="82"/>
                    <a:pt x="227" y="82"/>
                    <a:pt x="227" y="82"/>
                  </a:cubicBezTo>
                  <a:cubicBezTo>
                    <a:pt x="226" y="82"/>
                    <a:pt x="226" y="82"/>
                    <a:pt x="226" y="82"/>
                  </a:cubicBezTo>
                  <a:cubicBezTo>
                    <a:pt x="226" y="81"/>
                    <a:pt x="226" y="81"/>
                    <a:pt x="226" y="81"/>
                  </a:cubicBezTo>
                  <a:cubicBezTo>
                    <a:pt x="226" y="80"/>
                    <a:pt x="226" y="80"/>
                    <a:pt x="226" y="80"/>
                  </a:cubicBezTo>
                  <a:cubicBezTo>
                    <a:pt x="225" y="81"/>
                    <a:pt x="225" y="81"/>
                    <a:pt x="225" y="81"/>
                  </a:cubicBezTo>
                  <a:cubicBezTo>
                    <a:pt x="225" y="81"/>
                    <a:pt x="225" y="81"/>
                    <a:pt x="225" y="81"/>
                  </a:cubicBezTo>
                  <a:cubicBezTo>
                    <a:pt x="225" y="82"/>
                    <a:pt x="225" y="82"/>
                    <a:pt x="225" y="82"/>
                  </a:cubicBezTo>
                  <a:close/>
                  <a:moveTo>
                    <a:pt x="167" y="60"/>
                  </a:moveTo>
                  <a:cubicBezTo>
                    <a:pt x="167" y="59"/>
                    <a:pt x="167" y="59"/>
                    <a:pt x="167" y="59"/>
                  </a:cubicBezTo>
                  <a:cubicBezTo>
                    <a:pt x="167" y="58"/>
                    <a:pt x="167" y="58"/>
                    <a:pt x="167" y="58"/>
                  </a:cubicBezTo>
                  <a:cubicBezTo>
                    <a:pt x="169" y="57"/>
                    <a:pt x="169" y="57"/>
                    <a:pt x="169" y="57"/>
                  </a:cubicBezTo>
                  <a:cubicBezTo>
                    <a:pt x="170" y="57"/>
                    <a:pt x="170" y="57"/>
                    <a:pt x="170" y="57"/>
                  </a:cubicBezTo>
                  <a:cubicBezTo>
                    <a:pt x="171" y="56"/>
                    <a:pt x="171" y="56"/>
                    <a:pt x="171" y="56"/>
                  </a:cubicBezTo>
                  <a:cubicBezTo>
                    <a:pt x="171" y="56"/>
                    <a:pt x="171" y="56"/>
                    <a:pt x="171" y="56"/>
                  </a:cubicBezTo>
                  <a:cubicBezTo>
                    <a:pt x="173" y="55"/>
                    <a:pt x="173" y="55"/>
                    <a:pt x="173" y="55"/>
                  </a:cubicBezTo>
                  <a:cubicBezTo>
                    <a:pt x="174" y="55"/>
                    <a:pt x="174" y="55"/>
                    <a:pt x="174" y="55"/>
                  </a:cubicBezTo>
                  <a:cubicBezTo>
                    <a:pt x="175" y="55"/>
                    <a:pt x="175" y="55"/>
                    <a:pt x="175" y="55"/>
                  </a:cubicBezTo>
                  <a:cubicBezTo>
                    <a:pt x="175" y="55"/>
                    <a:pt x="175" y="55"/>
                    <a:pt x="175" y="55"/>
                  </a:cubicBezTo>
                  <a:cubicBezTo>
                    <a:pt x="177" y="55"/>
                    <a:pt x="177" y="55"/>
                    <a:pt x="177" y="55"/>
                  </a:cubicBezTo>
                  <a:cubicBezTo>
                    <a:pt x="177" y="55"/>
                    <a:pt x="177" y="55"/>
                    <a:pt x="177" y="55"/>
                  </a:cubicBezTo>
                  <a:cubicBezTo>
                    <a:pt x="177" y="55"/>
                    <a:pt x="177" y="55"/>
                    <a:pt x="177" y="55"/>
                  </a:cubicBezTo>
                  <a:cubicBezTo>
                    <a:pt x="175" y="56"/>
                    <a:pt x="175" y="56"/>
                    <a:pt x="175" y="56"/>
                  </a:cubicBezTo>
                  <a:cubicBezTo>
                    <a:pt x="174" y="57"/>
                    <a:pt x="174" y="57"/>
                    <a:pt x="174" y="57"/>
                  </a:cubicBezTo>
                  <a:cubicBezTo>
                    <a:pt x="171" y="59"/>
                    <a:pt x="171" y="59"/>
                    <a:pt x="171" y="59"/>
                  </a:cubicBezTo>
                  <a:cubicBezTo>
                    <a:pt x="170" y="60"/>
                    <a:pt x="170" y="60"/>
                    <a:pt x="170" y="60"/>
                  </a:cubicBezTo>
                  <a:cubicBezTo>
                    <a:pt x="170" y="60"/>
                    <a:pt x="170" y="60"/>
                    <a:pt x="170" y="60"/>
                  </a:cubicBezTo>
                  <a:cubicBezTo>
                    <a:pt x="169" y="60"/>
                    <a:pt x="169" y="60"/>
                    <a:pt x="169" y="60"/>
                  </a:cubicBezTo>
                  <a:cubicBezTo>
                    <a:pt x="169" y="60"/>
                    <a:pt x="169" y="60"/>
                    <a:pt x="169" y="60"/>
                  </a:cubicBezTo>
                  <a:cubicBezTo>
                    <a:pt x="168" y="61"/>
                    <a:pt x="168" y="61"/>
                    <a:pt x="168" y="61"/>
                  </a:cubicBezTo>
                  <a:cubicBezTo>
                    <a:pt x="168" y="60"/>
                    <a:pt x="168" y="60"/>
                    <a:pt x="168" y="60"/>
                  </a:cubicBezTo>
                  <a:cubicBezTo>
                    <a:pt x="168" y="60"/>
                    <a:pt x="168" y="60"/>
                    <a:pt x="168" y="60"/>
                  </a:cubicBezTo>
                  <a:cubicBezTo>
                    <a:pt x="167" y="60"/>
                    <a:pt x="167" y="60"/>
                    <a:pt x="167" y="60"/>
                  </a:cubicBezTo>
                  <a:close/>
                  <a:moveTo>
                    <a:pt x="210" y="76"/>
                  </a:moveTo>
                  <a:cubicBezTo>
                    <a:pt x="210" y="76"/>
                    <a:pt x="210" y="76"/>
                    <a:pt x="210" y="76"/>
                  </a:cubicBezTo>
                  <a:cubicBezTo>
                    <a:pt x="210" y="75"/>
                    <a:pt x="210" y="75"/>
                    <a:pt x="210" y="75"/>
                  </a:cubicBezTo>
                  <a:cubicBezTo>
                    <a:pt x="211" y="75"/>
                    <a:pt x="211" y="75"/>
                    <a:pt x="211" y="75"/>
                  </a:cubicBezTo>
                  <a:cubicBezTo>
                    <a:pt x="211" y="75"/>
                    <a:pt x="211" y="75"/>
                    <a:pt x="211" y="75"/>
                  </a:cubicBezTo>
                  <a:cubicBezTo>
                    <a:pt x="211" y="74"/>
                    <a:pt x="211" y="74"/>
                    <a:pt x="211" y="74"/>
                  </a:cubicBezTo>
                  <a:cubicBezTo>
                    <a:pt x="212" y="74"/>
                    <a:pt x="212" y="74"/>
                    <a:pt x="212" y="74"/>
                  </a:cubicBezTo>
                  <a:cubicBezTo>
                    <a:pt x="213" y="73"/>
                    <a:pt x="213" y="73"/>
                    <a:pt x="213" y="73"/>
                  </a:cubicBezTo>
                  <a:cubicBezTo>
                    <a:pt x="213" y="73"/>
                    <a:pt x="213" y="73"/>
                    <a:pt x="213" y="73"/>
                  </a:cubicBezTo>
                  <a:cubicBezTo>
                    <a:pt x="213" y="74"/>
                    <a:pt x="213" y="74"/>
                    <a:pt x="213" y="74"/>
                  </a:cubicBezTo>
                  <a:cubicBezTo>
                    <a:pt x="214" y="74"/>
                    <a:pt x="214" y="74"/>
                    <a:pt x="214" y="74"/>
                  </a:cubicBezTo>
                  <a:cubicBezTo>
                    <a:pt x="214" y="75"/>
                    <a:pt x="214" y="75"/>
                    <a:pt x="214" y="75"/>
                  </a:cubicBezTo>
                  <a:cubicBezTo>
                    <a:pt x="213" y="76"/>
                    <a:pt x="213" y="76"/>
                    <a:pt x="213" y="76"/>
                  </a:cubicBezTo>
                  <a:cubicBezTo>
                    <a:pt x="213" y="77"/>
                    <a:pt x="213" y="77"/>
                    <a:pt x="213" y="77"/>
                  </a:cubicBezTo>
                  <a:cubicBezTo>
                    <a:pt x="212" y="77"/>
                    <a:pt x="212" y="77"/>
                    <a:pt x="212" y="77"/>
                  </a:cubicBezTo>
                  <a:cubicBezTo>
                    <a:pt x="211" y="77"/>
                    <a:pt x="211" y="77"/>
                    <a:pt x="211" y="77"/>
                  </a:cubicBezTo>
                  <a:cubicBezTo>
                    <a:pt x="211" y="77"/>
                    <a:pt x="211" y="77"/>
                    <a:pt x="211" y="77"/>
                  </a:cubicBezTo>
                  <a:cubicBezTo>
                    <a:pt x="210" y="76"/>
                    <a:pt x="210" y="76"/>
                    <a:pt x="210" y="76"/>
                  </a:cubicBezTo>
                  <a:cubicBezTo>
                    <a:pt x="210" y="76"/>
                    <a:pt x="210" y="76"/>
                    <a:pt x="210" y="76"/>
                  </a:cubicBezTo>
                  <a:close/>
                  <a:moveTo>
                    <a:pt x="176" y="75"/>
                  </a:moveTo>
                  <a:cubicBezTo>
                    <a:pt x="176" y="74"/>
                    <a:pt x="176" y="74"/>
                    <a:pt x="176" y="74"/>
                  </a:cubicBezTo>
                  <a:cubicBezTo>
                    <a:pt x="176" y="73"/>
                    <a:pt x="176" y="73"/>
                    <a:pt x="176" y="73"/>
                  </a:cubicBezTo>
                  <a:cubicBezTo>
                    <a:pt x="176" y="72"/>
                    <a:pt x="176" y="72"/>
                    <a:pt x="176" y="72"/>
                  </a:cubicBezTo>
                  <a:cubicBezTo>
                    <a:pt x="177" y="72"/>
                    <a:pt x="177" y="72"/>
                    <a:pt x="177" y="72"/>
                  </a:cubicBezTo>
                  <a:cubicBezTo>
                    <a:pt x="179" y="72"/>
                    <a:pt x="179" y="72"/>
                    <a:pt x="179" y="72"/>
                  </a:cubicBezTo>
                  <a:cubicBezTo>
                    <a:pt x="179" y="72"/>
                    <a:pt x="179" y="72"/>
                    <a:pt x="179" y="72"/>
                  </a:cubicBezTo>
                  <a:cubicBezTo>
                    <a:pt x="180" y="72"/>
                    <a:pt x="180" y="72"/>
                    <a:pt x="180" y="72"/>
                  </a:cubicBezTo>
                  <a:cubicBezTo>
                    <a:pt x="181" y="72"/>
                    <a:pt x="181" y="72"/>
                    <a:pt x="181" y="72"/>
                  </a:cubicBezTo>
                  <a:cubicBezTo>
                    <a:pt x="182" y="71"/>
                    <a:pt x="182" y="71"/>
                    <a:pt x="182" y="71"/>
                  </a:cubicBezTo>
                  <a:cubicBezTo>
                    <a:pt x="184" y="71"/>
                    <a:pt x="184" y="71"/>
                    <a:pt x="184" y="71"/>
                  </a:cubicBezTo>
                  <a:cubicBezTo>
                    <a:pt x="185" y="72"/>
                    <a:pt x="185" y="72"/>
                    <a:pt x="185" y="72"/>
                  </a:cubicBezTo>
                  <a:cubicBezTo>
                    <a:pt x="186" y="72"/>
                    <a:pt x="186" y="72"/>
                    <a:pt x="186" y="72"/>
                  </a:cubicBezTo>
                  <a:cubicBezTo>
                    <a:pt x="187" y="72"/>
                    <a:pt x="187" y="72"/>
                    <a:pt x="187" y="72"/>
                  </a:cubicBezTo>
                  <a:cubicBezTo>
                    <a:pt x="187" y="71"/>
                    <a:pt x="187" y="71"/>
                    <a:pt x="187" y="71"/>
                  </a:cubicBezTo>
                  <a:cubicBezTo>
                    <a:pt x="189" y="71"/>
                    <a:pt x="189" y="71"/>
                    <a:pt x="189" y="71"/>
                  </a:cubicBezTo>
                  <a:cubicBezTo>
                    <a:pt x="190" y="71"/>
                    <a:pt x="190" y="71"/>
                    <a:pt x="190" y="71"/>
                  </a:cubicBezTo>
                  <a:cubicBezTo>
                    <a:pt x="190" y="70"/>
                    <a:pt x="190" y="70"/>
                    <a:pt x="190" y="70"/>
                  </a:cubicBezTo>
                  <a:cubicBezTo>
                    <a:pt x="190" y="70"/>
                    <a:pt x="190" y="70"/>
                    <a:pt x="190" y="70"/>
                  </a:cubicBezTo>
                  <a:cubicBezTo>
                    <a:pt x="189" y="71"/>
                    <a:pt x="189" y="71"/>
                    <a:pt x="189" y="71"/>
                  </a:cubicBezTo>
                  <a:cubicBezTo>
                    <a:pt x="188" y="71"/>
                    <a:pt x="188" y="71"/>
                    <a:pt x="188" y="71"/>
                  </a:cubicBezTo>
                  <a:cubicBezTo>
                    <a:pt x="188" y="70"/>
                    <a:pt x="188" y="70"/>
                    <a:pt x="188" y="70"/>
                  </a:cubicBezTo>
                  <a:cubicBezTo>
                    <a:pt x="187" y="71"/>
                    <a:pt x="187" y="71"/>
                    <a:pt x="187" y="71"/>
                  </a:cubicBezTo>
                  <a:cubicBezTo>
                    <a:pt x="186" y="71"/>
                    <a:pt x="186" y="71"/>
                    <a:pt x="186" y="71"/>
                  </a:cubicBezTo>
                  <a:cubicBezTo>
                    <a:pt x="186" y="70"/>
                    <a:pt x="186" y="70"/>
                    <a:pt x="186" y="70"/>
                  </a:cubicBezTo>
                  <a:cubicBezTo>
                    <a:pt x="185" y="70"/>
                    <a:pt x="185" y="70"/>
                    <a:pt x="185" y="70"/>
                  </a:cubicBezTo>
                  <a:cubicBezTo>
                    <a:pt x="184" y="70"/>
                    <a:pt x="184" y="70"/>
                    <a:pt x="184" y="70"/>
                  </a:cubicBezTo>
                  <a:cubicBezTo>
                    <a:pt x="183" y="70"/>
                    <a:pt x="183" y="70"/>
                    <a:pt x="183" y="70"/>
                  </a:cubicBezTo>
                  <a:cubicBezTo>
                    <a:pt x="183" y="70"/>
                    <a:pt x="183" y="70"/>
                    <a:pt x="183" y="70"/>
                  </a:cubicBezTo>
                  <a:cubicBezTo>
                    <a:pt x="182" y="70"/>
                    <a:pt x="182" y="70"/>
                    <a:pt x="182" y="70"/>
                  </a:cubicBezTo>
                  <a:cubicBezTo>
                    <a:pt x="181" y="70"/>
                    <a:pt x="181" y="70"/>
                    <a:pt x="181" y="70"/>
                  </a:cubicBezTo>
                  <a:cubicBezTo>
                    <a:pt x="180" y="70"/>
                    <a:pt x="180" y="70"/>
                    <a:pt x="180" y="70"/>
                  </a:cubicBezTo>
                  <a:cubicBezTo>
                    <a:pt x="180" y="69"/>
                    <a:pt x="180" y="69"/>
                    <a:pt x="180" y="69"/>
                  </a:cubicBezTo>
                  <a:cubicBezTo>
                    <a:pt x="181" y="69"/>
                    <a:pt x="181" y="69"/>
                    <a:pt x="181" y="69"/>
                  </a:cubicBezTo>
                  <a:cubicBezTo>
                    <a:pt x="182" y="68"/>
                    <a:pt x="182" y="68"/>
                    <a:pt x="182" y="68"/>
                  </a:cubicBezTo>
                  <a:cubicBezTo>
                    <a:pt x="182" y="68"/>
                    <a:pt x="182" y="68"/>
                    <a:pt x="182" y="68"/>
                  </a:cubicBezTo>
                  <a:cubicBezTo>
                    <a:pt x="181" y="68"/>
                    <a:pt x="181" y="68"/>
                    <a:pt x="181" y="68"/>
                  </a:cubicBezTo>
                  <a:cubicBezTo>
                    <a:pt x="180" y="69"/>
                    <a:pt x="180" y="69"/>
                    <a:pt x="180" y="69"/>
                  </a:cubicBezTo>
                  <a:cubicBezTo>
                    <a:pt x="180" y="68"/>
                    <a:pt x="180" y="68"/>
                    <a:pt x="180" y="68"/>
                  </a:cubicBezTo>
                  <a:cubicBezTo>
                    <a:pt x="179" y="68"/>
                    <a:pt x="179" y="68"/>
                    <a:pt x="179" y="68"/>
                  </a:cubicBezTo>
                  <a:cubicBezTo>
                    <a:pt x="179" y="69"/>
                    <a:pt x="179" y="69"/>
                    <a:pt x="179" y="69"/>
                  </a:cubicBezTo>
                  <a:cubicBezTo>
                    <a:pt x="178" y="70"/>
                    <a:pt x="178" y="70"/>
                    <a:pt x="178" y="70"/>
                  </a:cubicBezTo>
                  <a:cubicBezTo>
                    <a:pt x="178" y="70"/>
                    <a:pt x="178" y="70"/>
                    <a:pt x="178" y="70"/>
                  </a:cubicBezTo>
                  <a:cubicBezTo>
                    <a:pt x="177" y="70"/>
                    <a:pt x="177" y="70"/>
                    <a:pt x="177" y="70"/>
                  </a:cubicBezTo>
                  <a:cubicBezTo>
                    <a:pt x="176" y="70"/>
                    <a:pt x="176" y="70"/>
                    <a:pt x="176" y="70"/>
                  </a:cubicBezTo>
                  <a:cubicBezTo>
                    <a:pt x="176" y="69"/>
                    <a:pt x="176" y="69"/>
                    <a:pt x="176" y="69"/>
                  </a:cubicBezTo>
                  <a:cubicBezTo>
                    <a:pt x="176" y="69"/>
                    <a:pt x="176" y="69"/>
                    <a:pt x="176" y="69"/>
                  </a:cubicBezTo>
                  <a:cubicBezTo>
                    <a:pt x="176" y="69"/>
                    <a:pt x="176" y="69"/>
                    <a:pt x="176" y="69"/>
                  </a:cubicBezTo>
                  <a:cubicBezTo>
                    <a:pt x="175" y="68"/>
                    <a:pt x="175" y="68"/>
                    <a:pt x="175" y="68"/>
                  </a:cubicBezTo>
                  <a:cubicBezTo>
                    <a:pt x="175" y="69"/>
                    <a:pt x="175" y="69"/>
                    <a:pt x="175" y="69"/>
                  </a:cubicBezTo>
                  <a:cubicBezTo>
                    <a:pt x="175" y="70"/>
                    <a:pt x="175" y="70"/>
                    <a:pt x="175" y="70"/>
                  </a:cubicBezTo>
                  <a:cubicBezTo>
                    <a:pt x="174" y="69"/>
                    <a:pt x="174" y="69"/>
                    <a:pt x="174" y="69"/>
                  </a:cubicBezTo>
                  <a:cubicBezTo>
                    <a:pt x="174" y="68"/>
                    <a:pt x="174" y="68"/>
                    <a:pt x="174" y="68"/>
                  </a:cubicBezTo>
                  <a:cubicBezTo>
                    <a:pt x="173" y="68"/>
                    <a:pt x="173" y="68"/>
                    <a:pt x="173" y="68"/>
                  </a:cubicBezTo>
                  <a:cubicBezTo>
                    <a:pt x="173" y="67"/>
                    <a:pt x="173" y="67"/>
                    <a:pt x="173" y="67"/>
                  </a:cubicBezTo>
                  <a:cubicBezTo>
                    <a:pt x="173" y="67"/>
                    <a:pt x="173" y="67"/>
                    <a:pt x="173" y="67"/>
                  </a:cubicBezTo>
                  <a:cubicBezTo>
                    <a:pt x="172" y="68"/>
                    <a:pt x="172" y="68"/>
                    <a:pt x="172" y="68"/>
                  </a:cubicBezTo>
                  <a:cubicBezTo>
                    <a:pt x="172" y="68"/>
                    <a:pt x="172" y="68"/>
                    <a:pt x="172" y="68"/>
                  </a:cubicBezTo>
                  <a:cubicBezTo>
                    <a:pt x="171" y="67"/>
                    <a:pt x="171" y="67"/>
                    <a:pt x="171" y="67"/>
                  </a:cubicBezTo>
                  <a:cubicBezTo>
                    <a:pt x="169" y="66"/>
                    <a:pt x="169" y="66"/>
                    <a:pt x="169" y="66"/>
                  </a:cubicBezTo>
                  <a:cubicBezTo>
                    <a:pt x="169" y="65"/>
                    <a:pt x="169" y="65"/>
                    <a:pt x="169" y="65"/>
                  </a:cubicBezTo>
                  <a:cubicBezTo>
                    <a:pt x="170" y="65"/>
                    <a:pt x="170" y="65"/>
                    <a:pt x="170" y="65"/>
                  </a:cubicBezTo>
                  <a:cubicBezTo>
                    <a:pt x="170" y="65"/>
                    <a:pt x="170" y="65"/>
                    <a:pt x="170" y="65"/>
                  </a:cubicBezTo>
                  <a:cubicBezTo>
                    <a:pt x="170" y="64"/>
                    <a:pt x="170" y="64"/>
                    <a:pt x="170" y="64"/>
                  </a:cubicBezTo>
                  <a:cubicBezTo>
                    <a:pt x="172" y="63"/>
                    <a:pt x="172" y="63"/>
                    <a:pt x="172" y="63"/>
                  </a:cubicBezTo>
                  <a:cubicBezTo>
                    <a:pt x="173" y="63"/>
                    <a:pt x="173" y="63"/>
                    <a:pt x="173" y="63"/>
                  </a:cubicBezTo>
                  <a:cubicBezTo>
                    <a:pt x="173" y="63"/>
                    <a:pt x="173" y="63"/>
                    <a:pt x="173" y="63"/>
                  </a:cubicBezTo>
                  <a:cubicBezTo>
                    <a:pt x="175" y="63"/>
                    <a:pt x="175" y="63"/>
                    <a:pt x="175" y="63"/>
                  </a:cubicBezTo>
                  <a:cubicBezTo>
                    <a:pt x="176" y="64"/>
                    <a:pt x="176" y="64"/>
                    <a:pt x="176" y="64"/>
                  </a:cubicBezTo>
                  <a:cubicBezTo>
                    <a:pt x="177" y="64"/>
                    <a:pt x="177" y="64"/>
                    <a:pt x="177" y="64"/>
                  </a:cubicBezTo>
                  <a:cubicBezTo>
                    <a:pt x="178" y="63"/>
                    <a:pt x="178" y="63"/>
                    <a:pt x="178" y="63"/>
                  </a:cubicBezTo>
                  <a:cubicBezTo>
                    <a:pt x="179" y="63"/>
                    <a:pt x="179" y="63"/>
                    <a:pt x="179" y="63"/>
                  </a:cubicBezTo>
                  <a:cubicBezTo>
                    <a:pt x="180" y="63"/>
                    <a:pt x="180" y="63"/>
                    <a:pt x="180" y="63"/>
                  </a:cubicBezTo>
                  <a:cubicBezTo>
                    <a:pt x="179" y="62"/>
                    <a:pt x="179" y="62"/>
                    <a:pt x="179" y="62"/>
                  </a:cubicBezTo>
                  <a:cubicBezTo>
                    <a:pt x="179" y="62"/>
                    <a:pt x="179" y="62"/>
                    <a:pt x="179" y="62"/>
                  </a:cubicBezTo>
                  <a:cubicBezTo>
                    <a:pt x="178" y="62"/>
                    <a:pt x="178" y="62"/>
                    <a:pt x="178" y="62"/>
                  </a:cubicBezTo>
                  <a:cubicBezTo>
                    <a:pt x="177" y="62"/>
                    <a:pt x="177" y="62"/>
                    <a:pt x="177" y="62"/>
                  </a:cubicBezTo>
                  <a:cubicBezTo>
                    <a:pt x="175" y="62"/>
                    <a:pt x="175" y="62"/>
                    <a:pt x="175" y="62"/>
                  </a:cubicBezTo>
                  <a:cubicBezTo>
                    <a:pt x="174" y="62"/>
                    <a:pt x="174" y="62"/>
                    <a:pt x="174" y="62"/>
                  </a:cubicBezTo>
                  <a:cubicBezTo>
                    <a:pt x="174" y="61"/>
                    <a:pt x="174" y="61"/>
                    <a:pt x="174" y="61"/>
                  </a:cubicBezTo>
                  <a:cubicBezTo>
                    <a:pt x="175" y="60"/>
                    <a:pt x="175" y="60"/>
                    <a:pt x="175" y="60"/>
                  </a:cubicBezTo>
                  <a:cubicBezTo>
                    <a:pt x="176" y="59"/>
                    <a:pt x="176" y="59"/>
                    <a:pt x="176" y="59"/>
                  </a:cubicBezTo>
                  <a:cubicBezTo>
                    <a:pt x="177" y="59"/>
                    <a:pt x="177" y="59"/>
                    <a:pt x="177" y="59"/>
                  </a:cubicBezTo>
                  <a:cubicBezTo>
                    <a:pt x="178" y="59"/>
                    <a:pt x="178" y="59"/>
                    <a:pt x="178" y="59"/>
                  </a:cubicBezTo>
                  <a:cubicBezTo>
                    <a:pt x="180" y="59"/>
                    <a:pt x="180" y="59"/>
                    <a:pt x="180" y="59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183" y="59"/>
                    <a:pt x="183" y="59"/>
                    <a:pt x="183" y="59"/>
                  </a:cubicBezTo>
                  <a:cubicBezTo>
                    <a:pt x="183" y="59"/>
                    <a:pt x="183" y="59"/>
                    <a:pt x="183" y="59"/>
                  </a:cubicBezTo>
                  <a:cubicBezTo>
                    <a:pt x="183" y="59"/>
                    <a:pt x="183" y="59"/>
                    <a:pt x="183" y="59"/>
                  </a:cubicBezTo>
                  <a:cubicBezTo>
                    <a:pt x="182" y="59"/>
                    <a:pt x="182" y="59"/>
                    <a:pt x="182" y="59"/>
                  </a:cubicBezTo>
                  <a:cubicBezTo>
                    <a:pt x="181" y="58"/>
                    <a:pt x="181" y="58"/>
                    <a:pt x="181" y="58"/>
                  </a:cubicBezTo>
                  <a:cubicBezTo>
                    <a:pt x="180" y="58"/>
                    <a:pt x="180" y="58"/>
                    <a:pt x="180" y="58"/>
                  </a:cubicBezTo>
                  <a:cubicBezTo>
                    <a:pt x="179" y="58"/>
                    <a:pt x="179" y="58"/>
                    <a:pt x="179" y="58"/>
                  </a:cubicBezTo>
                  <a:cubicBezTo>
                    <a:pt x="178" y="57"/>
                    <a:pt x="178" y="57"/>
                    <a:pt x="178" y="57"/>
                  </a:cubicBezTo>
                  <a:cubicBezTo>
                    <a:pt x="179" y="56"/>
                    <a:pt x="179" y="56"/>
                    <a:pt x="179" y="56"/>
                  </a:cubicBezTo>
                  <a:cubicBezTo>
                    <a:pt x="180" y="56"/>
                    <a:pt x="180" y="56"/>
                    <a:pt x="180" y="56"/>
                  </a:cubicBezTo>
                  <a:cubicBezTo>
                    <a:pt x="180" y="55"/>
                    <a:pt x="180" y="55"/>
                    <a:pt x="180" y="55"/>
                  </a:cubicBezTo>
                  <a:cubicBezTo>
                    <a:pt x="181" y="55"/>
                    <a:pt x="181" y="55"/>
                    <a:pt x="181" y="55"/>
                  </a:cubicBezTo>
                  <a:cubicBezTo>
                    <a:pt x="182" y="55"/>
                    <a:pt x="182" y="55"/>
                    <a:pt x="182" y="55"/>
                  </a:cubicBezTo>
                  <a:cubicBezTo>
                    <a:pt x="183" y="55"/>
                    <a:pt x="183" y="55"/>
                    <a:pt x="183" y="55"/>
                  </a:cubicBezTo>
                  <a:cubicBezTo>
                    <a:pt x="183" y="55"/>
                    <a:pt x="183" y="55"/>
                    <a:pt x="183" y="55"/>
                  </a:cubicBezTo>
                  <a:cubicBezTo>
                    <a:pt x="184" y="55"/>
                    <a:pt x="184" y="55"/>
                    <a:pt x="184" y="55"/>
                  </a:cubicBezTo>
                  <a:cubicBezTo>
                    <a:pt x="185" y="56"/>
                    <a:pt x="185" y="56"/>
                    <a:pt x="185" y="56"/>
                  </a:cubicBezTo>
                  <a:cubicBezTo>
                    <a:pt x="185" y="56"/>
                    <a:pt x="185" y="56"/>
                    <a:pt x="185" y="56"/>
                  </a:cubicBezTo>
                  <a:cubicBezTo>
                    <a:pt x="185" y="55"/>
                    <a:pt x="185" y="55"/>
                    <a:pt x="185" y="55"/>
                  </a:cubicBezTo>
                  <a:cubicBezTo>
                    <a:pt x="184" y="55"/>
                    <a:pt x="184" y="55"/>
                    <a:pt x="184" y="55"/>
                  </a:cubicBezTo>
                  <a:cubicBezTo>
                    <a:pt x="184" y="54"/>
                    <a:pt x="184" y="54"/>
                    <a:pt x="184" y="54"/>
                  </a:cubicBezTo>
                  <a:cubicBezTo>
                    <a:pt x="183" y="54"/>
                    <a:pt x="183" y="54"/>
                    <a:pt x="183" y="54"/>
                  </a:cubicBezTo>
                  <a:cubicBezTo>
                    <a:pt x="184" y="53"/>
                    <a:pt x="184" y="53"/>
                    <a:pt x="184" y="53"/>
                  </a:cubicBezTo>
                  <a:cubicBezTo>
                    <a:pt x="186" y="53"/>
                    <a:pt x="186" y="53"/>
                    <a:pt x="186" y="53"/>
                  </a:cubicBezTo>
                  <a:cubicBezTo>
                    <a:pt x="187" y="53"/>
                    <a:pt x="187" y="53"/>
                    <a:pt x="187" y="53"/>
                  </a:cubicBezTo>
                  <a:cubicBezTo>
                    <a:pt x="188" y="53"/>
                    <a:pt x="188" y="53"/>
                    <a:pt x="188" y="53"/>
                  </a:cubicBezTo>
                  <a:cubicBezTo>
                    <a:pt x="189" y="54"/>
                    <a:pt x="189" y="54"/>
                    <a:pt x="189" y="54"/>
                  </a:cubicBezTo>
                  <a:cubicBezTo>
                    <a:pt x="190" y="55"/>
                    <a:pt x="190" y="55"/>
                    <a:pt x="190" y="55"/>
                  </a:cubicBezTo>
                  <a:cubicBezTo>
                    <a:pt x="189" y="55"/>
                    <a:pt x="189" y="55"/>
                    <a:pt x="189" y="55"/>
                  </a:cubicBezTo>
                  <a:cubicBezTo>
                    <a:pt x="188" y="56"/>
                    <a:pt x="188" y="56"/>
                    <a:pt x="188" y="56"/>
                  </a:cubicBezTo>
                  <a:cubicBezTo>
                    <a:pt x="189" y="57"/>
                    <a:pt x="189" y="57"/>
                    <a:pt x="189" y="57"/>
                  </a:cubicBezTo>
                  <a:cubicBezTo>
                    <a:pt x="190" y="57"/>
                    <a:pt x="190" y="57"/>
                    <a:pt x="190" y="57"/>
                  </a:cubicBezTo>
                  <a:cubicBezTo>
                    <a:pt x="191" y="57"/>
                    <a:pt x="191" y="57"/>
                    <a:pt x="191" y="57"/>
                  </a:cubicBezTo>
                  <a:cubicBezTo>
                    <a:pt x="191" y="57"/>
                    <a:pt x="191" y="57"/>
                    <a:pt x="191" y="57"/>
                  </a:cubicBezTo>
                  <a:cubicBezTo>
                    <a:pt x="192" y="57"/>
                    <a:pt x="192" y="57"/>
                    <a:pt x="192" y="57"/>
                  </a:cubicBezTo>
                  <a:cubicBezTo>
                    <a:pt x="192" y="57"/>
                    <a:pt x="192" y="57"/>
                    <a:pt x="192" y="57"/>
                  </a:cubicBezTo>
                  <a:cubicBezTo>
                    <a:pt x="192" y="58"/>
                    <a:pt x="192" y="58"/>
                    <a:pt x="192" y="58"/>
                  </a:cubicBezTo>
                  <a:cubicBezTo>
                    <a:pt x="193" y="58"/>
                    <a:pt x="193" y="58"/>
                    <a:pt x="193" y="58"/>
                  </a:cubicBezTo>
                  <a:cubicBezTo>
                    <a:pt x="193" y="59"/>
                    <a:pt x="193" y="59"/>
                    <a:pt x="193" y="59"/>
                  </a:cubicBezTo>
                  <a:cubicBezTo>
                    <a:pt x="192" y="59"/>
                    <a:pt x="192" y="59"/>
                    <a:pt x="192" y="59"/>
                  </a:cubicBezTo>
                  <a:cubicBezTo>
                    <a:pt x="192" y="60"/>
                    <a:pt x="192" y="60"/>
                    <a:pt x="192" y="60"/>
                  </a:cubicBezTo>
                  <a:cubicBezTo>
                    <a:pt x="193" y="61"/>
                    <a:pt x="193" y="61"/>
                    <a:pt x="193" y="61"/>
                  </a:cubicBezTo>
                  <a:cubicBezTo>
                    <a:pt x="193" y="62"/>
                    <a:pt x="193" y="62"/>
                    <a:pt x="193" y="62"/>
                  </a:cubicBezTo>
                  <a:cubicBezTo>
                    <a:pt x="192" y="63"/>
                    <a:pt x="192" y="63"/>
                    <a:pt x="192" y="63"/>
                  </a:cubicBezTo>
                  <a:cubicBezTo>
                    <a:pt x="192" y="62"/>
                    <a:pt x="192" y="62"/>
                    <a:pt x="192" y="62"/>
                  </a:cubicBezTo>
                  <a:cubicBezTo>
                    <a:pt x="191" y="63"/>
                    <a:pt x="191" y="63"/>
                    <a:pt x="191" y="63"/>
                  </a:cubicBezTo>
                  <a:cubicBezTo>
                    <a:pt x="191" y="63"/>
                    <a:pt x="191" y="63"/>
                    <a:pt x="191" y="63"/>
                  </a:cubicBezTo>
                  <a:cubicBezTo>
                    <a:pt x="192" y="63"/>
                    <a:pt x="192" y="63"/>
                    <a:pt x="192" y="63"/>
                  </a:cubicBezTo>
                  <a:cubicBezTo>
                    <a:pt x="193" y="63"/>
                    <a:pt x="193" y="63"/>
                    <a:pt x="193" y="63"/>
                  </a:cubicBezTo>
                  <a:cubicBezTo>
                    <a:pt x="193" y="63"/>
                    <a:pt x="193" y="63"/>
                    <a:pt x="193" y="63"/>
                  </a:cubicBezTo>
                  <a:cubicBezTo>
                    <a:pt x="193" y="65"/>
                    <a:pt x="193" y="65"/>
                    <a:pt x="193" y="65"/>
                  </a:cubicBezTo>
                  <a:cubicBezTo>
                    <a:pt x="192" y="66"/>
                    <a:pt x="192" y="66"/>
                    <a:pt x="192" y="66"/>
                  </a:cubicBezTo>
                  <a:cubicBezTo>
                    <a:pt x="192" y="67"/>
                    <a:pt x="192" y="67"/>
                    <a:pt x="192" y="67"/>
                  </a:cubicBezTo>
                  <a:cubicBezTo>
                    <a:pt x="192" y="67"/>
                    <a:pt x="192" y="67"/>
                    <a:pt x="192" y="67"/>
                  </a:cubicBezTo>
                  <a:cubicBezTo>
                    <a:pt x="193" y="67"/>
                    <a:pt x="193" y="67"/>
                    <a:pt x="193" y="67"/>
                  </a:cubicBezTo>
                  <a:cubicBezTo>
                    <a:pt x="194" y="67"/>
                    <a:pt x="194" y="67"/>
                    <a:pt x="194" y="67"/>
                  </a:cubicBezTo>
                  <a:cubicBezTo>
                    <a:pt x="194" y="67"/>
                    <a:pt x="194" y="67"/>
                    <a:pt x="194" y="67"/>
                  </a:cubicBezTo>
                  <a:cubicBezTo>
                    <a:pt x="195" y="67"/>
                    <a:pt x="195" y="67"/>
                    <a:pt x="195" y="67"/>
                  </a:cubicBezTo>
                  <a:cubicBezTo>
                    <a:pt x="196" y="68"/>
                    <a:pt x="196" y="68"/>
                    <a:pt x="196" y="68"/>
                  </a:cubicBezTo>
                  <a:cubicBezTo>
                    <a:pt x="196" y="67"/>
                    <a:pt x="196" y="67"/>
                    <a:pt x="196" y="67"/>
                  </a:cubicBezTo>
                  <a:cubicBezTo>
                    <a:pt x="198" y="68"/>
                    <a:pt x="198" y="68"/>
                    <a:pt x="198" y="68"/>
                  </a:cubicBezTo>
                  <a:cubicBezTo>
                    <a:pt x="198" y="69"/>
                    <a:pt x="198" y="69"/>
                    <a:pt x="198" y="69"/>
                  </a:cubicBezTo>
                  <a:cubicBezTo>
                    <a:pt x="199" y="69"/>
                    <a:pt x="199" y="69"/>
                    <a:pt x="199" y="69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8" y="68"/>
                    <a:pt x="198" y="68"/>
                    <a:pt x="198" y="68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9" y="66"/>
                    <a:pt x="199" y="66"/>
                    <a:pt x="199" y="66"/>
                  </a:cubicBezTo>
                  <a:cubicBezTo>
                    <a:pt x="199" y="65"/>
                    <a:pt x="199" y="65"/>
                    <a:pt x="199" y="65"/>
                  </a:cubicBezTo>
                  <a:cubicBezTo>
                    <a:pt x="199" y="65"/>
                    <a:pt x="199" y="65"/>
                    <a:pt x="199" y="65"/>
                  </a:cubicBezTo>
                  <a:cubicBezTo>
                    <a:pt x="198" y="64"/>
                    <a:pt x="198" y="64"/>
                    <a:pt x="198" y="64"/>
                  </a:cubicBezTo>
                  <a:cubicBezTo>
                    <a:pt x="199" y="63"/>
                    <a:pt x="199" y="63"/>
                    <a:pt x="199" y="63"/>
                  </a:cubicBezTo>
                  <a:cubicBezTo>
                    <a:pt x="199" y="63"/>
                    <a:pt x="199" y="63"/>
                    <a:pt x="199" y="63"/>
                  </a:cubicBezTo>
                  <a:cubicBezTo>
                    <a:pt x="200" y="63"/>
                    <a:pt x="200" y="63"/>
                    <a:pt x="200" y="63"/>
                  </a:cubicBezTo>
                  <a:cubicBezTo>
                    <a:pt x="201" y="63"/>
                    <a:pt x="201" y="63"/>
                    <a:pt x="201" y="63"/>
                  </a:cubicBezTo>
                  <a:cubicBezTo>
                    <a:pt x="202" y="62"/>
                    <a:pt x="202" y="62"/>
                    <a:pt x="202" y="62"/>
                  </a:cubicBezTo>
                  <a:cubicBezTo>
                    <a:pt x="201" y="61"/>
                    <a:pt x="201" y="61"/>
                    <a:pt x="201" y="61"/>
                  </a:cubicBezTo>
                  <a:cubicBezTo>
                    <a:pt x="201" y="60"/>
                    <a:pt x="201" y="60"/>
                    <a:pt x="201" y="60"/>
                  </a:cubicBezTo>
                  <a:cubicBezTo>
                    <a:pt x="201" y="59"/>
                    <a:pt x="201" y="59"/>
                    <a:pt x="201" y="59"/>
                  </a:cubicBezTo>
                  <a:cubicBezTo>
                    <a:pt x="200" y="58"/>
                    <a:pt x="200" y="58"/>
                    <a:pt x="200" y="58"/>
                  </a:cubicBezTo>
                  <a:cubicBezTo>
                    <a:pt x="201" y="57"/>
                    <a:pt x="201" y="57"/>
                    <a:pt x="201" y="57"/>
                  </a:cubicBezTo>
                  <a:cubicBezTo>
                    <a:pt x="202" y="57"/>
                    <a:pt x="202" y="57"/>
                    <a:pt x="202" y="57"/>
                  </a:cubicBezTo>
                  <a:cubicBezTo>
                    <a:pt x="202" y="57"/>
                    <a:pt x="202" y="57"/>
                    <a:pt x="202" y="57"/>
                  </a:cubicBezTo>
                  <a:cubicBezTo>
                    <a:pt x="203" y="57"/>
                    <a:pt x="203" y="57"/>
                    <a:pt x="203" y="57"/>
                  </a:cubicBezTo>
                  <a:cubicBezTo>
                    <a:pt x="203" y="57"/>
                    <a:pt x="203" y="57"/>
                    <a:pt x="203" y="57"/>
                  </a:cubicBezTo>
                  <a:cubicBezTo>
                    <a:pt x="203" y="56"/>
                    <a:pt x="203" y="56"/>
                    <a:pt x="203" y="56"/>
                  </a:cubicBezTo>
                  <a:cubicBezTo>
                    <a:pt x="204" y="56"/>
                    <a:pt x="204" y="56"/>
                    <a:pt x="204" y="56"/>
                  </a:cubicBezTo>
                  <a:cubicBezTo>
                    <a:pt x="206" y="54"/>
                    <a:pt x="206" y="54"/>
                    <a:pt x="206" y="54"/>
                  </a:cubicBezTo>
                  <a:cubicBezTo>
                    <a:pt x="207" y="54"/>
                    <a:pt x="207" y="54"/>
                    <a:pt x="207" y="54"/>
                  </a:cubicBezTo>
                  <a:cubicBezTo>
                    <a:pt x="208" y="55"/>
                    <a:pt x="208" y="55"/>
                    <a:pt x="208" y="55"/>
                  </a:cubicBezTo>
                  <a:cubicBezTo>
                    <a:pt x="208" y="55"/>
                    <a:pt x="208" y="55"/>
                    <a:pt x="208" y="55"/>
                  </a:cubicBezTo>
                  <a:cubicBezTo>
                    <a:pt x="208" y="56"/>
                    <a:pt x="208" y="56"/>
                    <a:pt x="208" y="56"/>
                  </a:cubicBezTo>
                  <a:cubicBezTo>
                    <a:pt x="208" y="56"/>
                    <a:pt x="208" y="56"/>
                    <a:pt x="208" y="56"/>
                  </a:cubicBezTo>
                  <a:cubicBezTo>
                    <a:pt x="207" y="56"/>
                    <a:pt x="207" y="56"/>
                    <a:pt x="207" y="56"/>
                  </a:cubicBezTo>
                  <a:cubicBezTo>
                    <a:pt x="207" y="57"/>
                    <a:pt x="207" y="57"/>
                    <a:pt x="207" y="57"/>
                  </a:cubicBezTo>
                  <a:cubicBezTo>
                    <a:pt x="207" y="57"/>
                    <a:pt x="207" y="57"/>
                    <a:pt x="207" y="57"/>
                  </a:cubicBezTo>
                  <a:cubicBezTo>
                    <a:pt x="207" y="58"/>
                    <a:pt x="207" y="58"/>
                    <a:pt x="207" y="58"/>
                  </a:cubicBezTo>
                  <a:cubicBezTo>
                    <a:pt x="207" y="59"/>
                    <a:pt x="207" y="59"/>
                    <a:pt x="207" y="59"/>
                  </a:cubicBezTo>
                  <a:cubicBezTo>
                    <a:pt x="207" y="59"/>
                    <a:pt x="207" y="59"/>
                    <a:pt x="207" y="59"/>
                  </a:cubicBezTo>
                  <a:cubicBezTo>
                    <a:pt x="207" y="61"/>
                    <a:pt x="207" y="61"/>
                    <a:pt x="207" y="61"/>
                  </a:cubicBezTo>
                  <a:cubicBezTo>
                    <a:pt x="206" y="62"/>
                    <a:pt x="206" y="62"/>
                    <a:pt x="206" y="62"/>
                  </a:cubicBezTo>
                  <a:cubicBezTo>
                    <a:pt x="206" y="62"/>
                    <a:pt x="206" y="62"/>
                    <a:pt x="206" y="62"/>
                  </a:cubicBezTo>
                  <a:cubicBezTo>
                    <a:pt x="205" y="63"/>
                    <a:pt x="205" y="63"/>
                    <a:pt x="205" y="63"/>
                  </a:cubicBezTo>
                  <a:cubicBezTo>
                    <a:pt x="204" y="63"/>
                    <a:pt x="204" y="63"/>
                    <a:pt x="204" y="63"/>
                  </a:cubicBezTo>
                  <a:cubicBezTo>
                    <a:pt x="204" y="64"/>
                    <a:pt x="204" y="64"/>
                    <a:pt x="204" y="64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63"/>
                    <a:pt x="205" y="63"/>
                    <a:pt x="205" y="63"/>
                  </a:cubicBezTo>
                  <a:cubicBezTo>
                    <a:pt x="207" y="63"/>
                    <a:pt x="207" y="63"/>
                    <a:pt x="207" y="63"/>
                  </a:cubicBezTo>
                  <a:cubicBezTo>
                    <a:pt x="207" y="64"/>
                    <a:pt x="207" y="64"/>
                    <a:pt x="207" y="64"/>
                  </a:cubicBezTo>
                  <a:cubicBezTo>
                    <a:pt x="206" y="65"/>
                    <a:pt x="206" y="65"/>
                    <a:pt x="206" y="65"/>
                  </a:cubicBezTo>
                  <a:cubicBezTo>
                    <a:pt x="205" y="65"/>
                    <a:pt x="205" y="65"/>
                    <a:pt x="205" y="65"/>
                  </a:cubicBezTo>
                  <a:cubicBezTo>
                    <a:pt x="204" y="66"/>
                    <a:pt x="204" y="66"/>
                    <a:pt x="204" y="66"/>
                  </a:cubicBezTo>
                  <a:cubicBezTo>
                    <a:pt x="203" y="67"/>
                    <a:pt x="203" y="67"/>
                    <a:pt x="203" y="67"/>
                  </a:cubicBezTo>
                  <a:cubicBezTo>
                    <a:pt x="204" y="68"/>
                    <a:pt x="204" y="68"/>
                    <a:pt x="204" y="68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206" y="66"/>
                    <a:pt x="206" y="66"/>
                    <a:pt x="206" y="66"/>
                  </a:cubicBezTo>
                  <a:cubicBezTo>
                    <a:pt x="206" y="66"/>
                    <a:pt x="206" y="66"/>
                    <a:pt x="206" y="66"/>
                  </a:cubicBezTo>
                  <a:cubicBezTo>
                    <a:pt x="207" y="65"/>
                    <a:pt x="207" y="65"/>
                    <a:pt x="207" y="65"/>
                  </a:cubicBezTo>
                  <a:cubicBezTo>
                    <a:pt x="208" y="66"/>
                    <a:pt x="208" y="66"/>
                    <a:pt x="208" y="66"/>
                  </a:cubicBezTo>
                  <a:cubicBezTo>
                    <a:pt x="208" y="67"/>
                    <a:pt x="208" y="67"/>
                    <a:pt x="208" y="67"/>
                  </a:cubicBezTo>
                  <a:cubicBezTo>
                    <a:pt x="207" y="68"/>
                    <a:pt x="207" y="68"/>
                    <a:pt x="207" y="68"/>
                  </a:cubicBezTo>
                  <a:cubicBezTo>
                    <a:pt x="207" y="69"/>
                    <a:pt x="207" y="69"/>
                    <a:pt x="207" y="69"/>
                  </a:cubicBezTo>
                  <a:cubicBezTo>
                    <a:pt x="208" y="68"/>
                    <a:pt x="208" y="68"/>
                    <a:pt x="208" y="68"/>
                  </a:cubicBezTo>
                  <a:cubicBezTo>
                    <a:pt x="209" y="68"/>
                    <a:pt x="209" y="68"/>
                    <a:pt x="209" y="68"/>
                  </a:cubicBezTo>
                  <a:cubicBezTo>
                    <a:pt x="209" y="67"/>
                    <a:pt x="209" y="67"/>
                    <a:pt x="209" y="67"/>
                  </a:cubicBezTo>
                  <a:cubicBezTo>
                    <a:pt x="209" y="67"/>
                    <a:pt x="209" y="67"/>
                    <a:pt x="209" y="67"/>
                  </a:cubicBezTo>
                  <a:cubicBezTo>
                    <a:pt x="209" y="66"/>
                    <a:pt x="209" y="66"/>
                    <a:pt x="209" y="66"/>
                  </a:cubicBezTo>
                  <a:cubicBezTo>
                    <a:pt x="209" y="66"/>
                    <a:pt x="209" y="66"/>
                    <a:pt x="209" y="66"/>
                  </a:cubicBezTo>
                  <a:cubicBezTo>
                    <a:pt x="211" y="65"/>
                    <a:pt x="211" y="65"/>
                    <a:pt x="211" y="65"/>
                  </a:cubicBezTo>
                  <a:cubicBezTo>
                    <a:pt x="211" y="65"/>
                    <a:pt x="211" y="65"/>
                    <a:pt x="211" y="65"/>
                  </a:cubicBezTo>
                  <a:cubicBezTo>
                    <a:pt x="212" y="65"/>
                    <a:pt x="212" y="65"/>
                    <a:pt x="212" y="65"/>
                  </a:cubicBezTo>
                  <a:cubicBezTo>
                    <a:pt x="213" y="67"/>
                    <a:pt x="213" y="67"/>
                    <a:pt x="213" y="67"/>
                  </a:cubicBezTo>
                  <a:cubicBezTo>
                    <a:pt x="213" y="67"/>
                    <a:pt x="213" y="67"/>
                    <a:pt x="213" y="67"/>
                  </a:cubicBezTo>
                  <a:cubicBezTo>
                    <a:pt x="213" y="68"/>
                    <a:pt x="213" y="68"/>
                    <a:pt x="213" y="68"/>
                  </a:cubicBezTo>
                  <a:cubicBezTo>
                    <a:pt x="212" y="70"/>
                    <a:pt x="212" y="70"/>
                    <a:pt x="212" y="70"/>
                  </a:cubicBezTo>
                  <a:cubicBezTo>
                    <a:pt x="211" y="71"/>
                    <a:pt x="211" y="71"/>
                    <a:pt x="211" y="71"/>
                  </a:cubicBezTo>
                  <a:cubicBezTo>
                    <a:pt x="210" y="71"/>
                    <a:pt x="210" y="71"/>
                    <a:pt x="210" y="71"/>
                  </a:cubicBezTo>
                  <a:cubicBezTo>
                    <a:pt x="209" y="71"/>
                    <a:pt x="209" y="71"/>
                    <a:pt x="209" y="71"/>
                  </a:cubicBezTo>
                  <a:cubicBezTo>
                    <a:pt x="209" y="72"/>
                    <a:pt x="209" y="72"/>
                    <a:pt x="209" y="72"/>
                  </a:cubicBezTo>
                  <a:cubicBezTo>
                    <a:pt x="209" y="72"/>
                    <a:pt x="209" y="72"/>
                    <a:pt x="209" y="72"/>
                  </a:cubicBezTo>
                  <a:cubicBezTo>
                    <a:pt x="208" y="74"/>
                    <a:pt x="208" y="74"/>
                    <a:pt x="208" y="74"/>
                  </a:cubicBezTo>
                  <a:cubicBezTo>
                    <a:pt x="208" y="74"/>
                    <a:pt x="208" y="74"/>
                    <a:pt x="208" y="74"/>
                  </a:cubicBezTo>
                  <a:cubicBezTo>
                    <a:pt x="207" y="74"/>
                    <a:pt x="207" y="74"/>
                    <a:pt x="207" y="74"/>
                  </a:cubicBezTo>
                  <a:cubicBezTo>
                    <a:pt x="207" y="75"/>
                    <a:pt x="207" y="75"/>
                    <a:pt x="207" y="75"/>
                  </a:cubicBezTo>
                  <a:cubicBezTo>
                    <a:pt x="207" y="75"/>
                    <a:pt x="207" y="75"/>
                    <a:pt x="207" y="75"/>
                  </a:cubicBezTo>
                  <a:cubicBezTo>
                    <a:pt x="206" y="75"/>
                    <a:pt x="206" y="75"/>
                    <a:pt x="206" y="75"/>
                  </a:cubicBezTo>
                  <a:cubicBezTo>
                    <a:pt x="206" y="75"/>
                    <a:pt x="206" y="75"/>
                    <a:pt x="206" y="75"/>
                  </a:cubicBezTo>
                  <a:cubicBezTo>
                    <a:pt x="206" y="76"/>
                    <a:pt x="206" y="76"/>
                    <a:pt x="206" y="76"/>
                  </a:cubicBezTo>
                  <a:cubicBezTo>
                    <a:pt x="205" y="76"/>
                    <a:pt x="205" y="76"/>
                    <a:pt x="205" y="76"/>
                  </a:cubicBezTo>
                  <a:cubicBezTo>
                    <a:pt x="205" y="76"/>
                    <a:pt x="205" y="76"/>
                    <a:pt x="205" y="76"/>
                  </a:cubicBezTo>
                  <a:cubicBezTo>
                    <a:pt x="204" y="76"/>
                    <a:pt x="204" y="76"/>
                    <a:pt x="204" y="76"/>
                  </a:cubicBezTo>
                  <a:cubicBezTo>
                    <a:pt x="203" y="76"/>
                    <a:pt x="203" y="76"/>
                    <a:pt x="203" y="76"/>
                  </a:cubicBezTo>
                  <a:cubicBezTo>
                    <a:pt x="202" y="76"/>
                    <a:pt x="202" y="76"/>
                    <a:pt x="202" y="76"/>
                  </a:cubicBezTo>
                  <a:cubicBezTo>
                    <a:pt x="201" y="77"/>
                    <a:pt x="201" y="77"/>
                    <a:pt x="201" y="77"/>
                  </a:cubicBezTo>
                  <a:cubicBezTo>
                    <a:pt x="199" y="76"/>
                    <a:pt x="199" y="76"/>
                    <a:pt x="199" y="76"/>
                  </a:cubicBezTo>
                  <a:cubicBezTo>
                    <a:pt x="199" y="76"/>
                    <a:pt x="199" y="76"/>
                    <a:pt x="199" y="76"/>
                  </a:cubicBezTo>
                  <a:cubicBezTo>
                    <a:pt x="200" y="75"/>
                    <a:pt x="200" y="75"/>
                    <a:pt x="200" y="75"/>
                  </a:cubicBezTo>
                  <a:cubicBezTo>
                    <a:pt x="200" y="75"/>
                    <a:pt x="200" y="75"/>
                    <a:pt x="200" y="75"/>
                  </a:cubicBezTo>
                  <a:cubicBezTo>
                    <a:pt x="199" y="74"/>
                    <a:pt x="199" y="74"/>
                    <a:pt x="199" y="74"/>
                  </a:cubicBezTo>
                  <a:cubicBezTo>
                    <a:pt x="198" y="75"/>
                    <a:pt x="198" y="75"/>
                    <a:pt x="198" y="75"/>
                  </a:cubicBezTo>
                  <a:cubicBezTo>
                    <a:pt x="198" y="75"/>
                    <a:pt x="198" y="75"/>
                    <a:pt x="198" y="75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7" y="74"/>
                    <a:pt x="197" y="74"/>
                    <a:pt x="197" y="74"/>
                  </a:cubicBezTo>
                  <a:cubicBezTo>
                    <a:pt x="197" y="74"/>
                    <a:pt x="197" y="74"/>
                    <a:pt x="197" y="74"/>
                  </a:cubicBezTo>
                  <a:cubicBezTo>
                    <a:pt x="196" y="74"/>
                    <a:pt x="196" y="74"/>
                    <a:pt x="196" y="74"/>
                  </a:cubicBezTo>
                  <a:cubicBezTo>
                    <a:pt x="196" y="74"/>
                    <a:pt x="196" y="74"/>
                    <a:pt x="196" y="74"/>
                  </a:cubicBezTo>
                  <a:cubicBezTo>
                    <a:pt x="195" y="74"/>
                    <a:pt x="195" y="74"/>
                    <a:pt x="195" y="74"/>
                  </a:cubicBezTo>
                  <a:cubicBezTo>
                    <a:pt x="195" y="74"/>
                    <a:pt x="195" y="74"/>
                    <a:pt x="195" y="74"/>
                  </a:cubicBezTo>
                  <a:cubicBezTo>
                    <a:pt x="193" y="75"/>
                    <a:pt x="193" y="75"/>
                    <a:pt x="193" y="75"/>
                  </a:cubicBezTo>
                  <a:cubicBezTo>
                    <a:pt x="193" y="75"/>
                    <a:pt x="193" y="75"/>
                    <a:pt x="193" y="75"/>
                  </a:cubicBezTo>
                  <a:cubicBezTo>
                    <a:pt x="192" y="75"/>
                    <a:pt x="192" y="75"/>
                    <a:pt x="192" y="75"/>
                  </a:cubicBezTo>
                  <a:cubicBezTo>
                    <a:pt x="192" y="75"/>
                    <a:pt x="192" y="75"/>
                    <a:pt x="192" y="75"/>
                  </a:cubicBezTo>
                  <a:cubicBezTo>
                    <a:pt x="191" y="75"/>
                    <a:pt x="191" y="75"/>
                    <a:pt x="191" y="75"/>
                  </a:cubicBezTo>
                  <a:cubicBezTo>
                    <a:pt x="190" y="75"/>
                    <a:pt x="190" y="75"/>
                    <a:pt x="190" y="75"/>
                  </a:cubicBezTo>
                  <a:cubicBezTo>
                    <a:pt x="190" y="75"/>
                    <a:pt x="190" y="75"/>
                    <a:pt x="190" y="75"/>
                  </a:cubicBezTo>
                  <a:cubicBezTo>
                    <a:pt x="189" y="75"/>
                    <a:pt x="189" y="75"/>
                    <a:pt x="189" y="75"/>
                  </a:cubicBezTo>
                  <a:cubicBezTo>
                    <a:pt x="188" y="75"/>
                    <a:pt x="188" y="75"/>
                    <a:pt x="188" y="75"/>
                  </a:cubicBezTo>
                  <a:cubicBezTo>
                    <a:pt x="188" y="76"/>
                    <a:pt x="188" y="76"/>
                    <a:pt x="188" y="76"/>
                  </a:cubicBezTo>
                  <a:cubicBezTo>
                    <a:pt x="188" y="76"/>
                    <a:pt x="188" y="76"/>
                    <a:pt x="188" y="76"/>
                  </a:cubicBezTo>
                  <a:cubicBezTo>
                    <a:pt x="187" y="76"/>
                    <a:pt x="187" y="76"/>
                    <a:pt x="187" y="76"/>
                  </a:cubicBezTo>
                  <a:cubicBezTo>
                    <a:pt x="187" y="77"/>
                    <a:pt x="187" y="77"/>
                    <a:pt x="187" y="77"/>
                  </a:cubicBezTo>
                  <a:cubicBezTo>
                    <a:pt x="186" y="77"/>
                    <a:pt x="186" y="77"/>
                    <a:pt x="186" y="77"/>
                  </a:cubicBezTo>
                  <a:cubicBezTo>
                    <a:pt x="185" y="77"/>
                    <a:pt x="185" y="77"/>
                    <a:pt x="185" y="77"/>
                  </a:cubicBezTo>
                  <a:cubicBezTo>
                    <a:pt x="184" y="77"/>
                    <a:pt x="184" y="77"/>
                    <a:pt x="184" y="77"/>
                  </a:cubicBezTo>
                  <a:cubicBezTo>
                    <a:pt x="183" y="77"/>
                    <a:pt x="183" y="77"/>
                    <a:pt x="183" y="77"/>
                  </a:cubicBezTo>
                  <a:cubicBezTo>
                    <a:pt x="183" y="77"/>
                    <a:pt x="183" y="77"/>
                    <a:pt x="183" y="77"/>
                  </a:cubicBezTo>
                  <a:cubicBezTo>
                    <a:pt x="182" y="77"/>
                    <a:pt x="182" y="77"/>
                    <a:pt x="182" y="77"/>
                  </a:cubicBezTo>
                  <a:cubicBezTo>
                    <a:pt x="181" y="77"/>
                    <a:pt x="181" y="77"/>
                    <a:pt x="181" y="77"/>
                  </a:cubicBezTo>
                  <a:cubicBezTo>
                    <a:pt x="179" y="77"/>
                    <a:pt x="179" y="77"/>
                    <a:pt x="179" y="77"/>
                  </a:cubicBezTo>
                  <a:cubicBezTo>
                    <a:pt x="178" y="77"/>
                    <a:pt x="178" y="77"/>
                    <a:pt x="178" y="77"/>
                  </a:cubicBezTo>
                  <a:cubicBezTo>
                    <a:pt x="177" y="76"/>
                    <a:pt x="177" y="76"/>
                    <a:pt x="177" y="76"/>
                  </a:cubicBezTo>
                  <a:cubicBezTo>
                    <a:pt x="176" y="76"/>
                    <a:pt x="176" y="76"/>
                    <a:pt x="176" y="76"/>
                  </a:cubicBezTo>
                  <a:cubicBezTo>
                    <a:pt x="176" y="75"/>
                    <a:pt x="176" y="75"/>
                    <a:pt x="176" y="75"/>
                  </a:cubicBezTo>
                  <a:close/>
                  <a:moveTo>
                    <a:pt x="123" y="100"/>
                  </a:moveTo>
                  <a:cubicBezTo>
                    <a:pt x="123" y="98"/>
                    <a:pt x="123" y="98"/>
                    <a:pt x="123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96"/>
                    <a:pt x="123" y="96"/>
                    <a:pt x="123" y="96"/>
                  </a:cubicBezTo>
                  <a:cubicBezTo>
                    <a:pt x="124" y="95"/>
                    <a:pt x="124" y="95"/>
                    <a:pt x="124" y="95"/>
                  </a:cubicBezTo>
                  <a:cubicBezTo>
                    <a:pt x="124" y="94"/>
                    <a:pt x="124" y="94"/>
                    <a:pt x="124" y="94"/>
                  </a:cubicBezTo>
                  <a:cubicBezTo>
                    <a:pt x="123" y="94"/>
                    <a:pt x="123" y="94"/>
                    <a:pt x="123" y="94"/>
                  </a:cubicBezTo>
                  <a:cubicBezTo>
                    <a:pt x="122" y="92"/>
                    <a:pt x="122" y="92"/>
                    <a:pt x="122" y="92"/>
                  </a:cubicBezTo>
                  <a:cubicBezTo>
                    <a:pt x="123" y="92"/>
                    <a:pt x="123" y="92"/>
                    <a:pt x="123" y="92"/>
                  </a:cubicBezTo>
                  <a:cubicBezTo>
                    <a:pt x="123" y="91"/>
                    <a:pt x="123" y="91"/>
                    <a:pt x="123" y="91"/>
                  </a:cubicBezTo>
                  <a:cubicBezTo>
                    <a:pt x="122" y="91"/>
                    <a:pt x="122" y="91"/>
                    <a:pt x="122" y="91"/>
                  </a:cubicBezTo>
                  <a:cubicBezTo>
                    <a:pt x="120" y="91"/>
                    <a:pt x="120" y="91"/>
                    <a:pt x="120" y="91"/>
                  </a:cubicBezTo>
                  <a:cubicBezTo>
                    <a:pt x="120" y="90"/>
                    <a:pt x="120" y="90"/>
                    <a:pt x="120" y="90"/>
                  </a:cubicBezTo>
                  <a:cubicBezTo>
                    <a:pt x="121" y="90"/>
                    <a:pt x="121" y="90"/>
                    <a:pt x="121" y="90"/>
                  </a:cubicBezTo>
                  <a:cubicBezTo>
                    <a:pt x="122" y="90"/>
                    <a:pt x="122" y="90"/>
                    <a:pt x="122" y="90"/>
                  </a:cubicBezTo>
                  <a:cubicBezTo>
                    <a:pt x="123" y="89"/>
                    <a:pt x="123" y="89"/>
                    <a:pt x="123" y="89"/>
                  </a:cubicBezTo>
                  <a:cubicBezTo>
                    <a:pt x="123" y="88"/>
                    <a:pt x="123" y="88"/>
                    <a:pt x="123" y="88"/>
                  </a:cubicBezTo>
                  <a:cubicBezTo>
                    <a:pt x="124" y="88"/>
                    <a:pt x="124" y="88"/>
                    <a:pt x="124" y="88"/>
                  </a:cubicBezTo>
                  <a:cubicBezTo>
                    <a:pt x="124" y="88"/>
                    <a:pt x="124" y="88"/>
                    <a:pt x="124" y="88"/>
                  </a:cubicBezTo>
                  <a:cubicBezTo>
                    <a:pt x="125" y="88"/>
                    <a:pt x="125" y="88"/>
                    <a:pt x="125" y="88"/>
                  </a:cubicBezTo>
                  <a:cubicBezTo>
                    <a:pt x="126" y="86"/>
                    <a:pt x="126" y="86"/>
                    <a:pt x="126" y="86"/>
                  </a:cubicBezTo>
                  <a:cubicBezTo>
                    <a:pt x="127" y="86"/>
                    <a:pt x="127" y="86"/>
                    <a:pt x="127" y="86"/>
                  </a:cubicBezTo>
                  <a:cubicBezTo>
                    <a:pt x="127" y="86"/>
                    <a:pt x="127" y="86"/>
                    <a:pt x="127" y="86"/>
                  </a:cubicBezTo>
                  <a:cubicBezTo>
                    <a:pt x="128" y="85"/>
                    <a:pt x="128" y="85"/>
                    <a:pt x="128" y="85"/>
                  </a:cubicBezTo>
                  <a:cubicBezTo>
                    <a:pt x="129" y="84"/>
                    <a:pt x="129" y="84"/>
                    <a:pt x="129" y="84"/>
                  </a:cubicBezTo>
                  <a:cubicBezTo>
                    <a:pt x="129" y="83"/>
                    <a:pt x="129" y="83"/>
                    <a:pt x="129" y="83"/>
                  </a:cubicBezTo>
                  <a:cubicBezTo>
                    <a:pt x="129" y="84"/>
                    <a:pt x="129" y="84"/>
                    <a:pt x="129" y="84"/>
                  </a:cubicBezTo>
                  <a:cubicBezTo>
                    <a:pt x="132" y="84"/>
                    <a:pt x="132" y="84"/>
                    <a:pt x="132" y="84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1" y="82"/>
                    <a:pt x="131" y="82"/>
                    <a:pt x="131" y="82"/>
                  </a:cubicBezTo>
                  <a:cubicBezTo>
                    <a:pt x="131" y="81"/>
                    <a:pt x="131" y="81"/>
                    <a:pt x="131" y="81"/>
                  </a:cubicBezTo>
                  <a:cubicBezTo>
                    <a:pt x="132" y="81"/>
                    <a:pt x="132" y="81"/>
                    <a:pt x="132" y="81"/>
                  </a:cubicBezTo>
                  <a:cubicBezTo>
                    <a:pt x="134" y="79"/>
                    <a:pt x="134" y="79"/>
                    <a:pt x="134" y="79"/>
                  </a:cubicBezTo>
                  <a:cubicBezTo>
                    <a:pt x="135" y="78"/>
                    <a:pt x="135" y="78"/>
                    <a:pt x="135" y="78"/>
                  </a:cubicBezTo>
                  <a:cubicBezTo>
                    <a:pt x="137" y="78"/>
                    <a:pt x="137" y="78"/>
                    <a:pt x="137" y="78"/>
                  </a:cubicBezTo>
                  <a:cubicBezTo>
                    <a:pt x="137" y="77"/>
                    <a:pt x="137" y="77"/>
                    <a:pt x="137" y="77"/>
                  </a:cubicBezTo>
                  <a:cubicBezTo>
                    <a:pt x="138" y="76"/>
                    <a:pt x="138" y="76"/>
                    <a:pt x="138" y="76"/>
                  </a:cubicBezTo>
                  <a:cubicBezTo>
                    <a:pt x="139" y="76"/>
                    <a:pt x="139" y="76"/>
                    <a:pt x="139" y="76"/>
                  </a:cubicBezTo>
                  <a:cubicBezTo>
                    <a:pt x="140" y="75"/>
                    <a:pt x="140" y="75"/>
                    <a:pt x="140" y="75"/>
                  </a:cubicBezTo>
                  <a:cubicBezTo>
                    <a:pt x="139" y="75"/>
                    <a:pt x="139" y="75"/>
                    <a:pt x="139" y="75"/>
                  </a:cubicBezTo>
                  <a:cubicBezTo>
                    <a:pt x="139" y="73"/>
                    <a:pt x="139" y="73"/>
                    <a:pt x="139" y="73"/>
                  </a:cubicBezTo>
                  <a:cubicBezTo>
                    <a:pt x="139" y="72"/>
                    <a:pt x="139" y="72"/>
                    <a:pt x="139" y="72"/>
                  </a:cubicBezTo>
                  <a:cubicBezTo>
                    <a:pt x="140" y="71"/>
                    <a:pt x="140" y="71"/>
                    <a:pt x="140" y="71"/>
                  </a:cubicBezTo>
                  <a:cubicBezTo>
                    <a:pt x="140" y="71"/>
                    <a:pt x="140" y="71"/>
                    <a:pt x="140" y="71"/>
                  </a:cubicBezTo>
                  <a:cubicBezTo>
                    <a:pt x="140" y="70"/>
                    <a:pt x="140" y="70"/>
                    <a:pt x="140" y="70"/>
                  </a:cubicBezTo>
                  <a:cubicBezTo>
                    <a:pt x="141" y="70"/>
                    <a:pt x="141" y="70"/>
                    <a:pt x="141" y="70"/>
                  </a:cubicBezTo>
                  <a:cubicBezTo>
                    <a:pt x="142" y="70"/>
                    <a:pt x="142" y="70"/>
                    <a:pt x="142" y="70"/>
                  </a:cubicBezTo>
                  <a:cubicBezTo>
                    <a:pt x="145" y="70"/>
                    <a:pt x="145" y="70"/>
                    <a:pt x="145" y="70"/>
                  </a:cubicBezTo>
                  <a:cubicBezTo>
                    <a:pt x="145" y="70"/>
                    <a:pt x="145" y="70"/>
                    <a:pt x="145" y="70"/>
                  </a:cubicBezTo>
                  <a:cubicBezTo>
                    <a:pt x="148" y="70"/>
                    <a:pt x="148" y="70"/>
                    <a:pt x="148" y="70"/>
                  </a:cubicBezTo>
                  <a:cubicBezTo>
                    <a:pt x="150" y="69"/>
                    <a:pt x="150" y="69"/>
                    <a:pt x="150" y="69"/>
                  </a:cubicBezTo>
                  <a:cubicBezTo>
                    <a:pt x="153" y="70"/>
                    <a:pt x="153" y="70"/>
                    <a:pt x="153" y="70"/>
                  </a:cubicBezTo>
                  <a:cubicBezTo>
                    <a:pt x="152" y="71"/>
                    <a:pt x="152" y="71"/>
                    <a:pt x="152" y="71"/>
                  </a:cubicBezTo>
                  <a:cubicBezTo>
                    <a:pt x="153" y="71"/>
                    <a:pt x="153" y="71"/>
                    <a:pt x="153" y="71"/>
                  </a:cubicBezTo>
                  <a:cubicBezTo>
                    <a:pt x="154" y="72"/>
                    <a:pt x="154" y="72"/>
                    <a:pt x="154" y="72"/>
                  </a:cubicBezTo>
                  <a:cubicBezTo>
                    <a:pt x="156" y="73"/>
                    <a:pt x="156" y="73"/>
                    <a:pt x="156" y="73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55" y="74"/>
                    <a:pt x="155" y="74"/>
                    <a:pt x="155" y="74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57" y="74"/>
                    <a:pt x="157" y="74"/>
                    <a:pt x="157" y="74"/>
                  </a:cubicBezTo>
                  <a:cubicBezTo>
                    <a:pt x="158" y="74"/>
                    <a:pt x="158" y="74"/>
                    <a:pt x="158" y="74"/>
                  </a:cubicBezTo>
                  <a:cubicBezTo>
                    <a:pt x="157" y="75"/>
                    <a:pt x="157" y="75"/>
                    <a:pt x="157" y="75"/>
                  </a:cubicBezTo>
                  <a:cubicBezTo>
                    <a:pt x="156" y="76"/>
                    <a:pt x="156" y="76"/>
                    <a:pt x="156" y="76"/>
                  </a:cubicBezTo>
                  <a:cubicBezTo>
                    <a:pt x="156" y="77"/>
                    <a:pt x="156" y="77"/>
                    <a:pt x="156" y="77"/>
                  </a:cubicBezTo>
                  <a:cubicBezTo>
                    <a:pt x="158" y="76"/>
                    <a:pt x="158" y="76"/>
                    <a:pt x="158" y="76"/>
                  </a:cubicBezTo>
                  <a:cubicBezTo>
                    <a:pt x="158" y="75"/>
                    <a:pt x="158" y="75"/>
                    <a:pt x="158" y="75"/>
                  </a:cubicBezTo>
                  <a:cubicBezTo>
                    <a:pt x="159" y="74"/>
                    <a:pt x="159" y="74"/>
                    <a:pt x="159" y="74"/>
                  </a:cubicBezTo>
                  <a:cubicBezTo>
                    <a:pt x="160" y="75"/>
                    <a:pt x="160" y="75"/>
                    <a:pt x="160" y="75"/>
                  </a:cubicBezTo>
                  <a:cubicBezTo>
                    <a:pt x="161" y="74"/>
                    <a:pt x="161" y="74"/>
                    <a:pt x="161" y="74"/>
                  </a:cubicBezTo>
                  <a:cubicBezTo>
                    <a:pt x="162" y="74"/>
                    <a:pt x="162" y="74"/>
                    <a:pt x="162" y="74"/>
                  </a:cubicBezTo>
                  <a:cubicBezTo>
                    <a:pt x="162" y="75"/>
                    <a:pt x="162" y="75"/>
                    <a:pt x="162" y="75"/>
                  </a:cubicBezTo>
                  <a:cubicBezTo>
                    <a:pt x="163" y="77"/>
                    <a:pt x="163" y="77"/>
                    <a:pt x="163" y="77"/>
                  </a:cubicBezTo>
                  <a:cubicBezTo>
                    <a:pt x="164" y="79"/>
                    <a:pt x="164" y="79"/>
                    <a:pt x="164" y="79"/>
                  </a:cubicBezTo>
                  <a:cubicBezTo>
                    <a:pt x="163" y="79"/>
                    <a:pt x="163" y="79"/>
                    <a:pt x="163" y="79"/>
                  </a:cubicBezTo>
                  <a:cubicBezTo>
                    <a:pt x="164" y="81"/>
                    <a:pt x="164" y="81"/>
                    <a:pt x="164" y="81"/>
                  </a:cubicBezTo>
                  <a:cubicBezTo>
                    <a:pt x="164" y="82"/>
                    <a:pt x="164" y="82"/>
                    <a:pt x="164" y="82"/>
                  </a:cubicBezTo>
                  <a:cubicBezTo>
                    <a:pt x="164" y="82"/>
                    <a:pt x="164" y="82"/>
                    <a:pt x="164" y="82"/>
                  </a:cubicBezTo>
                  <a:cubicBezTo>
                    <a:pt x="164" y="83"/>
                    <a:pt x="164" y="83"/>
                    <a:pt x="164" y="83"/>
                  </a:cubicBezTo>
                  <a:cubicBezTo>
                    <a:pt x="164" y="84"/>
                    <a:pt x="164" y="84"/>
                    <a:pt x="164" y="84"/>
                  </a:cubicBezTo>
                  <a:cubicBezTo>
                    <a:pt x="164" y="84"/>
                    <a:pt x="164" y="84"/>
                    <a:pt x="164" y="84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2" y="86"/>
                    <a:pt x="162" y="86"/>
                    <a:pt x="162" y="86"/>
                  </a:cubicBezTo>
                  <a:cubicBezTo>
                    <a:pt x="161" y="86"/>
                    <a:pt x="161" y="86"/>
                    <a:pt x="161" y="86"/>
                  </a:cubicBezTo>
                  <a:cubicBezTo>
                    <a:pt x="159" y="86"/>
                    <a:pt x="159" y="86"/>
                    <a:pt x="159" y="86"/>
                  </a:cubicBezTo>
                  <a:cubicBezTo>
                    <a:pt x="158" y="86"/>
                    <a:pt x="158" y="86"/>
                    <a:pt x="158" y="86"/>
                  </a:cubicBezTo>
                  <a:cubicBezTo>
                    <a:pt x="155" y="87"/>
                    <a:pt x="155" y="87"/>
                    <a:pt x="155" y="87"/>
                  </a:cubicBezTo>
                  <a:cubicBezTo>
                    <a:pt x="154" y="87"/>
                    <a:pt x="154" y="87"/>
                    <a:pt x="154" y="87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88"/>
                    <a:pt x="151" y="88"/>
                    <a:pt x="151" y="88"/>
                  </a:cubicBezTo>
                  <a:cubicBezTo>
                    <a:pt x="150" y="89"/>
                    <a:pt x="150" y="89"/>
                    <a:pt x="150" y="89"/>
                  </a:cubicBezTo>
                  <a:cubicBezTo>
                    <a:pt x="149" y="89"/>
                    <a:pt x="149" y="89"/>
                    <a:pt x="149" y="89"/>
                  </a:cubicBezTo>
                  <a:cubicBezTo>
                    <a:pt x="148" y="89"/>
                    <a:pt x="148" y="89"/>
                    <a:pt x="148" y="89"/>
                  </a:cubicBezTo>
                  <a:cubicBezTo>
                    <a:pt x="148" y="89"/>
                    <a:pt x="148" y="89"/>
                    <a:pt x="148" y="89"/>
                  </a:cubicBezTo>
                  <a:cubicBezTo>
                    <a:pt x="147" y="89"/>
                    <a:pt x="147" y="89"/>
                    <a:pt x="147" y="89"/>
                  </a:cubicBezTo>
                  <a:cubicBezTo>
                    <a:pt x="146" y="89"/>
                    <a:pt x="146" y="89"/>
                    <a:pt x="146" y="89"/>
                  </a:cubicBezTo>
                  <a:cubicBezTo>
                    <a:pt x="145" y="90"/>
                    <a:pt x="145" y="90"/>
                    <a:pt x="145" y="90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92"/>
                    <a:pt x="144" y="92"/>
                    <a:pt x="144" y="92"/>
                  </a:cubicBezTo>
                  <a:cubicBezTo>
                    <a:pt x="142" y="92"/>
                    <a:pt x="142" y="92"/>
                    <a:pt x="142" y="92"/>
                  </a:cubicBezTo>
                  <a:cubicBezTo>
                    <a:pt x="141" y="93"/>
                    <a:pt x="141" y="93"/>
                    <a:pt x="141" y="93"/>
                  </a:cubicBezTo>
                  <a:cubicBezTo>
                    <a:pt x="140" y="93"/>
                    <a:pt x="140" y="93"/>
                    <a:pt x="140" y="93"/>
                  </a:cubicBezTo>
                  <a:cubicBezTo>
                    <a:pt x="139" y="92"/>
                    <a:pt x="139" y="92"/>
                    <a:pt x="139" y="92"/>
                  </a:cubicBezTo>
                  <a:cubicBezTo>
                    <a:pt x="139" y="93"/>
                    <a:pt x="139" y="93"/>
                    <a:pt x="139" y="93"/>
                  </a:cubicBezTo>
                  <a:cubicBezTo>
                    <a:pt x="139" y="94"/>
                    <a:pt x="139" y="94"/>
                    <a:pt x="139" y="94"/>
                  </a:cubicBezTo>
                  <a:cubicBezTo>
                    <a:pt x="138" y="94"/>
                    <a:pt x="138" y="94"/>
                    <a:pt x="138" y="94"/>
                  </a:cubicBezTo>
                  <a:cubicBezTo>
                    <a:pt x="137" y="95"/>
                    <a:pt x="137" y="95"/>
                    <a:pt x="137" y="95"/>
                  </a:cubicBezTo>
                  <a:cubicBezTo>
                    <a:pt x="136" y="96"/>
                    <a:pt x="136" y="96"/>
                    <a:pt x="136" y="96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6" y="97"/>
                    <a:pt x="136" y="97"/>
                    <a:pt x="136" y="97"/>
                  </a:cubicBezTo>
                  <a:cubicBezTo>
                    <a:pt x="134" y="99"/>
                    <a:pt x="134" y="99"/>
                    <a:pt x="134" y="99"/>
                  </a:cubicBezTo>
                  <a:cubicBezTo>
                    <a:pt x="134" y="99"/>
                    <a:pt x="134" y="99"/>
                    <a:pt x="134" y="99"/>
                  </a:cubicBezTo>
                  <a:cubicBezTo>
                    <a:pt x="132" y="99"/>
                    <a:pt x="132" y="99"/>
                    <a:pt x="132" y="99"/>
                  </a:cubicBezTo>
                  <a:cubicBezTo>
                    <a:pt x="131" y="100"/>
                    <a:pt x="131" y="100"/>
                    <a:pt x="131" y="100"/>
                  </a:cubicBezTo>
                  <a:cubicBezTo>
                    <a:pt x="130" y="100"/>
                    <a:pt x="130" y="100"/>
                    <a:pt x="130" y="100"/>
                  </a:cubicBezTo>
                  <a:cubicBezTo>
                    <a:pt x="130" y="99"/>
                    <a:pt x="130" y="99"/>
                    <a:pt x="130" y="99"/>
                  </a:cubicBezTo>
                  <a:cubicBezTo>
                    <a:pt x="130" y="99"/>
                    <a:pt x="130" y="99"/>
                    <a:pt x="130" y="99"/>
                  </a:cubicBezTo>
                  <a:cubicBezTo>
                    <a:pt x="130" y="98"/>
                    <a:pt x="130" y="98"/>
                    <a:pt x="130" y="98"/>
                  </a:cubicBezTo>
                  <a:cubicBezTo>
                    <a:pt x="130" y="97"/>
                    <a:pt x="130" y="97"/>
                    <a:pt x="130" y="97"/>
                  </a:cubicBezTo>
                  <a:cubicBezTo>
                    <a:pt x="129" y="98"/>
                    <a:pt x="129" y="98"/>
                    <a:pt x="129" y="98"/>
                  </a:cubicBezTo>
                  <a:cubicBezTo>
                    <a:pt x="129" y="98"/>
                    <a:pt x="129" y="98"/>
                    <a:pt x="129" y="98"/>
                  </a:cubicBezTo>
                  <a:cubicBezTo>
                    <a:pt x="129" y="98"/>
                    <a:pt x="129" y="98"/>
                    <a:pt x="129" y="98"/>
                  </a:cubicBezTo>
                  <a:cubicBezTo>
                    <a:pt x="127" y="100"/>
                    <a:pt x="127" y="100"/>
                    <a:pt x="127" y="100"/>
                  </a:cubicBezTo>
                  <a:cubicBezTo>
                    <a:pt x="126" y="100"/>
                    <a:pt x="126" y="100"/>
                    <a:pt x="126" y="100"/>
                  </a:cubicBezTo>
                  <a:cubicBezTo>
                    <a:pt x="125" y="100"/>
                    <a:pt x="125" y="100"/>
                    <a:pt x="125" y="100"/>
                  </a:cubicBezTo>
                  <a:cubicBezTo>
                    <a:pt x="125" y="100"/>
                    <a:pt x="125" y="100"/>
                    <a:pt x="125" y="100"/>
                  </a:cubicBezTo>
                  <a:cubicBezTo>
                    <a:pt x="124" y="100"/>
                    <a:pt x="124" y="100"/>
                    <a:pt x="124" y="100"/>
                  </a:cubicBezTo>
                  <a:cubicBezTo>
                    <a:pt x="123" y="100"/>
                    <a:pt x="123" y="100"/>
                    <a:pt x="123" y="100"/>
                  </a:cubicBezTo>
                  <a:cubicBezTo>
                    <a:pt x="123" y="100"/>
                    <a:pt x="123" y="100"/>
                    <a:pt x="123" y="100"/>
                  </a:cubicBezTo>
                  <a:cubicBezTo>
                    <a:pt x="123" y="100"/>
                    <a:pt x="123" y="100"/>
                    <a:pt x="123" y="100"/>
                  </a:cubicBezTo>
                  <a:close/>
                  <a:moveTo>
                    <a:pt x="236" y="88"/>
                  </a:moveTo>
                  <a:cubicBezTo>
                    <a:pt x="236" y="88"/>
                    <a:pt x="236" y="88"/>
                    <a:pt x="236" y="88"/>
                  </a:cubicBezTo>
                  <a:cubicBezTo>
                    <a:pt x="236" y="89"/>
                    <a:pt x="236" y="89"/>
                    <a:pt x="236" y="89"/>
                  </a:cubicBezTo>
                  <a:cubicBezTo>
                    <a:pt x="236" y="89"/>
                    <a:pt x="236" y="89"/>
                    <a:pt x="236" y="89"/>
                  </a:cubicBezTo>
                  <a:cubicBezTo>
                    <a:pt x="236" y="90"/>
                    <a:pt x="236" y="90"/>
                    <a:pt x="236" y="90"/>
                  </a:cubicBezTo>
                  <a:cubicBezTo>
                    <a:pt x="235" y="89"/>
                    <a:pt x="235" y="89"/>
                    <a:pt x="235" y="89"/>
                  </a:cubicBezTo>
                  <a:cubicBezTo>
                    <a:pt x="235" y="88"/>
                    <a:pt x="235" y="88"/>
                    <a:pt x="235" y="88"/>
                  </a:cubicBezTo>
                  <a:cubicBezTo>
                    <a:pt x="236" y="88"/>
                    <a:pt x="236" y="88"/>
                    <a:pt x="236" y="88"/>
                  </a:cubicBezTo>
                  <a:close/>
                  <a:moveTo>
                    <a:pt x="227" y="88"/>
                  </a:moveTo>
                  <a:cubicBezTo>
                    <a:pt x="227" y="87"/>
                    <a:pt x="227" y="87"/>
                    <a:pt x="227" y="87"/>
                  </a:cubicBezTo>
                  <a:cubicBezTo>
                    <a:pt x="229" y="87"/>
                    <a:pt x="229" y="87"/>
                    <a:pt x="229" y="87"/>
                  </a:cubicBezTo>
                  <a:cubicBezTo>
                    <a:pt x="229" y="87"/>
                    <a:pt x="229" y="87"/>
                    <a:pt x="229" y="87"/>
                  </a:cubicBezTo>
                  <a:cubicBezTo>
                    <a:pt x="229" y="88"/>
                    <a:pt x="229" y="88"/>
                    <a:pt x="229" y="88"/>
                  </a:cubicBezTo>
                  <a:cubicBezTo>
                    <a:pt x="228" y="88"/>
                    <a:pt x="228" y="88"/>
                    <a:pt x="228" y="88"/>
                  </a:cubicBezTo>
                  <a:cubicBezTo>
                    <a:pt x="228" y="88"/>
                    <a:pt x="228" y="88"/>
                    <a:pt x="228" y="88"/>
                  </a:cubicBezTo>
                  <a:cubicBezTo>
                    <a:pt x="227" y="88"/>
                    <a:pt x="227" y="88"/>
                    <a:pt x="227" y="88"/>
                  </a:cubicBezTo>
                  <a:close/>
                  <a:moveTo>
                    <a:pt x="218" y="92"/>
                  </a:moveTo>
                  <a:cubicBezTo>
                    <a:pt x="219" y="93"/>
                    <a:pt x="219" y="93"/>
                    <a:pt x="219" y="93"/>
                  </a:cubicBezTo>
                  <a:cubicBezTo>
                    <a:pt x="220" y="93"/>
                    <a:pt x="220" y="93"/>
                    <a:pt x="220" y="93"/>
                  </a:cubicBezTo>
                  <a:cubicBezTo>
                    <a:pt x="221" y="94"/>
                    <a:pt x="221" y="94"/>
                    <a:pt x="221" y="94"/>
                  </a:cubicBezTo>
                  <a:cubicBezTo>
                    <a:pt x="221" y="94"/>
                    <a:pt x="221" y="94"/>
                    <a:pt x="221" y="94"/>
                  </a:cubicBezTo>
                  <a:cubicBezTo>
                    <a:pt x="222" y="94"/>
                    <a:pt x="222" y="94"/>
                    <a:pt x="222" y="94"/>
                  </a:cubicBezTo>
                  <a:cubicBezTo>
                    <a:pt x="223" y="93"/>
                    <a:pt x="223" y="93"/>
                    <a:pt x="223" y="93"/>
                  </a:cubicBezTo>
                  <a:cubicBezTo>
                    <a:pt x="224" y="94"/>
                    <a:pt x="224" y="94"/>
                    <a:pt x="224" y="94"/>
                  </a:cubicBezTo>
                  <a:cubicBezTo>
                    <a:pt x="225" y="93"/>
                    <a:pt x="225" y="93"/>
                    <a:pt x="225" y="93"/>
                  </a:cubicBezTo>
                  <a:cubicBezTo>
                    <a:pt x="225" y="93"/>
                    <a:pt x="225" y="93"/>
                    <a:pt x="225" y="93"/>
                  </a:cubicBezTo>
                  <a:cubicBezTo>
                    <a:pt x="226" y="93"/>
                    <a:pt x="226" y="93"/>
                    <a:pt x="226" y="93"/>
                  </a:cubicBezTo>
                  <a:cubicBezTo>
                    <a:pt x="226" y="92"/>
                    <a:pt x="226" y="92"/>
                    <a:pt x="226" y="92"/>
                  </a:cubicBezTo>
                  <a:cubicBezTo>
                    <a:pt x="225" y="92"/>
                    <a:pt x="225" y="92"/>
                    <a:pt x="225" y="92"/>
                  </a:cubicBezTo>
                  <a:cubicBezTo>
                    <a:pt x="224" y="92"/>
                    <a:pt x="224" y="92"/>
                    <a:pt x="224" y="92"/>
                  </a:cubicBezTo>
                  <a:cubicBezTo>
                    <a:pt x="223" y="92"/>
                    <a:pt x="223" y="92"/>
                    <a:pt x="223" y="92"/>
                  </a:cubicBezTo>
                  <a:cubicBezTo>
                    <a:pt x="223" y="92"/>
                    <a:pt x="223" y="92"/>
                    <a:pt x="223" y="92"/>
                  </a:cubicBezTo>
                  <a:cubicBezTo>
                    <a:pt x="222" y="92"/>
                    <a:pt x="222" y="92"/>
                    <a:pt x="222" y="92"/>
                  </a:cubicBezTo>
                  <a:cubicBezTo>
                    <a:pt x="221" y="92"/>
                    <a:pt x="221" y="92"/>
                    <a:pt x="221" y="92"/>
                  </a:cubicBezTo>
                  <a:cubicBezTo>
                    <a:pt x="220" y="92"/>
                    <a:pt x="220" y="92"/>
                    <a:pt x="220" y="92"/>
                  </a:cubicBezTo>
                  <a:cubicBezTo>
                    <a:pt x="219" y="92"/>
                    <a:pt x="219" y="92"/>
                    <a:pt x="219" y="92"/>
                  </a:cubicBezTo>
                  <a:cubicBezTo>
                    <a:pt x="218" y="92"/>
                    <a:pt x="218" y="92"/>
                    <a:pt x="218" y="92"/>
                  </a:cubicBezTo>
                  <a:close/>
                  <a:moveTo>
                    <a:pt x="214" y="120"/>
                  </a:moveTo>
                  <a:cubicBezTo>
                    <a:pt x="213" y="120"/>
                    <a:pt x="213" y="120"/>
                    <a:pt x="213" y="120"/>
                  </a:cubicBezTo>
                  <a:cubicBezTo>
                    <a:pt x="213" y="120"/>
                    <a:pt x="213" y="120"/>
                    <a:pt x="213" y="120"/>
                  </a:cubicBezTo>
                  <a:cubicBezTo>
                    <a:pt x="214" y="120"/>
                    <a:pt x="214" y="120"/>
                    <a:pt x="214" y="120"/>
                  </a:cubicBezTo>
                  <a:cubicBezTo>
                    <a:pt x="214" y="120"/>
                    <a:pt x="214" y="120"/>
                    <a:pt x="214" y="120"/>
                  </a:cubicBezTo>
                  <a:cubicBezTo>
                    <a:pt x="214" y="120"/>
                    <a:pt x="214" y="120"/>
                    <a:pt x="214" y="120"/>
                  </a:cubicBezTo>
                  <a:close/>
                  <a:moveTo>
                    <a:pt x="208" y="120"/>
                  </a:moveTo>
                  <a:cubicBezTo>
                    <a:pt x="208" y="119"/>
                    <a:pt x="208" y="119"/>
                    <a:pt x="208" y="119"/>
                  </a:cubicBezTo>
                  <a:cubicBezTo>
                    <a:pt x="208" y="118"/>
                    <a:pt x="208" y="118"/>
                    <a:pt x="208" y="118"/>
                  </a:cubicBezTo>
                  <a:cubicBezTo>
                    <a:pt x="207" y="118"/>
                    <a:pt x="207" y="118"/>
                    <a:pt x="207" y="118"/>
                  </a:cubicBezTo>
                  <a:cubicBezTo>
                    <a:pt x="207" y="118"/>
                    <a:pt x="207" y="118"/>
                    <a:pt x="207" y="118"/>
                  </a:cubicBezTo>
                  <a:cubicBezTo>
                    <a:pt x="207" y="118"/>
                    <a:pt x="207" y="118"/>
                    <a:pt x="207" y="118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7" y="116"/>
                    <a:pt x="207" y="116"/>
                    <a:pt x="207" y="116"/>
                  </a:cubicBezTo>
                  <a:cubicBezTo>
                    <a:pt x="206" y="116"/>
                    <a:pt x="206" y="116"/>
                    <a:pt x="206" y="116"/>
                  </a:cubicBezTo>
                  <a:cubicBezTo>
                    <a:pt x="207" y="115"/>
                    <a:pt x="207" y="115"/>
                    <a:pt x="207" y="115"/>
                  </a:cubicBezTo>
                  <a:cubicBezTo>
                    <a:pt x="206" y="114"/>
                    <a:pt x="206" y="114"/>
                    <a:pt x="206" y="114"/>
                  </a:cubicBezTo>
                  <a:cubicBezTo>
                    <a:pt x="207" y="113"/>
                    <a:pt x="207" y="113"/>
                    <a:pt x="207" y="113"/>
                  </a:cubicBezTo>
                  <a:cubicBezTo>
                    <a:pt x="206" y="113"/>
                    <a:pt x="206" y="113"/>
                    <a:pt x="206" y="113"/>
                  </a:cubicBezTo>
                  <a:cubicBezTo>
                    <a:pt x="206" y="112"/>
                    <a:pt x="206" y="112"/>
                    <a:pt x="206" y="112"/>
                  </a:cubicBezTo>
                  <a:cubicBezTo>
                    <a:pt x="206" y="112"/>
                    <a:pt x="206" y="112"/>
                    <a:pt x="206" y="112"/>
                  </a:cubicBezTo>
                  <a:cubicBezTo>
                    <a:pt x="205" y="111"/>
                    <a:pt x="205" y="111"/>
                    <a:pt x="205" y="111"/>
                  </a:cubicBezTo>
                  <a:cubicBezTo>
                    <a:pt x="205" y="110"/>
                    <a:pt x="205" y="110"/>
                    <a:pt x="205" y="110"/>
                  </a:cubicBezTo>
                  <a:cubicBezTo>
                    <a:pt x="204" y="109"/>
                    <a:pt x="204" y="109"/>
                    <a:pt x="204" y="109"/>
                  </a:cubicBezTo>
                  <a:cubicBezTo>
                    <a:pt x="204" y="109"/>
                    <a:pt x="204" y="109"/>
                    <a:pt x="204" y="109"/>
                  </a:cubicBezTo>
                  <a:cubicBezTo>
                    <a:pt x="204" y="108"/>
                    <a:pt x="204" y="108"/>
                    <a:pt x="204" y="108"/>
                  </a:cubicBezTo>
                  <a:cubicBezTo>
                    <a:pt x="204" y="107"/>
                    <a:pt x="204" y="107"/>
                    <a:pt x="204" y="107"/>
                  </a:cubicBezTo>
                  <a:cubicBezTo>
                    <a:pt x="203" y="107"/>
                    <a:pt x="203" y="107"/>
                    <a:pt x="203" y="107"/>
                  </a:cubicBezTo>
                  <a:cubicBezTo>
                    <a:pt x="203" y="107"/>
                    <a:pt x="203" y="107"/>
                    <a:pt x="203" y="107"/>
                  </a:cubicBezTo>
                  <a:cubicBezTo>
                    <a:pt x="202" y="107"/>
                    <a:pt x="202" y="107"/>
                    <a:pt x="202" y="107"/>
                  </a:cubicBezTo>
                  <a:cubicBezTo>
                    <a:pt x="202" y="107"/>
                    <a:pt x="202" y="107"/>
                    <a:pt x="202" y="107"/>
                  </a:cubicBezTo>
                  <a:cubicBezTo>
                    <a:pt x="201" y="107"/>
                    <a:pt x="201" y="107"/>
                    <a:pt x="201" y="107"/>
                  </a:cubicBezTo>
                  <a:cubicBezTo>
                    <a:pt x="201" y="106"/>
                    <a:pt x="201" y="106"/>
                    <a:pt x="201" y="106"/>
                  </a:cubicBezTo>
                  <a:cubicBezTo>
                    <a:pt x="202" y="106"/>
                    <a:pt x="202" y="106"/>
                    <a:pt x="202" y="106"/>
                  </a:cubicBezTo>
                  <a:cubicBezTo>
                    <a:pt x="202" y="104"/>
                    <a:pt x="202" y="104"/>
                    <a:pt x="202" y="104"/>
                  </a:cubicBezTo>
                  <a:cubicBezTo>
                    <a:pt x="202" y="104"/>
                    <a:pt x="202" y="104"/>
                    <a:pt x="202" y="104"/>
                  </a:cubicBezTo>
                  <a:cubicBezTo>
                    <a:pt x="202" y="103"/>
                    <a:pt x="202" y="103"/>
                    <a:pt x="202" y="103"/>
                  </a:cubicBezTo>
                  <a:cubicBezTo>
                    <a:pt x="202" y="102"/>
                    <a:pt x="202" y="102"/>
                    <a:pt x="202" y="102"/>
                  </a:cubicBezTo>
                  <a:cubicBezTo>
                    <a:pt x="202" y="102"/>
                    <a:pt x="202" y="102"/>
                    <a:pt x="202" y="102"/>
                  </a:cubicBezTo>
                  <a:cubicBezTo>
                    <a:pt x="203" y="100"/>
                    <a:pt x="203" y="100"/>
                    <a:pt x="203" y="100"/>
                  </a:cubicBezTo>
                  <a:cubicBezTo>
                    <a:pt x="204" y="100"/>
                    <a:pt x="204" y="100"/>
                    <a:pt x="204" y="100"/>
                  </a:cubicBezTo>
                  <a:cubicBezTo>
                    <a:pt x="204" y="100"/>
                    <a:pt x="204" y="100"/>
                    <a:pt x="204" y="100"/>
                  </a:cubicBezTo>
                  <a:cubicBezTo>
                    <a:pt x="204" y="99"/>
                    <a:pt x="204" y="99"/>
                    <a:pt x="204" y="99"/>
                  </a:cubicBezTo>
                  <a:cubicBezTo>
                    <a:pt x="205" y="100"/>
                    <a:pt x="205" y="100"/>
                    <a:pt x="205" y="100"/>
                  </a:cubicBezTo>
                  <a:cubicBezTo>
                    <a:pt x="206" y="99"/>
                    <a:pt x="206" y="99"/>
                    <a:pt x="206" y="99"/>
                  </a:cubicBezTo>
                  <a:cubicBezTo>
                    <a:pt x="207" y="100"/>
                    <a:pt x="207" y="100"/>
                    <a:pt x="207" y="100"/>
                  </a:cubicBezTo>
                  <a:cubicBezTo>
                    <a:pt x="207" y="100"/>
                    <a:pt x="207" y="100"/>
                    <a:pt x="207" y="100"/>
                  </a:cubicBezTo>
                  <a:cubicBezTo>
                    <a:pt x="207" y="100"/>
                    <a:pt x="207" y="100"/>
                    <a:pt x="207" y="100"/>
                  </a:cubicBezTo>
                  <a:cubicBezTo>
                    <a:pt x="206" y="101"/>
                    <a:pt x="206" y="101"/>
                    <a:pt x="206" y="101"/>
                  </a:cubicBezTo>
                  <a:cubicBezTo>
                    <a:pt x="206" y="101"/>
                    <a:pt x="206" y="101"/>
                    <a:pt x="206" y="101"/>
                  </a:cubicBezTo>
                  <a:cubicBezTo>
                    <a:pt x="207" y="101"/>
                    <a:pt x="207" y="101"/>
                    <a:pt x="207" y="101"/>
                  </a:cubicBezTo>
                  <a:cubicBezTo>
                    <a:pt x="207" y="102"/>
                    <a:pt x="207" y="102"/>
                    <a:pt x="207" y="102"/>
                  </a:cubicBezTo>
                  <a:cubicBezTo>
                    <a:pt x="207" y="102"/>
                    <a:pt x="207" y="102"/>
                    <a:pt x="207" y="102"/>
                  </a:cubicBezTo>
                  <a:cubicBezTo>
                    <a:pt x="208" y="103"/>
                    <a:pt x="208" y="103"/>
                    <a:pt x="208" y="103"/>
                  </a:cubicBezTo>
                  <a:cubicBezTo>
                    <a:pt x="208" y="104"/>
                    <a:pt x="208" y="104"/>
                    <a:pt x="208" y="104"/>
                  </a:cubicBezTo>
                  <a:cubicBezTo>
                    <a:pt x="209" y="105"/>
                    <a:pt x="209" y="105"/>
                    <a:pt x="209" y="105"/>
                  </a:cubicBezTo>
                  <a:cubicBezTo>
                    <a:pt x="210" y="105"/>
                    <a:pt x="210" y="105"/>
                    <a:pt x="210" y="105"/>
                  </a:cubicBezTo>
                  <a:cubicBezTo>
                    <a:pt x="210" y="104"/>
                    <a:pt x="210" y="104"/>
                    <a:pt x="210" y="104"/>
                  </a:cubicBezTo>
                  <a:cubicBezTo>
                    <a:pt x="210" y="104"/>
                    <a:pt x="210" y="104"/>
                    <a:pt x="210" y="104"/>
                  </a:cubicBezTo>
                  <a:cubicBezTo>
                    <a:pt x="210" y="104"/>
                    <a:pt x="210" y="104"/>
                    <a:pt x="210" y="104"/>
                  </a:cubicBezTo>
                  <a:cubicBezTo>
                    <a:pt x="211" y="103"/>
                    <a:pt x="211" y="103"/>
                    <a:pt x="211" y="103"/>
                  </a:cubicBezTo>
                  <a:cubicBezTo>
                    <a:pt x="211" y="102"/>
                    <a:pt x="211" y="102"/>
                    <a:pt x="211" y="102"/>
                  </a:cubicBezTo>
                  <a:cubicBezTo>
                    <a:pt x="211" y="102"/>
                    <a:pt x="211" y="102"/>
                    <a:pt x="211" y="102"/>
                  </a:cubicBezTo>
                  <a:cubicBezTo>
                    <a:pt x="211" y="101"/>
                    <a:pt x="211" y="101"/>
                    <a:pt x="211" y="101"/>
                  </a:cubicBezTo>
                  <a:cubicBezTo>
                    <a:pt x="211" y="100"/>
                    <a:pt x="211" y="100"/>
                    <a:pt x="211" y="100"/>
                  </a:cubicBezTo>
                  <a:cubicBezTo>
                    <a:pt x="211" y="100"/>
                    <a:pt x="211" y="100"/>
                    <a:pt x="211" y="100"/>
                  </a:cubicBezTo>
                  <a:cubicBezTo>
                    <a:pt x="212" y="100"/>
                    <a:pt x="212" y="100"/>
                    <a:pt x="212" y="100"/>
                  </a:cubicBezTo>
                  <a:cubicBezTo>
                    <a:pt x="213" y="100"/>
                    <a:pt x="213" y="100"/>
                    <a:pt x="213" y="100"/>
                  </a:cubicBezTo>
                  <a:cubicBezTo>
                    <a:pt x="213" y="101"/>
                    <a:pt x="213" y="101"/>
                    <a:pt x="213" y="101"/>
                  </a:cubicBezTo>
                  <a:cubicBezTo>
                    <a:pt x="214" y="101"/>
                    <a:pt x="214" y="101"/>
                    <a:pt x="214" y="101"/>
                  </a:cubicBezTo>
                  <a:cubicBezTo>
                    <a:pt x="214" y="100"/>
                    <a:pt x="214" y="100"/>
                    <a:pt x="214" y="100"/>
                  </a:cubicBezTo>
                  <a:cubicBezTo>
                    <a:pt x="213" y="99"/>
                    <a:pt x="213" y="99"/>
                    <a:pt x="213" y="99"/>
                  </a:cubicBezTo>
                  <a:cubicBezTo>
                    <a:pt x="213" y="99"/>
                    <a:pt x="213" y="99"/>
                    <a:pt x="213" y="99"/>
                  </a:cubicBezTo>
                  <a:cubicBezTo>
                    <a:pt x="213" y="99"/>
                    <a:pt x="213" y="99"/>
                    <a:pt x="213" y="99"/>
                  </a:cubicBezTo>
                  <a:cubicBezTo>
                    <a:pt x="212" y="99"/>
                    <a:pt x="212" y="99"/>
                    <a:pt x="212" y="99"/>
                  </a:cubicBezTo>
                  <a:cubicBezTo>
                    <a:pt x="211" y="99"/>
                    <a:pt x="211" y="99"/>
                    <a:pt x="211" y="99"/>
                  </a:cubicBezTo>
                  <a:cubicBezTo>
                    <a:pt x="210" y="98"/>
                    <a:pt x="210" y="98"/>
                    <a:pt x="210" y="98"/>
                  </a:cubicBezTo>
                  <a:cubicBezTo>
                    <a:pt x="210" y="98"/>
                    <a:pt x="210" y="98"/>
                    <a:pt x="210" y="98"/>
                  </a:cubicBezTo>
                  <a:cubicBezTo>
                    <a:pt x="210" y="97"/>
                    <a:pt x="210" y="97"/>
                    <a:pt x="210" y="97"/>
                  </a:cubicBezTo>
                  <a:cubicBezTo>
                    <a:pt x="210" y="96"/>
                    <a:pt x="210" y="96"/>
                    <a:pt x="210" y="96"/>
                  </a:cubicBezTo>
                  <a:cubicBezTo>
                    <a:pt x="210" y="96"/>
                    <a:pt x="210" y="96"/>
                    <a:pt x="210" y="96"/>
                  </a:cubicBezTo>
                  <a:cubicBezTo>
                    <a:pt x="211" y="96"/>
                    <a:pt x="211" y="96"/>
                    <a:pt x="211" y="96"/>
                  </a:cubicBezTo>
                  <a:cubicBezTo>
                    <a:pt x="211" y="95"/>
                    <a:pt x="211" y="95"/>
                    <a:pt x="211" y="95"/>
                  </a:cubicBezTo>
                  <a:cubicBezTo>
                    <a:pt x="212" y="96"/>
                    <a:pt x="212" y="96"/>
                    <a:pt x="212" y="96"/>
                  </a:cubicBezTo>
                  <a:cubicBezTo>
                    <a:pt x="212" y="96"/>
                    <a:pt x="212" y="96"/>
                    <a:pt x="212" y="96"/>
                  </a:cubicBezTo>
                  <a:cubicBezTo>
                    <a:pt x="213" y="98"/>
                    <a:pt x="213" y="98"/>
                    <a:pt x="213" y="98"/>
                  </a:cubicBezTo>
                  <a:cubicBezTo>
                    <a:pt x="213" y="98"/>
                    <a:pt x="213" y="98"/>
                    <a:pt x="213" y="98"/>
                  </a:cubicBezTo>
                  <a:cubicBezTo>
                    <a:pt x="213" y="97"/>
                    <a:pt x="213" y="97"/>
                    <a:pt x="213" y="97"/>
                  </a:cubicBezTo>
                  <a:cubicBezTo>
                    <a:pt x="213" y="97"/>
                    <a:pt x="213" y="97"/>
                    <a:pt x="213" y="97"/>
                  </a:cubicBezTo>
                  <a:cubicBezTo>
                    <a:pt x="213" y="96"/>
                    <a:pt x="213" y="96"/>
                    <a:pt x="213" y="96"/>
                  </a:cubicBezTo>
                  <a:cubicBezTo>
                    <a:pt x="213" y="95"/>
                    <a:pt x="213" y="95"/>
                    <a:pt x="213" y="95"/>
                  </a:cubicBezTo>
                  <a:cubicBezTo>
                    <a:pt x="212" y="95"/>
                    <a:pt x="212" y="95"/>
                    <a:pt x="212" y="95"/>
                  </a:cubicBezTo>
                  <a:cubicBezTo>
                    <a:pt x="212" y="94"/>
                    <a:pt x="212" y="94"/>
                    <a:pt x="212" y="94"/>
                  </a:cubicBezTo>
                  <a:cubicBezTo>
                    <a:pt x="213" y="94"/>
                    <a:pt x="213" y="94"/>
                    <a:pt x="213" y="94"/>
                  </a:cubicBezTo>
                  <a:cubicBezTo>
                    <a:pt x="213" y="93"/>
                    <a:pt x="213" y="93"/>
                    <a:pt x="213" y="93"/>
                  </a:cubicBezTo>
                  <a:cubicBezTo>
                    <a:pt x="214" y="93"/>
                    <a:pt x="214" y="93"/>
                    <a:pt x="214" y="93"/>
                  </a:cubicBezTo>
                  <a:cubicBezTo>
                    <a:pt x="214" y="93"/>
                    <a:pt x="214" y="93"/>
                    <a:pt x="214" y="93"/>
                  </a:cubicBezTo>
                  <a:cubicBezTo>
                    <a:pt x="215" y="93"/>
                    <a:pt x="215" y="93"/>
                    <a:pt x="215" y="93"/>
                  </a:cubicBezTo>
                  <a:cubicBezTo>
                    <a:pt x="215" y="94"/>
                    <a:pt x="215" y="94"/>
                    <a:pt x="215" y="94"/>
                  </a:cubicBezTo>
                  <a:cubicBezTo>
                    <a:pt x="216" y="94"/>
                    <a:pt x="216" y="94"/>
                    <a:pt x="216" y="94"/>
                  </a:cubicBezTo>
                  <a:cubicBezTo>
                    <a:pt x="217" y="93"/>
                    <a:pt x="217" y="93"/>
                    <a:pt x="217" y="93"/>
                  </a:cubicBezTo>
                  <a:cubicBezTo>
                    <a:pt x="216" y="93"/>
                    <a:pt x="216" y="93"/>
                    <a:pt x="216" y="93"/>
                  </a:cubicBezTo>
                  <a:cubicBezTo>
                    <a:pt x="215" y="93"/>
                    <a:pt x="215" y="93"/>
                    <a:pt x="215" y="93"/>
                  </a:cubicBezTo>
                  <a:cubicBezTo>
                    <a:pt x="216" y="92"/>
                    <a:pt x="216" y="92"/>
                    <a:pt x="216" y="92"/>
                  </a:cubicBezTo>
                  <a:cubicBezTo>
                    <a:pt x="217" y="92"/>
                    <a:pt x="217" y="92"/>
                    <a:pt x="217" y="92"/>
                  </a:cubicBezTo>
                  <a:cubicBezTo>
                    <a:pt x="218" y="92"/>
                    <a:pt x="218" y="92"/>
                    <a:pt x="218" y="92"/>
                  </a:cubicBezTo>
                  <a:cubicBezTo>
                    <a:pt x="218" y="93"/>
                    <a:pt x="218" y="93"/>
                    <a:pt x="218" y="93"/>
                  </a:cubicBezTo>
                  <a:cubicBezTo>
                    <a:pt x="218" y="93"/>
                    <a:pt x="218" y="93"/>
                    <a:pt x="218" y="93"/>
                  </a:cubicBezTo>
                  <a:cubicBezTo>
                    <a:pt x="218" y="93"/>
                    <a:pt x="218" y="93"/>
                    <a:pt x="218" y="93"/>
                  </a:cubicBezTo>
                  <a:cubicBezTo>
                    <a:pt x="218" y="94"/>
                    <a:pt x="218" y="94"/>
                    <a:pt x="218" y="94"/>
                  </a:cubicBezTo>
                  <a:cubicBezTo>
                    <a:pt x="219" y="95"/>
                    <a:pt x="219" y="95"/>
                    <a:pt x="219" y="95"/>
                  </a:cubicBezTo>
                  <a:cubicBezTo>
                    <a:pt x="219" y="94"/>
                    <a:pt x="219" y="94"/>
                    <a:pt x="219" y="94"/>
                  </a:cubicBezTo>
                  <a:cubicBezTo>
                    <a:pt x="220" y="95"/>
                    <a:pt x="220" y="95"/>
                    <a:pt x="220" y="95"/>
                  </a:cubicBezTo>
                  <a:cubicBezTo>
                    <a:pt x="221" y="95"/>
                    <a:pt x="221" y="95"/>
                    <a:pt x="221" y="95"/>
                  </a:cubicBezTo>
                  <a:cubicBezTo>
                    <a:pt x="222" y="94"/>
                    <a:pt x="222" y="94"/>
                    <a:pt x="222" y="94"/>
                  </a:cubicBezTo>
                  <a:cubicBezTo>
                    <a:pt x="223" y="94"/>
                    <a:pt x="223" y="94"/>
                    <a:pt x="223" y="94"/>
                  </a:cubicBezTo>
                  <a:cubicBezTo>
                    <a:pt x="225" y="94"/>
                    <a:pt x="225" y="94"/>
                    <a:pt x="225" y="94"/>
                  </a:cubicBezTo>
                  <a:cubicBezTo>
                    <a:pt x="225" y="95"/>
                    <a:pt x="225" y="95"/>
                    <a:pt x="225" y="95"/>
                  </a:cubicBezTo>
                  <a:cubicBezTo>
                    <a:pt x="226" y="95"/>
                    <a:pt x="226" y="95"/>
                    <a:pt x="226" y="95"/>
                  </a:cubicBezTo>
                  <a:cubicBezTo>
                    <a:pt x="226" y="95"/>
                    <a:pt x="226" y="95"/>
                    <a:pt x="226" y="95"/>
                  </a:cubicBezTo>
                  <a:cubicBezTo>
                    <a:pt x="226" y="96"/>
                    <a:pt x="226" y="96"/>
                    <a:pt x="226" y="96"/>
                  </a:cubicBezTo>
                  <a:cubicBezTo>
                    <a:pt x="226" y="96"/>
                    <a:pt x="226" y="96"/>
                    <a:pt x="226" y="96"/>
                  </a:cubicBezTo>
                  <a:cubicBezTo>
                    <a:pt x="226" y="97"/>
                    <a:pt x="226" y="97"/>
                    <a:pt x="226" y="97"/>
                  </a:cubicBezTo>
                  <a:cubicBezTo>
                    <a:pt x="225" y="98"/>
                    <a:pt x="225" y="98"/>
                    <a:pt x="225" y="98"/>
                  </a:cubicBezTo>
                  <a:cubicBezTo>
                    <a:pt x="224" y="97"/>
                    <a:pt x="224" y="97"/>
                    <a:pt x="224" y="97"/>
                  </a:cubicBezTo>
                  <a:cubicBezTo>
                    <a:pt x="224" y="97"/>
                    <a:pt x="224" y="97"/>
                    <a:pt x="224" y="97"/>
                  </a:cubicBezTo>
                  <a:cubicBezTo>
                    <a:pt x="223" y="98"/>
                    <a:pt x="223" y="98"/>
                    <a:pt x="223" y="98"/>
                  </a:cubicBezTo>
                  <a:cubicBezTo>
                    <a:pt x="223" y="98"/>
                    <a:pt x="223" y="98"/>
                    <a:pt x="223" y="98"/>
                  </a:cubicBezTo>
                  <a:cubicBezTo>
                    <a:pt x="223" y="98"/>
                    <a:pt x="223" y="98"/>
                    <a:pt x="223" y="98"/>
                  </a:cubicBezTo>
                  <a:cubicBezTo>
                    <a:pt x="224" y="99"/>
                    <a:pt x="224" y="99"/>
                    <a:pt x="224" y="99"/>
                  </a:cubicBezTo>
                  <a:cubicBezTo>
                    <a:pt x="224" y="99"/>
                    <a:pt x="224" y="99"/>
                    <a:pt x="224" y="99"/>
                  </a:cubicBezTo>
                  <a:cubicBezTo>
                    <a:pt x="223" y="100"/>
                    <a:pt x="223" y="100"/>
                    <a:pt x="223" y="100"/>
                  </a:cubicBezTo>
                  <a:cubicBezTo>
                    <a:pt x="223" y="100"/>
                    <a:pt x="223" y="100"/>
                    <a:pt x="223" y="100"/>
                  </a:cubicBezTo>
                  <a:cubicBezTo>
                    <a:pt x="223" y="100"/>
                    <a:pt x="223" y="100"/>
                    <a:pt x="223" y="100"/>
                  </a:cubicBezTo>
                  <a:cubicBezTo>
                    <a:pt x="222" y="100"/>
                    <a:pt x="222" y="100"/>
                    <a:pt x="222" y="100"/>
                  </a:cubicBezTo>
                  <a:cubicBezTo>
                    <a:pt x="221" y="100"/>
                    <a:pt x="221" y="100"/>
                    <a:pt x="221" y="100"/>
                  </a:cubicBezTo>
                  <a:cubicBezTo>
                    <a:pt x="221" y="101"/>
                    <a:pt x="221" y="101"/>
                    <a:pt x="221" y="101"/>
                  </a:cubicBezTo>
                  <a:cubicBezTo>
                    <a:pt x="219" y="101"/>
                    <a:pt x="219" y="101"/>
                    <a:pt x="219" y="101"/>
                  </a:cubicBezTo>
                  <a:cubicBezTo>
                    <a:pt x="218" y="102"/>
                    <a:pt x="218" y="102"/>
                    <a:pt x="218" y="102"/>
                  </a:cubicBezTo>
                  <a:cubicBezTo>
                    <a:pt x="218" y="102"/>
                    <a:pt x="218" y="102"/>
                    <a:pt x="218" y="102"/>
                  </a:cubicBezTo>
                  <a:cubicBezTo>
                    <a:pt x="217" y="103"/>
                    <a:pt x="217" y="103"/>
                    <a:pt x="217" y="103"/>
                  </a:cubicBezTo>
                  <a:cubicBezTo>
                    <a:pt x="217" y="103"/>
                    <a:pt x="217" y="103"/>
                    <a:pt x="217" y="103"/>
                  </a:cubicBezTo>
                  <a:cubicBezTo>
                    <a:pt x="217" y="103"/>
                    <a:pt x="217" y="103"/>
                    <a:pt x="217" y="103"/>
                  </a:cubicBezTo>
                  <a:cubicBezTo>
                    <a:pt x="218" y="103"/>
                    <a:pt x="218" y="103"/>
                    <a:pt x="218" y="103"/>
                  </a:cubicBezTo>
                  <a:cubicBezTo>
                    <a:pt x="219" y="103"/>
                    <a:pt x="219" y="103"/>
                    <a:pt x="219" y="103"/>
                  </a:cubicBezTo>
                  <a:cubicBezTo>
                    <a:pt x="219" y="103"/>
                    <a:pt x="219" y="103"/>
                    <a:pt x="219" y="103"/>
                  </a:cubicBezTo>
                  <a:cubicBezTo>
                    <a:pt x="221" y="103"/>
                    <a:pt x="221" y="103"/>
                    <a:pt x="221" y="103"/>
                  </a:cubicBezTo>
                  <a:cubicBezTo>
                    <a:pt x="221" y="104"/>
                    <a:pt x="221" y="104"/>
                    <a:pt x="221" y="104"/>
                  </a:cubicBezTo>
                  <a:cubicBezTo>
                    <a:pt x="221" y="104"/>
                    <a:pt x="221" y="104"/>
                    <a:pt x="221" y="104"/>
                  </a:cubicBezTo>
                  <a:cubicBezTo>
                    <a:pt x="220" y="104"/>
                    <a:pt x="220" y="104"/>
                    <a:pt x="220" y="104"/>
                  </a:cubicBezTo>
                  <a:cubicBezTo>
                    <a:pt x="221" y="105"/>
                    <a:pt x="221" y="105"/>
                    <a:pt x="221" y="105"/>
                  </a:cubicBezTo>
                  <a:cubicBezTo>
                    <a:pt x="221" y="105"/>
                    <a:pt x="221" y="105"/>
                    <a:pt x="221" y="105"/>
                  </a:cubicBezTo>
                  <a:cubicBezTo>
                    <a:pt x="221" y="106"/>
                    <a:pt x="221" y="106"/>
                    <a:pt x="221" y="106"/>
                  </a:cubicBezTo>
                  <a:cubicBezTo>
                    <a:pt x="220" y="106"/>
                    <a:pt x="220" y="106"/>
                    <a:pt x="220" y="106"/>
                  </a:cubicBezTo>
                  <a:cubicBezTo>
                    <a:pt x="220" y="107"/>
                    <a:pt x="220" y="107"/>
                    <a:pt x="220" y="107"/>
                  </a:cubicBezTo>
                  <a:cubicBezTo>
                    <a:pt x="220" y="108"/>
                    <a:pt x="220" y="108"/>
                    <a:pt x="220" y="108"/>
                  </a:cubicBezTo>
                  <a:cubicBezTo>
                    <a:pt x="221" y="107"/>
                    <a:pt x="221" y="107"/>
                    <a:pt x="221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6"/>
                    <a:pt x="223" y="106"/>
                    <a:pt x="223" y="106"/>
                  </a:cubicBezTo>
                  <a:cubicBezTo>
                    <a:pt x="222" y="107"/>
                    <a:pt x="222" y="107"/>
                    <a:pt x="222" y="107"/>
                  </a:cubicBezTo>
                  <a:cubicBezTo>
                    <a:pt x="222" y="108"/>
                    <a:pt x="222" y="108"/>
                    <a:pt x="222" y="108"/>
                  </a:cubicBezTo>
                  <a:cubicBezTo>
                    <a:pt x="222" y="109"/>
                    <a:pt x="222" y="109"/>
                    <a:pt x="222" y="109"/>
                  </a:cubicBezTo>
                  <a:cubicBezTo>
                    <a:pt x="222" y="110"/>
                    <a:pt x="222" y="110"/>
                    <a:pt x="222" y="110"/>
                  </a:cubicBezTo>
                  <a:cubicBezTo>
                    <a:pt x="220" y="110"/>
                    <a:pt x="220" y="110"/>
                    <a:pt x="220" y="110"/>
                  </a:cubicBezTo>
                  <a:cubicBezTo>
                    <a:pt x="220" y="111"/>
                    <a:pt x="220" y="111"/>
                    <a:pt x="220" y="111"/>
                  </a:cubicBezTo>
                  <a:cubicBezTo>
                    <a:pt x="219" y="111"/>
                    <a:pt x="219" y="111"/>
                    <a:pt x="219" y="111"/>
                  </a:cubicBezTo>
                  <a:cubicBezTo>
                    <a:pt x="220" y="111"/>
                    <a:pt x="220" y="111"/>
                    <a:pt x="220" y="111"/>
                  </a:cubicBezTo>
                  <a:cubicBezTo>
                    <a:pt x="219" y="112"/>
                    <a:pt x="219" y="112"/>
                    <a:pt x="219" y="112"/>
                  </a:cubicBezTo>
                  <a:cubicBezTo>
                    <a:pt x="219" y="112"/>
                    <a:pt x="219" y="112"/>
                    <a:pt x="219" y="112"/>
                  </a:cubicBezTo>
                  <a:cubicBezTo>
                    <a:pt x="219" y="112"/>
                    <a:pt x="219" y="112"/>
                    <a:pt x="219" y="112"/>
                  </a:cubicBezTo>
                  <a:cubicBezTo>
                    <a:pt x="218" y="112"/>
                    <a:pt x="218" y="112"/>
                    <a:pt x="218" y="112"/>
                  </a:cubicBezTo>
                  <a:cubicBezTo>
                    <a:pt x="218" y="113"/>
                    <a:pt x="218" y="113"/>
                    <a:pt x="218" y="113"/>
                  </a:cubicBezTo>
                  <a:cubicBezTo>
                    <a:pt x="219" y="113"/>
                    <a:pt x="219" y="113"/>
                    <a:pt x="219" y="113"/>
                  </a:cubicBezTo>
                  <a:cubicBezTo>
                    <a:pt x="219" y="114"/>
                    <a:pt x="219" y="114"/>
                    <a:pt x="219" y="114"/>
                  </a:cubicBezTo>
                  <a:cubicBezTo>
                    <a:pt x="218" y="114"/>
                    <a:pt x="218" y="114"/>
                    <a:pt x="218" y="114"/>
                  </a:cubicBezTo>
                  <a:cubicBezTo>
                    <a:pt x="219" y="115"/>
                    <a:pt x="219" y="115"/>
                    <a:pt x="219" y="115"/>
                  </a:cubicBezTo>
                  <a:cubicBezTo>
                    <a:pt x="218" y="115"/>
                    <a:pt x="218" y="115"/>
                    <a:pt x="218" y="115"/>
                  </a:cubicBezTo>
                  <a:cubicBezTo>
                    <a:pt x="217" y="115"/>
                    <a:pt x="217" y="115"/>
                    <a:pt x="217" y="115"/>
                  </a:cubicBezTo>
                  <a:cubicBezTo>
                    <a:pt x="217" y="115"/>
                    <a:pt x="217" y="115"/>
                    <a:pt x="217" y="115"/>
                  </a:cubicBezTo>
                  <a:cubicBezTo>
                    <a:pt x="216" y="115"/>
                    <a:pt x="216" y="115"/>
                    <a:pt x="216" y="115"/>
                  </a:cubicBezTo>
                  <a:cubicBezTo>
                    <a:pt x="215" y="116"/>
                    <a:pt x="215" y="116"/>
                    <a:pt x="215" y="116"/>
                  </a:cubicBezTo>
                  <a:cubicBezTo>
                    <a:pt x="215" y="116"/>
                    <a:pt x="215" y="116"/>
                    <a:pt x="215" y="116"/>
                  </a:cubicBezTo>
                  <a:cubicBezTo>
                    <a:pt x="214" y="117"/>
                    <a:pt x="214" y="117"/>
                    <a:pt x="214" y="117"/>
                  </a:cubicBezTo>
                  <a:cubicBezTo>
                    <a:pt x="213" y="116"/>
                    <a:pt x="213" y="116"/>
                    <a:pt x="213" y="116"/>
                  </a:cubicBezTo>
                  <a:cubicBezTo>
                    <a:pt x="212" y="117"/>
                    <a:pt x="212" y="117"/>
                    <a:pt x="212" y="117"/>
                  </a:cubicBezTo>
                  <a:cubicBezTo>
                    <a:pt x="211" y="116"/>
                    <a:pt x="211" y="116"/>
                    <a:pt x="211" y="116"/>
                  </a:cubicBezTo>
                  <a:cubicBezTo>
                    <a:pt x="211" y="115"/>
                    <a:pt x="211" y="115"/>
                    <a:pt x="211" y="115"/>
                  </a:cubicBezTo>
                  <a:cubicBezTo>
                    <a:pt x="212" y="114"/>
                    <a:pt x="212" y="114"/>
                    <a:pt x="212" y="114"/>
                  </a:cubicBezTo>
                  <a:cubicBezTo>
                    <a:pt x="212" y="113"/>
                    <a:pt x="212" y="113"/>
                    <a:pt x="212" y="113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5"/>
                    <a:pt x="210" y="115"/>
                    <a:pt x="210" y="115"/>
                  </a:cubicBezTo>
                  <a:cubicBezTo>
                    <a:pt x="211" y="117"/>
                    <a:pt x="211" y="117"/>
                    <a:pt x="211" y="117"/>
                  </a:cubicBezTo>
                  <a:cubicBezTo>
                    <a:pt x="211" y="117"/>
                    <a:pt x="211" y="117"/>
                    <a:pt x="211" y="117"/>
                  </a:cubicBezTo>
                  <a:cubicBezTo>
                    <a:pt x="211" y="118"/>
                    <a:pt x="211" y="118"/>
                    <a:pt x="211" y="118"/>
                  </a:cubicBezTo>
                  <a:cubicBezTo>
                    <a:pt x="210" y="118"/>
                    <a:pt x="210" y="118"/>
                    <a:pt x="210" y="118"/>
                  </a:cubicBezTo>
                  <a:cubicBezTo>
                    <a:pt x="209" y="119"/>
                    <a:pt x="209" y="119"/>
                    <a:pt x="209" y="119"/>
                  </a:cubicBezTo>
                  <a:cubicBezTo>
                    <a:pt x="209" y="119"/>
                    <a:pt x="208" y="120"/>
                    <a:pt x="208" y="120"/>
                  </a:cubicBezTo>
                  <a:close/>
                  <a:moveTo>
                    <a:pt x="223" y="101"/>
                  </a:moveTo>
                  <a:cubicBezTo>
                    <a:pt x="223" y="101"/>
                    <a:pt x="223" y="101"/>
                    <a:pt x="223" y="101"/>
                  </a:cubicBezTo>
                  <a:cubicBezTo>
                    <a:pt x="223" y="101"/>
                    <a:pt x="223" y="101"/>
                    <a:pt x="223" y="101"/>
                  </a:cubicBezTo>
                  <a:cubicBezTo>
                    <a:pt x="224" y="101"/>
                    <a:pt x="224" y="101"/>
                    <a:pt x="224" y="101"/>
                  </a:cubicBezTo>
                  <a:cubicBezTo>
                    <a:pt x="223" y="101"/>
                    <a:pt x="223" y="101"/>
                    <a:pt x="223" y="101"/>
                  </a:cubicBezTo>
                  <a:close/>
                  <a:moveTo>
                    <a:pt x="222" y="104"/>
                  </a:moveTo>
                  <a:cubicBezTo>
                    <a:pt x="223" y="104"/>
                    <a:pt x="223" y="104"/>
                    <a:pt x="223" y="10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3" y="102"/>
                    <a:pt x="223" y="102"/>
                    <a:pt x="223" y="102"/>
                  </a:cubicBezTo>
                  <a:cubicBezTo>
                    <a:pt x="223" y="102"/>
                    <a:pt x="223" y="102"/>
                    <a:pt x="223" y="102"/>
                  </a:cubicBezTo>
                  <a:cubicBezTo>
                    <a:pt x="223" y="102"/>
                    <a:pt x="223" y="102"/>
                    <a:pt x="223" y="102"/>
                  </a:cubicBezTo>
                  <a:cubicBezTo>
                    <a:pt x="222" y="103"/>
                    <a:pt x="222" y="103"/>
                    <a:pt x="222" y="103"/>
                  </a:cubicBezTo>
                  <a:cubicBezTo>
                    <a:pt x="222" y="103"/>
                    <a:pt x="222" y="103"/>
                    <a:pt x="222" y="103"/>
                  </a:cubicBezTo>
                  <a:cubicBezTo>
                    <a:pt x="222" y="104"/>
                    <a:pt x="222" y="104"/>
                    <a:pt x="222" y="104"/>
                  </a:cubicBezTo>
                  <a:cubicBezTo>
                    <a:pt x="222" y="104"/>
                    <a:pt x="222" y="104"/>
                    <a:pt x="222" y="104"/>
                  </a:cubicBezTo>
                  <a:close/>
                  <a:moveTo>
                    <a:pt x="222" y="106"/>
                  </a:move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5"/>
                  </a:cubicBezTo>
                  <a:cubicBezTo>
                    <a:pt x="222" y="105"/>
                    <a:pt x="222" y="105"/>
                    <a:pt x="222" y="105"/>
                  </a:cubicBezTo>
                  <a:cubicBezTo>
                    <a:pt x="221" y="105"/>
                    <a:pt x="221" y="105"/>
                    <a:pt x="221" y="105"/>
                  </a:cubicBezTo>
                  <a:cubicBezTo>
                    <a:pt x="221" y="106"/>
                    <a:pt x="221" y="106"/>
                    <a:pt x="221" y="106"/>
                  </a:cubicBezTo>
                  <a:cubicBezTo>
                    <a:pt x="222" y="106"/>
                    <a:pt x="222" y="106"/>
                    <a:pt x="222" y="106"/>
                  </a:cubicBezTo>
                  <a:close/>
                  <a:moveTo>
                    <a:pt x="188" y="89"/>
                  </a:moveTo>
                  <a:cubicBezTo>
                    <a:pt x="188" y="89"/>
                    <a:pt x="188" y="89"/>
                    <a:pt x="188" y="89"/>
                  </a:cubicBezTo>
                  <a:cubicBezTo>
                    <a:pt x="188" y="90"/>
                    <a:pt x="188" y="90"/>
                    <a:pt x="188" y="90"/>
                  </a:cubicBezTo>
                  <a:cubicBezTo>
                    <a:pt x="189" y="89"/>
                    <a:pt x="189" y="89"/>
                    <a:pt x="189" y="89"/>
                  </a:cubicBezTo>
                  <a:cubicBezTo>
                    <a:pt x="190" y="90"/>
                    <a:pt x="190" y="90"/>
                    <a:pt x="190" y="90"/>
                  </a:cubicBezTo>
                  <a:cubicBezTo>
                    <a:pt x="190" y="89"/>
                    <a:pt x="190" y="89"/>
                    <a:pt x="190" y="89"/>
                  </a:cubicBezTo>
                  <a:cubicBezTo>
                    <a:pt x="189" y="89"/>
                    <a:pt x="189" y="89"/>
                    <a:pt x="189" y="89"/>
                  </a:cubicBezTo>
                  <a:cubicBezTo>
                    <a:pt x="188" y="89"/>
                    <a:pt x="188" y="89"/>
                    <a:pt x="188" y="89"/>
                  </a:cubicBezTo>
                  <a:cubicBezTo>
                    <a:pt x="188" y="89"/>
                    <a:pt x="188" y="89"/>
                    <a:pt x="188" y="89"/>
                  </a:cubicBezTo>
                  <a:close/>
                  <a:moveTo>
                    <a:pt x="194" y="99"/>
                  </a:moveTo>
                  <a:cubicBezTo>
                    <a:pt x="193" y="98"/>
                    <a:pt x="193" y="98"/>
                    <a:pt x="193" y="98"/>
                  </a:cubicBezTo>
                  <a:cubicBezTo>
                    <a:pt x="193" y="96"/>
                    <a:pt x="193" y="96"/>
                    <a:pt x="193" y="96"/>
                  </a:cubicBezTo>
                  <a:cubicBezTo>
                    <a:pt x="193" y="96"/>
                    <a:pt x="193" y="96"/>
                    <a:pt x="193" y="96"/>
                  </a:cubicBezTo>
                  <a:cubicBezTo>
                    <a:pt x="193" y="95"/>
                    <a:pt x="193" y="95"/>
                    <a:pt x="193" y="95"/>
                  </a:cubicBezTo>
                  <a:cubicBezTo>
                    <a:pt x="193" y="95"/>
                    <a:pt x="193" y="95"/>
                    <a:pt x="193" y="95"/>
                  </a:cubicBezTo>
                  <a:cubicBezTo>
                    <a:pt x="192" y="94"/>
                    <a:pt x="192" y="94"/>
                    <a:pt x="192" y="94"/>
                  </a:cubicBezTo>
                  <a:cubicBezTo>
                    <a:pt x="192" y="93"/>
                    <a:pt x="192" y="93"/>
                    <a:pt x="192" y="93"/>
                  </a:cubicBezTo>
                  <a:cubicBezTo>
                    <a:pt x="192" y="92"/>
                    <a:pt x="192" y="92"/>
                    <a:pt x="192" y="92"/>
                  </a:cubicBezTo>
                  <a:cubicBezTo>
                    <a:pt x="191" y="91"/>
                    <a:pt x="191" y="91"/>
                    <a:pt x="191" y="91"/>
                  </a:cubicBezTo>
                  <a:cubicBezTo>
                    <a:pt x="191" y="91"/>
                    <a:pt x="191" y="91"/>
                    <a:pt x="191" y="91"/>
                  </a:cubicBezTo>
                  <a:cubicBezTo>
                    <a:pt x="192" y="90"/>
                    <a:pt x="192" y="90"/>
                    <a:pt x="192" y="90"/>
                  </a:cubicBezTo>
                  <a:cubicBezTo>
                    <a:pt x="193" y="90"/>
                    <a:pt x="193" y="90"/>
                    <a:pt x="193" y="90"/>
                  </a:cubicBezTo>
                  <a:cubicBezTo>
                    <a:pt x="194" y="89"/>
                    <a:pt x="194" y="89"/>
                    <a:pt x="194" y="89"/>
                  </a:cubicBezTo>
                  <a:cubicBezTo>
                    <a:pt x="195" y="89"/>
                    <a:pt x="195" y="89"/>
                    <a:pt x="195" y="89"/>
                  </a:cubicBezTo>
                  <a:cubicBezTo>
                    <a:pt x="196" y="89"/>
                    <a:pt x="196" y="89"/>
                    <a:pt x="196" y="89"/>
                  </a:cubicBezTo>
                  <a:cubicBezTo>
                    <a:pt x="196" y="89"/>
                    <a:pt x="196" y="89"/>
                    <a:pt x="196" y="89"/>
                  </a:cubicBezTo>
                  <a:cubicBezTo>
                    <a:pt x="197" y="90"/>
                    <a:pt x="197" y="90"/>
                    <a:pt x="197" y="90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199" y="90"/>
                    <a:pt x="199" y="90"/>
                    <a:pt x="199" y="90"/>
                  </a:cubicBezTo>
                  <a:cubicBezTo>
                    <a:pt x="200" y="90"/>
                    <a:pt x="200" y="90"/>
                    <a:pt x="200" y="90"/>
                  </a:cubicBezTo>
                  <a:cubicBezTo>
                    <a:pt x="200" y="91"/>
                    <a:pt x="200" y="91"/>
                    <a:pt x="200" y="91"/>
                  </a:cubicBezTo>
                  <a:cubicBezTo>
                    <a:pt x="200" y="91"/>
                    <a:pt x="200" y="91"/>
                    <a:pt x="200" y="91"/>
                  </a:cubicBezTo>
                  <a:cubicBezTo>
                    <a:pt x="200" y="92"/>
                    <a:pt x="200" y="92"/>
                    <a:pt x="200" y="92"/>
                  </a:cubicBezTo>
                  <a:cubicBezTo>
                    <a:pt x="201" y="92"/>
                    <a:pt x="201" y="92"/>
                    <a:pt x="201" y="92"/>
                  </a:cubicBezTo>
                  <a:cubicBezTo>
                    <a:pt x="201" y="93"/>
                    <a:pt x="201" y="93"/>
                    <a:pt x="201" y="93"/>
                  </a:cubicBezTo>
                  <a:cubicBezTo>
                    <a:pt x="200" y="93"/>
                    <a:pt x="200" y="93"/>
                    <a:pt x="200" y="93"/>
                  </a:cubicBezTo>
                  <a:cubicBezTo>
                    <a:pt x="200" y="94"/>
                    <a:pt x="200" y="94"/>
                    <a:pt x="200" y="94"/>
                  </a:cubicBezTo>
                  <a:cubicBezTo>
                    <a:pt x="199" y="95"/>
                    <a:pt x="199" y="95"/>
                    <a:pt x="199" y="95"/>
                  </a:cubicBezTo>
                  <a:cubicBezTo>
                    <a:pt x="199" y="95"/>
                    <a:pt x="199" y="95"/>
                    <a:pt x="199" y="95"/>
                  </a:cubicBezTo>
                  <a:cubicBezTo>
                    <a:pt x="198" y="96"/>
                    <a:pt x="198" y="96"/>
                    <a:pt x="198" y="96"/>
                  </a:cubicBezTo>
                  <a:cubicBezTo>
                    <a:pt x="196" y="97"/>
                    <a:pt x="196" y="97"/>
                    <a:pt x="196" y="97"/>
                  </a:cubicBezTo>
                  <a:cubicBezTo>
                    <a:pt x="195" y="98"/>
                    <a:pt x="195" y="98"/>
                    <a:pt x="195" y="98"/>
                  </a:cubicBezTo>
                  <a:cubicBezTo>
                    <a:pt x="195" y="98"/>
                    <a:pt x="195" y="98"/>
                    <a:pt x="195" y="98"/>
                  </a:cubicBezTo>
                  <a:cubicBezTo>
                    <a:pt x="194" y="98"/>
                    <a:pt x="194" y="98"/>
                    <a:pt x="194" y="98"/>
                  </a:cubicBezTo>
                  <a:cubicBezTo>
                    <a:pt x="194" y="99"/>
                    <a:pt x="194" y="99"/>
                    <a:pt x="194" y="99"/>
                  </a:cubicBezTo>
                  <a:cubicBezTo>
                    <a:pt x="194" y="99"/>
                    <a:pt x="194" y="99"/>
                    <a:pt x="194" y="99"/>
                  </a:cubicBezTo>
                  <a:close/>
                  <a:moveTo>
                    <a:pt x="226" y="115"/>
                  </a:moveTo>
                  <a:cubicBezTo>
                    <a:pt x="224" y="114"/>
                    <a:pt x="224" y="114"/>
                    <a:pt x="224" y="114"/>
                  </a:cubicBezTo>
                  <a:cubicBezTo>
                    <a:pt x="224" y="114"/>
                    <a:pt x="224" y="114"/>
                    <a:pt x="224" y="114"/>
                  </a:cubicBezTo>
                  <a:cubicBezTo>
                    <a:pt x="222" y="114"/>
                    <a:pt x="222" y="114"/>
                    <a:pt x="222" y="114"/>
                  </a:cubicBezTo>
                  <a:cubicBezTo>
                    <a:pt x="223" y="113"/>
                    <a:pt x="223" y="113"/>
                    <a:pt x="223" y="113"/>
                  </a:cubicBezTo>
                  <a:cubicBezTo>
                    <a:pt x="223" y="113"/>
                    <a:pt x="223" y="113"/>
                    <a:pt x="223" y="113"/>
                  </a:cubicBezTo>
                  <a:cubicBezTo>
                    <a:pt x="224" y="113"/>
                    <a:pt x="224" y="113"/>
                    <a:pt x="224" y="113"/>
                  </a:cubicBezTo>
                  <a:cubicBezTo>
                    <a:pt x="224" y="113"/>
                    <a:pt x="224" y="113"/>
                    <a:pt x="224" y="113"/>
                  </a:cubicBezTo>
                  <a:cubicBezTo>
                    <a:pt x="224" y="113"/>
                    <a:pt x="224" y="113"/>
                    <a:pt x="224" y="113"/>
                  </a:cubicBezTo>
                  <a:cubicBezTo>
                    <a:pt x="223" y="113"/>
                    <a:pt x="223" y="113"/>
                    <a:pt x="223" y="113"/>
                  </a:cubicBezTo>
                  <a:cubicBezTo>
                    <a:pt x="223" y="112"/>
                    <a:pt x="223" y="112"/>
                    <a:pt x="223" y="112"/>
                  </a:cubicBezTo>
                  <a:cubicBezTo>
                    <a:pt x="224" y="111"/>
                    <a:pt x="224" y="111"/>
                    <a:pt x="224" y="111"/>
                  </a:cubicBezTo>
                  <a:cubicBezTo>
                    <a:pt x="225" y="110"/>
                    <a:pt x="225" y="110"/>
                    <a:pt x="225" y="110"/>
                  </a:cubicBezTo>
                  <a:cubicBezTo>
                    <a:pt x="225" y="109"/>
                    <a:pt x="225" y="109"/>
                    <a:pt x="225" y="109"/>
                  </a:cubicBezTo>
                  <a:cubicBezTo>
                    <a:pt x="225" y="109"/>
                    <a:pt x="225" y="109"/>
                    <a:pt x="225" y="109"/>
                  </a:cubicBezTo>
                  <a:cubicBezTo>
                    <a:pt x="225" y="108"/>
                    <a:pt x="225" y="108"/>
                    <a:pt x="225" y="108"/>
                  </a:cubicBezTo>
                  <a:cubicBezTo>
                    <a:pt x="224" y="108"/>
                    <a:pt x="224" y="108"/>
                    <a:pt x="224" y="108"/>
                  </a:cubicBezTo>
                  <a:cubicBezTo>
                    <a:pt x="225" y="107"/>
                    <a:pt x="225" y="107"/>
                    <a:pt x="225" y="107"/>
                  </a:cubicBezTo>
                  <a:cubicBezTo>
                    <a:pt x="225" y="106"/>
                    <a:pt x="225" y="106"/>
                    <a:pt x="225" y="106"/>
                  </a:cubicBezTo>
                  <a:cubicBezTo>
                    <a:pt x="226" y="105"/>
                    <a:pt x="226" y="105"/>
                    <a:pt x="226" y="105"/>
                  </a:cubicBezTo>
                  <a:cubicBezTo>
                    <a:pt x="226" y="104"/>
                    <a:pt x="226" y="104"/>
                    <a:pt x="226" y="104"/>
                  </a:cubicBezTo>
                  <a:cubicBezTo>
                    <a:pt x="226" y="104"/>
                    <a:pt x="226" y="104"/>
                    <a:pt x="226" y="104"/>
                  </a:cubicBezTo>
                  <a:cubicBezTo>
                    <a:pt x="227" y="103"/>
                    <a:pt x="227" y="103"/>
                    <a:pt x="227" y="103"/>
                  </a:cubicBezTo>
                  <a:cubicBezTo>
                    <a:pt x="227" y="102"/>
                    <a:pt x="227" y="102"/>
                    <a:pt x="227" y="102"/>
                  </a:cubicBezTo>
                  <a:cubicBezTo>
                    <a:pt x="228" y="102"/>
                    <a:pt x="228" y="102"/>
                    <a:pt x="228" y="102"/>
                  </a:cubicBezTo>
                  <a:cubicBezTo>
                    <a:pt x="228" y="101"/>
                    <a:pt x="228" y="101"/>
                    <a:pt x="228" y="101"/>
                  </a:cubicBezTo>
                  <a:cubicBezTo>
                    <a:pt x="229" y="100"/>
                    <a:pt x="229" y="100"/>
                    <a:pt x="229" y="100"/>
                  </a:cubicBezTo>
                  <a:cubicBezTo>
                    <a:pt x="229" y="99"/>
                    <a:pt x="229" y="99"/>
                    <a:pt x="229" y="99"/>
                  </a:cubicBezTo>
                  <a:cubicBezTo>
                    <a:pt x="230" y="99"/>
                    <a:pt x="230" y="99"/>
                    <a:pt x="230" y="99"/>
                  </a:cubicBezTo>
                  <a:cubicBezTo>
                    <a:pt x="230" y="98"/>
                    <a:pt x="230" y="98"/>
                    <a:pt x="230" y="98"/>
                  </a:cubicBezTo>
                  <a:cubicBezTo>
                    <a:pt x="230" y="98"/>
                    <a:pt x="230" y="98"/>
                    <a:pt x="230" y="98"/>
                  </a:cubicBezTo>
                  <a:cubicBezTo>
                    <a:pt x="230" y="97"/>
                    <a:pt x="230" y="97"/>
                    <a:pt x="230" y="97"/>
                  </a:cubicBezTo>
                  <a:cubicBezTo>
                    <a:pt x="231" y="97"/>
                    <a:pt x="231" y="97"/>
                    <a:pt x="231" y="97"/>
                  </a:cubicBezTo>
                  <a:cubicBezTo>
                    <a:pt x="232" y="98"/>
                    <a:pt x="232" y="98"/>
                    <a:pt x="232" y="98"/>
                  </a:cubicBezTo>
                  <a:cubicBezTo>
                    <a:pt x="232" y="99"/>
                    <a:pt x="232" y="99"/>
                    <a:pt x="232" y="99"/>
                  </a:cubicBezTo>
                  <a:cubicBezTo>
                    <a:pt x="233" y="99"/>
                    <a:pt x="233" y="99"/>
                    <a:pt x="233" y="99"/>
                  </a:cubicBezTo>
                  <a:cubicBezTo>
                    <a:pt x="233" y="98"/>
                    <a:pt x="233" y="98"/>
                    <a:pt x="233" y="98"/>
                  </a:cubicBezTo>
                  <a:cubicBezTo>
                    <a:pt x="232" y="97"/>
                    <a:pt x="232" y="97"/>
                    <a:pt x="232" y="97"/>
                  </a:cubicBezTo>
                  <a:cubicBezTo>
                    <a:pt x="232" y="97"/>
                    <a:pt x="232" y="97"/>
                    <a:pt x="232" y="97"/>
                  </a:cubicBezTo>
                  <a:cubicBezTo>
                    <a:pt x="233" y="97"/>
                    <a:pt x="233" y="97"/>
                    <a:pt x="233" y="97"/>
                  </a:cubicBezTo>
                  <a:cubicBezTo>
                    <a:pt x="232" y="96"/>
                    <a:pt x="232" y="96"/>
                    <a:pt x="232" y="96"/>
                  </a:cubicBezTo>
                  <a:cubicBezTo>
                    <a:pt x="233" y="95"/>
                    <a:pt x="233" y="95"/>
                    <a:pt x="233" y="95"/>
                  </a:cubicBezTo>
                  <a:cubicBezTo>
                    <a:pt x="235" y="94"/>
                    <a:pt x="235" y="94"/>
                    <a:pt x="235" y="94"/>
                  </a:cubicBezTo>
                  <a:cubicBezTo>
                    <a:pt x="236" y="94"/>
                    <a:pt x="236" y="94"/>
                    <a:pt x="236" y="94"/>
                  </a:cubicBezTo>
                  <a:cubicBezTo>
                    <a:pt x="237" y="94"/>
                    <a:pt x="237" y="94"/>
                    <a:pt x="237" y="94"/>
                  </a:cubicBezTo>
                  <a:cubicBezTo>
                    <a:pt x="237" y="95"/>
                    <a:pt x="237" y="95"/>
                    <a:pt x="237" y="95"/>
                  </a:cubicBezTo>
                  <a:cubicBezTo>
                    <a:pt x="238" y="94"/>
                    <a:pt x="238" y="94"/>
                    <a:pt x="238" y="94"/>
                  </a:cubicBezTo>
                  <a:cubicBezTo>
                    <a:pt x="238" y="95"/>
                    <a:pt x="238" y="95"/>
                    <a:pt x="238" y="95"/>
                  </a:cubicBezTo>
                  <a:cubicBezTo>
                    <a:pt x="239" y="95"/>
                    <a:pt x="239" y="95"/>
                    <a:pt x="239" y="95"/>
                  </a:cubicBezTo>
                  <a:cubicBezTo>
                    <a:pt x="240" y="95"/>
                    <a:pt x="240" y="95"/>
                    <a:pt x="240" y="95"/>
                  </a:cubicBezTo>
                  <a:cubicBezTo>
                    <a:pt x="241" y="95"/>
                    <a:pt x="241" y="95"/>
                    <a:pt x="241" y="95"/>
                  </a:cubicBezTo>
                  <a:cubicBezTo>
                    <a:pt x="241" y="96"/>
                    <a:pt x="241" y="96"/>
                    <a:pt x="241" y="96"/>
                  </a:cubicBezTo>
                  <a:cubicBezTo>
                    <a:pt x="242" y="96"/>
                    <a:pt x="242" y="96"/>
                    <a:pt x="242" y="96"/>
                  </a:cubicBezTo>
                  <a:cubicBezTo>
                    <a:pt x="242" y="96"/>
                    <a:pt x="242" y="96"/>
                    <a:pt x="242" y="96"/>
                  </a:cubicBezTo>
                  <a:cubicBezTo>
                    <a:pt x="243" y="97"/>
                    <a:pt x="243" y="97"/>
                    <a:pt x="243" y="97"/>
                  </a:cubicBezTo>
                  <a:cubicBezTo>
                    <a:pt x="242" y="97"/>
                    <a:pt x="242" y="97"/>
                    <a:pt x="242" y="97"/>
                  </a:cubicBezTo>
                  <a:cubicBezTo>
                    <a:pt x="243" y="98"/>
                    <a:pt x="243" y="98"/>
                    <a:pt x="243" y="98"/>
                  </a:cubicBezTo>
                  <a:cubicBezTo>
                    <a:pt x="243" y="97"/>
                    <a:pt x="243" y="97"/>
                    <a:pt x="243" y="97"/>
                  </a:cubicBezTo>
                  <a:cubicBezTo>
                    <a:pt x="245" y="97"/>
                    <a:pt x="245" y="97"/>
                    <a:pt x="245" y="97"/>
                  </a:cubicBezTo>
                  <a:cubicBezTo>
                    <a:pt x="247" y="98"/>
                    <a:pt x="247" y="98"/>
                    <a:pt x="247" y="98"/>
                  </a:cubicBezTo>
                  <a:cubicBezTo>
                    <a:pt x="248" y="98"/>
                    <a:pt x="248" y="98"/>
                    <a:pt x="248" y="98"/>
                  </a:cubicBezTo>
                  <a:cubicBezTo>
                    <a:pt x="248" y="99"/>
                    <a:pt x="248" y="99"/>
                    <a:pt x="248" y="99"/>
                  </a:cubicBezTo>
                  <a:cubicBezTo>
                    <a:pt x="248" y="99"/>
                    <a:pt x="248" y="99"/>
                    <a:pt x="248" y="99"/>
                  </a:cubicBezTo>
                  <a:cubicBezTo>
                    <a:pt x="249" y="100"/>
                    <a:pt x="249" y="100"/>
                    <a:pt x="249" y="100"/>
                  </a:cubicBezTo>
                  <a:cubicBezTo>
                    <a:pt x="248" y="100"/>
                    <a:pt x="248" y="100"/>
                    <a:pt x="248" y="100"/>
                  </a:cubicBezTo>
                  <a:cubicBezTo>
                    <a:pt x="248" y="100"/>
                    <a:pt x="248" y="100"/>
                    <a:pt x="248" y="100"/>
                  </a:cubicBezTo>
                  <a:cubicBezTo>
                    <a:pt x="247" y="101"/>
                    <a:pt x="247" y="101"/>
                    <a:pt x="247" y="101"/>
                  </a:cubicBezTo>
                  <a:cubicBezTo>
                    <a:pt x="246" y="102"/>
                    <a:pt x="246" y="102"/>
                    <a:pt x="246" y="102"/>
                  </a:cubicBezTo>
                  <a:cubicBezTo>
                    <a:pt x="246" y="103"/>
                    <a:pt x="246" y="103"/>
                    <a:pt x="246" y="103"/>
                  </a:cubicBezTo>
                  <a:cubicBezTo>
                    <a:pt x="245" y="103"/>
                    <a:pt x="245" y="103"/>
                    <a:pt x="245" y="103"/>
                  </a:cubicBezTo>
                  <a:cubicBezTo>
                    <a:pt x="245" y="103"/>
                    <a:pt x="245" y="103"/>
                    <a:pt x="245" y="103"/>
                  </a:cubicBezTo>
                  <a:cubicBezTo>
                    <a:pt x="243" y="104"/>
                    <a:pt x="243" y="104"/>
                    <a:pt x="243" y="104"/>
                  </a:cubicBezTo>
                  <a:cubicBezTo>
                    <a:pt x="242" y="106"/>
                    <a:pt x="242" y="106"/>
                    <a:pt x="242" y="106"/>
                  </a:cubicBezTo>
                  <a:cubicBezTo>
                    <a:pt x="241" y="106"/>
                    <a:pt x="241" y="106"/>
                    <a:pt x="241" y="106"/>
                  </a:cubicBezTo>
                  <a:cubicBezTo>
                    <a:pt x="241" y="106"/>
                    <a:pt x="241" y="106"/>
                    <a:pt x="241" y="106"/>
                  </a:cubicBezTo>
                  <a:cubicBezTo>
                    <a:pt x="241" y="106"/>
                    <a:pt x="241" y="106"/>
                    <a:pt x="241" y="106"/>
                  </a:cubicBezTo>
                  <a:cubicBezTo>
                    <a:pt x="241" y="107"/>
                    <a:pt x="241" y="107"/>
                    <a:pt x="241" y="107"/>
                  </a:cubicBezTo>
                  <a:cubicBezTo>
                    <a:pt x="239" y="108"/>
                    <a:pt x="239" y="108"/>
                    <a:pt x="239" y="108"/>
                  </a:cubicBezTo>
                  <a:cubicBezTo>
                    <a:pt x="238" y="109"/>
                    <a:pt x="238" y="109"/>
                    <a:pt x="238" y="109"/>
                  </a:cubicBezTo>
                  <a:cubicBezTo>
                    <a:pt x="237" y="110"/>
                    <a:pt x="237" y="110"/>
                    <a:pt x="237" y="110"/>
                  </a:cubicBezTo>
                  <a:cubicBezTo>
                    <a:pt x="236" y="110"/>
                    <a:pt x="236" y="110"/>
                    <a:pt x="236" y="110"/>
                  </a:cubicBezTo>
                  <a:cubicBezTo>
                    <a:pt x="235" y="110"/>
                    <a:pt x="235" y="110"/>
                    <a:pt x="235" y="110"/>
                  </a:cubicBezTo>
                  <a:cubicBezTo>
                    <a:pt x="235" y="109"/>
                    <a:pt x="235" y="109"/>
                    <a:pt x="235" y="109"/>
                  </a:cubicBezTo>
                  <a:cubicBezTo>
                    <a:pt x="234" y="110"/>
                    <a:pt x="234" y="110"/>
                    <a:pt x="234" y="110"/>
                  </a:cubicBezTo>
                  <a:cubicBezTo>
                    <a:pt x="233" y="109"/>
                    <a:pt x="233" y="109"/>
                    <a:pt x="233" y="109"/>
                  </a:cubicBezTo>
                  <a:cubicBezTo>
                    <a:pt x="233" y="108"/>
                    <a:pt x="233" y="108"/>
                    <a:pt x="233" y="108"/>
                  </a:cubicBezTo>
                  <a:cubicBezTo>
                    <a:pt x="233" y="108"/>
                    <a:pt x="233" y="108"/>
                    <a:pt x="233" y="108"/>
                  </a:cubicBezTo>
                  <a:cubicBezTo>
                    <a:pt x="232" y="108"/>
                    <a:pt x="232" y="108"/>
                    <a:pt x="232" y="108"/>
                  </a:cubicBezTo>
                  <a:cubicBezTo>
                    <a:pt x="231" y="108"/>
                    <a:pt x="231" y="108"/>
                    <a:pt x="231" y="108"/>
                  </a:cubicBezTo>
                  <a:cubicBezTo>
                    <a:pt x="230" y="108"/>
                    <a:pt x="230" y="108"/>
                    <a:pt x="230" y="108"/>
                  </a:cubicBezTo>
                  <a:cubicBezTo>
                    <a:pt x="230" y="108"/>
                    <a:pt x="230" y="108"/>
                    <a:pt x="230" y="108"/>
                  </a:cubicBezTo>
                  <a:cubicBezTo>
                    <a:pt x="229" y="108"/>
                    <a:pt x="229" y="108"/>
                    <a:pt x="229" y="108"/>
                  </a:cubicBezTo>
                  <a:cubicBezTo>
                    <a:pt x="229" y="108"/>
                    <a:pt x="229" y="108"/>
                    <a:pt x="229" y="108"/>
                  </a:cubicBezTo>
                  <a:cubicBezTo>
                    <a:pt x="229" y="108"/>
                    <a:pt x="229" y="108"/>
                    <a:pt x="229" y="108"/>
                  </a:cubicBezTo>
                  <a:cubicBezTo>
                    <a:pt x="231" y="108"/>
                    <a:pt x="231" y="108"/>
                    <a:pt x="231" y="108"/>
                  </a:cubicBezTo>
                  <a:cubicBezTo>
                    <a:pt x="231" y="109"/>
                    <a:pt x="231" y="109"/>
                    <a:pt x="231" y="109"/>
                  </a:cubicBezTo>
                  <a:cubicBezTo>
                    <a:pt x="230" y="110"/>
                    <a:pt x="230" y="110"/>
                    <a:pt x="230" y="110"/>
                  </a:cubicBezTo>
                  <a:cubicBezTo>
                    <a:pt x="231" y="110"/>
                    <a:pt x="231" y="110"/>
                    <a:pt x="231" y="110"/>
                  </a:cubicBezTo>
                  <a:cubicBezTo>
                    <a:pt x="231" y="111"/>
                    <a:pt x="231" y="111"/>
                    <a:pt x="231" y="111"/>
                  </a:cubicBezTo>
                  <a:cubicBezTo>
                    <a:pt x="230" y="112"/>
                    <a:pt x="230" y="112"/>
                    <a:pt x="230" y="112"/>
                  </a:cubicBezTo>
                  <a:cubicBezTo>
                    <a:pt x="230" y="112"/>
                    <a:pt x="230" y="112"/>
                    <a:pt x="230" y="112"/>
                  </a:cubicBezTo>
                  <a:cubicBezTo>
                    <a:pt x="229" y="113"/>
                    <a:pt x="229" y="113"/>
                    <a:pt x="229" y="113"/>
                  </a:cubicBezTo>
                  <a:cubicBezTo>
                    <a:pt x="228" y="113"/>
                    <a:pt x="228" y="113"/>
                    <a:pt x="228" y="113"/>
                  </a:cubicBezTo>
                  <a:cubicBezTo>
                    <a:pt x="228" y="113"/>
                    <a:pt x="228" y="113"/>
                    <a:pt x="228" y="113"/>
                  </a:cubicBezTo>
                  <a:cubicBezTo>
                    <a:pt x="227" y="114"/>
                    <a:pt x="227" y="114"/>
                    <a:pt x="227" y="114"/>
                  </a:cubicBezTo>
                  <a:cubicBezTo>
                    <a:pt x="227" y="114"/>
                    <a:pt x="227" y="114"/>
                    <a:pt x="227" y="114"/>
                  </a:cubicBezTo>
                  <a:cubicBezTo>
                    <a:pt x="226" y="114"/>
                    <a:pt x="226" y="114"/>
                    <a:pt x="226" y="114"/>
                  </a:cubicBezTo>
                  <a:cubicBezTo>
                    <a:pt x="226" y="115"/>
                    <a:pt x="226" y="115"/>
                    <a:pt x="226" y="115"/>
                  </a:cubicBezTo>
                  <a:cubicBezTo>
                    <a:pt x="226" y="115"/>
                    <a:pt x="226" y="115"/>
                    <a:pt x="226" y="115"/>
                  </a:cubicBezTo>
                  <a:close/>
                  <a:moveTo>
                    <a:pt x="280" y="119"/>
                  </a:moveTo>
                  <a:cubicBezTo>
                    <a:pt x="279" y="118"/>
                    <a:pt x="279" y="118"/>
                    <a:pt x="279" y="118"/>
                  </a:cubicBezTo>
                  <a:cubicBezTo>
                    <a:pt x="278" y="118"/>
                    <a:pt x="278" y="118"/>
                    <a:pt x="278" y="118"/>
                  </a:cubicBezTo>
                  <a:cubicBezTo>
                    <a:pt x="278" y="117"/>
                    <a:pt x="278" y="117"/>
                    <a:pt x="278" y="117"/>
                  </a:cubicBezTo>
                  <a:cubicBezTo>
                    <a:pt x="277" y="117"/>
                    <a:pt x="277" y="117"/>
                    <a:pt x="277" y="117"/>
                  </a:cubicBezTo>
                  <a:cubicBezTo>
                    <a:pt x="277" y="116"/>
                    <a:pt x="277" y="116"/>
                    <a:pt x="277" y="116"/>
                  </a:cubicBezTo>
                  <a:cubicBezTo>
                    <a:pt x="277" y="115"/>
                    <a:pt x="277" y="115"/>
                    <a:pt x="277" y="115"/>
                  </a:cubicBezTo>
                  <a:cubicBezTo>
                    <a:pt x="278" y="114"/>
                    <a:pt x="278" y="114"/>
                    <a:pt x="278" y="114"/>
                  </a:cubicBezTo>
                  <a:cubicBezTo>
                    <a:pt x="278" y="114"/>
                    <a:pt x="278" y="114"/>
                    <a:pt x="278" y="114"/>
                  </a:cubicBezTo>
                  <a:cubicBezTo>
                    <a:pt x="278" y="113"/>
                    <a:pt x="278" y="113"/>
                    <a:pt x="278" y="113"/>
                  </a:cubicBezTo>
                  <a:cubicBezTo>
                    <a:pt x="278" y="113"/>
                    <a:pt x="278" y="113"/>
                    <a:pt x="278" y="113"/>
                  </a:cubicBezTo>
                  <a:cubicBezTo>
                    <a:pt x="277" y="112"/>
                    <a:pt x="277" y="112"/>
                    <a:pt x="277" y="112"/>
                  </a:cubicBezTo>
                  <a:cubicBezTo>
                    <a:pt x="277" y="112"/>
                    <a:pt x="277" y="112"/>
                    <a:pt x="277" y="112"/>
                  </a:cubicBezTo>
                  <a:cubicBezTo>
                    <a:pt x="277" y="110"/>
                    <a:pt x="277" y="110"/>
                    <a:pt x="277" y="110"/>
                  </a:cubicBezTo>
                  <a:cubicBezTo>
                    <a:pt x="278" y="110"/>
                    <a:pt x="278" y="110"/>
                    <a:pt x="278" y="110"/>
                  </a:cubicBezTo>
                  <a:cubicBezTo>
                    <a:pt x="278" y="110"/>
                    <a:pt x="278" y="110"/>
                    <a:pt x="278" y="110"/>
                  </a:cubicBezTo>
                  <a:cubicBezTo>
                    <a:pt x="278" y="109"/>
                    <a:pt x="278" y="109"/>
                    <a:pt x="278" y="109"/>
                  </a:cubicBezTo>
                  <a:cubicBezTo>
                    <a:pt x="279" y="108"/>
                    <a:pt x="279" y="108"/>
                    <a:pt x="279" y="108"/>
                  </a:cubicBezTo>
                  <a:cubicBezTo>
                    <a:pt x="279" y="107"/>
                    <a:pt x="279" y="107"/>
                    <a:pt x="279" y="107"/>
                  </a:cubicBezTo>
                  <a:cubicBezTo>
                    <a:pt x="280" y="107"/>
                    <a:pt x="280" y="107"/>
                    <a:pt x="280" y="107"/>
                  </a:cubicBezTo>
                  <a:cubicBezTo>
                    <a:pt x="280" y="108"/>
                    <a:pt x="280" y="108"/>
                    <a:pt x="280" y="108"/>
                  </a:cubicBezTo>
                  <a:cubicBezTo>
                    <a:pt x="280" y="108"/>
                    <a:pt x="280" y="108"/>
                    <a:pt x="280" y="108"/>
                  </a:cubicBezTo>
                  <a:cubicBezTo>
                    <a:pt x="282" y="109"/>
                    <a:pt x="282" y="109"/>
                    <a:pt x="282" y="109"/>
                  </a:cubicBezTo>
                  <a:cubicBezTo>
                    <a:pt x="283" y="109"/>
                    <a:pt x="283" y="109"/>
                    <a:pt x="283" y="109"/>
                  </a:cubicBezTo>
                  <a:cubicBezTo>
                    <a:pt x="284" y="110"/>
                    <a:pt x="284" y="110"/>
                    <a:pt x="284" y="110"/>
                  </a:cubicBezTo>
                  <a:cubicBezTo>
                    <a:pt x="284" y="109"/>
                    <a:pt x="284" y="109"/>
                    <a:pt x="284" y="109"/>
                  </a:cubicBezTo>
                  <a:cubicBezTo>
                    <a:pt x="286" y="110"/>
                    <a:pt x="286" y="110"/>
                    <a:pt x="286" y="110"/>
                  </a:cubicBezTo>
                  <a:cubicBezTo>
                    <a:pt x="287" y="110"/>
                    <a:pt x="287" y="110"/>
                    <a:pt x="287" y="110"/>
                  </a:cubicBezTo>
                  <a:cubicBezTo>
                    <a:pt x="287" y="110"/>
                    <a:pt x="287" y="110"/>
                    <a:pt x="287" y="110"/>
                  </a:cubicBezTo>
                  <a:cubicBezTo>
                    <a:pt x="288" y="111"/>
                    <a:pt x="288" y="111"/>
                    <a:pt x="288" y="111"/>
                  </a:cubicBezTo>
                  <a:cubicBezTo>
                    <a:pt x="289" y="112"/>
                    <a:pt x="289" y="112"/>
                    <a:pt x="289" y="112"/>
                  </a:cubicBezTo>
                  <a:cubicBezTo>
                    <a:pt x="289" y="112"/>
                    <a:pt x="289" y="112"/>
                    <a:pt x="289" y="112"/>
                  </a:cubicBezTo>
                  <a:cubicBezTo>
                    <a:pt x="289" y="113"/>
                    <a:pt x="289" y="113"/>
                    <a:pt x="289" y="113"/>
                  </a:cubicBezTo>
                  <a:cubicBezTo>
                    <a:pt x="289" y="114"/>
                    <a:pt x="289" y="114"/>
                    <a:pt x="289" y="114"/>
                  </a:cubicBezTo>
                  <a:cubicBezTo>
                    <a:pt x="290" y="114"/>
                    <a:pt x="290" y="114"/>
                    <a:pt x="290" y="114"/>
                  </a:cubicBezTo>
                  <a:cubicBezTo>
                    <a:pt x="290" y="115"/>
                    <a:pt x="290" y="115"/>
                    <a:pt x="290" y="115"/>
                  </a:cubicBezTo>
                  <a:cubicBezTo>
                    <a:pt x="290" y="115"/>
                    <a:pt x="290" y="115"/>
                    <a:pt x="290" y="115"/>
                  </a:cubicBezTo>
                  <a:cubicBezTo>
                    <a:pt x="290" y="116"/>
                    <a:pt x="290" y="116"/>
                    <a:pt x="290" y="116"/>
                  </a:cubicBezTo>
                  <a:cubicBezTo>
                    <a:pt x="290" y="117"/>
                    <a:pt x="290" y="117"/>
                    <a:pt x="290" y="117"/>
                  </a:cubicBezTo>
                  <a:cubicBezTo>
                    <a:pt x="290" y="117"/>
                    <a:pt x="290" y="117"/>
                    <a:pt x="290" y="117"/>
                  </a:cubicBezTo>
                  <a:cubicBezTo>
                    <a:pt x="290" y="118"/>
                    <a:pt x="290" y="118"/>
                    <a:pt x="290" y="118"/>
                  </a:cubicBezTo>
                  <a:cubicBezTo>
                    <a:pt x="291" y="118"/>
                    <a:pt x="291" y="118"/>
                    <a:pt x="291" y="118"/>
                  </a:cubicBezTo>
                  <a:cubicBezTo>
                    <a:pt x="291" y="119"/>
                    <a:pt x="291" y="119"/>
                    <a:pt x="291" y="119"/>
                  </a:cubicBezTo>
                  <a:cubicBezTo>
                    <a:pt x="290" y="119"/>
                    <a:pt x="290" y="119"/>
                    <a:pt x="290" y="119"/>
                  </a:cubicBezTo>
                  <a:cubicBezTo>
                    <a:pt x="290" y="119"/>
                    <a:pt x="290" y="119"/>
                    <a:pt x="290" y="119"/>
                  </a:cubicBezTo>
                  <a:cubicBezTo>
                    <a:pt x="288" y="119"/>
                    <a:pt x="288" y="119"/>
                    <a:pt x="288" y="119"/>
                  </a:cubicBezTo>
                  <a:cubicBezTo>
                    <a:pt x="288" y="119"/>
                    <a:pt x="288" y="119"/>
                    <a:pt x="288" y="119"/>
                  </a:cubicBezTo>
                  <a:cubicBezTo>
                    <a:pt x="286" y="118"/>
                    <a:pt x="286" y="118"/>
                    <a:pt x="286" y="118"/>
                  </a:cubicBezTo>
                  <a:cubicBezTo>
                    <a:pt x="286" y="118"/>
                    <a:pt x="286" y="118"/>
                    <a:pt x="286" y="118"/>
                  </a:cubicBezTo>
                  <a:cubicBezTo>
                    <a:pt x="285" y="118"/>
                    <a:pt x="285" y="118"/>
                    <a:pt x="285" y="118"/>
                  </a:cubicBezTo>
                  <a:cubicBezTo>
                    <a:pt x="284" y="118"/>
                    <a:pt x="284" y="118"/>
                    <a:pt x="284" y="118"/>
                  </a:cubicBezTo>
                  <a:cubicBezTo>
                    <a:pt x="284" y="117"/>
                    <a:pt x="284" y="117"/>
                    <a:pt x="284" y="117"/>
                  </a:cubicBezTo>
                  <a:cubicBezTo>
                    <a:pt x="282" y="118"/>
                    <a:pt x="282" y="118"/>
                    <a:pt x="282" y="118"/>
                  </a:cubicBezTo>
                  <a:cubicBezTo>
                    <a:pt x="282" y="118"/>
                    <a:pt x="282" y="118"/>
                    <a:pt x="282" y="118"/>
                  </a:cubicBezTo>
                  <a:cubicBezTo>
                    <a:pt x="281" y="119"/>
                    <a:pt x="281" y="119"/>
                    <a:pt x="281" y="119"/>
                  </a:cubicBezTo>
                  <a:cubicBezTo>
                    <a:pt x="280" y="119"/>
                    <a:pt x="280" y="119"/>
                    <a:pt x="280" y="119"/>
                  </a:cubicBezTo>
                  <a:close/>
                  <a:moveTo>
                    <a:pt x="275" y="120"/>
                  </a:moveTo>
                  <a:cubicBezTo>
                    <a:pt x="275" y="119"/>
                    <a:pt x="275" y="119"/>
                    <a:pt x="275" y="119"/>
                  </a:cubicBezTo>
                  <a:cubicBezTo>
                    <a:pt x="275" y="119"/>
                    <a:pt x="275" y="119"/>
                    <a:pt x="275" y="119"/>
                  </a:cubicBezTo>
                  <a:cubicBezTo>
                    <a:pt x="276" y="119"/>
                    <a:pt x="276" y="119"/>
                    <a:pt x="276" y="119"/>
                  </a:cubicBezTo>
                  <a:cubicBezTo>
                    <a:pt x="276" y="119"/>
                    <a:pt x="276" y="119"/>
                    <a:pt x="276" y="119"/>
                  </a:cubicBezTo>
                  <a:cubicBezTo>
                    <a:pt x="275" y="120"/>
                    <a:pt x="275" y="120"/>
                    <a:pt x="275" y="120"/>
                  </a:cubicBezTo>
                  <a:close/>
                  <a:moveTo>
                    <a:pt x="276" y="121"/>
                  </a:moveTo>
                  <a:cubicBezTo>
                    <a:pt x="276" y="120"/>
                    <a:pt x="276" y="120"/>
                    <a:pt x="276" y="120"/>
                  </a:cubicBezTo>
                  <a:cubicBezTo>
                    <a:pt x="276" y="120"/>
                    <a:pt x="276" y="120"/>
                    <a:pt x="276" y="120"/>
                  </a:cubicBezTo>
                  <a:cubicBezTo>
                    <a:pt x="277" y="120"/>
                    <a:pt x="277" y="120"/>
                    <a:pt x="277" y="120"/>
                  </a:cubicBezTo>
                  <a:cubicBezTo>
                    <a:pt x="277" y="120"/>
                    <a:pt x="277" y="120"/>
                    <a:pt x="277" y="120"/>
                  </a:cubicBezTo>
                  <a:cubicBezTo>
                    <a:pt x="276" y="121"/>
                    <a:pt x="276" y="121"/>
                    <a:pt x="276" y="121"/>
                  </a:cubicBezTo>
                  <a:close/>
                  <a:moveTo>
                    <a:pt x="279" y="121"/>
                  </a:moveTo>
                  <a:cubicBezTo>
                    <a:pt x="278" y="120"/>
                    <a:pt x="278" y="120"/>
                    <a:pt x="278" y="120"/>
                  </a:cubicBezTo>
                  <a:cubicBezTo>
                    <a:pt x="278" y="120"/>
                    <a:pt x="278" y="120"/>
                    <a:pt x="278" y="120"/>
                  </a:cubicBezTo>
                  <a:cubicBezTo>
                    <a:pt x="278" y="120"/>
                    <a:pt x="278" y="120"/>
                    <a:pt x="278" y="120"/>
                  </a:cubicBezTo>
                  <a:cubicBezTo>
                    <a:pt x="279" y="120"/>
                    <a:pt x="279" y="120"/>
                    <a:pt x="279" y="120"/>
                  </a:cubicBezTo>
                  <a:cubicBezTo>
                    <a:pt x="279" y="121"/>
                    <a:pt x="279" y="121"/>
                    <a:pt x="279" y="121"/>
                  </a:cubicBezTo>
                  <a:close/>
                  <a:moveTo>
                    <a:pt x="224" y="138"/>
                  </a:moveTo>
                  <a:cubicBezTo>
                    <a:pt x="224" y="137"/>
                    <a:pt x="224" y="137"/>
                    <a:pt x="224" y="137"/>
                  </a:cubicBezTo>
                  <a:cubicBezTo>
                    <a:pt x="224" y="137"/>
                    <a:pt x="224" y="137"/>
                    <a:pt x="224" y="137"/>
                  </a:cubicBezTo>
                  <a:cubicBezTo>
                    <a:pt x="224" y="137"/>
                    <a:pt x="224" y="137"/>
                    <a:pt x="224" y="137"/>
                  </a:cubicBezTo>
                  <a:cubicBezTo>
                    <a:pt x="225" y="137"/>
                    <a:pt x="225" y="137"/>
                    <a:pt x="225" y="137"/>
                  </a:cubicBezTo>
                  <a:cubicBezTo>
                    <a:pt x="225" y="137"/>
                    <a:pt x="225" y="137"/>
                    <a:pt x="225" y="137"/>
                  </a:cubicBezTo>
                  <a:cubicBezTo>
                    <a:pt x="224" y="137"/>
                    <a:pt x="224" y="137"/>
                    <a:pt x="224" y="137"/>
                  </a:cubicBezTo>
                  <a:cubicBezTo>
                    <a:pt x="224" y="138"/>
                    <a:pt x="224" y="138"/>
                    <a:pt x="224" y="138"/>
                  </a:cubicBezTo>
                  <a:close/>
                  <a:moveTo>
                    <a:pt x="226" y="142"/>
                  </a:moveTo>
                  <a:cubicBezTo>
                    <a:pt x="226" y="143"/>
                    <a:pt x="226" y="143"/>
                    <a:pt x="226" y="143"/>
                  </a:cubicBezTo>
                  <a:cubicBezTo>
                    <a:pt x="227" y="142"/>
                    <a:pt x="227" y="142"/>
                    <a:pt x="227" y="142"/>
                  </a:cubicBezTo>
                  <a:cubicBezTo>
                    <a:pt x="227" y="142"/>
                    <a:pt x="227" y="142"/>
                    <a:pt x="227" y="142"/>
                  </a:cubicBezTo>
                  <a:cubicBezTo>
                    <a:pt x="227" y="141"/>
                    <a:pt x="227" y="141"/>
                    <a:pt x="227" y="141"/>
                  </a:cubicBezTo>
                  <a:cubicBezTo>
                    <a:pt x="227" y="141"/>
                    <a:pt x="227" y="141"/>
                    <a:pt x="227" y="141"/>
                  </a:cubicBezTo>
                  <a:cubicBezTo>
                    <a:pt x="226" y="142"/>
                    <a:pt x="226" y="142"/>
                    <a:pt x="226" y="142"/>
                  </a:cubicBezTo>
                  <a:close/>
                  <a:moveTo>
                    <a:pt x="226" y="142"/>
                  </a:moveTo>
                  <a:cubicBezTo>
                    <a:pt x="225" y="142"/>
                    <a:pt x="225" y="142"/>
                    <a:pt x="225" y="142"/>
                  </a:cubicBezTo>
                  <a:cubicBezTo>
                    <a:pt x="226" y="143"/>
                    <a:pt x="226" y="143"/>
                    <a:pt x="226" y="143"/>
                  </a:cubicBezTo>
                  <a:cubicBezTo>
                    <a:pt x="226" y="143"/>
                    <a:pt x="226" y="143"/>
                    <a:pt x="226" y="143"/>
                  </a:cubicBezTo>
                  <a:cubicBezTo>
                    <a:pt x="226" y="143"/>
                    <a:pt x="226" y="143"/>
                    <a:pt x="226" y="143"/>
                  </a:cubicBezTo>
                  <a:cubicBezTo>
                    <a:pt x="226" y="143"/>
                    <a:pt x="226" y="143"/>
                    <a:pt x="226" y="143"/>
                  </a:cubicBezTo>
                  <a:cubicBezTo>
                    <a:pt x="226" y="142"/>
                    <a:pt x="226" y="142"/>
                    <a:pt x="226" y="142"/>
                  </a:cubicBezTo>
                  <a:cubicBezTo>
                    <a:pt x="226" y="141"/>
                    <a:pt x="226" y="141"/>
                    <a:pt x="226" y="141"/>
                  </a:cubicBezTo>
                  <a:cubicBezTo>
                    <a:pt x="226" y="142"/>
                    <a:pt x="226" y="142"/>
                    <a:pt x="226" y="142"/>
                  </a:cubicBezTo>
                  <a:close/>
                  <a:moveTo>
                    <a:pt x="243" y="139"/>
                  </a:moveTo>
                  <a:cubicBezTo>
                    <a:pt x="242" y="139"/>
                    <a:pt x="242" y="139"/>
                    <a:pt x="242" y="139"/>
                  </a:cubicBezTo>
                  <a:cubicBezTo>
                    <a:pt x="242" y="138"/>
                    <a:pt x="242" y="138"/>
                    <a:pt x="242" y="138"/>
                  </a:cubicBezTo>
                  <a:cubicBezTo>
                    <a:pt x="241" y="138"/>
                    <a:pt x="241" y="138"/>
                    <a:pt x="241" y="138"/>
                  </a:cubicBezTo>
                  <a:cubicBezTo>
                    <a:pt x="241" y="138"/>
                    <a:pt x="241" y="138"/>
                    <a:pt x="241" y="138"/>
                  </a:cubicBezTo>
                  <a:cubicBezTo>
                    <a:pt x="241" y="138"/>
                    <a:pt x="241" y="138"/>
                    <a:pt x="241" y="138"/>
                  </a:cubicBezTo>
                  <a:cubicBezTo>
                    <a:pt x="240" y="138"/>
                    <a:pt x="240" y="138"/>
                    <a:pt x="240" y="138"/>
                  </a:cubicBezTo>
                  <a:cubicBezTo>
                    <a:pt x="240" y="137"/>
                    <a:pt x="240" y="137"/>
                    <a:pt x="240" y="137"/>
                  </a:cubicBezTo>
                  <a:cubicBezTo>
                    <a:pt x="241" y="137"/>
                    <a:pt x="241" y="137"/>
                    <a:pt x="241" y="137"/>
                  </a:cubicBezTo>
                  <a:cubicBezTo>
                    <a:pt x="241" y="137"/>
                    <a:pt x="241" y="137"/>
                    <a:pt x="241" y="137"/>
                  </a:cubicBezTo>
                  <a:cubicBezTo>
                    <a:pt x="242" y="137"/>
                    <a:pt x="242" y="137"/>
                    <a:pt x="242" y="137"/>
                  </a:cubicBezTo>
                  <a:cubicBezTo>
                    <a:pt x="242" y="137"/>
                    <a:pt x="242" y="137"/>
                    <a:pt x="242" y="137"/>
                  </a:cubicBezTo>
                  <a:cubicBezTo>
                    <a:pt x="243" y="138"/>
                    <a:pt x="243" y="138"/>
                    <a:pt x="243" y="138"/>
                  </a:cubicBezTo>
                  <a:cubicBezTo>
                    <a:pt x="243" y="138"/>
                    <a:pt x="243" y="138"/>
                    <a:pt x="243" y="138"/>
                  </a:cubicBezTo>
                  <a:cubicBezTo>
                    <a:pt x="243" y="139"/>
                    <a:pt x="243" y="139"/>
                    <a:pt x="243" y="139"/>
                  </a:cubicBezTo>
                  <a:cubicBezTo>
                    <a:pt x="243" y="139"/>
                    <a:pt x="243" y="139"/>
                    <a:pt x="243" y="139"/>
                  </a:cubicBezTo>
                  <a:close/>
                  <a:moveTo>
                    <a:pt x="252" y="142"/>
                  </a:moveTo>
                  <a:cubicBezTo>
                    <a:pt x="252" y="142"/>
                    <a:pt x="252" y="142"/>
                    <a:pt x="252" y="142"/>
                  </a:cubicBezTo>
                  <a:cubicBezTo>
                    <a:pt x="251" y="142"/>
                    <a:pt x="251" y="142"/>
                    <a:pt x="251" y="142"/>
                  </a:cubicBezTo>
                  <a:cubicBezTo>
                    <a:pt x="252" y="142"/>
                    <a:pt x="252" y="142"/>
                    <a:pt x="252" y="142"/>
                  </a:cubicBezTo>
                  <a:cubicBezTo>
                    <a:pt x="252" y="142"/>
                    <a:pt x="252" y="142"/>
                    <a:pt x="252" y="142"/>
                  </a:cubicBezTo>
                  <a:cubicBezTo>
                    <a:pt x="253" y="142"/>
                    <a:pt x="253" y="142"/>
                    <a:pt x="253" y="142"/>
                  </a:cubicBezTo>
                  <a:cubicBezTo>
                    <a:pt x="252" y="142"/>
                    <a:pt x="252" y="142"/>
                    <a:pt x="252" y="142"/>
                  </a:cubicBezTo>
                  <a:close/>
                  <a:moveTo>
                    <a:pt x="253" y="142"/>
                  </a:moveTo>
                  <a:cubicBezTo>
                    <a:pt x="254" y="143"/>
                    <a:pt x="254" y="143"/>
                    <a:pt x="254" y="143"/>
                  </a:cubicBezTo>
                  <a:cubicBezTo>
                    <a:pt x="254" y="142"/>
                    <a:pt x="254" y="142"/>
                    <a:pt x="254" y="142"/>
                  </a:cubicBezTo>
                  <a:cubicBezTo>
                    <a:pt x="253" y="142"/>
                    <a:pt x="253" y="142"/>
                    <a:pt x="253" y="142"/>
                  </a:cubicBezTo>
                  <a:close/>
                  <a:moveTo>
                    <a:pt x="255" y="143"/>
                  </a:moveTo>
                  <a:cubicBezTo>
                    <a:pt x="255" y="143"/>
                    <a:pt x="255" y="143"/>
                    <a:pt x="255" y="143"/>
                  </a:cubicBezTo>
                  <a:cubicBezTo>
                    <a:pt x="256" y="143"/>
                    <a:pt x="256" y="143"/>
                    <a:pt x="256" y="143"/>
                  </a:cubicBezTo>
                  <a:cubicBezTo>
                    <a:pt x="256" y="143"/>
                    <a:pt x="256" y="143"/>
                    <a:pt x="256" y="143"/>
                  </a:cubicBezTo>
                  <a:cubicBezTo>
                    <a:pt x="256" y="143"/>
                    <a:pt x="256" y="143"/>
                    <a:pt x="256" y="143"/>
                  </a:cubicBezTo>
                  <a:cubicBezTo>
                    <a:pt x="255" y="143"/>
                    <a:pt x="255" y="143"/>
                    <a:pt x="255" y="143"/>
                  </a:cubicBezTo>
                  <a:cubicBezTo>
                    <a:pt x="255" y="142"/>
                    <a:pt x="255" y="142"/>
                    <a:pt x="255" y="142"/>
                  </a:cubicBezTo>
                  <a:cubicBezTo>
                    <a:pt x="255" y="142"/>
                    <a:pt x="255" y="142"/>
                    <a:pt x="255" y="142"/>
                  </a:cubicBezTo>
                  <a:cubicBezTo>
                    <a:pt x="254" y="143"/>
                    <a:pt x="254" y="143"/>
                    <a:pt x="254" y="143"/>
                  </a:cubicBezTo>
                  <a:cubicBezTo>
                    <a:pt x="255" y="143"/>
                    <a:pt x="255" y="143"/>
                    <a:pt x="255" y="143"/>
                  </a:cubicBezTo>
                  <a:close/>
                  <a:moveTo>
                    <a:pt x="265" y="155"/>
                  </a:moveTo>
                  <a:cubicBezTo>
                    <a:pt x="265" y="155"/>
                    <a:pt x="265" y="155"/>
                    <a:pt x="265" y="155"/>
                  </a:cubicBezTo>
                  <a:cubicBezTo>
                    <a:pt x="265" y="155"/>
                    <a:pt x="265" y="155"/>
                    <a:pt x="265" y="155"/>
                  </a:cubicBezTo>
                  <a:cubicBezTo>
                    <a:pt x="265" y="154"/>
                    <a:pt x="265" y="154"/>
                    <a:pt x="265" y="154"/>
                  </a:cubicBezTo>
                  <a:cubicBezTo>
                    <a:pt x="265" y="154"/>
                    <a:pt x="265" y="154"/>
                    <a:pt x="265" y="154"/>
                  </a:cubicBezTo>
                  <a:cubicBezTo>
                    <a:pt x="266" y="154"/>
                    <a:pt x="266" y="154"/>
                    <a:pt x="266" y="154"/>
                  </a:cubicBezTo>
                  <a:cubicBezTo>
                    <a:pt x="266" y="155"/>
                    <a:pt x="266" y="155"/>
                    <a:pt x="266" y="155"/>
                  </a:cubicBezTo>
                  <a:cubicBezTo>
                    <a:pt x="266" y="155"/>
                    <a:pt x="266" y="155"/>
                    <a:pt x="266" y="155"/>
                  </a:cubicBezTo>
                  <a:cubicBezTo>
                    <a:pt x="265" y="155"/>
                    <a:pt x="265" y="155"/>
                    <a:pt x="265" y="155"/>
                  </a:cubicBezTo>
                  <a:close/>
                  <a:moveTo>
                    <a:pt x="264" y="158"/>
                  </a:moveTo>
                  <a:cubicBezTo>
                    <a:pt x="264" y="157"/>
                    <a:pt x="264" y="157"/>
                    <a:pt x="264" y="157"/>
                  </a:cubicBezTo>
                  <a:cubicBezTo>
                    <a:pt x="264" y="156"/>
                    <a:pt x="264" y="156"/>
                    <a:pt x="264" y="156"/>
                  </a:cubicBezTo>
                  <a:cubicBezTo>
                    <a:pt x="264" y="156"/>
                    <a:pt x="264" y="156"/>
                    <a:pt x="264" y="156"/>
                  </a:cubicBezTo>
                  <a:cubicBezTo>
                    <a:pt x="265" y="156"/>
                    <a:pt x="265" y="156"/>
                    <a:pt x="265" y="156"/>
                  </a:cubicBezTo>
                  <a:cubicBezTo>
                    <a:pt x="265" y="157"/>
                    <a:pt x="265" y="157"/>
                    <a:pt x="265" y="157"/>
                  </a:cubicBezTo>
                  <a:cubicBezTo>
                    <a:pt x="265" y="157"/>
                    <a:pt x="265" y="157"/>
                    <a:pt x="265" y="157"/>
                  </a:cubicBezTo>
                  <a:cubicBezTo>
                    <a:pt x="264" y="158"/>
                    <a:pt x="264" y="158"/>
                    <a:pt x="264" y="158"/>
                  </a:cubicBezTo>
                  <a:cubicBezTo>
                    <a:pt x="264" y="158"/>
                    <a:pt x="264" y="158"/>
                    <a:pt x="264" y="158"/>
                  </a:cubicBezTo>
                  <a:close/>
                  <a:moveTo>
                    <a:pt x="258" y="146"/>
                  </a:moveTo>
                  <a:cubicBezTo>
                    <a:pt x="258" y="145"/>
                    <a:pt x="258" y="145"/>
                    <a:pt x="258" y="145"/>
                  </a:cubicBezTo>
                  <a:cubicBezTo>
                    <a:pt x="258" y="145"/>
                    <a:pt x="258" y="145"/>
                    <a:pt x="258" y="145"/>
                  </a:cubicBezTo>
                  <a:cubicBezTo>
                    <a:pt x="258" y="146"/>
                    <a:pt x="258" y="146"/>
                    <a:pt x="258" y="146"/>
                  </a:cubicBezTo>
                  <a:close/>
                  <a:moveTo>
                    <a:pt x="257" y="146"/>
                  </a:moveTo>
                  <a:cubicBezTo>
                    <a:pt x="256" y="145"/>
                    <a:pt x="256" y="145"/>
                    <a:pt x="256" y="145"/>
                  </a:cubicBezTo>
                  <a:cubicBezTo>
                    <a:pt x="257" y="145"/>
                    <a:pt x="257" y="145"/>
                    <a:pt x="257" y="145"/>
                  </a:cubicBezTo>
                  <a:cubicBezTo>
                    <a:pt x="257" y="146"/>
                    <a:pt x="257" y="146"/>
                    <a:pt x="257" y="146"/>
                  </a:cubicBezTo>
                  <a:cubicBezTo>
                    <a:pt x="257" y="146"/>
                    <a:pt x="257" y="146"/>
                    <a:pt x="257" y="146"/>
                  </a:cubicBezTo>
                  <a:close/>
                  <a:moveTo>
                    <a:pt x="257" y="146"/>
                  </a:moveTo>
                  <a:cubicBezTo>
                    <a:pt x="257" y="147"/>
                    <a:pt x="257" y="147"/>
                    <a:pt x="257" y="147"/>
                  </a:cubicBezTo>
                  <a:cubicBezTo>
                    <a:pt x="258" y="147"/>
                    <a:pt x="258" y="147"/>
                    <a:pt x="258" y="147"/>
                  </a:cubicBezTo>
                  <a:cubicBezTo>
                    <a:pt x="258" y="147"/>
                    <a:pt x="258" y="147"/>
                    <a:pt x="258" y="147"/>
                  </a:cubicBezTo>
                  <a:cubicBezTo>
                    <a:pt x="258" y="146"/>
                    <a:pt x="258" y="146"/>
                    <a:pt x="258" y="146"/>
                  </a:cubicBezTo>
                  <a:cubicBezTo>
                    <a:pt x="258" y="146"/>
                    <a:pt x="258" y="146"/>
                    <a:pt x="258" y="146"/>
                  </a:cubicBezTo>
                  <a:cubicBezTo>
                    <a:pt x="257" y="146"/>
                    <a:pt x="257" y="146"/>
                    <a:pt x="257" y="146"/>
                  </a:cubicBezTo>
                  <a:cubicBezTo>
                    <a:pt x="257" y="146"/>
                    <a:pt x="257" y="146"/>
                    <a:pt x="257" y="146"/>
                  </a:cubicBezTo>
                  <a:close/>
                  <a:moveTo>
                    <a:pt x="263" y="144"/>
                  </a:moveTo>
                  <a:cubicBezTo>
                    <a:pt x="263" y="144"/>
                    <a:pt x="263" y="144"/>
                    <a:pt x="263" y="144"/>
                  </a:cubicBezTo>
                  <a:cubicBezTo>
                    <a:pt x="264" y="145"/>
                    <a:pt x="264" y="145"/>
                    <a:pt x="264" y="145"/>
                  </a:cubicBezTo>
                  <a:cubicBezTo>
                    <a:pt x="264" y="145"/>
                    <a:pt x="264" y="145"/>
                    <a:pt x="264" y="145"/>
                  </a:cubicBezTo>
                  <a:cubicBezTo>
                    <a:pt x="264" y="145"/>
                    <a:pt x="264" y="145"/>
                    <a:pt x="264" y="145"/>
                  </a:cubicBezTo>
                  <a:cubicBezTo>
                    <a:pt x="264" y="146"/>
                    <a:pt x="264" y="146"/>
                    <a:pt x="264" y="146"/>
                  </a:cubicBezTo>
                  <a:cubicBezTo>
                    <a:pt x="264" y="146"/>
                    <a:pt x="264" y="146"/>
                    <a:pt x="264" y="146"/>
                  </a:cubicBezTo>
                  <a:cubicBezTo>
                    <a:pt x="264" y="145"/>
                    <a:pt x="264" y="145"/>
                    <a:pt x="264" y="145"/>
                  </a:cubicBezTo>
                  <a:cubicBezTo>
                    <a:pt x="265" y="145"/>
                    <a:pt x="265" y="145"/>
                    <a:pt x="265" y="145"/>
                  </a:cubicBezTo>
                  <a:cubicBezTo>
                    <a:pt x="266" y="145"/>
                    <a:pt x="266" y="145"/>
                    <a:pt x="266" y="145"/>
                  </a:cubicBezTo>
                  <a:cubicBezTo>
                    <a:pt x="266" y="145"/>
                    <a:pt x="266" y="145"/>
                    <a:pt x="266" y="145"/>
                  </a:cubicBezTo>
                  <a:cubicBezTo>
                    <a:pt x="266" y="145"/>
                    <a:pt x="266" y="145"/>
                    <a:pt x="266" y="145"/>
                  </a:cubicBezTo>
                  <a:cubicBezTo>
                    <a:pt x="266" y="144"/>
                    <a:pt x="266" y="144"/>
                    <a:pt x="266" y="144"/>
                  </a:cubicBezTo>
                  <a:cubicBezTo>
                    <a:pt x="265" y="144"/>
                    <a:pt x="265" y="144"/>
                    <a:pt x="265" y="144"/>
                  </a:cubicBezTo>
                  <a:cubicBezTo>
                    <a:pt x="264" y="144"/>
                    <a:pt x="264" y="144"/>
                    <a:pt x="264" y="144"/>
                  </a:cubicBezTo>
                  <a:cubicBezTo>
                    <a:pt x="264" y="143"/>
                    <a:pt x="264" y="143"/>
                    <a:pt x="264" y="143"/>
                  </a:cubicBezTo>
                  <a:cubicBezTo>
                    <a:pt x="263" y="144"/>
                    <a:pt x="263" y="144"/>
                    <a:pt x="263" y="144"/>
                  </a:cubicBezTo>
                  <a:cubicBezTo>
                    <a:pt x="263" y="144"/>
                    <a:pt x="263" y="144"/>
                    <a:pt x="263" y="144"/>
                  </a:cubicBezTo>
                  <a:close/>
                  <a:moveTo>
                    <a:pt x="273" y="144"/>
                  </a:moveTo>
                  <a:cubicBezTo>
                    <a:pt x="273" y="143"/>
                    <a:pt x="273" y="143"/>
                    <a:pt x="273" y="143"/>
                  </a:cubicBezTo>
                  <a:cubicBezTo>
                    <a:pt x="273" y="143"/>
                    <a:pt x="273" y="143"/>
                    <a:pt x="273" y="143"/>
                  </a:cubicBezTo>
                  <a:cubicBezTo>
                    <a:pt x="273" y="144"/>
                    <a:pt x="273" y="144"/>
                    <a:pt x="273" y="144"/>
                  </a:cubicBezTo>
                  <a:cubicBezTo>
                    <a:pt x="273" y="144"/>
                    <a:pt x="273" y="144"/>
                    <a:pt x="273" y="144"/>
                  </a:cubicBezTo>
                  <a:close/>
                  <a:moveTo>
                    <a:pt x="269" y="147"/>
                  </a:moveTo>
                  <a:cubicBezTo>
                    <a:pt x="270" y="147"/>
                    <a:pt x="270" y="147"/>
                    <a:pt x="270" y="147"/>
                  </a:cubicBezTo>
                  <a:cubicBezTo>
                    <a:pt x="270" y="146"/>
                    <a:pt x="270" y="146"/>
                    <a:pt x="270" y="146"/>
                  </a:cubicBezTo>
                  <a:cubicBezTo>
                    <a:pt x="271" y="146"/>
                    <a:pt x="271" y="146"/>
                    <a:pt x="271" y="146"/>
                  </a:cubicBezTo>
                  <a:cubicBezTo>
                    <a:pt x="271" y="146"/>
                    <a:pt x="271" y="146"/>
                    <a:pt x="271" y="146"/>
                  </a:cubicBezTo>
                  <a:cubicBezTo>
                    <a:pt x="272" y="146"/>
                    <a:pt x="272" y="146"/>
                    <a:pt x="272" y="146"/>
                  </a:cubicBezTo>
                  <a:cubicBezTo>
                    <a:pt x="272" y="146"/>
                    <a:pt x="272" y="146"/>
                    <a:pt x="272" y="146"/>
                  </a:cubicBezTo>
                  <a:cubicBezTo>
                    <a:pt x="272" y="146"/>
                    <a:pt x="272" y="146"/>
                    <a:pt x="272" y="146"/>
                  </a:cubicBezTo>
                  <a:cubicBezTo>
                    <a:pt x="271" y="147"/>
                    <a:pt x="271" y="147"/>
                    <a:pt x="271" y="147"/>
                  </a:cubicBezTo>
                  <a:cubicBezTo>
                    <a:pt x="270" y="147"/>
                    <a:pt x="270" y="147"/>
                    <a:pt x="270" y="147"/>
                  </a:cubicBezTo>
                  <a:cubicBezTo>
                    <a:pt x="270" y="147"/>
                    <a:pt x="270" y="147"/>
                    <a:pt x="270" y="147"/>
                  </a:cubicBezTo>
                  <a:cubicBezTo>
                    <a:pt x="269" y="147"/>
                    <a:pt x="269" y="147"/>
                    <a:pt x="269" y="147"/>
                  </a:cubicBezTo>
                  <a:close/>
                  <a:moveTo>
                    <a:pt x="266" y="152"/>
                  </a:moveTo>
                  <a:cubicBezTo>
                    <a:pt x="268" y="151"/>
                    <a:pt x="268" y="151"/>
                    <a:pt x="268" y="151"/>
                  </a:cubicBezTo>
                  <a:cubicBezTo>
                    <a:pt x="268" y="150"/>
                    <a:pt x="268" y="150"/>
                    <a:pt x="268" y="150"/>
                  </a:cubicBezTo>
                  <a:cubicBezTo>
                    <a:pt x="268" y="150"/>
                    <a:pt x="268" y="150"/>
                    <a:pt x="268" y="150"/>
                  </a:cubicBezTo>
                  <a:cubicBezTo>
                    <a:pt x="269" y="150"/>
                    <a:pt x="269" y="150"/>
                    <a:pt x="269" y="150"/>
                  </a:cubicBezTo>
                  <a:cubicBezTo>
                    <a:pt x="270" y="149"/>
                    <a:pt x="270" y="149"/>
                    <a:pt x="270" y="149"/>
                  </a:cubicBezTo>
                  <a:cubicBezTo>
                    <a:pt x="270" y="148"/>
                    <a:pt x="270" y="148"/>
                    <a:pt x="270" y="148"/>
                  </a:cubicBezTo>
                  <a:cubicBezTo>
                    <a:pt x="269" y="148"/>
                    <a:pt x="269" y="148"/>
                    <a:pt x="269" y="148"/>
                  </a:cubicBezTo>
                  <a:cubicBezTo>
                    <a:pt x="269" y="148"/>
                    <a:pt x="269" y="148"/>
                    <a:pt x="269" y="148"/>
                  </a:cubicBezTo>
                  <a:cubicBezTo>
                    <a:pt x="269" y="149"/>
                    <a:pt x="269" y="149"/>
                    <a:pt x="269" y="149"/>
                  </a:cubicBezTo>
                  <a:cubicBezTo>
                    <a:pt x="268" y="149"/>
                    <a:pt x="268" y="149"/>
                    <a:pt x="268" y="149"/>
                  </a:cubicBezTo>
                  <a:cubicBezTo>
                    <a:pt x="267" y="150"/>
                    <a:pt x="267" y="150"/>
                    <a:pt x="267" y="150"/>
                  </a:cubicBezTo>
                  <a:cubicBezTo>
                    <a:pt x="267" y="150"/>
                    <a:pt x="267" y="150"/>
                    <a:pt x="267" y="150"/>
                  </a:cubicBezTo>
                  <a:cubicBezTo>
                    <a:pt x="266" y="150"/>
                    <a:pt x="266" y="150"/>
                    <a:pt x="266" y="150"/>
                  </a:cubicBezTo>
                  <a:cubicBezTo>
                    <a:pt x="265" y="150"/>
                    <a:pt x="265" y="150"/>
                    <a:pt x="265" y="150"/>
                  </a:cubicBezTo>
                  <a:cubicBezTo>
                    <a:pt x="265" y="151"/>
                    <a:pt x="265" y="151"/>
                    <a:pt x="265" y="151"/>
                  </a:cubicBezTo>
                  <a:cubicBezTo>
                    <a:pt x="264" y="151"/>
                    <a:pt x="264" y="151"/>
                    <a:pt x="264" y="151"/>
                  </a:cubicBezTo>
                  <a:cubicBezTo>
                    <a:pt x="264" y="152"/>
                    <a:pt x="264" y="152"/>
                    <a:pt x="264" y="152"/>
                  </a:cubicBezTo>
                  <a:cubicBezTo>
                    <a:pt x="265" y="152"/>
                    <a:pt x="265" y="152"/>
                    <a:pt x="265" y="152"/>
                  </a:cubicBezTo>
                  <a:cubicBezTo>
                    <a:pt x="265" y="152"/>
                    <a:pt x="265" y="152"/>
                    <a:pt x="265" y="152"/>
                  </a:cubicBezTo>
                  <a:cubicBezTo>
                    <a:pt x="266" y="152"/>
                    <a:pt x="266" y="152"/>
                    <a:pt x="266" y="152"/>
                  </a:cubicBezTo>
                  <a:close/>
                  <a:moveTo>
                    <a:pt x="273" y="152"/>
                  </a:moveTo>
                  <a:cubicBezTo>
                    <a:pt x="273" y="150"/>
                    <a:pt x="273" y="150"/>
                    <a:pt x="273" y="150"/>
                  </a:cubicBezTo>
                  <a:cubicBezTo>
                    <a:pt x="273" y="150"/>
                    <a:pt x="273" y="150"/>
                    <a:pt x="273" y="150"/>
                  </a:cubicBezTo>
                  <a:cubicBezTo>
                    <a:pt x="274" y="149"/>
                    <a:pt x="274" y="149"/>
                    <a:pt x="274" y="149"/>
                  </a:cubicBezTo>
                  <a:cubicBezTo>
                    <a:pt x="274" y="149"/>
                    <a:pt x="274" y="149"/>
                    <a:pt x="274" y="149"/>
                  </a:cubicBezTo>
                  <a:cubicBezTo>
                    <a:pt x="275" y="149"/>
                    <a:pt x="275" y="149"/>
                    <a:pt x="275" y="149"/>
                  </a:cubicBezTo>
                  <a:cubicBezTo>
                    <a:pt x="275" y="150"/>
                    <a:pt x="275" y="150"/>
                    <a:pt x="275" y="150"/>
                  </a:cubicBezTo>
                  <a:cubicBezTo>
                    <a:pt x="275" y="151"/>
                    <a:pt x="275" y="151"/>
                    <a:pt x="275" y="151"/>
                  </a:cubicBezTo>
                  <a:cubicBezTo>
                    <a:pt x="274" y="151"/>
                    <a:pt x="274" y="151"/>
                    <a:pt x="274" y="151"/>
                  </a:cubicBezTo>
                  <a:cubicBezTo>
                    <a:pt x="274" y="152"/>
                    <a:pt x="274" y="152"/>
                    <a:pt x="274" y="152"/>
                  </a:cubicBezTo>
                  <a:cubicBezTo>
                    <a:pt x="273" y="152"/>
                    <a:pt x="273" y="152"/>
                    <a:pt x="273" y="152"/>
                  </a:cubicBezTo>
                  <a:close/>
                  <a:moveTo>
                    <a:pt x="279" y="158"/>
                  </a:moveTo>
                  <a:cubicBezTo>
                    <a:pt x="279" y="157"/>
                    <a:pt x="279" y="157"/>
                    <a:pt x="279" y="157"/>
                  </a:cubicBezTo>
                  <a:cubicBezTo>
                    <a:pt x="279" y="156"/>
                    <a:pt x="279" y="156"/>
                    <a:pt x="279" y="156"/>
                  </a:cubicBezTo>
                  <a:cubicBezTo>
                    <a:pt x="278" y="155"/>
                    <a:pt x="278" y="155"/>
                    <a:pt x="278" y="155"/>
                  </a:cubicBezTo>
                  <a:cubicBezTo>
                    <a:pt x="278" y="155"/>
                    <a:pt x="278" y="155"/>
                    <a:pt x="278" y="155"/>
                  </a:cubicBezTo>
                  <a:cubicBezTo>
                    <a:pt x="278" y="156"/>
                    <a:pt x="278" y="156"/>
                    <a:pt x="278" y="156"/>
                  </a:cubicBezTo>
                  <a:cubicBezTo>
                    <a:pt x="278" y="157"/>
                    <a:pt x="278" y="157"/>
                    <a:pt x="278" y="157"/>
                  </a:cubicBezTo>
                  <a:cubicBezTo>
                    <a:pt x="278" y="158"/>
                    <a:pt x="278" y="158"/>
                    <a:pt x="278" y="158"/>
                  </a:cubicBezTo>
                  <a:cubicBezTo>
                    <a:pt x="278" y="158"/>
                    <a:pt x="278" y="158"/>
                    <a:pt x="278" y="158"/>
                  </a:cubicBezTo>
                  <a:cubicBezTo>
                    <a:pt x="278" y="158"/>
                    <a:pt x="278" y="158"/>
                    <a:pt x="278" y="158"/>
                  </a:cubicBezTo>
                  <a:cubicBezTo>
                    <a:pt x="279" y="158"/>
                    <a:pt x="279" y="158"/>
                    <a:pt x="279" y="158"/>
                  </a:cubicBezTo>
                  <a:cubicBezTo>
                    <a:pt x="279" y="158"/>
                    <a:pt x="279" y="158"/>
                    <a:pt x="279" y="158"/>
                  </a:cubicBezTo>
                  <a:close/>
                  <a:moveTo>
                    <a:pt x="280" y="157"/>
                  </a:moveTo>
                  <a:cubicBezTo>
                    <a:pt x="279" y="157"/>
                    <a:pt x="279" y="157"/>
                    <a:pt x="279" y="157"/>
                  </a:cubicBezTo>
                  <a:cubicBezTo>
                    <a:pt x="280" y="156"/>
                    <a:pt x="280" y="156"/>
                    <a:pt x="280" y="156"/>
                  </a:cubicBezTo>
                  <a:cubicBezTo>
                    <a:pt x="280" y="157"/>
                    <a:pt x="280" y="157"/>
                    <a:pt x="280" y="157"/>
                  </a:cubicBezTo>
                  <a:cubicBezTo>
                    <a:pt x="280" y="157"/>
                    <a:pt x="280" y="157"/>
                    <a:pt x="280" y="157"/>
                  </a:cubicBezTo>
                  <a:cubicBezTo>
                    <a:pt x="280" y="158"/>
                    <a:pt x="280" y="158"/>
                    <a:pt x="280" y="158"/>
                  </a:cubicBezTo>
                  <a:cubicBezTo>
                    <a:pt x="280" y="157"/>
                    <a:pt x="280" y="157"/>
                    <a:pt x="280" y="157"/>
                  </a:cubicBezTo>
                  <a:close/>
                  <a:moveTo>
                    <a:pt x="281" y="159"/>
                  </a:moveTo>
                  <a:cubicBezTo>
                    <a:pt x="280" y="159"/>
                    <a:pt x="280" y="159"/>
                    <a:pt x="280" y="159"/>
                  </a:cubicBezTo>
                  <a:cubicBezTo>
                    <a:pt x="281" y="158"/>
                    <a:pt x="281" y="158"/>
                    <a:pt x="281" y="158"/>
                  </a:cubicBezTo>
                  <a:cubicBezTo>
                    <a:pt x="281" y="158"/>
                    <a:pt x="281" y="158"/>
                    <a:pt x="281" y="158"/>
                  </a:cubicBezTo>
                  <a:cubicBezTo>
                    <a:pt x="281" y="159"/>
                    <a:pt x="281" y="159"/>
                    <a:pt x="281" y="159"/>
                  </a:cubicBezTo>
                  <a:cubicBezTo>
                    <a:pt x="281" y="159"/>
                    <a:pt x="281" y="159"/>
                    <a:pt x="281" y="159"/>
                  </a:cubicBezTo>
                  <a:close/>
                  <a:moveTo>
                    <a:pt x="278" y="161"/>
                  </a:moveTo>
                  <a:cubicBezTo>
                    <a:pt x="278" y="161"/>
                    <a:pt x="278" y="161"/>
                    <a:pt x="278" y="161"/>
                  </a:cubicBezTo>
                  <a:cubicBezTo>
                    <a:pt x="278" y="162"/>
                    <a:pt x="278" y="162"/>
                    <a:pt x="278" y="162"/>
                  </a:cubicBezTo>
                  <a:cubicBezTo>
                    <a:pt x="278" y="163"/>
                    <a:pt x="278" y="163"/>
                    <a:pt x="278" y="163"/>
                  </a:cubicBezTo>
                  <a:cubicBezTo>
                    <a:pt x="278" y="163"/>
                    <a:pt x="278" y="163"/>
                    <a:pt x="278" y="163"/>
                  </a:cubicBezTo>
                  <a:cubicBezTo>
                    <a:pt x="279" y="163"/>
                    <a:pt x="279" y="163"/>
                    <a:pt x="279" y="163"/>
                  </a:cubicBezTo>
                  <a:cubicBezTo>
                    <a:pt x="280" y="163"/>
                    <a:pt x="280" y="163"/>
                    <a:pt x="280" y="163"/>
                  </a:cubicBezTo>
                  <a:cubicBezTo>
                    <a:pt x="280" y="163"/>
                    <a:pt x="280" y="163"/>
                    <a:pt x="280" y="163"/>
                  </a:cubicBezTo>
                  <a:cubicBezTo>
                    <a:pt x="281" y="163"/>
                    <a:pt x="281" y="163"/>
                    <a:pt x="281" y="163"/>
                  </a:cubicBezTo>
                  <a:cubicBezTo>
                    <a:pt x="282" y="163"/>
                    <a:pt x="282" y="163"/>
                    <a:pt x="282" y="163"/>
                  </a:cubicBezTo>
                  <a:cubicBezTo>
                    <a:pt x="282" y="163"/>
                    <a:pt x="282" y="163"/>
                    <a:pt x="282" y="163"/>
                  </a:cubicBezTo>
                  <a:cubicBezTo>
                    <a:pt x="282" y="162"/>
                    <a:pt x="282" y="162"/>
                    <a:pt x="282" y="162"/>
                  </a:cubicBezTo>
                  <a:cubicBezTo>
                    <a:pt x="282" y="162"/>
                    <a:pt x="282" y="162"/>
                    <a:pt x="282" y="162"/>
                  </a:cubicBezTo>
                  <a:cubicBezTo>
                    <a:pt x="281" y="161"/>
                    <a:pt x="281" y="161"/>
                    <a:pt x="281" y="161"/>
                  </a:cubicBezTo>
                  <a:cubicBezTo>
                    <a:pt x="281" y="161"/>
                    <a:pt x="281" y="161"/>
                    <a:pt x="281" y="161"/>
                  </a:cubicBezTo>
                  <a:cubicBezTo>
                    <a:pt x="280" y="161"/>
                    <a:pt x="280" y="161"/>
                    <a:pt x="280" y="161"/>
                  </a:cubicBezTo>
                  <a:cubicBezTo>
                    <a:pt x="280" y="161"/>
                    <a:pt x="280" y="161"/>
                    <a:pt x="280" y="161"/>
                  </a:cubicBezTo>
                  <a:cubicBezTo>
                    <a:pt x="280" y="161"/>
                    <a:pt x="280" y="161"/>
                    <a:pt x="280" y="161"/>
                  </a:cubicBezTo>
                  <a:cubicBezTo>
                    <a:pt x="280" y="160"/>
                    <a:pt x="280" y="160"/>
                    <a:pt x="280" y="160"/>
                  </a:cubicBezTo>
                  <a:cubicBezTo>
                    <a:pt x="279" y="160"/>
                    <a:pt x="279" y="160"/>
                    <a:pt x="279" y="160"/>
                  </a:cubicBezTo>
                  <a:cubicBezTo>
                    <a:pt x="279" y="161"/>
                    <a:pt x="279" y="161"/>
                    <a:pt x="279" y="161"/>
                  </a:cubicBezTo>
                  <a:cubicBezTo>
                    <a:pt x="278" y="161"/>
                    <a:pt x="278" y="161"/>
                    <a:pt x="278" y="161"/>
                  </a:cubicBezTo>
                  <a:cubicBezTo>
                    <a:pt x="278" y="161"/>
                    <a:pt x="278" y="161"/>
                    <a:pt x="278" y="161"/>
                  </a:cubicBezTo>
                  <a:close/>
                  <a:moveTo>
                    <a:pt x="255" y="190"/>
                  </a:moveTo>
                  <a:cubicBezTo>
                    <a:pt x="256" y="190"/>
                    <a:pt x="256" y="190"/>
                    <a:pt x="256" y="190"/>
                  </a:cubicBezTo>
                  <a:cubicBezTo>
                    <a:pt x="256" y="190"/>
                    <a:pt x="256" y="190"/>
                    <a:pt x="256" y="190"/>
                  </a:cubicBezTo>
                  <a:cubicBezTo>
                    <a:pt x="256" y="190"/>
                    <a:pt x="256" y="190"/>
                    <a:pt x="256" y="190"/>
                  </a:cubicBezTo>
                  <a:cubicBezTo>
                    <a:pt x="255" y="190"/>
                    <a:pt x="255" y="190"/>
                    <a:pt x="255" y="190"/>
                  </a:cubicBezTo>
                  <a:cubicBezTo>
                    <a:pt x="255" y="190"/>
                    <a:pt x="255" y="190"/>
                    <a:pt x="255" y="190"/>
                  </a:cubicBezTo>
                  <a:close/>
                  <a:moveTo>
                    <a:pt x="242" y="171"/>
                  </a:moveTo>
                  <a:cubicBezTo>
                    <a:pt x="242" y="171"/>
                    <a:pt x="242" y="171"/>
                    <a:pt x="242" y="171"/>
                  </a:cubicBezTo>
                  <a:cubicBezTo>
                    <a:pt x="243" y="171"/>
                    <a:pt x="243" y="171"/>
                    <a:pt x="243" y="171"/>
                  </a:cubicBezTo>
                  <a:cubicBezTo>
                    <a:pt x="243" y="171"/>
                    <a:pt x="243" y="171"/>
                    <a:pt x="243" y="171"/>
                  </a:cubicBezTo>
                  <a:cubicBezTo>
                    <a:pt x="242" y="171"/>
                    <a:pt x="242" y="171"/>
                    <a:pt x="242" y="171"/>
                  </a:cubicBezTo>
                  <a:cubicBezTo>
                    <a:pt x="242" y="171"/>
                    <a:pt x="242" y="171"/>
                    <a:pt x="242" y="171"/>
                  </a:cubicBezTo>
                  <a:cubicBezTo>
                    <a:pt x="242" y="171"/>
                    <a:pt x="242" y="171"/>
                    <a:pt x="242" y="171"/>
                  </a:cubicBezTo>
                  <a:close/>
                  <a:moveTo>
                    <a:pt x="239" y="175"/>
                  </a:moveTo>
                  <a:cubicBezTo>
                    <a:pt x="239" y="175"/>
                    <a:pt x="239" y="175"/>
                    <a:pt x="239" y="175"/>
                  </a:cubicBezTo>
                  <a:cubicBezTo>
                    <a:pt x="238" y="174"/>
                    <a:pt x="238" y="174"/>
                    <a:pt x="238" y="174"/>
                  </a:cubicBezTo>
                  <a:cubicBezTo>
                    <a:pt x="237" y="174"/>
                    <a:pt x="237" y="174"/>
                    <a:pt x="237" y="174"/>
                  </a:cubicBezTo>
                  <a:cubicBezTo>
                    <a:pt x="238" y="173"/>
                    <a:pt x="238" y="173"/>
                    <a:pt x="238" y="173"/>
                  </a:cubicBezTo>
                  <a:cubicBezTo>
                    <a:pt x="237" y="173"/>
                    <a:pt x="237" y="173"/>
                    <a:pt x="237" y="173"/>
                  </a:cubicBezTo>
                  <a:cubicBezTo>
                    <a:pt x="237" y="172"/>
                    <a:pt x="237" y="172"/>
                    <a:pt x="237" y="172"/>
                  </a:cubicBezTo>
                  <a:cubicBezTo>
                    <a:pt x="237" y="171"/>
                    <a:pt x="237" y="171"/>
                    <a:pt x="237" y="171"/>
                  </a:cubicBezTo>
                  <a:cubicBezTo>
                    <a:pt x="237" y="171"/>
                    <a:pt x="237" y="171"/>
                    <a:pt x="237" y="171"/>
                  </a:cubicBezTo>
                  <a:cubicBezTo>
                    <a:pt x="237" y="172"/>
                    <a:pt x="237" y="172"/>
                    <a:pt x="237" y="172"/>
                  </a:cubicBezTo>
                  <a:cubicBezTo>
                    <a:pt x="238" y="172"/>
                    <a:pt x="238" y="172"/>
                    <a:pt x="238" y="172"/>
                  </a:cubicBezTo>
                  <a:cubicBezTo>
                    <a:pt x="238" y="172"/>
                    <a:pt x="238" y="172"/>
                    <a:pt x="238" y="172"/>
                  </a:cubicBezTo>
                  <a:cubicBezTo>
                    <a:pt x="239" y="173"/>
                    <a:pt x="239" y="173"/>
                    <a:pt x="239" y="173"/>
                  </a:cubicBezTo>
                  <a:cubicBezTo>
                    <a:pt x="239" y="174"/>
                    <a:pt x="239" y="174"/>
                    <a:pt x="239" y="174"/>
                  </a:cubicBezTo>
                  <a:cubicBezTo>
                    <a:pt x="240" y="174"/>
                    <a:pt x="240" y="174"/>
                    <a:pt x="240" y="174"/>
                  </a:cubicBezTo>
                  <a:cubicBezTo>
                    <a:pt x="240" y="174"/>
                    <a:pt x="240" y="174"/>
                    <a:pt x="240" y="174"/>
                  </a:cubicBezTo>
                  <a:cubicBezTo>
                    <a:pt x="240" y="175"/>
                    <a:pt x="240" y="175"/>
                    <a:pt x="240" y="175"/>
                  </a:cubicBezTo>
                  <a:cubicBezTo>
                    <a:pt x="239" y="175"/>
                    <a:pt x="239" y="175"/>
                    <a:pt x="239" y="175"/>
                  </a:cubicBezTo>
                  <a:cubicBezTo>
                    <a:pt x="239" y="175"/>
                    <a:pt x="239" y="175"/>
                    <a:pt x="239" y="175"/>
                  </a:cubicBezTo>
                  <a:close/>
                  <a:moveTo>
                    <a:pt x="234" y="175"/>
                  </a:moveTo>
                  <a:cubicBezTo>
                    <a:pt x="234" y="174"/>
                    <a:pt x="234" y="174"/>
                    <a:pt x="234" y="174"/>
                  </a:cubicBezTo>
                  <a:cubicBezTo>
                    <a:pt x="234" y="174"/>
                    <a:pt x="234" y="174"/>
                    <a:pt x="234" y="174"/>
                  </a:cubicBezTo>
                  <a:cubicBezTo>
                    <a:pt x="234" y="173"/>
                    <a:pt x="234" y="173"/>
                    <a:pt x="234" y="173"/>
                  </a:cubicBezTo>
                  <a:cubicBezTo>
                    <a:pt x="234" y="172"/>
                    <a:pt x="234" y="172"/>
                    <a:pt x="234" y="172"/>
                  </a:cubicBezTo>
                  <a:cubicBezTo>
                    <a:pt x="234" y="171"/>
                    <a:pt x="234" y="171"/>
                    <a:pt x="234" y="171"/>
                  </a:cubicBezTo>
                  <a:cubicBezTo>
                    <a:pt x="234" y="171"/>
                    <a:pt x="234" y="171"/>
                    <a:pt x="234" y="171"/>
                  </a:cubicBezTo>
                  <a:cubicBezTo>
                    <a:pt x="235" y="172"/>
                    <a:pt x="235" y="172"/>
                    <a:pt x="235" y="172"/>
                  </a:cubicBezTo>
                  <a:cubicBezTo>
                    <a:pt x="234" y="172"/>
                    <a:pt x="234" y="172"/>
                    <a:pt x="234" y="172"/>
                  </a:cubicBezTo>
                  <a:cubicBezTo>
                    <a:pt x="234" y="173"/>
                    <a:pt x="234" y="173"/>
                    <a:pt x="234" y="173"/>
                  </a:cubicBezTo>
                  <a:cubicBezTo>
                    <a:pt x="235" y="173"/>
                    <a:pt x="235" y="173"/>
                    <a:pt x="235" y="173"/>
                  </a:cubicBezTo>
                  <a:cubicBezTo>
                    <a:pt x="234" y="175"/>
                    <a:pt x="234" y="175"/>
                    <a:pt x="234" y="175"/>
                  </a:cubicBezTo>
                  <a:cubicBezTo>
                    <a:pt x="234" y="175"/>
                    <a:pt x="234" y="175"/>
                    <a:pt x="234" y="175"/>
                  </a:cubicBezTo>
                  <a:close/>
                  <a:moveTo>
                    <a:pt x="233" y="156"/>
                  </a:moveTo>
                  <a:cubicBezTo>
                    <a:pt x="233" y="157"/>
                    <a:pt x="233" y="157"/>
                    <a:pt x="233" y="157"/>
                  </a:cubicBezTo>
                  <a:cubicBezTo>
                    <a:pt x="233" y="157"/>
                    <a:pt x="233" y="157"/>
                    <a:pt x="233" y="157"/>
                  </a:cubicBezTo>
                  <a:cubicBezTo>
                    <a:pt x="234" y="157"/>
                    <a:pt x="234" y="157"/>
                    <a:pt x="234" y="157"/>
                  </a:cubicBezTo>
                  <a:cubicBezTo>
                    <a:pt x="235" y="156"/>
                    <a:pt x="235" y="156"/>
                    <a:pt x="235" y="156"/>
                  </a:cubicBezTo>
                  <a:cubicBezTo>
                    <a:pt x="235" y="156"/>
                    <a:pt x="235" y="156"/>
                    <a:pt x="235" y="156"/>
                  </a:cubicBezTo>
                  <a:cubicBezTo>
                    <a:pt x="234" y="156"/>
                    <a:pt x="234" y="156"/>
                    <a:pt x="234" y="156"/>
                  </a:cubicBezTo>
                  <a:cubicBezTo>
                    <a:pt x="233" y="156"/>
                    <a:pt x="233" y="156"/>
                    <a:pt x="233" y="156"/>
                  </a:cubicBezTo>
                  <a:close/>
                  <a:moveTo>
                    <a:pt x="233" y="156"/>
                  </a:moveTo>
                  <a:cubicBezTo>
                    <a:pt x="234" y="155"/>
                    <a:pt x="234" y="155"/>
                    <a:pt x="234" y="155"/>
                  </a:cubicBezTo>
                  <a:cubicBezTo>
                    <a:pt x="234" y="154"/>
                    <a:pt x="234" y="154"/>
                    <a:pt x="234" y="154"/>
                  </a:cubicBezTo>
                  <a:cubicBezTo>
                    <a:pt x="235" y="153"/>
                    <a:pt x="235" y="153"/>
                    <a:pt x="235" y="153"/>
                  </a:cubicBezTo>
                  <a:cubicBezTo>
                    <a:pt x="235" y="153"/>
                    <a:pt x="235" y="153"/>
                    <a:pt x="235" y="153"/>
                  </a:cubicBezTo>
                  <a:cubicBezTo>
                    <a:pt x="236" y="153"/>
                    <a:pt x="236" y="153"/>
                    <a:pt x="236" y="153"/>
                  </a:cubicBezTo>
                  <a:cubicBezTo>
                    <a:pt x="236" y="154"/>
                    <a:pt x="236" y="154"/>
                    <a:pt x="236" y="154"/>
                  </a:cubicBezTo>
                  <a:cubicBezTo>
                    <a:pt x="235" y="155"/>
                    <a:pt x="235" y="155"/>
                    <a:pt x="235" y="155"/>
                  </a:cubicBezTo>
                  <a:cubicBezTo>
                    <a:pt x="235" y="155"/>
                    <a:pt x="235" y="155"/>
                    <a:pt x="235" y="155"/>
                  </a:cubicBezTo>
                  <a:cubicBezTo>
                    <a:pt x="235" y="156"/>
                    <a:pt x="235" y="156"/>
                    <a:pt x="235" y="156"/>
                  </a:cubicBezTo>
                  <a:cubicBezTo>
                    <a:pt x="233" y="156"/>
                    <a:pt x="233" y="156"/>
                    <a:pt x="233" y="156"/>
                  </a:cubicBezTo>
                  <a:close/>
                  <a:moveTo>
                    <a:pt x="191" y="148"/>
                  </a:moveTo>
                  <a:cubicBezTo>
                    <a:pt x="191" y="147"/>
                    <a:pt x="191" y="147"/>
                    <a:pt x="191" y="147"/>
                  </a:cubicBezTo>
                  <a:cubicBezTo>
                    <a:pt x="191" y="147"/>
                    <a:pt x="191" y="147"/>
                    <a:pt x="191" y="147"/>
                  </a:cubicBezTo>
                  <a:cubicBezTo>
                    <a:pt x="191" y="147"/>
                    <a:pt x="191" y="147"/>
                    <a:pt x="191" y="147"/>
                  </a:cubicBezTo>
                  <a:cubicBezTo>
                    <a:pt x="191" y="147"/>
                    <a:pt x="191" y="147"/>
                    <a:pt x="191" y="147"/>
                  </a:cubicBezTo>
                  <a:cubicBezTo>
                    <a:pt x="191" y="148"/>
                    <a:pt x="191" y="148"/>
                    <a:pt x="191" y="148"/>
                  </a:cubicBezTo>
                  <a:close/>
                  <a:moveTo>
                    <a:pt x="155" y="138"/>
                  </a:moveTo>
                  <a:cubicBezTo>
                    <a:pt x="155" y="138"/>
                    <a:pt x="155" y="138"/>
                    <a:pt x="155" y="138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5" y="138"/>
                    <a:pt x="155" y="138"/>
                    <a:pt x="155" y="138"/>
                  </a:cubicBezTo>
                  <a:cubicBezTo>
                    <a:pt x="155" y="138"/>
                    <a:pt x="155" y="138"/>
                    <a:pt x="155" y="138"/>
                  </a:cubicBezTo>
                  <a:close/>
                  <a:moveTo>
                    <a:pt x="152" y="140"/>
                  </a:moveTo>
                  <a:cubicBezTo>
                    <a:pt x="153" y="140"/>
                    <a:pt x="153" y="140"/>
                    <a:pt x="153" y="140"/>
                  </a:cubicBezTo>
                  <a:cubicBezTo>
                    <a:pt x="152" y="139"/>
                    <a:pt x="152" y="139"/>
                    <a:pt x="152" y="139"/>
                  </a:cubicBezTo>
                  <a:cubicBezTo>
                    <a:pt x="152" y="139"/>
                    <a:pt x="152" y="139"/>
                    <a:pt x="152" y="139"/>
                  </a:cubicBezTo>
                  <a:cubicBezTo>
                    <a:pt x="152" y="140"/>
                    <a:pt x="152" y="140"/>
                    <a:pt x="152" y="140"/>
                  </a:cubicBezTo>
                  <a:close/>
                  <a:moveTo>
                    <a:pt x="153" y="142"/>
                  </a:moveTo>
                  <a:cubicBezTo>
                    <a:pt x="153" y="142"/>
                    <a:pt x="153" y="142"/>
                    <a:pt x="153" y="142"/>
                  </a:cubicBezTo>
                  <a:cubicBezTo>
                    <a:pt x="153" y="142"/>
                    <a:pt x="153" y="142"/>
                    <a:pt x="153" y="142"/>
                  </a:cubicBezTo>
                  <a:cubicBezTo>
                    <a:pt x="153" y="142"/>
                    <a:pt x="153" y="142"/>
                    <a:pt x="153" y="142"/>
                  </a:cubicBezTo>
                  <a:cubicBezTo>
                    <a:pt x="153" y="142"/>
                    <a:pt x="153" y="142"/>
                    <a:pt x="153" y="142"/>
                  </a:cubicBezTo>
                  <a:close/>
                  <a:moveTo>
                    <a:pt x="153" y="143"/>
                  </a:moveTo>
                  <a:cubicBezTo>
                    <a:pt x="152" y="142"/>
                    <a:pt x="152" y="142"/>
                    <a:pt x="152" y="142"/>
                  </a:cubicBezTo>
                  <a:cubicBezTo>
                    <a:pt x="152" y="142"/>
                    <a:pt x="152" y="142"/>
                    <a:pt x="152" y="142"/>
                  </a:cubicBezTo>
                  <a:cubicBezTo>
                    <a:pt x="152" y="143"/>
                    <a:pt x="152" y="143"/>
                    <a:pt x="152" y="143"/>
                  </a:cubicBezTo>
                  <a:cubicBezTo>
                    <a:pt x="153" y="143"/>
                    <a:pt x="153" y="143"/>
                    <a:pt x="153" y="143"/>
                  </a:cubicBezTo>
                  <a:close/>
                  <a:moveTo>
                    <a:pt x="154" y="145"/>
                  </a:moveTo>
                  <a:cubicBezTo>
                    <a:pt x="155" y="146"/>
                    <a:pt x="155" y="146"/>
                    <a:pt x="155" y="146"/>
                  </a:cubicBezTo>
                  <a:cubicBezTo>
                    <a:pt x="155" y="146"/>
                    <a:pt x="155" y="146"/>
                    <a:pt x="155" y="146"/>
                  </a:cubicBezTo>
                  <a:cubicBezTo>
                    <a:pt x="156" y="145"/>
                    <a:pt x="156" y="145"/>
                    <a:pt x="156" y="145"/>
                  </a:cubicBezTo>
                  <a:cubicBezTo>
                    <a:pt x="155" y="145"/>
                    <a:pt x="155" y="145"/>
                    <a:pt x="155" y="145"/>
                  </a:cubicBezTo>
                  <a:cubicBezTo>
                    <a:pt x="156" y="144"/>
                    <a:pt x="156" y="144"/>
                    <a:pt x="156" y="144"/>
                  </a:cubicBezTo>
                  <a:cubicBezTo>
                    <a:pt x="155" y="144"/>
                    <a:pt x="155" y="144"/>
                    <a:pt x="155" y="144"/>
                  </a:cubicBezTo>
                  <a:cubicBezTo>
                    <a:pt x="155" y="145"/>
                    <a:pt x="155" y="145"/>
                    <a:pt x="155" y="145"/>
                  </a:cubicBezTo>
                  <a:cubicBezTo>
                    <a:pt x="155" y="145"/>
                    <a:pt x="155" y="145"/>
                    <a:pt x="155" y="145"/>
                  </a:cubicBezTo>
                  <a:cubicBezTo>
                    <a:pt x="154" y="145"/>
                    <a:pt x="154" y="145"/>
                    <a:pt x="154" y="145"/>
                  </a:cubicBezTo>
                  <a:close/>
                  <a:moveTo>
                    <a:pt x="153" y="149"/>
                  </a:moveTo>
                  <a:cubicBezTo>
                    <a:pt x="153" y="148"/>
                    <a:pt x="153" y="148"/>
                    <a:pt x="153" y="148"/>
                  </a:cubicBezTo>
                  <a:cubicBezTo>
                    <a:pt x="153" y="148"/>
                    <a:pt x="153" y="148"/>
                    <a:pt x="153" y="148"/>
                  </a:cubicBezTo>
                  <a:cubicBezTo>
                    <a:pt x="153" y="147"/>
                    <a:pt x="153" y="147"/>
                    <a:pt x="153" y="147"/>
                  </a:cubicBezTo>
                  <a:cubicBezTo>
                    <a:pt x="154" y="146"/>
                    <a:pt x="154" y="146"/>
                    <a:pt x="154" y="146"/>
                  </a:cubicBezTo>
                  <a:cubicBezTo>
                    <a:pt x="154" y="147"/>
                    <a:pt x="154" y="147"/>
                    <a:pt x="154" y="147"/>
                  </a:cubicBezTo>
                  <a:cubicBezTo>
                    <a:pt x="154" y="147"/>
                    <a:pt x="154" y="147"/>
                    <a:pt x="154" y="147"/>
                  </a:cubicBezTo>
                  <a:cubicBezTo>
                    <a:pt x="154" y="148"/>
                    <a:pt x="154" y="148"/>
                    <a:pt x="154" y="148"/>
                  </a:cubicBezTo>
                  <a:cubicBezTo>
                    <a:pt x="154" y="148"/>
                    <a:pt x="154" y="148"/>
                    <a:pt x="154" y="148"/>
                  </a:cubicBezTo>
                  <a:cubicBezTo>
                    <a:pt x="154" y="149"/>
                    <a:pt x="154" y="149"/>
                    <a:pt x="154" y="149"/>
                  </a:cubicBezTo>
                  <a:cubicBezTo>
                    <a:pt x="154" y="149"/>
                    <a:pt x="154" y="149"/>
                    <a:pt x="154" y="149"/>
                  </a:cubicBezTo>
                  <a:cubicBezTo>
                    <a:pt x="154" y="149"/>
                    <a:pt x="154" y="149"/>
                    <a:pt x="154" y="149"/>
                  </a:cubicBezTo>
                  <a:cubicBezTo>
                    <a:pt x="153" y="149"/>
                    <a:pt x="153" y="149"/>
                    <a:pt x="153" y="149"/>
                  </a:cubicBezTo>
                  <a:close/>
                  <a:moveTo>
                    <a:pt x="186" y="131"/>
                  </a:moveTo>
                  <a:cubicBezTo>
                    <a:pt x="186" y="131"/>
                    <a:pt x="186" y="131"/>
                    <a:pt x="186" y="131"/>
                  </a:cubicBezTo>
                  <a:cubicBezTo>
                    <a:pt x="186" y="131"/>
                    <a:pt x="186" y="131"/>
                    <a:pt x="186" y="131"/>
                  </a:cubicBezTo>
                  <a:cubicBezTo>
                    <a:pt x="187" y="131"/>
                    <a:pt x="187" y="131"/>
                    <a:pt x="187" y="131"/>
                  </a:cubicBezTo>
                  <a:cubicBezTo>
                    <a:pt x="186" y="131"/>
                    <a:pt x="186" y="131"/>
                    <a:pt x="186" y="131"/>
                  </a:cubicBezTo>
                  <a:cubicBezTo>
                    <a:pt x="186" y="131"/>
                    <a:pt x="186" y="131"/>
                    <a:pt x="186" y="131"/>
                  </a:cubicBezTo>
                  <a:close/>
                  <a:moveTo>
                    <a:pt x="197" y="125"/>
                  </a:moveTo>
                  <a:cubicBezTo>
                    <a:pt x="197" y="124"/>
                    <a:pt x="197" y="124"/>
                    <a:pt x="197" y="124"/>
                  </a:cubicBezTo>
                  <a:cubicBezTo>
                    <a:pt x="197" y="124"/>
                    <a:pt x="197" y="124"/>
                    <a:pt x="197" y="124"/>
                  </a:cubicBezTo>
                  <a:cubicBezTo>
                    <a:pt x="197" y="123"/>
                    <a:pt x="197" y="123"/>
                    <a:pt x="197" y="123"/>
                  </a:cubicBezTo>
                  <a:cubicBezTo>
                    <a:pt x="197" y="123"/>
                    <a:pt x="197" y="123"/>
                    <a:pt x="197" y="123"/>
                  </a:cubicBezTo>
                  <a:cubicBezTo>
                    <a:pt x="198" y="123"/>
                    <a:pt x="198" y="123"/>
                    <a:pt x="198" y="123"/>
                  </a:cubicBezTo>
                  <a:cubicBezTo>
                    <a:pt x="198" y="123"/>
                    <a:pt x="198" y="123"/>
                    <a:pt x="198" y="123"/>
                  </a:cubicBezTo>
                  <a:cubicBezTo>
                    <a:pt x="198" y="124"/>
                    <a:pt x="198" y="124"/>
                    <a:pt x="198" y="124"/>
                  </a:cubicBezTo>
                  <a:cubicBezTo>
                    <a:pt x="198" y="124"/>
                    <a:pt x="198" y="124"/>
                    <a:pt x="198" y="124"/>
                  </a:cubicBezTo>
                  <a:cubicBezTo>
                    <a:pt x="197" y="125"/>
                    <a:pt x="197" y="125"/>
                    <a:pt x="197" y="125"/>
                  </a:cubicBezTo>
                  <a:cubicBezTo>
                    <a:pt x="197" y="125"/>
                    <a:pt x="197" y="125"/>
                    <a:pt x="197" y="125"/>
                  </a:cubicBezTo>
                  <a:close/>
                  <a:moveTo>
                    <a:pt x="185" y="137"/>
                  </a:moveTo>
                  <a:cubicBezTo>
                    <a:pt x="185" y="137"/>
                    <a:pt x="185" y="137"/>
                    <a:pt x="185" y="137"/>
                  </a:cubicBezTo>
                  <a:cubicBezTo>
                    <a:pt x="185" y="136"/>
                    <a:pt x="185" y="136"/>
                    <a:pt x="185" y="136"/>
                  </a:cubicBezTo>
                  <a:cubicBezTo>
                    <a:pt x="185" y="136"/>
                    <a:pt x="185" y="136"/>
                    <a:pt x="185" y="136"/>
                  </a:cubicBezTo>
                  <a:cubicBezTo>
                    <a:pt x="185" y="136"/>
                    <a:pt x="185" y="136"/>
                    <a:pt x="185" y="136"/>
                  </a:cubicBezTo>
                  <a:cubicBezTo>
                    <a:pt x="186" y="135"/>
                    <a:pt x="186" y="135"/>
                    <a:pt x="186" y="135"/>
                  </a:cubicBezTo>
                  <a:cubicBezTo>
                    <a:pt x="186" y="135"/>
                    <a:pt x="186" y="135"/>
                    <a:pt x="186" y="135"/>
                  </a:cubicBezTo>
                  <a:cubicBezTo>
                    <a:pt x="185" y="135"/>
                    <a:pt x="185" y="135"/>
                    <a:pt x="185" y="135"/>
                  </a:cubicBezTo>
                  <a:cubicBezTo>
                    <a:pt x="185" y="134"/>
                    <a:pt x="185" y="134"/>
                    <a:pt x="185" y="134"/>
                  </a:cubicBezTo>
                  <a:cubicBezTo>
                    <a:pt x="185" y="133"/>
                    <a:pt x="185" y="133"/>
                    <a:pt x="185" y="133"/>
                  </a:cubicBezTo>
                  <a:cubicBezTo>
                    <a:pt x="186" y="133"/>
                    <a:pt x="186" y="133"/>
                    <a:pt x="186" y="133"/>
                  </a:cubicBezTo>
                  <a:cubicBezTo>
                    <a:pt x="186" y="133"/>
                    <a:pt x="186" y="133"/>
                    <a:pt x="186" y="133"/>
                  </a:cubicBezTo>
                  <a:cubicBezTo>
                    <a:pt x="185" y="132"/>
                    <a:pt x="185" y="132"/>
                    <a:pt x="185" y="132"/>
                  </a:cubicBezTo>
                  <a:cubicBezTo>
                    <a:pt x="184" y="132"/>
                    <a:pt x="184" y="132"/>
                    <a:pt x="184" y="132"/>
                  </a:cubicBezTo>
                  <a:cubicBezTo>
                    <a:pt x="184" y="133"/>
                    <a:pt x="184" y="133"/>
                    <a:pt x="184" y="133"/>
                  </a:cubicBezTo>
                  <a:cubicBezTo>
                    <a:pt x="184" y="133"/>
                    <a:pt x="184" y="133"/>
                    <a:pt x="184" y="133"/>
                  </a:cubicBezTo>
                  <a:cubicBezTo>
                    <a:pt x="183" y="133"/>
                    <a:pt x="183" y="133"/>
                    <a:pt x="183" y="133"/>
                  </a:cubicBezTo>
                  <a:cubicBezTo>
                    <a:pt x="182" y="133"/>
                    <a:pt x="182" y="133"/>
                    <a:pt x="182" y="133"/>
                  </a:cubicBezTo>
                  <a:cubicBezTo>
                    <a:pt x="181" y="134"/>
                    <a:pt x="181" y="134"/>
                    <a:pt x="181" y="134"/>
                  </a:cubicBezTo>
                  <a:cubicBezTo>
                    <a:pt x="180" y="134"/>
                    <a:pt x="180" y="134"/>
                    <a:pt x="180" y="134"/>
                  </a:cubicBezTo>
                  <a:cubicBezTo>
                    <a:pt x="180" y="134"/>
                    <a:pt x="180" y="134"/>
                    <a:pt x="180" y="134"/>
                  </a:cubicBezTo>
                  <a:cubicBezTo>
                    <a:pt x="181" y="133"/>
                    <a:pt x="181" y="133"/>
                    <a:pt x="181" y="133"/>
                  </a:cubicBezTo>
                  <a:cubicBezTo>
                    <a:pt x="182" y="133"/>
                    <a:pt x="182" y="133"/>
                    <a:pt x="182" y="133"/>
                  </a:cubicBezTo>
                  <a:cubicBezTo>
                    <a:pt x="182" y="132"/>
                    <a:pt x="182" y="132"/>
                    <a:pt x="182" y="132"/>
                  </a:cubicBezTo>
                  <a:cubicBezTo>
                    <a:pt x="182" y="132"/>
                    <a:pt x="182" y="132"/>
                    <a:pt x="182" y="132"/>
                  </a:cubicBezTo>
                  <a:cubicBezTo>
                    <a:pt x="181" y="132"/>
                    <a:pt x="181" y="132"/>
                    <a:pt x="181" y="132"/>
                  </a:cubicBezTo>
                  <a:cubicBezTo>
                    <a:pt x="181" y="132"/>
                    <a:pt x="181" y="132"/>
                    <a:pt x="181" y="132"/>
                  </a:cubicBezTo>
                  <a:cubicBezTo>
                    <a:pt x="182" y="131"/>
                    <a:pt x="182" y="131"/>
                    <a:pt x="182" y="131"/>
                  </a:cubicBezTo>
                  <a:cubicBezTo>
                    <a:pt x="181" y="130"/>
                    <a:pt x="181" y="130"/>
                    <a:pt x="181" y="130"/>
                  </a:cubicBezTo>
                  <a:cubicBezTo>
                    <a:pt x="182" y="130"/>
                    <a:pt x="182" y="130"/>
                    <a:pt x="182" y="130"/>
                  </a:cubicBezTo>
                  <a:cubicBezTo>
                    <a:pt x="182" y="130"/>
                    <a:pt x="182" y="130"/>
                    <a:pt x="182" y="130"/>
                  </a:cubicBezTo>
                  <a:cubicBezTo>
                    <a:pt x="182" y="130"/>
                    <a:pt x="182" y="130"/>
                    <a:pt x="182" y="130"/>
                  </a:cubicBezTo>
                  <a:cubicBezTo>
                    <a:pt x="183" y="131"/>
                    <a:pt x="183" y="131"/>
                    <a:pt x="183" y="131"/>
                  </a:cubicBezTo>
                  <a:cubicBezTo>
                    <a:pt x="183" y="132"/>
                    <a:pt x="183" y="132"/>
                    <a:pt x="183" y="132"/>
                  </a:cubicBezTo>
                  <a:cubicBezTo>
                    <a:pt x="184" y="131"/>
                    <a:pt x="184" y="131"/>
                    <a:pt x="184" y="131"/>
                  </a:cubicBezTo>
                  <a:cubicBezTo>
                    <a:pt x="185" y="131"/>
                    <a:pt x="185" y="131"/>
                    <a:pt x="185" y="131"/>
                  </a:cubicBezTo>
                  <a:cubicBezTo>
                    <a:pt x="185" y="131"/>
                    <a:pt x="185" y="131"/>
                    <a:pt x="185" y="131"/>
                  </a:cubicBezTo>
                  <a:cubicBezTo>
                    <a:pt x="184" y="130"/>
                    <a:pt x="184" y="130"/>
                    <a:pt x="184" y="130"/>
                  </a:cubicBezTo>
                  <a:cubicBezTo>
                    <a:pt x="185" y="130"/>
                    <a:pt x="185" y="130"/>
                    <a:pt x="185" y="130"/>
                  </a:cubicBezTo>
                  <a:cubicBezTo>
                    <a:pt x="185" y="130"/>
                    <a:pt x="185" y="130"/>
                    <a:pt x="185" y="130"/>
                  </a:cubicBezTo>
                  <a:cubicBezTo>
                    <a:pt x="185" y="130"/>
                    <a:pt x="185" y="130"/>
                    <a:pt x="185" y="130"/>
                  </a:cubicBezTo>
                  <a:cubicBezTo>
                    <a:pt x="186" y="130"/>
                    <a:pt x="186" y="130"/>
                    <a:pt x="186" y="130"/>
                  </a:cubicBezTo>
                  <a:cubicBezTo>
                    <a:pt x="187" y="129"/>
                    <a:pt x="187" y="129"/>
                    <a:pt x="187" y="129"/>
                  </a:cubicBezTo>
                  <a:cubicBezTo>
                    <a:pt x="187" y="129"/>
                    <a:pt x="187" y="129"/>
                    <a:pt x="187" y="129"/>
                  </a:cubicBezTo>
                  <a:cubicBezTo>
                    <a:pt x="187" y="129"/>
                    <a:pt x="187" y="129"/>
                    <a:pt x="187" y="129"/>
                  </a:cubicBezTo>
                  <a:cubicBezTo>
                    <a:pt x="187" y="129"/>
                    <a:pt x="187" y="129"/>
                    <a:pt x="187" y="129"/>
                  </a:cubicBezTo>
                  <a:cubicBezTo>
                    <a:pt x="188" y="129"/>
                    <a:pt x="188" y="129"/>
                    <a:pt x="188" y="129"/>
                  </a:cubicBezTo>
                  <a:cubicBezTo>
                    <a:pt x="187" y="130"/>
                    <a:pt x="187" y="130"/>
                    <a:pt x="187" y="130"/>
                  </a:cubicBezTo>
                  <a:cubicBezTo>
                    <a:pt x="187" y="131"/>
                    <a:pt x="187" y="131"/>
                    <a:pt x="187" y="131"/>
                  </a:cubicBezTo>
                  <a:cubicBezTo>
                    <a:pt x="188" y="131"/>
                    <a:pt x="188" y="131"/>
                    <a:pt x="188" y="131"/>
                  </a:cubicBezTo>
                  <a:cubicBezTo>
                    <a:pt x="188" y="131"/>
                    <a:pt x="188" y="131"/>
                    <a:pt x="188" y="131"/>
                  </a:cubicBezTo>
                  <a:cubicBezTo>
                    <a:pt x="188" y="132"/>
                    <a:pt x="188" y="132"/>
                    <a:pt x="188" y="132"/>
                  </a:cubicBezTo>
                  <a:cubicBezTo>
                    <a:pt x="188" y="132"/>
                    <a:pt x="188" y="132"/>
                    <a:pt x="188" y="132"/>
                  </a:cubicBezTo>
                  <a:cubicBezTo>
                    <a:pt x="189" y="131"/>
                    <a:pt x="189" y="131"/>
                    <a:pt x="189" y="131"/>
                  </a:cubicBezTo>
                  <a:cubicBezTo>
                    <a:pt x="189" y="130"/>
                    <a:pt x="189" y="130"/>
                    <a:pt x="189" y="130"/>
                  </a:cubicBezTo>
                  <a:cubicBezTo>
                    <a:pt x="190" y="129"/>
                    <a:pt x="190" y="129"/>
                    <a:pt x="190" y="129"/>
                  </a:cubicBezTo>
                  <a:cubicBezTo>
                    <a:pt x="190" y="129"/>
                    <a:pt x="190" y="129"/>
                    <a:pt x="190" y="129"/>
                  </a:cubicBezTo>
                  <a:cubicBezTo>
                    <a:pt x="190" y="130"/>
                    <a:pt x="190" y="130"/>
                    <a:pt x="190" y="130"/>
                  </a:cubicBezTo>
                  <a:cubicBezTo>
                    <a:pt x="190" y="131"/>
                    <a:pt x="190" y="131"/>
                    <a:pt x="190" y="131"/>
                  </a:cubicBezTo>
                  <a:cubicBezTo>
                    <a:pt x="190" y="132"/>
                    <a:pt x="190" y="132"/>
                    <a:pt x="190" y="132"/>
                  </a:cubicBezTo>
                  <a:cubicBezTo>
                    <a:pt x="190" y="132"/>
                    <a:pt x="190" y="132"/>
                    <a:pt x="190" y="132"/>
                  </a:cubicBezTo>
                  <a:cubicBezTo>
                    <a:pt x="191" y="132"/>
                    <a:pt x="191" y="132"/>
                    <a:pt x="191" y="132"/>
                  </a:cubicBezTo>
                  <a:cubicBezTo>
                    <a:pt x="191" y="132"/>
                    <a:pt x="191" y="132"/>
                    <a:pt x="191" y="132"/>
                  </a:cubicBezTo>
                  <a:cubicBezTo>
                    <a:pt x="192" y="131"/>
                    <a:pt x="192" y="131"/>
                    <a:pt x="192" y="131"/>
                  </a:cubicBezTo>
                  <a:cubicBezTo>
                    <a:pt x="193" y="130"/>
                    <a:pt x="193" y="130"/>
                    <a:pt x="193" y="130"/>
                  </a:cubicBezTo>
                  <a:cubicBezTo>
                    <a:pt x="193" y="129"/>
                    <a:pt x="193" y="129"/>
                    <a:pt x="193" y="129"/>
                  </a:cubicBezTo>
                  <a:cubicBezTo>
                    <a:pt x="193" y="128"/>
                    <a:pt x="193" y="128"/>
                    <a:pt x="193" y="128"/>
                  </a:cubicBezTo>
                  <a:cubicBezTo>
                    <a:pt x="193" y="128"/>
                    <a:pt x="193" y="128"/>
                    <a:pt x="193" y="128"/>
                  </a:cubicBezTo>
                  <a:cubicBezTo>
                    <a:pt x="193" y="127"/>
                    <a:pt x="193" y="127"/>
                    <a:pt x="193" y="127"/>
                  </a:cubicBezTo>
                  <a:cubicBezTo>
                    <a:pt x="192" y="127"/>
                    <a:pt x="192" y="127"/>
                    <a:pt x="192" y="127"/>
                  </a:cubicBezTo>
                  <a:cubicBezTo>
                    <a:pt x="192" y="127"/>
                    <a:pt x="192" y="127"/>
                    <a:pt x="192" y="127"/>
                  </a:cubicBezTo>
                  <a:cubicBezTo>
                    <a:pt x="191" y="127"/>
                    <a:pt x="191" y="127"/>
                    <a:pt x="191" y="127"/>
                  </a:cubicBezTo>
                  <a:cubicBezTo>
                    <a:pt x="191" y="127"/>
                    <a:pt x="191" y="127"/>
                    <a:pt x="191" y="127"/>
                  </a:cubicBezTo>
                  <a:cubicBezTo>
                    <a:pt x="192" y="126"/>
                    <a:pt x="192" y="126"/>
                    <a:pt x="192" y="126"/>
                  </a:cubicBezTo>
                  <a:cubicBezTo>
                    <a:pt x="192" y="126"/>
                    <a:pt x="192" y="126"/>
                    <a:pt x="192" y="126"/>
                  </a:cubicBezTo>
                  <a:cubicBezTo>
                    <a:pt x="191" y="126"/>
                    <a:pt x="191" y="126"/>
                    <a:pt x="191" y="126"/>
                  </a:cubicBezTo>
                  <a:cubicBezTo>
                    <a:pt x="191" y="126"/>
                    <a:pt x="191" y="126"/>
                    <a:pt x="191" y="126"/>
                  </a:cubicBezTo>
                  <a:cubicBezTo>
                    <a:pt x="190" y="125"/>
                    <a:pt x="190" y="125"/>
                    <a:pt x="190" y="125"/>
                  </a:cubicBezTo>
                  <a:cubicBezTo>
                    <a:pt x="190" y="125"/>
                    <a:pt x="190" y="125"/>
                    <a:pt x="190" y="125"/>
                  </a:cubicBezTo>
                  <a:cubicBezTo>
                    <a:pt x="189" y="123"/>
                    <a:pt x="189" y="123"/>
                    <a:pt x="189" y="123"/>
                  </a:cubicBezTo>
                  <a:cubicBezTo>
                    <a:pt x="189" y="122"/>
                    <a:pt x="189" y="122"/>
                    <a:pt x="189" y="122"/>
                  </a:cubicBezTo>
                  <a:cubicBezTo>
                    <a:pt x="190" y="121"/>
                    <a:pt x="190" y="121"/>
                    <a:pt x="190" y="121"/>
                  </a:cubicBezTo>
                  <a:cubicBezTo>
                    <a:pt x="189" y="120"/>
                    <a:pt x="189" y="120"/>
                    <a:pt x="189" y="120"/>
                  </a:cubicBezTo>
                  <a:cubicBezTo>
                    <a:pt x="189" y="121"/>
                    <a:pt x="189" y="121"/>
                    <a:pt x="189" y="121"/>
                  </a:cubicBezTo>
                  <a:cubicBezTo>
                    <a:pt x="189" y="122"/>
                    <a:pt x="189" y="122"/>
                    <a:pt x="189" y="122"/>
                  </a:cubicBezTo>
                  <a:cubicBezTo>
                    <a:pt x="188" y="121"/>
                    <a:pt x="188" y="121"/>
                    <a:pt x="188" y="121"/>
                  </a:cubicBezTo>
                  <a:cubicBezTo>
                    <a:pt x="187" y="121"/>
                    <a:pt x="187" y="121"/>
                    <a:pt x="187" y="121"/>
                  </a:cubicBezTo>
                  <a:cubicBezTo>
                    <a:pt x="187" y="119"/>
                    <a:pt x="187" y="119"/>
                    <a:pt x="187" y="119"/>
                  </a:cubicBezTo>
                  <a:cubicBezTo>
                    <a:pt x="186" y="119"/>
                    <a:pt x="186" y="119"/>
                    <a:pt x="186" y="119"/>
                  </a:cubicBezTo>
                  <a:cubicBezTo>
                    <a:pt x="186" y="117"/>
                    <a:pt x="186" y="117"/>
                    <a:pt x="186" y="117"/>
                  </a:cubicBezTo>
                  <a:cubicBezTo>
                    <a:pt x="185" y="117"/>
                    <a:pt x="185" y="117"/>
                    <a:pt x="185" y="117"/>
                  </a:cubicBezTo>
                  <a:cubicBezTo>
                    <a:pt x="185" y="116"/>
                    <a:pt x="185" y="116"/>
                    <a:pt x="185" y="116"/>
                  </a:cubicBezTo>
                  <a:cubicBezTo>
                    <a:pt x="185" y="115"/>
                    <a:pt x="185" y="115"/>
                    <a:pt x="185" y="115"/>
                  </a:cubicBezTo>
                  <a:cubicBezTo>
                    <a:pt x="185" y="115"/>
                    <a:pt x="185" y="115"/>
                    <a:pt x="185" y="115"/>
                  </a:cubicBezTo>
                  <a:cubicBezTo>
                    <a:pt x="186" y="115"/>
                    <a:pt x="186" y="115"/>
                    <a:pt x="186" y="115"/>
                  </a:cubicBezTo>
                  <a:cubicBezTo>
                    <a:pt x="186" y="114"/>
                    <a:pt x="186" y="114"/>
                    <a:pt x="186" y="114"/>
                  </a:cubicBezTo>
                  <a:cubicBezTo>
                    <a:pt x="187" y="114"/>
                    <a:pt x="187" y="114"/>
                    <a:pt x="187" y="114"/>
                  </a:cubicBezTo>
                  <a:cubicBezTo>
                    <a:pt x="187" y="114"/>
                    <a:pt x="187" y="114"/>
                    <a:pt x="187" y="114"/>
                  </a:cubicBezTo>
                  <a:cubicBezTo>
                    <a:pt x="188" y="114"/>
                    <a:pt x="188" y="114"/>
                    <a:pt x="188" y="114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8" y="112"/>
                    <a:pt x="188" y="112"/>
                    <a:pt x="188" y="112"/>
                  </a:cubicBezTo>
                  <a:cubicBezTo>
                    <a:pt x="188" y="111"/>
                    <a:pt x="188" y="111"/>
                    <a:pt x="188" y="111"/>
                  </a:cubicBezTo>
                  <a:cubicBezTo>
                    <a:pt x="189" y="110"/>
                    <a:pt x="189" y="110"/>
                    <a:pt x="189" y="110"/>
                  </a:cubicBezTo>
                  <a:cubicBezTo>
                    <a:pt x="188" y="109"/>
                    <a:pt x="188" y="109"/>
                    <a:pt x="188" y="109"/>
                  </a:cubicBezTo>
                  <a:cubicBezTo>
                    <a:pt x="188" y="108"/>
                    <a:pt x="188" y="108"/>
                    <a:pt x="188" y="108"/>
                  </a:cubicBezTo>
                  <a:cubicBezTo>
                    <a:pt x="189" y="108"/>
                    <a:pt x="189" y="108"/>
                    <a:pt x="189" y="108"/>
                  </a:cubicBezTo>
                  <a:cubicBezTo>
                    <a:pt x="189" y="107"/>
                    <a:pt x="189" y="107"/>
                    <a:pt x="189" y="107"/>
                  </a:cubicBezTo>
                  <a:cubicBezTo>
                    <a:pt x="190" y="106"/>
                    <a:pt x="190" y="106"/>
                    <a:pt x="190" y="106"/>
                  </a:cubicBezTo>
                  <a:cubicBezTo>
                    <a:pt x="190" y="105"/>
                    <a:pt x="190" y="105"/>
                    <a:pt x="190" y="105"/>
                  </a:cubicBezTo>
                  <a:cubicBezTo>
                    <a:pt x="190" y="104"/>
                    <a:pt x="190" y="104"/>
                    <a:pt x="190" y="104"/>
                  </a:cubicBezTo>
                  <a:cubicBezTo>
                    <a:pt x="190" y="103"/>
                    <a:pt x="190" y="103"/>
                    <a:pt x="190" y="103"/>
                  </a:cubicBezTo>
                  <a:cubicBezTo>
                    <a:pt x="191" y="103"/>
                    <a:pt x="191" y="103"/>
                    <a:pt x="191" y="103"/>
                  </a:cubicBezTo>
                  <a:cubicBezTo>
                    <a:pt x="191" y="102"/>
                    <a:pt x="191" y="102"/>
                    <a:pt x="191" y="102"/>
                  </a:cubicBezTo>
                  <a:cubicBezTo>
                    <a:pt x="192" y="101"/>
                    <a:pt x="192" y="101"/>
                    <a:pt x="192" y="101"/>
                  </a:cubicBezTo>
                  <a:cubicBezTo>
                    <a:pt x="192" y="100"/>
                    <a:pt x="192" y="100"/>
                    <a:pt x="192" y="100"/>
                  </a:cubicBezTo>
                  <a:cubicBezTo>
                    <a:pt x="192" y="100"/>
                    <a:pt x="192" y="100"/>
                    <a:pt x="192" y="100"/>
                  </a:cubicBezTo>
                  <a:cubicBezTo>
                    <a:pt x="192" y="99"/>
                    <a:pt x="192" y="99"/>
                    <a:pt x="192" y="99"/>
                  </a:cubicBezTo>
                  <a:cubicBezTo>
                    <a:pt x="193" y="99"/>
                    <a:pt x="193" y="99"/>
                    <a:pt x="193" y="99"/>
                  </a:cubicBezTo>
                  <a:cubicBezTo>
                    <a:pt x="192" y="98"/>
                    <a:pt x="192" y="98"/>
                    <a:pt x="192" y="98"/>
                  </a:cubicBezTo>
                  <a:cubicBezTo>
                    <a:pt x="192" y="97"/>
                    <a:pt x="192" y="97"/>
                    <a:pt x="192" y="97"/>
                  </a:cubicBezTo>
                  <a:cubicBezTo>
                    <a:pt x="192" y="97"/>
                    <a:pt x="192" y="97"/>
                    <a:pt x="192" y="97"/>
                  </a:cubicBezTo>
                  <a:cubicBezTo>
                    <a:pt x="191" y="96"/>
                    <a:pt x="191" y="96"/>
                    <a:pt x="191" y="96"/>
                  </a:cubicBezTo>
                  <a:cubicBezTo>
                    <a:pt x="191" y="95"/>
                    <a:pt x="191" y="95"/>
                    <a:pt x="191" y="95"/>
                  </a:cubicBezTo>
                  <a:cubicBezTo>
                    <a:pt x="191" y="95"/>
                    <a:pt x="191" y="95"/>
                    <a:pt x="191" y="95"/>
                  </a:cubicBezTo>
                  <a:cubicBezTo>
                    <a:pt x="191" y="93"/>
                    <a:pt x="191" y="93"/>
                    <a:pt x="191" y="93"/>
                  </a:cubicBezTo>
                  <a:cubicBezTo>
                    <a:pt x="190" y="93"/>
                    <a:pt x="190" y="93"/>
                    <a:pt x="190" y="93"/>
                  </a:cubicBezTo>
                  <a:cubicBezTo>
                    <a:pt x="190" y="93"/>
                    <a:pt x="190" y="93"/>
                    <a:pt x="190" y="93"/>
                  </a:cubicBezTo>
                  <a:cubicBezTo>
                    <a:pt x="189" y="93"/>
                    <a:pt x="189" y="93"/>
                    <a:pt x="189" y="93"/>
                  </a:cubicBezTo>
                  <a:cubicBezTo>
                    <a:pt x="189" y="94"/>
                    <a:pt x="189" y="94"/>
                    <a:pt x="189" y="94"/>
                  </a:cubicBezTo>
                  <a:cubicBezTo>
                    <a:pt x="189" y="94"/>
                    <a:pt x="189" y="94"/>
                    <a:pt x="189" y="94"/>
                  </a:cubicBezTo>
                  <a:cubicBezTo>
                    <a:pt x="188" y="92"/>
                    <a:pt x="188" y="92"/>
                    <a:pt x="188" y="92"/>
                  </a:cubicBezTo>
                  <a:cubicBezTo>
                    <a:pt x="187" y="92"/>
                    <a:pt x="187" y="92"/>
                    <a:pt x="187" y="92"/>
                  </a:cubicBezTo>
                  <a:cubicBezTo>
                    <a:pt x="187" y="92"/>
                    <a:pt x="187" y="92"/>
                    <a:pt x="187" y="92"/>
                  </a:cubicBezTo>
                  <a:cubicBezTo>
                    <a:pt x="186" y="92"/>
                    <a:pt x="186" y="92"/>
                    <a:pt x="186" y="92"/>
                  </a:cubicBezTo>
                  <a:cubicBezTo>
                    <a:pt x="186" y="93"/>
                    <a:pt x="186" y="93"/>
                    <a:pt x="186" y="93"/>
                  </a:cubicBezTo>
                  <a:cubicBezTo>
                    <a:pt x="186" y="93"/>
                    <a:pt x="186" y="93"/>
                    <a:pt x="186" y="93"/>
                  </a:cubicBezTo>
                  <a:cubicBezTo>
                    <a:pt x="185" y="93"/>
                    <a:pt x="185" y="93"/>
                    <a:pt x="185" y="93"/>
                  </a:cubicBezTo>
                  <a:cubicBezTo>
                    <a:pt x="185" y="94"/>
                    <a:pt x="185" y="94"/>
                    <a:pt x="185" y="94"/>
                  </a:cubicBezTo>
                  <a:cubicBezTo>
                    <a:pt x="185" y="95"/>
                    <a:pt x="185" y="95"/>
                    <a:pt x="185" y="95"/>
                  </a:cubicBezTo>
                  <a:cubicBezTo>
                    <a:pt x="184" y="95"/>
                    <a:pt x="184" y="95"/>
                    <a:pt x="184" y="95"/>
                  </a:cubicBezTo>
                  <a:cubicBezTo>
                    <a:pt x="184" y="97"/>
                    <a:pt x="184" y="97"/>
                    <a:pt x="184" y="97"/>
                  </a:cubicBezTo>
                  <a:cubicBezTo>
                    <a:pt x="184" y="98"/>
                    <a:pt x="184" y="98"/>
                    <a:pt x="184" y="98"/>
                  </a:cubicBezTo>
                  <a:cubicBezTo>
                    <a:pt x="183" y="98"/>
                    <a:pt x="183" y="98"/>
                    <a:pt x="183" y="98"/>
                  </a:cubicBezTo>
                  <a:cubicBezTo>
                    <a:pt x="183" y="99"/>
                    <a:pt x="183" y="99"/>
                    <a:pt x="183" y="99"/>
                  </a:cubicBezTo>
                  <a:cubicBezTo>
                    <a:pt x="183" y="99"/>
                    <a:pt x="183" y="99"/>
                    <a:pt x="183" y="99"/>
                  </a:cubicBezTo>
                  <a:cubicBezTo>
                    <a:pt x="183" y="100"/>
                    <a:pt x="183" y="100"/>
                    <a:pt x="183" y="100"/>
                  </a:cubicBezTo>
                  <a:cubicBezTo>
                    <a:pt x="182" y="100"/>
                    <a:pt x="182" y="100"/>
                    <a:pt x="182" y="100"/>
                  </a:cubicBezTo>
                  <a:cubicBezTo>
                    <a:pt x="182" y="102"/>
                    <a:pt x="182" y="102"/>
                    <a:pt x="182" y="102"/>
                  </a:cubicBezTo>
                  <a:cubicBezTo>
                    <a:pt x="181" y="102"/>
                    <a:pt x="181" y="102"/>
                    <a:pt x="181" y="102"/>
                  </a:cubicBezTo>
                  <a:cubicBezTo>
                    <a:pt x="181" y="102"/>
                    <a:pt x="181" y="102"/>
                    <a:pt x="181" y="102"/>
                  </a:cubicBezTo>
                  <a:cubicBezTo>
                    <a:pt x="180" y="104"/>
                    <a:pt x="180" y="104"/>
                    <a:pt x="180" y="104"/>
                  </a:cubicBezTo>
                  <a:cubicBezTo>
                    <a:pt x="181" y="104"/>
                    <a:pt x="181" y="104"/>
                    <a:pt x="181" y="104"/>
                  </a:cubicBezTo>
                  <a:cubicBezTo>
                    <a:pt x="180" y="105"/>
                    <a:pt x="180" y="105"/>
                    <a:pt x="180" y="105"/>
                  </a:cubicBezTo>
                  <a:cubicBezTo>
                    <a:pt x="180" y="106"/>
                    <a:pt x="180" y="106"/>
                    <a:pt x="180" y="106"/>
                  </a:cubicBezTo>
                  <a:cubicBezTo>
                    <a:pt x="180" y="106"/>
                    <a:pt x="180" y="106"/>
                    <a:pt x="180" y="106"/>
                  </a:cubicBezTo>
                  <a:cubicBezTo>
                    <a:pt x="180" y="107"/>
                    <a:pt x="180" y="107"/>
                    <a:pt x="180" y="107"/>
                  </a:cubicBezTo>
                  <a:cubicBezTo>
                    <a:pt x="180" y="108"/>
                    <a:pt x="180" y="108"/>
                    <a:pt x="180" y="108"/>
                  </a:cubicBezTo>
                  <a:cubicBezTo>
                    <a:pt x="179" y="108"/>
                    <a:pt x="179" y="108"/>
                    <a:pt x="179" y="108"/>
                  </a:cubicBezTo>
                  <a:cubicBezTo>
                    <a:pt x="179" y="108"/>
                    <a:pt x="179" y="108"/>
                    <a:pt x="179" y="108"/>
                  </a:cubicBezTo>
                  <a:cubicBezTo>
                    <a:pt x="180" y="108"/>
                    <a:pt x="180" y="108"/>
                    <a:pt x="180" y="108"/>
                  </a:cubicBezTo>
                  <a:cubicBezTo>
                    <a:pt x="180" y="109"/>
                    <a:pt x="180" y="109"/>
                    <a:pt x="180" y="109"/>
                  </a:cubicBezTo>
                  <a:cubicBezTo>
                    <a:pt x="180" y="109"/>
                    <a:pt x="180" y="109"/>
                    <a:pt x="180" y="109"/>
                  </a:cubicBezTo>
                  <a:cubicBezTo>
                    <a:pt x="179" y="109"/>
                    <a:pt x="179" y="109"/>
                    <a:pt x="179" y="109"/>
                  </a:cubicBezTo>
                  <a:cubicBezTo>
                    <a:pt x="178" y="109"/>
                    <a:pt x="178" y="109"/>
                    <a:pt x="178" y="109"/>
                  </a:cubicBezTo>
                  <a:cubicBezTo>
                    <a:pt x="178" y="109"/>
                    <a:pt x="178" y="109"/>
                    <a:pt x="178" y="109"/>
                  </a:cubicBezTo>
                  <a:cubicBezTo>
                    <a:pt x="177" y="109"/>
                    <a:pt x="177" y="109"/>
                    <a:pt x="177" y="109"/>
                  </a:cubicBezTo>
                  <a:cubicBezTo>
                    <a:pt x="177" y="110"/>
                    <a:pt x="177" y="110"/>
                    <a:pt x="177" y="110"/>
                  </a:cubicBezTo>
                  <a:cubicBezTo>
                    <a:pt x="177" y="111"/>
                    <a:pt x="177" y="111"/>
                    <a:pt x="177" y="111"/>
                  </a:cubicBezTo>
                  <a:cubicBezTo>
                    <a:pt x="176" y="110"/>
                    <a:pt x="176" y="110"/>
                    <a:pt x="176" y="110"/>
                  </a:cubicBezTo>
                  <a:cubicBezTo>
                    <a:pt x="176" y="109"/>
                    <a:pt x="176" y="109"/>
                    <a:pt x="176" y="109"/>
                  </a:cubicBezTo>
                  <a:cubicBezTo>
                    <a:pt x="177" y="109"/>
                    <a:pt x="177" y="109"/>
                    <a:pt x="177" y="109"/>
                  </a:cubicBezTo>
                  <a:cubicBezTo>
                    <a:pt x="176" y="108"/>
                    <a:pt x="176" y="108"/>
                    <a:pt x="176" y="108"/>
                  </a:cubicBezTo>
                  <a:cubicBezTo>
                    <a:pt x="176" y="107"/>
                    <a:pt x="176" y="107"/>
                    <a:pt x="176" y="107"/>
                  </a:cubicBezTo>
                  <a:cubicBezTo>
                    <a:pt x="177" y="106"/>
                    <a:pt x="177" y="106"/>
                    <a:pt x="177" y="106"/>
                  </a:cubicBezTo>
                  <a:cubicBezTo>
                    <a:pt x="177" y="105"/>
                    <a:pt x="177" y="105"/>
                    <a:pt x="177" y="105"/>
                  </a:cubicBezTo>
                  <a:cubicBezTo>
                    <a:pt x="177" y="105"/>
                    <a:pt x="177" y="105"/>
                    <a:pt x="177" y="105"/>
                  </a:cubicBezTo>
                  <a:cubicBezTo>
                    <a:pt x="178" y="104"/>
                    <a:pt x="178" y="104"/>
                    <a:pt x="178" y="104"/>
                  </a:cubicBezTo>
                  <a:cubicBezTo>
                    <a:pt x="178" y="103"/>
                    <a:pt x="178" y="103"/>
                    <a:pt x="178" y="103"/>
                  </a:cubicBezTo>
                  <a:cubicBezTo>
                    <a:pt x="178" y="102"/>
                    <a:pt x="178" y="102"/>
                    <a:pt x="178" y="102"/>
                  </a:cubicBezTo>
                  <a:cubicBezTo>
                    <a:pt x="179" y="101"/>
                    <a:pt x="179" y="101"/>
                    <a:pt x="179" y="101"/>
                  </a:cubicBezTo>
                  <a:cubicBezTo>
                    <a:pt x="179" y="100"/>
                    <a:pt x="179" y="100"/>
                    <a:pt x="179" y="100"/>
                  </a:cubicBezTo>
                  <a:cubicBezTo>
                    <a:pt x="179" y="100"/>
                    <a:pt x="179" y="100"/>
                    <a:pt x="179" y="100"/>
                  </a:cubicBezTo>
                  <a:cubicBezTo>
                    <a:pt x="178" y="100"/>
                    <a:pt x="178" y="100"/>
                    <a:pt x="178" y="100"/>
                  </a:cubicBezTo>
                  <a:cubicBezTo>
                    <a:pt x="178" y="100"/>
                    <a:pt x="178" y="100"/>
                    <a:pt x="178" y="100"/>
                  </a:cubicBezTo>
                  <a:cubicBezTo>
                    <a:pt x="179" y="99"/>
                    <a:pt x="179" y="99"/>
                    <a:pt x="179" y="99"/>
                  </a:cubicBezTo>
                  <a:cubicBezTo>
                    <a:pt x="179" y="97"/>
                    <a:pt x="179" y="97"/>
                    <a:pt x="179" y="97"/>
                  </a:cubicBezTo>
                  <a:cubicBezTo>
                    <a:pt x="179" y="97"/>
                    <a:pt x="179" y="97"/>
                    <a:pt x="179" y="97"/>
                  </a:cubicBezTo>
                  <a:cubicBezTo>
                    <a:pt x="178" y="96"/>
                    <a:pt x="178" y="96"/>
                    <a:pt x="178" y="96"/>
                  </a:cubicBezTo>
                  <a:cubicBezTo>
                    <a:pt x="179" y="96"/>
                    <a:pt x="179" y="96"/>
                    <a:pt x="179" y="96"/>
                  </a:cubicBezTo>
                  <a:cubicBezTo>
                    <a:pt x="179" y="95"/>
                    <a:pt x="179" y="95"/>
                    <a:pt x="179" y="95"/>
                  </a:cubicBezTo>
                  <a:cubicBezTo>
                    <a:pt x="178" y="95"/>
                    <a:pt x="178" y="95"/>
                    <a:pt x="178" y="95"/>
                  </a:cubicBezTo>
                  <a:cubicBezTo>
                    <a:pt x="177" y="94"/>
                    <a:pt x="177" y="94"/>
                    <a:pt x="177" y="94"/>
                  </a:cubicBezTo>
                  <a:cubicBezTo>
                    <a:pt x="176" y="94"/>
                    <a:pt x="176" y="94"/>
                    <a:pt x="176" y="94"/>
                  </a:cubicBezTo>
                  <a:cubicBezTo>
                    <a:pt x="176" y="95"/>
                    <a:pt x="176" y="95"/>
                    <a:pt x="176" y="95"/>
                  </a:cubicBezTo>
                  <a:cubicBezTo>
                    <a:pt x="177" y="96"/>
                    <a:pt x="177" y="96"/>
                    <a:pt x="177" y="96"/>
                  </a:cubicBezTo>
                  <a:cubicBezTo>
                    <a:pt x="177" y="96"/>
                    <a:pt x="177" y="96"/>
                    <a:pt x="177" y="96"/>
                  </a:cubicBezTo>
                  <a:cubicBezTo>
                    <a:pt x="177" y="97"/>
                    <a:pt x="177" y="97"/>
                    <a:pt x="177" y="97"/>
                  </a:cubicBezTo>
                  <a:cubicBezTo>
                    <a:pt x="177" y="97"/>
                    <a:pt x="177" y="97"/>
                    <a:pt x="177" y="97"/>
                  </a:cubicBezTo>
                  <a:cubicBezTo>
                    <a:pt x="176" y="97"/>
                    <a:pt x="176" y="97"/>
                    <a:pt x="176" y="97"/>
                  </a:cubicBezTo>
                  <a:cubicBezTo>
                    <a:pt x="176" y="97"/>
                    <a:pt x="176" y="97"/>
                    <a:pt x="176" y="97"/>
                  </a:cubicBezTo>
                  <a:cubicBezTo>
                    <a:pt x="175" y="97"/>
                    <a:pt x="175" y="97"/>
                    <a:pt x="175" y="97"/>
                  </a:cubicBezTo>
                  <a:cubicBezTo>
                    <a:pt x="175" y="98"/>
                    <a:pt x="175" y="98"/>
                    <a:pt x="175" y="98"/>
                  </a:cubicBezTo>
                  <a:cubicBezTo>
                    <a:pt x="176" y="98"/>
                    <a:pt x="176" y="98"/>
                    <a:pt x="176" y="98"/>
                  </a:cubicBezTo>
                  <a:cubicBezTo>
                    <a:pt x="176" y="98"/>
                    <a:pt x="176" y="98"/>
                    <a:pt x="176" y="98"/>
                  </a:cubicBezTo>
                  <a:cubicBezTo>
                    <a:pt x="176" y="99"/>
                    <a:pt x="176" y="99"/>
                    <a:pt x="176" y="99"/>
                  </a:cubicBezTo>
                  <a:cubicBezTo>
                    <a:pt x="176" y="100"/>
                    <a:pt x="176" y="100"/>
                    <a:pt x="176" y="100"/>
                  </a:cubicBezTo>
                  <a:cubicBezTo>
                    <a:pt x="176" y="99"/>
                    <a:pt x="176" y="99"/>
                    <a:pt x="176" y="99"/>
                  </a:cubicBezTo>
                  <a:cubicBezTo>
                    <a:pt x="175" y="99"/>
                    <a:pt x="175" y="99"/>
                    <a:pt x="175" y="99"/>
                  </a:cubicBezTo>
                  <a:cubicBezTo>
                    <a:pt x="175" y="100"/>
                    <a:pt x="175" y="100"/>
                    <a:pt x="175" y="100"/>
                  </a:cubicBezTo>
                  <a:cubicBezTo>
                    <a:pt x="174" y="99"/>
                    <a:pt x="174" y="99"/>
                    <a:pt x="174" y="99"/>
                  </a:cubicBezTo>
                  <a:cubicBezTo>
                    <a:pt x="174" y="99"/>
                    <a:pt x="174" y="99"/>
                    <a:pt x="174" y="99"/>
                  </a:cubicBezTo>
                  <a:cubicBezTo>
                    <a:pt x="174" y="99"/>
                    <a:pt x="174" y="99"/>
                    <a:pt x="174" y="99"/>
                  </a:cubicBezTo>
                  <a:cubicBezTo>
                    <a:pt x="173" y="100"/>
                    <a:pt x="173" y="100"/>
                    <a:pt x="173" y="100"/>
                  </a:cubicBezTo>
                  <a:cubicBezTo>
                    <a:pt x="173" y="99"/>
                    <a:pt x="173" y="99"/>
                    <a:pt x="173" y="99"/>
                  </a:cubicBezTo>
                  <a:cubicBezTo>
                    <a:pt x="173" y="99"/>
                    <a:pt x="173" y="99"/>
                    <a:pt x="173" y="99"/>
                  </a:cubicBezTo>
                  <a:cubicBezTo>
                    <a:pt x="173" y="98"/>
                    <a:pt x="173" y="98"/>
                    <a:pt x="173" y="98"/>
                  </a:cubicBezTo>
                  <a:cubicBezTo>
                    <a:pt x="173" y="98"/>
                    <a:pt x="173" y="98"/>
                    <a:pt x="173" y="98"/>
                  </a:cubicBezTo>
                  <a:cubicBezTo>
                    <a:pt x="172" y="98"/>
                    <a:pt x="172" y="98"/>
                    <a:pt x="172" y="98"/>
                  </a:cubicBezTo>
                  <a:cubicBezTo>
                    <a:pt x="171" y="99"/>
                    <a:pt x="171" y="99"/>
                    <a:pt x="171" y="99"/>
                  </a:cubicBezTo>
                  <a:cubicBezTo>
                    <a:pt x="170" y="98"/>
                    <a:pt x="170" y="98"/>
                    <a:pt x="170" y="98"/>
                  </a:cubicBezTo>
                  <a:cubicBezTo>
                    <a:pt x="170" y="98"/>
                    <a:pt x="170" y="98"/>
                    <a:pt x="170" y="98"/>
                  </a:cubicBezTo>
                  <a:cubicBezTo>
                    <a:pt x="169" y="99"/>
                    <a:pt x="169" y="99"/>
                    <a:pt x="169" y="99"/>
                  </a:cubicBezTo>
                  <a:cubicBezTo>
                    <a:pt x="168" y="99"/>
                    <a:pt x="168" y="99"/>
                    <a:pt x="168" y="99"/>
                  </a:cubicBezTo>
                  <a:cubicBezTo>
                    <a:pt x="168" y="98"/>
                    <a:pt x="168" y="98"/>
                    <a:pt x="168" y="98"/>
                  </a:cubicBezTo>
                  <a:cubicBezTo>
                    <a:pt x="167" y="99"/>
                    <a:pt x="167" y="99"/>
                    <a:pt x="167" y="99"/>
                  </a:cubicBezTo>
                  <a:cubicBezTo>
                    <a:pt x="167" y="98"/>
                    <a:pt x="167" y="98"/>
                    <a:pt x="167" y="98"/>
                  </a:cubicBezTo>
                  <a:cubicBezTo>
                    <a:pt x="167" y="98"/>
                    <a:pt x="167" y="98"/>
                    <a:pt x="167" y="98"/>
                  </a:cubicBezTo>
                  <a:cubicBezTo>
                    <a:pt x="168" y="98"/>
                    <a:pt x="168" y="98"/>
                    <a:pt x="168" y="98"/>
                  </a:cubicBezTo>
                  <a:cubicBezTo>
                    <a:pt x="169" y="98"/>
                    <a:pt x="169" y="98"/>
                    <a:pt x="169" y="98"/>
                  </a:cubicBezTo>
                  <a:cubicBezTo>
                    <a:pt x="170" y="97"/>
                    <a:pt x="170" y="97"/>
                    <a:pt x="170" y="97"/>
                  </a:cubicBezTo>
                  <a:cubicBezTo>
                    <a:pt x="170" y="97"/>
                    <a:pt x="170" y="97"/>
                    <a:pt x="170" y="97"/>
                  </a:cubicBezTo>
                  <a:cubicBezTo>
                    <a:pt x="171" y="97"/>
                    <a:pt x="171" y="97"/>
                    <a:pt x="171" y="97"/>
                  </a:cubicBezTo>
                  <a:cubicBezTo>
                    <a:pt x="171" y="97"/>
                    <a:pt x="171" y="97"/>
                    <a:pt x="171" y="97"/>
                  </a:cubicBezTo>
                  <a:cubicBezTo>
                    <a:pt x="172" y="96"/>
                    <a:pt x="172" y="96"/>
                    <a:pt x="172" y="96"/>
                  </a:cubicBezTo>
                  <a:cubicBezTo>
                    <a:pt x="172" y="96"/>
                    <a:pt x="172" y="96"/>
                    <a:pt x="172" y="96"/>
                  </a:cubicBezTo>
                  <a:cubicBezTo>
                    <a:pt x="172" y="95"/>
                    <a:pt x="172" y="95"/>
                    <a:pt x="172" y="95"/>
                  </a:cubicBezTo>
                  <a:cubicBezTo>
                    <a:pt x="172" y="95"/>
                    <a:pt x="172" y="95"/>
                    <a:pt x="172" y="95"/>
                  </a:cubicBezTo>
                  <a:cubicBezTo>
                    <a:pt x="171" y="93"/>
                    <a:pt x="171" y="93"/>
                    <a:pt x="171" y="93"/>
                  </a:cubicBezTo>
                  <a:cubicBezTo>
                    <a:pt x="170" y="93"/>
                    <a:pt x="170" y="93"/>
                    <a:pt x="170" y="93"/>
                  </a:cubicBezTo>
                  <a:cubicBezTo>
                    <a:pt x="170" y="93"/>
                    <a:pt x="170" y="93"/>
                    <a:pt x="170" y="93"/>
                  </a:cubicBezTo>
                  <a:cubicBezTo>
                    <a:pt x="169" y="91"/>
                    <a:pt x="169" y="91"/>
                    <a:pt x="169" y="91"/>
                  </a:cubicBezTo>
                  <a:cubicBezTo>
                    <a:pt x="168" y="91"/>
                    <a:pt x="168" y="91"/>
                    <a:pt x="168" y="91"/>
                  </a:cubicBezTo>
                  <a:cubicBezTo>
                    <a:pt x="168" y="91"/>
                    <a:pt x="168" y="91"/>
                    <a:pt x="168" y="91"/>
                  </a:cubicBezTo>
                  <a:cubicBezTo>
                    <a:pt x="167" y="92"/>
                    <a:pt x="167" y="92"/>
                    <a:pt x="167" y="92"/>
                  </a:cubicBezTo>
                  <a:cubicBezTo>
                    <a:pt x="166" y="92"/>
                    <a:pt x="166" y="92"/>
                    <a:pt x="166" y="92"/>
                  </a:cubicBezTo>
                  <a:cubicBezTo>
                    <a:pt x="165" y="93"/>
                    <a:pt x="165" y="93"/>
                    <a:pt x="165" y="93"/>
                  </a:cubicBezTo>
                  <a:cubicBezTo>
                    <a:pt x="165" y="93"/>
                    <a:pt x="165" y="93"/>
                    <a:pt x="165" y="93"/>
                  </a:cubicBezTo>
                  <a:cubicBezTo>
                    <a:pt x="165" y="94"/>
                    <a:pt x="165" y="94"/>
                    <a:pt x="165" y="94"/>
                  </a:cubicBezTo>
                  <a:cubicBezTo>
                    <a:pt x="164" y="94"/>
                    <a:pt x="164" y="94"/>
                    <a:pt x="164" y="94"/>
                  </a:cubicBezTo>
                  <a:cubicBezTo>
                    <a:pt x="164" y="94"/>
                    <a:pt x="164" y="94"/>
                    <a:pt x="164" y="94"/>
                  </a:cubicBezTo>
                  <a:cubicBezTo>
                    <a:pt x="164" y="94"/>
                    <a:pt x="164" y="94"/>
                    <a:pt x="164" y="94"/>
                  </a:cubicBezTo>
                  <a:cubicBezTo>
                    <a:pt x="163" y="94"/>
                    <a:pt x="163" y="94"/>
                    <a:pt x="163" y="94"/>
                  </a:cubicBezTo>
                  <a:cubicBezTo>
                    <a:pt x="162" y="94"/>
                    <a:pt x="162" y="94"/>
                    <a:pt x="162" y="94"/>
                  </a:cubicBezTo>
                  <a:cubicBezTo>
                    <a:pt x="162" y="94"/>
                    <a:pt x="162" y="94"/>
                    <a:pt x="162" y="94"/>
                  </a:cubicBezTo>
                  <a:cubicBezTo>
                    <a:pt x="161" y="94"/>
                    <a:pt x="161" y="94"/>
                    <a:pt x="161" y="94"/>
                  </a:cubicBezTo>
                  <a:cubicBezTo>
                    <a:pt x="160" y="94"/>
                    <a:pt x="160" y="94"/>
                    <a:pt x="160" y="94"/>
                  </a:cubicBezTo>
                  <a:cubicBezTo>
                    <a:pt x="160" y="94"/>
                    <a:pt x="160" y="94"/>
                    <a:pt x="160" y="94"/>
                  </a:cubicBezTo>
                  <a:cubicBezTo>
                    <a:pt x="160" y="93"/>
                    <a:pt x="160" y="93"/>
                    <a:pt x="160" y="93"/>
                  </a:cubicBezTo>
                  <a:cubicBezTo>
                    <a:pt x="162" y="93"/>
                    <a:pt x="162" y="93"/>
                    <a:pt x="162" y="93"/>
                  </a:cubicBezTo>
                  <a:cubicBezTo>
                    <a:pt x="162" y="92"/>
                    <a:pt x="162" y="92"/>
                    <a:pt x="162" y="92"/>
                  </a:cubicBezTo>
                  <a:cubicBezTo>
                    <a:pt x="163" y="92"/>
                    <a:pt x="163" y="92"/>
                    <a:pt x="163" y="92"/>
                  </a:cubicBezTo>
                  <a:cubicBezTo>
                    <a:pt x="163" y="92"/>
                    <a:pt x="163" y="92"/>
                    <a:pt x="163" y="92"/>
                  </a:cubicBezTo>
                  <a:cubicBezTo>
                    <a:pt x="164" y="91"/>
                    <a:pt x="164" y="91"/>
                    <a:pt x="164" y="91"/>
                  </a:cubicBezTo>
                  <a:cubicBezTo>
                    <a:pt x="164" y="91"/>
                    <a:pt x="164" y="91"/>
                    <a:pt x="164" y="91"/>
                  </a:cubicBezTo>
                  <a:cubicBezTo>
                    <a:pt x="164" y="90"/>
                    <a:pt x="164" y="90"/>
                    <a:pt x="164" y="90"/>
                  </a:cubicBezTo>
                  <a:cubicBezTo>
                    <a:pt x="165" y="90"/>
                    <a:pt x="165" y="90"/>
                    <a:pt x="165" y="90"/>
                  </a:cubicBezTo>
                  <a:cubicBezTo>
                    <a:pt x="166" y="89"/>
                    <a:pt x="166" y="89"/>
                    <a:pt x="166" y="89"/>
                  </a:cubicBezTo>
                  <a:cubicBezTo>
                    <a:pt x="166" y="88"/>
                    <a:pt x="166" y="88"/>
                    <a:pt x="166" y="88"/>
                  </a:cubicBezTo>
                  <a:cubicBezTo>
                    <a:pt x="166" y="87"/>
                    <a:pt x="166" y="87"/>
                    <a:pt x="166" y="87"/>
                  </a:cubicBezTo>
                  <a:cubicBezTo>
                    <a:pt x="165" y="86"/>
                    <a:pt x="165" y="86"/>
                    <a:pt x="165" y="86"/>
                  </a:cubicBezTo>
                  <a:cubicBezTo>
                    <a:pt x="165" y="86"/>
                    <a:pt x="165" y="86"/>
                    <a:pt x="165" y="86"/>
                  </a:cubicBezTo>
                  <a:cubicBezTo>
                    <a:pt x="163" y="87"/>
                    <a:pt x="163" y="87"/>
                    <a:pt x="163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0" y="88"/>
                    <a:pt x="160" y="88"/>
                    <a:pt x="160" y="88"/>
                  </a:cubicBezTo>
                  <a:cubicBezTo>
                    <a:pt x="157" y="88"/>
                    <a:pt x="157" y="88"/>
                    <a:pt x="157" y="88"/>
                  </a:cubicBezTo>
                  <a:cubicBezTo>
                    <a:pt x="153" y="90"/>
                    <a:pt x="153" y="90"/>
                    <a:pt x="153" y="90"/>
                  </a:cubicBezTo>
                  <a:cubicBezTo>
                    <a:pt x="152" y="90"/>
                    <a:pt x="152" y="90"/>
                    <a:pt x="152" y="90"/>
                  </a:cubicBezTo>
                  <a:cubicBezTo>
                    <a:pt x="149" y="91"/>
                    <a:pt x="149" y="91"/>
                    <a:pt x="149" y="91"/>
                  </a:cubicBezTo>
                  <a:cubicBezTo>
                    <a:pt x="146" y="92"/>
                    <a:pt x="146" y="92"/>
                    <a:pt x="146" y="92"/>
                  </a:cubicBezTo>
                  <a:cubicBezTo>
                    <a:pt x="145" y="93"/>
                    <a:pt x="145" y="93"/>
                    <a:pt x="145" y="93"/>
                  </a:cubicBezTo>
                  <a:cubicBezTo>
                    <a:pt x="145" y="94"/>
                    <a:pt x="145" y="94"/>
                    <a:pt x="145" y="94"/>
                  </a:cubicBezTo>
                  <a:cubicBezTo>
                    <a:pt x="146" y="94"/>
                    <a:pt x="146" y="94"/>
                    <a:pt x="146" y="94"/>
                  </a:cubicBezTo>
                  <a:cubicBezTo>
                    <a:pt x="146" y="94"/>
                    <a:pt x="146" y="94"/>
                    <a:pt x="146" y="94"/>
                  </a:cubicBezTo>
                  <a:cubicBezTo>
                    <a:pt x="145" y="95"/>
                    <a:pt x="145" y="95"/>
                    <a:pt x="145" y="95"/>
                  </a:cubicBezTo>
                  <a:cubicBezTo>
                    <a:pt x="144" y="95"/>
                    <a:pt x="144" y="95"/>
                    <a:pt x="144" y="95"/>
                  </a:cubicBezTo>
                  <a:cubicBezTo>
                    <a:pt x="143" y="96"/>
                    <a:pt x="143" y="96"/>
                    <a:pt x="143" y="96"/>
                  </a:cubicBezTo>
                  <a:cubicBezTo>
                    <a:pt x="142" y="96"/>
                    <a:pt x="142" y="96"/>
                    <a:pt x="142" y="96"/>
                  </a:cubicBezTo>
                  <a:cubicBezTo>
                    <a:pt x="141" y="96"/>
                    <a:pt x="141" y="96"/>
                    <a:pt x="141" y="96"/>
                  </a:cubicBezTo>
                  <a:cubicBezTo>
                    <a:pt x="141" y="97"/>
                    <a:pt x="141" y="97"/>
                    <a:pt x="141" y="97"/>
                  </a:cubicBezTo>
                  <a:cubicBezTo>
                    <a:pt x="140" y="98"/>
                    <a:pt x="140" y="98"/>
                    <a:pt x="140" y="98"/>
                  </a:cubicBezTo>
                  <a:cubicBezTo>
                    <a:pt x="139" y="99"/>
                    <a:pt x="139" y="99"/>
                    <a:pt x="139" y="99"/>
                  </a:cubicBezTo>
                  <a:cubicBezTo>
                    <a:pt x="139" y="100"/>
                    <a:pt x="139" y="100"/>
                    <a:pt x="139" y="100"/>
                  </a:cubicBezTo>
                  <a:cubicBezTo>
                    <a:pt x="140" y="99"/>
                    <a:pt x="140" y="99"/>
                    <a:pt x="140" y="99"/>
                  </a:cubicBezTo>
                  <a:cubicBezTo>
                    <a:pt x="140" y="100"/>
                    <a:pt x="140" y="100"/>
                    <a:pt x="140" y="100"/>
                  </a:cubicBezTo>
                  <a:cubicBezTo>
                    <a:pt x="140" y="100"/>
                    <a:pt x="140" y="100"/>
                    <a:pt x="140" y="100"/>
                  </a:cubicBezTo>
                  <a:cubicBezTo>
                    <a:pt x="140" y="100"/>
                    <a:pt x="140" y="100"/>
                    <a:pt x="140" y="100"/>
                  </a:cubicBezTo>
                  <a:cubicBezTo>
                    <a:pt x="141" y="100"/>
                    <a:pt x="141" y="100"/>
                    <a:pt x="141" y="100"/>
                  </a:cubicBez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3" y="101"/>
                    <a:pt x="143" y="101"/>
                    <a:pt x="143" y="101"/>
                  </a:cubicBezTo>
                  <a:cubicBezTo>
                    <a:pt x="142" y="101"/>
                    <a:pt x="142" y="101"/>
                    <a:pt x="142" y="101"/>
                  </a:cubicBezTo>
                  <a:cubicBezTo>
                    <a:pt x="141" y="101"/>
                    <a:pt x="141" y="101"/>
                    <a:pt x="141" y="101"/>
                  </a:cubicBezTo>
                  <a:cubicBezTo>
                    <a:pt x="140" y="101"/>
                    <a:pt x="140" y="101"/>
                    <a:pt x="140" y="101"/>
                  </a:cubicBezTo>
                  <a:cubicBezTo>
                    <a:pt x="140" y="102"/>
                    <a:pt x="140" y="102"/>
                    <a:pt x="140" y="102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3" y="102"/>
                    <a:pt x="143" y="102"/>
                    <a:pt x="143" y="102"/>
                  </a:cubicBezTo>
                  <a:cubicBezTo>
                    <a:pt x="143" y="102"/>
                    <a:pt x="143" y="102"/>
                    <a:pt x="143" y="102"/>
                  </a:cubicBezTo>
                  <a:cubicBezTo>
                    <a:pt x="143" y="102"/>
                    <a:pt x="143" y="102"/>
                    <a:pt x="143" y="102"/>
                  </a:cubicBezTo>
                  <a:cubicBezTo>
                    <a:pt x="143" y="102"/>
                    <a:pt x="143" y="102"/>
                    <a:pt x="143" y="102"/>
                  </a:cubicBezTo>
                  <a:cubicBezTo>
                    <a:pt x="143" y="103"/>
                    <a:pt x="143" y="103"/>
                    <a:pt x="143" y="103"/>
                  </a:cubicBezTo>
                  <a:cubicBezTo>
                    <a:pt x="144" y="103"/>
                    <a:pt x="144" y="103"/>
                    <a:pt x="144" y="103"/>
                  </a:cubicBezTo>
                  <a:cubicBezTo>
                    <a:pt x="145" y="103"/>
                    <a:pt x="145" y="103"/>
                    <a:pt x="145" y="103"/>
                  </a:cubicBezTo>
                  <a:cubicBezTo>
                    <a:pt x="147" y="102"/>
                    <a:pt x="147" y="102"/>
                    <a:pt x="147" y="102"/>
                  </a:cubicBezTo>
                  <a:cubicBezTo>
                    <a:pt x="148" y="102"/>
                    <a:pt x="148" y="102"/>
                    <a:pt x="148" y="102"/>
                  </a:cubicBezTo>
                  <a:cubicBezTo>
                    <a:pt x="149" y="103"/>
                    <a:pt x="149" y="103"/>
                    <a:pt x="149" y="103"/>
                  </a:cubicBezTo>
                  <a:cubicBezTo>
                    <a:pt x="150" y="103"/>
                    <a:pt x="150" y="103"/>
                    <a:pt x="150" y="103"/>
                  </a:cubicBezTo>
                  <a:cubicBezTo>
                    <a:pt x="151" y="103"/>
                    <a:pt x="151" y="103"/>
                    <a:pt x="151" y="103"/>
                  </a:cubicBezTo>
                  <a:cubicBezTo>
                    <a:pt x="151" y="104"/>
                    <a:pt x="151" y="104"/>
                    <a:pt x="151" y="104"/>
                  </a:cubicBezTo>
                  <a:cubicBezTo>
                    <a:pt x="152" y="104"/>
                    <a:pt x="152" y="104"/>
                    <a:pt x="152" y="104"/>
                  </a:cubicBezTo>
                  <a:cubicBezTo>
                    <a:pt x="151" y="104"/>
                    <a:pt x="151" y="104"/>
                    <a:pt x="151" y="104"/>
                  </a:cubicBezTo>
                  <a:cubicBezTo>
                    <a:pt x="151" y="104"/>
                    <a:pt x="151" y="104"/>
                    <a:pt x="151" y="104"/>
                  </a:cubicBezTo>
                  <a:cubicBezTo>
                    <a:pt x="150" y="104"/>
                    <a:pt x="150" y="104"/>
                    <a:pt x="150" y="104"/>
                  </a:cubicBezTo>
                  <a:cubicBezTo>
                    <a:pt x="148" y="104"/>
                    <a:pt x="148" y="104"/>
                    <a:pt x="148" y="104"/>
                  </a:cubicBezTo>
                  <a:cubicBezTo>
                    <a:pt x="148" y="104"/>
                    <a:pt x="148" y="104"/>
                    <a:pt x="148" y="104"/>
                  </a:cubicBezTo>
                  <a:cubicBezTo>
                    <a:pt x="149" y="104"/>
                    <a:pt x="149" y="104"/>
                    <a:pt x="149" y="104"/>
                  </a:cubicBezTo>
                  <a:cubicBezTo>
                    <a:pt x="149" y="105"/>
                    <a:pt x="149" y="105"/>
                    <a:pt x="149" y="105"/>
                  </a:cubicBezTo>
                  <a:cubicBezTo>
                    <a:pt x="148" y="105"/>
                    <a:pt x="148" y="105"/>
                    <a:pt x="148" y="105"/>
                  </a:cubicBezTo>
                  <a:cubicBezTo>
                    <a:pt x="147" y="104"/>
                    <a:pt x="147" y="104"/>
                    <a:pt x="147" y="104"/>
                  </a:cubicBezTo>
                  <a:cubicBezTo>
                    <a:pt x="145" y="104"/>
                    <a:pt x="145" y="104"/>
                    <a:pt x="145" y="104"/>
                  </a:cubicBezTo>
                  <a:cubicBezTo>
                    <a:pt x="144" y="105"/>
                    <a:pt x="144" y="105"/>
                    <a:pt x="144" y="105"/>
                  </a:cubicBezTo>
                  <a:cubicBezTo>
                    <a:pt x="144" y="104"/>
                    <a:pt x="144" y="104"/>
                    <a:pt x="144" y="104"/>
                  </a:cubicBezTo>
                  <a:cubicBezTo>
                    <a:pt x="143" y="104"/>
                    <a:pt x="143" y="104"/>
                    <a:pt x="143" y="104"/>
                  </a:cubicBezTo>
                  <a:cubicBezTo>
                    <a:pt x="143" y="105"/>
                    <a:pt x="143" y="105"/>
                    <a:pt x="143" y="105"/>
                  </a:cubicBezTo>
                  <a:cubicBezTo>
                    <a:pt x="142" y="105"/>
                    <a:pt x="142" y="105"/>
                    <a:pt x="142" y="105"/>
                  </a:cubicBezTo>
                  <a:cubicBezTo>
                    <a:pt x="140" y="105"/>
                    <a:pt x="140" y="105"/>
                    <a:pt x="140" y="105"/>
                  </a:cubicBezTo>
                  <a:cubicBezTo>
                    <a:pt x="140" y="105"/>
                    <a:pt x="140" y="105"/>
                    <a:pt x="140" y="105"/>
                  </a:cubicBezTo>
                  <a:cubicBezTo>
                    <a:pt x="138" y="105"/>
                    <a:pt x="138" y="105"/>
                    <a:pt x="138" y="105"/>
                  </a:cubicBezTo>
                  <a:cubicBezTo>
                    <a:pt x="138" y="106"/>
                    <a:pt x="138" y="106"/>
                    <a:pt x="138" y="106"/>
                  </a:cubicBezTo>
                  <a:cubicBezTo>
                    <a:pt x="138" y="108"/>
                    <a:pt x="138" y="108"/>
                    <a:pt x="138" y="108"/>
                  </a:cubicBezTo>
                  <a:cubicBezTo>
                    <a:pt x="138" y="109"/>
                    <a:pt x="138" y="109"/>
                    <a:pt x="138" y="109"/>
                  </a:cubicBezTo>
                  <a:cubicBezTo>
                    <a:pt x="138" y="110"/>
                    <a:pt x="138" y="110"/>
                    <a:pt x="138" y="110"/>
                  </a:cubicBezTo>
                  <a:cubicBezTo>
                    <a:pt x="138" y="110"/>
                    <a:pt x="138" y="110"/>
                    <a:pt x="138" y="110"/>
                  </a:cubicBezTo>
                  <a:cubicBezTo>
                    <a:pt x="138" y="110"/>
                    <a:pt x="138" y="110"/>
                    <a:pt x="138" y="110"/>
                  </a:cubicBezTo>
                  <a:cubicBezTo>
                    <a:pt x="138" y="111"/>
                    <a:pt x="138" y="111"/>
                    <a:pt x="138" y="111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40" y="111"/>
                    <a:pt x="140" y="111"/>
                    <a:pt x="140" y="111"/>
                  </a:cubicBezTo>
                  <a:cubicBezTo>
                    <a:pt x="141" y="111"/>
                    <a:pt x="141" y="111"/>
                    <a:pt x="141" y="111"/>
                  </a:cubicBezTo>
                  <a:cubicBezTo>
                    <a:pt x="141" y="111"/>
                    <a:pt x="141" y="111"/>
                    <a:pt x="141" y="111"/>
                  </a:cubicBezTo>
                  <a:cubicBezTo>
                    <a:pt x="141" y="110"/>
                    <a:pt x="141" y="110"/>
                    <a:pt x="141" y="110"/>
                  </a:cubicBezTo>
                  <a:cubicBezTo>
                    <a:pt x="142" y="111"/>
                    <a:pt x="142" y="111"/>
                    <a:pt x="142" y="111"/>
                  </a:cubicBezTo>
                  <a:cubicBezTo>
                    <a:pt x="142" y="111"/>
                    <a:pt x="142" y="111"/>
                    <a:pt x="142" y="111"/>
                  </a:cubicBezTo>
                  <a:cubicBezTo>
                    <a:pt x="142" y="111"/>
                    <a:pt x="142" y="111"/>
                    <a:pt x="142" y="111"/>
                  </a:cubicBezTo>
                  <a:cubicBezTo>
                    <a:pt x="143" y="111"/>
                    <a:pt x="143" y="111"/>
                    <a:pt x="143" y="111"/>
                  </a:cubicBezTo>
                  <a:cubicBezTo>
                    <a:pt x="143" y="112"/>
                    <a:pt x="143" y="112"/>
                    <a:pt x="143" y="112"/>
                  </a:cubicBezTo>
                  <a:cubicBezTo>
                    <a:pt x="144" y="112"/>
                    <a:pt x="144" y="112"/>
                    <a:pt x="144" y="112"/>
                  </a:cubicBezTo>
                  <a:cubicBezTo>
                    <a:pt x="144" y="112"/>
                    <a:pt x="144" y="112"/>
                    <a:pt x="144" y="112"/>
                  </a:cubicBezTo>
                  <a:cubicBezTo>
                    <a:pt x="145" y="112"/>
                    <a:pt x="145" y="112"/>
                    <a:pt x="145" y="112"/>
                  </a:cubicBezTo>
                  <a:cubicBezTo>
                    <a:pt x="145" y="112"/>
                    <a:pt x="145" y="112"/>
                    <a:pt x="145" y="112"/>
                  </a:cubicBezTo>
                  <a:cubicBezTo>
                    <a:pt x="146" y="112"/>
                    <a:pt x="146" y="112"/>
                    <a:pt x="146" y="112"/>
                  </a:cubicBezTo>
                  <a:cubicBezTo>
                    <a:pt x="147" y="112"/>
                    <a:pt x="147" y="112"/>
                    <a:pt x="147" y="112"/>
                  </a:cubicBezTo>
                  <a:cubicBezTo>
                    <a:pt x="148" y="112"/>
                    <a:pt x="148" y="112"/>
                    <a:pt x="148" y="112"/>
                  </a:cubicBezTo>
                  <a:cubicBezTo>
                    <a:pt x="148" y="112"/>
                    <a:pt x="148" y="112"/>
                    <a:pt x="148" y="112"/>
                  </a:cubicBezTo>
                  <a:cubicBezTo>
                    <a:pt x="149" y="112"/>
                    <a:pt x="149" y="112"/>
                    <a:pt x="149" y="112"/>
                  </a:cubicBezTo>
                  <a:cubicBezTo>
                    <a:pt x="150" y="112"/>
                    <a:pt x="150" y="112"/>
                    <a:pt x="150" y="112"/>
                  </a:cubicBezTo>
                  <a:cubicBezTo>
                    <a:pt x="151" y="112"/>
                    <a:pt x="151" y="112"/>
                    <a:pt x="151" y="112"/>
                  </a:cubicBezTo>
                  <a:cubicBezTo>
                    <a:pt x="151" y="112"/>
                    <a:pt x="151" y="112"/>
                    <a:pt x="151" y="112"/>
                  </a:cubicBezTo>
                  <a:cubicBezTo>
                    <a:pt x="152" y="113"/>
                    <a:pt x="152" y="113"/>
                    <a:pt x="152" y="113"/>
                  </a:cubicBezTo>
                  <a:cubicBezTo>
                    <a:pt x="152" y="113"/>
                    <a:pt x="152" y="113"/>
                    <a:pt x="152" y="113"/>
                  </a:cubicBezTo>
                  <a:cubicBezTo>
                    <a:pt x="152" y="113"/>
                    <a:pt x="152" y="113"/>
                    <a:pt x="152" y="113"/>
                  </a:cubicBezTo>
                  <a:cubicBezTo>
                    <a:pt x="153" y="114"/>
                    <a:pt x="153" y="114"/>
                    <a:pt x="153" y="114"/>
                  </a:cubicBezTo>
                  <a:cubicBezTo>
                    <a:pt x="153" y="114"/>
                    <a:pt x="153" y="114"/>
                    <a:pt x="153" y="114"/>
                  </a:cubicBezTo>
                  <a:cubicBezTo>
                    <a:pt x="153" y="114"/>
                    <a:pt x="153" y="114"/>
                    <a:pt x="153" y="114"/>
                  </a:cubicBezTo>
                  <a:cubicBezTo>
                    <a:pt x="154" y="114"/>
                    <a:pt x="154" y="114"/>
                    <a:pt x="154" y="114"/>
                  </a:cubicBezTo>
                  <a:cubicBezTo>
                    <a:pt x="155" y="115"/>
                    <a:pt x="155" y="115"/>
                    <a:pt x="155" y="115"/>
                  </a:cubicBezTo>
                  <a:cubicBezTo>
                    <a:pt x="155" y="115"/>
                    <a:pt x="155" y="115"/>
                    <a:pt x="155" y="115"/>
                  </a:cubicBezTo>
                  <a:cubicBezTo>
                    <a:pt x="155" y="115"/>
                    <a:pt x="155" y="115"/>
                    <a:pt x="155" y="115"/>
                  </a:cubicBezTo>
                  <a:cubicBezTo>
                    <a:pt x="156" y="116"/>
                    <a:pt x="156" y="116"/>
                    <a:pt x="156" y="116"/>
                  </a:cubicBezTo>
                  <a:cubicBezTo>
                    <a:pt x="156" y="116"/>
                    <a:pt x="156" y="116"/>
                    <a:pt x="156" y="116"/>
                  </a:cubicBezTo>
                  <a:cubicBezTo>
                    <a:pt x="156" y="117"/>
                    <a:pt x="156" y="117"/>
                    <a:pt x="156" y="117"/>
                  </a:cubicBezTo>
                  <a:cubicBezTo>
                    <a:pt x="157" y="117"/>
                    <a:pt x="157" y="117"/>
                    <a:pt x="157" y="117"/>
                  </a:cubicBezTo>
                  <a:cubicBezTo>
                    <a:pt x="158" y="118"/>
                    <a:pt x="158" y="118"/>
                    <a:pt x="158" y="118"/>
                  </a:cubicBezTo>
                  <a:cubicBezTo>
                    <a:pt x="158" y="119"/>
                    <a:pt x="158" y="119"/>
                    <a:pt x="158" y="119"/>
                  </a:cubicBezTo>
                  <a:cubicBezTo>
                    <a:pt x="158" y="119"/>
                    <a:pt x="158" y="119"/>
                    <a:pt x="158" y="119"/>
                  </a:cubicBezTo>
                  <a:cubicBezTo>
                    <a:pt x="158" y="119"/>
                    <a:pt x="158" y="119"/>
                    <a:pt x="158" y="119"/>
                  </a:cubicBezTo>
                  <a:cubicBezTo>
                    <a:pt x="157" y="119"/>
                    <a:pt x="157" y="119"/>
                    <a:pt x="157" y="119"/>
                  </a:cubicBezTo>
                  <a:cubicBezTo>
                    <a:pt x="156" y="119"/>
                    <a:pt x="156" y="119"/>
                    <a:pt x="156" y="119"/>
                  </a:cubicBezTo>
                  <a:cubicBezTo>
                    <a:pt x="154" y="118"/>
                    <a:pt x="154" y="118"/>
                    <a:pt x="154" y="118"/>
                  </a:cubicBezTo>
                  <a:cubicBezTo>
                    <a:pt x="154" y="119"/>
                    <a:pt x="154" y="119"/>
                    <a:pt x="154" y="119"/>
                  </a:cubicBezTo>
                  <a:cubicBezTo>
                    <a:pt x="153" y="118"/>
                    <a:pt x="153" y="118"/>
                    <a:pt x="153" y="118"/>
                  </a:cubicBezTo>
                  <a:cubicBezTo>
                    <a:pt x="153" y="119"/>
                    <a:pt x="153" y="119"/>
                    <a:pt x="153" y="119"/>
                  </a:cubicBezTo>
                  <a:cubicBezTo>
                    <a:pt x="152" y="119"/>
                    <a:pt x="152" y="119"/>
                    <a:pt x="152" y="119"/>
                  </a:cubicBezTo>
                  <a:cubicBezTo>
                    <a:pt x="152" y="118"/>
                    <a:pt x="152" y="118"/>
                    <a:pt x="152" y="118"/>
                  </a:cubicBezTo>
                  <a:cubicBezTo>
                    <a:pt x="151" y="118"/>
                    <a:pt x="151" y="118"/>
                    <a:pt x="151" y="118"/>
                  </a:cubicBezTo>
                  <a:cubicBezTo>
                    <a:pt x="151" y="117"/>
                    <a:pt x="151" y="117"/>
                    <a:pt x="151" y="117"/>
                  </a:cubicBezTo>
                  <a:cubicBezTo>
                    <a:pt x="150" y="117"/>
                    <a:pt x="150" y="117"/>
                    <a:pt x="150" y="117"/>
                  </a:cubicBezTo>
                  <a:cubicBezTo>
                    <a:pt x="149" y="117"/>
                    <a:pt x="149" y="117"/>
                    <a:pt x="149" y="117"/>
                  </a:cubicBezTo>
                  <a:cubicBezTo>
                    <a:pt x="149" y="117"/>
                    <a:pt x="149" y="117"/>
                    <a:pt x="149" y="117"/>
                  </a:cubicBezTo>
                  <a:cubicBezTo>
                    <a:pt x="148" y="117"/>
                    <a:pt x="148" y="117"/>
                    <a:pt x="148" y="117"/>
                  </a:cubicBezTo>
                  <a:cubicBezTo>
                    <a:pt x="147" y="116"/>
                    <a:pt x="147" y="116"/>
                    <a:pt x="147" y="116"/>
                  </a:cubicBezTo>
                  <a:cubicBezTo>
                    <a:pt x="147" y="116"/>
                    <a:pt x="147" y="116"/>
                    <a:pt x="147" y="116"/>
                  </a:cubicBezTo>
                  <a:cubicBezTo>
                    <a:pt x="147" y="116"/>
                    <a:pt x="147" y="116"/>
                    <a:pt x="147" y="116"/>
                  </a:cubicBezTo>
                  <a:cubicBezTo>
                    <a:pt x="146" y="116"/>
                    <a:pt x="146" y="116"/>
                    <a:pt x="146" y="116"/>
                  </a:cubicBezTo>
                  <a:cubicBezTo>
                    <a:pt x="146" y="116"/>
                    <a:pt x="146" y="116"/>
                    <a:pt x="146" y="116"/>
                  </a:cubicBezTo>
                  <a:cubicBezTo>
                    <a:pt x="145" y="115"/>
                    <a:pt x="145" y="115"/>
                    <a:pt x="145" y="115"/>
                  </a:cubicBezTo>
                  <a:cubicBezTo>
                    <a:pt x="143" y="115"/>
                    <a:pt x="143" y="115"/>
                    <a:pt x="143" y="115"/>
                  </a:cubicBezTo>
                  <a:cubicBezTo>
                    <a:pt x="142" y="115"/>
                    <a:pt x="142" y="115"/>
                    <a:pt x="142" y="115"/>
                  </a:cubicBezTo>
                  <a:cubicBezTo>
                    <a:pt x="141" y="115"/>
                    <a:pt x="141" y="115"/>
                    <a:pt x="141" y="115"/>
                  </a:cubicBezTo>
                  <a:cubicBezTo>
                    <a:pt x="138" y="115"/>
                    <a:pt x="138" y="115"/>
                    <a:pt x="138" y="115"/>
                  </a:cubicBezTo>
                  <a:cubicBezTo>
                    <a:pt x="137" y="115"/>
                    <a:pt x="137" y="115"/>
                    <a:pt x="137" y="115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5" y="117"/>
                    <a:pt x="135" y="117"/>
                    <a:pt x="135" y="117"/>
                  </a:cubicBezTo>
                  <a:cubicBezTo>
                    <a:pt x="135" y="118"/>
                    <a:pt x="135" y="118"/>
                    <a:pt x="135" y="118"/>
                  </a:cubicBezTo>
                  <a:cubicBezTo>
                    <a:pt x="135" y="120"/>
                    <a:pt x="135" y="120"/>
                    <a:pt x="135" y="120"/>
                  </a:cubicBezTo>
                  <a:cubicBezTo>
                    <a:pt x="135" y="120"/>
                    <a:pt x="135" y="120"/>
                    <a:pt x="135" y="120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6" y="123"/>
                    <a:pt x="136" y="123"/>
                    <a:pt x="136" y="123"/>
                  </a:cubicBezTo>
                  <a:cubicBezTo>
                    <a:pt x="136" y="124"/>
                    <a:pt x="136" y="124"/>
                    <a:pt x="136" y="124"/>
                  </a:cubicBezTo>
                  <a:cubicBezTo>
                    <a:pt x="136" y="124"/>
                    <a:pt x="136" y="124"/>
                    <a:pt x="136" y="124"/>
                  </a:cubicBezTo>
                  <a:cubicBezTo>
                    <a:pt x="138" y="125"/>
                    <a:pt x="138" y="125"/>
                    <a:pt x="138" y="125"/>
                  </a:cubicBezTo>
                  <a:cubicBezTo>
                    <a:pt x="138" y="125"/>
                    <a:pt x="138" y="125"/>
                    <a:pt x="138" y="125"/>
                  </a:cubicBezTo>
                  <a:cubicBezTo>
                    <a:pt x="139" y="125"/>
                    <a:pt x="139" y="125"/>
                    <a:pt x="139" y="125"/>
                  </a:cubicBezTo>
                  <a:cubicBezTo>
                    <a:pt x="139" y="125"/>
                    <a:pt x="139" y="125"/>
                    <a:pt x="139" y="125"/>
                  </a:cubicBezTo>
                  <a:cubicBezTo>
                    <a:pt x="140" y="125"/>
                    <a:pt x="140" y="125"/>
                    <a:pt x="140" y="125"/>
                  </a:cubicBezTo>
                  <a:cubicBezTo>
                    <a:pt x="141" y="125"/>
                    <a:pt x="141" y="125"/>
                    <a:pt x="141" y="125"/>
                  </a:cubicBezTo>
                  <a:cubicBezTo>
                    <a:pt x="141" y="125"/>
                    <a:pt x="141" y="125"/>
                    <a:pt x="141" y="125"/>
                  </a:cubicBezTo>
                  <a:cubicBezTo>
                    <a:pt x="142" y="126"/>
                    <a:pt x="142" y="126"/>
                    <a:pt x="142" y="126"/>
                  </a:cubicBezTo>
                  <a:cubicBezTo>
                    <a:pt x="143" y="126"/>
                    <a:pt x="143" y="126"/>
                    <a:pt x="143" y="126"/>
                  </a:cubicBezTo>
                  <a:cubicBezTo>
                    <a:pt x="143" y="127"/>
                    <a:pt x="143" y="127"/>
                    <a:pt x="143" y="127"/>
                  </a:cubicBezTo>
                  <a:cubicBezTo>
                    <a:pt x="144" y="127"/>
                    <a:pt x="144" y="127"/>
                    <a:pt x="144" y="127"/>
                  </a:cubicBezTo>
                  <a:cubicBezTo>
                    <a:pt x="144" y="127"/>
                    <a:pt x="144" y="127"/>
                    <a:pt x="144" y="127"/>
                  </a:cubicBezTo>
                  <a:cubicBezTo>
                    <a:pt x="143" y="127"/>
                    <a:pt x="143" y="127"/>
                    <a:pt x="143" y="127"/>
                  </a:cubicBezTo>
                  <a:cubicBezTo>
                    <a:pt x="143" y="128"/>
                    <a:pt x="143" y="128"/>
                    <a:pt x="143" y="128"/>
                  </a:cubicBezTo>
                  <a:cubicBezTo>
                    <a:pt x="143" y="128"/>
                    <a:pt x="143" y="128"/>
                    <a:pt x="143" y="128"/>
                  </a:cubicBezTo>
                  <a:cubicBezTo>
                    <a:pt x="143" y="129"/>
                    <a:pt x="143" y="129"/>
                    <a:pt x="143" y="129"/>
                  </a:cubicBezTo>
                  <a:cubicBezTo>
                    <a:pt x="143" y="129"/>
                    <a:pt x="143" y="129"/>
                    <a:pt x="143" y="129"/>
                  </a:cubicBezTo>
                  <a:cubicBezTo>
                    <a:pt x="142" y="130"/>
                    <a:pt x="142" y="130"/>
                    <a:pt x="142" y="130"/>
                  </a:cubicBezTo>
                  <a:cubicBezTo>
                    <a:pt x="142" y="130"/>
                    <a:pt x="142" y="130"/>
                    <a:pt x="142" y="130"/>
                  </a:cubicBezTo>
                  <a:cubicBezTo>
                    <a:pt x="141" y="131"/>
                    <a:pt x="141" y="131"/>
                    <a:pt x="141" y="131"/>
                  </a:cubicBezTo>
                  <a:cubicBezTo>
                    <a:pt x="142" y="131"/>
                    <a:pt x="142" y="131"/>
                    <a:pt x="142" y="131"/>
                  </a:cubicBezTo>
                  <a:cubicBezTo>
                    <a:pt x="142" y="132"/>
                    <a:pt x="142" y="132"/>
                    <a:pt x="142" y="132"/>
                  </a:cubicBezTo>
                  <a:cubicBezTo>
                    <a:pt x="142" y="133"/>
                    <a:pt x="142" y="133"/>
                    <a:pt x="142" y="133"/>
                  </a:cubicBezTo>
                  <a:cubicBezTo>
                    <a:pt x="142" y="133"/>
                    <a:pt x="142" y="133"/>
                    <a:pt x="142" y="133"/>
                  </a:cubicBezTo>
                  <a:cubicBezTo>
                    <a:pt x="141" y="134"/>
                    <a:pt x="141" y="134"/>
                    <a:pt x="141" y="134"/>
                  </a:cubicBezTo>
                  <a:cubicBezTo>
                    <a:pt x="142" y="134"/>
                    <a:pt x="142" y="134"/>
                    <a:pt x="142" y="134"/>
                  </a:cubicBezTo>
                  <a:cubicBezTo>
                    <a:pt x="143" y="134"/>
                    <a:pt x="143" y="134"/>
                    <a:pt x="143" y="134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45" y="134"/>
                    <a:pt x="145" y="134"/>
                    <a:pt x="145" y="134"/>
                  </a:cubicBezTo>
                  <a:cubicBezTo>
                    <a:pt x="145" y="134"/>
                    <a:pt x="145" y="134"/>
                    <a:pt x="145" y="134"/>
                  </a:cubicBezTo>
                  <a:cubicBezTo>
                    <a:pt x="146" y="134"/>
                    <a:pt x="146" y="134"/>
                    <a:pt x="146" y="134"/>
                  </a:cubicBezTo>
                  <a:cubicBezTo>
                    <a:pt x="147" y="134"/>
                    <a:pt x="147" y="134"/>
                    <a:pt x="147" y="134"/>
                  </a:cubicBezTo>
                  <a:cubicBezTo>
                    <a:pt x="148" y="135"/>
                    <a:pt x="148" y="135"/>
                    <a:pt x="148" y="135"/>
                  </a:cubicBezTo>
                  <a:cubicBezTo>
                    <a:pt x="149" y="134"/>
                    <a:pt x="149" y="134"/>
                    <a:pt x="149" y="134"/>
                  </a:cubicBezTo>
                  <a:cubicBezTo>
                    <a:pt x="150" y="134"/>
                    <a:pt x="150" y="134"/>
                    <a:pt x="150" y="134"/>
                  </a:cubicBezTo>
                  <a:cubicBezTo>
                    <a:pt x="150" y="135"/>
                    <a:pt x="150" y="135"/>
                    <a:pt x="150" y="135"/>
                  </a:cubicBezTo>
                  <a:cubicBezTo>
                    <a:pt x="150" y="135"/>
                    <a:pt x="150" y="135"/>
                    <a:pt x="150" y="135"/>
                  </a:cubicBezTo>
                  <a:cubicBezTo>
                    <a:pt x="151" y="134"/>
                    <a:pt x="151" y="134"/>
                    <a:pt x="151" y="134"/>
                  </a:cubicBezTo>
                  <a:cubicBezTo>
                    <a:pt x="151" y="134"/>
                    <a:pt x="151" y="134"/>
                    <a:pt x="151" y="134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2" y="135"/>
                    <a:pt x="152" y="135"/>
                    <a:pt x="152" y="135"/>
                  </a:cubicBezTo>
                  <a:cubicBezTo>
                    <a:pt x="152" y="135"/>
                    <a:pt x="152" y="135"/>
                    <a:pt x="152" y="135"/>
                  </a:cubicBezTo>
                  <a:cubicBezTo>
                    <a:pt x="152" y="135"/>
                    <a:pt x="152" y="135"/>
                    <a:pt x="152" y="135"/>
                  </a:cubicBezTo>
                  <a:cubicBezTo>
                    <a:pt x="153" y="135"/>
                    <a:pt x="153" y="135"/>
                    <a:pt x="153" y="135"/>
                  </a:cubicBezTo>
                  <a:cubicBezTo>
                    <a:pt x="153" y="135"/>
                    <a:pt x="153" y="135"/>
                    <a:pt x="153" y="135"/>
                  </a:cubicBezTo>
                  <a:cubicBezTo>
                    <a:pt x="154" y="135"/>
                    <a:pt x="154" y="135"/>
                    <a:pt x="154" y="135"/>
                  </a:cubicBezTo>
                  <a:cubicBezTo>
                    <a:pt x="154" y="135"/>
                    <a:pt x="154" y="135"/>
                    <a:pt x="154" y="135"/>
                  </a:cubicBezTo>
                  <a:cubicBezTo>
                    <a:pt x="155" y="135"/>
                    <a:pt x="155" y="135"/>
                    <a:pt x="155" y="135"/>
                  </a:cubicBezTo>
                  <a:cubicBezTo>
                    <a:pt x="155" y="134"/>
                    <a:pt x="155" y="134"/>
                    <a:pt x="155" y="134"/>
                  </a:cubicBezTo>
                  <a:cubicBezTo>
                    <a:pt x="156" y="134"/>
                    <a:pt x="156" y="134"/>
                    <a:pt x="156" y="134"/>
                  </a:cubicBezTo>
                  <a:cubicBezTo>
                    <a:pt x="157" y="134"/>
                    <a:pt x="157" y="134"/>
                    <a:pt x="157" y="134"/>
                  </a:cubicBezTo>
                  <a:cubicBezTo>
                    <a:pt x="158" y="133"/>
                    <a:pt x="158" y="133"/>
                    <a:pt x="158" y="133"/>
                  </a:cubicBezTo>
                  <a:cubicBezTo>
                    <a:pt x="159" y="133"/>
                    <a:pt x="159" y="133"/>
                    <a:pt x="159" y="133"/>
                  </a:cubicBezTo>
                  <a:cubicBezTo>
                    <a:pt x="160" y="133"/>
                    <a:pt x="160" y="133"/>
                    <a:pt x="160" y="133"/>
                  </a:cubicBezTo>
                  <a:cubicBezTo>
                    <a:pt x="160" y="133"/>
                    <a:pt x="160" y="133"/>
                    <a:pt x="160" y="133"/>
                  </a:cubicBezTo>
                  <a:cubicBezTo>
                    <a:pt x="160" y="133"/>
                    <a:pt x="160" y="133"/>
                    <a:pt x="160" y="133"/>
                  </a:cubicBezTo>
                  <a:cubicBezTo>
                    <a:pt x="161" y="133"/>
                    <a:pt x="161" y="133"/>
                    <a:pt x="161" y="133"/>
                  </a:cubicBezTo>
                  <a:cubicBezTo>
                    <a:pt x="162" y="133"/>
                    <a:pt x="162" y="133"/>
                    <a:pt x="162" y="133"/>
                  </a:cubicBezTo>
                  <a:cubicBezTo>
                    <a:pt x="162" y="133"/>
                    <a:pt x="162" y="133"/>
                    <a:pt x="162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6" y="132"/>
                    <a:pt x="166" y="132"/>
                    <a:pt x="166" y="132"/>
                  </a:cubicBezTo>
                  <a:cubicBezTo>
                    <a:pt x="166" y="131"/>
                    <a:pt x="166" y="131"/>
                    <a:pt x="166" y="131"/>
                  </a:cubicBezTo>
                  <a:cubicBezTo>
                    <a:pt x="166" y="131"/>
                    <a:pt x="166" y="131"/>
                    <a:pt x="166" y="131"/>
                  </a:cubicBezTo>
                  <a:cubicBezTo>
                    <a:pt x="167" y="132"/>
                    <a:pt x="167" y="132"/>
                    <a:pt x="167" y="132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1"/>
                    <a:pt x="168" y="131"/>
                    <a:pt x="168" y="131"/>
                  </a:cubicBezTo>
                  <a:cubicBezTo>
                    <a:pt x="168" y="130"/>
                    <a:pt x="168" y="130"/>
                    <a:pt x="168" y="130"/>
                  </a:cubicBezTo>
                  <a:cubicBezTo>
                    <a:pt x="168" y="130"/>
                    <a:pt x="168" y="130"/>
                    <a:pt x="168" y="130"/>
                  </a:cubicBezTo>
                  <a:cubicBezTo>
                    <a:pt x="168" y="130"/>
                    <a:pt x="168" y="130"/>
                    <a:pt x="168" y="130"/>
                  </a:cubicBezTo>
                  <a:cubicBezTo>
                    <a:pt x="169" y="130"/>
                    <a:pt x="169" y="130"/>
                    <a:pt x="169" y="130"/>
                  </a:cubicBezTo>
                  <a:cubicBezTo>
                    <a:pt x="169" y="130"/>
                    <a:pt x="169" y="130"/>
                    <a:pt x="169" y="130"/>
                  </a:cubicBezTo>
                  <a:cubicBezTo>
                    <a:pt x="169" y="129"/>
                    <a:pt x="169" y="129"/>
                    <a:pt x="169" y="129"/>
                  </a:cubicBezTo>
                  <a:cubicBezTo>
                    <a:pt x="169" y="129"/>
                    <a:pt x="169" y="129"/>
                    <a:pt x="169" y="129"/>
                  </a:cubicBezTo>
                  <a:cubicBezTo>
                    <a:pt x="170" y="129"/>
                    <a:pt x="170" y="129"/>
                    <a:pt x="170" y="129"/>
                  </a:cubicBezTo>
                  <a:cubicBezTo>
                    <a:pt x="170" y="130"/>
                    <a:pt x="170" y="130"/>
                    <a:pt x="170" y="130"/>
                  </a:cubicBezTo>
                  <a:cubicBezTo>
                    <a:pt x="170" y="130"/>
                    <a:pt x="170" y="130"/>
                    <a:pt x="170" y="130"/>
                  </a:cubicBezTo>
                  <a:cubicBezTo>
                    <a:pt x="170" y="131"/>
                    <a:pt x="170" y="131"/>
                    <a:pt x="170" y="131"/>
                  </a:cubicBezTo>
                  <a:cubicBezTo>
                    <a:pt x="170" y="131"/>
                    <a:pt x="170" y="131"/>
                    <a:pt x="170" y="131"/>
                  </a:cubicBezTo>
                  <a:cubicBezTo>
                    <a:pt x="170" y="131"/>
                    <a:pt x="170" y="131"/>
                    <a:pt x="170" y="131"/>
                  </a:cubicBezTo>
                  <a:cubicBezTo>
                    <a:pt x="169" y="132"/>
                    <a:pt x="169" y="132"/>
                    <a:pt x="169" y="132"/>
                  </a:cubicBezTo>
                  <a:cubicBezTo>
                    <a:pt x="169" y="132"/>
                    <a:pt x="169" y="132"/>
                    <a:pt x="169" y="132"/>
                  </a:cubicBezTo>
                  <a:cubicBezTo>
                    <a:pt x="169" y="132"/>
                    <a:pt x="169" y="132"/>
                    <a:pt x="169" y="132"/>
                  </a:cubicBezTo>
                  <a:cubicBezTo>
                    <a:pt x="170" y="133"/>
                    <a:pt x="170" y="133"/>
                    <a:pt x="170" y="133"/>
                  </a:cubicBezTo>
                  <a:cubicBezTo>
                    <a:pt x="170" y="133"/>
                    <a:pt x="170" y="133"/>
                    <a:pt x="170" y="133"/>
                  </a:cubicBezTo>
                  <a:cubicBezTo>
                    <a:pt x="171" y="133"/>
                    <a:pt x="171" y="133"/>
                    <a:pt x="171" y="133"/>
                  </a:cubicBezTo>
                  <a:cubicBezTo>
                    <a:pt x="171" y="133"/>
                    <a:pt x="171" y="133"/>
                    <a:pt x="171" y="133"/>
                  </a:cubicBezTo>
                  <a:cubicBezTo>
                    <a:pt x="172" y="133"/>
                    <a:pt x="172" y="133"/>
                    <a:pt x="172" y="133"/>
                  </a:cubicBezTo>
                  <a:cubicBezTo>
                    <a:pt x="172" y="134"/>
                    <a:pt x="172" y="134"/>
                    <a:pt x="172" y="134"/>
                  </a:cubicBezTo>
                  <a:cubicBezTo>
                    <a:pt x="172" y="134"/>
                    <a:pt x="172" y="134"/>
                    <a:pt x="172" y="134"/>
                  </a:cubicBezTo>
                  <a:cubicBezTo>
                    <a:pt x="172" y="134"/>
                    <a:pt x="172" y="134"/>
                    <a:pt x="172" y="134"/>
                  </a:cubicBezTo>
                  <a:cubicBezTo>
                    <a:pt x="173" y="134"/>
                    <a:pt x="173" y="134"/>
                    <a:pt x="173" y="134"/>
                  </a:cubicBezTo>
                  <a:cubicBezTo>
                    <a:pt x="173" y="134"/>
                    <a:pt x="173" y="134"/>
                    <a:pt x="173" y="134"/>
                  </a:cubicBezTo>
                  <a:cubicBezTo>
                    <a:pt x="173" y="134"/>
                    <a:pt x="173" y="134"/>
                    <a:pt x="173" y="134"/>
                  </a:cubicBezTo>
                  <a:cubicBezTo>
                    <a:pt x="173" y="135"/>
                    <a:pt x="173" y="135"/>
                    <a:pt x="173" y="135"/>
                  </a:cubicBezTo>
                  <a:cubicBezTo>
                    <a:pt x="172" y="135"/>
                    <a:pt x="172" y="135"/>
                    <a:pt x="172" y="135"/>
                  </a:cubicBezTo>
                  <a:cubicBezTo>
                    <a:pt x="172" y="135"/>
                    <a:pt x="172" y="135"/>
                    <a:pt x="172" y="135"/>
                  </a:cubicBezTo>
                  <a:cubicBezTo>
                    <a:pt x="172" y="136"/>
                    <a:pt x="172" y="136"/>
                    <a:pt x="172" y="136"/>
                  </a:cubicBezTo>
                  <a:cubicBezTo>
                    <a:pt x="172" y="136"/>
                    <a:pt x="172" y="136"/>
                    <a:pt x="172" y="136"/>
                  </a:cubicBezTo>
                  <a:cubicBezTo>
                    <a:pt x="173" y="136"/>
                    <a:pt x="173" y="136"/>
                    <a:pt x="173" y="136"/>
                  </a:cubicBezTo>
                  <a:cubicBezTo>
                    <a:pt x="173" y="136"/>
                    <a:pt x="173" y="136"/>
                    <a:pt x="173" y="136"/>
                  </a:cubicBezTo>
                  <a:cubicBezTo>
                    <a:pt x="174" y="136"/>
                    <a:pt x="174" y="136"/>
                    <a:pt x="174" y="136"/>
                  </a:cubicBezTo>
                  <a:cubicBezTo>
                    <a:pt x="175" y="135"/>
                    <a:pt x="175" y="135"/>
                    <a:pt x="175" y="135"/>
                  </a:cubicBezTo>
                  <a:cubicBezTo>
                    <a:pt x="175" y="135"/>
                    <a:pt x="175" y="135"/>
                    <a:pt x="175" y="135"/>
                  </a:cubicBezTo>
                  <a:cubicBezTo>
                    <a:pt x="175" y="136"/>
                    <a:pt x="175" y="136"/>
                    <a:pt x="175" y="136"/>
                  </a:cubicBezTo>
                  <a:cubicBezTo>
                    <a:pt x="175" y="137"/>
                    <a:pt x="175" y="137"/>
                    <a:pt x="175" y="137"/>
                  </a:cubicBezTo>
                  <a:cubicBezTo>
                    <a:pt x="176" y="137"/>
                    <a:pt x="176" y="137"/>
                    <a:pt x="176" y="137"/>
                  </a:cubicBezTo>
                  <a:cubicBezTo>
                    <a:pt x="176" y="137"/>
                    <a:pt x="176" y="137"/>
                    <a:pt x="176" y="137"/>
                  </a:cubicBezTo>
                  <a:cubicBezTo>
                    <a:pt x="177" y="137"/>
                    <a:pt x="177" y="137"/>
                    <a:pt x="177" y="137"/>
                  </a:cubicBezTo>
                  <a:cubicBezTo>
                    <a:pt x="177" y="137"/>
                    <a:pt x="177" y="137"/>
                    <a:pt x="177" y="137"/>
                  </a:cubicBezTo>
                  <a:cubicBezTo>
                    <a:pt x="178" y="137"/>
                    <a:pt x="178" y="137"/>
                    <a:pt x="178" y="137"/>
                  </a:cubicBezTo>
                  <a:cubicBezTo>
                    <a:pt x="178" y="138"/>
                    <a:pt x="178" y="138"/>
                    <a:pt x="178" y="138"/>
                  </a:cubicBezTo>
                  <a:cubicBezTo>
                    <a:pt x="179" y="138"/>
                    <a:pt x="179" y="138"/>
                    <a:pt x="179" y="138"/>
                  </a:cubicBezTo>
                  <a:cubicBezTo>
                    <a:pt x="179" y="137"/>
                    <a:pt x="179" y="137"/>
                    <a:pt x="179" y="137"/>
                  </a:cubicBezTo>
                  <a:cubicBezTo>
                    <a:pt x="179" y="137"/>
                    <a:pt x="179" y="137"/>
                    <a:pt x="179" y="137"/>
                  </a:cubicBezTo>
                  <a:cubicBezTo>
                    <a:pt x="180" y="137"/>
                    <a:pt x="180" y="137"/>
                    <a:pt x="180" y="137"/>
                  </a:cubicBezTo>
                  <a:cubicBezTo>
                    <a:pt x="180" y="137"/>
                    <a:pt x="180" y="137"/>
                    <a:pt x="180" y="137"/>
                  </a:cubicBezTo>
                  <a:cubicBezTo>
                    <a:pt x="180" y="138"/>
                    <a:pt x="180" y="138"/>
                    <a:pt x="180" y="138"/>
                  </a:cubicBezTo>
                  <a:cubicBezTo>
                    <a:pt x="180" y="138"/>
                    <a:pt x="180" y="138"/>
                    <a:pt x="180" y="138"/>
                  </a:cubicBezTo>
                  <a:cubicBezTo>
                    <a:pt x="181" y="138"/>
                    <a:pt x="181" y="138"/>
                    <a:pt x="181" y="138"/>
                  </a:cubicBezTo>
                  <a:cubicBezTo>
                    <a:pt x="181" y="137"/>
                    <a:pt x="181" y="137"/>
                    <a:pt x="181" y="137"/>
                  </a:cubicBezTo>
                  <a:cubicBezTo>
                    <a:pt x="182" y="137"/>
                    <a:pt x="182" y="137"/>
                    <a:pt x="182" y="137"/>
                  </a:cubicBezTo>
                  <a:cubicBezTo>
                    <a:pt x="182" y="138"/>
                    <a:pt x="182" y="138"/>
                    <a:pt x="182" y="138"/>
                  </a:cubicBezTo>
                  <a:cubicBezTo>
                    <a:pt x="182" y="138"/>
                    <a:pt x="182" y="138"/>
                    <a:pt x="182" y="138"/>
                  </a:cubicBezTo>
                  <a:cubicBezTo>
                    <a:pt x="183" y="137"/>
                    <a:pt x="183" y="137"/>
                    <a:pt x="183" y="137"/>
                  </a:cubicBezTo>
                  <a:cubicBezTo>
                    <a:pt x="183" y="137"/>
                    <a:pt x="183" y="137"/>
                    <a:pt x="183" y="137"/>
                  </a:cubicBezTo>
                  <a:cubicBezTo>
                    <a:pt x="183" y="137"/>
                    <a:pt x="183" y="137"/>
                    <a:pt x="183" y="137"/>
                  </a:cubicBezTo>
                  <a:cubicBezTo>
                    <a:pt x="184" y="137"/>
                    <a:pt x="184" y="137"/>
                    <a:pt x="184" y="137"/>
                  </a:cubicBezTo>
                  <a:cubicBezTo>
                    <a:pt x="184" y="137"/>
                    <a:pt x="184" y="137"/>
                    <a:pt x="184" y="137"/>
                  </a:cubicBezTo>
                  <a:cubicBezTo>
                    <a:pt x="184" y="137"/>
                    <a:pt x="184" y="137"/>
                    <a:pt x="184" y="137"/>
                  </a:cubicBezTo>
                  <a:cubicBezTo>
                    <a:pt x="185" y="137"/>
                    <a:pt x="185" y="137"/>
                    <a:pt x="185" y="137"/>
                  </a:cubicBezTo>
                  <a:close/>
                  <a:moveTo>
                    <a:pt x="267" y="165"/>
                  </a:moveTo>
                  <a:cubicBezTo>
                    <a:pt x="268" y="165"/>
                    <a:pt x="268" y="165"/>
                    <a:pt x="268" y="165"/>
                  </a:cubicBezTo>
                  <a:cubicBezTo>
                    <a:pt x="268" y="164"/>
                    <a:pt x="268" y="164"/>
                    <a:pt x="268" y="164"/>
                  </a:cubicBezTo>
                  <a:cubicBezTo>
                    <a:pt x="268" y="163"/>
                    <a:pt x="268" y="163"/>
                    <a:pt x="268" y="163"/>
                  </a:cubicBezTo>
                  <a:cubicBezTo>
                    <a:pt x="268" y="162"/>
                    <a:pt x="268" y="162"/>
                    <a:pt x="268" y="162"/>
                  </a:cubicBezTo>
                  <a:cubicBezTo>
                    <a:pt x="269" y="161"/>
                    <a:pt x="269" y="161"/>
                    <a:pt x="269" y="161"/>
                  </a:cubicBezTo>
                  <a:cubicBezTo>
                    <a:pt x="269" y="161"/>
                    <a:pt x="269" y="161"/>
                    <a:pt x="269" y="161"/>
                  </a:cubicBezTo>
                  <a:cubicBezTo>
                    <a:pt x="270" y="160"/>
                    <a:pt x="270" y="160"/>
                    <a:pt x="270" y="160"/>
                  </a:cubicBezTo>
                  <a:cubicBezTo>
                    <a:pt x="271" y="158"/>
                    <a:pt x="271" y="158"/>
                    <a:pt x="271" y="158"/>
                  </a:cubicBezTo>
                  <a:cubicBezTo>
                    <a:pt x="272" y="158"/>
                    <a:pt x="272" y="158"/>
                    <a:pt x="272" y="158"/>
                  </a:cubicBezTo>
                  <a:cubicBezTo>
                    <a:pt x="273" y="158"/>
                    <a:pt x="273" y="158"/>
                    <a:pt x="273" y="158"/>
                  </a:cubicBezTo>
                  <a:cubicBezTo>
                    <a:pt x="273" y="158"/>
                    <a:pt x="273" y="158"/>
                    <a:pt x="273" y="158"/>
                  </a:cubicBezTo>
                  <a:cubicBezTo>
                    <a:pt x="273" y="158"/>
                    <a:pt x="273" y="158"/>
                    <a:pt x="273" y="158"/>
                  </a:cubicBezTo>
                  <a:cubicBezTo>
                    <a:pt x="274" y="157"/>
                    <a:pt x="274" y="157"/>
                    <a:pt x="274" y="157"/>
                  </a:cubicBezTo>
                  <a:cubicBezTo>
                    <a:pt x="275" y="158"/>
                    <a:pt x="275" y="158"/>
                    <a:pt x="275" y="158"/>
                  </a:cubicBezTo>
                  <a:cubicBezTo>
                    <a:pt x="276" y="158"/>
                    <a:pt x="276" y="158"/>
                    <a:pt x="276" y="158"/>
                  </a:cubicBezTo>
                  <a:cubicBezTo>
                    <a:pt x="276" y="158"/>
                    <a:pt x="276" y="158"/>
                    <a:pt x="276" y="158"/>
                  </a:cubicBezTo>
                  <a:cubicBezTo>
                    <a:pt x="277" y="159"/>
                    <a:pt x="277" y="159"/>
                    <a:pt x="277" y="159"/>
                  </a:cubicBezTo>
                  <a:cubicBezTo>
                    <a:pt x="277" y="160"/>
                    <a:pt x="277" y="160"/>
                    <a:pt x="277" y="160"/>
                  </a:cubicBezTo>
                  <a:cubicBezTo>
                    <a:pt x="277" y="160"/>
                    <a:pt x="277" y="160"/>
                    <a:pt x="277" y="160"/>
                  </a:cubicBezTo>
                  <a:cubicBezTo>
                    <a:pt x="276" y="161"/>
                    <a:pt x="276" y="161"/>
                    <a:pt x="276" y="161"/>
                  </a:cubicBezTo>
                  <a:cubicBezTo>
                    <a:pt x="276" y="162"/>
                    <a:pt x="276" y="162"/>
                    <a:pt x="276" y="162"/>
                  </a:cubicBezTo>
                  <a:cubicBezTo>
                    <a:pt x="276" y="162"/>
                    <a:pt x="276" y="162"/>
                    <a:pt x="276" y="162"/>
                  </a:cubicBezTo>
                  <a:cubicBezTo>
                    <a:pt x="275" y="164"/>
                    <a:pt x="275" y="164"/>
                    <a:pt x="275" y="164"/>
                  </a:cubicBezTo>
                  <a:cubicBezTo>
                    <a:pt x="274" y="165"/>
                    <a:pt x="274" y="165"/>
                    <a:pt x="274" y="165"/>
                  </a:cubicBezTo>
                  <a:cubicBezTo>
                    <a:pt x="274" y="165"/>
                    <a:pt x="274" y="165"/>
                    <a:pt x="274" y="165"/>
                  </a:cubicBezTo>
                  <a:cubicBezTo>
                    <a:pt x="272" y="165"/>
                    <a:pt x="272" y="165"/>
                    <a:pt x="272" y="165"/>
                  </a:cubicBezTo>
                  <a:cubicBezTo>
                    <a:pt x="272" y="166"/>
                    <a:pt x="272" y="166"/>
                    <a:pt x="272" y="166"/>
                  </a:cubicBezTo>
                  <a:cubicBezTo>
                    <a:pt x="272" y="166"/>
                    <a:pt x="272" y="166"/>
                    <a:pt x="272" y="166"/>
                  </a:cubicBezTo>
                  <a:cubicBezTo>
                    <a:pt x="271" y="166"/>
                    <a:pt x="271" y="166"/>
                    <a:pt x="271" y="166"/>
                  </a:cubicBezTo>
                  <a:cubicBezTo>
                    <a:pt x="270" y="166"/>
                    <a:pt x="270" y="166"/>
                    <a:pt x="270" y="166"/>
                  </a:cubicBezTo>
                  <a:cubicBezTo>
                    <a:pt x="269" y="166"/>
                    <a:pt x="269" y="166"/>
                    <a:pt x="269" y="166"/>
                  </a:cubicBezTo>
                  <a:cubicBezTo>
                    <a:pt x="268" y="166"/>
                    <a:pt x="268" y="166"/>
                    <a:pt x="268" y="166"/>
                  </a:cubicBezTo>
                  <a:cubicBezTo>
                    <a:pt x="268" y="166"/>
                    <a:pt x="268" y="166"/>
                    <a:pt x="268" y="166"/>
                  </a:cubicBezTo>
                  <a:cubicBezTo>
                    <a:pt x="267" y="165"/>
                    <a:pt x="267" y="165"/>
                    <a:pt x="267" y="165"/>
                  </a:cubicBezTo>
                  <a:close/>
                  <a:moveTo>
                    <a:pt x="189" y="135"/>
                  </a:moveTo>
                  <a:cubicBezTo>
                    <a:pt x="189" y="134"/>
                    <a:pt x="189" y="134"/>
                    <a:pt x="189" y="134"/>
                  </a:cubicBezTo>
                  <a:cubicBezTo>
                    <a:pt x="189" y="134"/>
                    <a:pt x="189" y="134"/>
                    <a:pt x="189" y="134"/>
                  </a:cubicBezTo>
                  <a:cubicBezTo>
                    <a:pt x="189" y="134"/>
                    <a:pt x="189" y="134"/>
                    <a:pt x="189" y="134"/>
                  </a:cubicBezTo>
                  <a:cubicBezTo>
                    <a:pt x="189" y="133"/>
                    <a:pt x="189" y="133"/>
                    <a:pt x="189" y="133"/>
                  </a:cubicBezTo>
                  <a:cubicBezTo>
                    <a:pt x="189" y="133"/>
                    <a:pt x="189" y="133"/>
                    <a:pt x="189" y="133"/>
                  </a:cubicBezTo>
                  <a:cubicBezTo>
                    <a:pt x="190" y="133"/>
                    <a:pt x="190" y="133"/>
                    <a:pt x="190" y="133"/>
                  </a:cubicBezTo>
                  <a:cubicBezTo>
                    <a:pt x="190" y="133"/>
                    <a:pt x="190" y="133"/>
                    <a:pt x="190" y="133"/>
                  </a:cubicBezTo>
                  <a:cubicBezTo>
                    <a:pt x="190" y="133"/>
                    <a:pt x="190" y="133"/>
                    <a:pt x="190" y="133"/>
                  </a:cubicBezTo>
                  <a:cubicBezTo>
                    <a:pt x="190" y="134"/>
                    <a:pt x="190" y="134"/>
                    <a:pt x="190" y="134"/>
                  </a:cubicBezTo>
                  <a:cubicBezTo>
                    <a:pt x="190" y="134"/>
                    <a:pt x="190" y="134"/>
                    <a:pt x="190" y="134"/>
                  </a:cubicBezTo>
                  <a:cubicBezTo>
                    <a:pt x="189" y="134"/>
                    <a:pt x="189" y="134"/>
                    <a:pt x="189" y="134"/>
                  </a:cubicBezTo>
                  <a:cubicBezTo>
                    <a:pt x="189" y="135"/>
                    <a:pt x="189" y="135"/>
                    <a:pt x="189" y="135"/>
                  </a:cubicBezTo>
                  <a:cubicBezTo>
                    <a:pt x="189" y="135"/>
                    <a:pt x="189" y="135"/>
                    <a:pt x="189" y="135"/>
                  </a:cubicBezTo>
                  <a:close/>
                  <a:moveTo>
                    <a:pt x="181" y="141"/>
                  </a:moveTo>
                  <a:cubicBezTo>
                    <a:pt x="182" y="141"/>
                    <a:pt x="182" y="141"/>
                    <a:pt x="182" y="141"/>
                  </a:cubicBezTo>
                  <a:cubicBezTo>
                    <a:pt x="182" y="140"/>
                    <a:pt x="182" y="140"/>
                    <a:pt x="182" y="140"/>
                  </a:cubicBezTo>
                  <a:cubicBezTo>
                    <a:pt x="182" y="140"/>
                    <a:pt x="182" y="140"/>
                    <a:pt x="182" y="140"/>
                  </a:cubicBezTo>
                  <a:cubicBezTo>
                    <a:pt x="182" y="139"/>
                    <a:pt x="182" y="139"/>
                    <a:pt x="182" y="139"/>
                  </a:cubicBezTo>
                  <a:cubicBezTo>
                    <a:pt x="182" y="139"/>
                    <a:pt x="182" y="139"/>
                    <a:pt x="182" y="139"/>
                  </a:cubicBezTo>
                  <a:cubicBezTo>
                    <a:pt x="182" y="139"/>
                    <a:pt x="182" y="139"/>
                    <a:pt x="182" y="139"/>
                  </a:cubicBezTo>
                  <a:cubicBezTo>
                    <a:pt x="181" y="140"/>
                    <a:pt x="181" y="140"/>
                    <a:pt x="181" y="140"/>
                  </a:cubicBezTo>
                  <a:cubicBezTo>
                    <a:pt x="181" y="140"/>
                    <a:pt x="181" y="140"/>
                    <a:pt x="181" y="140"/>
                  </a:cubicBezTo>
                  <a:cubicBezTo>
                    <a:pt x="180" y="140"/>
                    <a:pt x="180" y="140"/>
                    <a:pt x="180" y="140"/>
                  </a:cubicBezTo>
                  <a:cubicBezTo>
                    <a:pt x="181" y="141"/>
                    <a:pt x="181" y="141"/>
                    <a:pt x="181" y="141"/>
                  </a:cubicBezTo>
                  <a:cubicBezTo>
                    <a:pt x="181" y="141"/>
                    <a:pt x="181" y="141"/>
                    <a:pt x="181" y="141"/>
                  </a:cubicBezTo>
                  <a:close/>
                  <a:moveTo>
                    <a:pt x="190" y="140"/>
                  </a:moveTo>
                  <a:cubicBezTo>
                    <a:pt x="189" y="140"/>
                    <a:pt x="189" y="140"/>
                    <a:pt x="189" y="140"/>
                  </a:cubicBezTo>
                  <a:cubicBezTo>
                    <a:pt x="189" y="140"/>
                    <a:pt x="189" y="140"/>
                    <a:pt x="189" y="140"/>
                  </a:cubicBezTo>
                  <a:cubicBezTo>
                    <a:pt x="189" y="141"/>
                    <a:pt x="189" y="141"/>
                    <a:pt x="189" y="141"/>
                  </a:cubicBezTo>
                  <a:cubicBezTo>
                    <a:pt x="188" y="140"/>
                    <a:pt x="188" y="140"/>
                    <a:pt x="188" y="140"/>
                  </a:cubicBezTo>
                  <a:cubicBezTo>
                    <a:pt x="188" y="140"/>
                    <a:pt x="188" y="140"/>
                    <a:pt x="188" y="140"/>
                  </a:cubicBezTo>
                  <a:cubicBezTo>
                    <a:pt x="189" y="139"/>
                    <a:pt x="189" y="139"/>
                    <a:pt x="189" y="139"/>
                  </a:cubicBezTo>
                  <a:cubicBezTo>
                    <a:pt x="189" y="138"/>
                    <a:pt x="189" y="138"/>
                    <a:pt x="189" y="138"/>
                  </a:cubicBezTo>
                  <a:cubicBezTo>
                    <a:pt x="190" y="138"/>
                    <a:pt x="190" y="138"/>
                    <a:pt x="190" y="138"/>
                  </a:cubicBezTo>
                  <a:cubicBezTo>
                    <a:pt x="190" y="138"/>
                    <a:pt x="190" y="138"/>
                    <a:pt x="190" y="138"/>
                  </a:cubicBezTo>
                  <a:cubicBezTo>
                    <a:pt x="190" y="138"/>
                    <a:pt x="190" y="138"/>
                    <a:pt x="190" y="138"/>
                  </a:cubicBezTo>
                  <a:cubicBezTo>
                    <a:pt x="191" y="139"/>
                    <a:pt x="191" y="139"/>
                    <a:pt x="191" y="139"/>
                  </a:cubicBezTo>
                  <a:cubicBezTo>
                    <a:pt x="190" y="140"/>
                    <a:pt x="190" y="140"/>
                    <a:pt x="190" y="140"/>
                  </a:cubicBezTo>
                  <a:close/>
                  <a:moveTo>
                    <a:pt x="191" y="139"/>
                  </a:moveTo>
                  <a:cubicBezTo>
                    <a:pt x="191" y="138"/>
                    <a:pt x="191" y="138"/>
                    <a:pt x="191" y="138"/>
                  </a:cubicBezTo>
                  <a:cubicBezTo>
                    <a:pt x="191" y="138"/>
                    <a:pt x="191" y="138"/>
                    <a:pt x="191" y="138"/>
                  </a:cubicBezTo>
                  <a:cubicBezTo>
                    <a:pt x="191" y="137"/>
                    <a:pt x="191" y="137"/>
                    <a:pt x="191" y="137"/>
                  </a:cubicBezTo>
                  <a:cubicBezTo>
                    <a:pt x="192" y="137"/>
                    <a:pt x="192" y="137"/>
                    <a:pt x="192" y="137"/>
                  </a:cubicBezTo>
                  <a:cubicBezTo>
                    <a:pt x="192" y="137"/>
                    <a:pt x="192" y="137"/>
                    <a:pt x="192" y="137"/>
                  </a:cubicBezTo>
                  <a:cubicBezTo>
                    <a:pt x="192" y="138"/>
                    <a:pt x="192" y="138"/>
                    <a:pt x="192" y="138"/>
                  </a:cubicBezTo>
                  <a:cubicBezTo>
                    <a:pt x="192" y="138"/>
                    <a:pt x="192" y="138"/>
                    <a:pt x="192" y="138"/>
                  </a:cubicBezTo>
                  <a:cubicBezTo>
                    <a:pt x="192" y="138"/>
                    <a:pt x="191" y="139"/>
                    <a:pt x="191" y="139"/>
                  </a:cubicBezTo>
                  <a:close/>
                  <a:moveTo>
                    <a:pt x="208" y="139"/>
                  </a:moveTo>
                  <a:cubicBezTo>
                    <a:pt x="208" y="137"/>
                    <a:pt x="208" y="137"/>
                    <a:pt x="208" y="137"/>
                  </a:cubicBezTo>
                  <a:cubicBezTo>
                    <a:pt x="209" y="137"/>
                    <a:pt x="209" y="137"/>
                    <a:pt x="209" y="137"/>
                  </a:cubicBezTo>
                  <a:cubicBezTo>
                    <a:pt x="210" y="137"/>
                    <a:pt x="210" y="137"/>
                    <a:pt x="210" y="137"/>
                  </a:cubicBezTo>
                  <a:cubicBezTo>
                    <a:pt x="210" y="138"/>
                    <a:pt x="210" y="138"/>
                    <a:pt x="210" y="138"/>
                  </a:cubicBezTo>
                  <a:cubicBezTo>
                    <a:pt x="209" y="139"/>
                    <a:pt x="209" y="139"/>
                    <a:pt x="209" y="139"/>
                  </a:cubicBezTo>
                  <a:cubicBezTo>
                    <a:pt x="209" y="139"/>
                    <a:pt x="209" y="139"/>
                    <a:pt x="209" y="139"/>
                  </a:cubicBezTo>
                  <a:cubicBezTo>
                    <a:pt x="209" y="139"/>
                    <a:pt x="209" y="139"/>
                    <a:pt x="209" y="139"/>
                  </a:cubicBezTo>
                  <a:cubicBezTo>
                    <a:pt x="209" y="138"/>
                    <a:pt x="209" y="138"/>
                    <a:pt x="209" y="138"/>
                  </a:cubicBezTo>
                  <a:cubicBezTo>
                    <a:pt x="208" y="138"/>
                    <a:pt x="208" y="138"/>
                    <a:pt x="208" y="138"/>
                  </a:cubicBezTo>
                  <a:cubicBezTo>
                    <a:pt x="208" y="139"/>
                    <a:pt x="208" y="139"/>
                    <a:pt x="208" y="139"/>
                  </a:cubicBezTo>
                  <a:cubicBezTo>
                    <a:pt x="208" y="139"/>
                    <a:pt x="208" y="139"/>
                    <a:pt x="208" y="139"/>
                  </a:cubicBezTo>
                  <a:close/>
                  <a:moveTo>
                    <a:pt x="207" y="138"/>
                  </a:moveTo>
                  <a:cubicBezTo>
                    <a:pt x="207" y="138"/>
                    <a:pt x="207" y="138"/>
                    <a:pt x="207" y="138"/>
                  </a:cubicBezTo>
                  <a:cubicBezTo>
                    <a:pt x="208" y="137"/>
                    <a:pt x="208" y="137"/>
                    <a:pt x="208" y="137"/>
                  </a:cubicBezTo>
                  <a:cubicBezTo>
                    <a:pt x="207" y="136"/>
                    <a:pt x="207" y="136"/>
                    <a:pt x="207" y="136"/>
                  </a:cubicBezTo>
                  <a:cubicBezTo>
                    <a:pt x="207" y="137"/>
                    <a:pt x="207" y="137"/>
                    <a:pt x="207" y="137"/>
                  </a:cubicBezTo>
                  <a:cubicBezTo>
                    <a:pt x="207" y="138"/>
                    <a:pt x="207" y="138"/>
                    <a:pt x="207" y="138"/>
                  </a:cubicBezTo>
                  <a:close/>
                  <a:moveTo>
                    <a:pt x="206" y="145"/>
                  </a:moveTo>
                  <a:cubicBezTo>
                    <a:pt x="207" y="144"/>
                    <a:pt x="207" y="144"/>
                    <a:pt x="207" y="144"/>
                  </a:cubicBezTo>
                  <a:cubicBezTo>
                    <a:pt x="208" y="144"/>
                    <a:pt x="208" y="144"/>
                    <a:pt x="208" y="144"/>
                  </a:cubicBezTo>
                  <a:cubicBezTo>
                    <a:pt x="208" y="143"/>
                    <a:pt x="208" y="143"/>
                    <a:pt x="208" y="143"/>
                  </a:cubicBezTo>
                  <a:cubicBezTo>
                    <a:pt x="207" y="143"/>
                    <a:pt x="207" y="143"/>
                    <a:pt x="207" y="143"/>
                  </a:cubicBezTo>
                  <a:cubicBezTo>
                    <a:pt x="207" y="143"/>
                    <a:pt x="207" y="143"/>
                    <a:pt x="207" y="143"/>
                  </a:cubicBezTo>
                  <a:cubicBezTo>
                    <a:pt x="207" y="141"/>
                    <a:pt x="207" y="141"/>
                    <a:pt x="207" y="141"/>
                  </a:cubicBezTo>
                  <a:cubicBezTo>
                    <a:pt x="208" y="140"/>
                    <a:pt x="208" y="140"/>
                    <a:pt x="208" y="140"/>
                  </a:cubicBezTo>
                  <a:cubicBezTo>
                    <a:pt x="207" y="141"/>
                    <a:pt x="207" y="141"/>
                    <a:pt x="207" y="141"/>
                  </a:cubicBezTo>
                  <a:cubicBezTo>
                    <a:pt x="206" y="142"/>
                    <a:pt x="206" y="142"/>
                    <a:pt x="206" y="142"/>
                  </a:cubicBezTo>
                  <a:cubicBezTo>
                    <a:pt x="206" y="141"/>
                    <a:pt x="206" y="141"/>
                    <a:pt x="206" y="141"/>
                  </a:cubicBezTo>
                  <a:cubicBezTo>
                    <a:pt x="207" y="139"/>
                    <a:pt x="207" y="139"/>
                    <a:pt x="207" y="139"/>
                  </a:cubicBezTo>
                  <a:cubicBezTo>
                    <a:pt x="206" y="137"/>
                    <a:pt x="206" y="137"/>
                    <a:pt x="206" y="137"/>
                  </a:cubicBezTo>
                  <a:cubicBezTo>
                    <a:pt x="205" y="136"/>
                    <a:pt x="205" y="136"/>
                    <a:pt x="205" y="136"/>
                  </a:cubicBezTo>
                  <a:cubicBezTo>
                    <a:pt x="205" y="135"/>
                    <a:pt x="205" y="135"/>
                    <a:pt x="205" y="135"/>
                  </a:cubicBezTo>
                  <a:cubicBezTo>
                    <a:pt x="204" y="135"/>
                    <a:pt x="204" y="135"/>
                    <a:pt x="204" y="135"/>
                  </a:cubicBezTo>
                  <a:cubicBezTo>
                    <a:pt x="204" y="136"/>
                    <a:pt x="204" y="136"/>
                    <a:pt x="204" y="136"/>
                  </a:cubicBezTo>
                  <a:cubicBezTo>
                    <a:pt x="204" y="135"/>
                    <a:pt x="204" y="135"/>
                    <a:pt x="204" y="135"/>
                  </a:cubicBezTo>
                  <a:cubicBezTo>
                    <a:pt x="204" y="134"/>
                    <a:pt x="204" y="134"/>
                    <a:pt x="204" y="134"/>
                  </a:cubicBezTo>
                  <a:cubicBezTo>
                    <a:pt x="204" y="134"/>
                    <a:pt x="204" y="134"/>
                    <a:pt x="204" y="134"/>
                  </a:cubicBezTo>
                  <a:cubicBezTo>
                    <a:pt x="204" y="133"/>
                    <a:pt x="204" y="133"/>
                    <a:pt x="204" y="133"/>
                  </a:cubicBezTo>
                  <a:cubicBezTo>
                    <a:pt x="204" y="132"/>
                    <a:pt x="204" y="132"/>
                    <a:pt x="204" y="132"/>
                  </a:cubicBezTo>
                  <a:cubicBezTo>
                    <a:pt x="203" y="132"/>
                    <a:pt x="203" y="132"/>
                    <a:pt x="203" y="132"/>
                  </a:cubicBezTo>
                  <a:cubicBezTo>
                    <a:pt x="202" y="133"/>
                    <a:pt x="202" y="133"/>
                    <a:pt x="202" y="133"/>
                  </a:cubicBezTo>
                  <a:cubicBezTo>
                    <a:pt x="201" y="135"/>
                    <a:pt x="201" y="135"/>
                    <a:pt x="201" y="135"/>
                  </a:cubicBezTo>
                  <a:cubicBezTo>
                    <a:pt x="201" y="136"/>
                    <a:pt x="201" y="136"/>
                    <a:pt x="201" y="136"/>
                  </a:cubicBezTo>
                  <a:cubicBezTo>
                    <a:pt x="201" y="136"/>
                    <a:pt x="201" y="136"/>
                    <a:pt x="201" y="136"/>
                  </a:cubicBezTo>
                  <a:cubicBezTo>
                    <a:pt x="200" y="135"/>
                    <a:pt x="200" y="135"/>
                    <a:pt x="200" y="135"/>
                  </a:cubicBezTo>
                  <a:cubicBezTo>
                    <a:pt x="200" y="135"/>
                    <a:pt x="200" y="135"/>
                    <a:pt x="200" y="135"/>
                  </a:cubicBezTo>
                  <a:cubicBezTo>
                    <a:pt x="200" y="136"/>
                    <a:pt x="200" y="136"/>
                    <a:pt x="200" y="136"/>
                  </a:cubicBezTo>
                  <a:cubicBezTo>
                    <a:pt x="199" y="136"/>
                    <a:pt x="199" y="136"/>
                    <a:pt x="199" y="136"/>
                  </a:cubicBezTo>
                  <a:cubicBezTo>
                    <a:pt x="200" y="136"/>
                    <a:pt x="200" y="136"/>
                    <a:pt x="200" y="136"/>
                  </a:cubicBezTo>
                  <a:cubicBezTo>
                    <a:pt x="199" y="137"/>
                    <a:pt x="199" y="137"/>
                    <a:pt x="199" y="137"/>
                  </a:cubicBezTo>
                  <a:cubicBezTo>
                    <a:pt x="198" y="137"/>
                    <a:pt x="198" y="137"/>
                    <a:pt x="198" y="137"/>
                  </a:cubicBezTo>
                  <a:cubicBezTo>
                    <a:pt x="198" y="138"/>
                    <a:pt x="198" y="138"/>
                    <a:pt x="198" y="138"/>
                  </a:cubicBezTo>
                  <a:cubicBezTo>
                    <a:pt x="196" y="138"/>
                    <a:pt x="196" y="138"/>
                    <a:pt x="196" y="138"/>
                  </a:cubicBezTo>
                  <a:cubicBezTo>
                    <a:pt x="196" y="138"/>
                    <a:pt x="196" y="138"/>
                    <a:pt x="196" y="138"/>
                  </a:cubicBezTo>
                  <a:cubicBezTo>
                    <a:pt x="195" y="138"/>
                    <a:pt x="195" y="138"/>
                    <a:pt x="195" y="138"/>
                  </a:cubicBezTo>
                  <a:cubicBezTo>
                    <a:pt x="193" y="139"/>
                    <a:pt x="193" y="139"/>
                    <a:pt x="193" y="139"/>
                  </a:cubicBezTo>
                  <a:cubicBezTo>
                    <a:pt x="193" y="140"/>
                    <a:pt x="193" y="140"/>
                    <a:pt x="193" y="140"/>
                  </a:cubicBezTo>
                  <a:cubicBezTo>
                    <a:pt x="194" y="141"/>
                    <a:pt x="194" y="141"/>
                    <a:pt x="194" y="141"/>
                  </a:cubicBezTo>
                  <a:cubicBezTo>
                    <a:pt x="195" y="140"/>
                    <a:pt x="195" y="140"/>
                    <a:pt x="195" y="140"/>
                  </a:cubicBezTo>
                  <a:cubicBezTo>
                    <a:pt x="195" y="140"/>
                    <a:pt x="195" y="140"/>
                    <a:pt x="195" y="140"/>
                  </a:cubicBezTo>
                  <a:cubicBezTo>
                    <a:pt x="195" y="139"/>
                    <a:pt x="195" y="139"/>
                    <a:pt x="195" y="139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196" y="141"/>
                    <a:pt x="196" y="141"/>
                    <a:pt x="196" y="141"/>
                  </a:cubicBezTo>
                  <a:cubicBezTo>
                    <a:pt x="197" y="142"/>
                    <a:pt x="197" y="142"/>
                    <a:pt x="197" y="142"/>
                  </a:cubicBezTo>
                  <a:cubicBezTo>
                    <a:pt x="197" y="141"/>
                    <a:pt x="197" y="141"/>
                    <a:pt x="197" y="141"/>
                  </a:cubicBezTo>
                  <a:cubicBezTo>
                    <a:pt x="197" y="141"/>
                    <a:pt x="197" y="141"/>
                    <a:pt x="197" y="141"/>
                  </a:cubicBezTo>
                  <a:cubicBezTo>
                    <a:pt x="197" y="142"/>
                    <a:pt x="197" y="142"/>
                    <a:pt x="197" y="142"/>
                  </a:cubicBezTo>
                  <a:cubicBezTo>
                    <a:pt x="198" y="143"/>
                    <a:pt x="198" y="143"/>
                    <a:pt x="198" y="143"/>
                  </a:cubicBezTo>
                  <a:cubicBezTo>
                    <a:pt x="199" y="143"/>
                    <a:pt x="199" y="143"/>
                    <a:pt x="199" y="143"/>
                  </a:cubicBezTo>
                  <a:cubicBezTo>
                    <a:pt x="199" y="145"/>
                    <a:pt x="199" y="145"/>
                    <a:pt x="199" y="145"/>
                  </a:cubicBezTo>
                  <a:cubicBezTo>
                    <a:pt x="200" y="145"/>
                    <a:pt x="200" y="145"/>
                    <a:pt x="200" y="145"/>
                  </a:cubicBezTo>
                  <a:cubicBezTo>
                    <a:pt x="201" y="144"/>
                    <a:pt x="201" y="144"/>
                    <a:pt x="201" y="144"/>
                  </a:cubicBezTo>
                  <a:cubicBezTo>
                    <a:pt x="201" y="145"/>
                    <a:pt x="201" y="145"/>
                    <a:pt x="201" y="145"/>
                  </a:cubicBezTo>
                  <a:cubicBezTo>
                    <a:pt x="202" y="146"/>
                    <a:pt x="202" y="146"/>
                    <a:pt x="202" y="146"/>
                  </a:cubicBezTo>
                  <a:cubicBezTo>
                    <a:pt x="203" y="146"/>
                    <a:pt x="203" y="146"/>
                    <a:pt x="203" y="146"/>
                  </a:cubicBezTo>
                  <a:cubicBezTo>
                    <a:pt x="203" y="146"/>
                    <a:pt x="203" y="146"/>
                    <a:pt x="203" y="146"/>
                  </a:cubicBezTo>
                  <a:cubicBezTo>
                    <a:pt x="204" y="145"/>
                    <a:pt x="204" y="145"/>
                    <a:pt x="204" y="145"/>
                  </a:cubicBezTo>
                  <a:cubicBezTo>
                    <a:pt x="205" y="145"/>
                    <a:pt x="205" y="145"/>
                    <a:pt x="205" y="145"/>
                  </a:cubicBezTo>
                  <a:cubicBezTo>
                    <a:pt x="206" y="144"/>
                    <a:pt x="206" y="144"/>
                    <a:pt x="206" y="144"/>
                  </a:cubicBezTo>
                  <a:cubicBezTo>
                    <a:pt x="206" y="145"/>
                    <a:pt x="206" y="145"/>
                    <a:pt x="206" y="145"/>
                  </a:cubicBezTo>
                  <a:close/>
                  <a:moveTo>
                    <a:pt x="297" y="139"/>
                  </a:moveTo>
                  <a:cubicBezTo>
                    <a:pt x="297" y="139"/>
                    <a:pt x="297" y="139"/>
                    <a:pt x="297" y="139"/>
                  </a:cubicBezTo>
                  <a:cubicBezTo>
                    <a:pt x="297" y="138"/>
                    <a:pt x="297" y="138"/>
                    <a:pt x="297" y="138"/>
                  </a:cubicBezTo>
                  <a:cubicBezTo>
                    <a:pt x="297" y="137"/>
                    <a:pt x="297" y="137"/>
                    <a:pt x="297" y="137"/>
                  </a:cubicBezTo>
                  <a:cubicBezTo>
                    <a:pt x="298" y="137"/>
                    <a:pt x="298" y="137"/>
                    <a:pt x="298" y="137"/>
                  </a:cubicBezTo>
                  <a:cubicBezTo>
                    <a:pt x="299" y="137"/>
                    <a:pt x="299" y="137"/>
                    <a:pt x="299" y="137"/>
                  </a:cubicBezTo>
                  <a:cubicBezTo>
                    <a:pt x="299" y="138"/>
                    <a:pt x="299" y="138"/>
                    <a:pt x="299" y="138"/>
                  </a:cubicBezTo>
                  <a:cubicBezTo>
                    <a:pt x="299" y="138"/>
                    <a:pt x="299" y="138"/>
                    <a:pt x="299" y="138"/>
                  </a:cubicBezTo>
                  <a:cubicBezTo>
                    <a:pt x="300" y="138"/>
                    <a:pt x="300" y="138"/>
                    <a:pt x="300" y="138"/>
                  </a:cubicBezTo>
                  <a:cubicBezTo>
                    <a:pt x="299" y="139"/>
                    <a:pt x="299" y="139"/>
                    <a:pt x="299" y="139"/>
                  </a:cubicBezTo>
                  <a:cubicBezTo>
                    <a:pt x="298" y="139"/>
                    <a:pt x="298" y="139"/>
                    <a:pt x="298" y="139"/>
                  </a:cubicBezTo>
                  <a:cubicBezTo>
                    <a:pt x="298" y="139"/>
                    <a:pt x="298" y="139"/>
                    <a:pt x="298" y="139"/>
                  </a:cubicBezTo>
                  <a:cubicBezTo>
                    <a:pt x="298" y="139"/>
                    <a:pt x="298" y="139"/>
                    <a:pt x="298" y="139"/>
                  </a:cubicBezTo>
                  <a:cubicBezTo>
                    <a:pt x="297" y="139"/>
                    <a:pt x="297" y="139"/>
                    <a:pt x="297" y="139"/>
                  </a:cubicBezTo>
                  <a:cubicBezTo>
                    <a:pt x="297" y="139"/>
                    <a:pt x="297" y="139"/>
                    <a:pt x="297" y="139"/>
                  </a:cubicBezTo>
                  <a:close/>
                  <a:moveTo>
                    <a:pt x="295" y="209"/>
                  </a:moveTo>
                  <a:cubicBezTo>
                    <a:pt x="294" y="209"/>
                    <a:pt x="294" y="209"/>
                    <a:pt x="294" y="209"/>
                  </a:cubicBezTo>
                  <a:cubicBezTo>
                    <a:pt x="293" y="209"/>
                    <a:pt x="293" y="209"/>
                    <a:pt x="293" y="209"/>
                  </a:cubicBezTo>
                  <a:cubicBezTo>
                    <a:pt x="292" y="209"/>
                    <a:pt x="292" y="209"/>
                    <a:pt x="292" y="209"/>
                  </a:cubicBezTo>
                  <a:cubicBezTo>
                    <a:pt x="291" y="208"/>
                    <a:pt x="291" y="208"/>
                    <a:pt x="291" y="208"/>
                  </a:cubicBezTo>
                  <a:cubicBezTo>
                    <a:pt x="291" y="208"/>
                    <a:pt x="291" y="208"/>
                    <a:pt x="291" y="208"/>
                  </a:cubicBezTo>
                  <a:cubicBezTo>
                    <a:pt x="290" y="207"/>
                    <a:pt x="290" y="207"/>
                    <a:pt x="290" y="207"/>
                  </a:cubicBezTo>
                  <a:cubicBezTo>
                    <a:pt x="289" y="207"/>
                    <a:pt x="289" y="207"/>
                    <a:pt x="289" y="207"/>
                  </a:cubicBezTo>
                  <a:cubicBezTo>
                    <a:pt x="289" y="206"/>
                    <a:pt x="289" y="206"/>
                    <a:pt x="289" y="206"/>
                  </a:cubicBezTo>
                  <a:cubicBezTo>
                    <a:pt x="288" y="206"/>
                    <a:pt x="288" y="206"/>
                    <a:pt x="288" y="206"/>
                  </a:cubicBezTo>
                  <a:cubicBezTo>
                    <a:pt x="288" y="206"/>
                    <a:pt x="288" y="206"/>
                    <a:pt x="288" y="206"/>
                  </a:cubicBezTo>
                  <a:cubicBezTo>
                    <a:pt x="287" y="206"/>
                    <a:pt x="287" y="206"/>
                    <a:pt x="287" y="206"/>
                  </a:cubicBezTo>
                  <a:cubicBezTo>
                    <a:pt x="286" y="206"/>
                    <a:pt x="286" y="206"/>
                    <a:pt x="286" y="206"/>
                  </a:cubicBezTo>
                  <a:cubicBezTo>
                    <a:pt x="286" y="205"/>
                    <a:pt x="286" y="205"/>
                    <a:pt x="286" y="205"/>
                  </a:cubicBezTo>
                  <a:cubicBezTo>
                    <a:pt x="285" y="205"/>
                    <a:pt x="285" y="205"/>
                    <a:pt x="285" y="205"/>
                  </a:cubicBezTo>
                  <a:cubicBezTo>
                    <a:pt x="285" y="205"/>
                    <a:pt x="285" y="205"/>
                    <a:pt x="285" y="205"/>
                  </a:cubicBezTo>
                  <a:cubicBezTo>
                    <a:pt x="284" y="204"/>
                    <a:pt x="284" y="204"/>
                    <a:pt x="284" y="204"/>
                  </a:cubicBezTo>
                  <a:cubicBezTo>
                    <a:pt x="284" y="204"/>
                    <a:pt x="284" y="204"/>
                    <a:pt x="284" y="204"/>
                  </a:cubicBezTo>
                  <a:cubicBezTo>
                    <a:pt x="284" y="204"/>
                    <a:pt x="284" y="204"/>
                    <a:pt x="284" y="204"/>
                  </a:cubicBezTo>
                  <a:cubicBezTo>
                    <a:pt x="283" y="203"/>
                    <a:pt x="283" y="203"/>
                    <a:pt x="283" y="203"/>
                  </a:cubicBezTo>
                  <a:cubicBezTo>
                    <a:pt x="283" y="203"/>
                    <a:pt x="283" y="203"/>
                    <a:pt x="283" y="203"/>
                  </a:cubicBezTo>
                  <a:cubicBezTo>
                    <a:pt x="283" y="202"/>
                    <a:pt x="283" y="202"/>
                    <a:pt x="283" y="202"/>
                  </a:cubicBezTo>
                  <a:cubicBezTo>
                    <a:pt x="283" y="202"/>
                    <a:pt x="283" y="202"/>
                    <a:pt x="283" y="202"/>
                  </a:cubicBezTo>
                  <a:cubicBezTo>
                    <a:pt x="283" y="202"/>
                    <a:pt x="283" y="202"/>
                    <a:pt x="283" y="202"/>
                  </a:cubicBezTo>
                  <a:cubicBezTo>
                    <a:pt x="282" y="202"/>
                    <a:pt x="282" y="202"/>
                    <a:pt x="282" y="202"/>
                  </a:cubicBezTo>
                  <a:cubicBezTo>
                    <a:pt x="282" y="202"/>
                    <a:pt x="282" y="202"/>
                    <a:pt x="282" y="202"/>
                  </a:cubicBezTo>
                  <a:cubicBezTo>
                    <a:pt x="282" y="202"/>
                    <a:pt x="282" y="202"/>
                    <a:pt x="282" y="202"/>
                  </a:cubicBezTo>
                  <a:cubicBezTo>
                    <a:pt x="282" y="202"/>
                    <a:pt x="282" y="202"/>
                    <a:pt x="282" y="202"/>
                  </a:cubicBezTo>
                  <a:cubicBezTo>
                    <a:pt x="281" y="202"/>
                    <a:pt x="281" y="202"/>
                    <a:pt x="281" y="202"/>
                  </a:cubicBezTo>
                  <a:cubicBezTo>
                    <a:pt x="280" y="201"/>
                    <a:pt x="280" y="201"/>
                    <a:pt x="280" y="201"/>
                  </a:cubicBezTo>
                  <a:cubicBezTo>
                    <a:pt x="279" y="201"/>
                    <a:pt x="279" y="201"/>
                    <a:pt x="279" y="201"/>
                  </a:cubicBezTo>
                  <a:cubicBezTo>
                    <a:pt x="279" y="200"/>
                    <a:pt x="279" y="200"/>
                    <a:pt x="279" y="200"/>
                  </a:cubicBezTo>
                  <a:cubicBezTo>
                    <a:pt x="278" y="200"/>
                    <a:pt x="278" y="200"/>
                    <a:pt x="278" y="200"/>
                  </a:cubicBezTo>
                  <a:cubicBezTo>
                    <a:pt x="278" y="199"/>
                    <a:pt x="278" y="199"/>
                    <a:pt x="278" y="199"/>
                  </a:cubicBezTo>
                  <a:cubicBezTo>
                    <a:pt x="277" y="199"/>
                    <a:pt x="277" y="199"/>
                    <a:pt x="277" y="199"/>
                  </a:cubicBezTo>
                  <a:cubicBezTo>
                    <a:pt x="277" y="199"/>
                    <a:pt x="277" y="199"/>
                    <a:pt x="277" y="199"/>
                  </a:cubicBezTo>
                  <a:cubicBezTo>
                    <a:pt x="276" y="198"/>
                    <a:pt x="276" y="198"/>
                    <a:pt x="276" y="198"/>
                  </a:cubicBezTo>
                  <a:cubicBezTo>
                    <a:pt x="276" y="197"/>
                    <a:pt x="276" y="197"/>
                    <a:pt x="276" y="197"/>
                  </a:cubicBezTo>
                  <a:cubicBezTo>
                    <a:pt x="275" y="197"/>
                    <a:pt x="275" y="197"/>
                    <a:pt x="275" y="197"/>
                  </a:cubicBezTo>
                  <a:cubicBezTo>
                    <a:pt x="276" y="196"/>
                    <a:pt x="276" y="196"/>
                    <a:pt x="276" y="196"/>
                  </a:cubicBezTo>
                  <a:cubicBezTo>
                    <a:pt x="277" y="197"/>
                    <a:pt x="277" y="197"/>
                    <a:pt x="277" y="197"/>
                  </a:cubicBezTo>
                  <a:cubicBezTo>
                    <a:pt x="278" y="196"/>
                    <a:pt x="278" y="196"/>
                    <a:pt x="278" y="196"/>
                  </a:cubicBezTo>
                  <a:cubicBezTo>
                    <a:pt x="279" y="195"/>
                    <a:pt x="279" y="195"/>
                    <a:pt x="279" y="195"/>
                  </a:cubicBezTo>
                  <a:cubicBezTo>
                    <a:pt x="277" y="195"/>
                    <a:pt x="277" y="195"/>
                    <a:pt x="277" y="195"/>
                  </a:cubicBezTo>
                  <a:cubicBezTo>
                    <a:pt x="277" y="194"/>
                    <a:pt x="277" y="194"/>
                    <a:pt x="277" y="194"/>
                  </a:cubicBezTo>
                  <a:cubicBezTo>
                    <a:pt x="277" y="194"/>
                    <a:pt x="277" y="194"/>
                    <a:pt x="277" y="194"/>
                  </a:cubicBezTo>
                  <a:cubicBezTo>
                    <a:pt x="277" y="193"/>
                    <a:pt x="277" y="193"/>
                    <a:pt x="277" y="193"/>
                  </a:cubicBezTo>
                  <a:cubicBezTo>
                    <a:pt x="276" y="193"/>
                    <a:pt x="276" y="193"/>
                    <a:pt x="276" y="193"/>
                  </a:cubicBezTo>
                  <a:cubicBezTo>
                    <a:pt x="276" y="194"/>
                    <a:pt x="276" y="194"/>
                    <a:pt x="276" y="194"/>
                  </a:cubicBezTo>
                  <a:cubicBezTo>
                    <a:pt x="276" y="195"/>
                    <a:pt x="276" y="195"/>
                    <a:pt x="276" y="195"/>
                  </a:cubicBezTo>
                  <a:cubicBezTo>
                    <a:pt x="275" y="194"/>
                    <a:pt x="275" y="194"/>
                    <a:pt x="275" y="194"/>
                  </a:cubicBezTo>
                  <a:cubicBezTo>
                    <a:pt x="276" y="193"/>
                    <a:pt x="276" y="193"/>
                    <a:pt x="276" y="193"/>
                  </a:cubicBezTo>
                  <a:cubicBezTo>
                    <a:pt x="276" y="192"/>
                    <a:pt x="276" y="192"/>
                    <a:pt x="276" y="192"/>
                  </a:cubicBezTo>
                  <a:cubicBezTo>
                    <a:pt x="275" y="193"/>
                    <a:pt x="275" y="193"/>
                    <a:pt x="275" y="193"/>
                  </a:cubicBezTo>
                  <a:cubicBezTo>
                    <a:pt x="275" y="193"/>
                    <a:pt x="275" y="193"/>
                    <a:pt x="275" y="193"/>
                  </a:cubicBezTo>
                  <a:cubicBezTo>
                    <a:pt x="275" y="192"/>
                    <a:pt x="275" y="192"/>
                    <a:pt x="275" y="192"/>
                  </a:cubicBezTo>
                  <a:cubicBezTo>
                    <a:pt x="274" y="192"/>
                    <a:pt x="274" y="192"/>
                    <a:pt x="274" y="192"/>
                  </a:cubicBezTo>
                  <a:cubicBezTo>
                    <a:pt x="274" y="191"/>
                    <a:pt x="274" y="191"/>
                    <a:pt x="274" y="191"/>
                  </a:cubicBezTo>
                  <a:cubicBezTo>
                    <a:pt x="274" y="191"/>
                    <a:pt x="274" y="191"/>
                    <a:pt x="274" y="191"/>
                  </a:cubicBezTo>
                  <a:cubicBezTo>
                    <a:pt x="274" y="190"/>
                    <a:pt x="274" y="190"/>
                    <a:pt x="274" y="190"/>
                  </a:cubicBezTo>
                  <a:cubicBezTo>
                    <a:pt x="273" y="189"/>
                    <a:pt x="273" y="189"/>
                    <a:pt x="273" y="189"/>
                  </a:cubicBezTo>
                  <a:cubicBezTo>
                    <a:pt x="273" y="189"/>
                    <a:pt x="273" y="189"/>
                    <a:pt x="273" y="189"/>
                  </a:cubicBezTo>
                  <a:cubicBezTo>
                    <a:pt x="274" y="188"/>
                    <a:pt x="274" y="188"/>
                    <a:pt x="274" y="188"/>
                  </a:cubicBezTo>
                  <a:cubicBezTo>
                    <a:pt x="274" y="187"/>
                    <a:pt x="274" y="187"/>
                    <a:pt x="274" y="187"/>
                  </a:cubicBezTo>
                  <a:cubicBezTo>
                    <a:pt x="272" y="189"/>
                    <a:pt x="272" y="189"/>
                    <a:pt x="272" y="189"/>
                  </a:cubicBezTo>
                  <a:cubicBezTo>
                    <a:pt x="272" y="189"/>
                    <a:pt x="272" y="189"/>
                    <a:pt x="272" y="189"/>
                  </a:cubicBezTo>
                  <a:cubicBezTo>
                    <a:pt x="272" y="189"/>
                    <a:pt x="272" y="189"/>
                    <a:pt x="272" y="189"/>
                  </a:cubicBezTo>
                  <a:cubicBezTo>
                    <a:pt x="272" y="188"/>
                    <a:pt x="272" y="188"/>
                    <a:pt x="272" y="188"/>
                  </a:cubicBezTo>
                  <a:cubicBezTo>
                    <a:pt x="272" y="188"/>
                    <a:pt x="272" y="188"/>
                    <a:pt x="272" y="188"/>
                  </a:cubicBezTo>
                  <a:cubicBezTo>
                    <a:pt x="271" y="188"/>
                    <a:pt x="271" y="188"/>
                    <a:pt x="271" y="188"/>
                  </a:cubicBezTo>
                  <a:cubicBezTo>
                    <a:pt x="271" y="188"/>
                    <a:pt x="271" y="188"/>
                    <a:pt x="271" y="188"/>
                  </a:cubicBezTo>
                  <a:cubicBezTo>
                    <a:pt x="270" y="189"/>
                    <a:pt x="270" y="189"/>
                    <a:pt x="270" y="189"/>
                  </a:cubicBezTo>
                  <a:cubicBezTo>
                    <a:pt x="270" y="189"/>
                    <a:pt x="270" y="189"/>
                    <a:pt x="270" y="189"/>
                  </a:cubicBezTo>
                  <a:cubicBezTo>
                    <a:pt x="270" y="189"/>
                    <a:pt x="270" y="189"/>
                    <a:pt x="270" y="189"/>
                  </a:cubicBezTo>
                  <a:cubicBezTo>
                    <a:pt x="270" y="188"/>
                    <a:pt x="270" y="188"/>
                    <a:pt x="270" y="188"/>
                  </a:cubicBezTo>
                  <a:cubicBezTo>
                    <a:pt x="270" y="187"/>
                    <a:pt x="270" y="187"/>
                    <a:pt x="270" y="187"/>
                  </a:cubicBezTo>
                  <a:cubicBezTo>
                    <a:pt x="270" y="187"/>
                    <a:pt x="270" y="187"/>
                    <a:pt x="270" y="187"/>
                  </a:cubicBezTo>
                  <a:cubicBezTo>
                    <a:pt x="270" y="187"/>
                    <a:pt x="270" y="187"/>
                    <a:pt x="270" y="187"/>
                  </a:cubicBezTo>
                  <a:cubicBezTo>
                    <a:pt x="269" y="187"/>
                    <a:pt x="269" y="187"/>
                    <a:pt x="269" y="187"/>
                  </a:cubicBezTo>
                  <a:cubicBezTo>
                    <a:pt x="269" y="187"/>
                    <a:pt x="269" y="187"/>
                    <a:pt x="269" y="187"/>
                  </a:cubicBezTo>
                  <a:cubicBezTo>
                    <a:pt x="268" y="188"/>
                    <a:pt x="268" y="188"/>
                    <a:pt x="268" y="188"/>
                  </a:cubicBezTo>
                  <a:cubicBezTo>
                    <a:pt x="268" y="189"/>
                    <a:pt x="268" y="189"/>
                    <a:pt x="268" y="189"/>
                  </a:cubicBezTo>
                  <a:cubicBezTo>
                    <a:pt x="267" y="188"/>
                    <a:pt x="267" y="188"/>
                    <a:pt x="267" y="188"/>
                  </a:cubicBezTo>
                  <a:cubicBezTo>
                    <a:pt x="266" y="188"/>
                    <a:pt x="266" y="188"/>
                    <a:pt x="266" y="188"/>
                  </a:cubicBezTo>
                  <a:cubicBezTo>
                    <a:pt x="266" y="188"/>
                    <a:pt x="266" y="188"/>
                    <a:pt x="266" y="188"/>
                  </a:cubicBezTo>
                  <a:cubicBezTo>
                    <a:pt x="265" y="187"/>
                    <a:pt x="265" y="187"/>
                    <a:pt x="265" y="187"/>
                  </a:cubicBezTo>
                  <a:cubicBezTo>
                    <a:pt x="264" y="186"/>
                    <a:pt x="264" y="186"/>
                    <a:pt x="264" y="186"/>
                  </a:cubicBezTo>
                  <a:cubicBezTo>
                    <a:pt x="264" y="187"/>
                    <a:pt x="264" y="187"/>
                    <a:pt x="264" y="187"/>
                  </a:cubicBezTo>
                  <a:cubicBezTo>
                    <a:pt x="264" y="188"/>
                    <a:pt x="264" y="188"/>
                    <a:pt x="264" y="188"/>
                  </a:cubicBezTo>
                  <a:cubicBezTo>
                    <a:pt x="264" y="188"/>
                    <a:pt x="264" y="188"/>
                    <a:pt x="264" y="188"/>
                  </a:cubicBezTo>
                  <a:cubicBezTo>
                    <a:pt x="263" y="188"/>
                    <a:pt x="263" y="188"/>
                    <a:pt x="263" y="188"/>
                  </a:cubicBezTo>
                  <a:cubicBezTo>
                    <a:pt x="262" y="188"/>
                    <a:pt x="262" y="188"/>
                    <a:pt x="262" y="188"/>
                  </a:cubicBezTo>
                  <a:cubicBezTo>
                    <a:pt x="261" y="188"/>
                    <a:pt x="261" y="188"/>
                    <a:pt x="261" y="188"/>
                  </a:cubicBezTo>
                  <a:cubicBezTo>
                    <a:pt x="261" y="189"/>
                    <a:pt x="261" y="189"/>
                    <a:pt x="261" y="189"/>
                  </a:cubicBezTo>
                  <a:cubicBezTo>
                    <a:pt x="260" y="189"/>
                    <a:pt x="260" y="189"/>
                    <a:pt x="260" y="189"/>
                  </a:cubicBezTo>
                  <a:cubicBezTo>
                    <a:pt x="260" y="189"/>
                    <a:pt x="260" y="189"/>
                    <a:pt x="260" y="189"/>
                  </a:cubicBezTo>
                  <a:cubicBezTo>
                    <a:pt x="259" y="189"/>
                    <a:pt x="259" y="189"/>
                    <a:pt x="259" y="189"/>
                  </a:cubicBezTo>
                  <a:cubicBezTo>
                    <a:pt x="258" y="189"/>
                    <a:pt x="258" y="189"/>
                    <a:pt x="258" y="189"/>
                  </a:cubicBezTo>
                  <a:cubicBezTo>
                    <a:pt x="258" y="188"/>
                    <a:pt x="258" y="188"/>
                    <a:pt x="258" y="188"/>
                  </a:cubicBezTo>
                  <a:cubicBezTo>
                    <a:pt x="257" y="187"/>
                    <a:pt x="257" y="187"/>
                    <a:pt x="257" y="187"/>
                  </a:cubicBezTo>
                  <a:cubicBezTo>
                    <a:pt x="257" y="187"/>
                    <a:pt x="257" y="187"/>
                    <a:pt x="257" y="187"/>
                  </a:cubicBezTo>
                  <a:cubicBezTo>
                    <a:pt x="256" y="187"/>
                    <a:pt x="256" y="187"/>
                    <a:pt x="256" y="187"/>
                  </a:cubicBezTo>
                  <a:cubicBezTo>
                    <a:pt x="255" y="185"/>
                    <a:pt x="255" y="185"/>
                    <a:pt x="255" y="185"/>
                  </a:cubicBezTo>
                  <a:cubicBezTo>
                    <a:pt x="256" y="184"/>
                    <a:pt x="256" y="184"/>
                    <a:pt x="256" y="184"/>
                  </a:cubicBezTo>
                  <a:cubicBezTo>
                    <a:pt x="256" y="184"/>
                    <a:pt x="256" y="184"/>
                    <a:pt x="256" y="184"/>
                  </a:cubicBezTo>
                  <a:cubicBezTo>
                    <a:pt x="256" y="183"/>
                    <a:pt x="256" y="183"/>
                    <a:pt x="256" y="183"/>
                  </a:cubicBezTo>
                  <a:cubicBezTo>
                    <a:pt x="257" y="183"/>
                    <a:pt x="257" y="183"/>
                    <a:pt x="257" y="183"/>
                  </a:cubicBezTo>
                  <a:cubicBezTo>
                    <a:pt x="258" y="182"/>
                    <a:pt x="258" y="182"/>
                    <a:pt x="258" y="182"/>
                  </a:cubicBezTo>
                  <a:cubicBezTo>
                    <a:pt x="258" y="182"/>
                    <a:pt x="258" y="182"/>
                    <a:pt x="258" y="182"/>
                  </a:cubicBezTo>
                  <a:cubicBezTo>
                    <a:pt x="259" y="182"/>
                    <a:pt x="259" y="182"/>
                    <a:pt x="259" y="182"/>
                  </a:cubicBezTo>
                  <a:cubicBezTo>
                    <a:pt x="260" y="182"/>
                    <a:pt x="260" y="182"/>
                    <a:pt x="260" y="182"/>
                  </a:cubicBezTo>
                  <a:cubicBezTo>
                    <a:pt x="260" y="181"/>
                    <a:pt x="260" y="181"/>
                    <a:pt x="260" y="181"/>
                  </a:cubicBezTo>
                  <a:cubicBezTo>
                    <a:pt x="259" y="181"/>
                    <a:pt x="259" y="181"/>
                    <a:pt x="259" y="181"/>
                  </a:cubicBezTo>
                  <a:cubicBezTo>
                    <a:pt x="259" y="180"/>
                    <a:pt x="259" y="180"/>
                    <a:pt x="259" y="180"/>
                  </a:cubicBezTo>
                  <a:cubicBezTo>
                    <a:pt x="260" y="180"/>
                    <a:pt x="260" y="180"/>
                    <a:pt x="260" y="180"/>
                  </a:cubicBezTo>
                  <a:cubicBezTo>
                    <a:pt x="260" y="180"/>
                    <a:pt x="260" y="180"/>
                    <a:pt x="260" y="180"/>
                  </a:cubicBezTo>
                  <a:cubicBezTo>
                    <a:pt x="260" y="180"/>
                    <a:pt x="260" y="180"/>
                    <a:pt x="260" y="180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80"/>
                    <a:pt x="261" y="180"/>
                    <a:pt x="261" y="180"/>
                  </a:cubicBezTo>
                  <a:cubicBezTo>
                    <a:pt x="262" y="180"/>
                    <a:pt x="262" y="180"/>
                    <a:pt x="262" y="180"/>
                  </a:cubicBezTo>
                  <a:cubicBezTo>
                    <a:pt x="263" y="181"/>
                    <a:pt x="263" y="181"/>
                    <a:pt x="263" y="181"/>
                  </a:cubicBezTo>
                  <a:cubicBezTo>
                    <a:pt x="264" y="182"/>
                    <a:pt x="264" y="182"/>
                    <a:pt x="264" y="182"/>
                  </a:cubicBezTo>
                  <a:cubicBezTo>
                    <a:pt x="264" y="182"/>
                    <a:pt x="264" y="182"/>
                    <a:pt x="264" y="182"/>
                  </a:cubicBezTo>
                  <a:cubicBezTo>
                    <a:pt x="265" y="182"/>
                    <a:pt x="265" y="182"/>
                    <a:pt x="265" y="182"/>
                  </a:cubicBezTo>
                  <a:cubicBezTo>
                    <a:pt x="266" y="182"/>
                    <a:pt x="266" y="182"/>
                    <a:pt x="266" y="182"/>
                  </a:cubicBezTo>
                  <a:cubicBezTo>
                    <a:pt x="266" y="182"/>
                    <a:pt x="266" y="182"/>
                    <a:pt x="266" y="182"/>
                  </a:cubicBezTo>
                  <a:cubicBezTo>
                    <a:pt x="267" y="182"/>
                    <a:pt x="267" y="182"/>
                    <a:pt x="267" y="182"/>
                  </a:cubicBezTo>
                  <a:cubicBezTo>
                    <a:pt x="267" y="182"/>
                    <a:pt x="267" y="182"/>
                    <a:pt x="267" y="182"/>
                  </a:cubicBezTo>
                  <a:cubicBezTo>
                    <a:pt x="268" y="182"/>
                    <a:pt x="268" y="182"/>
                    <a:pt x="268" y="182"/>
                  </a:cubicBezTo>
                  <a:cubicBezTo>
                    <a:pt x="269" y="182"/>
                    <a:pt x="269" y="182"/>
                    <a:pt x="269" y="182"/>
                  </a:cubicBezTo>
                  <a:cubicBezTo>
                    <a:pt x="269" y="181"/>
                    <a:pt x="269" y="181"/>
                    <a:pt x="269" y="181"/>
                  </a:cubicBezTo>
                  <a:cubicBezTo>
                    <a:pt x="270" y="181"/>
                    <a:pt x="270" y="181"/>
                    <a:pt x="270" y="181"/>
                  </a:cubicBezTo>
                  <a:cubicBezTo>
                    <a:pt x="270" y="181"/>
                    <a:pt x="270" y="181"/>
                    <a:pt x="270" y="181"/>
                  </a:cubicBezTo>
                  <a:cubicBezTo>
                    <a:pt x="270" y="182"/>
                    <a:pt x="270" y="182"/>
                    <a:pt x="270" y="182"/>
                  </a:cubicBezTo>
                  <a:cubicBezTo>
                    <a:pt x="271" y="182"/>
                    <a:pt x="271" y="182"/>
                    <a:pt x="271" y="182"/>
                  </a:cubicBezTo>
                  <a:cubicBezTo>
                    <a:pt x="272" y="181"/>
                    <a:pt x="272" y="181"/>
                    <a:pt x="272" y="181"/>
                  </a:cubicBezTo>
                  <a:cubicBezTo>
                    <a:pt x="272" y="181"/>
                    <a:pt x="272" y="181"/>
                    <a:pt x="272" y="181"/>
                  </a:cubicBezTo>
                  <a:cubicBezTo>
                    <a:pt x="273" y="180"/>
                    <a:pt x="273" y="180"/>
                    <a:pt x="273" y="180"/>
                  </a:cubicBezTo>
                  <a:cubicBezTo>
                    <a:pt x="273" y="181"/>
                    <a:pt x="273" y="181"/>
                    <a:pt x="273" y="181"/>
                  </a:cubicBezTo>
                  <a:cubicBezTo>
                    <a:pt x="273" y="182"/>
                    <a:pt x="273" y="182"/>
                    <a:pt x="273" y="182"/>
                  </a:cubicBezTo>
                  <a:cubicBezTo>
                    <a:pt x="273" y="182"/>
                    <a:pt x="273" y="182"/>
                    <a:pt x="273" y="182"/>
                  </a:cubicBezTo>
                  <a:cubicBezTo>
                    <a:pt x="274" y="182"/>
                    <a:pt x="274" y="182"/>
                    <a:pt x="274" y="182"/>
                  </a:cubicBezTo>
                  <a:cubicBezTo>
                    <a:pt x="274" y="181"/>
                    <a:pt x="274" y="181"/>
                    <a:pt x="274" y="181"/>
                  </a:cubicBezTo>
                  <a:cubicBezTo>
                    <a:pt x="275" y="182"/>
                    <a:pt x="275" y="182"/>
                    <a:pt x="275" y="182"/>
                  </a:cubicBezTo>
                  <a:cubicBezTo>
                    <a:pt x="275" y="181"/>
                    <a:pt x="275" y="181"/>
                    <a:pt x="275" y="181"/>
                  </a:cubicBezTo>
                  <a:cubicBezTo>
                    <a:pt x="275" y="179"/>
                    <a:pt x="275" y="179"/>
                    <a:pt x="275" y="179"/>
                  </a:cubicBezTo>
                  <a:cubicBezTo>
                    <a:pt x="274" y="178"/>
                    <a:pt x="274" y="178"/>
                    <a:pt x="274" y="178"/>
                  </a:cubicBezTo>
                  <a:cubicBezTo>
                    <a:pt x="274" y="177"/>
                    <a:pt x="274" y="177"/>
                    <a:pt x="274" y="177"/>
                  </a:cubicBezTo>
                  <a:cubicBezTo>
                    <a:pt x="273" y="177"/>
                    <a:pt x="273" y="177"/>
                    <a:pt x="273" y="177"/>
                  </a:cubicBezTo>
                  <a:cubicBezTo>
                    <a:pt x="274" y="176"/>
                    <a:pt x="274" y="176"/>
                    <a:pt x="274" y="176"/>
                  </a:cubicBezTo>
                  <a:cubicBezTo>
                    <a:pt x="274" y="175"/>
                    <a:pt x="274" y="175"/>
                    <a:pt x="274" y="175"/>
                  </a:cubicBezTo>
                  <a:cubicBezTo>
                    <a:pt x="274" y="175"/>
                    <a:pt x="274" y="175"/>
                    <a:pt x="274" y="175"/>
                  </a:cubicBezTo>
                  <a:cubicBezTo>
                    <a:pt x="276" y="175"/>
                    <a:pt x="276" y="175"/>
                    <a:pt x="276" y="175"/>
                  </a:cubicBezTo>
                  <a:cubicBezTo>
                    <a:pt x="277" y="174"/>
                    <a:pt x="277" y="174"/>
                    <a:pt x="277" y="174"/>
                  </a:cubicBezTo>
                  <a:cubicBezTo>
                    <a:pt x="278" y="173"/>
                    <a:pt x="278" y="173"/>
                    <a:pt x="278" y="173"/>
                  </a:cubicBezTo>
                  <a:cubicBezTo>
                    <a:pt x="279" y="172"/>
                    <a:pt x="279" y="172"/>
                    <a:pt x="279" y="172"/>
                  </a:cubicBezTo>
                  <a:cubicBezTo>
                    <a:pt x="279" y="172"/>
                    <a:pt x="279" y="172"/>
                    <a:pt x="279" y="172"/>
                  </a:cubicBezTo>
                  <a:cubicBezTo>
                    <a:pt x="280" y="173"/>
                    <a:pt x="280" y="173"/>
                    <a:pt x="280" y="173"/>
                  </a:cubicBezTo>
                  <a:cubicBezTo>
                    <a:pt x="281" y="173"/>
                    <a:pt x="281" y="173"/>
                    <a:pt x="281" y="173"/>
                  </a:cubicBezTo>
                  <a:cubicBezTo>
                    <a:pt x="281" y="173"/>
                    <a:pt x="281" y="173"/>
                    <a:pt x="281" y="173"/>
                  </a:cubicBezTo>
                  <a:cubicBezTo>
                    <a:pt x="280" y="172"/>
                    <a:pt x="280" y="172"/>
                    <a:pt x="280" y="172"/>
                  </a:cubicBezTo>
                  <a:cubicBezTo>
                    <a:pt x="280" y="171"/>
                    <a:pt x="280" y="171"/>
                    <a:pt x="280" y="171"/>
                  </a:cubicBezTo>
                  <a:cubicBezTo>
                    <a:pt x="281" y="170"/>
                    <a:pt x="281" y="170"/>
                    <a:pt x="281" y="170"/>
                  </a:cubicBezTo>
                  <a:cubicBezTo>
                    <a:pt x="282" y="170"/>
                    <a:pt x="282" y="170"/>
                    <a:pt x="282" y="170"/>
                  </a:cubicBezTo>
                  <a:cubicBezTo>
                    <a:pt x="282" y="169"/>
                    <a:pt x="282" y="169"/>
                    <a:pt x="282" y="169"/>
                  </a:cubicBezTo>
                  <a:cubicBezTo>
                    <a:pt x="283" y="170"/>
                    <a:pt x="283" y="170"/>
                    <a:pt x="283" y="170"/>
                  </a:cubicBezTo>
                  <a:cubicBezTo>
                    <a:pt x="285" y="169"/>
                    <a:pt x="285" y="169"/>
                    <a:pt x="285" y="169"/>
                  </a:cubicBezTo>
                  <a:cubicBezTo>
                    <a:pt x="285" y="169"/>
                    <a:pt x="285" y="169"/>
                    <a:pt x="285" y="169"/>
                  </a:cubicBezTo>
                  <a:cubicBezTo>
                    <a:pt x="284" y="168"/>
                    <a:pt x="284" y="168"/>
                    <a:pt x="284" y="168"/>
                  </a:cubicBezTo>
                  <a:cubicBezTo>
                    <a:pt x="285" y="167"/>
                    <a:pt x="285" y="167"/>
                    <a:pt x="285" y="167"/>
                  </a:cubicBezTo>
                  <a:cubicBezTo>
                    <a:pt x="285" y="166"/>
                    <a:pt x="285" y="166"/>
                    <a:pt x="285" y="166"/>
                  </a:cubicBezTo>
                  <a:cubicBezTo>
                    <a:pt x="285" y="166"/>
                    <a:pt x="285" y="166"/>
                    <a:pt x="285" y="166"/>
                  </a:cubicBezTo>
                  <a:cubicBezTo>
                    <a:pt x="285" y="165"/>
                    <a:pt x="285" y="165"/>
                    <a:pt x="285" y="165"/>
                  </a:cubicBezTo>
                  <a:cubicBezTo>
                    <a:pt x="285" y="165"/>
                    <a:pt x="285" y="165"/>
                    <a:pt x="285" y="165"/>
                  </a:cubicBezTo>
                  <a:cubicBezTo>
                    <a:pt x="285" y="164"/>
                    <a:pt x="285" y="164"/>
                    <a:pt x="285" y="164"/>
                  </a:cubicBezTo>
                  <a:cubicBezTo>
                    <a:pt x="285" y="163"/>
                    <a:pt x="285" y="163"/>
                    <a:pt x="285" y="163"/>
                  </a:cubicBezTo>
                  <a:cubicBezTo>
                    <a:pt x="285" y="163"/>
                    <a:pt x="285" y="163"/>
                    <a:pt x="285" y="163"/>
                  </a:cubicBezTo>
                  <a:cubicBezTo>
                    <a:pt x="285" y="163"/>
                    <a:pt x="285" y="163"/>
                    <a:pt x="285" y="163"/>
                  </a:cubicBezTo>
                  <a:cubicBezTo>
                    <a:pt x="285" y="162"/>
                    <a:pt x="285" y="162"/>
                    <a:pt x="285" y="162"/>
                  </a:cubicBezTo>
                  <a:cubicBezTo>
                    <a:pt x="286" y="162"/>
                    <a:pt x="286" y="162"/>
                    <a:pt x="286" y="162"/>
                  </a:cubicBezTo>
                  <a:cubicBezTo>
                    <a:pt x="286" y="161"/>
                    <a:pt x="286" y="161"/>
                    <a:pt x="286" y="161"/>
                  </a:cubicBezTo>
                  <a:cubicBezTo>
                    <a:pt x="286" y="160"/>
                    <a:pt x="286" y="160"/>
                    <a:pt x="286" y="160"/>
                  </a:cubicBezTo>
                  <a:cubicBezTo>
                    <a:pt x="286" y="160"/>
                    <a:pt x="286" y="160"/>
                    <a:pt x="286" y="160"/>
                  </a:cubicBezTo>
                  <a:cubicBezTo>
                    <a:pt x="286" y="160"/>
                    <a:pt x="286" y="160"/>
                    <a:pt x="286" y="160"/>
                  </a:cubicBezTo>
                  <a:cubicBezTo>
                    <a:pt x="285" y="160"/>
                    <a:pt x="285" y="160"/>
                    <a:pt x="285" y="160"/>
                  </a:cubicBezTo>
                  <a:cubicBezTo>
                    <a:pt x="285" y="161"/>
                    <a:pt x="285" y="161"/>
                    <a:pt x="285" y="161"/>
                  </a:cubicBezTo>
                  <a:cubicBezTo>
                    <a:pt x="285" y="161"/>
                    <a:pt x="285" y="161"/>
                    <a:pt x="285" y="161"/>
                  </a:cubicBezTo>
                  <a:cubicBezTo>
                    <a:pt x="285" y="161"/>
                    <a:pt x="285" y="161"/>
                    <a:pt x="285" y="161"/>
                  </a:cubicBezTo>
                  <a:cubicBezTo>
                    <a:pt x="285" y="160"/>
                    <a:pt x="285" y="160"/>
                    <a:pt x="285" y="160"/>
                  </a:cubicBezTo>
                  <a:cubicBezTo>
                    <a:pt x="284" y="160"/>
                    <a:pt x="284" y="160"/>
                    <a:pt x="284" y="160"/>
                  </a:cubicBezTo>
                  <a:cubicBezTo>
                    <a:pt x="283" y="160"/>
                    <a:pt x="283" y="160"/>
                    <a:pt x="283" y="160"/>
                  </a:cubicBezTo>
                  <a:cubicBezTo>
                    <a:pt x="282" y="159"/>
                    <a:pt x="282" y="159"/>
                    <a:pt x="282" y="159"/>
                  </a:cubicBezTo>
                  <a:cubicBezTo>
                    <a:pt x="282" y="159"/>
                    <a:pt x="282" y="159"/>
                    <a:pt x="282" y="159"/>
                  </a:cubicBezTo>
                  <a:cubicBezTo>
                    <a:pt x="284" y="158"/>
                    <a:pt x="284" y="158"/>
                    <a:pt x="284" y="158"/>
                  </a:cubicBezTo>
                  <a:cubicBezTo>
                    <a:pt x="283" y="158"/>
                    <a:pt x="283" y="158"/>
                    <a:pt x="283" y="158"/>
                  </a:cubicBezTo>
                  <a:cubicBezTo>
                    <a:pt x="283" y="158"/>
                    <a:pt x="283" y="158"/>
                    <a:pt x="283" y="158"/>
                  </a:cubicBezTo>
                  <a:cubicBezTo>
                    <a:pt x="283" y="157"/>
                    <a:pt x="283" y="157"/>
                    <a:pt x="283" y="157"/>
                  </a:cubicBezTo>
                  <a:cubicBezTo>
                    <a:pt x="283" y="156"/>
                    <a:pt x="283" y="156"/>
                    <a:pt x="283" y="156"/>
                  </a:cubicBezTo>
                  <a:cubicBezTo>
                    <a:pt x="282" y="156"/>
                    <a:pt x="282" y="156"/>
                    <a:pt x="282" y="156"/>
                  </a:cubicBezTo>
                  <a:cubicBezTo>
                    <a:pt x="282" y="156"/>
                    <a:pt x="282" y="156"/>
                    <a:pt x="282" y="156"/>
                  </a:cubicBezTo>
                  <a:cubicBezTo>
                    <a:pt x="282" y="156"/>
                    <a:pt x="282" y="156"/>
                    <a:pt x="282" y="156"/>
                  </a:cubicBezTo>
                  <a:cubicBezTo>
                    <a:pt x="282" y="157"/>
                    <a:pt x="282" y="157"/>
                    <a:pt x="282" y="157"/>
                  </a:cubicBezTo>
                  <a:cubicBezTo>
                    <a:pt x="282" y="157"/>
                    <a:pt x="282" y="157"/>
                    <a:pt x="282" y="157"/>
                  </a:cubicBezTo>
                  <a:cubicBezTo>
                    <a:pt x="281" y="157"/>
                    <a:pt x="281" y="157"/>
                    <a:pt x="281" y="157"/>
                  </a:cubicBezTo>
                  <a:cubicBezTo>
                    <a:pt x="281" y="157"/>
                    <a:pt x="281" y="157"/>
                    <a:pt x="281" y="157"/>
                  </a:cubicBezTo>
                  <a:cubicBezTo>
                    <a:pt x="280" y="157"/>
                    <a:pt x="280" y="157"/>
                    <a:pt x="280" y="157"/>
                  </a:cubicBezTo>
                  <a:cubicBezTo>
                    <a:pt x="280" y="156"/>
                    <a:pt x="280" y="156"/>
                    <a:pt x="280" y="156"/>
                  </a:cubicBezTo>
                  <a:cubicBezTo>
                    <a:pt x="281" y="155"/>
                    <a:pt x="281" y="155"/>
                    <a:pt x="281" y="155"/>
                  </a:cubicBezTo>
                  <a:cubicBezTo>
                    <a:pt x="281" y="155"/>
                    <a:pt x="281" y="155"/>
                    <a:pt x="281" y="155"/>
                  </a:cubicBezTo>
                  <a:cubicBezTo>
                    <a:pt x="279" y="155"/>
                    <a:pt x="279" y="155"/>
                    <a:pt x="279" y="155"/>
                  </a:cubicBezTo>
                  <a:cubicBezTo>
                    <a:pt x="279" y="154"/>
                    <a:pt x="279" y="154"/>
                    <a:pt x="279" y="154"/>
                  </a:cubicBezTo>
                  <a:cubicBezTo>
                    <a:pt x="280" y="154"/>
                    <a:pt x="280" y="154"/>
                    <a:pt x="280" y="154"/>
                  </a:cubicBezTo>
                  <a:cubicBezTo>
                    <a:pt x="280" y="154"/>
                    <a:pt x="280" y="154"/>
                    <a:pt x="280" y="154"/>
                  </a:cubicBezTo>
                  <a:cubicBezTo>
                    <a:pt x="280" y="154"/>
                    <a:pt x="280" y="154"/>
                    <a:pt x="280" y="154"/>
                  </a:cubicBezTo>
                  <a:cubicBezTo>
                    <a:pt x="280" y="153"/>
                    <a:pt x="280" y="153"/>
                    <a:pt x="280" y="153"/>
                  </a:cubicBezTo>
                  <a:cubicBezTo>
                    <a:pt x="281" y="153"/>
                    <a:pt x="281" y="153"/>
                    <a:pt x="281" y="153"/>
                  </a:cubicBezTo>
                  <a:cubicBezTo>
                    <a:pt x="281" y="153"/>
                    <a:pt x="281" y="153"/>
                    <a:pt x="281" y="153"/>
                  </a:cubicBezTo>
                  <a:cubicBezTo>
                    <a:pt x="281" y="152"/>
                    <a:pt x="281" y="152"/>
                    <a:pt x="281" y="152"/>
                  </a:cubicBezTo>
                  <a:cubicBezTo>
                    <a:pt x="280" y="153"/>
                    <a:pt x="280" y="153"/>
                    <a:pt x="280" y="153"/>
                  </a:cubicBezTo>
                  <a:cubicBezTo>
                    <a:pt x="279" y="154"/>
                    <a:pt x="279" y="154"/>
                    <a:pt x="279" y="154"/>
                  </a:cubicBezTo>
                  <a:cubicBezTo>
                    <a:pt x="279" y="154"/>
                    <a:pt x="279" y="154"/>
                    <a:pt x="279" y="154"/>
                  </a:cubicBezTo>
                  <a:cubicBezTo>
                    <a:pt x="278" y="154"/>
                    <a:pt x="278" y="154"/>
                    <a:pt x="278" y="154"/>
                  </a:cubicBezTo>
                  <a:cubicBezTo>
                    <a:pt x="278" y="153"/>
                    <a:pt x="278" y="153"/>
                    <a:pt x="278" y="153"/>
                  </a:cubicBezTo>
                  <a:cubicBezTo>
                    <a:pt x="278" y="153"/>
                    <a:pt x="278" y="153"/>
                    <a:pt x="278" y="153"/>
                  </a:cubicBezTo>
                  <a:cubicBezTo>
                    <a:pt x="277" y="154"/>
                    <a:pt x="277" y="154"/>
                    <a:pt x="277" y="154"/>
                  </a:cubicBezTo>
                  <a:cubicBezTo>
                    <a:pt x="277" y="154"/>
                    <a:pt x="277" y="154"/>
                    <a:pt x="277" y="154"/>
                  </a:cubicBezTo>
                  <a:cubicBezTo>
                    <a:pt x="276" y="154"/>
                    <a:pt x="276" y="154"/>
                    <a:pt x="276" y="154"/>
                  </a:cubicBezTo>
                  <a:cubicBezTo>
                    <a:pt x="275" y="154"/>
                    <a:pt x="275" y="154"/>
                    <a:pt x="275" y="154"/>
                  </a:cubicBezTo>
                  <a:cubicBezTo>
                    <a:pt x="275" y="154"/>
                    <a:pt x="275" y="154"/>
                    <a:pt x="275" y="154"/>
                  </a:cubicBezTo>
                  <a:cubicBezTo>
                    <a:pt x="275" y="155"/>
                    <a:pt x="275" y="155"/>
                    <a:pt x="275" y="155"/>
                  </a:cubicBezTo>
                  <a:cubicBezTo>
                    <a:pt x="274" y="155"/>
                    <a:pt x="274" y="155"/>
                    <a:pt x="274" y="155"/>
                  </a:cubicBezTo>
                  <a:cubicBezTo>
                    <a:pt x="274" y="154"/>
                    <a:pt x="274" y="154"/>
                    <a:pt x="274" y="154"/>
                  </a:cubicBezTo>
                  <a:cubicBezTo>
                    <a:pt x="275" y="154"/>
                    <a:pt x="275" y="154"/>
                    <a:pt x="275" y="154"/>
                  </a:cubicBezTo>
                  <a:cubicBezTo>
                    <a:pt x="275" y="153"/>
                    <a:pt x="275" y="153"/>
                    <a:pt x="275" y="153"/>
                  </a:cubicBezTo>
                  <a:cubicBezTo>
                    <a:pt x="274" y="153"/>
                    <a:pt x="274" y="153"/>
                    <a:pt x="274" y="153"/>
                  </a:cubicBezTo>
                  <a:cubicBezTo>
                    <a:pt x="275" y="152"/>
                    <a:pt x="275" y="152"/>
                    <a:pt x="275" y="152"/>
                  </a:cubicBezTo>
                  <a:cubicBezTo>
                    <a:pt x="275" y="152"/>
                    <a:pt x="275" y="152"/>
                    <a:pt x="275" y="152"/>
                  </a:cubicBezTo>
                  <a:cubicBezTo>
                    <a:pt x="276" y="152"/>
                    <a:pt x="276" y="152"/>
                    <a:pt x="276" y="152"/>
                  </a:cubicBezTo>
                  <a:cubicBezTo>
                    <a:pt x="276" y="153"/>
                    <a:pt x="276" y="153"/>
                    <a:pt x="276" y="153"/>
                  </a:cubicBezTo>
                  <a:cubicBezTo>
                    <a:pt x="277" y="153"/>
                    <a:pt x="277" y="153"/>
                    <a:pt x="277" y="153"/>
                  </a:cubicBezTo>
                  <a:cubicBezTo>
                    <a:pt x="277" y="152"/>
                    <a:pt x="277" y="152"/>
                    <a:pt x="277" y="152"/>
                  </a:cubicBezTo>
                  <a:cubicBezTo>
                    <a:pt x="278" y="152"/>
                    <a:pt x="278" y="152"/>
                    <a:pt x="278" y="152"/>
                  </a:cubicBezTo>
                  <a:cubicBezTo>
                    <a:pt x="278" y="151"/>
                    <a:pt x="278" y="151"/>
                    <a:pt x="278" y="151"/>
                  </a:cubicBezTo>
                  <a:cubicBezTo>
                    <a:pt x="278" y="151"/>
                    <a:pt x="278" y="151"/>
                    <a:pt x="278" y="151"/>
                  </a:cubicBezTo>
                  <a:cubicBezTo>
                    <a:pt x="277" y="150"/>
                    <a:pt x="277" y="150"/>
                    <a:pt x="277" y="150"/>
                  </a:cubicBezTo>
                  <a:cubicBezTo>
                    <a:pt x="277" y="150"/>
                    <a:pt x="277" y="150"/>
                    <a:pt x="277" y="150"/>
                  </a:cubicBezTo>
                  <a:cubicBezTo>
                    <a:pt x="276" y="149"/>
                    <a:pt x="276" y="149"/>
                    <a:pt x="276" y="149"/>
                  </a:cubicBezTo>
                  <a:cubicBezTo>
                    <a:pt x="276" y="149"/>
                    <a:pt x="276" y="149"/>
                    <a:pt x="276" y="149"/>
                  </a:cubicBezTo>
                  <a:cubicBezTo>
                    <a:pt x="276" y="149"/>
                    <a:pt x="276" y="149"/>
                    <a:pt x="276" y="149"/>
                  </a:cubicBezTo>
                  <a:cubicBezTo>
                    <a:pt x="276" y="148"/>
                    <a:pt x="276" y="148"/>
                    <a:pt x="276" y="148"/>
                  </a:cubicBezTo>
                  <a:cubicBezTo>
                    <a:pt x="275" y="148"/>
                    <a:pt x="275" y="148"/>
                    <a:pt x="275" y="148"/>
                  </a:cubicBezTo>
                  <a:cubicBezTo>
                    <a:pt x="275" y="148"/>
                    <a:pt x="275" y="148"/>
                    <a:pt x="275" y="148"/>
                  </a:cubicBezTo>
                  <a:cubicBezTo>
                    <a:pt x="274" y="148"/>
                    <a:pt x="274" y="148"/>
                    <a:pt x="274" y="148"/>
                  </a:cubicBezTo>
                  <a:cubicBezTo>
                    <a:pt x="274" y="147"/>
                    <a:pt x="274" y="147"/>
                    <a:pt x="274" y="147"/>
                  </a:cubicBezTo>
                  <a:cubicBezTo>
                    <a:pt x="275" y="147"/>
                    <a:pt x="275" y="147"/>
                    <a:pt x="275" y="147"/>
                  </a:cubicBezTo>
                  <a:cubicBezTo>
                    <a:pt x="275" y="147"/>
                    <a:pt x="275" y="147"/>
                    <a:pt x="275" y="147"/>
                  </a:cubicBezTo>
                  <a:cubicBezTo>
                    <a:pt x="276" y="147"/>
                    <a:pt x="276" y="147"/>
                    <a:pt x="276" y="147"/>
                  </a:cubicBezTo>
                  <a:cubicBezTo>
                    <a:pt x="276" y="147"/>
                    <a:pt x="276" y="147"/>
                    <a:pt x="276" y="147"/>
                  </a:cubicBezTo>
                  <a:cubicBezTo>
                    <a:pt x="276" y="146"/>
                    <a:pt x="276" y="146"/>
                    <a:pt x="276" y="146"/>
                  </a:cubicBezTo>
                  <a:cubicBezTo>
                    <a:pt x="275" y="146"/>
                    <a:pt x="275" y="146"/>
                    <a:pt x="275" y="146"/>
                  </a:cubicBezTo>
                  <a:cubicBezTo>
                    <a:pt x="275" y="145"/>
                    <a:pt x="275" y="145"/>
                    <a:pt x="275" y="145"/>
                  </a:cubicBezTo>
                  <a:cubicBezTo>
                    <a:pt x="274" y="145"/>
                    <a:pt x="274" y="145"/>
                    <a:pt x="274" y="145"/>
                  </a:cubicBezTo>
                  <a:cubicBezTo>
                    <a:pt x="274" y="145"/>
                    <a:pt x="274" y="145"/>
                    <a:pt x="274" y="145"/>
                  </a:cubicBezTo>
                  <a:cubicBezTo>
                    <a:pt x="274" y="145"/>
                    <a:pt x="274" y="145"/>
                    <a:pt x="274" y="145"/>
                  </a:cubicBezTo>
                  <a:cubicBezTo>
                    <a:pt x="273" y="146"/>
                    <a:pt x="273" y="146"/>
                    <a:pt x="273" y="146"/>
                  </a:cubicBezTo>
                  <a:cubicBezTo>
                    <a:pt x="273" y="146"/>
                    <a:pt x="273" y="146"/>
                    <a:pt x="273" y="146"/>
                  </a:cubicBezTo>
                  <a:cubicBezTo>
                    <a:pt x="273" y="145"/>
                    <a:pt x="273" y="145"/>
                    <a:pt x="273" y="145"/>
                  </a:cubicBezTo>
                  <a:cubicBezTo>
                    <a:pt x="274" y="144"/>
                    <a:pt x="274" y="144"/>
                    <a:pt x="274" y="144"/>
                  </a:cubicBezTo>
                  <a:cubicBezTo>
                    <a:pt x="274" y="143"/>
                    <a:pt x="274" y="143"/>
                    <a:pt x="274" y="143"/>
                  </a:cubicBezTo>
                  <a:cubicBezTo>
                    <a:pt x="274" y="143"/>
                    <a:pt x="274" y="143"/>
                    <a:pt x="274" y="143"/>
                  </a:cubicBezTo>
                  <a:cubicBezTo>
                    <a:pt x="275" y="142"/>
                    <a:pt x="275" y="142"/>
                    <a:pt x="275" y="142"/>
                  </a:cubicBezTo>
                  <a:cubicBezTo>
                    <a:pt x="275" y="141"/>
                    <a:pt x="275" y="141"/>
                    <a:pt x="275" y="141"/>
                  </a:cubicBezTo>
                  <a:cubicBezTo>
                    <a:pt x="275" y="140"/>
                    <a:pt x="275" y="140"/>
                    <a:pt x="275" y="140"/>
                  </a:cubicBezTo>
                  <a:cubicBezTo>
                    <a:pt x="275" y="140"/>
                    <a:pt x="275" y="140"/>
                    <a:pt x="275" y="140"/>
                  </a:cubicBezTo>
                  <a:cubicBezTo>
                    <a:pt x="274" y="140"/>
                    <a:pt x="274" y="140"/>
                    <a:pt x="274" y="140"/>
                  </a:cubicBezTo>
                  <a:cubicBezTo>
                    <a:pt x="274" y="140"/>
                    <a:pt x="274" y="140"/>
                    <a:pt x="274" y="140"/>
                  </a:cubicBezTo>
                  <a:cubicBezTo>
                    <a:pt x="273" y="140"/>
                    <a:pt x="273" y="140"/>
                    <a:pt x="273" y="140"/>
                  </a:cubicBezTo>
                  <a:cubicBezTo>
                    <a:pt x="273" y="141"/>
                    <a:pt x="273" y="141"/>
                    <a:pt x="273" y="141"/>
                  </a:cubicBezTo>
                  <a:cubicBezTo>
                    <a:pt x="273" y="141"/>
                    <a:pt x="273" y="141"/>
                    <a:pt x="273" y="141"/>
                  </a:cubicBezTo>
                  <a:cubicBezTo>
                    <a:pt x="272" y="140"/>
                    <a:pt x="272" y="140"/>
                    <a:pt x="272" y="140"/>
                  </a:cubicBezTo>
                  <a:cubicBezTo>
                    <a:pt x="272" y="139"/>
                    <a:pt x="272" y="139"/>
                    <a:pt x="272" y="139"/>
                  </a:cubicBezTo>
                  <a:cubicBezTo>
                    <a:pt x="271" y="139"/>
                    <a:pt x="271" y="139"/>
                    <a:pt x="271" y="139"/>
                  </a:cubicBezTo>
                  <a:cubicBezTo>
                    <a:pt x="271" y="138"/>
                    <a:pt x="271" y="138"/>
                    <a:pt x="271" y="138"/>
                  </a:cubicBezTo>
                  <a:cubicBezTo>
                    <a:pt x="271" y="137"/>
                    <a:pt x="271" y="137"/>
                    <a:pt x="271" y="137"/>
                  </a:cubicBezTo>
                  <a:cubicBezTo>
                    <a:pt x="272" y="137"/>
                    <a:pt x="272" y="137"/>
                    <a:pt x="272" y="137"/>
                  </a:cubicBezTo>
                  <a:cubicBezTo>
                    <a:pt x="272" y="137"/>
                    <a:pt x="272" y="137"/>
                    <a:pt x="272" y="137"/>
                  </a:cubicBezTo>
                  <a:cubicBezTo>
                    <a:pt x="272" y="136"/>
                    <a:pt x="272" y="136"/>
                    <a:pt x="272" y="136"/>
                  </a:cubicBezTo>
                  <a:cubicBezTo>
                    <a:pt x="272" y="136"/>
                    <a:pt x="272" y="136"/>
                    <a:pt x="272" y="136"/>
                  </a:cubicBezTo>
                  <a:cubicBezTo>
                    <a:pt x="271" y="136"/>
                    <a:pt x="271" y="136"/>
                    <a:pt x="271" y="136"/>
                  </a:cubicBezTo>
                  <a:cubicBezTo>
                    <a:pt x="271" y="136"/>
                    <a:pt x="271" y="136"/>
                    <a:pt x="271" y="136"/>
                  </a:cubicBezTo>
                  <a:cubicBezTo>
                    <a:pt x="271" y="137"/>
                    <a:pt x="271" y="137"/>
                    <a:pt x="271" y="137"/>
                  </a:cubicBezTo>
                  <a:cubicBezTo>
                    <a:pt x="270" y="138"/>
                    <a:pt x="270" y="138"/>
                    <a:pt x="270" y="138"/>
                  </a:cubicBezTo>
                  <a:cubicBezTo>
                    <a:pt x="270" y="137"/>
                    <a:pt x="270" y="137"/>
                    <a:pt x="270" y="137"/>
                  </a:cubicBezTo>
                  <a:cubicBezTo>
                    <a:pt x="269" y="137"/>
                    <a:pt x="269" y="137"/>
                    <a:pt x="269" y="137"/>
                  </a:cubicBezTo>
                  <a:cubicBezTo>
                    <a:pt x="269" y="137"/>
                    <a:pt x="269" y="137"/>
                    <a:pt x="269" y="137"/>
                  </a:cubicBezTo>
                  <a:cubicBezTo>
                    <a:pt x="269" y="138"/>
                    <a:pt x="269" y="138"/>
                    <a:pt x="269" y="138"/>
                  </a:cubicBezTo>
                  <a:cubicBezTo>
                    <a:pt x="269" y="138"/>
                    <a:pt x="269" y="138"/>
                    <a:pt x="269" y="138"/>
                  </a:cubicBezTo>
                  <a:cubicBezTo>
                    <a:pt x="269" y="139"/>
                    <a:pt x="269" y="139"/>
                    <a:pt x="269" y="139"/>
                  </a:cubicBezTo>
                  <a:cubicBezTo>
                    <a:pt x="269" y="139"/>
                    <a:pt x="269" y="139"/>
                    <a:pt x="269" y="139"/>
                  </a:cubicBezTo>
                  <a:cubicBezTo>
                    <a:pt x="270" y="139"/>
                    <a:pt x="270" y="139"/>
                    <a:pt x="270" y="139"/>
                  </a:cubicBezTo>
                  <a:cubicBezTo>
                    <a:pt x="270" y="141"/>
                    <a:pt x="270" y="141"/>
                    <a:pt x="270" y="141"/>
                  </a:cubicBezTo>
                  <a:cubicBezTo>
                    <a:pt x="271" y="141"/>
                    <a:pt x="271" y="141"/>
                    <a:pt x="271" y="141"/>
                  </a:cubicBezTo>
                  <a:cubicBezTo>
                    <a:pt x="271" y="142"/>
                    <a:pt x="271" y="142"/>
                    <a:pt x="271" y="142"/>
                  </a:cubicBezTo>
                  <a:cubicBezTo>
                    <a:pt x="271" y="143"/>
                    <a:pt x="271" y="143"/>
                    <a:pt x="271" y="143"/>
                  </a:cubicBezTo>
                  <a:cubicBezTo>
                    <a:pt x="270" y="143"/>
                    <a:pt x="270" y="143"/>
                    <a:pt x="270" y="143"/>
                  </a:cubicBezTo>
                  <a:cubicBezTo>
                    <a:pt x="269" y="144"/>
                    <a:pt x="269" y="144"/>
                    <a:pt x="269" y="144"/>
                  </a:cubicBezTo>
                  <a:cubicBezTo>
                    <a:pt x="267" y="144"/>
                    <a:pt x="267" y="144"/>
                    <a:pt x="267" y="144"/>
                  </a:cubicBezTo>
                  <a:cubicBezTo>
                    <a:pt x="267" y="144"/>
                    <a:pt x="267" y="144"/>
                    <a:pt x="267" y="144"/>
                  </a:cubicBezTo>
                  <a:cubicBezTo>
                    <a:pt x="266" y="144"/>
                    <a:pt x="266" y="144"/>
                    <a:pt x="266" y="144"/>
                  </a:cubicBezTo>
                  <a:cubicBezTo>
                    <a:pt x="266" y="143"/>
                    <a:pt x="266" y="143"/>
                    <a:pt x="266" y="143"/>
                  </a:cubicBezTo>
                  <a:cubicBezTo>
                    <a:pt x="266" y="143"/>
                    <a:pt x="266" y="143"/>
                    <a:pt x="266" y="143"/>
                  </a:cubicBezTo>
                  <a:cubicBezTo>
                    <a:pt x="266" y="142"/>
                    <a:pt x="266" y="142"/>
                    <a:pt x="266" y="142"/>
                  </a:cubicBezTo>
                  <a:cubicBezTo>
                    <a:pt x="264" y="142"/>
                    <a:pt x="264" y="142"/>
                    <a:pt x="264" y="142"/>
                  </a:cubicBezTo>
                  <a:cubicBezTo>
                    <a:pt x="263" y="141"/>
                    <a:pt x="263" y="141"/>
                    <a:pt x="263" y="141"/>
                  </a:cubicBezTo>
                  <a:cubicBezTo>
                    <a:pt x="262" y="141"/>
                    <a:pt x="262" y="141"/>
                    <a:pt x="262" y="141"/>
                  </a:cubicBezTo>
                  <a:cubicBezTo>
                    <a:pt x="262" y="143"/>
                    <a:pt x="262" y="143"/>
                    <a:pt x="262" y="143"/>
                  </a:cubicBezTo>
                  <a:cubicBezTo>
                    <a:pt x="263" y="144"/>
                    <a:pt x="263" y="144"/>
                    <a:pt x="263" y="144"/>
                  </a:cubicBezTo>
                  <a:cubicBezTo>
                    <a:pt x="262" y="144"/>
                    <a:pt x="262" y="144"/>
                    <a:pt x="262" y="144"/>
                  </a:cubicBezTo>
                  <a:cubicBezTo>
                    <a:pt x="262" y="144"/>
                    <a:pt x="262" y="144"/>
                    <a:pt x="262" y="144"/>
                  </a:cubicBezTo>
                  <a:cubicBezTo>
                    <a:pt x="261" y="143"/>
                    <a:pt x="261" y="143"/>
                    <a:pt x="261" y="143"/>
                  </a:cubicBezTo>
                  <a:cubicBezTo>
                    <a:pt x="261" y="142"/>
                    <a:pt x="261" y="142"/>
                    <a:pt x="261" y="142"/>
                  </a:cubicBezTo>
                  <a:cubicBezTo>
                    <a:pt x="260" y="142"/>
                    <a:pt x="260" y="142"/>
                    <a:pt x="260" y="142"/>
                  </a:cubicBezTo>
                  <a:cubicBezTo>
                    <a:pt x="260" y="142"/>
                    <a:pt x="260" y="142"/>
                    <a:pt x="260" y="142"/>
                  </a:cubicBezTo>
                  <a:cubicBezTo>
                    <a:pt x="259" y="141"/>
                    <a:pt x="259" y="141"/>
                    <a:pt x="259" y="141"/>
                  </a:cubicBezTo>
                  <a:cubicBezTo>
                    <a:pt x="259" y="140"/>
                    <a:pt x="259" y="140"/>
                    <a:pt x="259" y="140"/>
                  </a:cubicBezTo>
                  <a:cubicBezTo>
                    <a:pt x="259" y="140"/>
                    <a:pt x="259" y="140"/>
                    <a:pt x="259" y="140"/>
                  </a:cubicBezTo>
                  <a:cubicBezTo>
                    <a:pt x="258" y="140"/>
                    <a:pt x="258" y="140"/>
                    <a:pt x="258" y="140"/>
                  </a:cubicBezTo>
                  <a:cubicBezTo>
                    <a:pt x="257" y="139"/>
                    <a:pt x="257" y="139"/>
                    <a:pt x="257" y="139"/>
                  </a:cubicBezTo>
                  <a:cubicBezTo>
                    <a:pt x="257" y="139"/>
                    <a:pt x="257" y="139"/>
                    <a:pt x="257" y="139"/>
                  </a:cubicBezTo>
                  <a:cubicBezTo>
                    <a:pt x="256" y="138"/>
                    <a:pt x="256" y="138"/>
                    <a:pt x="256" y="138"/>
                  </a:cubicBezTo>
                  <a:cubicBezTo>
                    <a:pt x="256" y="138"/>
                    <a:pt x="256" y="138"/>
                    <a:pt x="256" y="138"/>
                  </a:cubicBezTo>
                  <a:cubicBezTo>
                    <a:pt x="256" y="138"/>
                    <a:pt x="256" y="138"/>
                    <a:pt x="256" y="138"/>
                  </a:cubicBezTo>
                  <a:cubicBezTo>
                    <a:pt x="258" y="140"/>
                    <a:pt x="258" y="140"/>
                    <a:pt x="258" y="140"/>
                  </a:cubicBezTo>
                  <a:cubicBezTo>
                    <a:pt x="258" y="140"/>
                    <a:pt x="258" y="140"/>
                    <a:pt x="258" y="140"/>
                  </a:cubicBezTo>
                  <a:cubicBezTo>
                    <a:pt x="259" y="141"/>
                    <a:pt x="259" y="141"/>
                    <a:pt x="259" y="141"/>
                  </a:cubicBezTo>
                  <a:cubicBezTo>
                    <a:pt x="259" y="141"/>
                    <a:pt x="259" y="141"/>
                    <a:pt x="259" y="141"/>
                  </a:cubicBezTo>
                  <a:cubicBezTo>
                    <a:pt x="259" y="142"/>
                    <a:pt x="259" y="142"/>
                    <a:pt x="259" y="142"/>
                  </a:cubicBezTo>
                  <a:cubicBezTo>
                    <a:pt x="259" y="142"/>
                    <a:pt x="259" y="142"/>
                    <a:pt x="259" y="142"/>
                  </a:cubicBezTo>
                  <a:cubicBezTo>
                    <a:pt x="259" y="142"/>
                    <a:pt x="259" y="142"/>
                    <a:pt x="259" y="142"/>
                  </a:cubicBezTo>
                  <a:cubicBezTo>
                    <a:pt x="258" y="143"/>
                    <a:pt x="258" y="143"/>
                    <a:pt x="258" y="143"/>
                  </a:cubicBezTo>
                  <a:cubicBezTo>
                    <a:pt x="257" y="142"/>
                    <a:pt x="257" y="142"/>
                    <a:pt x="257" y="142"/>
                  </a:cubicBezTo>
                  <a:cubicBezTo>
                    <a:pt x="256" y="142"/>
                    <a:pt x="256" y="142"/>
                    <a:pt x="256" y="142"/>
                  </a:cubicBezTo>
                  <a:cubicBezTo>
                    <a:pt x="256" y="141"/>
                    <a:pt x="256" y="141"/>
                    <a:pt x="256" y="141"/>
                  </a:cubicBezTo>
                  <a:cubicBezTo>
                    <a:pt x="255" y="141"/>
                    <a:pt x="255" y="141"/>
                    <a:pt x="255" y="141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54" y="141"/>
                    <a:pt x="254" y="141"/>
                    <a:pt x="254" y="141"/>
                  </a:cubicBezTo>
                  <a:cubicBezTo>
                    <a:pt x="253" y="141"/>
                    <a:pt x="253" y="141"/>
                    <a:pt x="253" y="141"/>
                  </a:cubicBezTo>
                  <a:cubicBezTo>
                    <a:pt x="252" y="141"/>
                    <a:pt x="252" y="141"/>
                    <a:pt x="252" y="141"/>
                  </a:cubicBezTo>
                  <a:cubicBezTo>
                    <a:pt x="251" y="140"/>
                    <a:pt x="251" y="140"/>
                    <a:pt x="251" y="140"/>
                  </a:cubicBezTo>
                  <a:cubicBezTo>
                    <a:pt x="250" y="140"/>
                    <a:pt x="250" y="140"/>
                    <a:pt x="250" y="140"/>
                  </a:cubicBezTo>
                  <a:cubicBezTo>
                    <a:pt x="250" y="140"/>
                    <a:pt x="250" y="140"/>
                    <a:pt x="250" y="140"/>
                  </a:cubicBezTo>
                  <a:cubicBezTo>
                    <a:pt x="249" y="139"/>
                    <a:pt x="249" y="139"/>
                    <a:pt x="249" y="139"/>
                  </a:cubicBezTo>
                  <a:cubicBezTo>
                    <a:pt x="249" y="139"/>
                    <a:pt x="249" y="139"/>
                    <a:pt x="249" y="139"/>
                  </a:cubicBezTo>
                  <a:cubicBezTo>
                    <a:pt x="250" y="138"/>
                    <a:pt x="250" y="138"/>
                    <a:pt x="250" y="138"/>
                  </a:cubicBezTo>
                  <a:cubicBezTo>
                    <a:pt x="251" y="137"/>
                    <a:pt x="251" y="137"/>
                    <a:pt x="251" y="137"/>
                  </a:cubicBezTo>
                  <a:cubicBezTo>
                    <a:pt x="251" y="137"/>
                    <a:pt x="251" y="137"/>
                    <a:pt x="251" y="137"/>
                  </a:cubicBezTo>
                  <a:cubicBezTo>
                    <a:pt x="250" y="137"/>
                    <a:pt x="250" y="137"/>
                    <a:pt x="250" y="137"/>
                  </a:cubicBezTo>
                  <a:cubicBezTo>
                    <a:pt x="249" y="138"/>
                    <a:pt x="249" y="138"/>
                    <a:pt x="249" y="138"/>
                  </a:cubicBezTo>
                  <a:cubicBezTo>
                    <a:pt x="249" y="139"/>
                    <a:pt x="249" y="139"/>
                    <a:pt x="249" y="139"/>
                  </a:cubicBezTo>
                  <a:cubicBezTo>
                    <a:pt x="248" y="139"/>
                    <a:pt x="248" y="139"/>
                    <a:pt x="248" y="139"/>
                  </a:cubicBezTo>
                  <a:cubicBezTo>
                    <a:pt x="248" y="138"/>
                    <a:pt x="248" y="138"/>
                    <a:pt x="248" y="138"/>
                  </a:cubicBezTo>
                  <a:cubicBezTo>
                    <a:pt x="247" y="138"/>
                    <a:pt x="247" y="138"/>
                    <a:pt x="247" y="138"/>
                  </a:cubicBezTo>
                  <a:cubicBezTo>
                    <a:pt x="246" y="138"/>
                    <a:pt x="246" y="138"/>
                    <a:pt x="246" y="138"/>
                  </a:cubicBezTo>
                  <a:cubicBezTo>
                    <a:pt x="247" y="139"/>
                    <a:pt x="247" y="139"/>
                    <a:pt x="247" y="139"/>
                  </a:cubicBezTo>
                  <a:cubicBezTo>
                    <a:pt x="247" y="139"/>
                    <a:pt x="247" y="139"/>
                    <a:pt x="247" y="139"/>
                  </a:cubicBezTo>
                  <a:cubicBezTo>
                    <a:pt x="246" y="139"/>
                    <a:pt x="246" y="139"/>
                    <a:pt x="246" y="139"/>
                  </a:cubicBezTo>
                  <a:cubicBezTo>
                    <a:pt x="244" y="138"/>
                    <a:pt x="244" y="138"/>
                    <a:pt x="244" y="138"/>
                  </a:cubicBezTo>
                  <a:cubicBezTo>
                    <a:pt x="244" y="137"/>
                    <a:pt x="244" y="137"/>
                    <a:pt x="244" y="137"/>
                  </a:cubicBezTo>
                  <a:cubicBezTo>
                    <a:pt x="243" y="136"/>
                    <a:pt x="243" y="136"/>
                    <a:pt x="243" y="136"/>
                  </a:cubicBezTo>
                  <a:cubicBezTo>
                    <a:pt x="244" y="136"/>
                    <a:pt x="244" y="136"/>
                    <a:pt x="244" y="136"/>
                  </a:cubicBezTo>
                  <a:cubicBezTo>
                    <a:pt x="245" y="135"/>
                    <a:pt x="245" y="135"/>
                    <a:pt x="245" y="135"/>
                  </a:cubicBezTo>
                  <a:cubicBezTo>
                    <a:pt x="245" y="135"/>
                    <a:pt x="245" y="135"/>
                    <a:pt x="245" y="135"/>
                  </a:cubicBezTo>
                  <a:cubicBezTo>
                    <a:pt x="245" y="134"/>
                    <a:pt x="245" y="134"/>
                    <a:pt x="245" y="134"/>
                  </a:cubicBezTo>
                  <a:cubicBezTo>
                    <a:pt x="245" y="135"/>
                    <a:pt x="245" y="135"/>
                    <a:pt x="245" y="135"/>
                  </a:cubicBezTo>
                  <a:cubicBezTo>
                    <a:pt x="243" y="135"/>
                    <a:pt x="243" y="135"/>
                    <a:pt x="243" y="135"/>
                  </a:cubicBezTo>
                  <a:cubicBezTo>
                    <a:pt x="243" y="136"/>
                    <a:pt x="243" y="136"/>
                    <a:pt x="243" y="136"/>
                  </a:cubicBezTo>
                  <a:cubicBezTo>
                    <a:pt x="243" y="136"/>
                    <a:pt x="243" y="136"/>
                    <a:pt x="243" y="136"/>
                  </a:cubicBezTo>
                  <a:cubicBezTo>
                    <a:pt x="242" y="135"/>
                    <a:pt x="242" y="135"/>
                    <a:pt x="242" y="135"/>
                  </a:cubicBezTo>
                  <a:cubicBezTo>
                    <a:pt x="243" y="135"/>
                    <a:pt x="243" y="135"/>
                    <a:pt x="243" y="135"/>
                  </a:cubicBezTo>
                  <a:cubicBezTo>
                    <a:pt x="242" y="134"/>
                    <a:pt x="242" y="134"/>
                    <a:pt x="242" y="134"/>
                  </a:cubicBezTo>
                  <a:cubicBezTo>
                    <a:pt x="242" y="134"/>
                    <a:pt x="242" y="134"/>
                    <a:pt x="242" y="134"/>
                  </a:cubicBezTo>
                  <a:cubicBezTo>
                    <a:pt x="242" y="135"/>
                    <a:pt x="242" y="135"/>
                    <a:pt x="242" y="135"/>
                  </a:cubicBezTo>
                  <a:cubicBezTo>
                    <a:pt x="242" y="135"/>
                    <a:pt x="242" y="135"/>
                    <a:pt x="242" y="135"/>
                  </a:cubicBezTo>
                  <a:cubicBezTo>
                    <a:pt x="242" y="136"/>
                    <a:pt x="242" y="136"/>
                    <a:pt x="242" y="136"/>
                  </a:cubicBezTo>
                  <a:cubicBezTo>
                    <a:pt x="241" y="136"/>
                    <a:pt x="241" y="136"/>
                    <a:pt x="241" y="136"/>
                  </a:cubicBezTo>
                  <a:cubicBezTo>
                    <a:pt x="240" y="135"/>
                    <a:pt x="240" y="135"/>
                    <a:pt x="240" y="135"/>
                  </a:cubicBezTo>
                  <a:cubicBezTo>
                    <a:pt x="240" y="135"/>
                    <a:pt x="240" y="135"/>
                    <a:pt x="240" y="135"/>
                  </a:cubicBezTo>
                  <a:cubicBezTo>
                    <a:pt x="239" y="135"/>
                    <a:pt x="239" y="135"/>
                    <a:pt x="239" y="135"/>
                  </a:cubicBezTo>
                  <a:cubicBezTo>
                    <a:pt x="239" y="136"/>
                    <a:pt x="239" y="136"/>
                    <a:pt x="239" y="136"/>
                  </a:cubicBezTo>
                  <a:cubicBezTo>
                    <a:pt x="239" y="136"/>
                    <a:pt x="239" y="136"/>
                    <a:pt x="239" y="136"/>
                  </a:cubicBezTo>
                  <a:cubicBezTo>
                    <a:pt x="238" y="135"/>
                    <a:pt x="238" y="135"/>
                    <a:pt x="238" y="135"/>
                  </a:cubicBezTo>
                  <a:cubicBezTo>
                    <a:pt x="238" y="134"/>
                    <a:pt x="238" y="134"/>
                    <a:pt x="238" y="134"/>
                  </a:cubicBezTo>
                  <a:cubicBezTo>
                    <a:pt x="238" y="134"/>
                    <a:pt x="238" y="134"/>
                    <a:pt x="238" y="134"/>
                  </a:cubicBezTo>
                  <a:cubicBezTo>
                    <a:pt x="239" y="135"/>
                    <a:pt x="239" y="135"/>
                    <a:pt x="239" y="135"/>
                  </a:cubicBezTo>
                  <a:cubicBezTo>
                    <a:pt x="238" y="134"/>
                    <a:pt x="238" y="134"/>
                    <a:pt x="238" y="134"/>
                  </a:cubicBezTo>
                  <a:cubicBezTo>
                    <a:pt x="238" y="134"/>
                    <a:pt x="238" y="134"/>
                    <a:pt x="238" y="134"/>
                  </a:cubicBezTo>
                  <a:cubicBezTo>
                    <a:pt x="237" y="133"/>
                    <a:pt x="237" y="133"/>
                    <a:pt x="237" y="133"/>
                  </a:cubicBezTo>
                  <a:cubicBezTo>
                    <a:pt x="236" y="132"/>
                    <a:pt x="236" y="132"/>
                    <a:pt x="236" y="132"/>
                  </a:cubicBezTo>
                  <a:cubicBezTo>
                    <a:pt x="237" y="132"/>
                    <a:pt x="237" y="132"/>
                    <a:pt x="237" y="132"/>
                  </a:cubicBezTo>
                  <a:cubicBezTo>
                    <a:pt x="237" y="131"/>
                    <a:pt x="237" y="131"/>
                    <a:pt x="237" y="131"/>
                  </a:cubicBezTo>
                  <a:cubicBezTo>
                    <a:pt x="236" y="129"/>
                    <a:pt x="236" y="129"/>
                    <a:pt x="236" y="129"/>
                  </a:cubicBezTo>
                  <a:cubicBezTo>
                    <a:pt x="236" y="129"/>
                    <a:pt x="236" y="129"/>
                    <a:pt x="236" y="129"/>
                  </a:cubicBezTo>
                  <a:cubicBezTo>
                    <a:pt x="237" y="129"/>
                    <a:pt x="237" y="129"/>
                    <a:pt x="237" y="129"/>
                  </a:cubicBezTo>
                  <a:cubicBezTo>
                    <a:pt x="237" y="128"/>
                    <a:pt x="237" y="128"/>
                    <a:pt x="237" y="128"/>
                  </a:cubicBezTo>
                  <a:cubicBezTo>
                    <a:pt x="237" y="127"/>
                    <a:pt x="237" y="127"/>
                    <a:pt x="237" y="127"/>
                  </a:cubicBezTo>
                  <a:cubicBezTo>
                    <a:pt x="237" y="127"/>
                    <a:pt x="237" y="127"/>
                    <a:pt x="237" y="127"/>
                  </a:cubicBezTo>
                  <a:cubicBezTo>
                    <a:pt x="238" y="127"/>
                    <a:pt x="238" y="127"/>
                    <a:pt x="238" y="127"/>
                  </a:cubicBezTo>
                  <a:cubicBezTo>
                    <a:pt x="238" y="128"/>
                    <a:pt x="238" y="128"/>
                    <a:pt x="238" y="128"/>
                  </a:cubicBezTo>
                  <a:cubicBezTo>
                    <a:pt x="239" y="128"/>
                    <a:pt x="239" y="128"/>
                    <a:pt x="239" y="128"/>
                  </a:cubicBezTo>
                  <a:cubicBezTo>
                    <a:pt x="240" y="128"/>
                    <a:pt x="240" y="128"/>
                    <a:pt x="240" y="128"/>
                  </a:cubicBezTo>
                  <a:cubicBezTo>
                    <a:pt x="240" y="129"/>
                    <a:pt x="240" y="129"/>
                    <a:pt x="240" y="129"/>
                  </a:cubicBezTo>
                  <a:cubicBezTo>
                    <a:pt x="242" y="130"/>
                    <a:pt x="242" y="130"/>
                    <a:pt x="242" y="130"/>
                  </a:cubicBezTo>
                  <a:cubicBezTo>
                    <a:pt x="243" y="130"/>
                    <a:pt x="243" y="130"/>
                    <a:pt x="243" y="130"/>
                  </a:cubicBezTo>
                  <a:cubicBezTo>
                    <a:pt x="244" y="129"/>
                    <a:pt x="244" y="129"/>
                    <a:pt x="244" y="129"/>
                  </a:cubicBezTo>
                  <a:cubicBezTo>
                    <a:pt x="245" y="129"/>
                    <a:pt x="245" y="129"/>
                    <a:pt x="245" y="129"/>
                  </a:cubicBezTo>
                  <a:cubicBezTo>
                    <a:pt x="244" y="129"/>
                    <a:pt x="244" y="129"/>
                    <a:pt x="244" y="129"/>
                  </a:cubicBezTo>
                  <a:cubicBezTo>
                    <a:pt x="244" y="128"/>
                    <a:pt x="244" y="128"/>
                    <a:pt x="244" y="128"/>
                  </a:cubicBezTo>
                  <a:cubicBezTo>
                    <a:pt x="243" y="128"/>
                    <a:pt x="243" y="128"/>
                    <a:pt x="243" y="128"/>
                  </a:cubicBezTo>
                  <a:cubicBezTo>
                    <a:pt x="243" y="127"/>
                    <a:pt x="243" y="127"/>
                    <a:pt x="243" y="127"/>
                  </a:cubicBezTo>
                  <a:cubicBezTo>
                    <a:pt x="242" y="127"/>
                    <a:pt x="242" y="127"/>
                    <a:pt x="242" y="127"/>
                  </a:cubicBezTo>
                  <a:cubicBezTo>
                    <a:pt x="241" y="126"/>
                    <a:pt x="241" y="126"/>
                    <a:pt x="241" y="126"/>
                  </a:cubicBezTo>
                  <a:cubicBezTo>
                    <a:pt x="240" y="126"/>
                    <a:pt x="240" y="126"/>
                    <a:pt x="240" y="126"/>
                  </a:cubicBezTo>
                  <a:cubicBezTo>
                    <a:pt x="239" y="126"/>
                    <a:pt x="239" y="126"/>
                    <a:pt x="239" y="126"/>
                  </a:cubicBezTo>
                  <a:cubicBezTo>
                    <a:pt x="238" y="126"/>
                    <a:pt x="238" y="126"/>
                    <a:pt x="238" y="126"/>
                  </a:cubicBezTo>
                  <a:cubicBezTo>
                    <a:pt x="237" y="125"/>
                    <a:pt x="237" y="125"/>
                    <a:pt x="237" y="125"/>
                  </a:cubicBezTo>
                  <a:cubicBezTo>
                    <a:pt x="236" y="124"/>
                    <a:pt x="236" y="124"/>
                    <a:pt x="236" y="124"/>
                  </a:cubicBezTo>
                  <a:cubicBezTo>
                    <a:pt x="237" y="123"/>
                    <a:pt x="237" y="123"/>
                    <a:pt x="237" y="123"/>
                  </a:cubicBezTo>
                  <a:cubicBezTo>
                    <a:pt x="237" y="122"/>
                    <a:pt x="237" y="122"/>
                    <a:pt x="237" y="122"/>
                  </a:cubicBezTo>
                  <a:cubicBezTo>
                    <a:pt x="237" y="122"/>
                    <a:pt x="237" y="122"/>
                    <a:pt x="237" y="122"/>
                  </a:cubicBezTo>
                  <a:cubicBezTo>
                    <a:pt x="238" y="121"/>
                    <a:pt x="238" y="121"/>
                    <a:pt x="238" y="121"/>
                  </a:cubicBezTo>
                  <a:cubicBezTo>
                    <a:pt x="238" y="121"/>
                    <a:pt x="238" y="121"/>
                    <a:pt x="238" y="121"/>
                  </a:cubicBezTo>
                  <a:cubicBezTo>
                    <a:pt x="239" y="120"/>
                    <a:pt x="239" y="120"/>
                    <a:pt x="239" y="120"/>
                  </a:cubicBezTo>
                  <a:cubicBezTo>
                    <a:pt x="239" y="119"/>
                    <a:pt x="239" y="119"/>
                    <a:pt x="239" y="119"/>
                  </a:cubicBezTo>
                  <a:cubicBezTo>
                    <a:pt x="239" y="118"/>
                    <a:pt x="239" y="118"/>
                    <a:pt x="239" y="118"/>
                  </a:cubicBezTo>
                  <a:cubicBezTo>
                    <a:pt x="240" y="118"/>
                    <a:pt x="240" y="118"/>
                    <a:pt x="240" y="118"/>
                  </a:cubicBezTo>
                  <a:cubicBezTo>
                    <a:pt x="240" y="117"/>
                    <a:pt x="240" y="117"/>
                    <a:pt x="240" y="117"/>
                  </a:cubicBezTo>
                  <a:cubicBezTo>
                    <a:pt x="241" y="117"/>
                    <a:pt x="241" y="117"/>
                    <a:pt x="241" y="117"/>
                  </a:cubicBezTo>
                  <a:cubicBezTo>
                    <a:pt x="242" y="117"/>
                    <a:pt x="242" y="117"/>
                    <a:pt x="242" y="117"/>
                  </a:cubicBezTo>
                  <a:cubicBezTo>
                    <a:pt x="242" y="116"/>
                    <a:pt x="242" y="116"/>
                    <a:pt x="242" y="116"/>
                  </a:cubicBezTo>
                  <a:cubicBezTo>
                    <a:pt x="242" y="116"/>
                    <a:pt x="242" y="116"/>
                    <a:pt x="242" y="116"/>
                  </a:cubicBezTo>
                  <a:cubicBezTo>
                    <a:pt x="241" y="116"/>
                    <a:pt x="241" y="116"/>
                    <a:pt x="241" y="116"/>
                  </a:cubicBezTo>
                  <a:cubicBezTo>
                    <a:pt x="241" y="116"/>
                    <a:pt x="241" y="116"/>
                    <a:pt x="241" y="116"/>
                  </a:cubicBezTo>
                  <a:cubicBezTo>
                    <a:pt x="242" y="114"/>
                    <a:pt x="242" y="114"/>
                    <a:pt x="242" y="114"/>
                  </a:cubicBezTo>
                  <a:cubicBezTo>
                    <a:pt x="243" y="113"/>
                    <a:pt x="243" y="113"/>
                    <a:pt x="243" y="113"/>
                  </a:cubicBezTo>
                  <a:cubicBezTo>
                    <a:pt x="243" y="113"/>
                    <a:pt x="243" y="113"/>
                    <a:pt x="243" y="113"/>
                  </a:cubicBezTo>
                  <a:cubicBezTo>
                    <a:pt x="244" y="112"/>
                    <a:pt x="244" y="112"/>
                    <a:pt x="244" y="112"/>
                  </a:cubicBezTo>
                  <a:cubicBezTo>
                    <a:pt x="244" y="112"/>
                    <a:pt x="244" y="112"/>
                    <a:pt x="244" y="112"/>
                  </a:cubicBezTo>
                  <a:cubicBezTo>
                    <a:pt x="245" y="112"/>
                    <a:pt x="245" y="112"/>
                    <a:pt x="245" y="112"/>
                  </a:cubicBezTo>
                  <a:cubicBezTo>
                    <a:pt x="245" y="111"/>
                    <a:pt x="245" y="111"/>
                    <a:pt x="245" y="111"/>
                  </a:cubicBezTo>
                  <a:cubicBezTo>
                    <a:pt x="246" y="111"/>
                    <a:pt x="246" y="111"/>
                    <a:pt x="246" y="111"/>
                  </a:cubicBezTo>
                  <a:cubicBezTo>
                    <a:pt x="246" y="112"/>
                    <a:pt x="246" y="112"/>
                    <a:pt x="246" y="112"/>
                  </a:cubicBezTo>
                  <a:cubicBezTo>
                    <a:pt x="246" y="111"/>
                    <a:pt x="246" y="111"/>
                    <a:pt x="246" y="111"/>
                  </a:cubicBezTo>
                  <a:cubicBezTo>
                    <a:pt x="246" y="111"/>
                    <a:pt x="246" y="111"/>
                    <a:pt x="246" y="111"/>
                  </a:cubicBezTo>
                  <a:cubicBezTo>
                    <a:pt x="247" y="109"/>
                    <a:pt x="247" y="109"/>
                    <a:pt x="247" y="109"/>
                  </a:cubicBezTo>
                  <a:cubicBezTo>
                    <a:pt x="248" y="109"/>
                    <a:pt x="248" y="109"/>
                    <a:pt x="248" y="109"/>
                  </a:cubicBezTo>
                  <a:cubicBezTo>
                    <a:pt x="248" y="109"/>
                    <a:pt x="248" y="109"/>
                    <a:pt x="248" y="109"/>
                  </a:cubicBezTo>
                  <a:cubicBezTo>
                    <a:pt x="248" y="108"/>
                    <a:pt x="248" y="108"/>
                    <a:pt x="248" y="108"/>
                  </a:cubicBezTo>
                  <a:cubicBezTo>
                    <a:pt x="249" y="108"/>
                    <a:pt x="249" y="108"/>
                    <a:pt x="249" y="108"/>
                  </a:cubicBezTo>
                  <a:cubicBezTo>
                    <a:pt x="250" y="107"/>
                    <a:pt x="250" y="107"/>
                    <a:pt x="250" y="107"/>
                  </a:cubicBezTo>
                  <a:cubicBezTo>
                    <a:pt x="250" y="107"/>
                    <a:pt x="250" y="107"/>
                    <a:pt x="250" y="107"/>
                  </a:cubicBezTo>
                  <a:cubicBezTo>
                    <a:pt x="251" y="107"/>
                    <a:pt x="251" y="107"/>
                    <a:pt x="251" y="107"/>
                  </a:cubicBezTo>
                  <a:cubicBezTo>
                    <a:pt x="251" y="106"/>
                    <a:pt x="251" y="106"/>
                    <a:pt x="251" y="106"/>
                  </a:cubicBezTo>
                  <a:cubicBezTo>
                    <a:pt x="251" y="106"/>
                    <a:pt x="251" y="106"/>
                    <a:pt x="251" y="106"/>
                  </a:cubicBezTo>
                  <a:cubicBezTo>
                    <a:pt x="253" y="105"/>
                    <a:pt x="253" y="105"/>
                    <a:pt x="253" y="105"/>
                  </a:cubicBezTo>
                  <a:cubicBezTo>
                    <a:pt x="254" y="104"/>
                    <a:pt x="254" y="104"/>
                    <a:pt x="254" y="104"/>
                  </a:cubicBezTo>
                  <a:cubicBezTo>
                    <a:pt x="256" y="103"/>
                    <a:pt x="256" y="103"/>
                    <a:pt x="256" y="103"/>
                  </a:cubicBezTo>
                  <a:cubicBezTo>
                    <a:pt x="258" y="103"/>
                    <a:pt x="258" y="103"/>
                    <a:pt x="258" y="103"/>
                  </a:cubicBezTo>
                  <a:cubicBezTo>
                    <a:pt x="259" y="103"/>
                    <a:pt x="259" y="103"/>
                    <a:pt x="259" y="103"/>
                  </a:cubicBezTo>
                  <a:cubicBezTo>
                    <a:pt x="260" y="103"/>
                    <a:pt x="260" y="103"/>
                    <a:pt x="260" y="103"/>
                  </a:cubicBezTo>
                  <a:cubicBezTo>
                    <a:pt x="261" y="103"/>
                    <a:pt x="261" y="103"/>
                    <a:pt x="261" y="103"/>
                  </a:cubicBezTo>
                  <a:cubicBezTo>
                    <a:pt x="261" y="103"/>
                    <a:pt x="261" y="103"/>
                    <a:pt x="261" y="103"/>
                  </a:cubicBezTo>
                  <a:cubicBezTo>
                    <a:pt x="262" y="103"/>
                    <a:pt x="262" y="103"/>
                    <a:pt x="262" y="103"/>
                  </a:cubicBezTo>
                  <a:cubicBezTo>
                    <a:pt x="263" y="104"/>
                    <a:pt x="263" y="104"/>
                    <a:pt x="263" y="104"/>
                  </a:cubicBezTo>
                  <a:cubicBezTo>
                    <a:pt x="265" y="104"/>
                    <a:pt x="265" y="104"/>
                    <a:pt x="265" y="104"/>
                  </a:cubicBezTo>
                  <a:cubicBezTo>
                    <a:pt x="265" y="105"/>
                    <a:pt x="265" y="105"/>
                    <a:pt x="265" y="105"/>
                  </a:cubicBezTo>
                  <a:cubicBezTo>
                    <a:pt x="265" y="106"/>
                    <a:pt x="265" y="106"/>
                    <a:pt x="265" y="106"/>
                  </a:cubicBezTo>
                  <a:cubicBezTo>
                    <a:pt x="264" y="106"/>
                    <a:pt x="264" y="106"/>
                    <a:pt x="264" y="106"/>
                  </a:cubicBezTo>
                  <a:cubicBezTo>
                    <a:pt x="263" y="106"/>
                    <a:pt x="263" y="106"/>
                    <a:pt x="263" y="106"/>
                  </a:cubicBezTo>
                  <a:cubicBezTo>
                    <a:pt x="262" y="106"/>
                    <a:pt x="262" y="106"/>
                    <a:pt x="262" y="106"/>
                  </a:cubicBezTo>
                  <a:cubicBezTo>
                    <a:pt x="261" y="107"/>
                    <a:pt x="261" y="107"/>
                    <a:pt x="261" y="107"/>
                  </a:cubicBezTo>
                  <a:cubicBezTo>
                    <a:pt x="261" y="108"/>
                    <a:pt x="261" y="108"/>
                    <a:pt x="261" y="108"/>
                  </a:cubicBezTo>
                  <a:cubicBezTo>
                    <a:pt x="260" y="108"/>
                    <a:pt x="260" y="108"/>
                    <a:pt x="260" y="108"/>
                  </a:cubicBezTo>
                  <a:cubicBezTo>
                    <a:pt x="258" y="110"/>
                    <a:pt x="258" y="110"/>
                    <a:pt x="258" y="110"/>
                  </a:cubicBezTo>
                  <a:cubicBezTo>
                    <a:pt x="256" y="111"/>
                    <a:pt x="256" y="111"/>
                    <a:pt x="256" y="111"/>
                  </a:cubicBezTo>
                  <a:cubicBezTo>
                    <a:pt x="255" y="112"/>
                    <a:pt x="255" y="112"/>
                    <a:pt x="255" y="112"/>
                  </a:cubicBezTo>
                  <a:cubicBezTo>
                    <a:pt x="255" y="112"/>
                    <a:pt x="255" y="112"/>
                    <a:pt x="255" y="112"/>
                  </a:cubicBezTo>
                  <a:cubicBezTo>
                    <a:pt x="254" y="114"/>
                    <a:pt x="254" y="114"/>
                    <a:pt x="254" y="114"/>
                  </a:cubicBezTo>
                  <a:cubicBezTo>
                    <a:pt x="254" y="115"/>
                    <a:pt x="254" y="115"/>
                    <a:pt x="254" y="115"/>
                  </a:cubicBezTo>
                  <a:cubicBezTo>
                    <a:pt x="254" y="116"/>
                    <a:pt x="254" y="116"/>
                    <a:pt x="254" y="116"/>
                  </a:cubicBezTo>
                  <a:cubicBezTo>
                    <a:pt x="254" y="116"/>
                    <a:pt x="254" y="116"/>
                    <a:pt x="254" y="116"/>
                  </a:cubicBezTo>
                  <a:cubicBezTo>
                    <a:pt x="254" y="117"/>
                    <a:pt x="254" y="117"/>
                    <a:pt x="254" y="117"/>
                  </a:cubicBezTo>
                  <a:cubicBezTo>
                    <a:pt x="254" y="117"/>
                    <a:pt x="254" y="117"/>
                    <a:pt x="254" y="117"/>
                  </a:cubicBezTo>
                  <a:cubicBezTo>
                    <a:pt x="253" y="118"/>
                    <a:pt x="253" y="118"/>
                    <a:pt x="253" y="118"/>
                  </a:cubicBezTo>
                  <a:cubicBezTo>
                    <a:pt x="252" y="119"/>
                    <a:pt x="252" y="119"/>
                    <a:pt x="252" y="119"/>
                  </a:cubicBezTo>
                  <a:cubicBezTo>
                    <a:pt x="252" y="120"/>
                    <a:pt x="252" y="120"/>
                    <a:pt x="252" y="120"/>
                  </a:cubicBezTo>
                  <a:cubicBezTo>
                    <a:pt x="252" y="121"/>
                    <a:pt x="252" y="121"/>
                    <a:pt x="252" y="121"/>
                  </a:cubicBezTo>
                  <a:cubicBezTo>
                    <a:pt x="251" y="121"/>
                    <a:pt x="251" y="121"/>
                    <a:pt x="251" y="121"/>
                  </a:cubicBezTo>
                  <a:cubicBezTo>
                    <a:pt x="251" y="121"/>
                    <a:pt x="251" y="121"/>
                    <a:pt x="251" y="121"/>
                  </a:cubicBezTo>
                  <a:cubicBezTo>
                    <a:pt x="252" y="122"/>
                    <a:pt x="252" y="122"/>
                    <a:pt x="252" y="122"/>
                  </a:cubicBezTo>
                  <a:cubicBezTo>
                    <a:pt x="252" y="123"/>
                    <a:pt x="252" y="123"/>
                    <a:pt x="252" y="123"/>
                  </a:cubicBezTo>
                  <a:cubicBezTo>
                    <a:pt x="252" y="124"/>
                    <a:pt x="252" y="124"/>
                    <a:pt x="252" y="124"/>
                  </a:cubicBezTo>
                  <a:cubicBezTo>
                    <a:pt x="252" y="125"/>
                    <a:pt x="252" y="125"/>
                    <a:pt x="252" y="125"/>
                  </a:cubicBezTo>
                  <a:cubicBezTo>
                    <a:pt x="253" y="126"/>
                    <a:pt x="253" y="126"/>
                    <a:pt x="253" y="126"/>
                  </a:cubicBezTo>
                  <a:cubicBezTo>
                    <a:pt x="253" y="126"/>
                    <a:pt x="253" y="126"/>
                    <a:pt x="253" y="126"/>
                  </a:cubicBezTo>
                  <a:cubicBezTo>
                    <a:pt x="254" y="127"/>
                    <a:pt x="254" y="127"/>
                    <a:pt x="254" y="127"/>
                  </a:cubicBezTo>
                  <a:cubicBezTo>
                    <a:pt x="254" y="127"/>
                    <a:pt x="254" y="127"/>
                    <a:pt x="254" y="127"/>
                  </a:cubicBezTo>
                  <a:cubicBezTo>
                    <a:pt x="253" y="128"/>
                    <a:pt x="253" y="128"/>
                    <a:pt x="253" y="128"/>
                  </a:cubicBezTo>
                  <a:cubicBezTo>
                    <a:pt x="253" y="127"/>
                    <a:pt x="253" y="127"/>
                    <a:pt x="253" y="127"/>
                  </a:cubicBezTo>
                  <a:cubicBezTo>
                    <a:pt x="253" y="127"/>
                    <a:pt x="253" y="127"/>
                    <a:pt x="253" y="127"/>
                  </a:cubicBezTo>
                  <a:cubicBezTo>
                    <a:pt x="253" y="128"/>
                    <a:pt x="253" y="128"/>
                    <a:pt x="253" y="128"/>
                  </a:cubicBezTo>
                  <a:cubicBezTo>
                    <a:pt x="252" y="128"/>
                    <a:pt x="252" y="128"/>
                    <a:pt x="252" y="128"/>
                  </a:cubicBezTo>
                  <a:cubicBezTo>
                    <a:pt x="252" y="128"/>
                    <a:pt x="252" y="128"/>
                    <a:pt x="252" y="128"/>
                  </a:cubicBezTo>
                  <a:cubicBezTo>
                    <a:pt x="251" y="128"/>
                    <a:pt x="251" y="128"/>
                    <a:pt x="251" y="128"/>
                  </a:cubicBezTo>
                  <a:cubicBezTo>
                    <a:pt x="251" y="128"/>
                    <a:pt x="251" y="128"/>
                    <a:pt x="251" y="128"/>
                  </a:cubicBezTo>
                  <a:cubicBezTo>
                    <a:pt x="252" y="129"/>
                    <a:pt x="252" y="129"/>
                    <a:pt x="252" y="129"/>
                  </a:cubicBezTo>
                  <a:cubicBezTo>
                    <a:pt x="253" y="129"/>
                    <a:pt x="253" y="129"/>
                    <a:pt x="253" y="129"/>
                  </a:cubicBezTo>
                  <a:cubicBezTo>
                    <a:pt x="253" y="129"/>
                    <a:pt x="253" y="129"/>
                    <a:pt x="253" y="129"/>
                  </a:cubicBezTo>
                  <a:cubicBezTo>
                    <a:pt x="253" y="129"/>
                    <a:pt x="253" y="129"/>
                    <a:pt x="253" y="129"/>
                  </a:cubicBezTo>
                  <a:cubicBezTo>
                    <a:pt x="252" y="130"/>
                    <a:pt x="252" y="130"/>
                    <a:pt x="252" y="130"/>
                  </a:cubicBezTo>
                  <a:cubicBezTo>
                    <a:pt x="252" y="131"/>
                    <a:pt x="252" y="131"/>
                    <a:pt x="252" y="131"/>
                  </a:cubicBezTo>
                  <a:cubicBezTo>
                    <a:pt x="252" y="132"/>
                    <a:pt x="252" y="132"/>
                    <a:pt x="252" y="132"/>
                  </a:cubicBezTo>
                  <a:cubicBezTo>
                    <a:pt x="252" y="132"/>
                    <a:pt x="252" y="132"/>
                    <a:pt x="252" y="132"/>
                  </a:cubicBezTo>
                  <a:cubicBezTo>
                    <a:pt x="253" y="131"/>
                    <a:pt x="253" y="131"/>
                    <a:pt x="253" y="131"/>
                  </a:cubicBezTo>
                  <a:cubicBezTo>
                    <a:pt x="253" y="131"/>
                    <a:pt x="253" y="131"/>
                    <a:pt x="253" y="131"/>
                  </a:cubicBezTo>
                  <a:cubicBezTo>
                    <a:pt x="254" y="129"/>
                    <a:pt x="254" y="129"/>
                    <a:pt x="254" y="129"/>
                  </a:cubicBezTo>
                  <a:cubicBezTo>
                    <a:pt x="254" y="129"/>
                    <a:pt x="254" y="129"/>
                    <a:pt x="254" y="129"/>
                  </a:cubicBezTo>
                  <a:cubicBezTo>
                    <a:pt x="255" y="127"/>
                    <a:pt x="255" y="127"/>
                    <a:pt x="255" y="127"/>
                  </a:cubicBezTo>
                  <a:cubicBezTo>
                    <a:pt x="255" y="127"/>
                    <a:pt x="255" y="127"/>
                    <a:pt x="255" y="127"/>
                  </a:cubicBezTo>
                  <a:cubicBezTo>
                    <a:pt x="256" y="126"/>
                    <a:pt x="256" y="126"/>
                    <a:pt x="256" y="126"/>
                  </a:cubicBezTo>
                  <a:cubicBezTo>
                    <a:pt x="256" y="126"/>
                    <a:pt x="256" y="126"/>
                    <a:pt x="256" y="126"/>
                  </a:cubicBezTo>
                  <a:cubicBezTo>
                    <a:pt x="255" y="125"/>
                    <a:pt x="255" y="125"/>
                    <a:pt x="255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5" y="124"/>
                    <a:pt x="255" y="124"/>
                    <a:pt x="255" y="124"/>
                  </a:cubicBezTo>
                  <a:cubicBezTo>
                    <a:pt x="254" y="124"/>
                    <a:pt x="254" y="124"/>
                    <a:pt x="254" y="124"/>
                  </a:cubicBezTo>
                  <a:cubicBezTo>
                    <a:pt x="254" y="123"/>
                    <a:pt x="254" y="123"/>
                    <a:pt x="254" y="123"/>
                  </a:cubicBezTo>
                  <a:cubicBezTo>
                    <a:pt x="254" y="123"/>
                    <a:pt x="254" y="123"/>
                    <a:pt x="254" y="123"/>
                  </a:cubicBezTo>
                  <a:cubicBezTo>
                    <a:pt x="254" y="122"/>
                    <a:pt x="254" y="122"/>
                    <a:pt x="254" y="122"/>
                  </a:cubicBezTo>
                  <a:cubicBezTo>
                    <a:pt x="254" y="121"/>
                    <a:pt x="254" y="121"/>
                    <a:pt x="254" y="121"/>
                  </a:cubicBezTo>
                  <a:cubicBezTo>
                    <a:pt x="254" y="120"/>
                    <a:pt x="254" y="120"/>
                    <a:pt x="254" y="120"/>
                  </a:cubicBezTo>
                  <a:cubicBezTo>
                    <a:pt x="254" y="120"/>
                    <a:pt x="254" y="120"/>
                    <a:pt x="254" y="120"/>
                  </a:cubicBezTo>
                  <a:cubicBezTo>
                    <a:pt x="254" y="121"/>
                    <a:pt x="254" y="121"/>
                    <a:pt x="254" y="121"/>
                  </a:cubicBezTo>
                  <a:cubicBezTo>
                    <a:pt x="255" y="120"/>
                    <a:pt x="255" y="120"/>
                    <a:pt x="255" y="120"/>
                  </a:cubicBezTo>
                  <a:cubicBezTo>
                    <a:pt x="256" y="120"/>
                    <a:pt x="256" y="120"/>
                    <a:pt x="256" y="120"/>
                  </a:cubicBezTo>
                  <a:cubicBezTo>
                    <a:pt x="256" y="119"/>
                    <a:pt x="256" y="119"/>
                    <a:pt x="256" y="119"/>
                  </a:cubicBezTo>
                  <a:cubicBezTo>
                    <a:pt x="256" y="119"/>
                    <a:pt x="256" y="119"/>
                    <a:pt x="256" y="119"/>
                  </a:cubicBezTo>
                  <a:cubicBezTo>
                    <a:pt x="256" y="118"/>
                    <a:pt x="256" y="118"/>
                    <a:pt x="256" y="118"/>
                  </a:cubicBezTo>
                  <a:cubicBezTo>
                    <a:pt x="257" y="119"/>
                    <a:pt x="257" y="119"/>
                    <a:pt x="257" y="119"/>
                  </a:cubicBezTo>
                  <a:cubicBezTo>
                    <a:pt x="258" y="120"/>
                    <a:pt x="258" y="120"/>
                    <a:pt x="258" y="120"/>
                  </a:cubicBezTo>
                  <a:cubicBezTo>
                    <a:pt x="257" y="120"/>
                    <a:pt x="257" y="120"/>
                    <a:pt x="257" y="120"/>
                  </a:cubicBezTo>
                  <a:cubicBezTo>
                    <a:pt x="258" y="120"/>
                    <a:pt x="258" y="120"/>
                    <a:pt x="258" y="120"/>
                  </a:cubicBezTo>
                  <a:cubicBezTo>
                    <a:pt x="258" y="120"/>
                    <a:pt x="258" y="120"/>
                    <a:pt x="258" y="120"/>
                  </a:cubicBezTo>
                  <a:cubicBezTo>
                    <a:pt x="258" y="119"/>
                    <a:pt x="258" y="119"/>
                    <a:pt x="258" y="119"/>
                  </a:cubicBezTo>
                  <a:cubicBezTo>
                    <a:pt x="259" y="118"/>
                    <a:pt x="259" y="118"/>
                    <a:pt x="259" y="118"/>
                  </a:cubicBezTo>
                  <a:cubicBezTo>
                    <a:pt x="259" y="118"/>
                    <a:pt x="259" y="118"/>
                    <a:pt x="259" y="118"/>
                  </a:cubicBezTo>
                  <a:cubicBezTo>
                    <a:pt x="259" y="118"/>
                    <a:pt x="259" y="118"/>
                    <a:pt x="259" y="118"/>
                  </a:cubicBezTo>
                  <a:cubicBezTo>
                    <a:pt x="260" y="118"/>
                    <a:pt x="260" y="118"/>
                    <a:pt x="260" y="118"/>
                  </a:cubicBezTo>
                  <a:cubicBezTo>
                    <a:pt x="261" y="117"/>
                    <a:pt x="261" y="117"/>
                    <a:pt x="261" y="117"/>
                  </a:cubicBezTo>
                  <a:cubicBezTo>
                    <a:pt x="260" y="117"/>
                    <a:pt x="260" y="117"/>
                    <a:pt x="260" y="117"/>
                  </a:cubicBezTo>
                  <a:cubicBezTo>
                    <a:pt x="260" y="117"/>
                    <a:pt x="260" y="117"/>
                    <a:pt x="260" y="117"/>
                  </a:cubicBezTo>
                  <a:cubicBezTo>
                    <a:pt x="258" y="118"/>
                    <a:pt x="258" y="118"/>
                    <a:pt x="258" y="118"/>
                  </a:cubicBezTo>
                  <a:cubicBezTo>
                    <a:pt x="258" y="118"/>
                    <a:pt x="258" y="118"/>
                    <a:pt x="258" y="118"/>
                  </a:cubicBezTo>
                  <a:cubicBezTo>
                    <a:pt x="257" y="117"/>
                    <a:pt x="257" y="117"/>
                    <a:pt x="257" y="117"/>
                  </a:cubicBezTo>
                  <a:cubicBezTo>
                    <a:pt x="257" y="117"/>
                    <a:pt x="257" y="117"/>
                    <a:pt x="257" y="117"/>
                  </a:cubicBezTo>
                  <a:cubicBezTo>
                    <a:pt x="257" y="116"/>
                    <a:pt x="257" y="116"/>
                    <a:pt x="257" y="116"/>
                  </a:cubicBezTo>
                  <a:cubicBezTo>
                    <a:pt x="258" y="116"/>
                    <a:pt x="258" y="116"/>
                    <a:pt x="258" y="116"/>
                  </a:cubicBezTo>
                  <a:cubicBezTo>
                    <a:pt x="257" y="115"/>
                    <a:pt x="257" y="115"/>
                    <a:pt x="257" y="115"/>
                  </a:cubicBezTo>
                  <a:cubicBezTo>
                    <a:pt x="258" y="114"/>
                    <a:pt x="258" y="114"/>
                    <a:pt x="258" y="114"/>
                  </a:cubicBezTo>
                  <a:cubicBezTo>
                    <a:pt x="258" y="113"/>
                    <a:pt x="258" y="113"/>
                    <a:pt x="258" y="113"/>
                  </a:cubicBezTo>
                  <a:cubicBezTo>
                    <a:pt x="258" y="112"/>
                    <a:pt x="258" y="112"/>
                    <a:pt x="258" y="112"/>
                  </a:cubicBezTo>
                  <a:cubicBezTo>
                    <a:pt x="259" y="112"/>
                    <a:pt x="259" y="112"/>
                    <a:pt x="259" y="112"/>
                  </a:cubicBezTo>
                  <a:cubicBezTo>
                    <a:pt x="260" y="112"/>
                    <a:pt x="260" y="112"/>
                    <a:pt x="260" y="112"/>
                  </a:cubicBezTo>
                  <a:cubicBezTo>
                    <a:pt x="261" y="113"/>
                    <a:pt x="261" y="113"/>
                    <a:pt x="261" y="113"/>
                  </a:cubicBezTo>
                  <a:cubicBezTo>
                    <a:pt x="261" y="113"/>
                    <a:pt x="261" y="113"/>
                    <a:pt x="261" y="113"/>
                  </a:cubicBezTo>
                  <a:cubicBezTo>
                    <a:pt x="262" y="114"/>
                    <a:pt x="262" y="114"/>
                    <a:pt x="262" y="114"/>
                  </a:cubicBezTo>
                  <a:cubicBezTo>
                    <a:pt x="263" y="114"/>
                    <a:pt x="263" y="114"/>
                    <a:pt x="263" y="114"/>
                  </a:cubicBezTo>
                  <a:cubicBezTo>
                    <a:pt x="263" y="114"/>
                    <a:pt x="263" y="114"/>
                    <a:pt x="263" y="114"/>
                  </a:cubicBezTo>
                  <a:cubicBezTo>
                    <a:pt x="263" y="114"/>
                    <a:pt x="263" y="114"/>
                    <a:pt x="263" y="114"/>
                  </a:cubicBezTo>
                  <a:cubicBezTo>
                    <a:pt x="263" y="113"/>
                    <a:pt x="263" y="113"/>
                    <a:pt x="263" y="113"/>
                  </a:cubicBezTo>
                  <a:cubicBezTo>
                    <a:pt x="261" y="113"/>
                    <a:pt x="261" y="113"/>
                    <a:pt x="261" y="113"/>
                  </a:cubicBezTo>
                  <a:cubicBezTo>
                    <a:pt x="261" y="112"/>
                    <a:pt x="261" y="112"/>
                    <a:pt x="261" y="112"/>
                  </a:cubicBezTo>
                  <a:cubicBezTo>
                    <a:pt x="261" y="111"/>
                    <a:pt x="261" y="111"/>
                    <a:pt x="261" y="111"/>
                  </a:cubicBezTo>
                  <a:cubicBezTo>
                    <a:pt x="260" y="111"/>
                    <a:pt x="260" y="111"/>
                    <a:pt x="260" y="111"/>
                  </a:cubicBezTo>
                  <a:cubicBezTo>
                    <a:pt x="260" y="111"/>
                    <a:pt x="260" y="111"/>
                    <a:pt x="260" y="111"/>
                  </a:cubicBezTo>
                  <a:cubicBezTo>
                    <a:pt x="260" y="111"/>
                    <a:pt x="260" y="111"/>
                    <a:pt x="260" y="111"/>
                  </a:cubicBezTo>
                  <a:cubicBezTo>
                    <a:pt x="261" y="111"/>
                    <a:pt x="261" y="111"/>
                    <a:pt x="261" y="111"/>
                  </a:cubicBezTo>
                  <a:cubicBezTo>
                    <a:pt x="262" y="110"/>
                    <a:pt x="262" y="110"/>
                    <a:pt x="262" y="110"/>
                  </a:cubicBezTo>
                  <a:cubicBezTo>
                    <a:pt x="262" y="110"/>
                    <a:pt x="262" y="110"/>
                    <a:pt x="262" y="110"/>
                  </a:cubicBezTo>
                  <a:cubicBezTo>
                    <a:pt x="263" y="112"/>
                    <a:pt x="263" y="112"/>
                    <a:pt x="263" y="112"/>
                  </a:cubicBezTo>
                  <a:cubicBezTo>
                    <a:pt x="265" y="112"/>
                    <a:pt x="265" y="112"/>
                    <a:pt x="265" y="112"/>
                  </a:cubicBezTo>
                  <a:cubicBezTo>
                    <a:pt x="265" y="112"/>
                    <a:pt x="265" y="112"/>
                    <a:pt x="265" y="112"/>
                  </a:cubicBezTo>
                  <a:cubicBezTo>
                    <a:pt x="264" y="112"/>
                    <a:pt x="264" y="112"/>
                    <a:pt x="264" y="112"/>
                  </a:cubicBezTo>
                  <a:cubicBezTo>
                    <a:pt x="263" y="111"/>
                    <a:pt x="263" y="111"/>
                    <a:pt x="263" y="111"/>
                  </a:cubicBezTo>
                  <a:cubicBezTo>
                    <a:pt x="262" y="110"/>
                    <a:pt x="262" y="110"/>
                    <a:pt x="262" y="110"/>
                  </a:cubicBezTo>
                  <a:cubicBezTo>
                    <a:pt x="262" y="109"/>
                    <a:pt x="262" y="109"/>
                    <a:pt x="262" y="109"/>
                  </a:cubicBezTo>
                  <a:cubicBezTo>
                    <a:pt x="263" y="109"/>
                    <a:pt x="263" y="109"/>
                    <a:pt x="263" y="109"/>
                  </a:cubicBezTo>
                  <a:cubicBezTo>
                    <a:pt x="264" y="109"/>
                    <a:pt x="264" y="109"/>
                    <a:pt x="264" y="109"/>
                  </a:cubicBezTo>
                  <a:cubicBezTo>
                    <a:pt x="264" y="109"/>
                    <a:pt x="264" y="109"/>
                    <a:pt x="264" y="109"/>
                  </a:cubicBezTo>
                  <a:cubicBezTo>
                    <a:pt x="264" y="109"/>
                    <a:pt x="264" y="109"/>
                    <a:pt x="264" y="109"/>
                  </a:cubicBezTo>
                  <a:cubicBezTo>
                    <a:pt x="264" y="110"/>
                    <a:pt x="264" y="110"/>
                    <a:pt x="264" y="110"/>
                  </a:cubicBezTo>
                  <a:cubicBezTo>
                    <a:pt x="265" y="110"/>
                    <a:pt x="265" y="110"/>
                    <a:pt x="265" y="110"/>
                  </a:cubicBezTo>
                  <a:cubicBezTo>
                    <a:pt x="265" y="109"/>
                    <a:pt x="265" y="109"/>
                    <a:pt x="265" y="109"/>
                  </a:cubicBezTo>
                  <a:cubicBezTo>
                    <a:pt x="265" y="108"/>
                    <a:pt x="265" y="108"/>
                    <a:pt x="265" y="108"/>
                  </a:cubicBezTo>
                  <a:cubicBezTo>
                    <a:pt x="266" y="108"/>
                    <a:pt x="266" y="108"/>
                    <a:pt x="266" y="108"/>
                  </a:cubicBezTo>
                  <a:cubicBezTo>
                    <a:pt x="267" y="109"/>
                    <a:pt x="267" y="109"/>
                    <a:pt x="267" y="109"/>
                  </a:cubicBezTo>
                  <a:cubicBezTo>
                    <a:pt x="267" y="110"/>
                    <a:pt x="267" y="110"/>
                    <a:pt x="267" y="110"/>
                  </a:cubicBezTo>
                  <a:cubicBezTo>
                    <a:pt x="267" y="111"/>
                    <a:pt x="267" y="111"/>
                    <a:pt x="267" y="111"/>
                  </a:cubicBezTo>
                  <a:cubicBezTo>
                    <a:pt x="268" y="110"/>
                    <a:pt x="268" y="110"/>
                    <a:pt x="268" y="110"/>
                  </a:cubicBezTo>
                  <a:cubicBezTo>
                    <a:pt x="268" y="110"/>
                    <a:pt x="268" y="110"/>
                    <a:pt x="268" y="110"/>
                  </a:cubicBezTo>
                  <a:cubicBezTo>
                    <a:pt x="267" y="109"/>
                    <a:pt x="267" y="109"/>
                    <a:pt x="267" y="109"/>
                  </a:cubicBezTo>
                  <a:cubicBezTo>
                    <a:pt x="267" y="108"/>
                    <a:pt x="267" y="108"/>
                    <a:pt x="267" y="108"/>
                  </a:cubicBezTo>
                  <a:cubicBezTo>
                    <a:pt x="269" y="108"/>
                    <a:pt x="269" y="108"/>
                    <a:pt x="269" y="108"/>
                  </a:cubicBezTo>
                  <a:cubicBezTo>
                    <a:pt x="271" y="107"/>
                    <a:pt x="271" y="107"/>
                    <a:pt x="271" y="107"/>
                  </a:cubicBezTo>
                  <a:cubicBezTo>
                    <a:pt x="272" y="107"/>
                    <a:pt x="272" y="107"/>
                    <a:pt x="272" y="107"/>
                  </a:cubicBezTo>
                  <a:cubicBezTo>
                    <a:pt x="273" y="107"/>
                    <a:pt x="273" y="107"/>
                    <a:pt x="273" y="107"/>
                  </a:cubicBezTo>
                  <a:cubicBezTo>
                    <a:pt x="274" y="107"/>
                    <a:pt x="274" y="107"/>
                    <a:pt x="274" y="107"/>
                  </a:cubicBezTo>
                  <a:cubicBezTo>
                    <a:pt x="275" y="107"/>
                    <a:pt x="275" y="107"/>
                    <a:pt x="275" y="107"/>
                  </a:cubicBezTo>
                  <a:cubicBezTo>
                    <a:pt x="277" y="107"/>
                    <a:pt x="277" y="107"/>
                    <a:pt x="277" y="107"/>
                  </a:cubicBezTo>
                  <a:cubicBezTo>
                    <a:pt x="277" y="108"/>
                    <a:pt x="277" y="108"/>
                    <a:pt x="277" y="108"/>
                  </a:cubicBezTo>
                  <a:cubicBezTo>
                    <a:pt x="277" y="108"/>
                    <a:pt x="277" y="108"/>
                    <a:pt x="277" y="108"/>
                  </a:cubicBezTo>
                  <a:cubicBezTo>
                    <a:pt x="276" y="110"/>
                    <a:pt x="276" y="110"/>
                    <a:pt x="276" y="110"/>
                  </a:cubicBezTo>
                  <a:cubicBezTo>
                    <a:pt x="276" y="110"/>
                    <a:pt x="276" y="110"/>
                    <a:pt x="276" y="110"/>
                  </a:cubicBezTo>
                  <a:cubicBezTo>
                    <a:pt x="276" y="111"/>
                    <a:pt x="276" y="111"/>
                    <a:pt x="276" y="111"/>
                  </a:cubicBezTo>
                  <a:cubicBezTo>
                    <a:pt x="275" y="112"/>
                    <a:pt x="275" y="112"/>
                    <a:pt x="275" y="112"/>
                  </a:cubicBezTo>
                  <a:cubicBezTo>
                    <a:pt x="275" y="112"/>
                    <a:pt x="275" y="112"/>
                    <a:pt x="275" y="112"/>
                  </a:cubicBezTo>
                  <a:cubicBezTo>
                    <a:pt x="276" y="113"/>
                    <a:pt x="276" y="113"/>
                    <a:pt x="276" y="113"/>
                  </a:cubicBezTo>
                  <a:cubicBezTo>
                    <a:pt x="276" y="113"/>
                    <a:pt x="276" y="113"/>
                    <a:pt x="276" y="113"/>
                  </a:cubicBezTo>
                  <a:cubicBezTo>
                    <a:pt x="276" y="114"/>
                    <a:pt x="276" y="114"/>
                    <a:pt x="276" y="114"/>
                  </a:cubicBezTo>
                  <a:cubicBezTo>
                    <a:pt x="275" y="115"/>
                    <a:pt x="275" y="115"/>
                    <a:pt x="275" y="115"/>
                  </a:cubicBezTo>
                  <a:cubicBezTo>
                    <a:pt x="275" y="115"/>
                    <a:pt x="275" y="115"/>
                    <a:pt x="275" y="115"/>
                  </a:cubicBezTo>
                  <a:cubicBezTo>
                    <a:pt x="275" y="116"/>
                    <a:pt x="275" y="116"/>
                    <a:pt x="275" y="116"/>
                  </a:cubicBezTo>
                  <a:cubicBezTo>
                    <a:pt x="275" y="117"/>
                    <a:pt x="275" y="117"/>
                    <a:pt x="275" y="117"/>
                  </a:cubicBezTo>
                  <a:cubicBezTo>
                    <a:pt x="275" y="117"/>
                    <a:pt x="275" y="117"/>
                    <a:pt x="275" y="117"/>
                  </a:cubicBezTo>
                  <a:cubicBezTo>
                    <a:pt x="275" y="118"/>
                    <a:pt x="275" y="118"/>
                    <a:pt x="275" y="118"/>
                  </a:cubicBezTo>
                  <a:cubicBezTo>
                    <a:pt x="274" y="118"/>
                    <a:pt x="274" y="118"/>
                    <a:pt x="274" y="118"/>
                  </a:cubicBezTo>
                  <a:cubicBezTo>
                    <a:pt x="273" y="119"/>
                    <a:pt x="273" y="119"/>
                    <a:pt x="273" y="119"/>
                  </a:cubicBezTo>
                  <a:cubicBezTo>
                    <a:pt x="273" y="119"/>
                    <a:pt x="273" y="119"/>
                    <a:pt x="273" y="119"/>
                  </a:cubicBezTo>
                  <a:cubicBezTo>
                    <a:pt x="272" y="119"/>
                    <a:pt x="272" y="119"/>
                    <a:pt x="272" y="119"/>
                  </a:cubicBezTo>
                  <a:cubicBezTo>
                    <a:pt x="272" y="120"/>
                    <a:pt x="272" y="120"/>
                    <a:pt x="272" y="120"/>
                  </a:cubicBezTo>
                  <a:cubicBezTo>
                    <a:pt x="271" y="121"/>
                    <a:pt x="271" y="121"/>
                    <a:pt x="271" y="121"/>
                  </a:cubicBezTo>
                  <a:cubicBezTo>
                    <a:pt x="272" y="121"/>
                    <a:pt x="272" y="121"/>
                    <a:pt x="272" y="121"/>
                  </a:cubicBezTo>
                  <a:cubicBezTo>
                    <a:pt x="273" y="120"/>
                    <a:pt x="273" y="120"/>
                    <a:pt x="273" y="120"/>
                  </a:cubicBezTo>
                  <a:cubicBezTo>
                    <a:pt x="274" y="119"/>
                    <a:pt x="274" y="119"/>
                    <a:pt x="274" y="119"/>
                  </a:cubicBezTo>
                  <a:cubicBezTo>
                    <a:pt x="274" y="119"/>
                    <a:pt x="274" y="119"/>
                    <a:pt x="274" y="119"/>
                  </a:cubicBezTo>
                  <a:cubicBezTo>
                    <a:pt x="274" y="119"/>
                    <a:pt x="274" y="119"/>
                    <a:pt x="274" y="119"/>
                  </a:cubicBezTo>
                  <a:cubicBezTo>
                    <a:pt x="274" y="120"/>
                    <a:pt x="274" y="120"/>
                    <a:pt x="274" y="120"/>
                  </a:cubicBezTo>
                  <a:cubicBezTo>
                    <a:pt x="274" y="120"/>
                    <a:pt x="274" y="120"/>
                    <a:pt x="274" y="120"/>
                  </a:cubicBezTo>
                  <a:cubicBezTo>
                    <a:pt x="272" y="121"/>
                    <a:pt x="272" y="121"/>
                    <a:pt x="272" y="121"/>
                  </a:cubicBezTo>
                  <a:cubicBezTo>
                    <a:pt x="272" y="122"/>
                    <a:pt x="272" y="122"/>
                    <a:pt x="272" y="122"/>
                  </a:cubicBezTo>
                  <a:cubicBezTo>
                    <a:pt x="272" y="122"/>
                    <a:pt x="272" y="122"/>
                    <a:pt x="272" y="122"/>
                  </a:cubicBezTo>
                  <a:cubicBezTo>
                    <a:pt x="272" y="122"/>
                    <a:pt x="272" y="122"/>
                    <a:pt x="272" y="122"/>
                  </a:cubicBezTo>
                  <a:cubicBezTo>
                    <a:pt x="271" y="123"/>
                    <a:pt x="271" y="123"/>
                    <a:pt x="271" y="123"/>
                  </a:cubicBezTo>
                  <a:cubicBezTo>
                    <a:pt x="271" y="122"/>
                    <a:pt x="271" y="122"/>
                    <a:pt x="271" y="122"/>
                  </a:cubicBezTo>
                  <a:cubicBezTo>
                    <a:pt x="270" y="122"/>
                    <a:pt x="270" y="122"/>
                    <a:pt x="270" y="122"/>
                  </a:cubicBezTo>
                  <a:cubicBezTo>
                    <a:pt x="270" y="123"/>
                    <a:pt x="270" y="123"/>
                    <a:pt x="270" y="123"/>
                  </a:cubicBezTo>
                  <a:cubicBezTo>
                    <a:pt x="271" y="123"/>
                    <a:pt x="271" y="123"/>
                    <a:pt x="271" y="123"/>
                  </a:cubicBezTo>
                  <a:cubicBezTo>
                    <a:pt x="271" y="123"/>
                    <a:pt x="271" y="123"/>
                    <a:pt x="271" y="123"/>
                  </a:cubicBezTo>
                  <a:cubicBezTo>
                    <a:pt x="271" y="124"/>
                    <a:pt x="271" y="124"/>
                    <a:pt x="271" y="124"/>
                  </a:cubicBezTo>
                  <a:cubicBezTo>
                    <a:pt x="270" y="124"/>
                    <a:pt x="270" y="124"/>
                    <a:pt x="270" y="124"/>
                  </a:cubicBezTo>
                  <a:cubicBezTo>
                    <a:pt x="271" y="124"/>
                    <a:pt x="271" y="124"/>
                    <a:pt x="271" y="124"/>
                  </a:cubicBezTo>
                  <a:cubicBezTo>
                    <a:pt x="272" y="124"/>
                    <a:pt x="272" y="124"/>
                    <a:pt x="272" y="124"/>
                  </a:cubicBezTo>
                  <a:cubicBezTo>
                    <a:pt x="272" y="124"/>
                    <a:pt x="272" y="124"/>
                    <a:pt x="272" y="124"/>
                  </a:cubicBezTo>
                  <a:cubicBezTo>
                    <a:pt x="273" y="123"/>
                    <a:pt x="273" y="123"/>
                    <a:pt x="273" y="123"/>
                  </a:cubicBezTo>
                  <a:cubicBezTo>
                    <a:pt x="273" y="122"/>
                    <a:pt x="273" y="122"/>
                    <a:pt x="273" y="122"/>
                  </a:cubicBezTo>
                  <a:cubicBezTo>
                    <a:pt x="274" y="122"/>
                    <a:pt x="274" y="122"/>
                    <a:pt x="274" y="122"/>
                  </a:cubicBezTo>
                  <a:cubicBezTo>
                    <a:pt x="274" y="121"/>
                    <a:pt x="274" y="121"/>
                    <a:pt x="274" y="121"/>
                  </a:cubicBezTo>
                  <a:cubicBezTo>
                    <a:pt x="274" y="122"/>
                    <a:pt x="274" y="122"/>
                    <a:pt x="274" y="122"/>
                  </a:cubicBezTo>
                  <a:cubicBezTo>
                    <a:pt x="274" y="123"/>
                    <a:pt x="274" y="123"/>
                    <a:pt x="274" y="123"/>
                  </a:cubicBezTo>
                  <a:cubicBezTo>
                    <a:pt x="275" y="123"/>
                    <a:pt x="275" y="123"/>
                    <a:pt x="275" y="123"/>
                  </a:cubicBezTo>
                  <a:cubicBezTo>
                    <a:pt x="275" y="122"/>
                    <a:pt x="275" y="122"/>
                    <a:pt x="275" y="122"/>
                  </a:cubicBezTo>
                  <a:cubicBezTo>
                    <a:pt x="274" y="121"/>
                    <a:pt x="274" y="121"/>
                    <a:pt x="274" y="121"/>
                  </a:cubicBezTo>
                  <a:cubicBezTo>
                    <a:pt x="275" y="121"/>
                    <a:pt x="275" y="121"/>
                    <a:pt x="275" y="121"/>
                  </a:cubicBezTo>
                  <a:cubicBezTo>
                    <a:pt x="275" y="120"/>
                    <a:pt x="275" y="120"/>
                    <a:pt x="275" y="120"/>
                  </a:cubicBezTo>
                  <a:cubicBezTo>
                    <a:pt x="276" y="121"/>
                    <a:pt x="276" y="121"/>
                    <a:pt x="276" y="121"/>
                  </a:cubicBezTo>
                  <a:cubicBezTo>
                    <a:pt x="276" y="121"/>
                    <a:pt x="276" y="121"/>
                    <a:pt x="276" y="121"/>
                  </a:cubicBezTo>
                  <a:cubicBezTo>
                    <a:pt x="276" y="122"/>
                    <a:pt x="276" y="122"/>
                    <a:pt x="276" y="122"/>
                  </a:cubicBezTo>
                  <a:cubicBezTo>
                    <a:pt x="276" y="121"/>
                    <a:pt x="276" y="121"/>
                    <a:pt x="276" y="121"/>
                  </a:cubicBezTo>
                  <a:cubicBezTo>
                    <a:pt x="277" y="121"/>
                    <a:pt x="277" y="121"/>
                    <a:pt x="277" y="121"/>
                  </a:cubicBezTo>
                  <a:cubicBezTo>
                    <a:pt x="278" y="121"/>
                    <a:pt x="278" y="121"/>
                    <a:pt x="278" y="121"/>
                  </a:cubicBezTo>
                  <a:cubicBezTo>
                    <a:pt x="278" y="122"/>
                    <a:pt x="278" y="122"/>
                    <a:pt x="278" y="122"/>
                  </a:cubicBezTo>
                  <a:cubicBezTo>
                    <a:pt x="278" y="123"/>
                    <a:pt x="278" y="123"/>
                    <a:pt x="278" y="123"/>
                  </a:cubicBezTo>
                  <a:cubicBezTo>
                    <a:pt x="277" y="124"/>
                    <a:pt x="277" y="124"/>
                    <a:pt x="277" y="124"/>
                  </a:cubicBezTo>
                  <a:cubicBezTo>
                    <a:pt x="276" y="125"/>
                    <a:pt x="276" y="125"/>
                    <a:pt x="276" y="125"/>
                  </a:cubicBezTo>
                  <a:cubicBezTo>
                    <a:pt x="276" y="125"/>
                    <a:pt x="276" y="125"/>
                    <a:pt x="276" y="125"/>
                  </a:cubicBezTo>
                  <a:cubicBezTo>
                    <a:pt x="276" y="125"/>
                    <a:pt x="276" y="125"/>
                    <a:pt x="276" y="125"/>
                  </a:cubicBezTo>
                  <a:cubicBezTo>
                    <a:pt x="277" y="126"/>
                    <a:pt x="277" y="126"/>
                    <a:pt x="277" y="126"/>
                  </a:cubicBezTo>
                  <a:cubicBezTo>
                    <a:pt x="278" y="125"/>
                    <a:pt x="278" y="125"/>
                    <a:pt x="278" y="125"/>
                  </a:cubicBezTo>
                  <a:cubicBezTo>
                    <a:pt x="277" y="125"/>
                    <a:pt x="277" y="125"/>
                    <a:pt x="277" y="125"/>
                  </a:cubicBezTo>
                  <a:cubicBezTo>
                    <a:pt x="278" y="124"/>
                    <a:pt x="278" y="124"/>
                    <a:pt x="278" y="124"/>
                  </a:cubicBezTo>
                  <a:cubicBezTo>
                    <a:pt x="278" y="123"/>
                    <a:pt x="278" y="123"/>
                    <a:pt x="278" y="123"/>
                  </a:cubicBezTo>
                  <a:cubicBezTo>
                    <a:pt x="279" y="124"/>
                    <a:pt x="279" y="124"/>
                    <a:pt x="279" y="124"/>
                  </a:cubicBezTo>
                  <a:cubicBezTo>
                    <a:pt x="279" y="125"/>
                    <a:pt x="279" y="125"/>
                    <a:pt x="279" y="125"/>
                  </a:cubicBezTo>
                  <a:cubicBezTo>
                    <a:pt x="279" y="124"/>
                    <a:pt x="279" y="124"/>
                    <a:pt x="279" y="124"/>
                  </a:cubicBezTo>
                  <a:cubicBezTo>
                    <a:pt x="279" y="123"/>
                    <a:pt x="279" y="123"/>
                    <a:pt x="279" y="123"/>
                  </a:cubicBezTo>
                  <a:cubicBezTo>
                    <a:pt x="279" y="123"/>
                    <a:pt x="279" y="123"/>
                    <a:pt x="279" y="123"/>
                  </a:cubicBezTo>
                  <a:cubicBezTo>
                    <a:pt x="279" y="121"/>
                    <a:pt x="279" y="121"/>
                    <a:pt x="279" y="121"/>
                  </a:cubicBezTo>
                  <a:cubicBezTo>
                    <a:pt x="279" y="121"/>
                    <a:pt x="279" y="121"/>
                    <a:pt x="279" y="121"/>
                  </a:cubicBezTo>
                  <a:cubicBezTo>
                    <a:pt x="280" y="121"/>
                    <a:pt x="280" y="121"/>
                    <a:pt x="280" y="121"/>
                  </a:cubicBezTo>
                  <a:cubicBezTo>
                    <a:pt x="280" y="122"/>
                    <a:pt x="280" y="122"/>
                    <a:pt x="280" y="122"/>
                  </a:cubicBezTo>
                  <a:cubicBezTo>
                    <a:pt x="279" y="123"/>
                    <a:pt x="279" y="123"/>
                    <a:pt x="279" y="123"/>
                  </a:cubicBezTo>
                  <a:cubicBezTo>
                    <a:pt x="280" y="123"/>
                    <a:pt x="280" y="123"/>
                    <a:pt x="280" y="123"/>
                  </a:cubicBezTo>
                  <a:cubicBezTo>
                    <a:pt x="281" y="122"/>
                    <a:pt x="281" y="122"/>
                    <a:pt x="281" y="122"/>
                  </a:cubicBezTo>
                  <a:cubicBezTo>
                    <a:pt x="282" y="124"/>
                    <a:pt x="282" y="124"/>
                    <a:pt x="282" y="124"/>
                  </a:cubicBezTo>
                  <a:cubicBezTo>
                    <a:pt x="282" y="124"/>
                    <a:pt x="282" y="124"/>
                    <a:pt x="282" y="124"/>
                  </a:cubicBezTo>
                  <a:cubicBezTo>
                    <a:pt x="283" y="124"/>
                    <a:pt x="283" y="124"/>
                    <a:pt x="283" y="124"/>
                  </a:cubicBezTo>
                  <a:cubicBezTo>
                    <a:pt x="284" y="125"/>
                    <a:pt x="284" y="125"/>
                    <a:pt x="284" y="125"/>
                  </a:cubicBezTo>
                  <a:cubicBezTo>
                    <a:pt x="284" y="125"/>
                    <a:pt x="284" y="125"/>
                    <a:pt x="284" y="125"/>
                  </a:cubicBezTo>
                  <a:cubicBezTo>
                    <a:pt x="284" y="124"/>
                    <a:pt x="284" y="124"/>
                    <a:pt x="284" y="124"/>
                  </a:cubicBezTo>
                  <a:cubicBezTo>
                    <a:pt x="283" y="124"/>
                    <a:pt x="283" y="124"/>
                    <a:pt x="283" y="124"/>
                  </a:cubicBezTo>
                  <a:cubicBezTo>
                    <a:pt x="283" y="123"/>
                    <a:pt x="283" y="123"/>
                    <a:pt x="283" y="123"/>
                  </a:cubicBezTo>
                  <a:cubicBezTo>
                    <a:pt x="281" y="122"/>
                    <a:pt x="281" y="122"/>
                    <a:pt x="281" y="122"/>
                  </a:cubicBezTo>
                  <a:cubicBezTo>
                    <a:pt x="281" y="122"/>
                    <a:pt x="281" y="122"/>
                    <a:pt x="281" y="122"/>
                  </a:cubicBezTo>
                  <a:cubicBezTo>
                    <a:pt x="280" y="121"/>
                    <a:pt x="280" y="121"/>
                    <a:pt x="280" y="121"/>
                  </a:cubicBezTo>
                  <a:cubicBezTo>
                    <a:pt x="281" y="120"/>
                    <a:pt x="281" y="120"/>
                    <a:pt x="281" y="120"/>
                  </a:cubicBezTo>
                  <a:cubicBezTo>
                    <a:pt x="282" y="120"/>
                    <a:pt x="282" y="120"/>
                    <a:pt x="282" y="120"/>
                  </a:cubicBezTo>
                  <a:cubicBezTo>
                    <a:pt x="283" y="119"/>
                    <a:pt x="283" y="119"/>
                    <a:pt x="283" y="119"/>
                  </a:cubicBezTo>
                  <a:cubicBezTo>
                    <a:pt x="284" y="119"/>
                    <a:pt x="284" y="119"/>
                    <a:pt x="284" y="119"/>
                  </a:cubicBezTo>
                  <a:cubicBezTo>
                    <a:pt x="285" y="119"/>
                    <a:pt x="285" y="119"/>
                    <a:pt x="285" y="119"/>
                  </a:cubicBezTo>
                  <a:cubicBezTo>
                    <a:pt x="286" y="120"/>
                    <a:pt x="286" y="120"/>
                    <a:pt x="286" y="120"/>
                  </a:cubicBezTo>
                  <a:cubicBezTo>
                    <a:pt x="286" y="120"/>
                    <a:pt x="286" y="120"/>
                    <a:pt x="286" y="120"/>
                  </a:cubicBezTo>
                  <a:cubicBezTo>
                    <a:pt x="287" y="120"/>
                    <a:pt x="287" y="120"/>
                    <a:pt x="287" y="120"/>
                  </a:cubicBezTo>
                  <a:cubicBezTo>
                    <a:pt x="287" y="121"/>
                    <a:pt x="287" y="121"/>
                    <a:pt x="287" y="121"/>
                  </a:cubicBezTo>
                  <a:cubicBezTo>
                    <a:pt x="288" y="121"/>
                    <a:pt x="288" y="121"/>
                    <a:pt x="288" y="121"/>
                  </a:cubicBezTo>
                  <a:cubicBezTo>
                    <a:pt x="289" y="121"/>
                    <a:pt x="289" y="121"/>
                    <a:pt x="289" y="121"/>
                  </a:cubicBezTo>
                  <a:cubicBezTo>
                    <a:pt x="289" y="122"/>
                    <a:pt x="289" y="122"/>
                    <a:pt x="289" y="122"/>
                  </a:cubicBezTo>
                  <a:cubicBezTo>
                    <a:pt x="289" y="122"/>
                    <a:pt x="289" y="122"/>
                    <a:pt x="289" y="122"/>
                  </a:cubicBezTo>
                  <a:cubicBezTo>
                    <a:pt x="289" y="122"/>
                    <a:pt x="289" y="122"/>
                    <a:pt x="289" y="122"/>
                  </a:cubicBezTo>
                  <a:cubicBezTo>
                    <a:pt x="290" y="122"/>
                    <a:pt x="290" y="122"/>
                    <a:pt x="290" y="122"/>
                  </a:cubicBezTo>
                  <a:cubicBezTo>
                    <a:pt x="290" y="122"/>
                    <a:pt x="290" y="122"/>
                    <a:pt x="290" y="122"/>
                  </a:cubicBezTo>
                  <a:cubicBezTo>
                    <a:pt x="291" y="123"/>
                    <a:pt x="291" y="123"/>
                    <a:pt x="291" y="123"/>
                  </a:cubicBezTo>
                  <a:cubicBezTo>
                    <a:pt x="291" y="123"/>
                    <a:pt x="291" y="123"/>
                    <a:pt x="291" y="123"/>
                  </a:cubicBezTo>
                  <a:cubicBezTo>
                    <a:pt x="291" y="124"/>
                    <a:pt x="291" y="124"/>
                    <a:pt x="291" y="124"/>
                  </a:cubicBezTo>
                  <a:cubicBezTo>
                    <a:pt x="292" y="124"/>
                    <a:pt x="292" y="124"/>
                    <a:pt x="292" y="124"/>
                  </a:cubicBezTo>
                  <a:cubicBezTo>
                    <a:pt x="292" y="125"/>
                    <a:pt x="292" y="125"/>
                    <a:pt x="292" y="125"/>
                  </a:cubicBezTo>
                  <a:cubicBezTo>
                    <a:pt x="291" y="126"/>
                    <a:pt x="291" y="126"/>
                    <a:pt x="291" y="126"/>
                  </a:cubicBezTo>
                  <a:cubicBezTo>
                    <a:pt x="290" y="126"/>
                    <a:pt x="290" y="126"/>
                    <a:pt x="290" y="126"/>
                  </a:cubicBezTo>
                  <a:cubicBezTo>
                    <a:pt x="289" y="125"/>
                    <a:pt x="289" y="125"/>
                    <a:pt x="289" y="125"/>
                  </a:cubicBezTo>
                  <a:cubicBezTo>
                    <a:pt x="288" y="126"/>
                    <a:pt x="288" y="126"/>
                    <a:pt x="288" y="126"/>
                  </a:cubicBezTo>
                  <a:cubicBezTo>
                    <a:pt x="287" y="127"/>
                    <a:pt x="287" y="127"/>
                    <a:pt x="287" y="127"/>
                  </a:cubicBezTo>
                  <a:cubicBezTo>
                    <a:pt x="288" y="126"/>
                    <a:pt x="288" y="126"/>
                    <a:pt x="288" y="126"/>
                  </a:cubicBezTo>
                  <a:cubicBezTo>
                    <a:pt x="290" y="126"/>
                    <a:pt x="290" y="126"/>
                    <a:pt x="290" y="126"/>
                  </a:cubicBezTo>
                  <a:cubicBezTo>
                    <a:pt x="290" y="126"/>
                    <a:pt x="290" y="126"/>
                    <a:pt x="290" y="126"/>
                  </a:cubicBezTo>
                  <a:cubicBezTo>
                    <a:pt x="289" y="127"/>
                    <a:pt x="289" y="127"/>
                    <a:pt x="289" y="127"/>
                  </a:cubicBezTo>
                  <a:cubicBezTo>
                    <a:pt x="289" y="127"/>
                    <a:pt x="289" y="127"/>
                    <a:pt x="289" y="127"/>
                  </a:cubicBezTo>
                  <a:cubicBezTo>
                    <a:pt x="288" y="129"/>
                    <a:pt x="288" y="129"/>
                    <a:pt x="288" y="129"/>
                  </a:cubicBezTo>
                  <a:cubicBezTo>
                    <a:pt x="287" y="129"/>
                    <a:pt x="287" y="129"/>
                    <a:pt x="287" y="129"/>
                  </a:cubicBezTo>
                  <a:cubicBezTo>
                    <a:pt x="286" y="129"/>
                    <a:pt x="286" y="129"/>
                    <a:pt x="286" y="129"/>
                  </a:cubicBezTo>
                  <a:cubicBezTo>
                    <a:pt x="286" y="130"/>
                    <a:pt x="286" y="130"/>
                    <a:pt x="286" y="130"/>
                  </a:cubicBezTo>
                  <a:cubicBezTo>
                    <a:pt x="287" y="130"/>
                    <a:pt x="287" y="130"/>
                    <a:pt x="287" y="130"/>
                  </a:cubicBezTo>
                  <a:cubicBezTo>
                    <a:pt x="288" y="128"/>
                    <a:pt x="288" y="128"/>
                    <a:pt x="288" y="128"/>
                  </a:cubicBezTo>
                  <a:cubicBezTo>
                    <a:pt x="289" y="127"/>
                    <a:pt x="289" y="127"/>
                    <a:pt x="289" y="127"/>
                  </a:cubicBezTo>
                  <a:cubicBezTo>
                    <a:pt x="290" y="127"/>
                    <a:pt x="290" y="127"/>
                    <a:pt x="290" y="127"/>
                  </a:cubicBezTo>
                  <a:cubicBezTo>
                    <a:pt x="291" y="126"/>
                    <a:pt x="291" y="126"/>
                    <a:pt x="291" y="126"/>
                  </a:cubicBezTo>
                  <a:cubicBezTo>
                    <a:pt x="292" y="127"/>
                    <a:pt x="292" y="127"/>
                    <a:pt x="292" y="127"/>
                  </a:cubicBezTo>
                  <a:cubicBezTo>
                    <a:pt x="292" y="127"/>
                    <a:pt x="292" y="127"/>
                    <a:pt x="292" y="127"/>
                  </a:cubicBezTo>
                  <a:cubicBezTo>
                    <a:pt x="293" y="127"/>
                    <a:pt x="293" y="127"/>
                    <a:pt x="293" y="127"/>
                  </a:cubicBezTo>
                  <a:cubicBezTo>
                    <a:pt x="293" y="128"/>
                    <a:pt x="293" y="128"/>
                    <a:pt x="293" y="128"/>
                  </a:cubicBezTo>
                  <a:cubicBezTo>
                    <a:pt x="293" y="128"/>
                    <a:pt x="293" y="128"/>
                    <a:pt x="293" y="128"/>
                  </a:cubicBezTo>
                  <a:cubicBezTo>
                    <a:pt x="293" y="129"/>
                    <a:pt x="293" y="129"/>
                    <a:pt x="293" y="129"/>
                  </a:cubicBezTo>
                  <a:cubicBezTo>
                    <a:pt x="292" y="129"/>
                    <a:pt x="292" y="129"/>
                    <a:pt x="292" y="129"/>
                  </a:cubicBezTo>
                  <a:cubicBezTo>
                    <a:pt x="291" y="130"/>
                    <a:pt x="291" y="130"/>
                    <a:pt x="291" y="130"/>
                  </a:cubicBezTo>
                  <a:cubicBezTo>
                    <a:pt x="290" y="130"/>
                    <a:pt x="290" y="130"/>
                    <a:pt x="290" y="130"/>
                  </a:cubicBezTo>
                  <a:cubicBezTo>
                    <a:pt x="290" y="130"/>
                    <a:pt x="290" y="130"/>
                    <a:pt x="290" y="130"/>
                  </a:cubicBezTo>
                  <a:cubicBezTo>
                    <a:pt x="289" y="130"/>
                    <a:pt x="289" y="130"/>
                    <a:pt x="289" y="130"/>
                  </a:cubicBezTo>
                  <a:cubicBezTo>
                    <a:pt x="289" y="130"/>
                    <a:pt x="289" y="130"/>
                    <a:pt x="289" y="130"/>
                  </a:cubicBezTo>
                  <a:cubicBezTo>
                    <a:pt x="290" y="130"/>
                    <a:pt x="290" y="130"/>
                    <a:pt x="290" y="130"/>
                  </a:cubicBezTo>
                  <a:cubicBezTo>
                    <a:pt x="290" y="131"/>
                    <a:pt x="290" y="131"/>
                    <a:pt x="290" y="131"/>
                  </a:cubicBezTo>
                  <a:cubicBezTo>
                    <a:pt x="288" y="131"/>
                    <a:pt x="288" y="131"/>
                    <a:pt x="288" y="131"/>
                  </a:cubicBezTo>
                  <a:cubicBezTo>
                    <a:pt x="289" y="131"/>
                    <a:pt x="289" y="131"/>
                    <a:pt x="289" y="131"/>
                  </a:cubicBezTo>
                  <a:cubicBezTo>
                    <a:pt x="289" y="131"/>
                    <a:pt x="289" y="131"/>
                    <a:pt x="289" y="131"/>
                  </a:cubicBezTo>
                  <a:cubicBezTo>
                    <a:pt x="290" y="131"/>
                    <a:pt x="290" y="131"/>
                    <a:pt x="290" y="131"/>
                  </a:cubicBezTo>
                  <a:cubicBezTo>
                    <a:pt x="291" y="130"/>
                    <a:pt x="291" y="130"/>
                    <a:pt x="291" y="130"/>
                  </a:cubicBezTo>
                  <a:cubicBezTo>
                    <a:pt x="291" y="131"/>
                    <a:pt x="291" y="131"/>
                    <a:pt x="291" y="131"/>
                  </a:cubicBezTo>
                  <a:cubicBezTo>
                    <a:pt x="291" y="131"/>
                    <a:pt x="291" y="131"/>
                    <a:pt x="291" y="131"/>
                  </a:cubicBezTo>
                  <a:cubicBezTo>
                    <a:pt x="290" y="131"/>
                    <a:pt x="290" y="131"/>
                    <a:pt x="290" y="131"/>
                  </a:cubicBezTo>
                  <a:cubicBezTo>
                    <a:pt x="289" y="132"/>
                    <a:pt x="289" y="132"/>
                    <a:pt x="289" y="132"/>
                  </a:cubicBezTo>
                  <a:cubicBezTo>
                    <a:pt x="289" y="132"/>
                    <a:pt x="289" y="132"/>
                    <a:pt x="289" y="132"/>
                  </a:cubicBezTo>
                  <a:cubicBezTo>
                    <a:pt x="290" y="132"/>
                    <a:pt x="290" y="132"/>
                    <a:pt x="290" y="132"/>
                  </a:cubicBezTo>
                  <a:cubicBezTo>
                    <a:pt x="289" y="133"/>
                    <a:pt x="289" y="133"/>
                    <a:pt x="289" y="133"/>
                  </a:cubicBezTo>
                  <a:cubicBezTo>
                    <a:pt x="288" y="134"/>
                    <a:pt x="288" y="134"/>
                    <a:pt x="288" y="134"/>
                  </a:cubicBezTo>
                  <a:cubicBezTo>
                    <a:pt x="288" y="134"/>
                    <a:pt x="288" y="134"/>
                    <a:pt x="288" y="134"/>
                  </a:cubicBezTo>
                  <a:cubicBezTo>
                    <a:pt x="288" y="134"/>
                    <a:pt x="288" y="134"/>
                    <a:pt x="288" y="134"/>
                  </a:cubicBezTo>
                  <a:cubicBezTo>
                    <a:pt x="289" y="133"/>
                    <a:pt x="289" y="133"/>
                    <a:pt x="289" y="133"/>
                  </a:cubicBezTo>
                  <a:cubicBezTo>
                    <a:pt x="290" y="132"/>
                    <a:pt x="290" y="132"/>
                    <a:pt x="290" y="132"/>
                  </a:cubicBezTo>
                  <a:cubicBezTo>
                    <a:pt x="290" y="132"/>
                    <a:pt x="290" y="132"/>
                    <a:pt x="290" y="132"/>
                  </a:cubicBezTo>
                  <a:cubicBezTo>
                    <a:pt x="292" y="131"/>
                    <a:pt x="292" y="131"/>
                    <a:pt x="292" y="131"/>
                  </a:cubicBezTo>
                  <a:cubicBezTo>
                    <a:pt x="292" y="131"/>
                    <a:pt x="292" y="131"/>
                    <a:pt x="292" y="131"/>
                  </a:cubicBezTo>
                  <a:cubicBezTo>
                    <a:pt x="292" y="131"/>
                    <a:pt x="292" y="131"/>
                    <a:pt x="292" y="131"/>
                  </a:cubicBezTo>
                  <a:cubicBezTo>
                    <a:pt x="293" y="131"/>
                    <a:pt x="293" y="131"/>
                    <a:pt x="293" y="131"/>
                  </a:cubicBezTo>
                  <a:cubicBezTo>
                    <a:pt x="293" y="131"/>
                    <a:pt x="293" y="131"/>
                    <a:pt x="293" y="131"/>
                  </a:cubicBezTo>
                  <a:cubicBezTo>
                    <a:pt x="294" y="130"/>
                    <a:pt x="294" y="130"/>
                    <a:pt x="294" y="130"/>
                  </a:cubicBezTo>
                  <a:cubicBezTo>
                    <a:pt x="295" y="130"/>
                    <a:pt x="295" y="130"/>
                    <a:pt x="295" y="130"/>
                  </a:cubicBezTo>
                  <a:cubicBezTo>
                    <a:pt x="295" y="130"/>
                    <a:pt x="295" y="130"/>
                    <a:pt x="295" y="130"/>
                  </a:cubicBezTo>
                  <a:cubicBezTo>
                    <a:pt x="293" y="132"/>
                    <a:pt x="293" y="132"/>
                    <a:pt x="293" y="132"/>
                  </a:cubicBezTo>
                  <a:cubicBezTo>
                    <a:pt x="292" y="132"/>
                    <a:pt x="292" y="132"/>
                    <a:pt x="292" y="132"/>
                  </a:cubicBezTo>
                  <a:cubicBezTo>
                    <a:pt x="291" y="133"/>
                    <a:pt x="291" y="133"/>
                    <a:pt x="291" y="133"/>
                  </a:cubicBezTo>
                  <a:cubicBezTo>
                    <a:pt x="291" y="133"/>
                    <a:pt x="291" y="133"/>
                    <a:pt x="291" y="133"/>
                  </a:cubicBezTo>
                  <a:cubicBezTo>
                    <a:pt x="291" y="133"/>
                    <a:pt x="291" y="133"/>
                    <a:pt x="291" y="133"/>
                  </a:cubicBezTo>
                  <a:cubicBezTo>
                    <a:pt x="291" y="134"/>
                    <a:pt x="291" y="134"/>
                    <a:pt x="291" y="134"/>
                  </a:cubicBezTo>
                  <a:cubicBezTo>
                    <a:pt x="291" y="134"/>
                    <a:pt x="291" y="134"/>
                    <a:pt x="291" y="134"/>
                  </a:cubicBezTo>
                  <a:cubicBezTo>
                    <a:pt x="291" y="135"/>
                    <a:pt x="291" y="135"/>
                    <a:pt x="291" y="135"/>
                  </a:cubicBezTo>
                  <a:cubicBezTo>
                    <a:pt x="292" y="134"/>
                    <a:pt x="292" y="134"/>
                    <a:pt x="292" y="134"/>
                  </a:cubicBezTo>
                  <a:cubicBezTo>
                    <a:pt x="292" y="133"/>
                    <a:pt x="292" y="133"/>
                    <a:pt x="292" y="133"/>
                  </a:cubicBezTo>
                  <a:cubicBezTo>
                    <a:pt x="293" y="132"/>
                    <a:pt x="293" y="132"/>
                    <a:pt x="293" y="132"/>
                  </a:cubicBezTo>
                  <a:cubicBezTo>
                    <a:pt x="294" y="132"/>
                    <a:pt x="294" y="132"/>
                    <a:pt x="294" y="132"/>
                  </a:cubicBezTo>
                  <a:cubicBezTo>
                    <a:pt x="294" y="132"/>
                    <a:pt x="294" y="132"/>
                    <a:pt x="294" y="132"/>
                  </a:cubicBezTo>
                  <a:cubicBezTo>
                    <a:pt x="294" y="133"/>
                    <a:pt x="294" y="133"/>
                    <a:pt x="294" y="133"/>
                  </a:cubicBezTo>
                  <a:cubicBezTo>
                    <a:pt x="294" y="133"/>
                    <a:pt x="294" y="133"/>
                    <a:pt x="294" y="133"/>
                  </a:cubicBezTo>
                  <a:cubicBezTo>
                    <a:pt x="292" y="134"/>
                    <a:pt x="292" y="134"/>
                    <a:pt x="292" y="134"/>
                  </a:cubicBezTo>
                  <a:cubicBezTo>
                    <a:pt x="292" y="135"/>
                    <a:pt x="292" y="135"/>
                    <a:pt x="292" y="135"/>
                  </a:cubicBezTo>
                  <a:cubicBezTo>
                    <a:pt x="292" y="136"/>
                    <a:pt x="292" y="136"/>
                    <a:pt x="292" y="136"/>
                  </a:cubicBezTo>
                  <a:cubicBezTo>
                    <a:pt x="291" y="136"/>
                    <a:pt x="291" y="136"/>
                    <a:pt x="291" y="136"/>
                  </a:cubicBezTo>
                  <a:cubicBezTo>
                    <a:pt x="291" y="136"/>
                    <a:pt x="291" y="136"/>
                    <a:pt x="291" y="136"/>
                  </a:cubicBezTo>
                  <a:cubicBezTo>
                    <a:pt x="292" y="136"/>
                    <a:pt x="292" y="136"/>
                    <a:pt x="292" y="136"/>
                  </a:cubicBezTo>
                  <a:cubicBezTo>
                    <a:pt x="292" y="136"/>
                    <a:pt x="292" y="136"/>
                    <a:pt x="292" y="136"/>
                  </a:cubicBezTo>
                  <a:cubicBezTo>
                    <a:pt x="293" y="134"/>
                    <a:pt x="293" y="134"/>
                    <a:pt x="293" y="134"/>
                  </a:cubicBezTo>
                  <a:cubicBezTo>
                    <a:pt x="294" y="134"/>
                    <a:pt x="294" y="134"/>
                    <a:pt x="294" y="134"/>
                  </a:cubicBezTo>
                  <a:cubicBezTo>
                    <a:pt x="295" y="134"/>
                    <a:pt x="295" y="134"/>
                    <a:pt x="295" y="134"/>
                  </a:cubicBezTo>
                  <a:cubicBezTo>
                    <a:pt x="295" y="135"/>
                    <a:pt x="295" y="135"/>
                    <a:pt x="295" y="135"/>
                  </a:cubicBezTo>
                  <a:cubicBezTo>
                    <a:pt x="295" y="135"/>
                    <a:pt x="295" y="135"/>
                    <a:pt x="295" y="135"/>
                  </a:cubicBezTo>
                  <a:cubicBezTo>
                    <a:pt x="294" y="135"/>
                    <a:pt x="294" y="135"/>
                    <a:pt x="294" y="135"/>
                  </a:cubicBezTo>
                  <a:cubicBezTo>
                    <a:pt x="293" y="136"/>
                    <a:pt x="293" y="136"/>
                    <a:pt x="293" y="136"/>
                  </a:cubicBezTo>
                  <a:cubicBezTo>
                    <a:pt x="293" y="137"/>
                    <a:pt x="293" y="137"/>
                    <a:pt x="293" y="137"/>
                  </a:cubicBezTo>
                  <a:cubicBezTo>
                    <a:pt x="293" y="137"/>
                    <a:pt x="293" y="137"/>
                    <a:pt x="293" y="137"/>
                  </a:cubicBezTo>
                  <a:cubicBezTo>
                    <a:pt x="294" y="137"/>
                    <a:pt x="294" y="137"/>
                    <a:pt x="294" y="137"/>
                  </a:cubicBezTo>
                  <a:cubicBezTo>
                    <a:pt x="294" y="136"/>
                    <a:pt x="294" y="136"/>
                    <a:pt x="294" y="136"/>
                  </a:cubicBezTo>
                  <a:cubicBezTo>
                    <a:pt x="295" y="135"/>
                    <a:pt x="295" y="135"/>
                    <a:pt x="295" y="135"/>
                  </a:cubicBezTo>
                  <a:cubicBezTo>
                    <a:pt x="295" y="135"/>
                    <a:pt x="295" y="135"/>
                    <a:pt x="295" y="135"/>
                  </a:cubicBezTo>
                  <a:cubicBezTo>
                    <a:pt x="295" y="134"/>
                    <a:pt x="295" y="134"/>
                    <a:pt x="295" y="134"/>
                  </a:cubicBezTo>
                  <a:cubicBezTo>
                    <a:pt x="296" y="134"/>
                    <a:pt x="296" y="134"/>
                    <a:pt x="296" y="134"/>
                  </a:cubicBezTo>
                  <a:cubicBezTo>
                    <a:pt x="296" y="133"/>
                    <a:pt x="296" y="133"/>
                    <a:pt x="296" y="133"/>
                  </a:cubicBezTo>
                  <a:cubicBezTo>
                    <a:pt x="297" y="133"/>
                    <a:pt x="297" y="133"/>
                    <a:pt x="297" y="133"/>
                  </a:cubicBezTo>
                  <a:cubicBezTo>
                    <a:pt x="297" y="132"/>
                    <a:pt x="297" y="132"/>
                    <a:pt x="297" y="132"/>
                  </a:cubicBezTo>
                  <a:cubicBezTo>
                    <a:pt x="297" y="132"/>
                    <a:pt x="297" y="132"/>
                    <a:pt x="297" y="132"/>
                  </a:cubicBezTo>
                  <a:cubicBezTo>
                    <a:pt x="298" y="132"/>
                    <a:pt x="298" y="132"/>
                    <a:pt x="298" y="132"/>
                  </a:cubicBezTo>
                  <a:cubicBezTo>
                    <a:pt x="298" y="131"/>
                    <a:pt x="298" y="131"/>
                    <a:pt x="298" y="131"/>
                  </a:cubicBezTo>
                  <a:cubicBezTo>
                    <a:pt x="298" y="131"/>
                    <a:pt x="298" y="131"/>
                    <a:pt x="298" y="131"/>
                  </a:cubicBezTo>
                  <a:cubicBezTo>
                    <a:pt x="299" y="132"/>
                    <a:pt x="299" y="132"/>
                    <a:pt x="299" y="132"/>
                  </a:cubicBezTo>
                  <a:cubicBezTo>
                    <a:pt x="299" y="133"/>
                    <a:pt x="299" y="133"/>
                    <a:pt x="299" y="133"/>
                  </a:cubicBezTo>
                  <a:cubicBezTo>
                    <a:pt x="300" y="133"/>
                    <a:pt x="300" y="133"/>
                    <a:pt x="300" y="133"/>
                  </a:cubicBezTo>
                  <a:cubicBezTo>
                    <a:pt x="300" y="134"/>
                    <a:pt x="300" y="134"/>
                    <a:pt x="300" y="134"/>
                  </a:cubicBezTo>
                  <a:cubicBezTo>
                    <a:pt x="300" y="135"/>
                    <a:pt x="300" y="135"/>
                    <a:pt x="300" y="135"/>
                  </a:cubicBezTo>
                  <a:cubicBezTo>
                    <a:pt x="301" y="136"/>
                    <a:pt x="301" y="136"/>
                    <a:pt x="301" y="136"/>
                  </a:cubicBezTo>
                  <a:cubicBezTo>
                    <a:pt x="301" y="136"/>
                    <a:pt x="301" y="136"/>
                    <a:pt x="301" y="136"/>
                  </a:cubicBezTo>
                  <a:cubicBezTo>
                    <a:pt x="301" y="136"/>
                    <a:pt x="301" y="136"/>
                    <a:pt x="301" y="136"/>
                  </a:cubicBezTo>
                  <a:cubicBezTo>
                    <a:pt x="300" y="137"/>
                    <a:pt x="300" y="137"/>
                    <a:pt x="300" y="137"/>
                  </a:cubicBezTo>
                  <a:cubicBezTo>
                    <a:pt x="299" y="137"/>
                    <a:pt x="299" y="137"/>
                    <a:pt x="299" y="137"/>
                  </a:cubicBezTo>
                  <a:cubicBezTo>
                    <a:pt x="299" y="137"/>
                    <a:pt x="299" y="137"/>
                    <a:pt x="299" y="137"/>
                  </a:cubicBezTo>
                  <a:cubicBezTo>
                    <a:pt x="298" y="136"/>
                    <a:pt x="298" y="136"/>
                    <a:pt x="298" y="136"/>
                  </a:cubicBezTo>
                  <a:cubicBezTo>
                    <a:pt x="298" y="136"/>
                    <a:pt x="298" y="136"/>
                    <a:pt x="298" y="136"/>
                  </a:cubicBezTo>
                  <a:cubicBezTo>
                    <a:pt x="297" y="137"/>
                    <a:pt x="297" y="137"/>
                    <a:pt x="297" y="137"/>
                  </a:cubicBezTo>
                  <a:cubicBezTo>
                    <a:pt x="297" y="137"/>
                    <a:pt x="297" y="137"/>
                    <a:pt x="297" y="137"/>
                  </a:cubicBezTo>
                  <a:cubicBezTo>
                    <a:pt x="296" y="138"/>
                    <a:pt x="296" y="138"/>
                    <a:pt x="296" y="138"/>
                  </a:cubicBezTo>
                  <a:cubicBezTo>
                    <a:pt x="296" y="138"/>
                    <a:pt x="296" y="138"/>
                    <a:pt x="296" y="138"/>
                  </a:cubicBezTo>
                  <a:cubicBezTo>
                    <a:pt x="295" y="138"/>
                    <a:pt x="295" y="138"/>
                    <a:pt x="295" y="138"/>
                  </a:cubicBezTo>
                  <a:cubicBezTo>
                    <a:pt x="295" y="138"/>
                    <a:pt x="295" y="138"/>
                    <a:pt x="295" y="138"/>
                  </a:cubicBezTo>
                  <a:cubicBezTo>
                    <a:pt x="296" y="138"/>
                    <a:pt x="296" y="138"/>
                    <a:pt x="296" y="138"/>
                  </a:cubicBezTo>
                  <a:cubicBezTo>
                    <a:pt x="296" y="138"/>
                    <a:pt x="296" y="138"/>
                    <a:pt x="296" y="138"/>
                  </a:cubicBezTo>
                  <a:cubicBezTo>
                    <a:pt x="296" y="139"/>
                    <a:pt x="296" y="139"/>
                    <a:pt x="296" y="139"/>
                  </a:cubicBezTo>
                  <a:cubicBezTo>
                    <a:pt x="296" y="139"/>
                    <a:pt x="296" y="139"/>
                    <a:pt x="296" y="139"/>
                  </a:cubicBezTo>
                  <a:cubicBezTo>
                    <a:pt x="295" y="140"/>
                    <a:pt x="295" y="140"/>
                    <a:pt x="295" y="140"/>
                  </a:cubicBezTo>
                  <a:cubicBezTo>
                    <a:pt x="294" y="140"/>
                    <a:pt x="294" y="140"/>
                    <a:pt x="294" y="140"/>
                  </a:cubicBezTo>
                  <a:cubicBezTo>
                    <a:pt x="295" y="140"/>
                    <a:pt x="295" y="140"/>
                    <a:pt x="295" y="140"/>
                  </a:cubicBezTo>
                  <a:cubicBezTo>
                    <a:pt x="296" y="140"/>
                    <a:pt x="296" y="140"/>
                    <a:pt x="296" y="140"/>
                  </a:cubicBezTo>
                  <a:cubicBezTo>
                    <a:pt x="297" y="140"/>
                    <a:pt x="297" y="140"/>
                    <a:pt x="297" y="140"/>
                  </a:cubicBezTo>
                  <a:cubicBezTo>
                    <a:pt x="298" y="140"/>
                    <a:pt x="298" y="140"/>
                    <a:pt x="298" y="140"/>
                  </a:cubicBezTo>
                  <a:cubicBezTo>
                    <a:pt x="298" y="139"/>
                    <a:pt x="298" y="139"/>
                    <a:pt x="298" y="139"/>
                  </a:cubicBezTo>
                  <a:cubicBezTo>
                    <a:pt x="299" y="139"/>
                    <a:pt x="299" y="139"/>
                    <a:pt x="299" y="139"/>
                  </a:cubicBezTo>
                  <a:cubicBezTo>
                    <a:pt x="300" y="140"/>
                    <a:pt x="300" y="140"/>
                    <a:pt x="300" y="140"/>
                  </a:cubicBezTo>
                  <a:cubicBezTo>
                    <a:pt x="300" y="140"/>
                    <a:pt x="300" y="140"/>
                    <a:pt x="300" y="140"/>
                  </a:cubicBezTo>
                  <a:cubicBezTo>
                    <a:pt x="300" y="140"/>
                    <a:pt x="300" y="140"/>
                    <a:pt x="300" y="140"/>
                  </a:cubicBezTo>
                  <a:cubicBezTo>
                    <a:pt x="300" y="140"/>
                    <a:pt x="300" y="140"/>
                    <a:pt x="300" y="140"/>
                  </a:cubicBezTo>
                  <a:cubicBezTo>
                    <a:pt x="300" y="139"/>
                    <a:pt x="300" y="139"/>
                    <a:pt x="300" y="139"/>
                  </a:cubicBezTo>
                  <a:cubicBezTo>
                    <a:pt x="300" y="138"/>
                    <a:pt x="300" y="138"/>
                    <a:pt x="300" y="138"/>
                  </a:cubicBezTo>
                  <a:cubicBezTo>
                    <a:pt x="301" y="138"/>
                    <a:pt x="301" y="138"/>
                    <a:pt x="301" y="138"/>
                  </a:cubicBezTo>
                  <a:cubicBezTo>
                    <a:pt x="302" y="137"/>
                    <a:pt x="302" y="137"/>
                    <a:pt x="302" y="137"/>
                  </a:cubicBezTo>
                  <a:cubicBezTo>
                    <a:pt x="302" y="138"/>
                    <a:pt x="302" y="138"/>
                    <a:pt x="302" y="138"/>
                  </a:cubicBezTo>
                  <a:cubicBezTo>
                    <a:pt x="302" y="138"/>
                    <a:pt x="302" y="138"/>
                    <a:pt x="302" y="138"/>
                  </a:cubicBezTo>
                  <a:cubicBezTo>
                    <a:pt x="302" y="139"/>
                    <a:pt x="302" y="139"/>
                    <a:pt x="302" y="139"/>
                  </a:cubicBezTo>
                  <a:cubicBezTo>
                    <a:pt x="302" y="139"/>
                    <a:pt x="302" y="139"/>
                    <a:pt x="302" y="139"/>
                  </a:cubicBezTo>
                  <a:cubicBezTo>
                    <a:pt x="301" y="140"/>
                    <a:pt x="301" y="140"/>
                    <a:pt x="301" y="140"/>
                  </a:cubicBezTo>
                  <a:cubicBezTo>
                    <a:pt x="300" y="141"/>
                    <a:pt x="300" y="141"/>
                    <a:pt x="300" y="141"/>
                  </a:cubicBezTo>
                  <a:cubicBezTo>
                    <a:pt x="300" y="141"/>
                    <a:pt x="300" y="141"/>
                    <a:pt x="300" y="141"/>
                  </a:cubicBezTo>
                  <a:cubicBezTo>
                    <a:pt x="299" y="141"/>
                    <a:pt x="299" y="141"/>
                    <a:pt x="299" y="141"/>
                  </a:cubicBezTo>
                  <a:cubicBezTo>
                    <a:pt x="299" y="141"/>
                    <a:pt x="299" y="141"/>
                    <a:pt x="299" y="141"/>
                  </a:cubicBezTo>
                  <a:cubicBezTo>
                    <a:pt x="298" y="141"/>
                    <a:pt x="298" y="141"/>
                    <a:pt x="298" y="141"/>
                  </a:cubicBezTo>
                  <a:cubicBezTo>
                    <a:pt x="298" y="141"/>
                    <a:pt x="298" y="141"/>
                    <a:pt x="298" y="141"/>
                  </a:cubicBezTo>
                  <a:cubicBezTo>
                    <a:pt x="297" y="142"/>
                    <a:pt x="297" y="142"/>
                    <a:pt x="297" y="142"/>
                  </a:cubicBezTo>
                  <a:cubicBezTo>
                    <a:pt x="297" y="142"/>
                    <a:pt x="297" y="142"/>
                    <a:pt x="297" y="142"/>
                  </a:cubicBezTo>
                  <a:cubicBezTo>
                    <a:pt x="296" y="143"/>
                    <a:pt x="296" y="143"/>
                    <a:pt x="296" y="143"/>
                  </a:cubicBezTo>
                  <a:cubicBezTo>
                    <a:pt x="296" y="144"/>
                    <a:pt x="296" y="144"/>
                    <a:pt x="296" y="144"/>
                  </a:cubicBezTo>
                  <a:cubicBezTo>
                    <a:pt x="296" y="144"/>
                    <a:pt x="296" y="144"/>
                    <a:pt x="296" y="144"/>
                  </a:cubicBezTo>
                  <a:cubicBezTo>
                    <a:pt x="296" y="144"/>
                    <a:pt x="296" y="144"/>
                    <a:pt x="296" y="144"/>
                  </a:cubicBezTo>
                  <a:cubicBezTo>
                    <a:pt x="297" y="143"/>
                    <a:pt x="297" y="143"/>
                    <a:pt x="297" y="143"/>
                  </a:cubicBezTo>
                  <a:cubicBezTo>
                    <a:pt x="298" y="142"/>
                    <a:pt x="298" y="142"/>
                    <a:pt x="298" y="142"/>
                  </a:cubicBezTo>
                  <a:cubicBezTo>
                    <a:pt x="298" y="142"/>
                    <a:pt x="298" y="142"/>
                    <a:pt x="298" y="142"/>
                  </a:cubicBezTo>
                  <a:cubicBezTo>
                    <a:pt x="299" y="142"/>
                    <a:pt x="299" y="142"/>
                    <a:pt x="299" y="142"/>
                  </a:cubicBezTo>
                  <a:cubicBezTo>
                    <a:pt x="299" y="142"/>
                    <a:pt x="299" y="142"/>
                    <a:pt x="299" y="142"/>
                  </a:cubicBezTo>
                  <a:cubicBezTo>
                    <a:pt x="299" y="142"/>
                    <a:pt x="299" y="142"/>
                    <a:pt x="299" y="142"/>
                  </a:cubicBezTo>
                  <a:cubicBezTo>
                    <a:pt x="299" y="143"/>
                    <a:pt x="299" y="143"/>
                    <a:pt x="299" y="143"/>
                  </a:cubicBezTo>
                  <a:cubicBezTo>
                    <a:pt x="298" y="144"/>
                    <a:pt x="298" y="144"/>
                    <a:pt x="298" y="144"/>
                  </a:cubicBezTo>
                  <a:cubicBezTo>
                    <a:pt x="297" y="145"/>
                    <a:pt x="297" y="145"/>
                    <a:pt x="297" y="145"/>
                  </a:cubicBezTo>
                  <a:cubicBezTo>
                    <a:pt x="296" y="145"/>
                    <a:pt x="296" y="145"/>
                    <a:pt x="296" y="145"/>
                  </a:cubicBezTo>
                  <a:cubicBezTo>
                    <a:pt x="296" y="145"/>
                    <a:pt x="296" y="145"/>
                    <a:pt x="296" y="145"/>
                  </a:cubicBezTo>
                  <a:cubicBezTo>
                    <a:pt x="298" y="145"/>
                    <a:pt x="298" y="145"/>
                    <a:pt x="298" y="145"/>
                  </a:cubicBezTo>
                  <a:cubicBezTo>
                    <a:pt x="299" y="143"/>
                    <a:pt x="299" y="143"/>
                    <a:pt x="299" y="143"/>
                  </a:cubicBezTo>
                  <a:cubicBezTo>
                    <a:pt x="300" y="142"/>
                    <a:pt x="300" y="142"/>
                    <a:pt x="300" y="142"/>
                  </a:cubicBezTo>
                  <a:cubicBezTo>
                    <a:pt x="300" y="141"/>
                    <a:pt x="300" y="141"/>
                    <a:pt x="300" y="141"/>
                  </a:cubicBezTo>
                  <a:cubicBezTo>
                    <a:pt x="300" y="141"/>
                    <a:pt x="300" y="141"/>
                    <a:pt x="300" y="141"/>
                  </a:cubicBezTo>
                  <a:cubicBezTo>
                    <a:pt x="301" y="141"/>
                    <a:pt x="301" y="141"/>
                    <a:pt x="301" y="141"/>
                  </a:cubicBezTo>
                  <a:cubicBezTo>
                    <a:pt x="302" y="140"/>
                    <a:pt x="302" y="140"/>
                    <a:pt x="302" y="140"/>
                  </a:cubicBezTo>
                  <a:cubicBezTo>
                    <a:pt x="303" y="140"/>
                    <a:pt x="303" y="140"/>
                    <a:pt x="303" y="140"/>
                  </a:cubicBezTo>
                  <a:cubicBezTo>
                    <a:pt x="304" y="140"/>
                    <a:pt x="304" y="140"/>
                    <a:pt x="304" y="140"/>
                  </a:cubicBezTo>
                  <a:cubicBezTo>
                    <a:pt x="304" y="140"/>
                    <a:pt x="304" y="140"/>
                    <a:pt x="304" y="140"/>
                  </a:cubicBezTo>
                  <a:cubicBezTo>
                    <a:pt x="304" y="140"/>
                    <a:pt x="304" y="140"/>
                    <a:pt x="304" y="140"/>
                  </a:cubicBezTo>
                  <a:cubicBezTo>
                    <a:pt x="303" y="141"/>
                    <a:pt x="303" y="141"/>
                    <a:pt x="303" y="141"/>
                  </a:cubicBezTo>
                  <a:cubicBezTo>
                    <a:pt x="302" y="141"/>
                    <a:pt x="302" y="141"/>
                    <a:pt x="302" y="141"/>
                  </a:cubicBezTo>
                  <a:cubicBezTo>
                    <a:pt x="301" y="142"/>
                    <a:pt x="301" y="142"/>
                    <a:pt x="301" y="142"/>
                  </a:cubicBezTo>
                  <a:cubicBezTo>
                    <a:pt x="301" y="142"/>
                    <a:pt x="301" y="142"/>
                    <a:pt x="301" y="142"/>
                  </a:cubicBezTo>
                  <a:cubicBezTo>
                    <a:pt x="301" y="142"/>
                    <a:pt x="301" y="142"/>
                    <a:pt x="301" y="142"/>
                  </a:cubicBezTo>
                  <a:cubicBezTo>
                    <a:pt x="302" y="142"/>
                    <a:pt x="302" y="142"/>
                    <a:pt x="302" y="142"/>
                  </a:cubicBezTo>
                  <a:cubicBezTo>
                    <a:pt x="303" y="142"/>
                    <a:pt x="303" y="142"/>
                    <a:pt x="303" y="142"/>
                  </a:cubicBezTo>
                  <a:cubicBezTo>
                    <a:pt x="304" y="141"/>
                    <a:pt x="304" y="141"/>
                    <a:pt x="304" y="141"/>
                  </a:cubicBezTo>
                  <a:cubicBezTo>
                    <a:pt x="304" y="141"/>
                    <a:pt x="304" y="141"/>
                    <a:pt x="304" y="141"/>
                  </a:cubicBezTo>
                  <a:cubicBezTo>
                    <a:pt x="305" y="141"/>
                    <a:pt x="305" y="141"/>
                    <a:pt x="305" y="141"/>
                  </a:cubicBezTo>
                  <a:cubicBezTo>
                    <a:pt x="305" y="140"/>
                    <a:pt x="305" y="140"/>
                    <a:pt x="305" y="140"/>
                  </a:cubicBezTo>
                  <a:cubicBezTo>
                    <a:pt x="306" y="140"/>
                    <a:pt x="306" y="140"/>
                    <a:pt x="306" y="140"/>
                  </a:cubicBezTo>
                  <a:cubicBezTo>
                    <a:pt x="306" y="141"/>
                    <a:pt x="306" y="141"/>
                    <a:pt x="306" y="141"/>
                  </a:cubicBezTo>
                  <a:cubicBezTo>
                    <a:pt x="307" y="142"/>
                    <a:pt x="307" y="142"/>
                    <a:pt x="307" y="142"/>
                  </a:cubicBezTo>
                  <a:cubicBezTo>
                    <a:pt x="308" y="143"/>
                    <a:pt x="308" y="143"/>
                    <a:pt x="308" y="143"/>
                  </a:cubicBezTo>
                  <a:cubicBezTo>
                    <a:pt x="308" y="143"/>
                    <a:pt x="308" y="143"/>
                    <a:pt x="308" y="143"/>
                  </a:cubicBezTo>
                  <a:cubicBezTo>
                    <a:pt x="309" y="144"/>
                    <a:pt x="309" y="144"/>
                    <a:pt x="309" y="144"/>
                  </a:cubicBezTo>
                  <a:cubicBezTo>
                    <a:pt x="308" y="144"/>
                    <a:pt x="308" y="144"/>
                    <a:pt x="308" y="144"/>
                  </a:cubicBezTo>
                  <a:cubicBezTo>
                    <a:pt x="308" y="145"/>
                    <a:pt x="308" y="145"/>
                    <a:pt x="308" y="145"/>
                  </a:cubicBezTo>
                  <a:cubicBezTo>
                    <a:pt x="307" y="145"/>
                    <a:pt x="307" y="145"/>
                    <a:pt x="307" y="145"/>
                  </a:cubicBezTo>
                  <a:cubicBezTo>
                    <a:pt x="307" y="144"/>
                    <a:pt x="307" y="144"/>
                    <a:pt x="307" y="144"/>
                  </a:cubicBezTo>
                  <a:cubicBezTo>
                    <a:pt x="307" y="144"/>
                    <a:pt x="307" y="144"/>
                    <a:pt x="307" y="144"/>
                  </a:cubicBezTo>
                  <a:cubicBezTo>
                    <a:pt x="307" y="144"/>
                    <a:pt x="307" y="144"/>
                    <a:pt x="307" y="144"/>
                  </a:cubicBezTo>
                  <a:cubicBezTo>
                    <a:pt x="306" y="145"/>
                    <a:pt x="306" y="145"/>
                    <a:pt x="306" y="145"/>
                  </a:cubicBezTo>
                  <a:cubicBezTo>
                    <a:pt x="306" y="145"/>
                    <a:pt x="306" y="145"/>
                    <a:pt x="306" y="145"/>
                  </a:cubicBezTo>
                  <a:cubicBezTo>
                    <a:pt x="304" y="145"/>
                    <a:pt x="304" y="145"/>
                    <a:pt x="304" y="145"/>
                  </a:cubicBezTo>
                  <a:cubicBezTo>
                    <a:pt x="304" y="146"/>
                    <a:pt x="304" y="146"/>
                    <a:pt x="304" y="146"/>
                  </a:cubicBezTo>
                  <a:cubicBezTo>
                    <a:pt x="303" y="146"/>
                    <a:pt x="303" y="146"/>
                    <a:pt x="303" y="146"/>
                  </a:cubicBezTo>
                  <a:cubicBezTo>
                    <a:pt x="302" y="146"/>
                    <a:pt x="302" y="146"/>
                    <a:pt x="302" y="146"/>
                  </a:cubicBezTo>
                  <a:cubicBezTo>
                    <a:pt x="301" y="146"/>
                    <a:pt x="301" y="146"/>
                    <a:pt x="301" y="146"/>
                  </a:cubicBezTo>
                  <a:cubicBezTo>
                    <a:pt x="300" y="147"/>
                    <a:pt x="300" y="147"/>
                    <a:pt x="300" y="147"/>
                  </a:cubicBezTo>
                  <a:cubicBezTo>
                    <a:pt x="300" y="147"/>
                    <a:pt x="300" y="147"/>
                    <a:pt x="300" y="147"/>
                  </a:cubicBezTo>
                  <a:cubicBezTo>
                    <a:pt x="301" y="147"/>
                    <a:pt x="301" y="147"/>
                    <a:pt x="301" y="147"/>
                  </a:cubicBezTo>
                  <a:cubicBezTo>
                    <a:pt x="301" y="148"/>
                    <a:pt x="301" y="148"/>
                    <a:pt x="301" y="148"/>
                  </a:cubicBezTo>
                  <a:cubicBezTo>
                    <a:pt x="299" y="148"/>
                    <a:pt x="299" y="148"/>
                    <a:pt x="299" y="148"/>
                  </a:cubicBezTo>
                  <a:cubicBezTo>
                    <a:pt x="299" y="148"/>
                    <a:pt x="299" y="148"/>
                    <a:pt x="299" y="148"/>
                  </a:cubicBezTo>
                  <a:cubicBezTo>
                    <a:pt x="301" y="148"/>
                    <a:pt x="301" y="148"/>
                    <a:pt x="301" y="148"/>
                  </a:cubicBezTo>
                  <a:cubicBezTo>
                    <a:pt x="301" y="147"/>
                    <a:pt x="301" y="147"/>
                    <a:pt x="301" y="147"/>
                  </a:cubicBezTo>
                  <a:cubicBezTo>
                    <a:pt x="303" y="146"/>
                    <a:pt x="303" y="146"/>
                    <a:pt x="303" y="146"/>
                  </a:cubicBezTo>
                  <a:cubicBezTo>
                    <a:pt x="304" y="146"/>
                    <a:pt x="304" y="146"/>
                    <a:pt x="304" y="146"/>
                  </a:cubicBezTo>
                  <a:cubicBezTo>
                    <a:pt x="304" y="146"/>
                    <a:pt x="304" y="146"/>
                    <a:pt x="304" y="146"/>
                  </a:cubicBezTo>
                  <a:cubicBezTo>
                    <a:pt x="305" y="146"/>
                    <a:pt x="305" y="146"/>
                    <a:pt x="305" y="146"/>
                  </a:cubicBezTo>
                  <a:cubicBezTo>
                    <a:pt x="306" y="146"/>
                    <a:pt x="306" y="146"/>
                    <a:pt x="306" y="146"/>
                  </a:cubicBezTo>
                  <a:cubicBezTo>
                    <a:pt x="306" y="146"/>
                    <a:pt x="306" y="146"/>
                    <a:pt x="306" y="146"/>
                  </a:cubicBezTo>
                  <a:cubicBezTo>
                    <a:pt x="305" y="147"/>
                    <a:pt x="305" y="147"/>
                    <a:pt x="305" y="147"/>
                  </a:cubicBezTo>
                  <a:cubicBezTo>
                    <a:pt x="305" y="148"/>
                    <a:pt x="305" y="148"/>
                    <a:pt x="305" y="148"/>
                  </a:cubicBezTo>
                  <a:cubicBezTo>
                    <a:pt x="304" y="148"/>
                    <a:pt x="304" y="148"/>
                    <a:pt x="304" y="148"/>
                  </a:cubicBezTo>
                  <a:cubicBezTo>
                    <a:pt x="304" y="148"/>
                    <a:pt x="304" y="148"/>
                    <a:pt x="304" y="148"/>
                  </a:cubicBezTo>
                  <a:cubicBezTo>
                    <a:pt x="303" y="148"/>
                    <a:pt x="303" y="148"/>
                    <a:pt x="303" y="148"/>
                  </a:cubicBezTo>
                  <a:cubicBezTo>
                    <a:pt x="302" y="149"/>
                    <a:pt x="302" y="149"/>
                    <a:pt x="302" y="149"/>
                  </a:cubicBezTo>
                  <a:cubicBezTo>
                    <a:pt x="302" y="149"/>
                    <a:pt x="302" y="149"/>
                    <a:pt x="302" y="149"/>
                  </a:cubicBezTo>
                  <a:cubicBezTo>
                    <a:pt x="301" y="149"/>
                    <a:pt x="301" y="149"/>
                    <a:pt x="301" y="149"/>
                  </a:cubicBezTo>
                  <a:cubicBezTo>
                    <a:pt x="301" y="149"/>
                    <a:pt x="301" y="149"/>
                    <a:pt x="301" y="149"/>
                  </a:cubicBezTo>
                  <a:cubicBezTo>
                    <a:pt x="300" y="150"/>
                    <a:pt x="300" y="150"/>
                    <a:pt x="300" y="150"/>
                  </a:cubicBezTo>
                  <a:cubicBezTo>
                    <a:pt x="300" y="150"/>
                    <a:pt x="300" y="150"/>
                    <a:pt x="300" y="150"/>
                  </a:cubicBezTo>
                  <a:cubicBezTo>
                    <a:pt x="301" y="149"/>
                    <a:pt x="301" y="149"/>
                    <a:pt x="301" y="149"/>
                  </a:cubicBezTo>
                  <a:cubicBezTo>
                    <a:pt x="302" y="150"/>
                    <a:pt x="302" y="150"/>
                    <a:pt x="302" y="150"/>
                  </a:cubicBezTo>
                  <a:cubicBezTo>
                    <a:pt x="302" y="150"/>
                    <a:pt x="302" y="150"/>
                    <a:pt x="302" y="150"/>
                  </a:cubicBezTo>
                  <a:cubicBezTo>
                    <a:pt x="303" y="149"/>
                    <a:pt x="303" y="149"/>
                    <a:pt x="303" y="149"/>
                  </a:cubicBezTo>
                  <a:cubicBezTo>
                    <a:pt x="304" y="148"/>
                    <a:pt x="304" y="148"/>
                    <a:pt x="304" y="148"/>
                  </a:cubicBezTo>
                  <a:cubicBezTo>
                    <a:pt x="304" y="148"/>
                    <a:pt x="304" y="148"/>
                    <a:pt x="304" y="148"/>
                  </a:cubicBezTo>
                  <a:cubicBezTo>
                    <a:pt x="305" y="148"/>
                    <a:pt x="305" y="148"/>
                    <a:pt x="305" y="148"/>
                  </a:cubicBezTo>
                  <a:cubicBezTo>
                    <a:pt x="306" y="149"/>
                    <a:pt x="306" y="149"/>
                    <a:pt x="306" y="149"/>
                  </a:cubicBezTo>
                  <a:cubicBezTo>
                    <a:pt x="306" y="148"/>
                    <a:pt x="306" y="148"/>
                    <a:pt x="306" y="148"/>
                  </a:cubicBezTo>
                  <a:cubicBezTo>
                    <a:pt x="307" y="148"/>
                    <a:pt x="307" y="148"/>
                    <a:pt x="307" y="148"/>
                  </a:cubicBezTo>
                  <a:cubicBezTo>
                    <a:pt x="307" y="147"/>
                    <a:pt x="307" y="147"/>
                    <a:pt x="307" y="147"/>
                  </a:cubicBezTo>
                  <a:cubicBezTo>
                    <a:pt x="307" y="147"/>
                    <a:pt x="307" y="147"/>
                    <a:pt x="307" y="147"/>
                  </a:cubicBezTo>
                  <a:cubicBezTo>
                    <a:pt x="307" y="147"/>
                    <a:pt x="307" y="147"/>
                    <a:pt x="307" y="147"/>
                  </a:cubicBezTo>
                  <a:cubicBezTo>
                    <a:pt x="308" y="146"/>
                    <a:pt x="308" y="146"/>
                    <a:pt x="308" y="146"/>
                  </a:cubicBezTo>
                  <a:cubicBezTo>
                    <a:pt x="308" y="146"/>
                    <a:pt x="308" y="146"/>
                    <a:pt x="308" y="146"/>
                  </a:cubicBezTo>
                  <a:cubicBezTo>
                    <a:pt x="308" y="145"/>
                    <a:pt x="308" y="145"/>
                    <a:pt x="308" y="145"/>
                  </a:cubicBezTo>
                  <a:cubicBezTo>
                    <a:pt x="308" y="146"/>
                    <a:pt x="308" y="146"/>
                    <a:pt x="308" y="146"/>
                  </a:cubicBezTo>
                  <a:cubicBezTo>
                    <a:pt x="309" y="146"/>
                    <a:pt x="309" y="146"/>
                    <a:pt x="309" y="146"/>
                  </a:cubicBezTo>
                  <a:cubicBezTo>
                    <a:pt x="309" y="146"/>
                    <a:pt x="309" y="146"/>
                    <a:pt x="309" y="146"/>
                  </a:cubicBezTo>
                  <a:cubicBezTo>
                    <a:pt x="310" y="148"/>
                    <a:pt x="310" y="148"/>
                    <a:pt x="310" y="148"/>
                  </a:cubicBezTo>
                  <a:cubicBezTo>
                    <a:pt x="310" y="149"/>
                    <a:pt x="310" y="149"/>
                    <a:pt x="310" y="149"/>
                  </a:cubicBezTo>
                  <a:cubicBezTo>
                    <a:pt x="310" y="150"/>
                    <a:pt x="310" y="150"/>
                    <a:pt x="310" y="150"/>
                  </a:cubicBezTo>
                  <a:cubicBezTo>
                    <a:pt x="310" y="150"/>
                    <a:pt x="310" y="150"/>
                    <a:pt x="310" y="150"/>
                  </a:cubicBezTo>
                  <a:cubicBezTo>
                    <a:pt x="310" y="151"/>
                    <a:pt x="310" y="151"/>
                    <a:pt x="310" y="151"/>
                  </a:cubicBezTo>
                  <a:cubicBezTo>
                    <a:pt x="309" y="151"/>
                    <a:pt x="309" y="151"/>
                    <a:pt x="309" y="151"/>
                  </a:cubicBezTo>
                  <a:cubicBezTo>
                    <a:pt x="308" y="150"/>
                    <a:pt x="308" y="150"/>
                    <a:pt x="308" y="150"/>
                  </a:cubicBezTo>
                  <a:cubicBezTo>
                    <a:pt x="307" y="150"/>
                    <a:pt x="307" y="150"/>
                    <a:pt x="307" y="150"/>
                  </a:cubicBezTo>
                  <a:cubicBezTo>
                    <a:pt x="307" y="150"/>
                    <a:pt x="307" y="150"/>
                    <a:pt x="307" y="150"/>
                  </a:cubicBezTo>
                  <a:cubicBezTo>
                    <a:pt x="306" y="151"/>
                    <a:pt x="306" y="151"/>
                    <a:pt x="306" y="151"/>
                  </a:cubicBezTo>
                  <a:cubicBezTo>
                    <a:pt x="305" y="151"/>
                    <a:pt x="305" y="151"/>
                    <a:pt x="305" y="151"/>
                  </a:cubicBezTo>
                  <a:cubicBezTo>
                    <a:pt x="305" y="151"/>
                    <a:pt x="305" y="151"/>
                    <a:pt x="305" y="151"/>
                  </a:cubicBezTo>
                  <a:cubicBezTo>
                    <a:pt x="304" y="151"/>
                    <a:pt x="304" y="151"/>
                    <a:pt x="304" y="151"/>
                  </a:cubicBezTo>
                  <a:cubicBezTo>
                    <a:pt x="304" y="151"/>
                    <a:pt x="304" y="151"/>
                    <a:pt x="304" y="151"/>
                  </a:cubicBezTo>
                  <a:cubicBezTo>
                    <a:pt x="303" y="151"/>
                    <a:pt x="303" y="151"/>
                    <a:pt x="303" y="151"/>
                  </a:cubicBezTo>
                  <a:cubicBezTo>
                    <a:pt x="303" y="152"/>
                    <a:pt x="303" y="152"/>
                    <a:pt x="303" y="152"/>
                  </a:cubicBezTo>
                  <a:cubicBezTo>
                    <a:pt x="305" y="151"/>
                    <a:pt x="305" y="151"/>
                    <a:pt x="305" y="151"/>
                  </a:cubicBezTo>
                  <a:cubicBezTo>
                    <a:pt x="305" y="152"/>
                    <a:pt x="305" y="152"/>
                    <a:pt x="305" y="152"/>
                  </a:cubicBezTo>
                  <a:cubicBezTo>
                    <a:pt x="307" y="153"/>
                    <a:pt x="307" y="153"/>
                    <a:pt x="307" y="153"/>
                  </a:cubicBezTo>
                  <a:cubicBezTo>
                    <a:pt x="307" y="153"/>
                    <a:pt x="307" y="153"/>
                    <a:pt x="307" y="153"/>
                  </a:cubicBezTo>
                  <a:cubicBezTo>
                    <a:pt x="308" y="153"/>
                    <a:pt x="308" y="153"/>
                    <a:pt x="308" y="153"/>
                  </a:cubicBezTo>
                  <a:cubicBezTo>
                    <a:pt x="308" y="153"/>
                    <a:pt x="308" y="153"/>
                    <a:pt x="308" y="153"/>
                  </a:cubicBezTo>
                  <a:cubicBezTo>
                    <a:pt x="309" y="153"/>
                    <a:pt x="309" y="153"/>
                    <a:pt x="309" y="153"/>
                  </a:cubicBezTo>
                  <a:cubicBezTo>
                    <a:pt x="309" y="153"/>
                    <a:pt x="309" y="153"/>
                    <a:pt x="309" y="153"/>
                  </a:cubicBezTo>
                  <a:cubicBezTo>
                    <a:pt x="310" y="154"/>
                    <a:pt x="310" y="154"/>
                    <a:pt x="310" y="154"/>
                  </a:cubicBezTo>
                  <a:cubicBezTo>
                    <a:pt x="310" y="154"/>
                    <a:pt x="310" y="154"/>
                    <a:pt x="310" y="154"/>
                  </a:cubicBezTo>
                  <a:cubicBezTo>
                    <a:pt x="311" y="155"/>
                    <a:pt x="311" y="155"/>
                    <a:pt x="311" y="155"/>
                  </a:cubicBezTo>
                  <a:cubicBezTo>
                    <a:pt x="311" y="156"/>
                    <a:pt x="311" y="156"/>
                    <a:pt x="311" y="156"/>
                  </a:cubicBezTo>
                  <a:cubicBezTo>
                    <a:pt x="310" y="156"/>
                    <a:pt x="310" y="156"/>
                    <a:pt x="310" y="156"/>
                  </a:cubicBezTo>
                  <a:cubicBezTo>
                    <a:pt x="310" y="156"/>
                    <a:pt x="310" y="156"/>
                    <a:pt x="310" y="156"/>
                  </a:cubicBezTo>
                  <a:cubicBezTo>
                    <a:pt x="309" y="155"/>
                    <a:pt x="309" y="155"/>
                    <a:pt x="309" y="155"/>
                  </a:cubicBezTo>
                  <a:cubicBezTo>
                    <a:pt x="309" y="155"/>
                    <a:pt x="309" y="155"/>
                    <a:pt x="309" y="155"/>
                  </a:cubicBezTo>
                  <a:cubicBezTo>
                    <a:pt x="309" y="156"/>
                    <a:pt x="309" y="156"/>
                    <a:pt x="309" y="156"/>
                  </a:cubicBezTo>
                  <a:cubicBezTo>
                    <a:pt x="308" y="156"/>
                    <a:pt x="308" y="156"/>
                    <a:pt x="308" y="156"/>
                  </a:cubicBezTo>
                  <a:cubicBezTo>
                    <a:pt x="308" y="155"/>
                    <a:pt x="308" y="155"/>
                    <a:pt x="308" y="155"/>
                  </a:cubicBezTo>
                  <a:cubicBezTo>
                    <a:pt x="308" y="155"/>
                    <a:pt x="308" y="155"/>
                    <a:pt x="308" y="155"/>
                  </a:cubicBezTo>
                  <a:cubicBezTo>
                    <a:pt x="307" y="155"/>
                    <a:pt x="307" y="155"/>
                    <a:pt x="307" y="155"/>
                  </a:cubicBezTo>
                  <a:cubicBezTo>
                    <a:pt x="306" y="154"/>
                    <a:pt x="306" y="154"/>
                    <a:pt x="306" y="154"/>
                  </a:cubicBezTo>
                  <a:cubicBezTo>
                    <a:pt x="306" y="154"/>
                    <a:pt x="306" y="154"/>
                    <a:pt x="306" y="154"/>
                  </a:cubicBezTo>
                  <a:cubicBezTo>
                    <a:pt x="305" y="154"/>
                    <a:pt x="305" y="154"/>
                    <a:pt x="305" y="154"/>
                  </a:cubicBezTo>
                  <a:cubicBezTo>
                    <a:pt x="304" y="154"/>
                    <a:pt x="304" y="154"/>
                    <a:pt x="304" y="154"/>
                  </a:cubicBezTo>
                  <a:cubicBezTo>
                    <a:pt x="304" y="154"/>
                    <a:pt x="304" y="154"/>
                    <a:pt x="304" y="154"/>
                  </a:cubicBezTo>
                  <a:cubicBezTo>
                    <a:pt x="304" y="154"/>
                    <a:pt x="304" y="154"/>
                    <a:pt x="304" y="154"/>
                  </a:cubicBezTo>
                  <a:cubicBezTo>
                    <a:pt x="305" y="154"/>
                    <a:pt x="305" y="154"/>
                    <a:pt x="305" y="154"/>
                  </a:cubicBezTo>
                  <a:cubicBezTo>
                    <a:pt x="305" y="155"/>
                    <a:pt x="305" y="155"/>
                    <a:pt x="305" y="155"/>
                  </a:cubicBezTo>
                  <a:cubicBezTo>
                    <a:pt x="305" y="155"/>
                    <a:pt x="305" y="155"/>
                    <a:pt x="305" y="155"/>
                  </a:cubicBezTo>
                  <a:cubicBezTo>
                    <a:pt x="304" y="155"/>
                    <a:pt x="304" y="155"/>
                    <a:pt x="304" y="155"/>
                  </a:cubicBezTo>
                  <a:cubicBezTo>
                    <a:pt x="304" y="155"/>
                    <a:pt x="304" y="155"/>
                    <a:pt x="304" y="155"/>
                  </a:cubicBezTo>
                  <a:cubicBezTo>
                    <a:pt x="303" y="155"/>
                    <a:pt x="303" y="155"/>
                    <a:pt x="303" y="155"/>
                  </a:cubicBezTo>
                  <a:cubicBezTo>
                    <a:pt x="302" y="156"/>
                    <a:pt x="302" y="156"/>
                    <a:pt x="302" y="156"/>
                  </a:cubicBezTo>
                  <a:cubicBezTo>
                    <a:pt x="302" y="156"/>
                    <a:pt x="302" y="156"/>
                    <a:pt x="302" y="156"/>
                  </a:cubicBezTo>
                  <a:cubicBezTo>
                    <a:pt x="303" y="156"/>
                    <a:pt x="303" y="156"/>
                    <a:pt x="303" y="156"/>
                  </a:cubicBezTo>
                  <a:cubicBezTo>
                    <a:pt x="303" y="156"/>
                    <a:pt x="303" y="156"/>
                    <a:pt x="303" y="156"/>
                  </a:cubicBezTo>
                  <a:cubicBezTo>
                    <a:pt x="304" y="156"/>
                    <a:pt x="304" y="156"/>
                    <a:pt x="304" y="156"/>
                  </a:cubicBezTo>
                  <a:cubicBezTo>
                    <a:pt x="304" y="155"/>
                    <a:pt x="304" y="155"/>
                    <a:pt x="304" y="155"/>
                  </a:cubicBezTo>
                  <a:cubicBezTo>
                    <a:pt x="305" y="155"/>
                    <a:pt x="305" y="155"/>
                    <a:pt x="305" y="155"/>
                  </a:cubicBezTo>
                  <a:cubicBezTo>
                    <a:pt x="306" y="156"/>
                    <a:pt x="306" y="156"/>
                    <a:pt x="306" y="156"/>
                  </a:cubicBezTo>
                  <a:cubicBezTo>
                    <a:pt x="306" y="156"/>
                    <a:pt x="306" y="156"/>
                    <a:pt x="306" y="156"/>
                  </a:cubicBezTo>
                  <a:cubicBezTo>
                    <a:pt x="306" y="156"/>
                    <a:pt x="306" y="156"/>
                    <a:pt x="306" y="156"/>
                  </a:cubicBezTo>
                  <a:cubicBezTo>
                    <a:pt x="306" y="157"/>
                    <a:pt x="306" y="157"/>
                    <a:pt x="306" y="157"/>
                  </a:cubicBezTo>
                  <a:cubicBezTo>
                    <a:pt x="306" y="157"/>
                    <a:pt x="306" y="157"/>
                    <a:pt x="306" y="157"/>
                  </a:cubicBezTo>
                  <a:cubicBezTo>
                    <a:pt x="305" y="157"/>
                    <a:pt x="305" y="157"/>
                    <a:pt x="305" y="157"/>
                  </a:cubicBezTo>
                  <a:cubicBezTo>
                    <a:pt x="305" y="157"/>
                    <a:pt x="305" y="157"/>
                    <a:pt x="305" y="157"/>
                  </a:cubicBezTo>
                  <a:cubicBezTo>
                    <a:pt x="304" y="157"/>
                    <a:pt x="304" y="157"/>
                    <a:pt x="304" y="157"/>
                  </a:cubicBezTo>
                  <a:cubicBezTo>
                    <a:pt x="304" y="156"/>
                    <a:pt x="304" y="156"/>
                    <a:pt x="304" y="156"/>
                  </a:cubicBezTo>
                  <a:cubicBezTo>
                    <a:pt x="304" y="157"/>
                    <a:pt x="304" y="157"/>
                    <a:pt x="304" y="157"/>
                  </a:cubicBezTo>
                  <a:cubicBezTo>
                    <a:pt x="304" y="157"/>
                    <a:pt x="304" y="157"/>
                    <a:pt x="304" y="157"/>
                  </a:cubicBezTo>
                  <a:cubicBezTo>
                    <a:pt x="304" y="157"/>
                    <a:pt x="304" y="157"/>
                    <a:pt x="304" y="157"/>
                  </a:cubicBezTo>
                  <a:cubicBezTo>
                    <a:pt x="305" y="157"/>
                    <a:pt x="305" y="157"/>
                    <a:pt x="305" y="157"/>
                  </a:cubicBezTo>
                  <a:cubicBezTo>
                    <a:pt x="305" y="158"/>
                    <a:pt x="305" y="158"/>
                    <a:pt x="305" y="158"/>
                  </a:cubicBezTo>
                  <a:cubicBezTo>
                    <a:pt x="305" y="158"/>
                    <a:pt x="305" y="158"/>
                    <a:pt x="305" y="158"/>
                  </a:cubicBezTo>
                  <a:cubicBezTo>
                    <a:pt x="305" y="159"/>
                    <a:pt x="305" y="159"/>
                    <a:pt x="305" y="159"/>
                  </a:cubicBezTo>
                  <a:cubicBezTo>
                    <a:pt x="305" y="159"/>
                    <a:pt x="305" y="159"/>
                    <a:pt x="305" y="159"/>
                  </a:cubicBezTo>
                  <a:cubicBezTo>
                    <a:pt x="303" y="158"/>
                    <a:pt x="303" y="158"/>
                    <a:pt x="303" y="158"/>
                  </a:cubicBezTo>
                  <a:cubicBezTo>
                    <a:pt x="302" y="158"/>
                    <a:pt x="302" y="158"/>
                    <a:pt x="302" y="158"/>
                  </a:cubicBezTo>
                  <a:cubicBezTo>
                    <a:pt x="301" y="158"/>
                    <a:pt x="301" y="158"/>
                    <a:pt x="301" y="158"/>
                  </a:cubicBezTo>
                  <a:cubicBezTo>
                    <a:pt x="300" y="158"/>
                    <a:pt x="300" y="158"/>
                    <a:pt x="300" y="158"/>
                  </a:cubicBezTo>
                  <a:cubicBezTo>
                    <a:pt x="300" y="158"/>
                    <a:pt x="300" y="158"/>
                    <a:pt x="300" y="158"/>
                  </a:cubicBezTo>
                  <a:cubicBezTo>
                    <a:pt x="301" y="158"/>
                    <a:pt x="301" y="158"/>
                    <a:pt x="301" y="158"/>
                  </a:cubicBezTo>
                  <a:cubicBezTo>
                    <a:pt x="303" y="159"/>
                    <a:pt x="303" y="159"/>
                    <a:pt x="303" y="159"/>
                  </a:cubicBezTo>
                  <a:cubicBezTo>
                    <a:pt x="303" y="160"/>
                    <a:pt x="303" y="160"/>
                    <a:pt x="303" y="160"/>
                  </a:cubicBezTo>
                  <a:cubicBezTo>
                    <a:pt x="303" y="160"/>
                    <a:pt x="303" y="160"/>
                    <a:pt x="303" y="160"/>
                  </a:cubicBezTo>
                  <a:cubicBezTo>
                    <a:pt x="302" y="159"/>
                    <a:pt x="302" y="159"/>
                    <a:pt x="302" y="159"/>
                  </a:cubicBezTo>
                  <a:cubicBezTo>
                    <a:pt x="301" y="159"/>
                    <a:pt x="301" y="159"/>
                    <a:pt x="301" y="159"/>
                  </a:cubicBezTo>
                  <a:cubicBezTo>
                    <a:pt x="301" y="160"/>
                    <a:pt x="301" y="160"/>
                    <a:pt x="301" y="160"/>
                  </a:cubicBezTo>
                  <a:cubicBezTo>
                    <a:pt x="301" y="160"/>
                    <a:pt x="301" y="160"/>
                    <a:pt x="301" y="160"/>
                  </a:cubicBezTo>
                  <a:cubicBezTo>
                    <a:pt x="302" y="160"/>
                    <a:pt x="302" y="160"/>
                    <a:pt x="302" y="160"/>
                  </a:cubicBezTo>
                  <a:cubicBezTo>
                    <a:pt x="302" y="160"/>
                    <a:pt x="302" y="160"/>
                    <a:pt x="302" y="160"/>
                  </a:cubicBezTo>
                  <a:cubicBezTo>
                    <a:pt x="303" y="160"/>
                    <a:pt x="303" y="160"/>
                    <a:pt x="303" y="160"/>
                  </a:cubicBezTo>
                  <a:cubicBezTo>
                    <a:pt x="303" y="160"/>
                    <a:pt x="303" y="160"/>
                    <a:pt x="303" y="160"/>
                  </a:cubicBezTo>
                  <a:cubicBezTo>
                    <a:pt x="303" y="161"/>
                    <a:pt x="303" y="161"/>
                    <a:pt x="303" y="161"/>
                  </a:cubicBezTo>
                  <a:cubicBezTo>
                    <a:pt x="303" y="161"/>
                    <a:pt x="303" y="161"/>
                    <a:pt x="303" y="161"/>
                  </a:cubicBezTo>
                  <a:cubicBezTo>
                    <a:pt x="304" y="161"/>
                    <a:pt x="304" y="161"/>
                    <a:pt x="304" y="161"/>
                  </a:cubicBezTo>
                  <a:cubicBezTo>
                    <a:pt x="304" y="161"/>
                    <a:pt x="304" y="161"/>
                    <a:pt x="304" y="161"/>
                  </a:cubicBezTo>
                  <a:cubicBezTo>
                    <a:pt x="304" y="161"/>
                    <a:pt x="304" y="161"/>
                    <a:pt x="304" y="161"/>
                  </a:cubicBezTo>
                  <a:cubicBezTo>
                    <a:pt x="304" y="161"/>
                    <a:pt x="304" y="161"/>
                    <a:pt x="304" y="161"/>
                  </a:cubicBezTo>
                  <a:cubicBezTo>
                    <a:pt x="304" y="161"/>
                    <a:pt x="304" y="161"/>
                    <a:pt x="304" y="161"/>
                  </a:cubicBezTo>
                  <a:cubicBezTo>
                    <a:pt x="304" y="162"/>
                    <a:pt x="304" y="162"/>
                    <a:pt x="304" y="162"/>
                  </a:cubicBezTo>
                  <a:cubicBezTo>
                    <a:pt x="305" y="162"/>
                    <a:pt x="305" y="162"/>
                    <a:pt x="305" y="162"/>
                  </a:cubicBezTo>
                  <a:cubicBezTo>
                    <a:pt x="305" y="161"/>
                    <a:pt x="305" y="161"/>
                    <a:pt x="305" y="161"/>
                  </a:cubicBezTo>
                  <a:cubicBezTo>
                    <a:pt x="305" y="161"/>
                    <a:pt x="305" y="161"/>
                    <a:pt x="305" y="161"/>
                  </a:cubicBezTo>
                  <a:cubicBezTo>
                    <a:pt x="306" y="161"/>
                    <a:pt x="306" y="161"/>
                    <a:pt x="306" y="161"/>
                  </a:cubicBezTo>
                  <a:cubicBezTo>
                    <a:pt x="307" y="161"/>
                    <a:pt x="307" y="161"/>
                    <a:pt x="307" y="161"/>
                  </a:cubicBezTo>
                  <a:cubicBezTo>
                    <a:pt x="308" y="161"/>
                    <a:pt x="308" y="161"/>
                    <a:pt x="308" y="161"/>
                  </a:cubicBezTo>
                  <a:cubicBezTo>
                    <a:pt x="307" y="162"/>
                    <a:pt x="307" y="162"/>
                    <a:pt x="307" y="162"/>
                  </a:cubicBezTo>
                  <a:cubicBezTo>
                    <a:pt x="307" y="162"/>
                    <a:pt x="307" y="162"/>
                    <a:pt x="307" y="162"/>
                  </a:cubicBezTo>
                  <a:cubicBezTo>
                    <a:pt x="306" y="162"/>
                    <a:pt x="306" y="162"/>
                    <a:pt x="306" y="162"/>
                  </a:cubicBezTo>
                  <a:cubicBezTo>
                    <a:pt x="306" y="162"/>
                    <a:pt x="306" y="162"/>
                    <a:pt x="306" y="162"/>
                  </a:cubicBezTo>
                  <a:cubicBezTo>
                    <a:pt x="305" y="162"/>
                    <a:pt x="305" y="162"/>
                    <a:pt x="305" y="162"/>
                  </a:cubicBezTo>
                  <a:cubicBezTo>
                    <a:pt x="304" y="163"/>
                    <a:pt x="304" y="163"/>
                    <a:pt x="304" y="163"/>
                  </a:cubicBezTo>
                  <a:cubicBezTo>
                    <a:pt x="304" y="163"/>
                    <a:pt x="304" y="163"/>
                    <a:pt x="304" y="163"/>
                  </a:cubicBezTo>
                  <a:cubicBezTo>
                    <a:pt x="304" y="163"/>
                    <a:pt x="304" y="163"/>
                    <a:pt x="304" y="163"/>
                  </a:cubicBezTo>
                  <a:cubicBezTo>
                    <a:pt x="305" y="163"/>
                    <a:pt x="305" y="163"/>
                    <a:pt x="305" y="163"/>
                  </a:cubicBezTo>
                  <a:cubicBezTo>
                    <a:pt x="306" y="163"/>
                    <a:pt x="306" y="163"/>
                    <a:pt x="306" y="163"/>
                  </a:cubicBezTo>
                  <a:cubicBezTo>
                    <a:pt x="305" y="163"/>
                    <a:pt x="305" y="163"/>
                    <a:pt x="305" y="163"/>
                  </a:cubicBezTo>
                  <a:cubicBezTo>
                    <a:pt x="305" y="163"/>
                    <a:pt x="305" y="163"/>
                    <a:pt x="305" y="163"/>
                  </a:cubicBezTo>
                  <a:cubicBezTo>
                    <a:pt x="305" y="163"/>
                    <a:pt x="305" y="163"/>
                    <a:pt x="305" y="163"/>
                  </a:cubicBezTo>
                  <a:cubicBezTo>
                    <a:pt x="307" y="163"/>
                    <a:pt x="307" y="163"/>
                    <a:pt x="307" y="163"/>
                  </a:cubicBezTo>
                  <a:cubicBezTo>
                    <a:pt x="307" y="164"/>
                    <a:pt x="307" y="164"/>
                    <a:pt x="307" y="164"/>
                  </a:cubicBezTo>
                  <a:cubicBezTo>
                    <a:pt x="307" y="164"/>
                    <a:pt x="307" y="164"/>
                    <a:pt x="307" y="164"/>
                  </a:cubicBezTo>
                  <a:cubicBezTo>
                    <a:pt x="307" y="164"/>
                    <a:pt x="307" y="164"/>
                    <a:pt x="307" y="164"/>
                  </a:cubicBezTo>
                  <a:cubicBezTo>
                    <a:pt x="308" y="165"/>
                    <a:pt x="308" y="165"/>
                    <a:pt x="308" y="165"/>
                  </a:cubicBezTo>
                  <a:cubicBezTo>
                    <a:pt x="308" y="165"/>
                    <a:pt x="308" y="165"/>
                    <a:pt x="308" y="165"/>
                  </a:cubicBezTo>
                  <a:cubicBezTo>
                    <a:pt x="307" y="166"/>
                    <a:pt x="307" y="166"/>
                    <a:pt x="307" y="166"/>
                  </a:cubicBezTo>
                  <a:cubicBezTo>
                    <a:pt x="307" y="166"/>
                    <a:pt x="307" y="166"/>
                    <a:pt x="307" y="166"/>
                  </a:cubicBezTo>
                  <a:cubicBezTo>
                    <a:pt x="308" y="166"/>
                    <a:pt x="308" y="166"/>
                    <a:pt x="308" y="166"/>
                  </a:cubicBezTo>
                  <a:cubicBezTo>
                    <a:pt x="308" y="166"/>
                    <a:pt x="308" y="166"/>
                    <a:pt x="308" y="166"/>
                  </a:cubicBezTo>
                  <a:cubicBezTo>
                    <a:pt x="308" y="165"/>
                    <a:pt x="308" y="165"/>
                    <a:pt x="308" y="165"/>
                  </a:cubicBezTo>
                  <a:cubicBezTo>
                    <a:pt x="309" y="165"/>
                    <a:pt x="309" y="165"/>
                    <a:pt x="309" y="165"/>
                  </a:cubicBezTo>
                  <a:cubicBezTo>
                    <a:pt x="309" y="166"/>
                    <a:pt x="309" y="166"/>
                    <a:pt x="309" y="166"/>
                  </a:cubicBezTo>
                  <a:cubicBezTo>
                    <a:pt x="309" y="166"/>
                    <a:pt x="309" y="166"/>
                    <a:pt x="309" y="166"/>
                  </a:cubicBezTo>
                  <a:cubicBezTo>
                    <a:pt x="308" y="167"/>
                    <a:pt x="308" y="167"/>
                    <a:pt x="308" y="167"/>
                  </a:cubicBezTo>
                  <a:cubicBezTo>
                    <a:pt x="307" y="168"/>
                    <a:pt x="307" y="168"/>
                    <a:pt x="307" y="168"/>
                  </a:cubicBezTo>
                  <a:cubicBezTo>
                    <a:pt x="307" y="169"/>
                    <a:pt x="307" y="169"/>
                    <a:pt x="307" y="169"/>
                  </a:cubicBezTo>
                  <a:cubicBezTo>
                    <a:pt x="308" y="168"/>
                    <a:pt x="308" y="168"/>
                    <a:pt x="308" y="168"/>
                  </a:cubicBezTo>
                  <a:cubicBezTo>
                    <a:pt x="308" y="167"/>
                    <a:pt x="308" y="167"/>
                    <a:pt x="308" y="167"/>
                  </a:cubicBezTo>
                  <a:cubicBezTo>
                    <a:pt x="308" y="167"/>
                    <a:pt x="308" y="167"/>
                    <a:pt x="308" y="167"/>
                  </a:cubicBezTo>
                  <a:cubicBezTo>
                    <a:pt x="309" y="166"/>
                    <a:pt x="309" y="166"/>
                    <a:pt x="309" y="166"/>
                  </a:cubicBezTo>
                  <a:cubicBezTo>
                    <a:pt x="310" y="166"/>
                    <a:pt x="310" y="166"/>
                    <a:pt x="310" y="166"/>
                  </a:cubicBezTo>
                  <a:cubicBezTo>
                    <a:pt x="310" y="166"/>
                    <a:pt x="310" y="166"/>
                    <a:pt x="310" y="166"/>
                  </a:cubicBezTo>
                  <a:cubicBezTo>
                    <a:pt x="310" y="165"/>
                    <a:pt x="310" y="165"/>
                    <a:pt x="310" y="165"/>
                  </a:cubicBezTo>
                  <a:cubicBezTo>
                    <a:pt x="311" y="165"/>
                    <a:pt x="311" y="165"/>
                    <a:pt x="311" y="165"/>
                  </a:cubicBezTo>
                  <a:cubicBezTo>
                    <a:pt x="311" y="165"/>
                    <a:pt x="311" y="165"/>
                    <a:pt x="311" y="165"/>
                  </a:cubicBezTo>
                  <a:cubicBezTo>
                    <a:pt x="311" y="166"/>
                    <a:pt x="311" y="166"/>
                    <a:pt x="311" y="166"/>
                  </a:cubicBezTo>
                  <a:cubicBezTo>
                    <a:pt x="310" y="167"/>
                    <a:pt x="310" y="167"/>
                    <a:pt x="310" y="167"/>
                  </a:cubicBezTo>
                  <a:cubicBezTo>
                    <a:pt x="309" y="167"/>
                    <a:pt x="309" y="167"/>
                    <a:pt x="309" y="167"/>
                  </a:cubicBezTo>
                  <a:cubicBezTo>
                    <a:pt x="309" y="168"/>
                    <a:pt x="309" y="168"/>
                    <a:pt x="309" y="168"/>
                  </a:cubicBezTo>
                  <a:cubicBezTo>
                    <a:pt x="309" y="169"/>
                    <a:pt x="309" y="169"/>
                    <a:pt x="309" y="169"/>
                  </a:cubicBezTo>
                  <a:cubicBezTo>
                    <a:pt x="310" y="168"/>
                    <a:pt x="310" y="168"/>
                    <a:pt x="310" y="168"/>
                  </a:cubicBezTo>
                  <a:cubicBezTo>
                    <a:pt x="310" y="168"/>
                    <a:pt x="310" y="168"/>
                    <a:pt x="310" y="168"/>
                  </a:cubicBezTo>
                  <a:cubicBezTo>
                    <a:pt x="310" y="167"/>
                    <a:pt x="310" y="167"/>
                    <a:pt x="310" y="167"/>
                  </a:cubicBezTo>
                  <a:cubicBezTo>
                    <a:pt x="310" y="167"/>
                    <a:pt x="310" y="167"/>
                    <a:pt x="310" y="167"/>
                  </a:cubicBezTo>
                  <a:cubicBezTo>
                    <a:pt x="311" y="166"/>
                    <a:pt x="311" y="166"/>
                    <a:pt x="311" y="166"/>
                  </a:cubicBezTo>
                  <a:cubicBezTo>
                    <a:pt x="312" y="166"/>
                    <a:pt x="312" y="166"/>
                    <a:pt x="312" y="166"/>
                  </a:cubicBezTo>
                  <a:cubicBezTo>
                    <a:pt x="313" y="165"/>
                    <a:pt x="313" y="165"/>
                    <a:pt x="313" y="165"/>
                  </a:cubicBezTo>
                  <a:cubicBezTo>
                    <a:pt x="313" y="165"/>
                    <a:pt x="313" y="165"/>
                    <a:pt x="313" y="165"/>
                  </a:cubicBezTo>
                  <a:cubicBezTo>
                    <a:pt x="313" y="166"/>
                    <a:pt x="313" y="166"/>
                    <a:pt x="313" y="166"/>
                  </a:cubicBezTo>
                  <a:cubicBezTo>
                    <a:pt x="312" y="167"/>
                    <a:pt x="312" y="167"/>
                    <a:pt x="312" y="167"/>
                  </a:cubicBezTo>
                  <a:cubicBezTo>
                    <a:pt x="311" y="167"/>
                    <a:pt x="311" y="167"/>
                    <a:pt x="311" y="167"/>
                  </a:cubicBezTo>
                  <a:cubicBezTo>
                    <a:pt x="311" y="167"/>
                    <a:pt x="311" y="167"/>
                    <a:pt x="311" y="167"/>
                  </a:cubicBezTo>
                  <a:cubicBezTo>
                    <a:pt x="311" y="168"/>
                    <a:pt x="311" y="168"/>
                    <a:pt x="311" y="168"/>
                  </a:cubicBezTo>
                  <a:cubicBezTo>
                    <a:pt x="311" y="168"/>
                    <a:pt x="311" y="168"/>
                    <a:pt x="311" y="168"/>
                  </a:cubicBezTo>
                  <a:cubicBezTo>
                    <a:pt x="311" y="168"/>
                    <a:pt x="311" y="168"/>
                    <a:pt x="311" y="168"/>
                  </a:cubicBezTo>
                  <a:cubicBezTo>
                    <a:pt x="312" y="168"/>
                    <a:pt x="312" y="168"/>
                    <a:pt x="312" y="168"/>
                  </a:cubicBezTo>
                  <a:cubicBezTo>
                    <a:pt x="312" y="168"/>
                    <a:pt x="312" y="168"/>
                    <a:pt x="312" y="168"/>
                  </a:cubicBezTo>
                  <a:cubicBezTo>
                    <a:pt x="313" y="168"/>
                    <a:pt x="313" y="168"/>
                    <a:pt x="313" y="168"/>
                  </a:cubicBezTo>
                  <a:cubicBezTo>
                    <a:pt x="314" y="168"/>
                    <a:pt x="314" y="168"/>
                    <a:pt x="314" y="168"/>
                  </a:cubicBezTo>
                  <a:cubicBezTo>
                    <a:pt x="314" y="169"/>
                    <a:pt x="314" y="169"/>
                    <a:pt x="314" y="169"/>
                  </a:cubicBezTo>
                  <a:cubicBezTo>
                    <a:pt x="314" y="169"/>
                    <a:pt x="314" y="169"/>
                    <a:pt x="314" y="169"/>
                  </a:cubicBezTo>
                  <a:cubicBezTo>
                    <a:pt x="313" y="170"/>
                    <a:pt x="313" y="170"/>
                    <a:pt x="313" y="170"/>
                  </a:cubicBezTo>
                  <a:cubicBezTo>
                    <a:pt x="313" y="170"/>
                    <a:pt x="313" y="170"/>
                    <a:pt x="313" y="170"/>
                  </a:cubicBezTo>
                  <a:cubicBezTo>
                    <a:pt x="314" y="170"/>
                    <a:pt x="314" y="170"/>
                    <a:pt x="314" y="170"/>
                  </a:cubicBezTo>
                  <a:cubicBezTo>
                    <a:pt x="314" y="171"/>
                    <a:pt x="314" y="171"/>
                    <a:pt x="314" y="171"/>
                  </a:cubicBezTo>
                  <a:cubicBezTo>
                    <a:pt x="313" y="171"/>
                    <a:pt x="313" y="171"/>
                    <a:pt x="313" y="171"/>
                  </a:cubicBezTo>
                  <a:cubicBezTo>
                    <a:pt x="313" y="171"/>
                    <a:pt x="313" y="171"/>
                    <a:pt x="313" y="171"/>
                  </a:cubicBezTo>
                  <a:cubicBezTo>
                    <a:pt x="313" y="171"/>
                    <a:pt x="313" y="171"/>
                    <a:pt x="313" y="171"/>
                  </a:cubicBezTo>
                  <a:cubicBezTo>
                    <a:pt x="314" y="171"/>
                    <a:pt x="314" y="171"/>
                    <a:pt x="314" y="171"/>
                  </a:cubicBezTo>
                  <a:cubicBezTo>
                    <a:pt x="312" y="172"/>
                    <a:pt x="312" y="172"/>
                    <a:pt x="312" y="172"/>
                  </a:cubicBezTo>
                  <a:cubicBezTo>
                    <a:pt x="312" y="172"/>
                    <a:pt x="312" y="172"/>
                    <a:pt x="312" y="172"/>
                  </a:cubicBezTo>
                  <a:cubicBezTo>
                    <a:pt x="312" y="172"/>
                    <a:pt x="312" y="172"/>
                    <a:pt x="312" y="172"/>
                  </a:cubicBezTo>
                  <a:cubicBezTo>
                    <a:pt x="313" y="172"/>
                    <a:pt x="313" y="172"/>
                    <a:pt x="313" y="172"/>
                  </a:cubicBezTo>
                  <a:cubicBezTo>
                    <a:pt x="314" y="172"/>
                    <a:pt x="314" y="172"/>
                    <a:pt x="314" y="172"/>
                  </a:cubicBezTo>
                  <a:cubicBezTo>
                    <a:pt x="314" y="172"/>
                    <a:pt x="314" y="172"/>
                    <a:pt x="314" y="172"/>
                  </a:cubicBezTo>
                  <a:cubicBezTo>
                    <a:pt x="315" y="172"/>
                    <a:pt x="315" y="172"/>
                    <a:pt x="315" y="172"/>
                  </a:cubicBezTo>
                  <a:cubicBezTo>
                    <a:pt x="315" y="172"/>
                    <a:pt x="315" y="172"/>
                    <a:pt x="315" y="172"/>
                  </a:cubicBezTo>
                  <a:cubicBezTo>
                    <a:pt x="315" y="173"/>
                    <a:pt x="315" y="173"/>
                    <a:pt x="315" y="173"/>
                  </a:cubicBezTo>
                  <a:cubicBezTo>
                    <a:pt x="314" y="173"/>
                    <a:pt x="314" y="173"/>
                    <a:pt x="314" y="173"/>
                  </a:cubicBezTo>
                  <a:cubicBezTo>
                    <a:pt x="315" y="173"/>
                    <a:pt x="315" y="173"/>
                    <a:pt x="315" y="173"/>
                  </a:cubicBezTo>
                  <a:cubicBezTo>
                    <a:pt x="316" y="172"/>
                    <a:pt x="316" y="172"/>
                    <a:pt x="316" y="172"/>
                  </a:cubicBezTo>
                  <a:cubicBezTo>
                    <a:pt x="316" y="172"/>
                    <a:pt x="316" y="172"/>
                    <a:pt x="316" y="172"/>
                  </a:cubicBezTo>
                  <a:cubicBezTo>
                    <a:pt x="317" y="171"/>
                    <a:pt x="317" y="171"/>
                    <a:pt x="317" y="171"/>
                  </a:cubicBezTo>
                  <a:cubicBezTo>
                    <a:pt x="318" y="172"/>
                    <a:pt x="318" y="172"/>
                    <a:pt x="318" y="172"/>
                  </a:cubicBezTo>
                  <a:cubicBezTo>
                    <a:pt x="318" y="172"/>
                    <a:pt x="318" y="172"/>
                    <a:pt x="318" y="172"/>
                  </a:cubicBezTo>
                  <a:cubicBezTo>
                    <a:pt x="317" y="172"/>
                    <a:pt x="317" y="172"/>
                    <a:pt x="317" y="172"/>
                  </a:cubicBezTo>
                  <a:cubicBezTo>
                    <a:pt x="317" y="172"/>
                    <a:pt x="317" y="172"/>
                    <a:pt x="317" y="172"/>
                  </a:cubicBezTo>
                  <a:cubicBezTo>
                    <a:pt x="316" y="173"/>
                    <a:pt x="316" y="173"/>
                    <a:pt x="316" y="173"/>
                  </a:cubicBezTo>
                  <a:cubicBezTo>
                    <a:pt x="316" y="174"/>
                    <a:pt x="316" y="174"/>
                    <a:pt x="316" y="174"/>
                  </a:cubicBezTo>
                  <a:cubicBezTo>
                    <a:pt x="315" y="174"/>
                    <a:pt x="315" y="174"/>
                    <a:pt x="315" y="174"/>
                  </a:cubicBezTo>
                  <a:cubicBezTo>
                    <a:pt x="315" y="175"/>
                    <a:pt x="315" y="175"/>
                    <a:pt x="315" y="175"/>
                  </a:cubicBezTo>
                  <a:cubicBezTo>
                    <a:pt x="315" y="175"/>
                    <a:pt x="315" y="175"/>
                    <a:pt x="315" y="175"/>
                  </a:cubicBezTo>
                  <a:cubicBezTo>
                    <a:pt x="315" y="175"/>
                    <a:pt x="315" y="175"/>
                    <a:pt x="315" y="175"/>
                  </a:cubicBezTo>
                  <a:cubicBezTo>
                    <a:pt x="316" y="175"/>
                    <a:pt x="316" y="175"/>
                    <a:pt x="316" y="175"/>
                  </a:cubicBezTo>
                  <a:cubicBezTo>
                    <a:pt x="316" y="175"/>
                    <a:pt x="316" y="175"/>
                    <a:pt x="316" y="175"/>
                  </a:cubicBezTo>
                  <a:cubicBezTo>
                    <a:pt x="317" y="174"/>
                    <a:pt x="317" y="174"/>
                    <a:pt x="317" y="174"/>
                  </a:cubicBezTo>
                  <a:cubicBezTo>
                    <a:pt x="317" y="173"/>
                    <a:pt x="317" y="173"/>
                    <a:pt x="317" y="173"/>
                  </a:cubicBezTo>
                  <a:cubicBezTo>
                    <a:pt x="317" y="174"/>
                    <a:pt x="317" y="174"/>
                    <a:pt x="317" y="174"/>
                  </a:cubicBezTo>
                  <a:cubicBezTo>
                    <a:pt x="317" y="175"/>
                    <a:pt x="317" y="175"/>
                    <a:pt x="317" y="175"/>
                  </a:cubicBezTo>
                  <a:cubicBezTo>
                    <a:pt x="317" y="176"/>
                    <a:pt x="317" y="176"/>
                    <a:pt x="317" y="176"/>
                  </a:cubicBezTo>
                  <a:cubicBezTo>
                    <a:pt x="316" y="176"/>
                    <a:pt x="316" y="176"/>
                    <a:pt x="316" y="176"/>
                  </a:cubicBezTo>
                  <a:cubicBezTo>
                    <a:pt x="317" y="176"/>
                    <a:pt x="317" y="176"/>
                    <a:pt x="317" y="176"/>
                  </a:cubicBezTo>
                  <a:cubicBezTo>
                    <a:pt x="317" y="175"/>
                    <a:pt x="317" y="175"/>
                    <a:pt x="317" y="175"/>
                  </a:cubicBezTo>
                  <a:cubicBezTo>
                    <a:pt x="317" y="174"/>
                    <a:pt x="317" y="174"/>
                    <a:pt x="317" y="174"/>
                  </a:cubicBezTo>
                  <a:cubicBezTo>
                    <a:pt x="318" y="174"/>
                    <a:pt x="318" y="174"/>
                    <a:pt x="318" y="174"/>
                  </a:cubicBezTo>
                  <a:cubicBezTo>
                    <a:pt x="318" y="174"/>
                    <a:pt x="318" y="174"/>
                    <a:pt x="318" y="174"/>
                  </a:cubicBezTo>
                  <a:cubicBezTo>
                    <a:pt x="318" y="175"/>
                    <a:pt x="318" y="175"/>
                    <a:pt x="318" y="175"/>
                  </a:cubicBezTo>
                  <a:cubicBezTo>
                    <a:pt x="319" y="176"/>
                    <a:pt x="319" y="176"/>
                    <a:pt x="319" y="176"/>
                  </a:cubicBezTo>
                  <a:cubicBezTo>
                    <a:pt x="319" y="176"/>
                    <a:pt x="319" y="176"/>
                    <a:pt x="319" y="176"/>
                  </a:cubicBezTo>
                  <a:cubicBezTo>
                    <a:pt x="319" y="175"/>
                    <a:pt x="319" y="175"/>
                    <a:pt x="319" y="175"/>
                  </a:cubicBezTo>
                  <a:cubicBezTo>
                    <a:pt x="319" y="174"/>
                    <a:pt x="319" y="174"/>
                    <a:pt x="319" y="174"/>
                  </a:cubicBezTo>
                  <a:cubicBezTo>
                    <a:pt x="320" y="174"/>
                    <a:pt x="320" y="174"/>
                    <a:pt x="320" y="174"/>
                  </a:cubicBezTo>
                  <a:cubicBezTo>
                    <a:pt x="320" y="174"/>
                    <a:pt x="320" y="174"/>
                    <a:pt x="320" y="174"/>
                  </a:cubicBezTo>
                  <a:cubicBezTo>
                    <a:pt x="320" y="175"/>
                    <a:pt x="320" y="175"/>
                    <a:pt x="320" y="175"/>
                  </a:cubicBezTo>
                  <a:cubicBezTo>
                    <a:pt x="320" y="175"/>
                    <a:pt x="320" y="175"/>
                    <a:pt x="320" y="175"/>
                  </a:cubicBezTo>
                  <a:cubicBezTo>
                    <a:pt x="321" y="175"/>
                    <a:pt x="321" y="175"/>
                    <a:pt x="321" y="175"/>
                  </a:cubicBezTo>
                  <a:cubicBezTo>
                    <a:pt x="321" y="175"/>
                    <a:pt x="321" y="175"/>
                    <a:pt x="321" y="175"/>
                  </a:cubicBezTo>
                  <a:cubicBezTo>
                    <a:pt x="321" y="176"/>
                    <a:pt x="321" y="176"/>
                    <a:pt x="321" y="176"/>
                  </a:cubicBezTo>
                  <a:cubicBezTo>
                    <a:pt x="322" y="176"/>
                    <a:pt x="322" y="176"/>
                    <a:pt x="322" y="176"/>
                  </a:cubicBezTo>
                  <a:cubicBezTo>
                    <a:pt x="322" y="176"/>
                    <a:pt x="322" y="176"/>
                    <a:pt x="322" y="176"/>
                  </a:cubicBezTo>
                  <a:cubicBezTo>
                    <a:pt x="322" y="177"/>
                    <a:pt x="322" y="177"/>
                    <a:pt x="322" y="177"/>
                  </a:cubicBezTo>
                  <a:cubicBezTo>
                    <a:pt x="323" y="177"/>
                    <a:pt x="323" y="177"/>
                    <a:pt x="323" y="177"/>
                  </a:cubicBezTo>
                  <a:cubicBezTo>
                    <a:pt x="323" y="178"/>
                    <a:pt x="323" y="178"/>
                    <a:pt x="323" y="178"/>
                  </a:cubicBezTo>
                  <a:cubicBezTo>
                    <a:pt x="323" y="178"/>
                    <a:pt x="323" y="178"/>
                    <a:pt x="323" y="178"/>
                  </a:cubicBezTo>
                  <a:cubicBezTo>
                    <a:pt x="322" y="178"/>
                    <a:pt x="322" y="178"/>
                    <a:pt x="322" y="178"/>
                  </a:cubicBezTo>
                  <a:cubicBezTo>
                    <a:pt x="321" y="178"/>
                    <a:pt x="321" y="178"/>
                    <a:pt x="321" y="178"/>
                  </a:cubicBezTo>
                  <a:cubicBezTo>
                    <a:pt x="321" y="178"/>
                    <a:pt x="321" y="178"/>
                    <a:pt x="321" y="178"/>
                  </a:cubicBezTo>
                  <a:cubicBezTo>
                    <a:pt x="321" y="177"/>
                    <a:pt x="321" y="177"/>
                    <a:pt x="321" y="177"/>
                  </a:cubicBezTo>
                  <a:cubicBezTo>
                    <a:pt x="320" y="177"/>
                    <a:pt x="320" y="177"/>
                    <a:pt x="320" y="177"/>
                  </a:cubicBezTo>
                  <a:cubicBezTo>
                    <a:pt x="320" y="177"/>
                    <a:pt x="320" y="177"/>
                    <a:pt x="320" y="177"/>
                  </a:cubicBezTo>
                  <a:cubicBezTo>
                    <a:pt x="320" y="177"/>
                    <a:pt x="320" y="177"/>
                    <a:pt x="320" y="177"/>
                  </a:cubicBezTo>
                  <a:cubicBezTo>
                    <a:pt x="319" y="178"/>
                    <a:pt x="319" y="178"/>
                    <a:pt x="319" y="178"/>
                  </a:cubicBezTo>
                  <a:cubicBezTo>
                    <a:pt x="320" y="177"/>
                    <a:pt x="320" y="177"/>
                    <a:pt x="320" y="177"/>
                  </a:cubicBezTo>
                  <a:cubicBezTo>
                    <a:pt x="320" y="177"/>
                    <a:pt x="320" y="177"/>
                    <a:pt x="320" y="177"/>
                  </a:cubicBezTo>
                  <a:cubicBezTo>
                    <a:pt x="321" y="178"/>
                    <a:pt x="321" y="178"/>
                    <a:pt x="321" y="178"/>
                  </a:cubicBezTo>
                  <a:cubicBezTo>
                    <a:pt x="320" y="178"/>
                    <a:pt x="320" y="178"/>
                    <a:pt x="320" y="178"/>
                  </a:cubicBezTo>
                  <a:cubicBezTo>
                    <a:pt x="321" y="178"/>
                    <a:pt x="321" y="178"/>
                    <a:pt x="321" y="178"/>
                  </a:cubicBezTo>
                  <a:cubicBezTo>
                    <a:pt x="321" y="179"/>
                    <a:pt x="321" y="179"/>
                    <a:pt x="321" y="179"/>
                  </a:cubicBezTo>
                  <a:cubicBezTo>
                    <a:pt x="321" y="179"/>
                    <a:pt x="321" y="179"/>
                    <a:pt x="321" y="179"/>
                  </a:cubicBezTo>
                  <a:cubicBezTo>
                    <a:pt x="320" y="179"/>
                    <a:pt x="320" y="179"/>
                    <a:pt x="320" y="179"/>
                  </a:cubicBezTo>
                  <a:cubicBezTo>
                    <a:pt x="319" y="179"/>
                    <a:pt x="319" y="179"/>
                    <a:pt x="319" y="179"/>
                  </a:cubicBezTo>
                  <a:cubicBezTo>
                    <a:pt x="320" y="179"/>
                    <a:pt x="320" y="179"/>
                    <a:pt x="320" y="179"/>
                  </a:cubicBezTo>
                  <a:cubicBezTo>
                    <a:pt x="321" y="179"/>
                    <a:pt x="321" y="179"/>
                    <a:pt x="321" y="179"/>
                  </a:cubicBezTo>
                  <a:cubicBezTo>
                    <a:pt x="321" y="179"/>
                    <a:pt x="321" y="179"/>
                    <a:pt x="321" y="179"/>
                  </a:cubicBezTo>
                  <a:cubicBezTo>
                    <a:pt x="321" y="179"/>
                    <a:pt x="321" y="179"/>
                    <a:pt x="321" y="179"/>
                  </a:cubicBezTo>
                  <a:cubicBezTo>
                    <a:pt x="321" y="180"/>
                    <a:pt x="321" y="180"/>
                    <a:pt x="321" y="180"/>
                  </a:cubicBezTo>
                  <a:cubicBezTo>
                    <a:pt x="320" y="180"/>
                    <a:pt x="320" y="180"/>
                    <a:pt x="320" y="180"/>
                  </a:cubicBezTo>
                  <a:cubicBezTo>
                    <a:pt x="320" y="180"/>
                    <a:pt x="320" y="180"/>
                    <a:pt x="320" y="180"/>
                  </a:cubicBezTo>
                  <a:cubicBezTo>
                    <a:pt x="319" y="180"/>
                    <a:pt x="319" y="180"/>
                    <a:pt x="319" y="180"/>
                  </a:cubicBezTo>
                  <a:cubicBezTo>
                    <a:pt x="318" y="180"/>
                    <a:pt x="318" y="180"/>
                    <a:pt x="318" y="180"/>
                  </a:cubicBezTo>
                  <a:cubicBezTo>
                    <a:pt x="318" y="179"/>
                    <a:pt x="318" y="179"/>
                    <a:pt x="318" y="179"/>
                  </a:cubicBezTo>
                  <a:cubicBezTo>
                    <a:pt x="318" y="179"/>
                    <a:pt x="318" y="179"/>
                    <a:pt x="318" y="179"/>
                  </a:cubicBezTo>
                  <a:cubicBezTo>
                    <a:pt x="318" y="178"/>
                    <a:pt x="318" y="178"/>
                    <a:pt x="318" y="178"/>
                  </a:cubicBezTo>
                  <a:cubicBezTo>
                    <a:pt x="317" y="178"/>
                    <a:pt x="317" y="178"/>
                    <a:pt x="317" y="178"/>
                  </a:cubicBezTo>
                  <a:cubicBezTo>
                    <a:pt x="317" y="178"/>
                    <a:pt x="317" y="178"/>
                    <a:pt x="317" y="178"/>
                  </a:cubicBezTo>
                  <a:cubicBezTo>
                    <a:pt x="317" y="179"/>
                    <a:pt x="317" y="179"/>
                    <a:pt x="317" y="179"/>
                  </a:cubicBezTo>
                  <a:cubicBezTo>
                    <a:pt x="317" y="179"/>
                    <a:pt x="317" y="179"/>
                    <a:pt x="317" y="179"/>
                  </a:cubicBezTo>
                  <a:cubicBezTo>
                    <a:pt x="318" y="180"/>
                    <a:pt x="318" y="180"/>
                    <a:pt x="318" y="180"/>
                  </a:cubicBezTo>
                  <a:cubicBezTo>
                    <a:pt x="318" y="180"/>
                    <a:pt x="318" y="180"/>
                    <a:pt x="318" y="180"/>
                  </a:cubicBezTo>
                  <a:cubicBezTo>
                    <a:pt x="317" y="180"/>
                    <a:pt x="317" y="180"/>
                    <a:pt x="317" y="180"/>
                  </a:cubicBezTo>
                  <a:cubicBezTo>
                    <a:pt x="316" y="180"/>
                    <a:pt x="316" y="180"/>
                    <a:pt x="316" y="180"/>
                  </a:cubicBezTo>
                  <a:cubicBezTo>
                    <a:pt x="316" y="179"/>
                    <a:pt x="316" y="179"/>
                    <a:pt x="316" y="179"/>
                  </a:cubicBezTo>
                  <a:cubicBezTo>
                    <a:pt x="316" y="180"/>
                    <a:pt x="316" y="180"/>
                    <a:pt x="316" y="180"/>
                  </a:cubicBezTo>
                  <a:cubicBezTo>
                    <a:pt x="316" y="180"/>
                    <a:pt x="316" y="180"/>
                    <a:pt x="316" y="180"/>
                  </a:cubicBezTo>
                  <a:cubicBezTo>
                    <a:pt x="317" y="180"/>
                    <a:pt x="317" y="180"/>
                    <a:pt x="317" y="180"/>
                  </a:cubicBezTo>
                  <a:cubicBezTo>
                    <a:pt x="318" y="181"/>
                    <a:pt x="318" y="181"/>
                    <a:pt x="318" y="181"/>
                  </a:cubicBezTo>
                  <a:cubicBezTo>
                    <a:pt x="318" y="181"/>
                    <a:pt x="318" y="181"/>
                    <a:pt x="318" y="181"/>
                  </a:cubicBezTo>
                  <a:cubicBezTo>
                    <a:pt x="318" y="181"/>
                    <a:pt x="318" y="181"/>
                    <a:pt x="318" y="181"/>
                  </a:cubicBezTo>
                  <a:cubicBezTo>
                    <a:pt x="318" y="182"/>
                    <a:pt x="318" y="182"/>
                    <a:pt x="318" y="182"/>
                  </a:cubicBezTo>
                  <a:cubicBezTo>
                    <a:pt x="317" y="182"/>
                    <a:pt x="317" y="182"/>
                    <a:pt x="317" y="182"/>
                  </a:cubicBezTo>
                  <a:cubicBezTo>
                    <a:pt x="317" y="181"/>
                    <a:pt x="317" y="181"/>
                    <a:pt x="317" y="181"/>
                  </a:cubicBezTo>
                  <a:cubicBezTo>
                    <a:pt x="316" y="181"/>
                    <a:pt x="316" y="181"/>
                    <a:pt x="316" y="181"/>
                  </a:cubicBezTo>
                  <a:cubicBezTo>
                    <a:pt x="315" y="181"/>
                    <a:pt x="315" y="181"/>
                    <a:pt x="315" y="181"/>
                  </a:cubicBezTo>
                  <a:cubicBezTo>
                    <a:pt x="315" y="181"/>
                    <a:pt x="315" y="181"/>
                    <a:pt x="315" y="181"/>
                  </a:cubicBezTo>
                  <a:cubicBezTo>
                    <a:pt x="315" y="181"/>
                    <a:pt x="315" y="181"/>
                    <a:pt x="315" y="181"/>
                  </a:cubicBezTo>
                  <a:cubicBezTo>
                    <a:pt x="316" y="181"/>
                    <a:pt x="316" y="181"/>
                    <a:pt x="316" y="181"/>
                  </a:cubicBezTo>
                  <a:cubicBezTo>
                    <a:pt x="317" y="182"/>
                    <a:pt x="317" y="182"/>
                    <a:pt x="317" y="182"/>
                  </a:cubicBezTo>
                  <a:cubicBezTo>
                    <a:pt x="317" y="183"/>
                    <a:pt x="317" y="183"/>
                    <a:pt x="317" y="183"/>
                  </a:cubicBezTo>
                  <a:cubicBezTo>
                    <a:pt x="316" y="183"/>
                    <a:pt x="316" y="183"/>
                    <a:pt x="316" y="183"/>
                  </a:cubicBezTo>
                  <a:cubicBezTo>
                    <a:pt x="316" y="183"/>
                    <a:pt x="316" y="183"/>
                    <a:pt x="316" y="183"/>
                  </a:cubicBezTo>
                  <a:cubicBezTo>
                    <a:pt x="316" y="183"/>
                    <a:pt x="316" y="183"/>
                    <a:pt x="316" y="183"/>
                  </a:cubicBezTo>
                  <a:cubicBezTo>
                    <a:pt x="315" y="182"/>
                    <a:pt x="315" y="182"/>
                    <a:pt x="315" y="182"/>
                  </a:cubicBezTo>
                  <a:cubicBezTo>
                    <a:pt x="315" y="182"/>
                    <a:pt x="315" y="182"/>
                    <a:pt x="315" y="182"/>
                  </a:cubicBezTo>
                  <a:cubicBezTo>
                    <a:pt x="315" y="182"/>
                    <a:pt x="315" y="182"/>
                    <a:pt x="315" y="182"/>
                  </a:cubicBezTo>
                  <a:cubicBezTo>
                    <a:pt x="315" y="183"/>
                    <a:pt x="315" y="183"/>
                    <a:pt x="315" y="183"/>
                  </a:cubicBezTo>
                  <a:cubicBezTo>
                    <a:pt x="315" y="183"/>
                    <a:pt x="315" y="183"/>
                    <a:pt x="315" y="183"/>
                  </a:cubicBezTo>
                  <a:cubicBezTo>
                    <a:pt x="315" y="184"/>
                    <a:pt x="315" y="184"/>
                    <a:pt x="315" y="184"/>
                  </a:cubicBezTo>
                  <a:cubicBezTo>
                    <a:pt x="315" y="184"/>
                    <a:pt x="315" y="184"/>
                    <a:pt x="315" y="184"/>
                  </a:cubicBezTo>
                  <a:cubicBezTo>
                    <a:pt x="314" y="184"/>
                    <a:pt x="314" y="184"/>
                    <a:pt x="314" y="184"/>
                  </a:cubicBezTo>
                  <a:cubicBezTo>
                    <a:pt x="314" y="184"/>
                    <a:pt x="314" y="184"/>
                    <a:pt x="314" y="184"/>
                  </a:cubicBezTo>
                  <a:cubicBezTo>
                    <a:pt x="314" y="184"/>
                    <a:pt x="314" y="184"/>
                    <a:pt x="314" y="184"/>
                  </a:cubicBezTo>
                  <a:cubicBezTo>
                    <a:pt x="314" y="184"/>
                    <a:pt x="314" y="184"/>
                    <a:pt x="314" y="184"/>
                  </a:cubicBezTo>
                  <a:cubicBezTo>
                    <a:pt x="314" y="184"/>
                    <a:pt x="314" y="184"/>
                    <a:pt x="314" y="184"/>
                  </a:cubicBezTo>
                  <a:cubicBezTo>
                    <a:pt x="313" y="184"/>
                    <a:pt x="313" y="184"/>
                    <a:pt x="313" y="184"/>
                  </a:cubicBezTo>
                  <a:cubicBezTo>
                    <a:pt x="313" y="184"/>
                    <a:pt x="313" y="184"/>
                    <a:pt x="313" y="184"/>
                  </a:cubicBezTo>
                  <a:cubicBezTo>
                    <a:pt x="313" y="184"/>
                    <a:pt x="313" y="184"/>
                    <a:pt x="313" y="184"/>
                  </a:cubicBezTo>
                  <a:cubicBezTo>
                    <a:pt x="313" y="183"/>
                    <a:pt x="313" y="183"/>
                    <a:pt x="313" y="183"/>
                  </a:cubicBezTo>
                  <a:cubicBezTo>
                    <a:pt x="312" y="182"/>
                    <a:pt x="312" y="182"/>
                    <a:pt x="312" y="182"/>
                  </a:cubicBezTo>
                  <a:cubicBezTo>
                    <a:pt x="312" y="182"/>
                    <a:pt x="312" y="182"/>
                    <a:pt x="312" y="182"/>
                  </a:cubicBezTo>
                  <a:cubicBezTo>
                    <a:pt x="312" y="182"/>
                    <a:pt x="312" y="182"/>
                    <a:pt x="312" y="182"/>
                  </a:cubicBezTo>
                  <a:cubicBezTo>
                    <a:pt x="312" y="184"/>
                    <a:pt x="312" y="184"/>
                    <a:pt x="312" y="184"/>
                  </a:cubicBezTo>
                  <a:cubicBezTo>
                    <a:pt x="312" y="184"/>
                    <a:pt x="312" y="184"/>
                    <a:pt x="312" y="184"/>
                  </a:cubicBezTo>
                  <a:cubicBezTo>
                    <a:pt x="311" y="184"/>
                    <a:pt x="311" y="184"/>
                    <a:pt x="311" y="184"/>
                  </a:cubicBezTo>
                  <a:cubicBezTo>
                    <a:pt x="311" y="184"/>
                    <a:pt x="311" y="184"/>
                    <a:pt x="311" y="184"/>
                  </a:cubicBezTo>
                  <a:cubicBezTo>
                    <a:pt x="312" y="184"/>
                    <a:pt x="312" y="184"/>
                    <a:pt x="312" y="184"/>
                  </a:cubicBezTo>
                  <a:cubicBezTo>
                    <a:pt x="312" y="184"/>
                    <a:pt x="312" y="184"/>
                    <a:pt x="312" y="184"/>
                  </a:cubicBezTo>
                  <a:cubicBezTo>
                    <a:pt x="312" y="185"/>
                    <a:pt x="312" y="185"/>
                    <a:pt x="312" y="185"/>
                  </a:cubicBezTo>
                  <a:cubicBezTo>
                    <a:pt x="311" y="185"/>
                    <a:pt x="311" y="185"/>
                    <a:pt x="311" y="185"/>
                  </a:cubicBezTo>
                  <a:cubicBezTo>
                    <a:pt x="311" y="185"/>
                    <a:pt x="311" y="185"/>
                    <a:pt x="311" y="185"/>
                  </a:cubicBezTo>
                  <a:cubicBezTo>
                    <a:pt x="311" y="185"/>
                    <a:pt x="311" y="185"/>
                    <a:pt x="311" y="185"/>
                  </a:cubicBezTo>
                  <a:cubicBezTo>
                    <a:pt x="311" y="185"/>
                    <a:pt x="311" y="185"/>
                    <a:pt x="311" y="185"/>
                  </a:cubicBezTo>
                  <a:cubicBezTo>
                    <a:pt x="312" y="185"/>
                    <a:pt x="312" y="185"/>
                    <a:pt x="312" y="185"/>
                  </a:cubicBezTo>
                  <a:cubicBezTo>
                    <a:pt x="312" y="186"/>
                    <a:pt x="312" y="186"/>
                    <a:pt x="312" y="186"/>
                  </a:cubicBezTo>
                  <a:cubicBezTo>
                    <a:pt x="312" y="186"/>
                    <a:pt x="312" y="186"/>
                    <a:pt x="312" y="186"/>
                  </a:cubicBezTo>
                  <a:cubicBezTo>
                    <a:pt x="311" y="186"/>
                    <a:pt x="311" y="186"/>
                    <a:pt x="311" y="186"/>
                  </a:cubicBezTo>
                  <a:cubicBezTo>
                    <a:pt x="311" y="186"/>
                    <a:pt x="311" y="186"/>
                    <a:pt x="311" y="186"/>
                  </a:cubicBezTo>
                  <a:cubicBezTo>
                    <a:pt x="311" y="187"/>
                    <a:pt x="311" y="187"/>
                    <a:pt x="311" y="187"/>
                  </a:cubicBezTo>
                  <a:cubicBezTo>
                    <a:pt x="311" y="187"/>
                    <a:pt x="311" y="187"/>
                    <a:pt x="311" y="187"/>
                  </a:cubicBezTo>
                  <a:cubicBezTo>
                    <a:pt x="311" y="187"/>
                    <a:pt x="311" y="187"/>
                    <a:pt x="311" y="187"/>
                  </a:cubicBezTo>
                  <a:cubicBezTo>
                    <a:pt x="311" y="187"/>
                    <a:pt x="311" y="187"/>
                    <a:pt x="311" y="187"/>
                  </a:cubicBezTo>
                  <a:cubicBezTo>
                    <a:pt x="311" y="187"/>
                    <a:pt x="311" y="187"/>
                    <a:pt x="311" y="187"/>
                  </a:cubicBezTo>
                  <a:cubicBezTo>
                    <a:pt x="311" y="188"/>
                    <a:pt x="311" y="188"/>
                    <a:pt x="311" y="188"/>
                  </a:cubicBezTo>
                  <a:cubicBezTo>
                    <a:pt x="311" y="188"/>
                    <a:pt x="311" y="188"/>
                    <a:pt x="311" y="188"/>
                  </a:cubicBezTo>
                  <a:cubicBezTo>
                    <a:pt x="311" y="189"/>
                    <a:pt x="311" y="189"/>
                    <a:pt x="311" y="189"/>
                  </a:cubicBezTo>
                  <a:cubicBezTo>
                    <a:pt x="310" y="189"/>
                    <a:pt x="310" y="189"/>
                    <a:pt x="310" y="189"/>
                  </a:cubicBezTo>
                  <a:cubicBezTo>
                    <a:pt x="310" y="189"/>
                    <a:pt x="310" y="189"/>
                    <a:pt x="310" y="189"/>
                  </a:cubicBezTo>
                  <a:cubicBezTo>
                    <a:pt x="310" y="189"/>
                    <a:pt x="310" y="189"/>
                    <a:pt x="310" y="189"/>
                  </a:cubicBezTo>
                  <a:cubicBezTo>
                    <a:pt x="310" y="189"/>
                    <a:pt x="310" y="189"/>
                    <a:pt x="310" y="189"/>
                  </a:cubicBezTo>
                  <a:cubicBezTo>
                    <a:pt x="310" y="189"/>
                    <a:pt x="310" y="189"/>
                    <a:pt x="310" y="189"/>
                  </a:cubicBezTo>
                  <a:cubicBezTo>
                    <a:pt x="310" y="189"/>
                    <a:pt x="310" y="189"/>
                    <a:pt x="310" y="189"/>
                  </a:cubicBezTo>
                  <a:cubicBezTo>
                    <a:pt x="309" y="188"/>
                    <a:pt x="309" y="188"/>
                    <a:pt x="309" y="188"/>
                  </a:cubicBezTo>
                  <a:cubicBezTo>
                    <a:pt x="309" y="188"/>
                    <a:pt x="309" y="188"/>
                    <a:pt x="309" y="188"/>
                  </a:cubicBezTo>
                  <a:cubicBezTo>
                    <a:pt x="309" y="188"/>
                    <a:pt x="309" y="188"/>
                    <a:pt x="309" y="188"/>
                  </a:cubicBezTo>
                  <a:cubicBezTo>
                    <a:pt x="309" y="187"/>
                    <a:pt x="309" y="187"/>
                    <a:pt x="309" y="187"/>
                  </a:cubicBezTo>
                  <a:cubicBezTo>
                    <a:pt x="309" y="187"/>
                    <a:pt x="309" y="187"/>
                    <a:pt x="309" y="187"/>
                  </a:cubicBezTo>
                  <a:cubicBezTo>
                    <a:pt x="308" y="188"/>
                    <a:pt x="308" y="188"/>
                    <a:pt x="308" y="188"/>
                  </a:cubicBezTo>
                  <a:cubicBezTo>
                    <a:pt x="308" y="188"/>
                    <a:pt x="308" y="188"/>
                    <a:pt x="308" y="188"/>
                  </a:cubicBezTo>
                  <a:cubicBezTo>
                    <a:pt x="308" y="188"/>
                    <a:pt x="308" y="188"/>
                    <a:pt x="308" y="188"/>
                  </a:cubicBezTo>
                  <a:cubicBezTo>
                    <a:pt x="308" y="188"/>
                    <a:pt x="308" y="188"/>
                    <a:pt x="308" y="188"/>
                  </a:cubicBezTo>
                  <a:cubicBezTo>
                    <a:pt x="308" y="187"/>
                    <a:pt x="308" y="187"/>
                    <a:pt x="308" y="187"/>
                  </a:cubicBezTo>
                  <a:cubicBezTo>
                    <a:pt x="308" y="187"/>
                    <a:pt x="308" y="187"/>
                    <a:pt x="308" y="187"/>
                  </a:cubicBezTo>
                  <a:cubicBezTo>
                    <a:pt x="308" y="187"/>
                    <a:pt x="308" y="187"/>
                    <a:pt x="308" y="187"/>
                  </a:cubicBezTo>
                  <a:cubicBezTo>
                    <a:pt x="308" y="186"/>
                    <a:pt x="308" y="186"/>
                    <a:pt x="308" y="186"/>
                  </a:cubicBezTo>
                  <a:cubicBezTo>
                    <a:pt x="308" y="186"/>
                    <a:pt x="308" y="186"/>
                    <a:pt x="308" y="186"/>
                  </a:cubicBezTo>
                  <a:cubicBezTo>
                    <a:pt x="308" y="186"/>
                    <a:pt x="308" y="186"/>
                    <a:pt x="308" y="186"/>
                  </a:cubicBezTo>
                  <a:cubicBezTo>
                    <a:pt x="308" y="186"/>
                    <a:pt x="308" y="186"/>
                    <a:pt x="308" y="186"/>
                  </a:cubicBezTo>
                  <a:cubicBezTo>
                    <a:pt x="307" y="186"/>
                    <a:pt x="307" y="186"/>
                    <a:pt x="307" y="186"/>
                  </a:cubicBezTo>
                  <a:cubicBezTo>
                    <a:pt x="307" y="187"/>
                    <a:pt x="307" y="187"/>
                    <a:pt x="307" y="187"/>
                  </a:cubicBezTo>
                  <a:cubicBezTo>
                    <a:pt x="307" y="187"/>
                    <a:pt x="307" y="187"/>
                    <a:pt x="307" y="187"/>
                  </a:cubicBezTo>
                  <a:cubicBezTo>
                    <a:pt x="306" y="187"/>
                    <a:pt x="306" y="187"/>
                    <a:pt x="306" y="187"/>
                  </a:cubicBezTo>
                  <a:cubicBezTo>
                    <a:pt x="306" y="187"/>
                    <a:pt x="306" y="187"/>
                    <a:pt x="306" y="187"/>
                  </a:cubicBezTo>
                  <a:cubicBezTo>
                    <a:pt x="306" y="186"/>
                    <a:pt x="306" y="186"/>
                    <a:pt x="306" y="186"/>
                  </a:cubicBezTo>
                  <a:cubicBezTo>
                    <a:pt x="306" y="186"/>
                    <a:pt x="306" y="186"/>
                    <a:pt x="306" y="186"/>
                  </a:cubicBezTo>
                  <a:cubicBezTo>
                    <a:pt x="306" y="185"/>
                    <a:pt x="306" y="185"/>
                    <a:pt x="306" y="185"/>
                  </a:cubicBezTo>
                  <a:cubicBezTo>
                    <a:pt x="307" y="185"/>
                    <a:pt x="307" y="185"/>
                    <a:pt x="307" y="185"/>
                  </a:cubicBezTo>
                  <a:cubicBezTo>
                    <a:pt x="307" y="185"/>
                    <a:pt x="307" y="185"/>
                    <a:pt x="307" y="185"/>
                  </a:cubicBezTo>
                  <a:cubicBezTo>
                    <a:pt x="307" y="185"/>
                    <a:pt x="307" y="185"/>
                    <a:pt x="307" y="185"/>
                  </a:cubicBezTo>
                  <a:cubicBezTo>
                    <a:pt x="307" y="185"/>
                    <a:pt x="307" y="185"/>
                    <a:pt x="307" y="185"/>
                  </a:cubicBezTo>
                  <a:cubicBezTo>
                    <a:pt x="307" y="185"/>
                    <a:pt x="307" y="185"/>
                    <a:pt x="307" y="185"/>
                  </a:cubicBezTo>
                  <a:cubicBezTo>
                    <a:pt x="306" y="185"/>
                    <a:pt x="306" y="185"/>
                    <a:pt x="306" y="185"/>
                  </a:cubicBezTo>
                  <a:cubicBezTo>
                    <a:pt x="306" y="185"/>
                    <a:pt x="306" y="185"/>
                    <a:pt x="306" y="185"/>
                  </a:cubicBezTo>
                  <a:cubicBezTo>
                    <a:pt x="305" y="184"/>
                    <a:pt x="305" y="184"/>
                    <a:pt x="305" y="184"/>
                  </a:cubicBezTo>
                  <a:cubicBezTo>
                    <a:pt x="306" y="184"/>
                    <a:pt x="306" y="184"/>
                    <a:pt x="306" y="184"/>
                  </a:cubicBezTo>
                  <a:cubicBezTo>
                    <a:pt x="306" y="184"/>
                    <a:pt x="306" y="184"/>
                    <a:pt x="306" y="184"/>
                  </a:cubicBezTo>
                  <a:cubicBezTo>
                    <a:pt x="307" y="183"/>
                    <a:pt x="307" y="183"/>
                    <a:pt x="307" y="183"/>
                  </a:cubicBezTo>
                  <a:cubicBezTo>
                    <a:pt x="306" y="183"/>
                    <a:pt x="306" y="183"/>
                    <a:pt x="306" y="183"/>
                  </a:cubicBezTo>
                  <a:cubicBezTo>
                    <a:pt x="306" y="183"/>
                    <a:pt x="306" y="183"/>
                    <a:pt x="306" y="183"/>
                  </a:cubicBezTo>
                  <a:cubicBezTo>
                    <a:pt x="306" y="183"/>
                    <a:pt x="306" y="183"/>
                    <a:pt x="306" y="183"/>
                  </a:cubicBezTo>
                  <a:cubicBezTo>
                    <a:pt x="305" y="183"/>
                    <a:pt x="305" y="183"/>
                    <a:pt x="305" y="183"/>
                  </a:cubicBezTo>
                  <a:cubicBezTo>
                    <a:pt x="306" y="183"/>
                    <a:pt x="306" y="183"/>
                    <a:pt x="306" y="183"/>
                  </a:cubicBezTo>
                  <a:cubicBezTo>
                    <a:pt x="306" y="182"/>
                    <a:pt x="306" y="182"/>
                    <a:pt x="306" y="182"/>
                  </a:cubicBezTo>
                  <a:cubicBezTo>
                    <a:pt x="307" y="182"/>
                    <a:pt x="307" y="182"/>
                    <a:pt x="307" y="182"/>
                  </a:cubicBezTo>
                  <a:cubicBezTo>
                    <a:pt x="307" y="182"/>
                    <a:pt x="307" y="182"/>
                    <a:pt x="307" y="182"/>
                  </a:cubicBezTo>
                  <a:cubicBezTo>
                    <a:pt x="306" y="182"/>
                    <a:pt x="306" y="182"/>
                    <a:pt x="306" y="182"/>
                  </a:cubicBezTo>
                  <a:cubicBezTo>
                    <a:pt x="305" y="182"/>
                    <a:pt x="305" y="182"/>
                    <a:pt x="305" y="182"/>
                  </a:cubicBezTo>
                  <a:cubicBezTo>
                    <a:pt x="305" y="182"/>
                    <a:pt x="305" y="182"/>
                    <a:pt x="305" y="182"/>
                  </a:cubicBezTo>
                  <a:cubicBezTo>
                    <a:pt x="305" y="182"/>
                    <a:pt x="305" y="182"/>
                    <a:pt x="305" y="182"/>
                  </a:cubicBezTo>
                  <a:cubicBezTo>
                    <a:pt x="306" y="181"/>
                    <a:pt x="306" y="181"/>
                    <a:pt x="306" y="181"/>
                  </a:cubicBezTo>
                  <a:cubicBezTo>
                    <a:pt x="306" y="181"/>
                    <a:pt x="306" y="181"/>
                    <a:pt x="306" y="181"/>
                  </a:cubicBezTo>
                  <a:cubicBezTo>
                    <a:pt x="307" y="181"/>
                    <a:pt x="307" y="181"/>
                    <a:pt x="307" y="181"/>
                  </a:cubicBezTo>
                  <a:cubicBezTo>
                    <a:pt x="308" y="180"/>
                    <a:pt x="308" y="180"/>
                    <a:pt x="308" y="180"/>
                  </a:cubicBezTo>
                  <a:cubicBezTo>
                    <a:pt x="308" y="180"/>
                    <a:pt x="308" y="180"/>
                    <a:pt x="308" y="180"/>
                  </a:cubicBezTo>
                  <a:cubicBezTo>
                    <a:pt x="309" y="179"/>
                    <a:pt x="309" y="179"/>
                    <a:pt x="309" y="179"/>
                  </a:cubicBezTo>
                  <a:cubicBezTo>
                    <a:pt x="309" y="179"/>
                    <a:pt x="309" y="179"/>
                    <a:pt x="309" y="179"/>
                  </a:cubicBezTo>
                  <a:cubicBezTo>
                    <a:pt x="310" y="178"/>
                    <a:pt x="310" y="178"/>
                    <a:pt x="310" y="178"/>
                  </a:cubicBezTo>
                  <a:cubicBezTo>
                    <a:pt x="310" y="178"/>
                    <a:pt x="310" y="178"/>
                    <a:pt x="310" y="178"/>
                  </a:cubicBezTo>
                  <a:cubicBezTo>
                    <a:pt x="309" y="178"/>
                    <a:pt x="309" y="178"/>
                    <a:pt x="309" y="178"/>
                  </a:cubicBezTo>
                  <a:cubicBezTo>
                    <a:pt x="309" y="179"/>
                    <a:pt x="309" y="179"/>
                    <a:pt x="309" y="179"/>
                  </a:cubicBezTo>
                  <a:cubicBezTo>
                    <a:pt x="308" y="179"/>
                    <a:pt x="308" y="179"/>
                    <a:pt x="308" y="179"/>
                  </a:cubicBezTo>
                  <a:cubicBezTo>
                    <a:pt x="308" y="180"/>
                    <a:pt x="308" y="180"/>
                    <a:pt x="308" y="180"/>
                  </a:cubicBezTo>
                  <a:cubicBezTo>
                    <a:pt x="307" y="180"/>
                    <a:pt x="307" y="180"/>
                    <a:pt x="307" y="180"/>
                  </a:cubicBezTo>
                  <a:cubicBezTo>
                    <a:pt x="306" y="180"/>
                    <a:pt x="306" y="180"/>
                    <a:pt x="306" y="180"/>
                  </a:cubicBezTo>
                  <a:cubicBezTo>
                    <a:pt x="305" y="181"/>
                    <a:pt x="305" y="181"/>
                    <a:pt x="305" y="181"/>
                  </a:cubicBezTo>
                  <a:cubicBezTo>
                    <a:pt x="304" y="181"/>
                    <a:pt x="304" y="181"/>
                    <a:pt x="304" y="181"/>
                  </a:cubicBezTo>
                  <a:cubicBezTo>
                    <a:pt x="304" y="181"/>
                    <a:pt x="304" y="181"/>
                    <a:pt x="304" y="181"/>
                  </a:cubicBezTo>
                  <a:cubicBezTo>
                    <a:pt x="304" y="180"/>
                    <a:pt x="304" y="180"/>
                    <a:pt x="304" y="180"/>
                  </a:cubicBezTo>
                  <a:cubicBezTo>
                    <a:pt x="305" y="179"/>
                    <a:pt x="305" y="179"/>
                    <a:pt x="305" y="179"/>
                  </a:cubicBezTo>
                  <a:cubicBezTo>
                    <a:pt x="306" y="179"/>
                    <a:pt x="306" y="179"/>
                    <a:pt x="306" y="179"/>
                  </a:cubicBezTo>
                  <a:cubicBezTo>
                    <a:pt x="306" y="178"/>
                    <a:pt x="306" y="178"/>
                    <a:pt x="306" y="178"/>
                  </a:cubicBezTo>
                  <a:cubicBezTo>
                    <a:pt x="306" y="178"/>
                    <a:pt x="306" y="178"/>
                    <a:pt x="306" y="178"/>
                  </a:cubicBezTo>
                  <a:cubicBezTo>
                    <a:pt x="306" y="178"/>
                    <a:pt x="306" y="178"/>
                    <a:pt x="306" y="178"/>
                  </a:cubicBezTo>
                  <a:cubicBezTo>
                    <a:pt x="306" y="178"/>
                    <a:pt x="306" y="178"/>
                    <a:pt x="306" y="178"/>
                  </a:cubicBezTo>
                  <a:cubicBezTo>
                    <a:pt x="304" y="179"/>
                    <a:pt x="304" y="179"/>
                    <a:pt x="304" y="179"/>
                  </a:cubicBezTo>
                  <a:cubicBezTo>
                    <a:pt x="303" y="180"/>
                    <a:pt x="303" y="180"/>
                    <a:pt x="303" y="180"/>
                  </a:cubicBezTo>
                  <a:cubicBezTo>
                    <a:pt x="303" y="179"/>
                    <a:pt x="303" y="179"/>
                    <a:pt x="303" y="179"/>
                  </a:cubicBezTo>
                  <a:cubicBezTo>
                    <a:pt x="303" y="179"/>
                    <a:pt x="303" y="179"/>
                    <a:pt x="303" y="179"/>
                  </a:cubicBezTo>
                  <a:cubicBezTo>
                    <a:pt x="303" y="179"/>
                    <a:pt x="303" y="179"/>
                    <a:pt x="303" y="179"/>
                  </a:cubicBezTo>
                  <a:cubicBezTo>
                    <a:pt x="303" y="178"/>
                    <a:pt x="303" y="178"/>
                    <a:pt x="303" y="178"/>
                  </a:cubicBezTo>
                  <a:cubicBezTo>
                    <a:pt x="302" y="178"/>
                    <a:pt x="302" y="178"/>
                    <a:pt x="302" y="178"/>
                  </a:cubicBezTo>
                  <a:cubicBezTo>
                    <a:pt x="302" y="178"/>
                    <a:pt x="302" y="178"/>
                    <a:pt x="302" y="178"/>
                  </a:cubicBezTo>
                  <a:cubicBezTo>
                    <a:pt x="302" y="178"/>
                    <a:pt x="302" y="178"/>
                    <a:pt x="302" y="178"/>
                  </a:cubicBezTo>
                  <a:cubicBezTo>
                    <a:pt x="302" y="178"/>
                    <a:pt x="302" y="178"/>
                    <a:pt x="302" y="178"/>
                  </a:cubicBezTo>
                  <a:cubicBezTo>
                    <a:pt x="302" y="177"/>
                    <a:pt x="302" y="177"/>
                    <a:pt x="302" y="177"/>
                  </a:cubicBezTo>
                  <a:cubicBezTo>
                    <a:pt x="302" y="177"/>
                    <a:pt x="302" y="177"/>
                    <a:pt x="302" y="177"/>
                  </a:cubicBezTo>
                  <a:cubicBezTo>
                    <a:pt x="302" y="177"/>
                    <a:pt x="302" y="177"/>
                    <a:pt x="302" y="177"/>
                  </a:cubicBezTo>
                  <a:cubicBezTo>
                    <a:pt x="302" y="177"/>
                    <a:pt x="302" y="177"/>
                    <a:pt x="302" y="177"/>
                  </a:cubicBezTo>
                  <a:cubicBezTo>
                    <a:pt x="302" y="176"/>
                    <a:pt x="302" y="176"/>
                    <a:pt x="302" y="176"/>
                  </a:cubicBezTo>
                  <a:cubicBezTo>
                    <a:pt x="302" y="176"/>
                    <a:pt x="302" y="176"/>
                    <a:pt x="302" y="176"/>
                  </a:cubicBezTo>
                  <a:cubicBezTo>
                    <a:pt x="302" y="176"/>
                    <a:pt x="302" y="176"/>
                    <a:pt x="302" y="176"/>
                  </a:cubicBezTo>
                  <a:cubicBezTo>
                    <a:pt x="302" y="175"/>
                    <a:pt x="302" y="175"/>
                    <a:pt x="302" y="175"/>
                  </a:cubicBezTo>
                  <a:cubicBezTo>
                    <a:pt x="301" y="175"/>
                    <a:pt x="301" y="175"/>
                    <a:pt x="301" y="175"/>
                  </a:cubicBezTo>
                  <a:cubicBezTo>
                    <a:pt x="301" y="175"/>
                    <a:pt x="301" y="175"/>
                    <a:pt x="301" y="175"/>
                  </a:cubicBezTo>
                  <a:cubicBezTo>
                    <a:pt x="301" y="176"/>
                    <a:pt x="301" y="176"/>
                    <a:pt x="301" y="176"/>
                  </a:cubicBezTo>
                  <a:cubicBezTo>
                    <a:pt x="301" y="176"/>
                    <a:pt x="301" y="176"/>
                    <a:pt x="301" y="176"/>
                  </a:cubicBezTo>
                  <a:cubicBezTo>
                    <a:pt x="301" y="176"/>
                    <a:pt x="301" y="176"/>
                    <a:pt x="301" y="176"/>
                  </a:cubicBezTo>
                  <a:cubicBezTo>
                    <a:pt x="300" y="176"/>
                    <a:pt x="300" y="176"/>
                    <a:pt x="300" y="176"/>
                  </a:cubicBezTo>
                  <a:cubicBezTo>
                    <a:pt x="300" y="175"/>
                    <a:pt x="300" y="175"/>
                    <a:pt x="300" y="175"/>
                  </a:cubicBezTo>
                  <a:cubicBezTo>
                    <a:pt x="299" y="175"/>
                    <a:pt x="299" y="175"/>
                    <a:pt x="299" y="175"/>
                  </a:cubicBezTo>
                  <a:cubicBezTo>
                    <a:pt x="300" y="176"/>
                    <a:pt x="300" y="176"/>
                    <a:pt x="300" y="176"/>
                  </a:cubicBezTo>
                  <a:cubicBezTo>
                    <a:pt x="300" y="177"/>
                    <a:pt x="300" y="177"/>
                    <a:pt x="300" y="177"/>
                  </a:cubicBezTo>
                  <a:cubicBezTo>
                    <a:pt x="300" y="177"/>
                    <a:pt x="300" y="177"/>
                    <a:pt x="300" y="177"/>
                  </a:cubicBezTo>
                  <a:cubicBezTo>
                    <a:pt x="300" y="177"/>
                    <a:pt x="300" y="177"/>
                    <a:pt x="300" y="177"/>
                  </a:cubicBezTo>
                  <a:cubicBezTo>
                    <a:pt x="300" y="177"/>
                    <a:pt x="300" y="177"/>
                    <a:pt x="300" y="177"/>
                  </a:cubicBezTo>
                  <a:cubicBezTo>
                    <a:pt x="300" y="178"/>
                    <a:pt x="300" y="178"/>
                    <a:pt x="300" y="178"/>
                  </a:cubicBezTo>
                  <a:cubicBezTo>
                    <a:pt x="299" y="178"/>
                    <a:pt x="299" y="178"/>
                    <a:pt x="299" y="178"/>
                  </a:cubicBezTo>
                  <a:cubicBezTo>
                    <a:pt x="299" y="177"/>
                    <a:pt x="299" y="177"/>
                    <a:pt x="299" y="177"/>
                  </a:cubicBezTo>
                  <a:cubicBezTo>
                    <a:pt x="299" y="177"/>
                    <a:pt x="299" y="177"/>
                    <a:pt x="299" y="177"/>
                  </a:cubicBezTo>
                  <a:cubicBezTo>
                    <a:pt x="298" y="176"/>
                    <a:pt x="298" y="176"/>
                    <a:pt x="298" y="176"/>
                  </a:cubicBezTo>
                  <a:cubicBezTo>
                    <a:pt x="298" y="177"/>
                    <a:pt x="298" y="177"/>
                    <a:pt x="298" y="177"/>
                  </a:cubicBezTo>
                  <a:cubicBezTo>
                    <a:pt x="298" y="177"/>
                    <a:pt x="298" y="177"/>
                    <a:pt x="298" y="177"/>
                  </a:cubicBezTo>
                  <a:cubicBezTo>
                    <a:pt x="298" y="177"/>
                    <a:pt x="298" y="177"/>
                    <a:pt x="298" y="177"/>
                  </a:cubicBezTo>
                  <a:cubicBezTo>
                    <a:pt x="298" y="178"/>
                    <a:pt x="298" y="178"/>
                    <a:pt x="298" y="178"/>
                  </a:cubicBezTo>
                  <a:cubicBezTo>
                    <a:pt x="299" y="178"/>
                    <a:pt x="299" y="178"/>
                    <a:pt x="299" y="178"/>
                  </a:cubicBezTo>
                  <a:cubicBezTo>
                    <a:pt x="299" y="179"/>
                    <a:pt x="299" y="179"/>
                    <a:pt x="299" y="179"/>
                  </a:cubicBezTo>
                  <a:cubicBezTo>
                    <a:pt x="300" y="179"/>
                    <a:pt x="300" y="179"/>
                    <a:pt x="300" y="179"/>
                  </a:cubicBezTo>
                  <a:cubicBezTo>
                    <a:pt x="299" y="180"/>
                    <a:pt x="299" y="180"/>
                    <a:pt x="299" y="180"/>
                  </a:cubicBezTo>
                  <a:cubicBezTo>
                    <a:pt x="300" y="180"/>
                    <a:pt x="300" y="180"/>
                    <a:pt x="300" y="180"/>
                  </a:cubicBezTo>
                  <a:cubicBezTo>
                    <a:pt x="300" y="180"/>
                    <a:pt x="300" y="180"/>
                    <a:pt x="300" y="180"/>
                  </a:cubicBezTo>
                  <a:cubicBezTo>
                    <a:pt x="299" y="181"/>
                    <a:pt x="299" y="181"/>
                    <a:pt x="299" y="181"/>
                  </a:cubicBezTo>
                  <a:cubicBezTo>
                    <a:pt x="298" y="180"/>
                    <a:pt x="298" y="180"/>
                    <a:pt x="298" y="180"/>
                  </a:cubicBezTo>
                  <a:cubicBezTo>
                    <a:pt x="298" y="180"/>
                    <a:pt x="298" y="180"/>
                    <a:pt x="298" y="180"/>
                  </a:cubicBezTo>
                  <a:cubicBezTo>
                    <a:pt x="298" y="181"/>
                    <a:pt x="298" y="181"/>
                    <a:pt x="298" y="181"/>
                  </a:cubicBezTo>
                  <a:cubicBezTo>
                    <a:pt x="297" y="181"/>
                    <a:pt x="297" y="181"/>
                    <a:pt x="297" y="181"/>
                  </a:cubicBezTo>
                  <a:cubicBezTo>
                    <a:pt x="297" y="180"/>
                    <a:pt x="297" y="180"/>
                    <a:pt x="297" y="180"/>
                  </a:cubicBezTo>
                  <a:cubicBezTo>
                    <a:pt x="297" y="179"/>
                    <a:pt x="297" y="179"/>
                    <a:pt x="297" y="179"/>
                  </a:cubicBezTo>
                  <a:cubicBezTo>
                    <a:pt x="297" y="179"/>
                    <a:pt x="297" y="179"/>
                    <a:pt x="297" y="179"/>
                  </a:cubicBezTo>
                  <a:cubicBezTo>
                    <a:pt x="297" y="178"/>
                    <a:pt x="297" y="178"/>
                    <a:pt x="297" y="178"/>
                  </a:cubicBezTo>
                  <a:cubicBezTo>
                    <a:pt x="296" y="178"/>
                    <a:pt x="296" y="178"/>
                    <a:pt x="296" y="178"/>
                  </a:cubicBezTo>
                  <a:cubicBezTo>
                    <a:pt x="295" y="178"/>
                    <a:pt x="295" y="178"/>
                    <a:pt x="295" y="178"/>
                  </a:cubicBezTo>
                  <a:cubicBezTo>
                    <a:pt x="295" y="178"/>
                    <a:pt x="295" y="178"/>
                    <a:pt x="295" y="178"/>
                  </a:cubicBezTo>
                  <a:cubicBezTo>
                    <a:pt x="295" y="177"/>
                    <a:pt x="295" y="177"/>
                    <a:pt x="295" y="177"/>
                  </a:cubicBezTo>
                  <a:cubicBezTo>
                    <a:pt x="294" y="177"/>
                    <a:pt x="294" y="177"/>
                    <a:pt x="294" y="177"/>
                  </a:cubicBezTo>
                  <a:cubicBezTo>
                    <a:pt x="294" y="177"/>
                    <a:pt x="294" y="177"/>
                    <a:pt x="294" y="177"/>
                  </a:cubicBezTo>
                  <a:cubicBezTo>
                    <a:pt x="293" y="177"/>
                    <a:pt x="293" y="177"/>
                    <a:pt x="293" y="177"/>
                  </a:cubicBezTo>
                  <a:cubicBezTo>
                    <a:pt x="293" y="178"/>
                    <a:pt x="293" y="178"/>
                    <a:pt x="293" y="178"/>
                  </a:cubicBezTo>
                  <a:cubicBezTo>
                    <a:pt x="294" y="178"/>
                    <a:pt x="294" y="178"/>
                    <a:pt x="294" y="178"/>
                  </a:cubicBezTo>
                  <a:cubicBezTo>
                    <a:pt x="295" y="178"/>
                    <a:pt x="295" y="178"/>
                    <a:pt x="295" y="178"/>
                  </a:cubicBezTo>
                  <a:cubicBezTo>
                    <a:pt x="296" y="178"/>
                    <a:pt x="296" y="178"/>
                    <a:pt x="296" y="178"/>
                  </a:cubicBezTo>
                  <a:cubicBezTo>
                    <a:pt x="296" y="179"/>
                    <a:pt x="296" y="179"/>
                    <a:pt x="296" y="179"/>
                  </a:cubicBezTo>
                  <a:cubicBezTo>
                    <a:pt x="295" y="180"/>
                    <a:pt x="295" y="180"/>
                    <a:pt x="295" y="180"/>
                  </a:cubicBezTo>
                  <a:cubicBezTo>
                    <a:pt x="295" y="180"/>
                    <a:pt x="295" y="180"/>
                    <a:pt x="295" y="180"/>
                  </a:cubicBezTo>
                  <a:cubicBezTo>
                    <a:pt x="296" y="180"/>
                    <a:pt x="296" y="180"/>
                    <a:pt x="296" y="180"/>
                  </a:cubicBezTo>
                  <a:cubicBezTo>
                    <a:pt x="296" y="180"/>
                    <a:pt x="296" y="180"/>
                    <a:pt x="296" y="180"/>
                  </a:cubicBezTo>
                  <a:cubicBezTo>
                    <a:pt x="296" y="181"/>
                    <a:pt x="296" y="181"/>
                    <a:pt x="296" y="181"/>
                  </a:cubicBezTo>
                  <a:cubicBezTo>
                    <a:pt x="296" y="181"/>
                    <a:pt x="296" y="181"/>
                    <a:pt x="296" y="181"/>
                  </a:cubicBezTo>
                  <a:cubicBezTo>
                    <a:pt x="297" y="181"/>
                    <a:pt x="297" y="181"/>
                    <a:pt x="297" y="181"/>
                  </a:cubicBezTo>
                  <a:cubicBezTo>
                    <a:pt x="297" y="181"/>
                    <a:pt x="297" y="181"/>
                    <a:pt x="297" y="181"/>
                  </a:cubicBezTo>
                  <a:cubicBezTo>
                    <a:pt x="296" y="182"/>
                    <a:pt x="296" y="182"/>
                    <a:pt x="296" y="182"/>
                  </a:cubicBezTo>
                  <a:cubicBezTo>
                    <a:pt x="295" y="183"/>
                    <a:pt x="295" y="183"/>
                    <a:pt x="295" y="183"/>
                  </a:cubicBezTo>
                  <a:cubicBezTo>
                    <a:pt x="294" y="184"/>
                    <a:pt x="294" y="184"/>
                    <a:pt x="294" y="184"/>
                  </a:cubicBezTo>
                  <a:cubicBezTo>
                    <a:pt x="296" y="183"/>
                    <a:pt x="296" y="183"/>
                    <a:pt x="296" y="183"/>
                  </a:cubicBezTo>
                  <a:cubicBezTo>
                    <a:pt x="296" y="183"/>
                    <a:pt x="296" y="183"/>
                    <a:pt x="296" y="183"/>
                  </a:cubicBezTo>
                  <a:cubicBezTo>
                    <a:pt x="297" y="182"/>
                    <a:pt x="297" y="182"/>
                    <a:pt x="297" y="182"/>
                  </a:cubicBezTo>
                  <a:cubicBezTo>
                    <a:pt x="298" y="182"/>
                    <a:pt x="298" y="182"/>
                    <a:pt x="298" y="182"/>
                  </a:cubicBezTo>
                  <a:cubicBezTo>
                    <a:pt x="298" y="183"/>
                    <a:pt x="298" y="183"/>
                    <a:pt x="298" y="183"/>
                  </a:cubicBezTo>
                  <a:cubicBezTo>
                    <a:pt x="298" y="183"/>
                    <a:pt x="298" y="183"/>
                    <a:pt x="298" y="183"/>
                  </a:cubicBezTo>
                  <a:cubicBezTo>
                    <a:pt x="297" y="183"/>
                    <a:pt x="297" y="183"/>
                    <a:pt x="297" y="183"/>
                  </a:cubicBezTo>
                  <a:cubicBezTo>
                    <a:pt x="297" y="184"/>
                    <a:pt x="297" y="184"/>
                    <a:pt x="297" y="184"/>
                  </a:cubicBezTo>
                  <a:cubicBezTo>
                    <a:pt x="297" y="184"/>
                    <a:pt x="297" y="184"/>
                    <a:pt x="297" y="184"/>
                  </a:cubicBezTo>
                  <a:cubicBezTo>
                    <a:pt x="298" y="184"/>
                    <a:pt x="298" y="184"/>
                    <a:pt x="298" y="184"/>
                  </a:cubicBezTo>
                  <a:cubicBezTo>
                    <a:pt x="299" y="185"/>
                    <a:pt x="299" y="185"/>
                    <a:pt x="299" y="185"/>
                  </a:cubicBezTo>
                  <a:cubicBezTo>
                    <a:pt x="298" y="185"/>
                    <a:pt x="298" y="185"/>
                    <a:pt x="298" y="185"/>
                  </a:cubicBezTo>
                  <a:cubicBezTo>
                    <a:pt x="297" y="185"/>
                    <a:pt x="297" y="185"/>
                    <a:pt x="297" y="185"/>
                  </a:cubicBezTo>
                  <a:cubicBezTo>
                    <a:pt x="297" y="185"/>
                    <a:pt x="297" y="185"/>
                    <a:pt x="297" y="185"/>
                  </a:cubicBezTo>
                  <a:cubicBezTo>
                    <a:pt x="298" y="185"/>
                    <a:pt x="298" y="185"/>
                    <a:pt x="298" y="185"/>
                  </a:cubicBezTo>
                  <a:cubicBezTo>
                    <a:pt x="298" y="186"/>
                    <a:pt x="298" y="186"/>
                    <a:pt x="298" y="186"/>
                  </a:cubicBezTo>
                  <a:cubicBezTo>
                    <a:pt x="298" y="186"/>
                    <a:pt x="298" y="186"/>
                    <a:pt x="298" y="186"/>
                  </a:cubicBezTo>
                  <a:cubicBezTo>
                    <a:pt x="298" y="186"/>
                    <a:pt x="298" y="186"/>
                    <a:pt x="298" y="186"/>
                  </a:cubicBezTo>
                  <a:cubicBezTo>
                    <a:pt x="298" y="186"/>
                    <a:pt x="298" y="186"/>
                    <a:pt x="298" y="186"/>
                  </a:cubicBezTo>
                  <a:cubicBezTo>
                    <a:pt x="298" y="187"/>
                    <a:pt x="298" y="187"/>
                    <a:pt x="298" y="187"/>
                  </a:cubicBezTo>
                  <a:cubicBezTo>
                    <a:pt x="298" y="187"/>
                    <a:pt x="298" y="187"/>
                    <a:pt x="298" y="187"/>
                  </a:cubicBezTo>
                  <a:cubicBezTo>
                    <a:pt x="298" y="187"/>
                    <a:pt x="298" y="187"/>
                    <a:pt x="298" y="187"/>
                  </a:cubicBezTo>
                  <a:cubicBezTo>
                    <a:pt x="298" y="188"/>
                    <a:pt x="298" y="188"/>
                    <a:pt x="298" y="188"/>
                  </a:cubicBezTo>
                  <a:cubicBezTo>
                    <a:pt x="299" y="189"/>
                    <a:pt x="299" y="189"/>
                    <a:pt x="299" y="189"/>
                  </a:cubicBezTo>
                  <a:cubicBezTo>
                    <a:pt x="299" y="188"/>
                    <a:pt x="299" y="188"/>
                    <a:pt x="299" y="188"/>
                  </a:cubicBezTo>
                  <a:cubicBezTo>
                    <a:pt x="299" y="187"/>
                    <a:pt x="299" y="187"/>
                    <a:pt x="299" y="187"/>
                  </a:cubicBezTo>
                  <a:cubicBezTo>
                    <a:pt x="299" y="187"/>
                    <a:pt x="299" y="187"/>
                    <a:pt x="299" y="187"/>
                  </a:cubicBezTo>
                  <a:cubicBezTo>
                    <a:pt x="300" y="188"/>
                    <a:pt x="300" y="188"/>
                    <a:pt x="300" y="188"/>
                  </a:cubicBezTo>
                  <a:cubicBezTo>
                    <a:pt x="300" y="188"/>
                    <a:pt x="300" y="188"/>
                    <a:pt x="300" y="188"/>
                  </a:cubicBezTo>
                  <a:cubicBezTo>
                    <a:pt x="300" y="189"/>
                    <a:pt x="300" y="189"/>
                    <a:pt x="300" y="189"/>
                  </a:cubicBezTo>
                  <a:cubicBezTo>
                    <a:pt x="300" y="189"/>
                    <a:pt x="300" y="189"/>
                    <a:pt x="300" y="189"/>
                  </a:cubicBezTo>
                  <a:cubicBezTo>
                    <a:pt x="300" y="189"/>
                    <a:pt x="300" y="189"/>
                    <a:pt x="300" y="189"/>
                  </a:cubicBezTo>
                  <a:cubicBezTo>
                    <a:pt x="300" y="190"/>
                    <a:pt x="300" y="190"/>
                    <a:pt x="300" y="190"/>
                  </a:cubicBezTo>
                  <a:cubicBezTo>
                    <a:pt x="301" y="190"/>
                    <a:pt x="301" y="190"/>
                    <a:pt x="301" y="190"/>
                  </a:cubicBezTo>
                  <a:cubicBezTo>
                    <a:pt x="301" y="189"/>
                    <a:pt x="301" y="189"/>
                    <a:pt x="301" y="189"/>
                  </a:cubicBezTo>
                  <a:cubicBezTo>
                    <a:pt x="301" y="190"/>
                    <a:pt x="301" y="190"/>
                    <a:pt x="301" y="190"/>
                  </a:cubicBezTo>
                  <a:cubicBezTo>
                    <a:pt x="301" y="189"/>
                    <a:pt x="301" y="189"/>
                    <a:pt x="301" y="189"/>
                  </a:cubicBezTo>
                  <a:cubicBezTo>
                    <a:pt x="301" y="189"/>
                    <a:pt x="301" y="189"/>
                    <a:pt x="301" y="189"/>
                  </a:cubicBezTo>
                  <a:cubicBezTo>
                    <a:pt x="302" y="189"/>
                    <a:pt x="302" y="189"/>
                    <a:pt x="302" y="189"/>
                  </a:cubicBezTo>
                  <a:cubicBezTo>
                    <a:pt x="302" y="190"/>
                    <a:pt x="302" y="190"/>
                    <a:pt x="302" y="190"/>
                  </a:cubicBezTo>
                  <a:cubicBezTo>
                    <a:pt x="302" y="190"/>
                    <a:pt x="302" y="190"/>
                    <a:pt x="302" y="190"/>
                  </a:cubicBezTo>
                  <a:cubicBezTo>
                    <a:pt x="302" y="191"/>
                    <a:pt x="302" y="191"/>
                    <a:pt x="302" y="191"/>
                  </a:cubicBezTo>
                  <a:cubicBezTo>
                    <a:pt x="301" y="191"/>
                    <a:pt x="301" y="191"/>
                    <a:pt x="301" y="191"/>
                  </a:cubicBezTo>
                  <a:cubicBezTo>
                    <a:pt x="301" y="191"/>
                    <a:pt x="301" y="191"/>
                    <a:pt x="301" y="191"/>
                  </a:cubicBezTo>
                  <a:cubicBezTo>
                    <a:pt x="302" y="192"/>
                    <a:pt x="302" y="192"/>
                    <a:pt x="302" y="192"/>
                  </a:cubicBezTo>
                  <a:cubicBezTo>
                    <a:pt x="303" y="192"/>
                    <a:pt x="303" y="192"/>
                    <a:pt x="303" y="192"/>
                  </a:cubicBezTo>
                  <a:cubicBezTo>
                    <a:pt x="303" y="191"/>
                    <a:pt x="303" y="191"/>
                    <a:pt x="303" y="191"/>
                  </a:cubicBezTo>
                  <a:cubicBezTo>
                    <a:pt x="304" y="192"/>
                    <a:pt x="304" y="192"/>
                    <a:pt x="304" y="192"/>
                  </a:cubicBezTo>
                  <a:cubicBezTo>
                    <a:pt x="303" y="192"/>
                    <a:pt x="303" y="192"/>
                    <a:pt x="303" y="192"/>
                  </a:cubicBezTo>
                  <a:cubicBezTo>
                    <a:pt x="303" y="192"/>
                    <a:pt x="303" y="192"/>
                    <a:pt x="303" y="192"/>
                  </a:cubicBezTo>
                  <a:cubicBezTo>
                    <a:pt x="302" y="193"/>
                    <a:pt x="302" y="193"/>
                    <a:pt x="302" y="193"/>
                  </a:cubicBezTo>
                  <a:cubicBezTo>
                    <a:pt x="302" y="193"/>
                    <a:pt x="302" y="193"/>
                    <a:pt x="302" y="193"/>
                  </a:cubicBezTo>
                  <a:cubicBezTo>
                    <a:pt x="303" y="194"/>
                    <a:pt x="303" y="194"/>
                    <a:pt x="303" y="194"/>
                  </a:cubicBezTo>
                  <a:cubicBezTo>
                    <a:pt x="303" y="195"/>
                    <a:pt x="303" y="195"/>
                    <a:pt x="303" y="195"/>
                  </a:cubicBezTo>
                  <a:cubicBezTo>
                    <a:pt x="303" y="195"/>
                    <a:pt x="303" y="195"/>
                    <a:pt x="303" y="195"/>
                  </a:cubicBezTo>
                  <a:cubicBezTo>
                    <a:pt x="303" y="196"/>
                    <a:pt x="303" y="196"/>
                    <a:pt x="303" y="196"/>
                  </a:cubicBezTo>
                  <a:cubicBezTo>
                    <a:pt x="304" y="197"/>
                    <a:pt x="304" y="197"/>
                    <a:pt x="304" y="197"/>
                  </a:cubicBezTo>
                  <a:cubicBezTo>
                    <a:pt x="304" y="197"/>
                    <a:pt x="304" y="197"/>
                    <a:pt x="304" y="197"/>
                  </a:cubicBezTo>
                  <a:cubicBezTo>
                    <a:pt x="304" y="198"/>
                    <a:pt x="304" y="198"/>
                    <a:pt x="304" y="198"/>
                  </a:cubicBezTo>
                  <a:cubicBezTo>
                    <a:pt x="304" y="199"/>
                    <a:pt x="304" y="199"/>
                    <a:pt x="304" y="199"/>
                  </a:cubicBezTo>
                  <a:cubicBezTo>
                    <a:pt x="303" y="199"/>
                    <a:pt x="303" y="199"/>
                    <a:pt x="303" y="199"/>
                  </a:cubicBezTo>
                  <a:cubicBezTo>
                    <a:pt x="304" y="200"/>
                    <a:pt x="304" y="200"/>
                    <a:pt x="304" y="200"/>
                  </a:cubicBezTo>
                  <a:cubicBezTo>
                    <a:pt x="303" y="201"/>
                    <a:pt x="303" y="201"/>
                    <a:pt x="303" y="201"/>
                  </a:cubicBezTo>
                  <a:cubicBezTo>
                    <a:pt x="302" y="199"/>
                    <a:pt x="302" y="199"/>
                    <a:pt x="302" y="199"/>
                  </a:cubicBezTo>
                  <a:cubicBezTo>
                    <a:pt x="302" y="199"/>
                    <a:pt x="302" y="199"/>
                    <a:pt x="302" y="199"/>
                  </a:cubicBezTo>
                  <a:cubicBezTo>
                    <a:pt x="302" y="198"/>
                    <a:pt x="302" y="198"/>
                    <a:pt x="302" y="198"/>
                  </a:cubicBezTo>
                  <a:cubicBezTo>
                    <a:pt x="302" y="197"/>
                    <a:pt x="302" y="197"/>
                    <a:pt x="302" y="197"/>
                  </a:cubicBezTo>
                  <a:cubicBezTo>
                    <a:pt x="302" y="198"/>
                    <a:pt x="302" y="198"/>
                    <a:pt x="302" y="198"/>
                  </a:cubicBezTo>
                  <a:cubicBezTo>
                    <a:pt x="302" y="199"/>
                    <a:pt x="302" y="199"/>
                    <a:pt x="302" y="199"/>
                  </a:cubicBezTo>
                  <a:cubicBezTo>
                    <a:pt x="302" y="200"/>
                    <a:pt x="302" y="200"/>
                    <a:pt x="302" y="200"/>
                  </a:cubicBezTo>
                  <a:cubicBezTo>
                    <a:pt x="302" y="201"/>
                    <a:pt x="302" y="201"/>
                    <a:pt x="302" y="201"/>
                  </a:cubicBezTo>
                  <a:cubicBezTo>
                    <a:pt x="302" y="202"/>
                    <a:pt x="302" y="202"/>
                    <a:pt x="302" y="202"/>
                  </a:cubicBezTo>
                  <a:cubicBezTo>
                    <a:pt x="302" y="203"/>
                    <a:pt x="302" y="203"/>
                    <a:pt x="302" y="203"/>
                  </a:cubicBezTo>
                  <a:cubicBezTo>
                    <a:pt x="302" y="203"/>
                    <a:pt x="302" y="203"/>
                    <a:pt x="302" y="203"/>
                  </a:cubicBezTo>
                  <a:cubicBezTo>
                    <a:pt x="301" y="203"/>
                    <a:pt x="301" y="203"/>
                    <a:pt x="301" y="203"/>
                  </a:cubicBezTo>
                  <a:cubicBezTo>
                    <a:pt x="301" y="202"/>
                    <a:pt x="301" y="202"/>
                    <a:pt x="301" y="202"/>
                  </a:cubicBezTo>
                  <a:cubicBezTo>
                    <a:pt x="300" y="202"/>
                    <a:pt x="300" y="202"/>
                    <a:pt x="300" y="202"/>
                  </a:cubicBezTo>
                  <a:cubicBezTo>
                    <a:pt x="301" y="204"/>
                    <a:pt x="301" y="204"/>
                    <a:pt x="301" y="204"/>
                  </a:cubicBezTo>
                  <a:cubicBezTo>
                    <a:pt x="300" y="205"/>
                    <a:pt x="300" y="205"/>
                    <a:pt x="300" y="205"/>
                  </a:cubicBezTo>
                  <a:cubicBezTo>
                    <a:pt x="301" y="205"/>
                    <a:pt x="301" y="205"/>
                    <a:pt x="301" y="205"/>
                  </a:cubicBezTo>
                  <a:cubicBezTo>
                    <a:pt x="301" y="205"/>
                    <a:pt x="301" y="205"/>
                    <a:pt x="301" y="205"/>
                  </a:cubicBezTo>
                  <a:cubicBezTo>
                    <a:pt x="300" y="205"/>
                    <a:pt x="300" y="205"/>
                    <a:pt x="300" y="205"/>
                  </a:cubicBezTo>
                  <a:cubicBezTo>
                    <a:pt x="299" y="205"/>
                    <a:pt x="299" y="205"/>
                    <a:pt x="299" y="205"/>
                  </a:cubicBezTo>
                  <a:cubicBezTo>
                    <a:pt x="299" y="204"/>
                    <a:pt x="299" y="204"/>
                    <a:pt x="299" y="204"/>
                  </a:cubicBezTo>
                  <a:cubicBezTo>
                    <a:pt x="299" y="203"/>
                    <a:pt x="299" y="203"/>
                    <a:pt x="299" y="203"/>
                  </a:cubicBezTo>
                  <a:cubicBezTo>
                    <a:pt x="299" y="202"/>
                    <a:pt x="299" y="202"/>
                    <a:pt x="299" y="202"/>
                  </a:cubicBezTo>
                  <a:cubicBezTo>
                    <a:pt x="299" y="203"/>
                    <a:pt x="299" y="203"/>
                    <a:pt x="299" y="203"/>
                  </a:cubicBezTo>
                  <a:cubicBezTo>
                    <a:pt x="298" y="203"/>
                    <a:pt x="298" y="203"/>
                    <a:pt x="298" y="203"/>
                  </a:cubicBezTo>
                  <a:cubicBezTo>
                    <a:pt x="298" y="202"/>
                    <a:pt x="298" y="202"/>
                    <a:pt x="298" y="202"/>
                  </a:cubicBezTo>
                  <a:cubicBezTo>
                    <a:pt x="298" y="201"/>
                    <a:pt x="298" y="201"/>
                    <a:pt x="298" y="201"/>
                  </a:cubicBezTo>
                  <a:cubicBezTo>
                    <a:pt x="298" y="202"/>
                    <a:pt x="298" y="202"/>
                    <a:pt x="298" y="202"/>
                  </a:cubicBezTo>
                  <a:cubicBezTo>
                    <a:pt x="298" y="202"/>
                    <a:pt x="298" y="202"/>
                    <a:pt x="298" y="202"/>
                  </a:cubicBezTo>
                  <a:cubicBezTo>
                    <a:pt x="297" y="202"/>
                    <a:pt x="297" y="202"/>
                    <a:pt x="297" y="202"/>
                  </a:cubicBezTo>
                  <a:cubicBezTo>
                    <a:pt x="297" y="201"/>
                    <a:pt x="297" y="201"/>
                    <a:pt x="297" y="201"/>
                  </a:cubicBezTo>
                  <a:cubicBezTo>
                    <a:pt x="297" y="201"/>
                    <a:pt x="297" y="201"/>
                    <a:pt x="297" y="201"/>
                  </a:cubicBezTo>
                  <a:cubicBezTo>
                    <a:pt x="297" y="201"/>
                    <a:pt x="297" y="201"/>
                    <a:pt x="297" y="201"/>
                  </a:cubicBezTo>
                  <a:cubicBezTo>
                    <a:pt x="297" y="201"/>
                    <a:pt x="297" y="201"/>
                    <a:pt x="297" y="201"/>
                  </a:cubicBezTo>
                  <a:cubicBezTo>
                    <a:pt x="297" y="201"/>
                    <a:pt x="297" y="201"/>
                    <a:pt x="297" y="201"/>
                  </a:cubicBezTo>
                  <a:cubicBezTo>
                    <a:pt x="297" y="202"/>
                    <a:pt x="297" y="202"/>
                    <a:pt x="297" y="202"/>
                  </a:cubicBezTo>
                  <a:cubicBezTo>
                    <a:pt x="296" y="201"/>
                    <a:pt x="296" y="201"/>
                    <a:pt x="296" y="201"/>
                  </a:cubicBezTo>
                  <a:cubicBezTo>
                    <a:pt x="296" y="201"/>
                    <a:pt x="296" y="201"/>
                    <a:pt x="296" y="201"/>
                  </a:cubicBezTo>
                  <a:cubicBezTo>
                    <a:pt x="296" y="201"/>
                    <a:pt x="296" y="201"/>
                    <a:pt x="296" y="201"/>
                  </a:cubicBezTo>
                  <a:cubicBezTo>
                    <a:pt x="296" y="200"/>
                    <a:pt x="296" y="200"/>
                    <a:pt x="296" y="200"/>
                  </a:cubicBezTo>
                  <a:cubicBezTo>
                    <a:pt x="295" y="199"/>
                    <a:pt x="295" y="199"/>
                    <a:pt x="295" y="199"/>
                  </a:cubicBezTo>
                  <a:cubicBezTo>
                    <a:pt x="295" y="198"/>
                    <a:pt x="295" y="198"/>
                    <a:pt x="295" y="198"/>
                  </a:cubicBezTo>
                  <a:cubicBezTo>
                    <a:pt x="295" y="199"/>
                    <a:pt x="295" y="199"/>
                    <a:pt x="295" y="199"/>
                  </a:cubicBezTo>
                  <a:cubicBezTo>
                    <a:pt x="295" y="200"/>
                    <a:pt x="295" y="200"/>
                    <a:pt x="295" y="200"/>
                  </a:cubicBezTo>
                  <a:cubicBezTo>
                    <a:pt x="295" y="201"/>
                    <a:pt x="295" y="201"/>
                    <a:pt x="295" y="201"/>
                  </a:cubicBezTo>
                  <a:cubicBezTo>
                    <a:pt x="295" y="201"/>
                    <a:pt x="295" y="201"/>
                    <a:pt x="295" y="201"/>
                  </a:cubicBezTo>
                  <a:cubicBezTo>
                    <a:pt x="294" y="200"/>
                    <a:pt x="294" y="200"/>
                    <a:pt x="294" y="200"/>
                  </a:cubicBezTo>
                  <a:cubicBezTo>
                    <a:pt x="294" y="199"/>
                    <a:pt x="294" y="199"/>
                    <a:pt x="294" y="199"/>
                  </a:cubicBezTo>
                  <a:cubicBezTo>
                    <a:pt x="294" y="199"/>
                    <a:pt x="294" y="199"/>
                    <a:pt x="294" y="199"/>
                  </a:cubicBezTo>
                  <a:cubicBezTo>
                    <a:pt x="293" y="199"/>
                    <a:pt x="293" y="199"/>
                    <a:pt x="293" y="199"/>
                  </a:cubicBezTo>
                  <a:cubicBezTo>
                    <a:pt x="293" y="198"/>
                    <a:pt x="293" y="198"/>
                    <a:pt x="293" y="198"/>
                  </a:cubicBezTo>
                  <a:cubicBezTo>
                    <a:pt x="292" y="197"/>
                    <a:pt x="292" y="197"/>
                    <a:pt x="292" y="197"/>
                  </a:cubicBezTo>
                  <a:cubicBezTo>
                    <a:pt x="292" y="197"/>
                    <a:pt x="292" y="197"/>
                    <a:pt x="292" y="197"/>
                  </a:cubicBezTo>
                  <a:cubicBezTo>
                    <a:pt x="292" y="196"/>
                    <a:pt x="292" y="196"/>
                    <a:pt x="292" y="196"/>
                  </a:cubicBezTo>
                  <a:cubicBezTo>
                    <a:pt x="291" y="197"/>
                    <a:pt x="291" y="197"/>
                    <a:pt x="291" y="197"/>
                  </a:cubicBezTo>
                  <a:cubicBezTo>
                    <a:pt x="291" y="197"/>
                    <a:pt x="291" y="197"/>
                    <a:pt x="291" y="197"/>
                  </a:cubicBezTo>
                  <a:cubicBezTo>
                    <a:pt x="292" y="198"/>
                    <a:pt x="292" y="198"/>
                    <a:pt x="292" y="198"/>
                  </a:cubicBezTo>
                  <a:cubicBezTo>
                    <a:pt x="292" y="199"/>
                    <a:pt x="292" y="199"/>
                    <a:pt x="292" y="199"/>
                  </a:cubicBezTo>
                  <a:cubicBezTo>
                    <a:pt x="291" y="198"/>
                    <a:pt x="291" y="198"/>
                    <a:pt x="291" y="198"/>
                  </a:cubicBezTo>
                  <a:cubicBezTo>
                    <a:pt x="291" y="198"/>
                    <a:pt x="291" y="198"/>
                    <a:pt x="291" y="198"/>
                  </a:cubicBezTo>
                  <a:cubicBezTo>
                    <a:pt x="291" y="197"/>
                    <a:pt x="291" y="197"/>
                    <a:pt x="291" y="197"/>
                  </a:cubicBezTo>
                  <a:cubicBezTo>
                    <a:pt x="290" y="197"/>
                    <a:pt x="290" y="197"/>
                    <a:pt x="290" y="197"/>
                  </a:cubicBezTo>
                  <a:cubicBezTo>
                    <a:pt x="289" y="196"/>
                    <a:pt x="289" y="196"/>
                    <a:pt x="289" y="196"/>
                  </a:cubicBezTo>
                  <a:cubicBezTo>
                    <a:pt x="289" y="195"/>
                    <a:pt x="289" y="195"/>
                    <a:pt x="289" y="195"/>
                  </a:cubicBezTo>
                  <a:cubicBezTo>
                    <a:pt x="288" y="195"/>
                    <a:pt x="288" y="195"/>
                    <a:pt x="288" y="195"/>
                  </a:cubicBezTo>
                  <a:cubicBezTo>
                    <a:pt x="288" y="196"/>
                    <a:pt x="288" y="196"/>
                    <a:pt x="288" y="196"/>
                  </a:cubicBezTo>
                  <a:cubicBezTo>
                    <a:pt x="287" y="195"/>
                    <a:pt x="287" y="195"/>
                    <a:pt x="287" y="195"/>
                  </a:cubicBezTo>
                  <a:cubicBezTo>
                    <a:pt x="287" y="196"/>
                    <a:pt x="287" y="196"/>
                    <a:pt x="287" y="196"/>
                  </a:cubicBezTo>
                  <a:cubicBezTo>
                    <a:pt x="288" y="197"/>
                    <a:pt x="288" y="197"/>
                    <a:pt x="288" y="197"/>
                  </a:cubicBezTo>
                  <a:cubicBezTo>
                    <a:pt x="289" y="198"/>
                    <a:pt x="289" y="198"/>
                    <a:pt x="289" y="198"/>
                  </a:cubicBezTo>
                  <a:cubicBezTo>
                    <a:pt x="289" y="198"/>
                    <a:pt x="289" y="198"/>
                    <a:pt x="289" y="198"/>
                  </a:cubicBezTo>
                  <a:cubicBezTo>
                    <a:pt x="289" y="199"/>
                    <a:pt x="289" y="199"/>
                    <a:pt x="289" y="199"/>
                  </a:cubicBezTo>
                  <a:cubicBezTo>
                    <a:pt x="289" y="200"/>
                    <a:pt x="289" y="200"/>
                    <a:pt x="289" y="200"/>
                  </a:cubicBezTo>
                  <a:cubicBezTo>
                    <a:pt x="289" y="200"/>
                    <a:pt x="289" y="200"/>
                    <a:pt x="289" y="200"/>
                  </a:cubicBezTo>
                  <a:cubicBezTo>
                    <a:pt x="290" y="200"/>
                    <a:pt x="290" y="200"/>
                    <a:pt x="290" y="200"/>
                  </a:cubicBezTo>
                  <a:cubicBezTo>
                    <a:pt x="291" y="200"/>
                    <a:pt x="291" y="200"/>
                    <a:pt x="291" y="200"/>
                  </a:cubicBezTo>
                  <a:cubicBezTo>
                    <a:pt x="291" y="201"/>
                    <a:pt x="291" y="201"/>
                    <a:pt x="291" y="201"/>
                  </a:cubicBezTo>
                  <a:cubicBezTo>
                    <a:pt x="291" y="201"/>
                    <a:pt x="291" y="201"/>
                    <a:pt x="291" y="201"/>
                  </a:cubicBezTo>
                  <a:cubicBezTo>
                    <a:pt x="292" y="201"/>
                    <a:pt x="292" y="201"/>
                    <a:pt x="292" y="201"/>
                  </a:cubicBezTo>
                  <a:cubicBezTo>
                    <a:pt x="291" y="202"/>
                    <a:pt x="291" y="202"/>
                    <a:pt x="291" y="202"/>
                  </a:cubicBezTo>
                  <a:cubicBezTo>
                    <a:pt x="292" y="202"/>
                    <a:pt x="292" y="202"/>
                    <a:pt x="292" y="202"/>
                  </a:cubicBezTo>
                  <a:cubicBezTo>
                    <a:pt x="292" y="202"/>
                    <a:pt x="292" y="202"/>
                    <a:pt x="292" y="202"/>
                  </a:cubicBezTo>
                  <a:cubicBezTo>
                    <a:pt x="293" y="203"/>
                    <a:pt x="293" y="203"/>
                    <a:pt x="293" y="203"/>
                  </a:cubicBezTo>
                  <a:cubicBezTo>
                    <a:pt x="293" y="203"/>
                    <a:pt x="293" y="203"/>
                    <a:pt x="293" y="203"/>
                  </a:cubicBezTo>
                  <a:cubicBezTo>
                    <a:pt x="293" y="203"/>
                    <a:pt x="293" y="203"/>
                    <a:pt x="293" y="203"/>
                  </a:cubicBezTo>
                  <a:cubicBezTo>
                    <a:pt x="294" y="204"/>
                    <a:pt x="294" y="204"/>
                    <a:pt x="294" y="204"/>
                  </a:cubicBezTo>
                  <a:cubicBezTo>
                    <a:pt x="294" y="204"/>
                    <a:pt x="294" y="204"/>
                    <a:pt x="294" y="204"/>
                  </a:cubicBezTo>
                  <a:cubicBezTo>
                    <a:pt x="293" y="205"/>
                    <a:pt x="293" y="205"/>
                    <a:pt x="293" y="205"/>
                  </a:cubicBezTo>
                  <a:cubicBezTo>
                    <a:pt x="294" y="205"/>
                    <a:pt x="294" y="205"/>
                    <a:pt x="294" y="205"/>
                  </a:cubicBezTo>
                  <a:cubicBezTo>
                    <a:pt x="294" y="206"/>
                    <a:pt x="294" y="206"/>
                    <a:pt x="294" y="206"/>
                  </a:cubicBezTo>
                  <a:cubicBezTo>
                    <a:pt x="294" y="206"/>
                    <a:pt x="294" y="206"/>
                    <a:pt x="294" y="206"/>
                  </a:cubicBezTo>
                  <a:cubicBezTo>
                    <a:pt x="295" y="205"/>
                    <a:pt x="295" y="205"/>
                    <a:pt x="295" y="205"/>
                  </a:cubicBezTo>
                  <a:cubicBezTo>
                    <a:pt x="295" y="206"/>
                    <a:pt x="295" y="206"/>
                    <a:pt x="295" y="206"/>
                  </a:cubicBezTo>
                  <a:cubicBezTo>
                    <a:pt x="295" y="206"/>
                    <a:pt x="295" y="206"/>
                    <a:pt x="295" y="206"/>
                  </a:cubicBezTo>
                  <a:cubicBezTo>
                    <a:pt x="295" y="207"/>
                    <a:pt x="295" y="207"/>
                    <a:pt x="295" y="207"/>
                  </a:cubicBezTo>
                  <a:cubicBezTo>
                    <a:pt x="295" y="207"/>
                    <a:pt x="295" y="207"/>
                    <a:pt x="295" y="207"/>
                  </a:cubicBezTo>
                  <a:cubicBezTo>
                    <a:pt x="296" y="207"/>
                    <a:pt x="296" y="207"/>
                    <a:pt x="296" y="207"/>
                  </a:cubicBezTo>
                  <a:cubicBezTo>
                    <a:pt x="295" y="208"/>
                    <a:pt x="295" y="208"/>
                    <a:pt x="295" y="208"/>
                  </a:cubicBezTo>
                  <a:cubicBezTo>
                    <a:pt x="295" y="207"/>
                    <a:pt x="295" y="207"/>
                    <a:pt x="295" y="207"/>
                  </a:cubicBezTo>
                  <a:cubicBezTo>
                    <a:pt x="294" y="208"/>
                    <a:pt x="294" y="208"/>
                    <a:pt x="294" y="208"/>
                  </a:cubicBezTo>
                  <a:cubicBezTo>
                    <a:pt x="295" y="208"/>
                    <a:pt x="295" y="208"/>
                    <a:pt x="295" y="208"/>
                  </a:cubicBezTo>
                  <a:cubicBezTo>
                    <a:pt x="295" y="209"/>
                    <a:pt x="295" y="209"/>
                    <a:pt x="295" y="209"/>
                  </a:cubicBezTo>
                  <a:cubicBezTo>
                    <a:pt x="295" y="209"/>
                    <a:pt x="295" y="209"/>
                    <a:pt x="295" y="209"/>
                  </a:cubicBezTo>
                  <a:cubicBezTo>
                    <a:pt x="295" y="209"/>
                    <a:pt x="295" y="209"/>
                    <a:pt x="295" y="209"/>
                  </a:cubicBezTo>
                  <a:close/>
                  <a:moveTo>
                    <a:pt x="221" y="190"/>
                  </a:moveTo>
                  <a:cubicBezTo>
                    <a:pt x="221" y="190"/>
                    <a:pt x="221" y="190"/>
                    <a:pt x="221" y="190"/>
                  </a:cubicBezTo>
                  <a:cubicBezTo>
                    <a:pt x="222" y="189"/>
                    <a:pt x="222" y="189"/>
                    <a:pt x="222" y="189"/>
                  </a:cubicBezTo>
                  <a:cubicBezTo>
                    <a:pt x="222" y="189"/>
                    <a:pt x="222" y="189"/>
                    <a:pt x="222" y="189"/>
                  </a:cubicBezTo>
                  <a:cubicBezTo>
                    <a:pt x="222" y="189"/>
                    <a:pt x="222" y="189"/>
                    <a:pt x="222" y="189"/>
                  </a:cubicBezTo>
                  <a:cubicBezTo>
                    <a:pt x="223" y="189"/>
                    <a:pt x="223" y="189"/>
                    <a:pt x="223" y="189"/>
                  </a:cubicBezTo>
                  <a:cubicBezTo>
                    <a:pt x="223" y="189"/>
                    <a:pt x="223" y="189"/>
                    <a:pt x="223" y="189"/>
                  </a:cubicBezTo>
                  <a:cubicBezTo>
                    <a:pt x="224" y="189"/>
                    <a:pt x="224" y="189"/>
                    <a:pt x="224" y="189"/>
                  </a:cubicBezTo>
                  <a:cubicBezTo>
                    <a:pt x="224" y="189"/>
                    <a:pt x="224" y="189"/>
                    <a:pt x="224" y="189"/>
                  </a:cubicBezTo>
                  <a:cubicBezTo>
                    <a:pt x="225" y="189"/>
                    <a:pt x="225" y="189"/>
                    <a:pt x="225" y="189"/>
                  </a:cubicBezTo>
                  <a:cubicBezTo>
                    <a:pt x="225" y="190"/>
                    <a:pt x="225" y="190"/>
                    <a:pt x="225" y="190"/>
                  </a:cubicBezTo>
                  <a:cubicBezTo>
                    <a:pt x="224" y="191"/>
                    <a:pt x="224" y="191"/>
                    <a:pt x="224" y="191"/>
                  </a:cubicBezTo>
                  <a:cubicBezTo>
                    <a:pt x="224" y="191"/>
                    <a:pt x="224" y="191"/>
                    <a:pt x="224" y="191"/>
                  </a:cubicBezTo>
                  <a:cubicBezTo>
                    <a:pt x="224" y="192"/>
                    <a:pt x="224" y="192"/>
                    <a:pt x="224" y="192"/>
                  </a:cubicBezTo>
                  <a:cubicBezTo>
                    <a:pt x="224" y="193"/>
                    <a:pt x="224" y="193"/>
                    <a:pt x="224" y="193"/>
                  </a:cubicBezTo>
                  <a:cubicBezTo>
                    <a:pt x="224" y="193"/>
                    <a:pt x="224" y="193"/>
                    <a:pt x="224" y="193"/>
                  </a:cubicBezTo>
                  <a:cubicBezTo>
                    <a:pt x="225" y="193"/>
                    <a:pt x="225" y="193"/>
                    <a:pt x="225" y="193"/>
                  </a:cubicBezTo>
                  <a:cubicBezTo>
                    <a:pt x="225" y="193"/>
                    <a:pt x="225" y="193"/>
                    <a:pt x="225" y="193"/>
                  </a:cubicBezTo>
                  <a:cubicBezTo>
                    <a:pt x="225" y="193"/>
                    <a:pt x="225" y="193"/>
                    <a:pt x="225" y="193"/>
                  </a:cubicBezTo>
                  <a:cubicBezTo>
                    <a:pt x="226" y="193"/>
                    <a:pt x="226" y="193"/>
                    <a:pt x="226" y="193"/>
                  </a:cubicBezTo>
                  <a:cubicBezTo>
                    <a:pt x="227" y="193"/>
                    <a:pt x="227" y="193"/>
                    <a:pt x="227" y="193"/>
                  </a:cubicBezTo>
                  <a:cubicBezTo>
                    <a:pt x="227" y="193"/>
                    <a:pt x="227" y="193"/>
                    <a:pt x="227" y="193"/>
                  </a:cubicBezTo>
                  <a:cubicBezTo>
                    <a:pt x="228" y="192"/>
                    <a:pt x="228" y="192"/>
                    <a:pt x="228" y="192"/>
                  </a:cubicBezTo>
                  <a:cubicBezTo>
                    <a:pt x="228" y="192"/>
                    <a:pt x="228" y="192"/>
                    <a:pt x="228" y="192"/>
                  </a:cubicBezTo>
                  <a:cubicBezTo>
                    <a:pt x="229" y="192"/>
                    <a:pt x="229" y="192"/>
                    <a:pt x="229" y="192"/>
                  </a:cubicBezTo>
                  <a:cubicBezTo>
                    <a:pt x="229" y="191"/>
                    <a:pt x="229" y="191"/>
                    <a:pt x="229" y="191"/>
                  </a:cubicBezTo>
                  <a:cubicBezTo>
                    <a:pt x="230" y="190"/>
                    <a:pt x="230" y="190"/>
                    <a:pt x="230" y="190"/>
                  </a:cubicBezTo>
                  <a:cubicBezTo>
                    <a:pt x="230" y="190"/>
                    <a:pt x="230" y="190"/>
                    <a:pt x="230" y="190"/>
                  </a:cubicBezTo>
                  <a:cubicBezTo>
                    <a:pt x="230" y="190"/>
                    <a:pt x="230" y="190"/>
                    <a:pt x="230" y="190"/>
                  </a:cubicBezTo>
                  <a:cubicBezTo>
                    <a:pt x="231" y="190"/>
                    <a:pt x="231" y="190"/>
                    <a:pt x="231" y="190"/>
                  </a:cubicBezTo>
                  <a:cubicBezTo>
                    <a:pt x="232" y="190"/>
                    <a:pt x="232" y="190"/>
                    <a:pt x="232" y="190"/>
                  </a:cubicBezTo>
                  <a:cubicBezTo>
                    <a:pt x="232" y="190"/>
                    <a:pt x="232" y="190"/>
                    <a:pt x="232" y="190"/>
                  </a:cubicBezTo>
                  <a:cubicBezTo>
                    <a:pt x="232" y="190"/>
                    <a:pt x="232" y="190"/>
                    <a:pt x="232" y="190"/>
                  </a:cubicBezTo>
                  <a:cubicBezTo>
                    <a:pt x="233" y="189"/>
                    <a:pt x="233" y="189"/>
                    <a:pt x="233" y="189"/>
                  </a:cubicBezTo>
                  <a:cubicBezTo>
                    <a:pt x="233" y="188"/>
                    <a:pt x="233" y="188"/>
                    <a:pt x="233" y="188"/>
                  </a:cubicBezTo>
                  <a:cubicBezTo>
                    <a:pt x="233" y="187"/>
                    <a:pt x="233" y="187"/>
                    <a:pt x="233" y="187"/>
                  </a:cubicBezTo>
                  <a:cubicBezTo>
                    <a:pt x="234" y="187"/>
                    <a:pt x="234" y="187"/>
                    <a:pt x="234" y="187"/>
                  </a:cubicBezTo>
                  <a:cubicBezTo>
                    <a:pt x="234" y="187"/>
                    <a:pt x="234" y="187"/>
                    <a:pt x="234" y="187"/>
                  </a:cubicBezTo>
                  <a:cubicBezTo>
                    <a:pt x="235" y="187"/>
                    <a:pt x="235" y="187"/>
                    <a:pt x="235" y="187"/>
                  </a:cubicBezTo>
                  <a:cubicBezTo>
                    <a:pt x="235" y="187"/>
                    <a:pt x="235" y="187"/>
                    <a:pt x="235" y="187"/>
                  </a:cubicBezTo>
                  <a:cubicBezTo>
                    <a:pt x="236" y="186"/>
                    <a:pt x="236" y="186"/>
                    <a:pt x="236" y="186"/>
                  </a:cubicBezTo>
                  <a:cubicBezTo>
                    <a:pt x="236" y="187"/>
                    <a:pt x="236" y="187"/>
                    <a:pt x="236" y="187"/>
                  </a:cubicBezTo>
                  <a:cubicBezTo>
                    <a:pt x="236" y="187"/>
                    <a:pt x="236" y="187"/>
                    <a:pt x="236" y="187"/>
                  </a:cubicBezTo>
                  <a:cubicBezTo>
                    <a:pt x="236" y="188"/>
                    <a:pt x="236" y="188"/>
                    <a:pt x="236" y="188"/>
                  </a:cubicBezTo>
                  <a:cubicBezTo>
                    <a:pt x="235" y="188"/>
                    <a:pt x="235" y="188"/>
                    <a:pt x="235" y="188"/>
                  </a:cubicBezTo>
                  <a:cubicBezTo>
                    <a:pt x="236" y="188"/>
                    <a:pt x="236" y="188"/>
                    <a:pt x="236" y="188"/>
                  </a:cubicBezTo>
                  <a:cubicBezTo>
                    <a:pt x="237" y="188"/>
                    <a:pt x="237" y="188"/>
                    <a:pt x="237" y="188"/>
                  </a:cubicBezTo>
                  <a:cubicBezTo>
                    <a:pt x="238" y="189"/>
                    <a:pt x="238" y="189"/>
                    <a:pt x="238" y="189"/>
                  </a:cubicBezTo>
                  <a:cubicBezTo>
                    <a:pt x="238" y="189"/>
                    <a:pt x="238" y="189"/>
                    <a:pt x="238" y="189"/>
                  </a:cubicBezTo>
                  <a:cubicBezTo>
                    <a:pt x="237" y="190"/>
                    <a:pt x="237" y="190"/>
                    <a:pt x="237" y="190"/>
                  </a:cubicBezTo>
                  <a:cubicBezTo>
                    <a:pt x="237" y="190"/>
                    <a:pt x="237" y="190"/>
                    <a:pt x="237" y="190"/>
                  </a:cubicBezTo>
                  <a:cubicBezTo>
                    <a:pt x="237" y="191"/>
                    <a:pt x="237" y="191"/>
                    <a:pt x="237" y="191"/>
                  </a:cubicBezTo>
                  <a:cubicBezTo>
                    <a:pt x="237" y="191"/>
                    <a:pt x="237" y="191"/>
                    <a:pt x="237" y="191"/>
                  </a:cubicBezTo>
                  <a:cubicBezTo>
                    <a:pt x="238" y="191"/>
                    <a:pt x="238" y="191"/>
                    <a:pt x="238" y="191"/>
                  </a:cubicBezTo>
                  <a:cubicBezTo>
                    <a:pt x="238" y="191"/>
                    <a:pt x="238" y="191"/>
                    <a:pt x="238" y="191"/>
                  </a:cubicBezTo>
                  <a:cubicBezTo>
                    <a:pt x="239" y="191"/>
                    <a:pt x="239" y="191"/>
                    <a:pt x="239" y="191"/>
                  </a:cubicBezTo>
                  <a:cubicBezTo>
                    <a:pt x="239" y="191"/>
                    <a:pt x="239" y="191"/>
                    <a:pt x="239" y="191"/>
                  </a:cubicBezTo>
                  <a:cubicBezTo>
                    <a:pt x="239" y="192"/>
                    <a:pt x="239" y="192"/>
                    <a:pt x="239" y="192"/>
                  </a:cubicBezTo>
                  <a:cubicBezTo>
                    <a:pt x="240" y="192"/>
                    <a:pt x="240" y="192"/>
                    <a:pt x="240" y="192"/>
                  </a:cubicBezTo>
                  <a:cubicBezTo>
                    <a:pt x="241" y="192"/>
                    <a:pt x="241" y="192"/>
                    <a:pt x="241" y="192"/>
                  </a:cubicBezTo>
                  <a:cubicBezTo>
                    <a:pt x="241" y="192"/>
                    <a:pt x="241" y="192"/>
                    <a:pt x="241" y="192"/>
                  </a:cubicBezTo>
                  <a:cubicBezTo>
                    <a:pt x="242" y="193"/>
                    <a:pt x="242" y="193"/>
                    <a:pt x="242" y="193"/>
                  </a:cubicBezTo>
                  <a:cubicBezTo>
                    <a:pt x="243" y="193"/>
                    <a:pt x="243" y="193"/>
                    <a:pt x="243" y="193"/>
                  </a:cubicBezTo>
                  <a:cubicBezTo>
                    <a:pt x="243" y="192"/>
                    <a:pt x="243" y="192"/>
                    <a:pt x="243" y="192"/>
                  </a:cubicBezTo>
                  <a:cubicBezTo>
                    <a:pt x="244" y="191"/>
                    <a:pt x="244" y="191"/>
                    <a:pt x="244" y="191"/>
                  </a:cubicBezTo>
                  <a:cubicBezTo>
                    <a:pt x="244" y="191"/>
                    <a:pt x="244" y="191"/>
                    <a:pt x="244" y="191"/>
                  </a:cubicBezTo>
                  <a:cubicBezTo>
                    <a:pt x="245" y="191"/>
                    <a:pt x="245" y="191"/>
                    <a:pt x="245" y="191"/>
                  </a:cubicBezTo>
                  <a:cubicBezTo>
                    <a:pt x="245" y="190"/>
                    <a:pt x="245" y="190"/>
                    <a:pt x="245" y="190"/>
                  </a:cubicBezTo>
                  <a:cubicBezTo>
                    <a:pt x="245" y="190"/>
                    <a:pt x="245" y="190"/>
                    <a:pt x="245" y="190"/>
                  </a:cubicBezTo>
                  <a:cubicBezTo>
                    <a:pt x="244" y="190"/>
                    <a:pt x="244" y="190"/>
                    <a:pt x="244" y="190"/>
                  </a:cubicBezTo>
                  <a:cubicBezTo>
                    <a:pt x="245" y="190"/>
                    <a:pt x="245" y="190"/>
                    <a:pt x="245" y="190"/>
                  </a:cubicBezTo>
                  <a:cubicBezTo>
                    <a:pt x="245" y="189"/>
                    <a:pt x="245" y="189"/>
                    <a:pt x="245" y="189"/>
                  </a:cubicBezTo>
                  <a:cubicBezTo>
                    <a:pt x="244" y="189"/>
                    <a:pt x="244" y="189"/>
                    <a:pt x="244" y="189"/>
                  </a:cubicBezTo>
                  <a:cubicBezTo>
                    <a:pt x="244" y="188"/>
                    <a:pt x="244" y="188"/>
                    <a:pt x="244" y="188"/>
                  </a:cubicBezTo>
                  <a:cubicBezTo>
                    <a:pt x="244" y="188"/>
                    <a:pt x="244" y="188"/>
                    <a:pt x="244" y="188"/>
                  </a:cubicBezTo>
                  <a:cubicBezTo>
                    <a:pt x="244" y="189"/>
                    <a:pt x="244" y="189"/>
                    <a:pt x="244" y="189"/>
                  </a:cubicBezTo>
                  <a:cubicBezTo>
                    <a:pt x="244" y="189"/>
                    <a:pt x="244" y="189"/>
                    <a:pt x="244" y="189"/>
                  </a:cubicBezTo>
                  <a:cubicBezTo>
                    <a:pt x="243" y="189"/>
                    <a:pt x="243" y="189"/>
                    <a:pt x="243" y="189"/>
                  </a:cubicBezTo>
                  <a:cubicBezTo>
                    <a:pt x="242" y="189"/>
                    <a:pt x="242" y="189"/>
                    <a:pt x="242" y="189"/>
                  </a:cubicBezTo>
                  <a:cubicBezTo>
                    <a:pt x="242" y="188"/>
                    <a:pt x="242" y="188"/>
                    <a:pt x="242" y="188"/>
                  </a:cubicBezTo>
                  <a:cubicBezTo>
                    <a:pt x="242" y="188"/>
                    <a:pt x="242" y="188"/>
                    <a:pt x="242" y="188"/>
                  </a:cubicBezTo>
                  <a:cubicBezTo>
                    <a:pt x="241" y="189"/>
                    <a:pt x="241" y="189"/>
                    <a:pt x="241" y="189"/>
                  </a:cubicBezTo>
                  <a:cubicBezTo>
                    <a:pt x="240" y="189"/>
                    <a:pt x="240" y="189"/>
                    <a:pt x="240" y="189"/>
                  </a:cubicBezTo>
                  <a:cubicBezTo>
                    <a:pt x="240" y="188"/>
                    <a:pt x="240" y="188"/>
                    <a:pt x="240" y="188"/>
                  </a:cubicBezTo>
                  <a:cubicBezTo>
                    <a:pt x="240" y="188"/>
                    <a:pt x="240" y="188"/>
                    <a:pt x="240" y="188"/>
                  </a:cubicBezTo>
                  <a:cubicBezTo>
                    <a:pt x="241" y="188"/>
                    <a:pt x="241" y="188"/>
                    <a:pt x="241" y="188"/>
                  </a:cubicBezTo>
                  <a:cubicBezTo>
                    <a:pt x="242" y="187"/>
                    <a:pt x="242" y="187"/>
                    <a:pt x="242" y="187"/>
                  </a:cubicBezTo>
                  <a:cubicBezTo>
                    <a:pt x="242" y="187"/>
                    <a:pt x="242" y="187"/>
                    <a:pt x="242" y="187"/>
                  </a:cubicBezTo>
                  <a:cubicBezTo>
                    <a:pt x="241" y="187"/>
                    <a:pt x="241" y="187"/>
                    <a:pt x="241" y="187"/>
                  </a:cubicBezTo>
                  <a:cubicBezTo>
                    <a:pt x="241" y="186"/>
                    <a:pt x="241" y="186"/>
                    <a:pt x="241" y="186"/>
                  </a:cubicBezTo>
                  <a:cubicBezTo>
                    <a:pt x="241" y="185"/>
                    <a:pt x="241" y="185"/>
                    <a:pt x="241" y="185"/>
                  </a:cubicBezTo>
                  <a:cubicBezTo>
                    <a:pt x="241" y="185"/>
                    <a:pt x="241" y="185"/>
                    <a:pt x="241" y="185"/>
                  </a:cubicBezTo>
                  <a:cubicBezTo>
                    <a:pt x="241" y="184"/>
                    <a:pt x="241" y="184"/>
                    <a:pt x="241" y="184"/>
                  </a:cubicBezTo>
                  <a:cubicBezTo>
                    <a:pt x="241" y="184"/>
                    <a:pt x="241" y="184"/>
                    <a:pt x="241" y="184"/>
                  </a:cubicBezTo>
                  <a:cubicBezTo>
                    <a:pt x="240" y="183"/>
                    <a:pt x="240" y="183"/>
                    <a:pt x="240" y="183"/>
                  </a:cubicBezTo>
                  <a:cubicBezTo>
                    <a:pt x="239" y="182"/>
                    <a:pt x="239" y="182"/>
                    <a:pt x="239" y="182"/>
                  </a:cubicBezTo>
                  <a:cubicBezTo>
                    <a:pt x="239" y="182"/>
                    <a:pt x="239" y="182"/>
                    <a:pt x="239" y="182"/>
                  </a:cubicBezTo>
                  <a:cubicBezTo>
                    <a:pt x="238" y="181"/>
                    <a:pt x="238" y="181"/>
                    <a:pt x="238" y="181"/>
                  </a:cubicBezTo>
                  <a:cubicBezTo>
                    <a:pt x="238" y="181"/>
                    <a:pt x="238" y="181"/>
                    <a:pt x="238" y="181"/>
                  </a:cubicBezTo>
                  <a:cubicBezTo>
                    <a:pt x="238" y="181"/>
                    <a:pt x="238" y="181"/>
                    <a:pt x="238" y="181"/>
                  </a:cubicBezTo>
                  <a:cubicBezTo>
                    <a:pt x="238" y="180"/>
                    <a:pt x="238" y="180"/>
                    <a:pt x="238" y="180"/>
                  </a:cubicBezTo>
                  <a:cubicBezTo>
                    <a:pt x="237" y="179"/>
                    <a:pt x="237" y="179"/>
                    <a:pt x="237" y="179"/>
                  </a:cubicBezTo>
                  <a:cubicBezTo>
                    <a:pt x="236" y="179"/>
                    <a:pt x="236" y="179"/>
                    <a:pt x="236" y="179"/>
                  </a:cubicBezTo>
                  <a:cubicBezTo>
                    <a:pt x="235" y="179"/>
                    <a:pt x="235" y="179"/>
                    <a:pt x="235" y="179"/>
                  </a:cubicBezTo>
                  <a:cubicBezTo>
                    <a:pt x="234" y="178"/>
                    <a:pt x="234" y="178"/>
                    <a:pt x="234" y="178"/>
                  </a:cubicBezTo>
                  <a:cubicBezTo>
                    <a:pt x="235" y="177"/>
                    <a:pt x="235" y="177"/>
                    <a:pt x="235" y="177"/>
                  </a:cubicBezTo>
                  <a:cubicBezTo>
                    <a:pt x="235" y="177"/>
                    <a:pt x="235" y="177"/>
                    <a:pt x="235" y="177"/>
                  </a:cubicBezTo>
                  <a:cubicBezTo>
                    <a:pt x="234" y="177"/>
                    <a:pt x="234" y="177"/>
                    <a:pt x="234" y="177"/>
                  </a:cubicBezTo>
                  <a:cubicBezTo>
                    <a:pt x="234" y="176"/>
                    <a:pt x="234" y="176"/>
                    <a:pt x="234" y="176"/>
                  </a:cubicBezTo>
                  <a:cubicBezTo>
                    <a:pt x="234" y="176"/>
                    <a:pt x="234" y="176"/>
                    <a:pt x="234" y="176"/>
                  </a:cubicBezTo>
                  <a:cubicBezTo>
                    <a:pt x="233" y="177"/>
                    <a:pt x="233" y="177"/>
                    <a:pt x="233" y="177"/>
                  </a:cubicBezTo>
                  <a:cubicBezTo>
                    <a:pt x="233" y="178"/>
                    <a:pt x="233" y="178"/>
                    <a:pt x="233" y="178"/>
                  </a:cubicBezTo>
                  <a:cubicBezTo>
                    <a:pt x="232" y="178"/>
                    <a:pt x="232" y="178"/>
                    <a:pt x="232" y="178"/>
                  </a:cubicBezTo>
                  <a:cubicBezTo>
                    <a:pt x="232" y="178"/>
                    <a:pt x="232" y="178"/>
                    <a:pt x="232" y="178"/>
                  </a:cubicBezTo>
                  <a:cubicBezTo>
                    <a:pt x="232" y="177"/>
                    <a:pt x="232" y="177"/>
                    <a:pt x="232" y="177"/>
                  </a:cubicBezTo>
                  <a:cubicBezTo>
                    <a:pt x="232" y="176"/>
                    <a:pt x="232" y="176"/>
                    <a:pt x="232" y="176"/>
                  </a:cubicBezTo>
                  <a:cubicBezTo>
                    <a:pt x="232" y="175"/>
                    <a:pt x="232" y="175"/>
                    <a:pt x="232" y="175"/>
                  </a:cubicBezTo>
                  <a:cubicBezTo>
                    <a:pt x="232" y="175"/>
                    <a:pt x="232" y="175"/>
                    <a:pt x="232" y="175"/>
                  </a:cubicBezTo>
                  <a:cubicBezTo>
                    <a:pt x="233" y="175"/>
                    <a:pt x="233" y="175"/>
                    <a:pt x="233" y="175"/>
                  </a:cubicBezTo>
                  <a:cubicBezTo>
                    <a:pt x="233" y="175"/>
                    <a:pt x="233" y="175"/>
                    <a:pt x="233" y="175"/>
                  </a:cubicBezTo>
                  <a:cubicBezTo>
                    <a:pt x="233" y="174"/>
                    <a:pt x="233" y="174"/>
                    <a:pt x="233" y="174"/>
                  </a:cubicBezTo>
                  <a:cubicBezTo>
                    <a:pt x="232" y="174"/>
                    <a:pt x="232" y="174"/>
                    <a:pt x="232" y="174"/>
                  </a:cubicBezTo>
                  <a:cubicBezTo>
                    <a:pt x="232" y="174"/>
                    <a:pt x="232" y="174"/>
                    <a:pt x="232" y="174"/>
                  </a:cubicBezTo>
                  <a:cubicBezTo>
                    <a:pt x="232" y="173"/>
                    <a:pt x="232" y="173"/>
                    <a:pt x="232" y="1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30" y="173"/>
                    <a:pt x="230" y="173"/>
                    <a:pt x="230" y="173"/>
                  </a:cubicBezTo>
                  <a:cubicBezTo>
                    <a:pt x="229" y="174"/>
                    <a:pt x="229" y="174"/>
                    <a:pt x="229" y="174"/>
                  </a:cubicBezTo>
                  <a:cubicBezTo>
                    <a:pt x="229" y="175"/>
                    <a:pt x="229" y="175"/>
                    <a:pt x="229" y="175"/>
                  </a:cubicBezTo>
                  <a:cubicBezTo>
                    <a:pt x="228" y="176"/>
                    <a:pt x="228" y="176"/>
                    <a:pt x="228" y="176"/>
                  </a:cubicBezTo>
                  <a:cubicBezTo>
                    <a:pt x="228" y="177"/>
                    <a:pt x="228" y="177"/>
                    <a:pt x="228" y="177"/>
                  </a:cubicBezTo>
                  <a:cubicBezTo>
                    <a:pt x="227" y="177"/>
                    <a:pt x="227" y="177"/>
                    <a:pt x="227" y="177"/>
                  </a:cubicBezTo>
                  <a:cubicBezTo>
                    <a:pt x="227" y="178"/>
                    <a:pt x="227" y="178"/>
                    <a:pt x="227" y="178"/>
                  </a:cubicBezTo>
                  <a:cubicBezTo>
                    <a:pt x="226" y="179"/>
                    <a:pt x="226" y="179"/>
                    <a:pt x="226" y="179"/>
                  </a:cubicBezTo>
                  <a:cubicBezTo>
                    <a:pt x="227" y="180"/>
                    <a:pt x="227" y="180"/>
                    <a:pt x="227" y="180"/>
                  </a:cubicBezTo>
                  <a:cubicBezTo>
                    <a:pt x="226" y="180"/>
                    <a:pt x="226" y="180"/>
                    <a:pt x="226" y="180"/>
                  </a:cubicBezTo>
                  <a:cubicBezTo>
                    <a:pt x="226" y="181"/>
                    <a:pt x="226" y="181"/>
                    <a:pt x="226" y="181"/>
                  </a:cubicBezTo>
                  <a:cubicBezTo>
                    <a:pt x="226" y="181"/>
                    <a:pt x="226" y="181"/>
                    <a:pt x="226" y="181"/>
                  </a:cubicBezTo>
                  <a:cubicBezTo>
                    <a:pt x="225" y="182"/>
                    <a:pt x="225" y="182"/>
                    <a:pt x="225" y="182"/>
                  </a:cubicBezTo>
                  <a:cubicBezTo>
                    <a:pt x="224" y="183"/>
                    <a:pt x="224" y="183"/>
                    <a:pt x="224" y="183"/>
                  </a:cubicBezTo>
                  <a:cubicBezTo>
                    <a:pt x="224" y="184"/>
                    <a:pt x="224" y="184"/>
                    <a:pt x="224" y="184"/>
                  </a:cubicBezTo>
                  <a:cubicBezTo>
                    <a:pt x="224" y="184"/>
                    <a:pt x="224" y="184"/>
                    <a:pt x="224" y="184"/>
                  </a:cubicBezTo>
                  <a:cubicBezTo>
                    <a:pt x="224" y="186"/>
                    <a:pt x="224" y="186"/>
                    <a:pt x="224" y="186"/>
                  </a:cubicBezTo>
                  <a:cubicBezTo>
                    <a:pt x="224" y="186"/>
                    <a:pt x="224" y="186"/>
                    <a:pt x="224" y="186"/>
                  </a:cubicBezTo>
                  <a:cubicBezTo>
                    <a:pt x="223" y="186"/>
                    <a:pt x="223" y="186"/>
                    <a:pt x="223" y="186"/>
                  </a:cubicBezTo>
                  <a:cubicBezTo>
                    <a:pt x="221" y="187"/>
                    <a:pt x="221" y="187"/>
                    <a:pt x="221" y="187"/>
                  </a:cubicBezTo>
                  <a:cubicBezTo>
                    <a:pt x="221" y="187"/>
                    <a:pt x="221" y="187"/>
                    <a:pt x="221" y="187"/>
                  </a:cubicBezTo>
                  <a:cubicBezTo>
                    <a:pt x="221" y="189"/>
                    <a:pt x="221" y="189"/>
                    <a:pt x="221" y="189"/>
                  </a:cubicBezTo>
                  <a:cubicBezTo>
                    <a:pt x="221" y="190"/>
                    <a:pt x="221" y="190"/>
                    <a:pt x="221" y="190"/>
                  </a:cubicBezTo>
                  <a:close/>
                  <a:moveTo>
                    <a:pt x="228" y="201"/>
                  </a:moveTo>
                  <a:cubicBezTo>
                    <a:pt x="228" y="201"/>
                    <a:pt x="228" y="201"/>
                    <a:pt x="228" y="201"/>
                  </a:cubicBezTo>
                  <a:cubicBezTo>
                    <a:pt x="229" y="201"/>
                    <a:pt x="229" y="201"/>
                    <a:pt x="229" y="201"/>
                  </a:cubicBezTo>
                  <a:cubicBezTo>
                    <a:pt x="229" y="200"/>
                    <a:pt x="229" y="200"/>
                    <a:pt x="229" y="200"/>
                  </a:cubicBezTo>
                  <a:cubicBezTo>
                    <a:pt x="230" y="200"/>
                    <a:pt x="230" y="200"/>
                    <a:pt x="230" y="200"/>
                  </a:cubicBezTo>
                  <a:cubicBezTo>
                    <a:pt x="230" y="201"/>
                    <a:pt x="230" y="201"/>
                    <a:pt x="230" y="201"/>
                  </a:cubicBezTo>
                  <a:cubicBezTo>
                    <a:pt x="231" y="201"/>
                    <a:pt x="231" y="201"/>
                    <a:pt x="231" y="201"/>
                  </a:cubicBezTo>
                  <a:cubicBezTo>
                    <a:pt x="231" y="201"/>
                    <a:pt x="231" y="201"/>
                    <a:pt x="231" y="201"/>
                  </a:cubicBezTo>
                  <a:cubicBezTo>
                    <a:pt x="232" y="200"/>
                    <a:pt x="232" y="200"/>
                    <a:pt x="232" y="200"/>
                  </a:cubicBezTo>
                  <a:cubicBezTo>
                    <a:pt x="233" y="200"/>
                    <a:pt x="233" y="200"/>
                    <a:pt x="233" y="200"/>
                  </a:cubicBezTo>
                  <a:cubicBezTo>
                    <a:pt x="234" y="199"/>
                    <a:pt x="234" y="199"/>
                    <a:pt x="234" y="199"/>
                  </a:cubicBezTo>
                  <a:cubicBezTo>
                    <a:pt x="235" y="198"/>
                    <a:pt x="235" y="198"/>
                    <a:pt x="235" y="198"/>
                  </a:cubicBezTo>
                  <a:cubicBezTo>
                    <a:pt x="235" y="198"/>
                    <a:pt x="235" y="198"/>
                    <a:pt x="235" y="198"/>
                  </a:cubicBezTo>
                  <a:cubicBezTo>
                    <a:pt x="236" y="198"/>
                    <a:pt x="236" y="198"/>
                    <a:pt x="236" y="198"/>
                  </a:cubicBezTo>
                  <a:cubicBezTo>
                    <a:pt x="236" y="197"/>
                    <a:pt x="236" y="197"/>
                    <a:pt x="236" y="197"/>
                  </a:cubicBezTo>
                  <a:cubicBezTo>
                    <a:pt x="237" y="197"/>
                    <a:pt x="237" y="197"/>
                    <a:pt x="237" y="197"/>
                  </a:cubicBezTo>
                  <a:cubicBezTo>
                    <a:pt x="237" y="196"/>
                    <a:pt x="237" y="196"/>
                    <a:pt x="237" y="196"/>
                  </a:cubicBezTo>
                  <a:cubicBezTo>
                    <a:pt x="236" y="196"/>
                    <a:pt x="236" y="196"/>
                    <a:pt x="236" y="196"/>
                  </a:cubicBezTo>
                  <a:cubicBezTo>
                    <a:pt x="236" y="196"/>
                    <a:pt x="236" y="196"/>
                    <a:pt x="236" y="196"/>
                  </a:cubicBezTo>
                  <a:cubicBezTo>
                    <a:pt x="235" y="196"/>
                    <a:pt x="235" y="196"/>
                    <a:pt x="235" y="196"/>
                  </a:cubicBezTo>
                  <a:cubicBezTo>
                    <a:pt x="234" y="196"/>
                    <a:pt x="234" y="196"/>
                    <a:pt x="234" y="196"/>
                  </a:cubicBezTo>
                  <a:cubicBezTo>
                    <a:pt x="234" y="196"/>
                    <a:pt x="234" y="196"/>
                    <a:pt x="234" y="196"/>
                  </a:cubicBezTo>
                  <a:cubicBezTo>
                    <a:pt x="233" y="196"/>
                    <a:pt x="233" y="196"/>
                    <a:pt x="233" y="196"/>
                  </a:cubicBezTo>
                  <a:cubicBezTo>
                    <a:pt x="233" y="197"/>
                    <a:pt x="233" y="197"/>
                    <a:pt x="233" y="197"/>
                  </a:cubicBezTo>
                  <a:cubicBezTo>
                    <a:pt x="232" y="197"/>
                    <a:pt x="232" y="197"/>
                    <a:pt x="232" y="197"/>
                  </a:cubicBezTo>
                  <a:cubicBezTo>
                    <a:pt x="232" y="196"/>
                    <a:pt x="232" y="196"/>
                    <a:pt x="232" y="196"/>
                  </a:cubicBezTo>
                  <a:cubicBezTo>
                    <a:pt x="232" y="196"/>
                    <a:pt x="232" y="196"/>
                    <a:pt x="232" y="196"/>
                  </a:cubicBezTo>
                  <a:cubicBezTo>
                    <a:pt x="231" y="196"/>
                    <a:pt x="231" y="196"/>
                    <a:pt x="231" y="196"/>
                  </a:cubicBezTo>
                  <a:cubicBezTo>
                    <a:pt x="230" y="197"/>
                    <a:pt x="230" y="197"/>
                    <a:pt x="230" y="197"/>
                  </a:cubicBezTo>
                  <a:cubicBezTo>
                    <a:pt x="230" y="198"/>
                    <a:pt x="230" y="198"/>
                    <a:pt x="230" y="198"/>
                  </a:cubicBezTo>
                  <a:cubicBezTo>
                    <a:pt x="229" y="198"/>
                    <a:pt x="229" y="198"/>
                    <a:pt x="229" y="198"/>
                  </a:cubicBezTo>
                  <a:cubicBezTo>
                    <a:pt x="228" y="198"/>
                    <a:pt x="228" y="198"/>
                    <a:pt x="228" y="198"/>
                  </a:cubicBezTo>
                  <a:cubicBezTo>
                    <a:pt x="228" y="199"/>
                    <a:pt x="228" y="199"/>
                    <a:pt x="228" y="199"/>
                  </a:cubicBezTo>
                  <a:cubicBezTo>
                    <a:pt x="228" y="199"/>
                    <a:pt x="228" y="199"/>
                    <a:pt x="228" y="199"/>
                  </a:cubicBezTo>
                  <a:cubicBezTo>
                    <a:pt x="228" y="200"/>
                    <a:pt x="228" y="200"/>
                    <a:pt x="228" y="200"/>
                  </a:cubicBezTo>
                  <a:cubicBezTo>
                    <a:pt x="228" y="201"/>
                    <a:pt x="228" y="201"/>
                    <a:pt x="228" y="201"/>
                  </a:cubicBezTo>
                  <a:cubicBezTo>
                    <a:pt x="228" y="201"/>
                    <a:pt x="228" y="201"/>
                    <a:pt x="228" y="201"/>
                  </a:cubicBezTo>
                  <a:close/>
                  <a:moveTo>
                    <a:pt x="300" y="206"/>
                  </a:moveTo>
                  <a:cubicBezTo>
                    <a:pt x="300" y="207"/>
                    <a:pt x="300" y="207"/>
                    <a:pt x="300" y="207"/>
                  </a:cubicBezTo>
                  <a:cubicBezTo>
                    <a:pt x="301" y="207"/>
                    <a:pt x="301" y="207"/>
                    <a:pt x="301" y="207"/>
                  </a:cubicBezTo>
                  <a:cubicBezTo>
                    <a:pt x="301" y="207"/>
                    <a:pt x="301" y="207"/>
                    <a:pt x="301" y="207"/>
                  </a:cubicBezTo>
                  <a:cubicBezTo>
                    <a:pt x="302" y="207"/>
                    <a:pt x="302" y="207"/>
                    <a:pt x="302" y="207"/>
                  </a:cubicBezTo>
                  <a:cubicBezTo>
                    <a:pt x="302" y="207"/>
                    <a:pt x="302" y="207"/>
                    <a:pt x="302" y="207"/>
                  </a:cubicBezTo>
                  <a:cubicBezTo>
                    <a:pt x="302" y="206"/>
                    <a:pt x="302" y="206"/>
                    <a:pt x="302" y="206"/>
                  </a:cubicBezTo>
                  <a:cubicBezTo>
                    <a:pt x="302" y="206"/>
                    <a:pt x="302" y="206"/>
                    <a:pt x="302" y="206"/>
                  </a:cubicBezTo>
                  <a:cubicBezTo>
                    <a:pt x="302" y="206"/>
                    <a:pt x="302" y="206"/>
                    <a:pt x="302" y="206"/>
                  </a:cubicBezTo>
                  <a:cubicBezTo>
                    <a:pt x="301" y="206"/>
                    <a:pt x="301" y="206"/>
                    <a:pt x="301" y="206"/>
                  </a:cubicBezTo>
                  <a:cubicBezTo>
                    <a:pt x="300" y="206"/>
                    <a:pt x="300" y="206"/>
                    <a:pt x="300" y="206"/>
                  </a:cubicBezTo>
                  <a:cubicBezTo>
                    <a:pt x="300" y="206"/>
                    <a:pt x="300" y="206"/>
                    <a:pt x="300" y="206"/>
                  </a:cubicBezTo>
                  <a:close/>
                  <a:moveTo>
                    <a:pt x="277" y="201"/>
                  </a:moveTo>
                  <a:cubicBezTo>
                    <a:pt x="278" y="201"/>
                    <a:pt x="278" y="201"/>
                    <a:pt x="278" y="201"/>
                  </a:cubicBezTo>
                  <a:cubicBezTo>
                    <a:pt x="278" y="202"/>
                    <a:pt x="278" y="202"/>
                    <a:pt x="278" y="202"/>
                  </a:cubicBezTo>
                  <a:cubicBezTo>
                    <a:pt x="279" y="202"/>
                    <a:pt x="279" y="202"/>
                    <a:pt x="279" y="202"/>
                  </a:cubicBezTo>
                  <a:cubicBezTo>
                    <a:pt x="278" y="202"/>
                    <a:pt x="278" y="202"/>
                    <a:pt x="278" y="202"/>
                  </a:cubicBezTo>
                  <a:cubicBezTo>
                    <a:pt x="279" y="203"/>
                    <a:pt x="279" y="203"/>
                    <a:pt x="279" y="203"/>
                  </a:cubicBezTo>
                  <a:cubicBezTo>
                    <a:pt x="279" y="203"/>
                    <a:pt x="279" y="203"/>
                    <a:pt x="279" y="203"/>
                  </a:cubicBezTo>
                  <a:cubicBezTo>
                    <a:pt x="279" y="203"/>
                    <a:pt x="279" y="203"/>
                    <a:pt x="279" y="203"/>
                  </a:cubicBezTo>
                  <a:cubicBezTo>
                    <a:pt x="280" y="203"/>
                    <a:pt x="280" y="203"/>
                    <a:pt x="280" y="203"/>
                  </a:cubicBezTo>
                  <a:cubicBezTo>
                    <a:pt x="280" y="203"/>
                    <a:pt x="280" y="203"/>
                    <a:pt x="280" y="203"/>
                  </a:cubicBezTo>
                  <a:cubicBezTo>
                    <a:pt x="280" y="203"/>
                    <a:pt x="280" y="203"/>
                    <a:pt x="280" y="203"/>
                  </a:cubicBezTo>
                  <a:cubicBezTo>
                    <a:pt x="280" y="202"/>
                    <a:pt x="280" y="202"/>
                    <a:pt x="280" y="202"/>
                  </a:cubicBezTo>
                  <a:cubicBezTo>
                    <a:pt x="280" y="202"/>
                    <a:pt x="280" y="202"/>
                    <a:pt x="280" y="202"/>
                  </a:cubicBezTo>
                  <a:cubicBezTo>
                    <a:pt x="279" y="202"/>
                    <a:pt x="279" y="202"/>
                    <a:pt x="279" y="202"/>
                  </a:cubicBezTo>
                  <a:cubicBezTo>
                    <a:pt x="279" y="201"/>
                    <a:pt x="279" y="201"/>
                    <a:pt x="279" y="201"/>
                  </a:cubicBezTo>
                  <a:cubicBezTo>
                    <a:pt x="278" y="201"/>
                    <a:pt x="278" y="201"/>
                    <a:pt x="278" y="201"/>
                  </a:cubicBezTo>
                  <a:cubicBezTo>
                    <a:pt x="278" y="201"/>
                    <a:pt x="278" y="201"/>
                    <a:pt x="278" y="201"/>
                  </a:cubicBezTo>
                  <a:cubicBezTo>
                    <a:pt x="277" y="201"/>
                    <a:pt x="277" y="201"/>
                    <a:pt x="277" y="201"/>
                  </a:cubicBezTo>
                  <a:close/>
                  <a:moveTo>
                    <a:pt x="299" y="212"/>
                  </a:moveTo>
                  <a:cubicBezTo>
                    <a:pt x="298" y="211"/>
                    <a:pt x="298" y="211"/>
                    <a:pt x="298" y="211"/>
                  </a:cubicBezTo>
                  <a:cubicBezTo>
                    <a:pt x="298" y="211"/>
                    <a:pt x="298" y="211"/>
                    <a:pt x="298" y="211"/>
                  </a:cubicBezTo>
                  <a:cubicBezTo>
                    <a:pt x="298" y="210"/>
                    <a:pt x="298" y="210"/>
                    <a:pt x="298" y="210"/>
                  </a:cubicBezTo>
                  <a:cubicBezTo>
                    <a:pt x="298" y="210"/>
                    <a:pt x="298" y="210"/>
                    <a:pt x="298" y="210"/>
                  </a:cubicBezTo>
                  <a:cubicBezTo>
                    <a:pt x="298" y="210"/>
                    <a:pt x="298" y="210"/>
                    <a:pt x="298" y="210"/>
                  </a:cubicBezTo>
                  <a:cubicBezTo>
                    <a:pt x="298" y="210"/>
                    <a:pt x="298" y="210"/>
                    <a:pt x="298" y="210"/>
                  </a:cubicBezTo>
                  <a:cubicBezTo>
                    <a:pt x="298" y="210"/>
                    <a:pt x="298" y="210"/>
                    <a:pt x="298" y="210"/>
                  </a:cubicBezTo>
                  <a:cubicBezTo>
                    <a:pt x="299" y="211"/>
                    <a:pt x="299" y="211"/>
                    <a:pt x="299" y="211"/>
                  </a:cubicBezTo>
                  <a:cubicBezTo>
                    <a:pt x="299" y="211"/>
                    <a:pt x="299" y="211"/>
                    <a:pt x="299" y="211"/>
                  </a:cubicBezTo>
                  <a:cubicBezTo>
                    <a:pt x="299" y="212"/>
                    <a:pt x="299" y="212"/>
                    <a:pt x="299" y="212"/>
                  </a:cubicBezTo>
                  <a:close/>
                  <a:moveTo>
                    <a:pt x="298" y="214"/>
                  </a:moveTo>
                  <a:cubicBezTo>
                    <a:pt x="298" y="214"/>
                    <a:pt x="298" y="214"/>
                    <a:pt x="298" y="214"/>
                  </a:cubicBezTo>
                  <a:cubicBezTo>
                    <a:pt x="298" y="213"/>
                    <a:pt x="298" y="213"/>
                    <a:pt x="298" y="213"/>
                  </a:cubicBezTo>
                  <a:cubicBezTo>
                    <a:pt x="297" y="213"/>
                    <a:pt x="297" y="213"/>
                    <a:pt x="297" y="213"/>
                  </a:cubicBezTo>
                  <a:cubicBezTo>
                    <a:pt x="297" y="213"/>
                    <a:pt x="297" y="213"/>
                    <a:pt x="297" y="213"/>
                  </a:cubicBezTo>
                  <a:cubicBezTo>
                    <a:pt x="296" y="212"/>
                    <a:pt x="296" y="212"/>
                    <a:pt x="296" y="212"/>
                  </a:cubicBezTo>
                  <a:cubicBezTo>
                    <a:pt x="296" y="212"/>
                    <a:pt x="296" y="212"/>
                    <a:pt x="296" y="212"/>
                  </a:cubicBezTo>
                  <a:cubicBezTo>
                    <a:pt x="297" y="212"/>
                    <a:pt x="297" y="212"/>
                    <a:pt x="297" y="212"/>
                  </a:cubicBezTo>
                  <a:cubicBezTo>
                    <a:pt x="297" y="212"/>
                    <a:pt x="297" y="212"/>
                    <a:pt x="297" y="212"/>
                  </a:cubicBezTo>
                  <a:cubicBezTo>
                    <a:pt x="298" y="212"/>
                    <a:pt x="298" y="212"/>
                    <a:pt x="298" y="212"/>
                  </a:cubicBezTo>
                  <a:cubicBezTo>
                    <a:pt x="299" y="212"/>
                    <a:pt x="299" y="212"/>
                    <a:pt x="299" y="212"/>
                  </a:cubicBezTo>
                  <a:cubicBezTo>
                    <a:pt x="299" y="213"/>
                    <a:pt x="299" y="213"/>
                    <a:pt x="299" y="213"/>
                  </a:cubicBezTo>
                  <a:cubicBezTo>
                    <a:pt x="299" y="213"/>
                    <a:pt x="299" y="213"/>
                    <a:pt x="299" y="213"/>
                  </a:cubicBezTo>
                  <a:cubicBezTo>
                    <a:pt x="299" y="213"/>
                    <a:pt x="299" y="213"/>
                    <a:pt x="299" y="213"/>
                  </a:cubicBezTo>
                  <a:cubicBezTo>
                    <a:pt x="298" y="214"/>
                    <a:pt x="298" y="214"/>
                    <a:pt x="298" y="214"/>
                  </a:cubicBezTo>
                  <a:cubicBezTo>
                    <a:pt x="298" y="214"/>
                    <a:pt x="298" y="214"/>
                    <a:pt x="298" y="214"/>
                  </a:cubicBezTo>
                  <a:cubicBezTo>
                    <a:pt x="298" y="214"/>
                    <a:pt x="298" y="214"/>
                    <a:pt x="298" y="214"/>
                  </a:cubicBezTo>
                  <a:close/>
                  <a:moveTo>
                    <a:pt x="276" y="226"/>
                  </a:moveTo>
                  <a:cubicBezTo>
                    <a:pt x="276" y="227"/>
                    <a:pt x="276" y="227"/>
                    <a:pt x="276" y="227"/>
                  </a:cubicBezTo>
                  <a:cubicBezTo>
                    <a:pt x="276" y="226"/>
                    <a:pt x="276" y="226"/>
                    <a:pt x="276" y="226"/>
                  </a:cubicBezTo>
                  <a:cubicBezTo>
                    <a:pt x="276" y="226"/>
                    <a:pt x="276" y="226"/>
                    <a:pt x="276" y="226"/>
                  </a:cubicBezTo>
                  <a:close/>
                  <a:moveTo>
                    <a:pt x="276" y="226"/>
                  </a:moveTo>
                  <a:cubicBezTo>
                    <a:pt x="276" y="227"/>
                    <a:pt x="276" y="227"/>
                    <a:pt x="276" y="227"/>
                  </a:cubicBezTo>
                  <a:cubicBezTo>
                    <a:pt x="276" y="227"/>
                    <a:pt x="276" y="227"/>
                    <a:pt x="276" y="227"/>
                  </a:cubicBezTo>
                  <a:cubicBezTo>
                    <a:pt x="276" y="226"/>
                    <a:pt x="276" y="226"/>
                    <a:pt x="276" y="226"/>
                  </a:cubicBezTo>
                  <a:close/>
                  <a:moveTo>
                    <a:pt x="277" y="226"/>
                  </a:moveTo>
                  <a:cubicBezTo>
                    <a:pt x="277" y="227"/>
                    <a:pt x="277" y="227"/>
                    <a:pt x="277" y="227"/>
                  </a:cubicBezTo>
                  <a:cubicBezTo>
                    <a:pt x="277" y="227"/>
                    <a:pt x="277" y="227"/>
                    <a:pt x="277" y="227"/>
                  </a:cubicBezTo>
                  <a:cubicBezTo>
                    <a:pt x="277" y="228"/>
                    <a:pt x="277" y="228"/>
                    <a:pt x="277" y="228"/>
                  </a:cubicBezTo>
                  <a:cubicBezTo>
                    <a:pt x="277" y="227"/>
                    <a:pt x="277" y="227"/>
                    <a:pt x="277" y="227"/>
                  </a:cubicBezTo>
                  <a:cubicBezTo>
                    <a:pt x="277" y="227"/>
                    <a:pt x="277" y="227"/>
                    <a:pt x="277" y="227"/>
                  </a:cubicBezTo>
                  <a:cubicBezTo>
                    <a:pt x="277" y="226"/>
                    <a:pt x="277" y="226"/>
                    <a:pt x="277" y="226"/>
                  </a:cubicBezTo>
                  <a:close/>
                  <a:moveTo>
                    <a:pt x="283" y="220"/>
                  </a:moveTo>
                  <a:cubicBezTo>
                    <a:pt x="283" y="220"/>
                    <a:pt x="283" y="220"/>
                    <a:pt x="283" y="220"/>
                  </a:cubicBezTo>
                  <a:cubicBezTo>
                    <a:pt x="283" y="219"/>
                    <a:pt x="283" y="219"/>
                    <a:pt x="283" y="219"/>
                  </a:cubicBezTo>
                  <a:cubicBezTo>
                    <a:pt x="283" y="219"/>
                    <a:pt x="283" y="219"/>
                    <a:pt x="283" y="219"/>
                  </a:cubicBezTo>
                  <a:cubicBezTo>
                    <a:pt x="283" y="218"/>
                    <a:pt x="283" y="218"/>
                    <a:pt x="283" y="218"/>
                  </a:cubicBezTo>
                  <a:cubicBezTo>
                    <a:pt x="284" y="218"/>
                    <a:pt x="284" y="218"/>
                    <a:pt x="284" y="218"/>
                  </a:cubicBezTo>
                  <a:cubicBezTo>
                    <a:pt x="285" y="217"/>
                    <a:pt x="285" y="217"/>
                    <a:pt x="285" y="217"/>
                  </a:cubicBezTo>
                  <a:cubicBezTo>
                    <a:pt x="285" y="218"/>
                    <a:pt x="285" y="218"/>
                    <a:pt x="285" y="218"/>
                  </a:cubicBezTo>
                  <a:cubicBezTo>
                    <a:pt x="285" y="218"/>
                    <a:pt x="285" y="218"/>
                    <a:pt x="285" y="218"/>
                  </a:cubicBezTo>
                  <a:cubicBezTo>
                    <a:pt x="285" y="218"/>
                    <a:pt x="285" y="218"/>
                    <a:pt x="285" y="218"/>
                  </a:cubicBezTo>
                  <a:cubicBezTo>
                    <a:pt x="285" y="219"/>
                    <a:pt x="285" y="219"/>
                    <a:pt x="285" y="219"/>
                  </a:cubicBezTo>
                  <a:cubicBezTo>
                    <a:pt x="285" y="219"/>
                    <a:pt x="285" y="219"/>
                    <a:pt x="285" y="219"/>
                  </a:cubicBezTo>
                  <a:cubicBezTo>
                    <a:pt x="284" y="220"/>
                    <a:pt x="284" y="220"/>
                    <a:pt x="284" y="220"/>
                  </a:cubicBezTo>
                  <a:cubicBezTo>
                    <a:pt x="284" y="220"/>
                    <a:pt x="284" y="220"/>
                    <a:pt x="284" y="220"/>
                  </a:cubicBezTo>
                  <a:cubicBezTo>
                    <a:pt x="283" y="220"/>
                    <a:pt x="283" y="220"/>
                    <a:pt x="283" y="220"/>
                  </a:cubicBezTo>
                  <a:cubicBezTo>
                    <a:pt x="283" y="220"/>
                    <a:pt x="283" y="220"/>
                    <a:pt x="283" y="220"/>
                  </a:cubicBezTo>
                  <a:close/>
                  <a:moveTo>
                    <a:pt x="263" y="200"/>
                  </a:moveTo>
                  <a:cubicBezTo>
                    <a:pt x="264" y="201"/>
                    <a:pt x="264" y="201"/>
                    <a:pt x="264" y="201"/>
                  </a:cubicBezTo>
                  <a:cubicBezTo>
                    <a:pt x="265" y="201"/>
                    <a:pt x="265" y="201"/>
                    <a:pt x="265" y="201"/>
                  </a:cubicBezTo>
                  <a:cubicBezTo>
                    <a:pt x="265" y="201"/>
                    <a:pt x="265" y="201"/>
                    <a:pt x="265" y="201"/>
                  </a:cubicBezTo>
                  <a:cubicBezTo>
                    <a:pt x="266" y="202"/>
                    <a:pt x="266" y="202"/>
                    <a:pt x="266" y="202"/>
                  </a:cubicBezTo>
                  <a:cubicBezTo>
                    <a:pt x="266" y="201"/>
                    <a:pt x="266" y="201"/>
                    <a:pt x="266" y="201"/>
                  </a:cubicBezTo>
                  <a:cubicBezTo>
                    <a:pt x="265" y="201"/>
                    <a:pt x="265" y="201"/>
                    <a:pt x="265" y="201"/>
                  </a:cubicBezTo>
                  <a:cubicBezTo>
                    <a:pt x="264" y="200"/>
                    <a:pt x="264" y="200"/>
                    <a:pt x="264" y="200"/>
                  </a:cubicBezTo>
                  <a:cubicBezTo>
                    <a:pt x="264" y="200"/>
                    <a:pt x="264" y="200"/>
                    <a:pt x="264" y="200"/>
                  </a:cubicBezTo>
                  <a:cubicBezTo>
                    <a:pt x="263" y="200"/>
                    <a:pt x="263" y="200"/>
                    <a:pt x="263" y="200"/>
                  </a:cubicBezTo>
                  <a:close/>
                  <a:moveTo>
                    <a:pt x="257" y="195"/>
                  </a:moveTo>
                  <a:cubicBezTo>
                    <a:pt x="257" y="195"/>
                    <a:pt x="257" y="195"/>
                    <a:pt x="257" y="195"/>
                  </a:cubicBezTo>
                  <a:cubicBezTo>
                    <a:pt x="257" y="195"/>
                    <a:pt x="257" y="195"/>
                    <a:pt x="257" y="195"/>
                  </a:cubicBezTo>
                  <a:cubicBezTo>
                    <a:pt x="258" y="195"/>
                    <a:pt x="258" y="195"/>
                    <a:pt x="258" y="195"/>
                  </a:cubicBezTo>
                  <a:cubicBezTo>
                    <a:pt x="258" y="195"/>
                    <a:pt x="258" y="195"/>
                    <a:pt x="258" y="195"/>
                  </a:cubicBezTo>
                  <a:cubicBezTo>
                    <a:pt x="258" y="195"/>
                    <a:pt x="258" y="195"/>
                    <a:pt x="258" y="195"/>
                  </a:cubicBezTo>
                  <a:cubicBezTo>
                    <a:pt x="259" y="195"/>
                    <a:pt x="259" y="195"/>
                    <a:pt x="259" y="195"/>
                  </a:cubicBezTo>
                  <a:cubicBezTo>
                    <a:pt x="259" y="194"/>
                    <a:pt x="259" y="194"/>
                    <a:pt x="259" y="194"/>
                  </a:cubicBezTo>
                  <a:cubicBezTo>
                    <a:pt x="258" y="194"/>
                    <a:pt x="258" y="194"/>
                    <a:pt x="258" y="194"/>
                  </a:cubicBezTo>
                  <a:cubicBezTo>
                    <a:pt x="259" y="194"/>
                    <a:pt x="259" y="194"/>
                    <a:pt x="259" y="194"/>
                  </a:cubicBezTo>
                  <a:cubicBezTo>
                    <a:pt x="259" y="194"/>
                    <a:pt x="259" y="194"/>
                    <a:pt x="259" y="194"/>
                  </a:cubicBezTo>
                  <a:cubicBezTo>
                    <a:pt x="258" y="193"/>
                    <a:pt x="258" y="193"/>
                    <a:pt x="258" y="193"/>
                  </a:cubicBezTo>
                  <a:cubicBezTo>
                    <a:pt x="257" y="193"/>
                    <a:pt x="257" y="193"/>
                    <a:pt x="257" y="193"/>
                  </a:cubicBezTo>
                  <a:cubicBezTo>
                    <a:pt x="257" y="193"/>
                    <a:pt x="257" y="193"/>
                    <a:pt x="257" y="193"/>
                  </a:cubicBezTo>
                  <a:cubicBezTo>
                    <a:pt x="257" y="193"/>
                    <a:pt x="257" y="193"/>
                    <a:pt x="257" y="193"/>
                  </a:cubicBezTo>
                  <a:cubicBezTo>
                    <a:pt x="256" y="193"/>
                    <a:pt x="256" y="193"/>
                    <a:pt x="256" y="193"/>
                  </a:cubicBezTo>
                  <a:cubicBezTo>
                    <a:pt x="256" y="192"/>
                    <a:pt x="256" y="192"/>
                    <a:pt x="256" y="192"/>
                  </a:cubicBezTo>
                  <a:cubicBezTo>
                    <a:pt x="255" y="193"/>
                    <a:pt x="255" y="193"/>
                    <a:pt x="255" y="193"/>
                  </a:cubicBezTo>
                  <a:cubicBezTo>
                    <a:pt x="255" y="193"/>
                    <a:pt x="255" y="193"/>
                    <a:pt x="255" y="193"/>
                  </a:cubicBezTo>
                  <a:cubicBezTo>
                    <a:pt x="255" y="193"/>
                    <a:pt x="255" y="193"/>
                    <a:pt x="255" y="193"/>
                  </a:cubicBezTo>
                  <a:cubicBezTo>
                    <a:pt x="256" y="193"/>
                    <a:pt x="256" y="193"/>
                    <a:pt x="256" y="193"/>
                  </a:cubicBezTo>
                  <a:cubicBezTo>
                    <a:pt x="256" y="194"/>
                    <a:pt x="256" y="194"/>
                    <a:pt x="256" y="194"/>
                  </a:cubicBezTo>
                  <a:cubicBezTo>
                    <a:pt x="256" y="194"/>
                    <a:pt x="256" y="194"/>
                    <a:pt x="256" y="194"/>
                  </a:cubicBezTo>
                  <a:cubicBezTo>
                    <a:pt x="257" y="194"/>
                    <a:pt x="257" y="194"/>
                    <a:pt x="257" y="194"/>
                  </a:cubicBezTo>
                  <a:cubicBezTo>
                    <a:pt x="257" y="195"/>
                    <a:pt x="257" y="195"/>
                    <a:pt x="257" y="195"/>
                  </a:cubicBezTo>
                  <a:close/>
                  <a:moveTo>
                    <a:pt x="252" y="197"/>
                  </a:moveTo>
                  <a:cubicBezTo>
                    <a:pt x="253" y="197"/>
                    <a:pt x="253" y="197"/>
                    <a:pt x="253" y="197"/>
                  </a:cubicBezTo>
                  <a:cubicBezTo>
                    <a:pt x="253" y="197"/>
                    <a:pt x="253" y="197"/>
                    <a:pt x="253" y="197"/>
                  </a:cubicBezTo>
                  <a:cubicBezTo>
                    <a:pt x="254" y="196"/>
                    <a:pt x="254" y="196"/>
                    <a:pt x="254" y="196"/>
                  </a:cubicBezTo>
                  <a:cubicBezTo>
                    <a:pt x="254" y="196"/>
                    <a:pt x="254" y="196"/>
                    <a:pt x="254" y="196"/>
                  </a:cubicBezTo>
                  <a:cubicBezTo>
                    <a:pt x="254" y="196"/>
                    <a:pt x="254" y="196"/>
                    <a:pt x="254" y="196"/>
                  </a:cubicBezTo>
                  <a:cubicBezTo>
                    <a:pt x="254" y="196"/>
                    <a:pt x="254" y="196"/>
                    <a:pt x="254" y="196"/>
                  </a:cubicBezTo>
                  <a:cubicBezTo>
                    <a:pt x="254" y="194"/>
                    <a:pt x="254" y="194"/>
                    <a:pt x="254" y="194"/>
                  </a:cubicBezTo>
                  <a:cubicBezTo>
                    <a:pt x="254" y="194"/>
                    <a:pt x="254" y="194"/>
                    <a:pt x="254" y="194"/>
                  </a:cubicBezTo>
                  <a:cubicBezTo>
                    <a:pt x="253" y="194"/>
                    <a:pt x="253" y="194"/>
                    <a:pt x="253" y="194"/>
                  </a:cubicBezTo>
                  <a:cubicBezTo>
                    <a:pt x="252" y="194"/>
                    <a:pt x="252" y="194"/>
                    <a:pt x="252" y="194"/>
                  </a:cubicBezTo>
                  <a:cubicBezTo>
                    <a:pt x="252" y="193"/>
                    <a:pt x="252" y="193"/>
                    <a:pt x="252" y="193"/>
                  </a:cubicBezTo>
                  <a:cubicBezTo>
                    <a:pt x="252" y="194"/>
                    <a:pt x="252" y="194"/>
                    <a:pt x="252" y="194"/>
                  </a:cubicBezTo>
                  <a:cubicBezTo>
                    <a:pt x="251" y="194"/>
                    <a:pt x="251" y="194"/>
                    <a:pt x="251" y="194"/>
                  </a:cubicBezTo>
                  <a:cubicBezTo>
                    <a:pt x="250" y="193"/>
                    <a:pt x="250" y="193"/>
                    <a:pt x="250" y="193"/>
                  </a:cubicBezTo>
                  <a:cubicBezTo>
                    <a:pt x="250" y="194"/>
                    <a:pt x="250" y="194"/>
                    <a:pt x="250" y="194"/>
                  </a:cubicBezTo>
                  <a:cubicBezTo>
                    <a:pt x="250" y="194"/>
                    <a:pt x="250" y="194"/>
                    <a:pt x="250" y="194"/>
                  </a:cubicBezTo>
                  <a:cubicBezTo>
                    <a:pt x="251" y="195"/>
                    <a:pt x="251" y="195"/>
                    <a:pt x="251" y="195"/>
                  </a:cubicBezTo>
                  <a:cubicBezTo>
                    <a:pt x="251" y="196"/>
                    <a:pt x="251" y="196"/>
                    <a:pt x="251" y="196"/>
                  </a:cubicBezTo>
                  <a:cubicBezTo>
                    <a:pt x="252" y="196"/>
                    <a:pt x="252" y="196"/>
                    <a:pt x="252" y="196"/>
                  </a:cubicBezTo>
                  <a:cubicBezTo>
                    <a:pt x="252" y="197"/>
                    <a:pt x="252" y="197"/>
                    <a:pt x="252" y="197"/>
                  </a:cubicBezTo>
                  <a:cubicBezTo>
                    <a:pt x="252" y="197"/>
                    <a:pt x="252" y="197"/>
                    <a:pt x="252" y="197"/>
                  </a:cubicBezTo>
                  <a:close/>
                  <a:moveTo>
                    <a:pt x="251" y="200"/>
                  </a:moveTo>
                  <a:cubicBezTo>
                    <a:pt x="251" y="200"/>
                    <a:pt x="252" y="200"/>
                    <a:pt x="252" y="200"/>
                  </a:cubicBezTo>
                  <a:cubicBezTo>
                    <a:pt x="251" y="200"/>
                    <a:pt x="251" y="200"/>
                    <a:pt x="251" y="200"/>
                  </a:cubicBezTo>
                  <a:cubicBezTo>
                    <a:pt x="250" y="200"/>
                    <a:pt x="250" y="200"/>
                    <a:pt x="250" y="200"/>
                  </a:cubicBezTo>
                  <a:cubicBezTo>
                    <a:pt x="251" y="200"/>
                    <a:pt x="251" y="200"/>
                    <a:pt x="251" y="200"/>
                  </a:cubicBezTo>
                  <a:cubicBezTo>
                    <a:pt x="251" y="200"/>
                    <a:pt x="251" y="200"/>
                    <a:pt x="251" y="200"/>
                  </a:cubicBezTo>
                  <a:close/>
                  <a:moveTo>
                    <a:pt x="242" y="207"/>
                  </a:moveTo>
                  <a:cubicBezTo>
                    <a:pt x="242" y="207"/>
                    <a:pt x="242" y="207"/>
                    <a:pt x="242" y="207"/>
                  </a:cubicBezTo>
                  <a:cubicBezTo>
                    <a:pt x="242" y="206"/>
                    <a:pt x="242" y="206"/>
                    <a:pt x="242" y="206"/>
                  </a:cubicBezTo>
                  <a:cubicBezTo>
                    <a:pt x="242" y="206"/>
                    <a:pt x="242" y="206"/>
                    <a:pt x="242" y="206"/>
                  </a:cubicBezTo>
                  <a:cubicBezTo>
                    <a:pt x="242" y="206"/>
                    <a:pt x="242" y="206"/>
                    <a:pt x="242" y="206"/>
                  </a:cubicBezTo>
                  <a:cubicBezTo>
                    <a:pt x="243" y="205"/>
                    <a:pt x="243" y="205"/>
                    <a:pt x="243" y="205"/>
                  </a:cubicBezTo>
                  <a:cubicBezTo>
                    <a:pt x="242" y="205"/>
                    <a:pt x="242" y="205"/>
                    <a:pt x="242" y="205"/>
                  </a:cubicBezTo>
                  <a:cubicBezTo>
                    <a:pt x="242" y="205"/>
                    <a:pt x="242" y="205"/>
                    <a:pt x="242" y="205"/>
                  </a:cubicBezTo>
                  <a:cubicBezTo>
                    <a:pt x="243" y="204"/>
                    <a:pt x="243" y="204"/>
                    <a:pt x="243" y="204"/>
                  </a:cubicBezTo>
                  <a:cubicBezTo>
                    <a:pt x="244" y="203"/>
                    <a:pt x="244" y="203"/>
                    <a:pt x="244" y="203"/>
                  </a:cubicBezTo>
                  <a:cubicBezTo>
                    <a:pt x="244" y="203"/>
                    <a:pt x="244" y="203"/>
                    <a:pt x="244" y="203"/>
                  </a:cubicBezTo>
                  <a:cubicBezTo>
                    <a:pt x="244" y="203"/>
                    <a:pt x="244" y="203"/>
                    <a:pt x="244" y="203"/>
                  </a:cubicBezTo>
                  <a:cubicBezTo>
                    <a:pt x="244" y="203"/>
                    <a:pt x="244" y="203"/>
                    <a:pt x="244" y="203"/>
                  </a:cubicBezTo>
                  <a:cubicBezTo>
                    <a:pt x="244" y="202"/>
                    <a:pt x="244" y="202"/>
                    <a:pt x="244" y="202"/>
                  </a:cubicBezTo>
                  <a:cubicBezTo>
                    <a:pt x="245" y="202"/>
                    <a:pt x="245" y="202"/>
                    <a:pt x="245" y="202"/>
                  </a:cubicBezTo>
                  <a:cubicBezTo>
                    <a:pt x="245" y="201"/>
                    <a:pt x="245" y="201"/>
                    <a:pt x="245" y="201"/>
                  </a:cubicBezTo>
                  <a:cubicBezTo>
                    <a:pt x="245" y="201"/>
                    <a:pt x="245" y="201"/>
                    <a:pt x="245" y="201"/>
                  </a:cubicBezTo>
                  <a:cubicBezTo>
                    <a:pt x="245" y="201"/>
                    <a:pt x="245" y="201"/>
                    <a:pt x="245" y="201"/>
                  </a:cubicBezTo>
                  <a:cubicBezTo>
                    <a:pt x="245" y="200"/>
                    <a:pt x="245" y="200"/>
                    <a:pt x="245" y="200"/>
                  </a:cubicBezTo>
                  <a:cubicBezTo>
                    <a:pt x="244" y="201"/>
                    <a:pt x="244" y="201"/>
                    <a:pt x="244" y="201"/>
                  </a:cubicBezTo>
                  <a:cubicBezTo>
                    <a:pt x="244" y="201"/>
                    <a:pt x="244" y="201"/>
                    <a:pt x="244" y="201"/>
                  </a:cubicBezTo>
                  <a:cubicBezTo>
                    <a:pt x="243" y="200"/>
                    <a:pt x="243" y="200"/>
                    <a:pt x="243" y="200"/>
                  </a:cubicBezTo>
                  <a:cubicBezTo>
                    <a:pt x="243" y="200"/>
                    <a:pt x="243" y="200"/>
                    <a:pt x="243" y="200"/>
                  </a:cubicBezTo>
                  <a:cubicBezTo>
                    <a:pt x="243" y="200"/>
                    <a:pt x="243" y="200"/>
                    <a:pt x="243" y="200"/>
                  </a:cubicBezTo>
                  <a:cubicBezTo>
                    <a:pt x="242" y="201"/>
                    <a:pt x="242" y="201"/>
                    <a:pt x="242" y="201"/>
                  </a:cubicBezTo>
                  <a:cubicBezTo>
                    <a:pt x="241" y="201"/>
                    <a:pt x="241" y="201"/>
                    <a:pt x="241" y="201"/>
                  </a:cubicBezTo>
                  <a:cubicBezTo>
                    <a:pt x="241" y="202"/>
                    <a:pt x="241" y="202"/>
                    <a:pt x="241" y="202"/>
                  </a:cubicBezTo>
                  <a:cubicBezTo>
                    <a:pt x="241" y="202"/>
                    <a:pt x="241" y="202"/>
                    <a:pt x="241" y="202"/>
                  </a:cubicBezTo>
                  <a:cubicBezTo>
                    <a:pt x="241" y="203"/>
                    <a:pt x="241" y="203"/>
                    <a:pt x="241" y="203"/>
                  </a:cubicBezTo>
                  <a:cubicBezTo>
                    <a:pt x="240" y="203"/>
                    <a:pt x="240" y="203"/>
                    <a:pt x="240" y="203"/>
                  </a:cubicBezTo>
                  <a:cubicBezTo>
                    <a:pt x="240" y="204"/>
                    <a:pt x="240" y="204"/>
                    <a:pt x="240" y="204"/>
                  </a:cubicBezTo>
                  <a:cubicBezTo>
                    <a:pt x="240" y="204"/>
                    <a:pt x="240" y="204"/>
                    <a:pt x="240" y="204"/>
                  </a:cubicBezTo>
                  <a:cubicBezTo>
                    <a:pt x="240" y="205"/>
                    <a:pt x="240" y="205"/>
                    <a:pt x="240" y="205"/>
                  </a:cubicBezTo>
                  <a:cubicBezTo>
                    <a:pt x="240" y="205"/>
                    <a:pt x="240" y="205"/>
                    <a:pt x="240" y="205"/>
                  </a:cubicBezTo>
                  <a:cubicBezTo>
                    <a:pt x="241" y="205"/>
                    <a:pt x="241" y="205"/>
                    <a:pt x="241" y="205"/>
                  </a:cubicBezTo>
                  <a:cubicBezTo>
                    <a:pt x="241" y="206"/>
                    <a:pt x="241" y="206"/>
                    <a:pt x="241" y="206"/>
                  </a:cubicBezTo>
                  <a:cubicBezTo>
                    <a:pt x="241" y="206"/>
                    <a:pt x="241" y="206"/>
                    <a:pt x="241" y="206"/>
                  </a:cubicBezTo>
                  <a:cubicBezTo>
                    <a:pt x="242" y="207"/>
                    <a:pt x="242" y="207"/>
                    <a:pt x="242" y="207"/>
                  </a:cubicBezTo>
                  <a:close/>
                  <a:moveTo>
                    <a:pt x="233" y="240"/>
                  </a:moveTo>
                  <a:cubicBezTo>
                    <a:pt x="233" y="240"/>
                    <a:pt x="233" y="240"/>
                    <a:pt x="233" y="240"/>
                  </a:cubicBezTo>
                  <a:cubicBezTo>
                    <a:pt x="233" y="240"/>
                    <a:pt x="233" y="240"/>
                    <a:pt x="233" y="240"/>
                  </a:cubicBezTo>
                  <a:cubicBezTo>
                    <a:pt x="233" y="240"/>
                    <a:pt x="233" y="240"/>
                    <a:pt x="233" y="240"/>
                  </a:cubicBezTo>
                  <a:cubicBezTo>
                    <a:pt x="233" y="240"/>
                    <a:pt x="233" y="240"/>
                    <a:pt x="233" y="240"/>
                  </a:cubicBezTo>
                  <a:close/>
                  <a:moveTo>
                    <a:pt x="233" y="243"/>
                  </a:moveTo>
                  <a:cubicBezTo>
                    <a:pt x="234" y="243"/>
                    <a:pt x="234" y="243"/>
                    <a:pt x="234" y="243"/>
                  </a:cubicBezTo>
                  <a:cubicBezTo>
                    <a:pt x="234" y="242"/>
                    <a:pt x="234" y="242"/>
                    <a:pt x="234" y="242"/>
                  </a:cubicBezTo>
                  <a:cubicBezTo>
                    <a:pt x="234" y="242"/>
                    <a:pt x="234" y="242"/>
                    <a:pt x="234" y="242"/>
                  </a:cubicBezTo>
                  <a:cubicBezTo>
                    <a:pt x="234" y="243"/>
                    <a:pt x="234" y="243"/>
                    <a:pt x="234" y="243"/>
                  </a:cubicBezTo>
                  <a:cubicBezTo>
                    <a:pt x="234" y="243"/>
                    <a:pt x="234" y="243"/>
                    <a:pt x="234" y="243"/>
                  </a:cubicBezTo>
                  <a:cubicBezTo>
                    <a:pt x="234" y="243"/>
                    <a:pt x="233" y="243"/>
                    <a:pt x="233" y="243"/>
                  </a:cubicBezTo>
                  <a:close/>
                  <a:moveTo>
                    <a:pt x="228" y="242"/>
                  </a:moveTo>
                  <a:cubicBezTo>
                    <a:pt x="228" y="242"/>
                    <a:pt x="228" y="242"/>
                    <a:pt x="228" y="242"/>
                  </a:cubicBezTo>
                  <a:cubicBezTo>
                    <a:pt x="229" y="242"/>
                    <a:pt x="229" y="242"/>
                    <a:pt x="229" y="242"/>
                  </a:cubicBezTo>
                  <a:cubicBezTo>
                    <a:pt x="229" y="241"/>
                    <a:pt x="229" y="241"/>
                    <a:pt x="229" y="241"/>
                  </a:cubicBezTo>
                  <a:cubicBezTo>
                    <a:pt x="230" y="241"/>
                    <a:pt x="230" y="241"/>
                    <a:pt x="230" y="241"/>
                  </a:cubicBezTo>
                  <a:cubicBezTo>
                    <a:pt x="230" y="241"/>
                    <a:pt x="230" y="241"/>
                    <a:pt x="230" y="241"/>
                  </a:cubicBezTo>
                  <a:cubicBezTo>
                    <a:pt x="231" y="241"/>
                    <a:pt x="231" y="241"/>
                    <a:pt x="231" y="241"/>
                  </a:cubicBezTo>
                  <a:cubicBezTo>
                    <a:pt x="230" y="242"/>
                    <a:pt x="230" y="242"/>
                    <a:pt x="230" y="242"/>
                  </a:cubicBezTo>
                  <a:cubicBezTo>
                    <a:pt x="229" y="242"/>
                    <a:pt x="229" y="242"/>
                    <a:pt x="229" y="242"/>
                  </a:cubicBezTo>
                  <a:cubicBezTo>
                    <a:pt x="228" y="243"/>
                    <a:pt x="228" y="243"/>
                    <a:pt x="228" y="243"/>
                  </a:cubicBezTo>
                  <a:cubicBezTo>
                    <a:pt x="228" y="242"/>
                    <a:pt x="228" y="242"/>
                    <a:pt x="228" y="242"/>
                  </a:cubicBezTo>
                  <a:close/>
                  <a:moveTo>
                    <a:pt x="232" y="244"/>
                  </a:moveTo>
                  <a:cubicBezTo>
                    <a:pt x="233" y="243"/>
                    <a:pt x="233" y="243"/>
                    <a:pt x="233" y="243"/>
                  </a:cubicBezTo>
                  <a:cubicBezTo>
                    <a:pt x="233" y="242"/>
                    <a:pt x="233" y="242"/>
                    <a:pt x="233" y="242"/>
                  </a:cubicBezTo>
                  <a:cubicBezTo>
                    <a:pt x="233" y="242"/>
                    <a:pt x="233" y="242"/>
                    <a:pt x="233" y="242"/>
                  </a:cubicBezTo>
                  <a:cubicBezTo>
                    <a:pt x="233" y="243"/>
                    <a:pt x="233" y="243"/>
                    <a:pt x="233" y="243"/>
                  </a:cubicBezTo>
                  <a:cubicBezTo>
                    <a:pt x="232" y="244"/>
                    <a:pt x="232" y="244"/>
                    <a:pt x="232" y="244"/>
                  </a:cubicBezTo>
                  <a:cubicBezTo>
                    <a:pt x="232" y="244"/>
                    <a:pt x="232" y="244"/>
                    <a:pt x="232" y="244"/>
                  </a:cubicBezTo>
                  <a:cubicBezTo>
                    <a:pt x="232" y="244"/>
                    <a:pt x="232" y="244"/>
                    <a:pt x="232" y="244"/>
                  </a:cubicBezTo>
                  <a:cubicBezTo>
                    <a:pt x="233" y="243"/>
                    <a:pt x="233" y="243"/>
                    <a:pt x="233" y="243"/>
                  </a:cubicBezTo>
                  <a:cubicBezTo>
                    <a:pt x="234" y="243"/>
                    <a:pt x="234" y="243"/>
                    <a:pt x="234" y="243"/>
                  </a:cubicBezTo>
                  <a:cubicBezTo>
                    <a:pt x="234" y="242"/>
                    <a:pt x="234" y="242"/>
                    <a:pt x="234" y="242"/>
                  </a:cubicBezTo>
                  <a:cubicBezTo>
                    <a:pt x="233" y="241"/>
                    <a:pt x="233" y="241"/>
                    <a:pt x="233" y="241"/>
                  </a:cubicBezTo>
                  <a:cubicBezTo>
                    <a:pt x="233" y="241"/>
                    <a:pt x="233" y="241"/>
                    <a:pt x="233" y="241"/>
                  </a:cubicBezTo>
                  <a:cubicBezTo>
                    <a:pt x="233" y="241"/>
                    <a:pt x="233" y="241"/>
                    <a:pt x="233" y="241"/>
                  </a:cubicBezTo>
                  <a:cubicBezTo>
                    <a:pt x="232" y="241"/>
                    <a:pt x="232" y="241"/>
                    <a:pt x="232" y="241"/>
                  </a:cubicBezTo>
                  <a:cubicBezTo>
                    <a:pt x="232" y="241"/>
                    <a:pt x="232" y="241"/>
                    <a:pt x="232" y="241"/>
                  </a:cubicBezTo>
                  <a:cubicBezTo>
                    <a:pt x="232" y="242"/>
                    <a:pt x="232" y="242"/>
                    <a:pt x="232" y="242"/>
                  </a:cubicBezTo>
                  <a:cubicBezTo>
                    <a:pt x="231" y="243"/>
                    <a:pt x="231" y="243"/>
                    <a:pt x="231" y="243"/>
                  </a:cubicBezTo>
                  <a:cubicBezTo>
                    <a:pt x="230" y="243"/>
                    <a:pt x="230" y="243"/>
                    <a:pt x="230" y="243"/>
                  </a:cubicBezTo>
                  <a:cubicBezTo>
                    <a:pt x="231" y="242"/>
                    <a:pt x="231" y="242"/>
                    <a:pt x="231" y="242"/>
                  </a:cubicBezTo>
                  <a:cubicBezTo>
                    <a:pt x="231" y="242"/>
                    <a:pt x="231" y="242"/>
                    <a:pt x="231" y="242"/>
                  </a:cubicBezTo>
                  <a:cubicBezTo>
                    <a:pt x="232" y="241"/>
                    <a:pt x="232" y="241"/>
                    <a:pt x="232" y="241"/>
                  </a:cubicBezTo>
                  <a:cubicBezTo>
                    <a:pt x="231" y="241"/>
                    <a:pt x="231" y="241"/>
                    <a:pt x="231" y="241"/>
                  </a:cubicBezTo>
                  <a:cubicBezTo>
                    <a:pt x="231" y="241"/>
                    <a:pt x="231" y="241"/>
                    <a:pt x="231" y="241"/>
                  </a:cubicBezTo>
                  <a:cubicBezTo>
                    <a:pt x="230" y="242"/>
                    <a:pt x="230" y="242"/>
                    <a:pt x="230" y="242"/>
                  </a:cubicBezTo>
                  <a:cubicBezTo>
                    <a:pt x="229" y="243"/>
                    <a:pt x="229" y="243"/>
                    <a:pt x="229" y="243"/>
                  </a:cubicBezTo>
                  <a:cubicBezTo>
                    <a:pt x="229" y="244"/>
                    <a:pt x="229" y="244"/>
                    <a:pt x="229" y="244"/>
                  </a:cubicBezTo>
                  <a:cubicBezTo>
                    <a:pt x="229" y="244"/>
                    <a:pt x="229" y="244"/>
                    <a:pt x="229" y="244"/>
                  </a:cubicBezTo>
                  <a:cubicBezTo>
                    <a:pt x="229" y="245"/>
                    <a:pt x="229" y="245"/>
                    <a:pt x="229" y="245"/>
                  </a:cubicBezTo>
                  <a:cubicBezTo>
                    <a:pt x="229" y="245"/>
                    <a:pt x="229" y="245"/>
                    <a:pt x="229" y="245"/>
                  </a:cubicBezTo>
                  <a:cubicBezTo>
                    <a:pt x="230" y="244"/>
                    <a:pt x="230" y="244"/>
                    <a:pt x="230" y="244"/>
                  </a:cubicBezTo>
                  <a:cubicBezTo>
                    <a:pt x="230" y="244"/>
                    <a:pt x="230" y="244"/>
                    <a:pt x="230" y="244"/>
                  </a:cubicBezTo>
                  <a:cubicBezTo>
                    <a:pt x="230" y="244"/>
                    <a:pt x="230" y="244"/>
                    <a:pt x="230" y="244"/>
                  </a:cubicBezTo>
                  <a:cubicBezTo>
                    <a:pt x="230" y="245"/>
                    <a:pt x="230" y="245"/>
                    <a:pt x="230" y="245"/>
                  </a:cubicBezTo>
                  <a:cubicBezTo>
                    <a:pt x="230" y="245"/>
                    <a:pt x="230" y="245"/>
                    <a:pt x="230" y="245"/>
                  </a:cubicBezTo>
                  <a:cubicBezTo>
                    <a:pt x="230" y="245"/>
                    <a:pt x="230" y="245"/>
                    <a:pt x="230" y="245"/>
                  </a:cubicBezTo>
                  <a:cubicBezTo>
                    <a:pt x="231" y="245"/>
                    <a:pt x="231" y="245"/>
                    <a:pt x="231" y="245"/>
                  </a:cubicBezTo>
                  <a:cubicBezTo>
                    <a:pt x="231" y="245"/>
                    <a:pt x="232" y="244"/>
                    <a:pt x="232" y="244"/>
                  </a:cubicBezTo>
                  <a:close/>
                  <a:moveTo>
                    <a:pt x="231" y="244"/>
                  </a:moveTo>
                  <a:cubicBezTo>
                    <a:pt x="231" y="243"/>
                    <a:pt x="231" y="243"/>
                    <a:pt x="231" y="243"/>
                  </a:cubicBezTo>
                  <a:cubicBezTo>
                    <a:pt x="232" y="242"/>
                    <a:pt x="232" y="242"/>
                    <a:pt x="232" y="242"/>
                  </a:cubicBezTo>
                  <a:cubicBezTo>
                    <a:pt x="232" y="243"/>
                    <a:pt x="232" y="243"/>
                    <a:pt x="232" y="243"/>
                  </a:cubicBezTo>
                  <a:cubicBezTo>
                    <a:pt x="231" y="244"/>
                    <a:pt x="231" y="244"/>
                    <a:pt x="231" y="244"/>
                  </a:cubicBezTo>
                  <a:cubicBezTo>
                    <a:pt x="231" y="244"/>
                    <a:pt x="231" y="244"/>
                    <a:pt x="231" y="244"/>
                  </a:cubicBezTo>
                  <a:close/>
                  <a:moveTo>
                    <a:pt x="291" y="299"/>
                  </a:moveTo>
                  <a:cubicBezTo>
                    <a:pt x="290" y="299"/>
                    <a:pt x="290" y="299"/>
                    <a:pt x="290" y="299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1" y="298"/>
                    <a:pt x="291" y="298"/>
                    <a:pt x="291" y="298"/>
                  </a:cubicBezTo>
                  <a:cubicBezTo>
                    <a:pt x="291" y="297"/>
                    <a:pt x="291" y="297"/>
                    <a:pt x="291" y="297"/>
                  </a:cubicBezTo>
                  <a:cubicBezTo>
                    <a:pt x="291" y="297"/>
                    <a:pt x="291" y="297"/>
                    <a:pt x="291" y="297"/>
                  </a:cubicBezTo>
                  <a:cubicBezTo>
                    <a:pt x="291" y="297"/>
                    <a:pt x="291" y="297"/>
                    <a:pt x="291" y="297"/>
                  </a:cubicBezTo>
                  <a:cubicBezTo>
                    <a:pt x="291" y="297"/>
                    <a:pt x="291" y="297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0" y="299"/>
                    <a:pt x="290" y="299"/>
                    <a:pt x="290" y="299"/>
                  </a:cubicBezTo>
                  <a:cubicBezTo>
                    <a:pt x="290" y="299"/>
                    <a:pt x="290" y="299"/>
                    <a:pt x="290" y="299"/>
                  </a:cubicBezTo>
                  <a:cubicBezTo>
                    <a:pt x="291" y="299"/>
                    <a:pt x="291" y="299"/>
                    <a:pt x="291" y="299"/>
                  </a:cubicBezTo>
                  <a:close/>
                  <a:moveTo>
                    <a:pt x="312" y="302"/>
                  </a:moveTo>
                  <a:cubicBezTo>
                    <a:pt x="312" y="302"/>
                    <a:pt x="312" y="302"/>
                    <a:pt x="312" y="302"/>
                  </a:cubicBezTo>
                  <a:cubicBezTo>
                    <a:pt x="312" y="301"/>
                    <a:pt x="312" y="301"/>
                    <a:pt x="312" y="301"/>
                  </a:cubicBezTo>
                  <a:cubicBezTo>
                    <a:pt x="312" y="301"/>
                    <a:pt x="312" y="301"/>
                    <a:pt x="312" y="301"/>
                  </a:cubicBezTo>
                  <a:cubicBezTo>
                    <a:pt x="312" y="300"/>
                    <a:pt x="312" y="300"/>
                    <a:pt x="312" y="300"/>
                  </a:cubicBezTo>
                  <a:cubicBezTo>
                    <a:pt x="312" y="300"/>
                    <a:pt x="312" y="300"/>
                    <a:pt x="312" y="300"/>
                  </a:cubicBezTo>
                  <a:cubicBezTo>
                    <a:pt x="313" y="300"/>
                    <a:pt x="313" y="300"/>
                    <a:pt x="313" y="300"/>
                  </a:cubicBezTo>
                  <a:cubicBezTo>
                    <a:pt x="313" y="300"/>
                    <a:pt x="313" y="300"/>
                    <a:pt x="313" y="300"/>
                  </a:cubicBezTo>
                  <a:cubicBezTo>
                    <a:pt x="313" y="300"/>
                    <a:pt x="313" y="300"/>
                    <a:pt x="313" y="300"/>
                  </a:cubicBezTo>
                  <a:cubicBezTo>
                    <a:pt x="313" y="301"/>
                    <a:pt x="313" y="301"/>
                    <a:pt x="313" y="301"/>
                  </a:cubicBezTo>
                  <a:cubicBezTo>
                    <a:pt x="312" y="301"/>
                    <a:pt x="312" y="301"/>
                    <a:pt x="312" y="301"/>
                  </a:cubicBezTo>
                  <a:cubicBezTo>
                    <a:pt x="312" y="301"/>
                    <a:pt x="312" y="301"/>
                    <a:pt x="312" y="301"/>
                  </a:cubicBezTo>
                  <a:cubicBezTo>
                    <a:pt x="313" y="302"/>
                    <a:pt x="313" y="302"/>
                    <a:pt x="313" y="302"/>
                  </a:cubicBezTo>
                  <a:cubicBezTo>
                    <a:pt x="313" y="302"/>
                    <a:pt x="313" y="302"/>
                    <a:pt x="313" y="302"/>
                  </a:cubicBezTo>
                  <a:cubicBezTo>
                    <a:pt x="313" y="302"/>
                    <a:pt x="313" y="302"/>
                    <a:pt x="313" y="302"/>
                  </a:cubicBezTo>
                  <a:cubicBezTo>
                    <a:pt x="312" y="302"/>
                    <a:pt x="312" y="302"/>
                    <a:pt x="312" y="302"/>
                  </a:cubicBezTo>
                  <a:close/>
                  <a:moveTo>
                    <a:pt x="313" y="303"/>
                  </a:moveTo>
                  <a:cubicBezTo>
                    <a:pt x="313" y="302"/>
                    <a:pt x="313" y="302"/>
                    <a:pt x="313" y="302"/>
                  </a:cubicBezTo>
                  <a:cubicBezTo>
                    <a:pt x="314" y="302"/>
                    <a:pt x="314" y="302"/>
                    <a:pt x="314" y="302"/>
                  </a:cubicBezTo>
                  <a:cubicBezTo>
                    <a:pt x="314" y="303"/>
                    <a:pt x="314" y="303"/>
                    <a:pt x="314" y="303"/>
                  </a:cubicBezTo>
                  <a:cubicBezTo>
                    <a:pt x="313" y="303"/>
                    <a:pt x="313" y="303"/>
                    <a:pt x="313" y="303"/>
                  </a:cubicBezTo>
                  <a:cubicBezTo>
                    <a:pt x="313" y="303"/>
                    <a:pt x="313" y="303"/>
                    <a:pt x="313" y="303"/>
                  </a:cubicBezTo>
                  <a:close/>
                  <a:moveTo>
                    <a:pt x="322" y="275"/>
                  </a:moveTo>
                  <a:cubicBezTo>
                    <a:pt x="322" y="274"/>
                    <a:pt x="322" y="274"/>
                    <a:pt x="322" y="274"/>
                  </a:cubicBezTo>
                  <a:cubicBezTo>
                    <a:pt x="323" y="273"/>
                    <a:pt x="323" y="273"/>
                    <a:pt x="323" y="273"/>
                  </a:cubicBezTo>
                  <a:cubicBezTo>
                    <a:pt x="323" y="274"/>
                    <a:pt x="323" y="274"/>
                    <a:pt x="323" y="274"/>
                  </a:cubicBezTo>
                  <a:cubicBezTo>
                    <a:pt x="322" y="275"/>
                    <a:pt x="322" y="275"/>
                    <a:pt x="322" y="275"/>
                  </a:cubicBezTo>
                  <a:cubicBezTo>
                    <a:pt x="322" y="275"/>
                    <a:pt x="322" y="275"/>
                    <a:pt x="322" y="275"/>
                  </a:cubicBezTo>
                  <a:cubicBezTo>
                    <a:pt x="322" y="275"/>
                    <a:pt x="322" y="275"/>
                    <a:pt x="322" y="275"/>
                  </a:cubicBezTo>
                  <a:close/>
                  <a:moveTo>
                    <a:pt x="319" y="280"/>
                  </a:moveTo>
                  <a:cubicBezTo>
                    <a:pt x="319" y="281"/>
                    <a:pt x="319" y="281"/>
                    <a:pt x="319" y="281"/>
                  </a:cubicBezTo>
                  <a:cubicBezTo>
                    <a:pt x="319" y="281"/>
                    <a:pt x="319" y="281"/>
                    <a:pt x="319" y="281"/>
                  </a:cubicBezTo>
                  <a:cubicBezTo>
                    <a:pt x="320" y="281"/>
                    <a:pt x="320" y="281"/>
                    <a:pt x="320" y="281"/>
                  </a:cubicBezTo>
                  <a:cubicBezTo>
                    <a:pt x="320" y="281"/>
                    <a:pt x="320" y="281"/>
                    <a:pt x="320" y="281"/>
                  </a:cubicBezTo>
                  <a:cubicBezTo>
                    <a:pt x="320" y="280"/>
                    <a:pt x="320" y="280"/>
                    <a:pt x="320" y="280"/>
                  </a:cubicBezTo>
                  <a:cubicBezTo>
                    <a:pt x="320" y="280"/>
                    <a:pt x="320" y="280"/>
                    <a:pt x="320" y="280"/>
                  </a:cubicBezTo>
                  <a:cubicBezTo>
                    <a:pt x="319" y="280"/>
                    <a:pt x="319" y="280"/>
                    <a:pt x="319" y="280"/>
                  </a:cubicBezTo>
                  <a:close/>
                  <a:moveTo>
                    <a:pt x="324" y="287"/>
                  </a:moveTo>
                  <a:cubicBezTo>
                    <a:pt x="324" y="286"/>
                    <a:pt x="324" y="286"/>
                    <a:pt x="324" y="286"/>
                  </a:cubicBezTo>
                  <a:cubicBezTo>
                    <a:pt x="324" y="286"/>
                    <a:pt x="324" y="286"/>
                    <a:pt x="324" y="286"/>
                  </a:cubicBezTo>
                  <a:cubicBezTo>
                    <a:pt x="324" y="286"/>
                    <a:pt x="324" y="286"/>
                    <a:pt x="324" y="286"/>
                  </a:cubicBezTo>
                  <a:cubicBezTo>
                    <a:pt x="324" y="286"/>
                    <a:pt x="324" y="286"/>
                    <a:pt x="324" y="286"/>
                  </a:cubicBezTo>
                  <a:cubicBezTo>
                    <a:pt x="324" y="286"/>
                    <a:pt x="324" y="286"/>
                    <a:pt x="324" y="286"/>
                  </a:cubicBezTo>
                  <a:cubicBezTo>
                    <a:pt x="325" y="287"/>
                    <a:pt x="325" y="287"/>
                    <a:pt x="325" y="287"/>
                  </a:cubicBezTo>
                  <a:cubicBezTo>
                    <a:pt x="325" y="287"/>
                    <a:pt x="325" y="287"/>
                    <a:pt x="325" y="287"/>
                  </a:cubicBezTo>
                  <a:cubicBezTo>
                    <a:pt x="324" y="287"/>
                    <a:pt x="324" y="287"/>
                    <a:pt x="324" y="287"/>
                  </a:cubicBezTo>
                  <a:cubicBezTo>
                    <a:pt x="324" y="287"/>
                    <a:pt x="324" y="287"/>
                    <a:pt x="324" y="287"/>
                  </a:cubicBezTo>
                  <a:close/>
                  <a:moveTo>
                    <a:pt x="322" y="287"/>
                  </a:moveTo>
                  <a:cubicBezTo>
                    <a:pt x="322" y="287"/>
                    <a:pt x="322" y="287"/>
                    <a:pt x="322" y="287"/>
                  </a:cubicBezTo>
                  <a:cubicBezTo>
                    <a:pt x="322" y="287"/>
                    <a:pt x="322" y="287"/>
                    <a:pt x="322" y="287"/>
                  </a:cubicBezTo>
                  <a:cubicBezTo>
                    <a:pt x="323" y="287"/>
                    <a:pt x="323" y="287"/>
                    <a:pt x="323" y="287"/>
                  </a:cubicBezTo>
                  <a:cubicBezTo>
                    <a:pt x="322" y="286"/>
                    <a:pt x="322" y="286"/>
                    <a:pt x="322" y="286"/>
                  </a:cubicBezTo>
                  <a:cubicBezTo>
                    <a:pt x="323" y="286"/>
                    <a:pt x="323" y="286"/>
                    <a:pt x="323" y="286"/>
                  </a:cubicBezTo>
                  <a:cubicBezTo>
                    <a:pt x="323" y="287"/>
                    <a:pt x="323" y="287"/>
                    <a:pt x="323" y="287"/>
                  </a:cubicBezTo>
                  <a:cubicBezTo>
                    <a:pt x="322" y="287"/>
                    <a:pt x="322" y="287"/>
                    <a:pt x="322" y="287"/>
                  </a:cubicBezTo>
                  <a:cubicBezTo>
                    <a:pt x="322" y="288"/>
                    <a:pt x="322" y="288"/>
                    <a:pt x="322" y="288"/>
                  </a:cubicBezTo>
                  <a:cubicBezTo>
                    <a:pt x="321" y="288"/>
                    <a:pt x="321" y="288"/>
                    <a:pt x="321" y="288"/>
                  </a:cubicBezTo>
                  <a:cubicBezTo>
                    <a:pt x="321" y="287"/>
                    <a:pt x="321" y="287"/>
                    <a:pt x="321" y="287"/>
                  </a:cubicBezTo>
                  <a:cubicBezTo>
                    <a:pt x="322" y="287"/>
                    <a:pt x="322" y="287"/>
                    <a:pt x="322" y="287"/>
                  </a:cubicBezTo>
                  <a:close/>
                  <a:moveTo>
                    <a:pt x="315" y="297"/>
                  </a:moveTo>
                  <a:cubicBezTo>
                    <a:pt x="315" y="297"/>
                    <a:pt x="315" y="297"/>
                    <a:pt x="315" y="297"/>
                  </a:cubicBezTo>
                  <a:cubicBezTo>
                    <a:pt x="315" y="297"/>
                    <a:pt x="315" y="297"/>
                    <a:pt x="315" y="297"/>
                  </a:cubicBezTo>
                  <a:cubicBezTo>
                    <a:pt x="315" y="297"/>
                    <a:pt x="315" y="297"/>
                    <a:pt x="315" y="297"/>
                  </a:cubicBezTo>
                  <a:cubicBezTo>
                    <a:pt x="315" y="297"/>
                    <a:pt x="315" y="297"/>
                    <a:pt x="315" y="297"/>
                  </a:cubicBezTo>
                  <a:close/>
                  <a:moveTo>
                    <a:pt x="324" y="295"/>
                  </a:moveTo>
                  <a:cubicBezTo>
                    <a:pt x="324" y="295"/>
                    <a:pt x="324" y="295"/>
                    <a:pt x="324" y="295"/>
                  </a:cubicBezTo>
                  <a:cubicBezTo>
                    <a:pt x="324" y="295"/>
                    <a:pt x="324" y="295"/>
                    <a:pt x="324" y="295"/>
                  </a:cubicBezTo>
                  <a:cubicBezTo>
                    <a:pt x="325" y="295"/>
                    <a:pt x="325" y="295"/>
                    <a:pt x="325" y="295"/>
                  </a:cubicBezTo>
                  <a:cubicBezTo>
                    <a:pt x="325" y="295"/>
                    <a:pt x="325" y="295"/>
                    <a:pt x="325" y="295"/>
                  </a:cubicBezTo>
                  <a:cubicBezTo>
                    <a:pt x="324" y="295"/>
                    <a:pt x="324" y="295"/>
                    <a:pt x="324" y="295"/>
                  </a:cubicBezTo>
                  <a:cubicBezTo>
                    <a:pt x="324" y="295"/>
                    <a:pt x="324" y="295"/>
                    <a:pt x="324" y="295"/>
                  </a:cubicBezTo>
                  <a:close/>
                  <a:moveTo>
                    <a:pt x="314" y="280"/>
                  </a:moveTo>
                  <a:cubicBezTo>
                    <a:pt x="313" y="280"/>
                    <a:pt x="313" y="280"/>
                    <a:pt x="313" y="280"/>
                  </a:cubicBezTo>
                  <a:cubicBezTo>
                    <a:pt x="313" y="281"/>
                    <a:pt x="313" y="281"/>
                    <a:pt x="313" y="281"/>
                  </a:cubicBezTo>
                  <a:cubicBezTo>
                    <a:pt x="312" y="281"/>
                    <a:pt x="312" y="281"/>
                    <a:pt x="312" y="281"/>
                  </a:cubicBezTo>
                  <a:cubicBezTo>
                    <a:pt x="312" y="281"/>
                    <a:pt x="312" y="281"/>
                    <a:pt x="312" y="281"/>
                  </a:cubicBezTo>
                  <a:cubicBezTo>
                    <a:pt x="312" y="281"/>
                    <a:pt x="312" y="281"/>
                    <a:pt x="312" y="281"/>
                  </a:cubicBezTo>
                  <a:cubicBezTo>
                    <a:pt x="312" y="281"/>
                    <a:pt x="312" y="281"/>
                    <a:pt x="312" y="281"/>
                  </a:cubicBezTo>
                  <a:cubicBezTo>
                    <a:pt x="312" y="282"/>
                    <a:pt x="312" y="282"/>
                    <a:pt x="312" y="282"/>
                  </a:cubicBezTo>
                  <a:cubicBezTo>
                    <a:pt x="312" y="282"/>
                    <a:pt x="312" y="282"/>
                    <a:pt x="312" y="282"/>
                  </a:cubicBezTo>
                  <a:cubicBezTo>
                    <a:pt x="312" y="282"/>
                    <a:pt x="312" y="282"/>
                    <a:pt x="312" y="282"/>
                  </a:cubicBezTo>
                  <a:cubicBezTo>
                    <a:pt x="311" y="282"/>
                    <a:pt x="311" y="282"/>
                    <a:pt x="311" y="282"/>
                  </a:cubicBezTo>
                  <a:cubicBezTo>
                    <a:pt x="311" y="283"/>
                    <a:pt x="311" y="283"/>
                    <a:pt x="311" y="283"/>
                  </a:cubicBezTo>
                  <a:cubicBezTo>
                    <a:pt x="311" y="283"/>
                    <a:pt x="311" y="283"/>
                    <a:pt x="311" y="283"/>
                  </a:cubicBezTo>
                  <a:cubicBezTo>
                    <a:pt x="311" y="283"/>
                    <a:pt x="311" y="283"/>
                    <a:pt x="311" y="283"/>
                  </a:cubicBezTo>
                  <a:cubicBezTo>
                    <a:pt x="311" y="283"/>
                    <a:pt x="311" y="283"/>
                    <a:pt x="311" y="283"/>
                  </a:cubicBezTo>
                  <a:cubicBezTo>
                    <a:pt x="311" y="284"/>
                    <a:pt x="311" y="284"/>
                    <a:pt x="311" y="284"/>
                  </a:cubicBezTo>
                  <a:cubicBezTo>
                    <a:pt x="310" y="284"/>
                    <a:pt x="310" y="284"/>
                    <a:pt x="310" y="284"/>
                  </a:cubicBezTo>
                  <a:cubicBezTo>
                    <a:pt x="310" y="284"/>
                    <a:pt x="310" y="284"/>
                    <a:pt x="310" y="284"/>
                  </a:cubicBezTo>
                  <a:cubicBezTo>
                    <a:pt x="310" y="285"/>
                    <a:pt x="310" y="285"/>
                    <a:pt x="310" y="285"/>
                  </a:cubicBezTo>
                  <a:cubicBezTo>
                    <a:pt x="309" y="286"/>
                    <a:pt x="309" y="286"/>
                    <a:pt x="309" y="286"/>
                  </a:cubicBezTo>
                  <a:cubicBezTo>
                    <a:pt x="309" y="286"/>
                    <a:pt x="309" y="286"/>
                    <a:pt x="309" y="286"/>
                  </a:cubicBezTo>
                  <a:cubicBezTo>
                    <a:pt x="309" y="287"/>
                    <a:pt x="309" y="287"/>
                    <a:pt x="309" y="287"/>
                  </a:cubicBezTo>
                  <a:cubicBezTo>
                    <a:pt x="309" y="287"/>
                    <a:pt x="309" y="287"/>
                    <a:pt x="309" y="287"/>
                  </a:cubicBezTo>
                  <a:cubicBezTo>
                    <a:pt x="309" y="287"/>
                    <a:pt x="309" y="287"/>
                    <a:pt x="309" y="287"/>
                  </a:cubicBezTo>
                  <a:cubicBezTo>
                    <a:pt x="309" y="287"/>
                    <a:pt x="309" y="287"/>
                    <a:pt x="309" y="287"/>
                  </a:cubicBezTo>
                  <a:cubicBezTo>
                    <a:pt x="308" y="287"/>
                    <a:pt x="308" y="287"/>
                    <a:pt x="308" y="287"/>
                  </a:cubicBezTo>
                  <a:cubicBezTo>
                    <a:pt x="308" y="287"/>
                    <a:pt x="308" y="287"/>
                    <a:pt x="308" y="287"/>
                  </a:cubicBezTo>
                  <a:cubicBezTo>
                    <a:pt x="307" y="288"/>
                    <a:pt x="307" y="288"/>
                    <a:pt x="307" y="288"/>
                  </a:cubicBezTo>
                  <a:cubicBezTo>
                    <a:pt x="307" y="288"/>
                    <a:pt x="307" y="288"/>
                    <a:pt x="307" y="288"/>
                  </a:cubicBezTo>
                  <a:cubicBezTo>
                    <a:pt x="308" y="288"/>
                    <a:pt x="308" y="288"/>
                    <a:pt x="308" y="288"/>
                  </a:cubicBezTo>
                  <a:cubicBezTo>
                    <a:pt x="308" y="289"/>
                    <a:pt x="308" y="289"/>
                    <a:pt x="308" y="289"/>
                  </a:cubicBezTo>
                  <a:cubicBezTo>
                    <a:pt x="308" y="289"/>
                    <a:pt x="308" y="289"/>
                    <a:pt x="308" y="289"/>
                  </a:cubicBezTo>
                  <a:cubicBezTo>
                    <a:pt x="308" y="289"/>
                    <a:pt x="308" y="289"/>
                    <a:pt x="308" y="289"/>
                  </a:cubicBezTo>
                  <a:cubicBezTo>
                    <a:pt x="307" y="290"/>
                    <a:pt x="307" y="290"/>
                    <a:pt x="307" y="290"/>
                  </a:cubicBezTo>
                  <a:cubicBezTo>
                    <a:pt x="306" y="289"/>
                    <a:pt x="306" y="289"/>
                    <a:pt x="306" y="289"/>
                  </a:cubicBezTo>
                  <a:cubicBezTo>
                    <a:pt x="306" y="290"/>
                    <a:pt x="306" y="290"/>
                    <a:pt x="306" y="290"/>
                  </a:cubicBezTo>
                  <a:cubicBezTo>
                    <a:pt x="306" y="290"/>
                    <a:pt x="306" y="290"/>
                    <a:pt x="306" y="290"/>
                  </a:cubicBezTo>
                  <a:cubicBezTo>
                    <a:pt x="306" y="290"/>
                    <a:pt x="306" y="290"/>
                    <a:pt x="306" y="290"/>
                  </a:cubicBezTo>
                  <a:cubicBezTo>
                    <a:pt x="305" y="291"/>
                    <a:pt x="305" y="291"/>
                    <a:pt x="305" y="291"/>
                  </a:cubicBezTo>
                  <a:cubicBezTo>
                    <a:pt x="305" y="292"/>
                    <a:pt x="305" y="292"/>
                    <a:pt x="305" y="292"/>
                  </a:cubicBezTo>
                  <a:cubicBezTo>
                    <a:pt x="304" y="292"/>
                    <a:pt x="304" y="292"/>
                    <a:pt x="304" y="292"/>
                  </a:cubicBezTo>
                  <a:cubicBezTo>
                    <a:pt x="304" y="291"/>
                    <a:pt x="304" y="291"/>
                    <a:pt x="304" y="291"/>
                  </a:cubicBezTo>
                  <a:cubicBezTo>
                    <a:pt x="304" y="292"/>
                    <a:pt x="304" y="292"/>
                    <a:pt x="304" y="292"/>
                  </a:cubicBezTo>
                  <a:cubicBezTo>
                    <a:pt x="304" y="291"/>
                    <a:pt x="304" y="291"/>
                    <a:pt x="304" y="291"/>
                  </a:cubicBezTo>
                  <a:cubicBezTo>
                    <a:pt x="304" y="291"/>
                    <a:pt x="304" y="291"/>
                    <a:pt x="304" y="291"/>
                  </a:cubicBezTo>
                  <a:cubicBezTo>
                    <a:pt x="304" y="290"/>
                    <a:pt x="304" y="290"/>
                    <a:pt x="304" y="290"/>
                  </a:cubicBezTo>
                  <a:cubicBezTo>
                    <a:pt x="305" y="290"/>
                    <a:pt x="305" y="290"/>
                    <a:pt x="305" y="290"/>
                  </a:cubicBezTo>
                  <a:cubicBezTo>
                    <a:pt x="304" y="290"/>
                    <a:pt x="304" y="290"/>
                    <a:pt x="304" y="290"/>
                  </a:cubicBezTo>
                  <a:cubicBezTo>
                    <a:pt x="304" y="291"/>
                    <a:pt x="304" y="291"/>
                    <a:pt x="304" y="291"/>
                  </a:cubicBezTo>
                  <a:cubicBezTo>
                    <a:pt x="303" y="291"/>
                    <a:pt x="303" y="291"/>
                    <a:pt x="303" y="291"/>
                  </a:cubicBezTo>
                  <a:cubicBezTo>
                    <a:pt x="302" y="292"/>
                    <a:pt x="302" y="292"/>
                    <a:pt x="302" y="292"/>
                  </a:cubicBezTo>
                  <a:cubicBezTo>
                    <a:pt x="303" y="292"/>
                    <a:pt x="303" y="292"/>
                    <a:pt x="303" y="292"/>
                  </a:cubicBezTo>
                  <a:cubicBezTo>
                    <a:pt x="303" y="292"/>
                    <a:pt x="303" y="292"/>
                    <a:pt x="303" y="292"/>
                  </a:cubicBezTo>
                  <a:cubicBezTo>
                    <a:pt x="304" y="292"/>
                    <a:pt x="304" y="292"/>
                    <a:pt x="304" y="292"/>
                  </a:cubicBezTo>
                  <a:cubicBezTo>
                    <a:pt x="305" y="292"/>
                    <a:pt x="305" y="292"/>
                    <a:pt x="305" y="292"/>
                  </a:cubicBezTo>
                  <a:cubicBezTo>
                    <a:pt x="305" y="292"/>
                    <a:pt x="305" y="292"/>
                    <a:pt x="305" y="292"/>
                  </a:cubicBezTo>
                  <a:cubicBezTo>
                    <a:pt x="304" y="293"/>
                    <a:pt x="304" y="293"/>
                    <a:pt x="304" y="293"/>
                  </a:cubicBezTo>
                  <a:cubicBezTo>
                    <a:pt x="303" y="294"/>
                    <a:pt x="303" y="294"/>
                    <a:pt x="303" y="294"/>
                  </a:cubicBezTo>
                  <a:cubicBezTo>
                    <a:pt x="302" y="295"/>
                    <a:pt x="302" y="295"/>
                    <a:pt x="302" y="295"/>
                  </a:cubicBezTo>
                  <a:cubicBezTo>
                    <a:pt x="302" y="295"/>
                    <a:pt x="302" y="295"/>
                    <a:pt x="302" y="295"/>
                  </a:cubicBezTo>
                  <a:cubicBezTo>
                    <a:pt x="301" y="295"/>
                    <a:pt x="301" y="295"/>
                    <a:pt x="301" y="295"/>
                  </a:cubicBezTo>
                  <a:cubicBezTo>
                    <a:pt x="301" y="296"/>
                    <a:pt x="301" y="296"/>
                    <a:pt x="301" y="296"/>
                  </a:cubicBezTo>
                  <a:cubicBezTo>
                    <a:pt x="301" y="296"/>
                    <a:pt x="301" y="296"/>
                    <a:pt x="301" y="296"/>
                  </a:cubicBezTo>
                  <a:cubicBezTo>
                    <a:pt x="301" y="297"/>
                    <a:pt x="301" y="297"/>
                    <a:pt x="301" y="297"/>
                  </a:cubicBezTo>
                  <a:cubicBezTo>
                    <a:pt x="301" y="297"/>
                    <a:pt x="301" y="297"/>
                    <a:pt x="301" y="297"/>
                  </a:cubicBezTo>
                  <a:cubicBezTo>
                    <a:pt x="302" y="297"/>
                    <a:pt x="302" y="297"/>
                    <a:pt x="302" y="297"/>
                  </a:cubicBezTo>
                  <a:cubicBezTo>
                    <a:pt x="302" y="297"/>
                    <a:pt x="302" y="297"/>
                    <a:pt x="302" y="297"/>
                  </a:cubicBezTo>
                  <a:cubicBezTo>
                    <a:pt x="303" y="297"/>
                    <a:pt x="303" y="297"/>
                    <a:pt x="303" y="297"/>
                  </a:cubicBezTo>
                  <a:cubicBezTo>
                    <a:pt x="304" y="297"/>
                    <a:pt x="304" y="297"/>
                    <a:pt x="304" y="297"/>
                  </a:cubicBezTo>
                  <a:cubicBezTo>
                    <a:pt x="305" y="297"/>
                    <a:pt x="305" y="297"/>
                    <a:pt x="305" y="297"/>
                  </a:cubicBezTo>
                  <a:cubicBezTo>
                    <a:pt x="305" y="296"/>
                    <a:pt x="305" y="296"/>
                    <a:pt x="305" y="296"/>
                  </a:cubicBezTo>
                  <a:cubicBezTo>
                    <a:pt x="305" y="296"/>
                    <a:pt x="305" y="296"/>
                    <a:pt x="305" y="296"/>
                  </a:cubicBezTo>
                  <a:cubicBezTo>
                    <a:pt x="306" y="296"/>
                    <a:pt x="306" y="296"/>
                    <a:pt x="306" y="296"/>
                  </a:cubicBezTo>
                  <a:cubicBezTo>
                    <a:pt x="305" y="297"/>
                    <a:pt x="305" y="297"/>
                    <a:pt x="305" y="297"/>
                  </a:cubicBezTo>
                  <a:cubicBezTo>
                    <a:pt x="306" y="297"/>
                    <a:pt x="306" y="297"/>
                    <a:pt x="306" y="297"/>
                  </a:cubicBezTo>
                  <a:cubicBezTo>
                    <a:pt x="307" y="297"/>
                    <a:pt x="307" y="297"/>
                    <a:pt x="307" y="297"/>
                  </a:cubicBezTo>
                  <a:cubicBezTo>
                    <a:pt x="307" y="297"/>
                    <a:pt x="307" y="297"/>
                    <a:pt x="307" y="297"/>
                  </a:cubicBezTo>
                  <a:cubicBezTo>
                    <a:pt x="308" y="297"/>
                    <a:pt x="308" y="297"/>
                    <a:pt x="308" y="297"/>
                  </a:cubicBezTo>
                  <a:cubicBezTo>
                    <a:pt x="309" y="297"/>
                    <a:pt x="309" y="297"/>
                    <a:pt x="309" y="297"/>
                  </a:cubicBezTo>
                  <a:cubicBezTo>
                    <a:pt x="309" y="297"/>
                    <a:pt x="309" y="297"/>
                    <a:pt x="309" y="297"/>
                  </a:cubicBezTo>
                  <a:cubicBezTo>
                    <a:pt x="309" y="297"/>
                    <a:pt x="309" y="297"/>
                    <a:pt x="309" y="297"/>
                  </a:cubicBezTo>
                  <a:cubicBezTo>
                    <a:pt x="310" y="298"/>
                    <a:pt x="310" y="298"/>
                    <a:pt x="310" y="298"/>
                  </a:cubicBezTo>
                  <a:cubicBezTo>
                    <a:pt x="310" y="297"/>
                    <a:pt x="310" y="297"/>
                    <a:pt x="310" y="297"/>
                  </a:cubicBezTo>
                  <a:cubicBezTo>
                    <a:pt x="311" y="298"/>
                    <a:pt x="311" y="298"/>
                    <a:pt x="311" y="298"/>
                  </a:cubicBezTo>
                  <a:cubicBezTo>
                    <a:pt x="311" y="298"/>
                    <a:pt x="311" y="298"/>
                    <a:pt x="311" y="298"/>
                  </a:cubicBezTo>
                  <a:cubicBezTo>
                    <a:pt x="311" y="297"/>
                    <a:pt x="311" y="297"/>
                    <a:pt x="311" y="297"/>
                  </a:cubicBezTo>
                  <a:cubicBezTo>
                    <a:pt x="311" y="297"/>
                    <a:pt x="311" y="297"/>
                    <a:pt x="311" y="297"/>
                  </a:cubicBezTo>
                  <a:cubicBezTo>
                    <a:pt x="312" y="297"/>
                    <a:pt x="312" y="297"/>
                    <a:pt x="312" y="297"/>
                  </a:cubicBezTo>
                  <a:cubicBezTo>
                    <a:pt x="312" y="297"/>
                    <a:pt x="312" y="297"/>
                    <a:pt x="312" y="297"/>
                  </a:cubicBezTo>
                  <a:cubicBezTo>
                    <a:pt x="313" y="297"/>
                    <a:pt x="313" y="297"/>
                    <a:pt x="313" y="297"/>
                  </a:cubicBezTo>
                  <a:cubicBezTo>
                    <a:pt x="313" y="297"/>
                    <a:pt x="313" y="297"/>
                    <a:pt x="313" y="297"/>
                  </a:cubicBezTo>
                  <a:cubicBezTo>
                    <a:pt x="313" y="297"/>
                    <a:pt x="313" y="297"/>
                    <a:pt x="313" y="297"/>
                  </a:cubicBezTo>
                  <a:cubicBezTo>
                    <a:pt x="314" y="297"/>
                    <a:pt x="314" y="297"/>
                    <a:pt x="314" y="297"/>
                  </a:cubicBezTo>
                  <a:cubicBezTo>
                    <a:pt x="314" y="297"/>
                    <a:pt x="314" y="297"/>
                    <a:pt x="314" y="297"/>
                  </a:cubicBezTo>
                  <a:cubicBezTo>
                    <a:pt x="314" y="297"/>
                    <a:pt x="314" y="297"/>
                    <a:pt x="314" y="297"/>
                  </a:cubicBezTo>
                  <a:cubicBezTo>
                    <a:pt x="314" y="296"/>
                    <a:pt x="314" y="296"/>
                    <a:pt x="314" y="296"/>
                  </a:cubicBezTo>
                  <a:cubicBezTo>
                    <a:pt x="314" y="296"/>
                    <a:pt x="314" y="296"/>
                    <a:pt x="314" y="296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4" y="297"/>
                    <a:pt x="314" y="297"/>
                    <a:pt x="314" y="297"/>
                  </a:cubicBezTo>
                  <a:cubicBezTo>
                    <a:pt x="315" y="297"/>
                    <a:pt x="315" y="297"/>
                    <a:pt x="315" y="297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5" y="297"/>
                    <a:pt x="315" y="297"/>
                    <a:pt x="315" y="297"/>
                  </a:cubicBezTo>
                  <a:cubicBezTo>
                    <a:pt x="315" y="297"/>
                    <a:pt x="315" y="297"/>
                    <a:pt x="315" y="297"/>
                  </a:cubicBezTo>
                  <a:cubicBezTo>
                    <a:pt x="316" y="297"/>
                    <a:pt x="316" y="297"/>
                    <a:pt x="316" y="297"/>
                  </a:cubicBezTo>
                  <a:cubicBezTo>
                    <a:pt x="316" y="297"/>
                    <a:pt x="316" y="297"/>
                    <a:pt x="316" y="297"/>
                  </a:cubicBezTo>
                  <a:cubicBezTo>
                    <a:pt x="316" y="297"/>
                    <a:pt x="316" y="297"/>
                    <a:pt x="316" y="297"/>
                  </a:cubicBezTo>
                  <a:cubicBezTo>
                    <a:pt x="315" y="298"/>
                    <a:pt x="315" y="298"/>
                    <a:pt x="315" y="298"/>
                  </a:cubicBezTo>
                  <a:cubicBezTo>
                    <a:pt x="314" y="298"/>
                    <a:pt x="314" y="298"/>
                    <a:pt x="314" y="298"/>
                  </a:cubicBezTo>
                  <a:cubicBezTo>
                    <a:pt x="314" y="298"/>
                    <a:pt x="314" y="298"/>
                    <a:pt x="314" y="298"/>
                  </a:cubicBezTo>
                  <a:cubicBezTo>
                    <a:pt x="315" y="298"/>
                    <a:pt x="315" y="298"/>
                    <a:pt x="315" y="298"/>
                  </a:cubicBezTo>
                  <a:cubicBezTo>
                    <a:pt x="315" y="298"/>
                    <a:pt x="315" y="298"/>
                    <a:pt x="315" y="298"/>
                  </a:cubicBezTo>
                  <a:cubicBezTo>
                    <a:pt x="315" y="298"/>
                    <a:pt x="315" y="298"/>
                    <a:pt x="315" y="298"/>
                  </a:cubicBezTo>
                  <a:cubicBezTo>
                    <a:pt x="316" y="298"/>
                    <a:pt x="316" y="298"/>
                    <a:pt x="316" y="298"/>
                  </a:cubicBezTo>
                  <a:cubicBezTo>
                    <a:pt x="316" y="298"/>
                    <a:pt x="316" y="298"/>
                    <a:pt x="316" y="298"/>
                  </a:cubicBezTo>
                  <a:cubicBezTo>
                    <a:pt x="316" y="298"/>
                    <a:pt x="316" y="298"/>
                    <a:pt x="316" y="298"/>
                  </a:cubicBezTo>
                  <a:cubicBezTo>
                    <a:pt x="317" y="298"/>
                    <a:pt x="317" y="298"/>
                    <a:pt x="317" y="298"/>
                  </a:cubicBezTo>
                  <a:cubicBezTo>
                    <a:pt x="317" y="298"/>
                    <a:pt x="317" y="298"/>
                    <a:pt x="317" y="298"/>
                  </a:cubicBezTo>
                  <a:cubicBezTo>
                    <a:pt x="317" y="297"/>
                    <a:pt x="317" y="297"/>
                    <a:pt x="317" y="297"/>
                  </a:cubicBezTo>
                  <a:cubicBezTo>
                    <a:pt x="317" y="297"/>
                    <a:pt x="317" y="297"/>
                    <a:pt x="317" y="297"/>
                  </a:cubicBezTo>
                  <a:cubicBezTo>
                    <a:pt x="318" y="297"/>
                    <a:pt x="318" y="297"/>
                    <a:pt x="318" y="297"/>
                  </a:cubicBezTo>
                  <a:cubicBezTo>
                    <a:pt x="318" y="298"/>
                    <a:pt x="318" y="298"/>
                    <a:pt x="318" y="298"/>
                  </a:cubicBezTo>
                  <a:cubicBezTo>
                    <a:pt x="319" y="298"/>
                    <a:pt x="319" y="298"/>
                    <a:pt x="319" y="298"/>
                  </a:cubicBezTo>
                  <a:cubicBezTo>
                    <a:pt x="319" y="297"/>
                    <a:pt x="319" y="297"/>
                    <a:pt x="319" y="297"/>
                  </a:cubicBezTo>
                  <a:cubicBezTo>
                    <a:pt x="320" y="297"/>
                    <a:pt x="320" y="297"/>
                    <a:pt x="320" y="297"/>
                  </a:cubicBezTo>
                  <a:cubicBezTo>
                    <a:pt x="319" y="298"/>
                    <a:pt x="319" y="298"/>
                    <a:pt x="319" y="298"/>
                  </a:cubicBezTo>
                  <a:cubicBezTo>
                    <a:pt x="319" y="298"/>
                    <a:pt x="319" y="298"/>
                    <a:pt x="319" y="298"/>
                  </a:cubicBezTo>
                  <a:cubicBezTo>
                    <a:pt x="319" y="298"/>
                    <a:pt x="319" y="298"/>
                    <a:pt x="319" y="298"/>
                  </a:cubicBezTo>
                  <a:cubicBezTo>
                    <a:pt x="318" y="298"/>
                    <a:pt x="318" y="298"/>
                    <a:pt x="318" y="298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7" y="300"/>
                    <a:pt x="317" y="300"/>
                    <a:pt x="317" y="300"/>
                  </a:cubicBezTo>
                  <a:cubicBezTo>
                    <a:pt x="317" y="300"/>
                    <a:pt x="317" y="300"/>
                    <a:pt x="317" y="300"/>
                  </a:cubicBezTo>
                  <a:cubicBezTo>
                    <a:pt x="316" y="300"/>
                    <a:pt x="316" y="300"/>
                    <a:pt x="316" y="300"/>
                  </a:cubicBezTo>
                  <a:cubicBezTo>
                    <a:pt x="316" y="300"/>
                    <a:pt x="316" y="300"/>
                    <a:pt x="316" y="300"/>
                  </a:cubicBezTo>
                  <a:cubicBezTo>
                    <a:pt x="316" y="300"/>
                    <a:pt x="316" y="300"/>
                    <a:pt x="316" y="300"/>
                  </a:cubicBezTo>
                  <a:cubicBezTo>
                    <a:pt x="315" y="300"/>
                    <a:pt x="315" y="300"/>
                    <a:pt x="315" y="300"/>
                  </a:cubicBezTo>
                  <a:cubicBezTo>
                    <a:pt x="314" y="301"/>
                    <a:pt x="314" y="301"/>
                    <a:pt x="314" y="301"/>
                  </a:cubicBezTo>
                  <a:cubicBezTo>
                    <a:pt x="314" y="301"/>
                    <a:pt x="314" y="301"/>
                    <a:pt x="314" y="301"/>
                  </a:cubicBezTo>
                  <a:cubicBezTo>
                    <a:pt x="314" y="301"/>
                    <a:pt x="314" y="301"/>
                    <a:pt x="314" y="301"/>
                  </a:cubicBezTo>
                  <a:cubicBezTo>
                    <a:pt x="315" y="302"/>
                    <a:pt x="315" y="302"/>
                    <a:pt x="315" y="302"/>
                  </a:cubicBezTo>
                  <a:cubicBezTo>
                    <a:pt x="315" y="302"/>
                    <a:pt x="315" y="302"/>
                    <a:pt x="315" y="302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316" y="301"/>
                    <a:pt x="316" y="301"/>
                    <a:pt x="316" y="301"/>
                  </a:cubicBezTo>
                  <a:cubicBezTo>
                    <a:pt x="316" y="301"/>
                    <a:pt x="316" y="301"/>
                    <a:pt x="316" y="301"/>
                  </a:cubicBezTo>
                  <a:cubicBezTo>
                    <a:pt x="316" y="301"/>
                    <a:pt x="316" y="301"/>
                    <a:pt x="316" y="301"/>
                  </a:cubicBezTo>
                  <a:cubicBezTo>
                    <a:pt x="316" y="302"/>
                    <a:pt x="316" y="302"/>
                    <a:pt x="316" y="302"/>
                  </a:cubicBezTo>
                  <a:cubicBezTo>
                    <a:pt x="317" y="301"/>
                    <a:pt x="317" y="301"/>
                    <a:pt x="317" y="301"/>
                  </a:cubicBezTo>
                  <a:cubicBezTo>
                    <a:pt x="317" y="301"/>
                    <a:pt x="317" y="301"/>
                    <a:pt x="317" y="301"/>
                  </a:cubicBezTo>
                  <a:cubicBezTo>
                    <a:pt x="318" y="301"/>
                    <a:pt x="318" y="301"/>
                    <a:pt x="318" y="301"/>
                  </a:cubicBezTo>
                  <a:cubicBezTo>
                    <a:pt x="318" y="301"/>
                    <a:pt x="318" y="301"/>
                    <a:pt x="318" y="301"/>
                  </a:cubicBezTo>
                  <a:cubicBezTo>
                    <a:pt x="318" y="300"/>
                    <a:pt x="318" y="300"/>
                    <a:pt x="318" y="300"/>
                  </a:cubicBezTo>
                  <a:cubicBezTo>
                    <a:pt x="318" y="300"/>
                    <a:pt x="318" y="300"/>
                    <a:pt x="318" y="300"/>
                  </a:cubicBezTo>
                  <a:cubicBezTo>
                    <a:pt x="318" y="300"/>
                    <a:pt x="318" y="300"/>
                    <a:pt x="318" y="300"/>
                  </a:cubicBezTo>
                  <a:cubicBezTo>
                    <a:pt x="319" y="299"/>
                    <a:pt x="319" y="299"/>
                    <a:pt x="319" y="299"/>
                  </a:cubicBezTo>
                  <a:cubicBezTo>
                    <a:pt x="319" y="299"/>
                    <a:pt x="319" y="299"/>
                    <a:pt x="319" y="299"/>
                  </a:cubicBezTo>
                  <a:cubicBezTo>
                    <a:pt x="320" y="299"/>
                    <a:pt x="320" y="299"/>
                    <a:pt x="320" y="299"/>
                  </a:cubicBezTo>
                  <a:cubicBezTo>
                    <a:pt x="320" y="299"/>
                    <a:pt x="320" y="299"/>
                    <a:pt x="320" y="299"/>
                  </a:cubicBezTo>
                  <a:cubicBezTo>
                    <a:pt x="320" y="299"/>
                    <a:pt x="320" y="299"/>
                    <a:pt x="320" y="299"/>
                  </a:cubicBezTo>
                  <a:cubicBezTo>
                    <a:pt x="320" y="299"/>
                    <a:pt x="320" y="299"/>
                    <a:pt x="320" y="299"/>
                  </a:cubicBezTo>
                  <a:cubicBezTo>
                    <a:pt x="321" y="299"/>
                    <a:pt x="321" y="299"/>
                    <a:pt x="321" y="299"/>
                  </a:cubicBezTo>
                  <a:cubicBezTo>
                    <a:pt x="321" y="298"/>
                    <a:pt x="321" y="298"/>
                    <a:pt x="321" y="298"/>
                  </a:cubicBezTo>
                  <a:cubicBezTo>
                    <a:pt x="322" y="297"/>
                    <a:pt x="322" y="297"/>
                    <a:pt x="322" y="297"/>
                  </a:cubicBezTo>
                  <a:cubicBezTo>
                    <a:pt x="322" y="296"/>
                    <a:pt x="322" y="296"/>
                    <a:pt x="322" y="296"/>
                  </a:cubicBezTo>
                  <a:cubicBezTo>
                    <a:pt x="322" y="296"/>
                    <a:pt x="322" y="296"/>
                    <a:pt x="322" y="296"/>
                  </a:cubicBezTo>
                  <a:cubicBezTo>
                    <a:pt x="322" y="296"/>
                    <a:pt x="322" y="296"/>
                    <a:pt x="322" y="296"/>
                  </a:cubicBezTo>
                  <a:cubicBezTo>
                    <a:pt x="322" y="296"/>
                    <a:pt x="322" y="296"/>
                    <a:pt x="322" y="296"/>
                  </a:cubicBezTo>
                  <a:cubicBezTo>
                    <a:pt x="323" y="296"/>
                    <a:pt x="323" y="296"/>
                    <a:pt x="323" y="296"/>
                  </a:cubicBezTo>
                  <a:cubicBezTo>
                    <a:pt x="323" y="297"/>
                    <a:pt x="323" y="297"/>
                    <a:pt x="323" y="297"/>
                  </a:cubicBezTo>
                  <a:cubicBezTo>
                    <a:pt x="323" y="298"/>
                    <a:pt x="323" y="298"/>
                    <a:pt x="323" y="298"/>
                  </a:cubicBezTo>
                  <a:cubicBezTo>
                    <a:pt x="323" y="298"/>
                    <a:pt x="323" y="298"/>
                    <a:pt x="323" y="298"/>
                  </a:cubicBezTo>
                  <a:cubicBezTo>
                    <a:pt x="323" y="299"/>
                    <a:pt x="323" y="299"/>
                    <a:pt x="323" y="299"/>
                  </a:cubicBezTo>
                  <a:cubicBezTo>
                    <a:pt x="323" y="299"/>
                    <a:pt x="323" y="299"/>
                    <a:pt x="323" y="299"/>
                  </a:cubicBezTo>
                  <a:cubicBezTo>
                    <a:pt x="323" y="299"/>
                    <a:pt x="323" y="299"/>
                    <a:pt x="323" y="299"/>
                  </a:cubicBezTo>
                  <a:cubicBezTo>
                    <a:pt x="322" y="300"/>
                    <a:pt x="322" y="300"/>
                    <a:pt x="322" y="300"/>
                  </a:cubicBezTo>
                  <a:cubicBezTo>
                    <a:pt x="322" y="301"/>
                    <a:pt x="322" y="301"/>
                    <a:pt x="322" y="301"/>
                  </a:cubicBezTo>
                  <a:cubicBezTo>
                    <a:pt x="322" y="302"/>
                    <a:pt x="322" y="302"/>
                    <a:pt x="322" y="302"/>
                  </a:cubicBezTo>
                  <a:cubicBezTo>
                    <a:pt x="321" y="302"/>
                    <a:pt x="321" y="302"/>
                    <a:pt x="321" y="302"/>
                  </a:cubicBezTo>
                  <a:cubicBezTo>
                    <a:pt x="321" y="302"/>
                    <a:pt x="321" y="302"/>
                    <a:pt x="321" y="302"/>
                  </a:cubicBezTo>
                  <a:cubicBezTo>
                    <a:pt x="322" y="302"/>
                    <a:pt x="322" y="302"/>
                    <a:pt x="322" y="302"/>
                  </a:cubicBezTo>
                  <a:cubicBezTo>
                    <a:pt x="322" y="302"/>
                    <a:pt x="322" y="302"/>
                    <a:pt x="322" y="302"/>
                  </a:cubicBezTo>
                  <a:cubicBezTo>
                    <a:pt x="323" y="301"/>
                    <a:pt x="323" y="301"/>
                    <a:pt x="323" y="301"/>
                  </a:cubicBezTo>
                  <a:cubicBezTo>
                    <a:pt x="323" y="301"/>
                    <a:pt x="323" y="301"/>
                    <a:pt x="323" y="301"/>
                  </a:cubicBezTo>
                  <a:cubicBezTo>
                    <a:pt x="324" y="300"/>
                    <a:pt x="324" y="300"/>
                    <a:pt x="324" y="300"/>
                  </a:cubicBezTo>
                  <a:cubicBezTo>
                    <a:pt x="324" y="300"/>
                    <a:pt x="324" y="300"/>
                    <a:pt x="324" y="300"/>
                  </a:cubicBezTo>
                  <a:cubicBezTo>
                    <a:pt x="324" y="300"/>
                    <a:pt x="324" y="300"/>
                    <a:pt x="324" y="300"/>
                  </a:cubicBezTo>
                  <a:cubicBezTo>
                    <a:pt x="325" y="300"/>
                    <a:pt x="325" y="300"/>
                    <a:pt x="325" y="300"/>
                  </a:cubicBezTo>
                  <a:cubicBezTo>
                    <a:pt x="325" y="300"/>
                    <a:pt x="325" y="300"/>
                    <a:pt x="325" y="300"/>
                  </a:cubicBezTo>
                  <a:cubicBezTo>
                    <a:pt x="325" y="300"/>
                    <a:pt x="325" y="300"/>
                    <a:pt x="325" y="300"/>
                  </a:cubicBezTo>
                  <a:cubicBezTo>
                    <a:pt x="324" y="301"/>
                    <a:pt x="324" y="301"/>
                    <a:pt x="324" y="301"/>
                  </a:cubicBezTo>
                  <a:cubicBezTo>
                    <a:pt x="324" y="302"/>
                    <a:pt x="324" y="302"/>
                    <a:pt x="324" y="302"/>
                  </a:cubicBezTo>
                  <a:cubicBezTo>
                    <a:pt x="324" y="302"/>
                    <a:pt x="324" y="302"/>
                    <a:pt x="324" y="302"/>
                  </a:cubicBezTo>
                  <a:cubicBezTo>
                    <a:pt x="324" y="302"/>
                    <a:pt x="324" y="302"/>
                    <a:pt x="324" y="302"/>
                  </a:cubicBezTo>
                  <a:cubicBezTo>
                    <a:pt x="324" y="303"/>
                    <a:pt x="324" y="303"/>
                    <a:pt x="324" y="303"/>
                  </a:cubicBezTo>
                  <a:cubicBezTo>
                    <a:pt x="324" y="304"/>
                    <a:pt x="324" y="304"/>
                    <a:pt x="324" y="304"/>
                  </a:cubicBezTo>
                  <a:cubicBezTo>
                    <a:pt x="324" y="303"/>
                    <a:pt x="324" y="303"/>
                    <a:pt x="324" y="303"/>
                  </a:cubicBezTo>
                  <a:cubicBezTo>
                    <a:pt x="325" y="303"/>
                    <a:pt x="325" y="303"/>
                    <a:pt x="325" y="303"/>
                  </a:cubicBezTo>
                  <a:cubicBezTo>
                    <a:pt x="325" y="303"/>
                    <a:pt x="325" y="303"/>
                    <a:pt x="325" y="303"/>
                  </a:cubicBezTo>
                  <a:cubicBezTo>
                    <a:pt x="325" y="303"/>
                    <a:pt x="326" y="303"/>
                    <a:pt x="326" y="303"/>
                  </a:cubicBezTo>
                  <a:cubicBezTo>
                    <a:pt x="326" y="303"/>
                    <a:pt x="326" y="303"/>
                    <a:pt x="326" y="303"/>
                  </a:cubicBezTo>
                  <a:cubicBezTo>
                    <a:pt x="327" y="303"/>
                    <a:pt x="327" y="303"/>
                    <a:pt x="327" y="303"/>
                  </a:cubicBezTo>
                  <a:cubicBezTo>
                    <a:pt x="327" y="302"/>
                    <a:pt x="327" y="302"/>
                    <a:pt x="327" y="302"/>
                  </a:cubicBezTo>
                  <a:cubicBezTo>
                    <a:pt x="327" y="302"/>
                    <a:pt x="327" y="302"/>
                    <a:pt x="327" y="302"/>
                  </a:cubicBezTo>
                  <a:cubicBezTo>
                    <a:pt x="327" y="302"/>
                    <a:pt x="327" y="302"/>
                    <a:pt x="327" y="302"/>
                  </a:cubicBezTo>
                  <a:cubicBezTo>
                    <a:pt x="327" y="302"/>
                    <a:pt x="327" y="302"/>
                    <a:pt x="327" y="302"/>
                  </a:cubicBezTo>
                  <a:cubicBezTo>
                    <a:pt x="327" y="301"/>
                    <a:pt x="327" y="301"/>
                    <a:pt x="327" y="301"/>
                  </a:cubicBezTo>
                  <a:cubicBezTo>
                    <a:pt x="327" y="301"/>
                    <a:pt x="327" y="301"/>
                    <a:pt x="327" y="301"/>
                  </a:cubicBezTo>
                  <a:cubicBezTo>
                    <a:pt x="327" y="301"/>
                    <a:pt x="327" y="301"/>
                    <a:pt x="327" y="301"/>
                  </a:cubicBezTo>
                  <a:cubicBezTo>
                    <a:pt x="327" y="300"/>
                    <a:pt x="327" y="300"/>
                    <a:pt x="327" y="300"/>
                  </a:cubicBezTo>
                  <a:cubicBezTo>
                    <a:pt x="328" y="299"/>
                    <a:pt x="328" y="299"/>
                    <a:pt x="328" y="299"/>
                  </a:cubicBezTo>
                  <a:cubicBezTo>
                    <a:pt x="329" y="299"/>
                    <a:pt x="329" y="299"/>
                    <a:pt x="329" y="299"/>
                  </a:cubicBezTo>
                  <a:cubicBezTo>
                    <a:pt x="328" y="297"/>
                    <a:pt x="328" y="297"/>
                    <a:pt x="328" y="297"/>
                  </a:cubicBezTo>
                  <a:cubicBezTo>
                    <a:pt x="328" y="297"/>
                    <a:pt x="328" y="297"/>
                    <a:pt x="328" y="297"/>
                  </a:cubicBezTo>
                  <a:cubicBezTo>
                    <a:pt x="328" y="297"/>
                    <a:pt x="328" y="297"/>
                    <a:pt x="328" y="297"/>
                  </a:cubicBezTo>
                  <a:cubicBezTo>
                    <a:pt x="328" y="297"/>
                    <a:pt x="328" y="297"/>
                    <a:pt x="328" y="297"/>
                  </a:cubicBezTo>
                  <a:cubicBezTo>
                    <a:pt x="328" y="298"/>
                    <a:pt x="328" y="298"/>
                    <a:pt x="328" y="298"/>
                  </a:cubicBezTo>
                  <a:cubicBezTo>
                    <a:pt x="327" y="298"/>
                    <a:pt x="327" y="298"/>
                    <a:pt x="327" y="298"/>
                  </a:cubicBezTo>
                  <a:cubicBezTo>
                    <a:pt x="327" y="299"/>
                    <a:pt x="327" y="299"/>
                    <a:pt x="327" y="299"/>
                  </a:cubicBezTo>
                  <a:cubicBezTo>
                    <a:pt x="326" y="299"/>
                    <a:pt x="326" y="299"/>
                    <a:pt x="326" y="299"/>
                  </a:cubicBezTo>
                  <a:cubicBezTo>
                    <a:pt x="326" y="298"/>
                    <a:pt x="326" y="298"/>
                    <a:pt x="326" y="298"/>
                  </a:cubicBezTo>
                  <a:cubicBezTo>
                    <a:pt x="326" y="298"/>
                    <a:pt x="326" y="298"/>
                    <a:pt x="326" y="298"/>
                  </a:cubicBezTo>
                  <a:cubicBezTo>
                    <a:pt x="326" y="297"/>
                    <a:pt x="326" y="297"/>
                    <a:pt x="326" y="297"/>
                  </a:cubicBezTo>
                  <a:cubicBezTo>
                    <a:pt x="327" y="297"/>
                    <a:pt x="327" y="297"/>
                    <a:pt x="327" y="297"/>
                  </a:cubicBezTo>
                  <a:cubicBezTo>
                    <a:pt x="327" y="296"/>
                    <a:pt x="327" y="296"/>
                    <a:pt x="327" y="296"/>
                  </a:cubicBezTo>
                  <a:cubicBezTo>
                    <a:pt x="328" y="296"/>
                    <a:pt x="328" y="296"/>
                    <a:pt x="328" y="296"/>
                  </a:cubicBezTo>
                  <a:cubicBezTo>
                    <a:pt x="328" y="296"/>
                    <a:pt x="328" y="296"/>
                    <a:pt x="328" y="296"/>
                  </a:cubicBezTo>
                  <a:cubicBezTo>
                    <a:pt x="328" y="296"/>
                    <a:pt x="328" y="296"/>
                    <a:pt x="328" y="296"/>
                  </a:cubicBezTo>
                  <a:cubicBezTo>
                    <a:pt x="328" y="295"/>
                    <a:pt x="328" y="295"/>
                    <a:pt x="328" y="295"/>
                  </a:cubicBezTo>
                  <a:cubicBezTo>
                    <a:pt x="328" y="296"/>
                    <a:pt x="328" y="296"/>
                    <a:pt x="328" y="296"/>
                  </a:cubicBezTo>
                  <a:cubicBezTo>
                    <a:pt x="327" y="296"/>
                    <a:pt x="327" y="296"/>
                    <a:pt x="327" y="296"/>
                  </a:cubicBezTo>
                  <a:cubicBezTo>
                    <a:pt x="327" y="296"/>
                    <a:pt x="327" y="296"/>
                    <a:pt x="327" y="296"/>
                  </a:cubicBezTo>
                  <a:cubicBezTo>
                    <a:pt x="326" y="296"/>
                    <a:pt x="326" y="296"/>
                    <a:pt x="326" y="296"/>
                  </a:cubicBezTo>
                  <a:cubicBezTo>
                    <a:pt x="326" y="296"/>
                    <a:pt x="326" y="296"/>
                    <a:pt x="326" y="296"/>
                  </a:cubicBezTo>
                  <a:cubicBezTo>
                    <a:pt x="326" y="297"/>
                    <a:pt x="326" y="297"/>
                    <a:pt x="326" y="297"/>
                  </a:cubicBezTo>
                  <a:cubicBezTo>
                    <a:pt x="325" y="297"/>
                    <a:pt x="325" y="297"/>
                    <a:pt x="325" y="297"/>
                  </a:cubicBezTo>
                  <a:cubicBezTo>
                    <a:pt x="325" y="298"/>
                    <a:pt x="325" y="298"/>
                    <a:pt x="325" y="298"/>
                  </a:cubicBezTo>
                  <a:cubicBezTo>
                    <a:pt x="324" y="298"/>
                    <a:pt x="324" y="298"/>
                    <a:pt x="324" y="298"/>
                  </a:cubicBezTo>
                  <a:cubicBezTo>
                    <a:pt x="324" y="298"/>
                    <a:pt x="324" y="298"/>
                    <a:pt x="324" y="298"/>
                  </a:cubicBezTo>
                  <a:cubicBezTo>
                    <a:pt x="324" y="297"/>
                    <a:pt x="324" y="297"/>
                    <a:pt x="324" y="297"/>
                  </a:cubicBezTo>
                  <a:cubicBezTo>
                    <a:pt x="323" y="297"/>
                    <a:pt x="323" y="297"/>
                    <a:pt x="323" y="297"/>
                  </a:cubicBezTo>
                  <a:cubicBezTo>
                    <a:pt x="323" y="296"/>
                    <a:pt x="323" y="296"/>
                    <a:pt x="323" y="296"/>
                  </a:cubicBezTo>
                  <a:cubicBezTo>
                    <a:pt x="324" y="297"/>
                    <a:pt x="324" y="297"/>
                    <a:pt x="324" y="297"/>
                  </a:cubicBezTo>
                  <a:cubicBezTo>
                    <a:pt x="324" y="297"/>
                    <a:pt x="324" y="297"/>
                    <a:pt x="324" y="297"/>
                  </a:cubicBezTo>
                  <a:cubicBezTo>
                    <a:pt x="324" y="296"/>
                    <a:pt x="324" y="296"/>
                    <a:pt x="324" y="296"/>
                  </a:cubicBezTo>
                  <a:cubicBezTo>
                    <a:pt x="324" y="296"/>
                    <a:pt x="324" y="296"/>
                    <a:pt x="324" y="296"/>
                  </a:cubicBezTo>
                  <a:cubicBezTo>
                    <a:pt x="324" y="296"/>
                    <a:pt x="324" y="296"/>
                    <a:pt x="324" y="296"/>
                  </a:cubicBezTo>
                  <a:cubicBezTo>
                    <a:pt x="324" y="296"/>
                    <a:pt x="324" y="296"/>
                    <a:pt x="324" y="296"/>
                  </a:cubicBezTo>
                  <a:cubicBezTo>
                    <a:pt x="325" y="296"/>
                    <a:pt x="325" y="296"/>
                    <a:pt x="325" y="296"/>
                  </a:cubicBezTo>
                  <a:cubicBezTo>
                    <a:pt x="324" y="296"/>
                    <a:pt x="324" y="296"/>
                    <a:pt x="324" y="296"/>
                  </a:cubicBezTo>
                  <a:cubicBezTo>
                    <a:pt x="324" y="295"/>
                    <a:pt x="324" y="295"/>
                    <a:pt x="324" y="295"/>
                  </a:cubicBezTo>
                  <a:cubicBezTo>
                    <a:pt x="324" y="295"/>
                    <a:pt x="324" y="295"/>
                    <a:pt x="324" y="295"/>
                  </a:cubicBezTo>
                  <a:cubicBezTo>
                    <a:pt x="324" y="295"/>
                    <a:pt x="324" y="295"/>
                    <a:pt x="324" y="295"/>
                  </a:cubicBezTo>
                  <a:cubicBezTo>
                    <a:pt x="325" y="295"/>
                    <a:pt x="325" y="295"/>
                    <a:pt x="325" y="295"/>
                  </a:cubicBezTo>
                  <a:cubicBezTo>
                    <a:pt x="325" y="295"/>
                    <a:pt x="325" y="295"/>
                    <a:pt x="325" y="295"/>
                  </a:cubicBezTo>
                  <a:cubicBezTo>
                    <a:pt x="325" y="294"/>
                    <a:pt x="325" y="294"/>
                    <a:pt x="325" y="294"/>
                  </a:cubicBezTo>
                  <a:cubicBezTo>
                    <a:pt x="326" y="293"/>
                    <a:pt x="326" y="293"/>
                    <a:pt x="326" y="293"/>
                  </a:cubicBezTo>
                  <a:cubicBezTo>
                    <a:pt x="326" y="293"/>
                    <a:pt x="326" y="293"/>
                    <a:pt x="326" y="293"/>
                  </a:cubicBezTo>
                  <a:cubicBezTo>
                    <a:pt x="327" y="294"/>
                    <a:pt x="327" y="294"/>
                    <a:pt x="327" y="294"/>
                  </a:cubicBezTo>
                  <a:cubicBezTo>
                    <a:pt x="327" y="293"/>
                    <a:pt x="327" y="293"/>
                    <a:pt x="327" y="293"/>
                  </a:cubicBezTo>
                  <a:cubicBezTo>
                    <a:pt x="328" y="293"/>
                    <a:pt x="328" y="293"/>
                    <a:pt x="328" y="293"/>
                  </a:cubicBezTo>
                  <a:cubicBezTo>
                    <a:pt x="328" y="292"/>
                    <a:pt x="328" y="292"/>
                    <a:pt x="328" y="292"/>
                  </a:cubicBezTo>
                  <a:cubicBezTo>
                    <a:pt x="327" y="292"/>
                    <a:pt x="327" y="292"/>
                    <a:pt x="327" y="292"/>
                  </a:cubicBezTo>
                  <a:cubicBezTo>
                    <a:pt x="327" y="292"/>
                    <a:pt x="327" y="292"/>
                    <a:pt x="327" y="292"/>
                  </a:cubicBezTo>
                  <a:cubicBezTo>
                    <a:pt x="326" y="293"/>
                    <a:pt x="326" y="293"/>
                    <a:pt x="326" y="293"/>
                  </a:cubicBezTo>
                  <a:cubicBezTo>
                    <a:pt x="326" y="292"/>
                    <a:pt x="326" y="292"/>
                    <a:pt x="326" y="292"/>
                  </a:cubicBezTo>
                  <a:cubicBezTo>
                    <a:pt x="326" y="292"/>
                    <a:pt x="326" y="292"/>
                    <a:pt x="326" y="292"/>
                  </a:cubicBezTo>
                  <a:cubicBezTo>
                    <a:pt x="326" y="293"/>
                    <a:pt x="326" y="293"/>
                    <a:pt x="326" y="293"/>
                  </a:cubicBezTo>
                  <a:cubicBezTo>
                    <a:pt x="326" y="293"/>
                    <a:pt x="326" y="293"/>
                    <a:pt x="326" y="293"/>
                  </a:cubicBezTo>
                  <a:cubicBezTo>
                    <a:pt x="325" y="293"/>
                    <a:pt x="325" y="293"/>
                    <a:pt x="325" y="293"/>
                  </a:cubicBezTo>
                  <a:cubicBezTo>
                    <a:pt x="325" y="293"/>
                    <a:pt x="325" y="293"/>
                    <a:pt x="325" y="293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3" y="294"/>
                    <a:pt x="323" y="294"/>
                    <a:pt x="323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3"/>
                    <a:pt x="324" y="293"/>
                    <a:pt x="324" y="293"/>
                  </a:cubicBezTo>
                  <a:cubicBezTo>
                    <a:pt x="324" y="293"/>
                    <a:pt x="324" y="293"/>
                    <a:pt x="324" y="293"/>
                  </a:cubicBezTo>
                  <a:cubicBezTo>
                    <a:pt x="324" y="293"/>
                    <a:pt x="324" y="293"/>
                    <a:pt x="324" y="293"/>
                  </a:cubicBezTo>
                  <a:cubicBezTo>
                    <a:pt x="324" y="292"/>
                    <a:pt x="324" y="292"/>
                    <a:pt x="324" y="292"/>
                  </a:cubicBezTo>
                  <a:cubicBezTo>
                    <a:pt x="325" y="292"/>
                    <a:pt x="325" y="292"/>
                    <a:pt x="325" y="292"/>
                  </a:cubicBezTo>
                  <a:cubicBezTo>
                    <a:pt x="324" y="292"/>
                    <a:pt x="324" y="292"/>
                    <a:pt x="324" y="292"/>
                  </a:cubicBezTo>
                  <a:cubicBezTo>
                    <a:pt x="324" y="292"/>
                    <a:pt x="324" y="292"/>
                    <a:pt x="324" y="292"/>
                  </a:cubicBezTo>
                  <a:cubicBezTo>
                    <a:pt x="324" y="292"/>
                    <a:pt x="324" y="292"/>
                    <a:pt x="324" y="292"/>
                  </a:cubicBezTo>
                  <a:cubicBezTo>
                    <a:pt x="324" y="291"/>
                    <a:pt x="324" y="291"/>
                    <a:pt x="324" y="291"/>
                  </a:cubicBezTo>
                  <a:cubicBezTo>
                    <a:pt x="324" y="291"/>
                    <a:pt x="324" y="291"/>
                    <a:pt x="324" y="291"/>
                  </a:cubicBezTo>
                  <a:cubicBezTo>
                    <a:pt x="323" y="291"/>
                    <a:pt x="323" y="291"/>
                    <a:pt x="323" y="291"/>
                  </a:cubicBezTo>
                  <a:cubicBezTo>
                    <a:pt x="323" y="291"/>
                    <a:pt x="323" y="291"/>
                    <a:pt x="323" y="291"/>
                  </a:cubicBezTo>
                  <a:cubicBezTo>
                    <a:pt x="323" y="291"/>
                    <a:pt x="323" y="291"/>
                    <a:pt x="323" y="291"/>
                  </a:cubicBezTo>
                  <a:cubicBezTo>
                    <a:pt x="324" y="291"/>
                    <a:pt x="324" y="291"/>
                    <a:pt x="324" y="291"/>
                  </a:cubicBezTo>
                  <a:cubicBezTo>
                    <a:pt x="324" y="291"/>
                    <a:pt x="324" y="291"/>
                    <a:pt x="324" y="291"/>
                  </a:cubicBezTo>
                  <a:cubicBezTo>
                    <a:pt x="325" y="291"/>
                    <a:pt x="325" y="291"/>
                    <a:pt x="325" y="291"/>
                  </a:cubicBezTo>
                  <a:cubicBezTo>
                    <a:pt x="325" y="290"/>
                    <a:pt x="325" y="290"/>
                    <a:pt x="325" y="290"/>
                  </a:cubicBezTo>
                  <a:cubicBezTo>
                    <a:pt x="326" y="290"/>
                    <a:pt x="326" y="290"/>
                    <a:pt x="326" y="290"/>
                  </a:cubicBezTo>
                  <a:cubicBezTo>
                    <a:pt x="326" y="290"/>
                    <a:pt x="326" y="290"/>
                    <a:pt x="326" y="290"/>
                  </a:cubicBezTo>
                  <a:cubicBezTo>
                    <a:pt x="326" y="289"/>
                    <a:pt x="326" y="289"/>
                    <a:pt x="326" y="289"/>
                  </a:cubicBezTo>
                  <a:cubicBezTo>
                    <a:pt x="326" y="289"/>
                    <a:pt x="326" y="289"/>
                    <a:pt x="326" y="289"/>
                  </a:cubicBezTo>
                  <a:cubicBezTo>
                    <a:pt x="326" y="289"/>
                    <a:pt x="326" y="289"/>
                    <a:pt x="326" y="289"/>
                  </a:cubicBezTo>
                  <a:cubicBezTo>
                    <a:pt x="326" y="289"/>
                    <a:pt x="326" y="289"/>
                    <a:pt x="326" y="289"/>
                  </a:cubicBezTo>
                  <a:cubicBezTo>
                    <a:pt x="325" y="288"/>
                    <a:pt x="325" y="288"/>
                    <a:pt x="325" y="288"/>
                  </a:cubicBezTo>
                  <a:cubicBezTo>
                    <a:pt x="324" y="288"/>
                    <a:pt x="324" y="288"/>
                    <a:pt x="324" y="288"/>
                  </a:cubicBezTo>
                  <a:cubicBezTo>
                    <a:pt x="324" y="288"/>
                    <a:pt x="324" y="288"/>
                    <a:pt x="324" y="288"/>
                  </a:cubicBezTo>
                  <a:cubicBezTo>
                    <a:pt x="323" y="288"/>
                    <a:pt x="323" y="288"/>
                    <a:pt x="323" y="288"/>
                  </a:cubicBezTo>
                  <a:cubicBezTo>
                    <a:pt x="323" y="288"/>
                    <a:pt x="323" y="288"/>
                    <a:pt x="323" y="288"/>
                  </a:cubicBezTo>
                  <a:cubicBezTo>
                    <a:pt x="323" y="289"/>
                    <a:pt x="323" y="289"/>
                    <a:pt x="323" y="289"/>
                  </a:cubicBezTo>
                  <a:cubicBezTo>
                    <a:pt x="323" y="290"/>
                    <a:pt x="323" y="290"/>
                    <a:pt x="323" y="290"/>
                  </a:cubicBezTo>
                  <a:cubicBezTo>
                    <a:pt x="322" y="290"/>
                    <a:pt x="322" y="290"/>
                    <a:pt x="322" y="290"/>
                  </a:cubicBezTo>
                  <a:cubicBezTo>
                    <a:pt x="323" y="290"/>
                    <a:pt x="323" y="290"/>
                    <a:pt x="323" y="290"/>
                  </a:cubicBezTo>
                  <a:cubicBezTo>
                    <a:pt x="323" y="289"/>
                    <a:pt x="323" y="289"/>
                    <a:pt x="323" y="289"/>
                  </a:cubicBezTo>
                  <a:cubicBezTo>
                    <a:pt x="323" y="289"/>
                    <a:pt x="323" y="289"/>
                    <a:pt x="323" y="289"/>
                  </a:cubicBezTo>
                  <a:cubicBezTo>
                    <a:pt x="323" y="288"/>
                    <a:pt x="323" y="288"/>
                    <a:pt x="323" y="288"/>
                  </a:cubicBezTo>
                  <a:cubicBezTo>
                    <a:pt x="323" y="288"/>
                    <a:pt x="323" y="288"/>
                    <a:pt x="323" y="288"/>
                  </a:cubicBezTo>
                  <a:cubicBezTo>
                    <a:pt x="323" y="288"/>
                    <a:pt x="323" y="288"/>
                    <a:pt x="323" y="288"/>
                  </a:cubicBezTo>
                  <a:cubicBezTo>
                    <a:pt x="322" y="288"/>
                    <a:pt x="322" y="288"/>
                    <a:pt x="322" y="288"/>
                  </a:cubicBezTo>
                  <a:cubicBezTo>
                    <a:pt x="322" y="288"/>
                    <a:pt x="322" y="288"/>
                    <a:pt x="322" y="288"/>
                  </a:cubicBezTo>
                  <a:cubicBezTo>
                    <a:pt x="321" y="289"/>
                    <a:pt x="321" y="289"/>
                    <a:pt x="321" y="289"/>
                  </a:cubicBezTo>
                  <a:cubicBezTo>
                    <a:pt x="321" y="289"/>
                    <a:pt x="321" y="289"/>
                    <a:pt x="321" y="289"/>
                  </a:cubicBezTo>
                  <a:cubicBezTo>
                    <a:pt x="321" y="289"/>
                    <a:pt x="321" y="289"/>
                    <a:pt x="321" y="289"/>
                  </a:cubicBezTo>
                  <a:cubicBezTo>
                    <a:pt x="321" y="289"/>
                    <a:pt x="321" y="289"/>
                    <a:pt x="321" y="289"/>
                  </a:cubicBezTo>
                  <a:cubicBezTo>
                    <a:pt x="320" y="289"/>
                    <a:pt x="320" y="289"/>
                    <a:pt x="320" y="289"/>
                  </a:cubicBezTo>
                  <a:cubicBezTo>
                    <a:pt x="320" y="289"/>
                    <a:pt x="320" y="289"/>
                    <a:pt x="320" y="289"/>
                  </a:cubicBezTo>
                  <a:cubicBezTo>
                    <a:pt x="320" y="290"/>
                    <a:pt x="320" y="290"/>
                    <a:pt x="320" y="290"/>
                  </a:cubicBezTo>
                  <a:cubicBezTo>
                    <a:pt x="319" y="290"/>
                    <a:pt x="319" y="290"/>
                    <a:pt x="319" y="290"/>
                  </a:cubicBezTo>
                  <a:cubicBezTo>
                    <a:pt x="319" y="290"/>
                    <a:pt x="319" y="290"/>
                    <a:pt x="319" y="290"/>
                  </a:cubicBezTo>
                  <a:cubicBezTo>
                    <a:pt x="320" y="289"/>
                    <a:pt x="320" y="289"/>
                    <a:pt x="320" y="289"/>
                  </a:cubicBezTo>
                  <a:cubicBezTo>
                    <a:pt x="320" y="288"/>
                    <a:pt x="320" y="288"/>
                    <a:pt x="320" y="288"/>
                  </a:cubicBezTo>
                  <a:cubicBezTo>
                    <a:pt x="320" y="288"/>
                    <a:pt x="320" y="288"/>
                    <a:pt x="320" y="288"/>
                  </a:cubicBezTo>
                  <a:cubicBezTo>
                    <a:pt x="319" y="288"/>
                    <a:pt x="319" y="288"/>
                    <a:pt x="319" y="288"/>
                  </a:cubicBezTo>
                  <a:cubicBezTo>
                    <a:pt x="319" y="289"/>
                    <a:pt x="319" y="289"/>
                    <a:pt x="319" y="289"/>
                  </a:cubicBezTo>
                  <a:cubicBezTo>
                    <a:pt x="319" y="289"/>
                    <a:pt x="319" y="289"/>
                    <a:pt x="319" y="289"/>
                  </a:cubicBezTo>
                  <a:cubicBezTo>
                    <a:pt x="319" y="289"/>
                    <a:pt x="319" y="289"/>
                    <a:pt x="319" y="289"/>
                  </a:cubicBezTo>
                  <a:cubicBezTo>
                    <a:pt x="319" y="288"/>
                    <a:pt x="319" y="288"/>
                    <a:pt x="319" y="288"/>
                  </a:cubicBezTo>
                  <a:cubicBezTo>
                    <a:pt x="319" y="288"/>
                    <a:pt x="319" y="288"/>
                    <a:pt x="319" y="288"/>
                  </a:cubicBezTo>
                  <a:cubicBezTo>
                    <a:pt x="319" y="288"/>
                    <a:pt x="319" y="288"/>
                    <a:pt x="319" y="288"/>
                  </a:cubicBezTo>
                  <a:cubicBezTo>
                    <a:pt x="318" y="288"/>
                    <a:pt x="318" y="288"/>
                    <a:pt x="318" y="288"/>
                  </a:cubicBezTo>
                  <a:cubicBezTo>
                    <a:pt x="318" y="289"/>
                    <a:pt x="318" y="289"/>
                    <a:pt x="318" y="289"/>
                  </a:cubicBezTo>
                  <a:cubicBezTo>
                    <a:pt x="317" y="288"/>
                    <a:pt x="317" y="288"/>
                    <a:pt x="317" y="288"/>
                  </a:cubicBezTo>
                  <a:cubicBezTo>
                    <a:pt x="317" y="288"/>
                    <a:pt x="317" y="288"/>
                    <a:pt x="317" y="288"/>
                  </a:cubicBezTo>
                  <a:cubicBezTo>
                    <a:pt x="317" y="288"/>
                    <a:pt x="317" y="288"/>
                    <a:pt x="317" y="288"/>
                  </a:cubicBezTo>
                  <a:cubicBezTo>
                    <a:pt x="316" y="288"/>
                    <a:pt x="316" y="288"/>
                    <a:pt x="316" y="288"/>
                  </a:cubicBezTo>
                  <a:cubicBezTo>
                    <a:pt x="316" y="288"/>
                    <a:pt x="316" y="288"/>
                    <a:pt x="316" y="288"/>
                  </a:cubicBezTo>
                  <a:cubicBezTo>
                    <a:pt x="316" y="288"/>
                    <a:pt x="316" y="288"/>
                    <a:pt x="316" y="288"/>
                  </a:cubicBezTo>
                  <a:cubicBezTo>
                    <a:pt x="316" y="288"/>
                    <a:pt x="316" y="288"/>
                    <a:pt x="316" y="288"/>
                  </a:cubicBezTo>
                  <a:cubicBezTo>
                    <a:pt x="317" y="287"/>
                    <a:pt x="317" y="287"/>
                    <a:pt x="317" y="287"/>
                  </a:cubicBezTo>
                  <a:cubicBezTo>
                    <a:pt x="317" y="286"/>
                    <a:pt x="317" y="286"/>
                    <a:pt x="317" y="286"/>
                  </a:cubicBezTo>
                  <a:cubicBezTo>
                    <a:pt x="317" y="286"/>
                    <a:pt x="317" y="286"/>
                    <a:pt x="317" y="286"/>
                  </a:cubicBezTo>
                  <a:cubicBezTo>
                    <a:pt x="317" y="286"/>
                    <a:pt x="317" y="286"/>
                    <a:pt x="317" y="286"/>
                  </a:cubicBezTo>
                  <a:cubicBezTo>
                    <a:pt x="316" y="287"/>
                    <a:pt x="316" y="287"/>
                    <a:pt x="316" y="287"/>
                  </a:cubicBezTo>
                  <a:cubicBezTo>
                    <a:pt x="316" y="286"/>
                    <a:pt x="316" y="286"/>
                    <a:pt x="316" y="286"/>
                  </a:cubicBezTo>
                  <a:cubicBezTo>
                    <a:pt x="317" y="286"/>
                    <a:pt x="317" y="286"/>
                    <a:pt x="317" y="286"/>
                  </a:cubicBezTo>
                  <a:cubicBezTo>
                    <a:pt x="318" y="286"/>
                    <a:pt x="318" y="286"/>
                    <a:pt x="318" y="286"/>
                  </a:cubicBezTo>
                  <a:cubicBezTo>
                    <a:pt x="318" y="286"/>
                    <a:pt x="318" y="286"/>
                    <a:pt x="318" y="286"/>
                  </a:cubicBezTo>
                  <a:cubicBezTo>
                    <a:pt x="319" y="286"/>
                    <a:pt x="319" y="286"/>
                    <a:pt x="319" y="286"/>
                  </a:cubicBezTo>
                  <a:cubicBezTo>
                    <a:pt x="319" y="285"/>
                    <a:pt x="319" y="285"/>
                    <a:pt x="319" y="285"/>
                  </a:cubicBezTo>
                  <a:cubicBezTo>
                    <a:pt x="319" y="285"/>
                    <a:pt x="319" y="285"/>
                    <a:pt x="319" y="285"/>
                  </a:cubicBezTo>
                  <a:cubicBezTo>
                    <a:pt x="319" y="285"/>
                    <a:pt x="319" y="285"/>
                    <a:pt x="319" y="285"/>
                  </a:cubicBezTo>
                  <a:cubicBezTo>
                    <a:pt x="318" y="285"/>
                    <a:pt x="318" y="285"/>
                    <a:pt x="318" y="285"/>
                  </a:cubicBezTo>
                  <a:cubicBezTo>
                    <a:pt x="318" y="285"/>
                    <a:pt x="318" y="285"/>
                    <a:pt x="318" y="285"/>
                  </a:cubicBezTo>
                  <a:cubicBezTo>
                    <a:pt x="317" y="285"/>
                    <a:pt x="317" y="285"/>
                    <a:pt x="317" y="285"/>
                  </a:cubicBezTo>
                  <a:cubicBezTo>
                    <a:pt x="317" y="285"/>
                    <a:pt x="317" y="285"/>
                    <a:pt x="317" y="285"/>
                  </a:cubicBezTo>
                  <a:cubicBezTo>
                    <a:pt x="316" y="285"/>
                    <a:pt x="316" y="285"/>
                    <a:pt x="316" y="285"/>
                  </a:cubicBezTo>
                  <a:cubicBezTo>
                    <a:pt x="317" y="284"/>
                    <a:pt x="317" y="284"/>
                    <a:pt x="317" y="284"/>
                  </a:cubicBezTo>
                  <a:cubicBezTo>
                    <a:pt x="317" y="284"/>
                    <a:pt x="317" y="284"/>
                    <a:pt x="317" y="284"/>
                  </a:cubicBezTo>
                  <a:cubicBezTo>
                    <a:pt x="317" y="284"/>
                    <a:pt x="317" y="284"/>
                    <a:pt x="317" y="284"/>
                  </a:cubicBezTo>
                  <a:cubicBezTo>
                    <a:pt x="316" y="284"/>
                    <a:pt x="316" y="284"/>
                    <a:pt x="316" y="284"/>
                  </a:cubicBezTo>
                  <a:cubicBezTo>
                    <a:pt x="316" y="284"/>
                    <a:pt x="316" y="284"/>
                    <a:pt x="316" y="284"/>
                  </a:cubicBezTo>
                  <a:cubicBezTo>
                    <a:pt x="315" y="285"/>
                    <a:pt x="315" y="285"/>
                    <a:pt x="315" y="285"/>
                  </a:cubicBezTo>
                  <a:cubicBezTo>
                    <a:pt x="315" y="285"/>
                    <a:pt x="315" y="285"/>
                    <a:pt x="315" y="285"/>
                  </a:cubicBezTo>
                  <a:cubicBezTo>
                    <a:pt x="314" y="286"/>
                    <a:pt x="314" y="286"/>
                    <a:pt x="314" y="286"/>
                  </a:cubicBezTo>
                  <a:cubicBezTo>
                    <a:pt x="314" y="286"/>
                    <a:pt x="314" y="286"/>
                    <a:pt x="314" y="286"/>
                  </a:cubicBezTo>
                  <a:cubicBezTo>
                    <a:pt x="314" y="286"/>
                    <a:pt x="314" y="286"/>
                    <a:pt x="314" y="286"/>
                  </a:cubicBezTo>
                  <a:cubicBezTo>
                    <a:pt x="313" y="287"/>
                    <a:pt x="313" y="287"/>
                    <a:pt x="313" y="287"/>
                  </a:cubicBezTo>
                  <a:cubicBezTo>
                    <a:pt x="313" y="286"/>
                    <a:pt x="313" y="286"/>
                    <a:pt x="313" y="286"/>
                  </a:cubicBezTo>
                  <a:cubicBezTo>
                    <a:pt x="313" y="286"/>
                    <a:pt x="313" y="286"/>
                    <a:pt x="313" y="286"/>
                  </a:cubicBezTo>
                  <a:cubicBezTo>
                    <a:pt x="314" y="285"/>
                    <a:pt x="314" y="285"/>
                    <a:pt x="314" y="285"/>
                  </a:cubicBezTo>
                  <a:cubicBezTo>
                    <a:pt x="314" y="285"/>
                    <a:pt x="314" y="285"/>
                    <a:pt x="314" y="285"/>
                  </a:cubicBezTo>
                  <a:cubicBezTo>
                    <a:pt x="314" y="284"/>
                    <a:pt x="314" y="284"/>
                    <a:pt x="314" y="284"/>
                  </a:cubicBezTo>
                  <a:cubicBezTo>
                    <a:pt x="315" y="284"/>
                    <a:pt x="315" y="284"/>
                    <a:pt x="315" y="284"/>
                  </a:cubicBezTo>
                  <a:cubicBezTo>
                    <a:pt x="315" y="283"/>
                    <a:pt x="315" y="283"/>
                    <a:pt x="315" y="283"/>
                  </a:cubicBezTo>
                  <a:cubicBezTo>
                    <a:pt x="315" y="283"/>
                    <a:pt x="315" y="283"/>
                    <a:pt x="315" y="283"/>
                  </a:cubicBezTo>
                  <a:cubicBezTo>
                    <a:pt x="315" y="283"/>
                    <a:pt x="315" y="283"/>
                    <a:pt x="315" y="283"/>
                  </a:cubicBezTo>
                  <a:cubicBezTo>
                    <a:pt x="316" y="282"/>
                    <a:pt x="316" y="282"/>
                    <a:pt x="316" y="282"/>
                  </a:cubicBezTo>
                  <a:cubicBezTo>
                    <a:pt x="316" y="282"/>
                    <a:pt x="316" y="282"/>
                    <a:pt x="316" y="282"/>
                  </a:cubicBezTo>
                  <a:cubicBezTo>
                    <a:pt x="317" y="281"/>
                    <a:pt x="317" y="281"/>
                    <a:pt x="317" y="281"/>
                  </a:cubicBezTo>
                  <a:cubicBezTo>
                    <a:pt x="317" y="281"/>
                    <a:pt x="317" y="281"/>
                    <a:pt x="317" y="281"/>
                  </a:cubicBezTo>
                  <a:cubicBezTo>
                    <a:pt x="317" y="281"/>
                    <a:pt x="317" y="281"/>
                    <a:pt x="317" y="281"/>
                  </a:cubicBezTo>
                  <a:cubicBezTo>
                    <a:pt x="317" y="280"/>
                    <a:pt x="317" y="280"/>
                    <a:pt x="317" y="280"/>
                  </a:cubicBezTo>
                  <a:cubicBezTo>
                    <a:pt x="317" y="280"/>
                    <a:pt x="317" y="280"/>
                    <a:pt x="317" y="280"/>
                  </a:cubicBezTo>
                  <a:cubicBezTo>
                    <a:pt x="318" y="280"/>
                    <a:pt x="318" y="280"/>
                    <a:pt x="318" y="280"/>
                  </a:cubicBezTo>
                  <a:cubicBezTo>
                    <a:pt x="318" y="280"/>
                    <a:pt x="318" y="280"/>
                    <a:pt x="318" y="280"/>
                  </a:cubicBezTo>
                  <a:cubicBezTo>
                    <a:pt x="317" y="280"/>
                    <a:pt x="317" y="280"/>
                    <a:pt x="317" y="280"/>
                  </a:cubicBezTo>
                  <a:cubicBezTo>
                    <a:pt x="318" y="281"/>
                    <a:pt x="318" y="281"/>
                    <a:pt x="318" y="281"/>
                  </a:cubicBezTo>
                  <a:cubicBezTo>
                    <a:pt x="318" y="280"/>
                    <a:pt x="318" y="280"/>
                    <a:pt x="318" y="280"/>
                  </a:cubicBezTo>
                  <a:cubicBezTo>
                    <a:pt x="319" y="279"/>
                    <a:pt x="319" y="279"/>
                    <a:pt x="319" y="279"/>
                  </a:cubicBezTo>
                  <a:cubicBezTo>
                    <a:pt x="319" y="279"/>
                    <a:pt x="319" y="279"/>
                    <a:pt x="319" y="279"/>
                  </a:cubicBezTo>
                  <a:cubicBezTo>
                    <a:pt x="319" y="278"/>
                    <a:pt x="319" y="278"/>
                    <a:pt x="319" y="278"/>
                  </a:cubicBezTo>
                  <a:cubicBezTo>
                    <a:pt x="319" y="278"/>
                    <a:pt x="319" y="278"/>
                    <a:pt x="319" y="278"/>
                  </a:cubicBezTo>
                  <a:cubicBezTo>
                    <a:pt x="318" y="279"/>
                    <a:pt x="318" y="279"/>
                    <a:pt x="318" y="279"/>
                  </a:cubicBezTo>
                  <a:cubicBezTo>
                    <a:pt x="318" y="278"/>
                    <a:pt x="318" y="278"/>
                    <a:pt x="318" y="278"/>
                  </a:cubicBezTo>
                  <a:cubicBezTo>
                    <a:pt x="318" y="278"/>
                    <a:pt x="318" y="278"/>
                    <a:pt x="318" y="278"/>
                  </a:cubicBezTo>
                  <a:cubicBezTo>
                    <a:pt x="318" y="277"/>
                    <a:pt x="318" y="277"/>
                    <a:pt x="318" y="277"/>
                  </a:cubicBezTo>
                  <a:cubicBezTo>
                    <a:pt x="319" y="277"/>
                    <a:pt x="319" y="277"/>
                    <a:pt x="319" y="277"/>
                  </a:cubicBezTo>
                  <a:cubicBezTo>
                    <a:pt x="319" y="278"/>
                    <a:pt x="319" y="278"/>
                    <a:pt x="319" y="278"/>
                  </a:cubicBezTo>
                  <a:cubicBezTo>
                    <a:pt x="320" y="278"/>
                    <a:pt x="320" y="278"/>
                    <a:pt x="320" y="278"/>
                  </a:cubicBezTo>
                  <a:cubicBezTo>
                    <a:pt x="320" y="278"/>
                    <a:pt x="320" y="278"/>
                    <a:pt x="320" y="278"/>
                  </a:cubicBezTo>
                  <a:cubicBezTo>
                    <a:pt x="320" y="277"/>
                    <a:pt x="320" y="277"/>
                    <a:pt x="320" y="277"/>
                  </a:cubicBezTo>
                  <a:cubicBezTo>
                    <a:pt x="320" y="276"/>
                    <a:pt x="320" y="276"/>
                    <a:pt x="320" y="276"/>
                  </a:cubicBezTo>
                  <a:cubicBezTo>
                    <a:pt x="320" y="276"/>
                    <a:pt x="320" y="276"/>
                    <a:pt x="320" y="276"/>
                  </a:cubicBezTo>
                  <a:cubicBezTo>
                    <a:pt x="319" y="276"/>
                    <a:pt x="319" y="276"/>
                    <a:pt x="319" y="276"/>
                  </a:cubicBezTo>
                  <a:cubicBezTo>
                    <a:pt x="319" y="277"/>
                    <a:pt x="319" y="277"/>
                    <a:pt x="319" y="277"/>
                  </a:cubicBezTo>
                  <a:cubicBezTo>
                    <a:pt x="319" y="277"/>
                    <a:pt x="319" y="277"/>
                    <a:pt x="319" y="277"/>
                  </a:cubicBezTo>
                  <a:cubicBezTo>
                    <a:pt x="319" y="276"/>
                    <a:pt x="319" y="276"/>
                    <a:pt x="319" y="276"/>
                  </a:cubicBezTo>
                  <a:cubicBezTo>
                    <a:pt x="319" y="276"/>
                    <a:pt x="319" y="276"/>
                    <a:pt x="319" y="276"/>
                  </a:cubicBezTo>
                  <a:cubicBezTo>
                    <a:pt x="319" y="276"/>
                    <a:pt x="319" y="276"/>
                    <a:pt x="319" y="276"/>
                  </a:cubicBezTo>
                  <a:cubicBezTo>
                    <a:pt x="318" y="277"/>
                    <a:pt x="318" y="277"/>
                    <a:pt x="318" y="277"/>
                  </a:cubicBezTo>
                  <a:cubicBezTo>
                    <a:pt x="318" y="277"/>
                    <a:pt x="318" y="277"/>
                    <a:pt x="318" y="277"/>
                  </a:cubicBezTo>
                  <a:cubicBezTo>
                    <a:pt x="317" y="277"/>
                    <a:pt x="317" y="277"/>
                    <a:pt x="317" y="277"/>
                  </a:cubicBezTo>
                  <a:cubicBezTo>
                    <a:pt x="317" y="277"/>
                    <a:pt x="317" y="277"/>
                    <a:pt x="317" y="277"/>
                  </a:cubicBezTo>
                  <a:cubicBezTo>
                    <a:pt x="316" y="277"/>
                    <a:pt x="316" y="277"/>
                    <a:pt x="316" y="277"/>
                  </a:cubicBezTo>
                  <a:cubicBezTo>
                    <a:pt x="315" y="278"/>
                    <a:pt x="315" y="278"/>
                    <a:pt x="315" y="278"/>
                  </a:cubicBezTo>
                  <a:cubicBezTo>
                    <a:pt x="315" y="278"/>
                    <a:pt x="315" y="278"/>
                    <a:pt x="315" y="278"/>
                  </a:cubicBezTo>
                  <a:cubicBezTo>
                    <a:pt x="315" y="279"/>
                    <a:pt x="315" y="279"/>
                    <a:pt x="315" y="279"/>
                  </a:cubicBezTo>
                  <a:cubicBezTo>
                    <a:pt x="314" y="279"/>
                    <a:pt x="314" y="279"/>
                    <a:pt x="314" y="279"/>
                  </a:cubicBezTo>
                  <a:cubicBezTo>
                    <a:pt x="314" y="279"/>
                    <a:pt x="314" y="279"/>
                    <a:pt x="314" y="279"/>
                  </a:cubicBezTo>
                  <a:cubicBezTo>
                    <a:pt x="314" y="279"/>
                    <a:pt x="314" y="279"/>
                    <a:pt x="314" y="279"/>
                  </a:cubicBezTo>
                  <a:cubicBezTo>
                    <a:pt x="314" y="279"/>
                    <a:pt x="314" y="279"/>
                    <a:pt x="314" y="279"/>
                  </a:cubicBezTo>
                  <a:cubicBezTo>
                    <a:pt x="314" y="280"/>
                    <a:pt x="314" y="280"/>
                    <a:pt x="314" y="280"/>
                  </a:cubicBezTo>
                  <a:close/>
                  <a:moveTo>
                    <a:pt x="285" y="287"/>
                  </a:moveTo>
                  <a:cubicBezTo>
                    <a:pt x="286" y="287"/>
                    <a:pt x="286" y="287"/>
                    <a:pt x="286" y="287"/>
                  </a:cubicBezTo>
                  <a:cubicBezTo>
                    <a:pt x="288" y="288"/>
                    <a:pt x="288" y="288"/>
                    <a:pt x="288" y="288"/>
                  </a:cubicBezTo>
                  <a:cubicBezTo>
                    <a:pt x="289" y="288"/>
                    <a:pt x="289" y="288"/>
                    <a:pt x="289" y="288"/>
                  </a:cubicBezTo>
                  <a:cubicBezTo>
                    <a:pt x="290" y="288"/>
                    <a:pt x="290" y="288"/>
                    <a:pt x="290" y="288"/>
                  </a:cubicBezTo>
                  <a:cubicBezTo>
                    <a:pt x="290" y="289"/>
                    <a:pt x="290" y="289"/>
                    <a:pt x="290" y="289"/>
                  </a:cubicBezTo>
                  <a:cubicBezTo>
                    <a:pt x="291" y="289"/>
                    <a:pt x="291" y="289"/>
                    <a:pt x="291" y="289"/>
                  </a:cubicBezTo>
                  <a:cubicBezTo>
                    <a:pt x="292" y="289"/>
                    <a:pt x="292" y="289"/>
                    <a:pt x="292" y="289"/>
                  </a:cubicBezTo>
                  <a:cubicBezTo>
                    <a:pt x="293" y="289"/>
                    <a:pt x="293" y="289"/>
                    <a:pt x="293" y="289"/>
                  </a:cubicBezTo>
                  <a:cubicBezTo>
                    <a:pt x="293" y="289"/>
                    <a:pt x="293" y="289"/>
                    <a:pt x="293" y="289"/>
                  </a:cubicBezTo>
                  <a:cubicBezTo>
                    <a:pt x="292" y="288"/>
                    <a:pt x="292" y="288"/>
                    <a:pt x="292" y="288"/>
                  </a:cubicBezTo>
                  <a:cubicBezTo>
                    <a:pt x="292" y="288"/>
                    <a:pt x="292" y="288"/>
                    <a:pt x="292" y="288"/>
                  </a:cubicBezTo>
                  <a:cubicBezTo>
                    <a:pt x="292" y="287"/>
                    <a:pt x="292" y="287"/>
                    <a:pt x="292" y="287"/>
                  </a:cubicBezTo>
                  <a:cubicBezTo>
                    <a:pt x="291" y="287"/>
                    <a:pt x="291" y="287"/>
                    <a:pt x="291" y="287"/>
                  </a:cubicBezTo>
                  <a:cubicBezTo>
                    <a:pt x="290" y="286"/>
                    <a:pt x="290" y="286"/>
                    <a:pt x="290" y="286"/>
                  </a:cubicBezTo>
                  <a:cubicBezTo>
                    <a:pt x="289" y="286"/>
                    <a:pt x="289" y="286"/>
                    <a:pt x="289" y="286"/>
                  </a:cubicBezTo>
                  <a:cubicBezTo>
                    <a:pt x="289" y="286"/>
                    <a:pt x="289" y="286"/>
                    <a:pt x="289" y="286"/>
                  </a:cubicBezTo>
                  <a:cubicBezTo>
                    <a:pt x="288" y="285"/>
                    <a:pt x="288" y="285"/>
                    <a:pt x="288" y="285"/>
                  </a:cubicBezTo>
                  <a:cubicBezTo>
                    <a:pt x="287" y="285"/>
                    <a:pt x="287" y="285"/>
                    <a:pt x="287" y="285"/>
                  </a:cubicBezTo>
                  <a:cubicBezTo>
                    <a:pt x="286" y="284"/>
                    <a:pt x="286" y="284"/>
                    <a:pt x="286" y="284"/>
                  </a:cubicBezTo>
                  <a:cubicBezTo>
                    <a:pt x="284" y="284"/>
                    <a:pt x="284" y="284"/>
                    <a:pt x="284" y="284"/>
                  </a:cubicBezTo>
                  <a:cubicBezTo>
                    <a:pt x="283" y="284"/>
                    <a:pt x="283" y="284"/>
                    <a:pt x="283" y="284"/>
                  </a:cubicBezTo>
                  <a:cubicBezTo>
                    <a:pt x="282" y="284"/>
                    <a:pt x="282" y="284"/>
                    <a:pt x="282" y="284"/>
                  </a:cubicBezTo>
                  <a:cubicBezTo>
                    <a:pt x="283" y="285"/>
                    <a:pt x="283" y="285"/>
                    <a:pt x="283" y="285"/>
                  </a:cubicBezTo>
                  <a:cubicBezTo>
                    <a:pt x="284" y="285"/>
                    <a:pt x="284" y="285"/>
                    <a:pt x="284" y="285"/>
                  </a:cubicBezTo>
                  <a:cubicBezTo>
                    <a:pt x="285" y="286"/>
                    <a:pt x="285" y="286"/>
                    <a:pt x="285" y="286"/>
                  </a:cubicBezTo>
                  <a:cubicBezTo>
                    <a:pt x="285" y="287"/>
                    <a:pt x="285" y="287"/>
                    <a:pt x="285" y="287"/>
                  </a:cubicBezTo>
                  <a:cubicBezTo>
                    <a:pt x="285" y="287"/>
                    <a:pt x="285" y="287"/>
                    <a:pt x="285" y="287"/>
                  </a:cubicBezTo>
                  <a:close/>
                  <a:moveTo>
                    <a:pt x="286" y="305"/>
                  </a:moveTo>
                  <a:cubicBezTo>
                    <a:pt x="285" y="305"/>
                    <a:pt x="285" y="305"/>
                    <a:pt x="285" y="305"/>
                  </a:cubicBezTo>
                  <a:cubicBezTo>
                    <a:pt x="284" y="304"/>
                    <a:pt x="284" y="304"/>
                    <a:pt x="284" y="304"/>
                  </a:cubicBezTo>
                  <a:cubicBezTo>
                    <a:pt x="282" y="304"/>
                    <a:pt x="282" y="304"/>
                    <a:pt x="282" y="304"/>
                  </a:cubicBezTo>
                  <a:cubicBezTo>
                    <a:pt x="282" y="304"/>
                    <a:pt x="282" y="304"/>
                    <a:pt x="282" y="304"/>
                  </a:cubicBezTo>
                  <a:cubicBezTo>
                    <a:pt x="282" y="303"/>
                    <a:pt x="282" y="303"/>
                    <a:pt x="282" y="303"/>
                  </a:cubicBezTo>
                  <a:cubicBezTo>
                    <a:pt x="281" y="303"/>
                    <a:pt x="281" y="303"/>
                    <a:pt x="281" y="303"/>
                  </a:cubicBezTo>
                  <a:cubicBezTo>
                    <a:pt x="281" y="303"/>
                    <a:pt x="281" y="303"/>
                    <a:pt x="281" y="303"/>
                  </a:cubicBezTo>
                  <a:cubicBezTo>
                    <a:pt x="281" y="302"/>
                    <a:pt x="281" y="302"/>
                    <a:pt x="281" y="302"/>
                  </a:cubicBezTo>
                  <a:cubicBezTo>
                    <a:pt x="280" y="302"/>
                    <a:pt x="280" y="302"/>
                    <a:pt x="280" y="302"/>
                  </a:cubicBezTo>
                  <a:cubicBezTo>
                    <a:pt x="280" y="302"/>
                    <a:pt x="280" y="302"/>
                    <a:pt x="280" y="302"/>
                  </a:cubicBezTo>
                  <a:cubicBezTo>
                    <a:pt x="280" y="301"/>
                    <a:pt x="280" y="301"/>
                    <a:pt x="280" y="301"/>
                  </a:cubicBezTo>
                  <a:cubicBezTo>
                    <a:pt x="279" y="301"/>
                    <a:pt x="279" y="301"/>
                    <a:pt x="279" y="301"/>
                  </a:cubicBezTo>
                  <a:cubicBezTo>
                    <a:pt x="279" y="301"/>
                    <a:pt x="279" y="301"/>
                    <a:pt x="279" y="301"/>
                  </a:cubicBezTo>
                  <a:cubicBezTo>
                    <a:pt x="279" y="300"/>
                    <a:pt x="279" y="300"/>
                    <a:pt x="279" y="300"/>
                  </a:cubicBezTo>
                  <a:cubicBezTo>
                    <a:pt x="281" y="299"/>
                    <a:pt x="281" y="299"/>
                    <a:pt x="281" y="299"/>
                  </a:cubicBezTo>
                  <a:cubicBezTo>
                    <a:pt x="281" y="300"/>
                    <a:pt x="281" y="300"/>
                    <a:pt x="281" y="300"/>
                  </a:cubicBezTo>
                  <a:cubicBezTo>
                    <a:pt x="281" y="301"/>
                    <a:pt x="281" y="301"/>
                    <a:pt x="281" y="301"/>
                  </a:cubicBezTo>
                  <a:cubicBezTo>
                    <a:pt x="281" y="301"/>
                    <a:pt x="281" y="301"/>
                    <a:pt x="281" y="301"/>
                  </a:cubicBezTo>
                  <a:cubicBezTo>
                    <a:pt x="281" y="301"/>
                    <a:pt x="281" y="301"/>
                    <a:pt x="281" y="301"/>
                  </a:cubicBezTo>
                  <a:cubicBezTo>
                    <a:pt x="281" y="302"/>
                    <a:pt x="281" y="302"/>
                    <a:pt x="281" y="302"/>
                  </a:cubicBezTo>
                  <a:cubicBezTo>
                    <a:pt x="282" y="302"/>
                    <a:pt x="282" y="302"/>
                    <a:pt x="282" y="302"/>
                  </a:cubicBezTo>
                  <a:cubicBezTo>
                    <a:pt x="282" y="302"/>
                    <a:pt x="282" y="302"/>
                    <a:pt x="282" y="302"/>
                  </a:cubicBezTo>
                  <a:cubicBezTo>
                    <a:pt x="283" y="302"/>
                    <a:pt x="283" y="302"/>
                    <a:pt x="283" y="302"/>
                  </a:cubicBezTo>
                  <a:cubicBezTo>
                    <a:pt x="284" y="303"/>
                    <a:pt x="284" y="303"/>
                    <a:pt x="284" y="303"/>
                  </a:cubicBezTo>
                  <a:cubicBezTo>
                    <a:pt x="284" y="303"/>
                    <a:pt x="284" y="303"/>
                    <a:pt x="284" y="303"/>
                  </a:cubicBezTo>
                  <a:cubicBezTo>
                    <a:pt x="285" y="303"/>
                    <a:pt x="285" y="303"/>
                    <a:pt x="285" y="303"/>
                  </a:cubicBezTo>
                  <a:cubicBezTo>
                    <a:pt x="286" y="303"/>
                    <a:pt x="286" y="303"/>
                    <a:pt x="286" y="303"/>
                  </a:cubicBezTo>
                  <a:cubicBezTo>
                    <a:pt x="286" y="302"/>
                    <a:pt x="286" y="302"/>
                    <a:pt x="286" y="302"/>
                  </a:cubicBezTo>
                  <a:cubicBezTo>
                    <a:pt x="287" y="303"/>
                    <a:pt x="287" y="303"/>
                    <a:pt x="287" y="303"/>
                  </a:cubicBezTo>
                  <a:cubicBezTo>
                    <a:pt x="288" y="303"/>
                    <a:pt x="288" y="303"/>
                    <a:pt x="288" y="303"/>
                  </a:cubicBezTo>
                  <a:cubicBezTo>
                    <a:pt x="288" y="303"/>
                    <a:pt x="288" y="303"/>
                    <a:pt x="288" y="303"/>
                  </a:cubicBezTo>
                  <a:cubicBezTo>
                    <a:pt x="287" y="303"/>
                    <a:pt x="287" y="303"/>
                    <a:pt x="287" y="303"/>
                  </a:cubicBezTo>
                  <a:cubicBezTo>
                    <a:pt x="287" y="304"/>
                    <a:pt x="287" y="304"/>
                    <a:pt x="287" y="304"/>
                  </a:cubicBezTo>
                  <a:cubicBezTo>
                    <a:pt x="287" y="304"/>
                    <a:pt x="287" y="304"/>
                    <a:pt x="287" y="304"/>
                  </a:cubicBezTo>
                  <a:cubicBezTo>
                    <a:pt x="286" y="305"/>
                    <a:pt x="286" y="305"/>
                    <a:pt x="286" y="305"/>
                  </a:cubicBezTo>
                  <a:cubicBezTo>
                    <a:pt x="286" y="305"/>
                    <a:pt x="286" y="305"/>
                    <a:pt x="286" y="305"/>
                  </a:cubicBezTo>
                  <a:close/>
                  <a:moveTo>
                    <a:pt x="292" y="308"/>
                  </a:moveTo>
                  <a:cubicBezTo>
                    <a:pt x="292" y="308"/>
                    <a:pt x="292" y="308"/>
                    <a:pt x="292" y="308"/>
                  </a:cubicBezTo>
                  <a:cubicBezTo>
                    <a:pt x="290" y="307"/>
                    <a:pt x="290" y="307"/>
                    <a:pt x="290" y="307"/>
                  </a:cubicBezTo>
                  <a:cubicBezTo>
                    <a:pt x="290" y="306"/>
                    <a:pt x="290" y="306"/>
                    <a:pt x="290" y="306"/>
                  </a:cubicBezTo>
                  <a:cubicBezTo>
                    <a:pt x="290" y="305"/>
                    <a:pt x="290" y="305"/>
                    <a:pt x="290" y="305"/>
                  </a:cubicBezTo>
                  <a:cubicBezTo>
                    <a:pt x="290" y="305"/>
                    <a:pt x="290" y="305"/>
                    <a:pt x="290" y="305"/>
                  </a:cubicBezTo>
                  <a:cubicBezTo>
                    <a:pt x="292" y="304"/>
                    <a:pt x="292" y="304"/>
                    <a:pt x="292" y="304"/>
                  </a:cubicBezTo>
                  <a:cubicBezTo>
                    <a:pt x="293" y="303"/>
                    <a:pt x="293" y="303"/>
                    <a:pt x="293" y="303"/>
                  </a:cubicBezTo>
                  <a:cubicBezTo>
                    <a:pt x="293" y="302"/>
                    <a:pt x="293" y="302"/>
                    <a:pt x="293" y="302"/>
                  </a:cubicBezTo>
                  <a:cubicBezTo>
                    <a:pt x="293" y="302"/>
                    <a:pt x="293" y="302"/>
                    <a:pt x="293" y="302"/>
                  </a:cubicBezTo>
                  <a:cubicBezTo>
                    <a:pt x="294" y="301"/>
                    <a:pt x="294" y="301"/>
                    <a:pt x="294" y="301"/>
                  </a:cubicBezTo>
                  <a:cubicBezTo>
                    <a:pt x="295" y="300"/>
                    <a:pt x="295" y="300"/>
                    <a:pt x="295" y="300"/>
                  </a:cubicBezTo>
                  <a:cubicBezTo>
                    <a:pt x="296" y="300"/>
                    <a:pt x="296" y="300"/>
                    <a:pt x="296" y="300"/>
                  </a:cubicBezTo>
                  <a:cubicBezTo>
                    <a:pt x="296" y="301"/>
                    <a:pt x="296" y="301"/>
                    <a:pt x="296" y="301"/>
                  </a:cubicBezTo>
                  <a:cubicBezTo>
                    <a:pt x="295" y="301"/>
                    <a:pt x="295" y="301"/>
                    <a:pt x="295" y="301"/>
                  </a:cubicBezTo>
                  <a:cubicBezTo>
                    <a:pt x="296" y="301"/>
                    <a:pt x="296" y="301"/>
                    <a:pt x="296" y="301"/>
                  </a:cubicBezTo>
                  <a:cubicBezTo>
                    <a:pt x="296" y="302"/>
                    <a:pt x="296" y="302"/>
                    <a:pt x="296" y="302"/>
                  </a:cubicBezTo>
                  <a:cubicBezTo>
                    <a:pt x="295" y="303"/>
                    <a:pt x="295" y="303"/>
                    <a:pt x="295" y="303"/>
                  </a:cubicBezTo>
                  <a:cubicBezTo>
                    <a:pt x="294" y="304"/>
                    <a:pt x="294" y="304"/>
                    <a:pt x="294" y="304"/>
                  </a:cubicBezTo>
                  <a:cubicBezTo>
                    <a:pt x="295" y="304"/>
                    <a:pt x="295" y="304"/>
                    <a:pt x="295" y="304"/>
                  </a:cubicBezTo>
                  <a:cubicBezTo>
                    <a:pt x="296" y="305"/>
                    <a:pt x="296" y="305"/>
                    <a:pt x="296" y="305"/>
                  </a:cubicBezTo>
                  <a:cubicBezTo>
                    <a:pt x="295" y="305"/>
                    <a:pt x="295" y="305"/>
                    <a:pt x="295" y="305"/>
                  </a:cubicBezTo>
                  <a:cubicBezTo>
                    <a:pt x="296" y="305"/>
                    <a:pt x="296" y="305"/>
                    <a:pt x="296" y="305"/>
                  </a:cubicBezTo>
                  <a:cubicBezTo>
                    <a:pt x="296" y="305"/>
                    <a:pt x="296" y="305"/>
                    <a:pt x="296" y="305"/>
                  </a:cubicBezTo>
                  <a:cubicBezTo>
                    <a:pt x="296" y="304"/>
                    <a:pt x="296" y="304"/>
                    <a:pt x="296" y="304"/>
                  </a:cubicBezTo>
                  <a:cubicBezTo>
                    <a:pt x="297" y="304"/>
                    <a:pt x="297" y="304"/>
                    <a:pt x="297" y="304"/>
                  </a:cubicBezTo>
                  <a:cubicBezTo>
                    <a:pt x="298" y="305"/>
                    <a:pt x="298" y="305"/>
                    <a:pt x="298" y="305"/>
                  </a:cubicBezTo>
                  <a:cubicBezTo>
                    <a:pt x="298" y="306"/>
                    <a:pt x="298" y="306"/>
                    <a:pt x="298" y="306"/>
                  </a:cubicBezTo>
                  <a:cubicBezTo>
                    <a:pt x="298" y="306"/>
                    <a:pt x="298" y="306"/>
                    <a:pt x="298" y="306"/>
                  </a:cubicBezTo>
                  <a:cubicBezTo>
                    <a:pt x="297" y="306"/>
                    <a:pt x="297" y="306"/>
                    <a:pt x="297" y="306"/>
                  </a:cubicBezTo>
                  <a:cubicBezTo>
                    <a:pt x="297" y="306"/>
                    <a:pt x="297" y="306"/>
                    <a:pt x="297" y="306"/>
                  </a:cubicBezTo>
                  <a:cubicBezTo>
                    <a:pt x="295" y="307"/>
                    <a:pt x="295" y="307"/>
                    <a:pt x="295" y="307"/>
                  </a:cubicBezTo>
                  <a:cubicBezTo>
                    <a:pt x="294" y="307"/>
                    <a:pt x="294" y="307"/>
                    <a:pt x="294" y="307"/>
                  </a:cubicBezTo>
                  <a:cubicBezTo>
                    <a:pt x="293" y="307"/>
                    <a:pt x="293" y="307"/>
                    <a:pt x="293" y="307"/>
                  </a:cubicBezTo>
                  <a:cubicBezTo>
                    <a:pt x="293" y="307"/>
                    <a:pt x="293" y="307"/>
                    <a:pt x="293" y="307"/>
                  </a:cubicBezTo>
                  <a:cubicBezTo>
                    <a:pt x="293" y="307"/>
                    <a:pt x="293" y="307"/>
                    <a:pt x="293" y="307"/>
                  </a:cubicBezTo>
                  <a:cubicBezTo>
                    <a:pt x="292" y="308"/>
                    <a:pt x="292" y="308"/>
                    <a:pt x="292" y="308"/>
                  </a:cubicBezTo>
                  <a:cubicBezTo>
                    <a:pt x="292" y="308"/>
                    <a:pt x="292" y="308"/>
                    <a:pt x="292" y="308"/>
                  </a:cubicBezTo>
                  <a:close/>
                  <a:moveTo>
                    <a:pt x="224" y="260"/>
                  </a:moveTo>
                  <a:cubicBezTo>
                    <a:pt x="224" y="261"/>
                    <a:pt x="224" y="261"/>
                    <a:pt x="224" y="261"/>
                  </a:cubicBezTo>
                  <a:cubicBezTo>
                    <a:pt x="224" y="261"/>
                    <a:pt x="224" y="261"/>
                    <a:pt x="224" y="261"/>
                  </a:cubicBezTo>
                  <a:cubicBezTo>
                    <a:pt x="224" y="260"/>
                    <a:pt x="224" y="260"/>
                    <a:pt x="224" y="260"/>
                  </a:cubicBezTo>
                  <a:cubicBezTo>
                    <a:pt x="224" y="259"/>
                    <a:pt x="224" y="259"/>
                    <a:pt x="224" y="259"/>
                  </a:cubicBezTo>
                  <a:cubicBezTo>
                    <a:pt x="224" y="260"/>
                    <a:pt x="224" y="260"/>
                    <a:pt x="224" y="260"/>
                  </a:cubicBezTo>
                  <a:cubicBezTo>
                    <a:pt x="224" y="260"/>
                    <a:pt x="224" y="260"/>
                    <a:pt x="224" y="260"/>
                  </a:cubicBezTo>
                  <a:close/>
                  <a:moveTo>
                    <a:pt x="223" y="269"/>
                  </a:moveTo>
                  <a:cubicBezTo>
                    <a:pt x="224" y="268"/>
                    <a:pt x="224" y="268"/>
                    <a:pt x="224" y="268"/>
                  </a:cubicBezTo>
                  <a:cubicBezTo>
                    <a:pt x="224" y="268"/>
                    <a:pt x="224" y="268"/>
                    <a:pt x="224" y="268"/>
                  </a:cubicBezTo>
                  <a:cubicBezTo>
                    <a:pt x="225" y="268"/>
                    <a:pt x="225" y="268"/>
                    <a:pt x="225" y="268"/>
                  </a:cubicBezTo>
                  <a:cubicBezTo>
                    <a:pt x="225" y="268"/>
                    <a:pt x="225" y="268"/>
                    <a:pt x="225" y="268"/>
                  </a:cubicBezTo>
                  <a:cubicBezTo>
                    <a:pt x="224" y="269"/>
                    <a:pt x="224" y="269"/>
                    <a:pt x="224" y="269"/>
                  </a:cubicBezTo>
                  <a:cubicBezTo>
                    <a:pt x="223" y="269"/>
                    <a:pt x="223" y="269"/>
                    <a:pt x="223" y="269"/>
                  </a:cubicBezTo>
                  <a:close/>
                  <a:moveTo>
                    <a:pt x="215" y="262"/>
                  </a:moveTo>
                  <a:cubicBezTo>
                    <a:pt x="216" y="261"/>
                    <a:pt x="216" y="261"/>
                    <a:pt x="216" y="261"/>
                  </a:cubicBezTo>
                  <a:cubicBezTo>
                    <a:pt x="217" y="261"/>
                    <a:pt x="217" y="261"/>
                    <a:pt x="217" y="261"/>
                  </a:cubicBezTo>
                  <a:cubicBezTo>
                    <a:pt x="217" y="261"/>
                    <a:pt x="217" y="261"/>
                    <a:pt x="217" y="261"/>
                  </a:cubicBezTo>
                  <a:cubicBezTo>
                    <a:pt x="217" y="261"/>
                    <a:pt x="217" y="261"/>
                    <a:pt x="217" y="261"/>
                  </a:cubicBezTo>
                  <a:cubicBezTo>
                    <a:pt x="218" y="261"/>
                    <a:pt x="218" y="261"/>
                    <a:pt x="218" y="261"/>
                  </a:cubicBezTo>
                  <a:cubicBezTo>
                    <a:pt x="218" y="261"/>
                    <a:pt x="218" y="261"/>
                    <a:pt x="218" y="261"/>
                  </a:cubicBezTo>
                  <a:cubicBezTo>
                    <a:pt x="219" y="261"/>
                    <a:pt x="219" y="261"/>
                    <a:pt x="219" y="261"/>
                  </a:cubicBezTo>
                  <a:cubicBezTo>
                    <a:pt x="220" y="262"/>
                    <a:pt x="220" y="262"/>
                    <a:pt x="220" y="262"/>
                  </a:cubicBezTo>
                  <a:cubicBezTo>
                    <a:pt x="220" y="262"/>
                    <a:pt x="220" y="262"/>
                    <a:pt x="220" y="262"/>
                  </a:cubicBezTo>
                  <a:cubicBezTo>
                    <a:pt x="220" y="263"/>
                    <a:pt x="220" y="263"/>
                    <a:pt x="220" y="263"/>
                  </a:cubicBezTo>
                  <a:cubicBezTo>
                    <a:pt x="220" y="263"/>
                    <a:pt x="220" y="263"/>
                    <a:pt x="220" y="263"/>
                  </a:cubicBezTo>
                  <a:cubicBezTo>
                    <a:pt x="218" y="263"/>
                    <a:pt x="218" y="263"/>
                    <a:pt x="218" y="263"/>
                  </a:cubicBezTo>
                  <a:cubicBezTo>
                    <a:pt x="217" y="263"/>
                    <a:pt x="217" y="263"/>
                    <a:pt x="217" y="263"/>
                  </a:cubicBezTo>
                  <a:cubicBezTo>
                    <a:pt x="217" y="263"/>
                    <a:pt x="217" y="263"/>
                    <a:pt x="217" y="263"/>
                  </a:cubicBezTo>
                  <a:cubicBezTo>
                    <a:pt x="217" y="263"/>
                    <a:pt x="217" y="263"/>
                    <a:pt x="217" y="263"/>
                  </a:cubicBezTo>
                  <a:cubicBezTo>
                    <a:pt x="217" y="263"/>
                    <a:pt x="217" y="263"/>
                    <a:pt x="217" y="263"/>
                  </a:cubicBezTo>
                  <a:cubicBezTo>
                    <a:pt x="216" y="263"/>
                    <a:pt x="216" y="263"/>
                    <a:pt x="216" y="263"/>
                  </a:cubicBezTo>
                  <a:cubicBezTo>
                    <a:pt x="216" y="263"/>
                    <a:pt x="216" y="263"/>
                    <a:pt x="216" y="263"/>
                  </a:cubicBezTo>
                  <a:cubicBezTo>
                    <a:pt x="215" y="263"/>
                    <a:pt x="215" y="263"/>
                    <a:pt x="215" y="263"/>
                  </a:cubicBezTo>
                  <a:cubicBezTo>
                    <a:pt x="215" y="262"/>
                    <a:pt x="215" y="262"/>
                    <a:pt x="215" y="262"/>
                  </a:cubicBezTo>
                  <a:close/>
                  <a:moveTo>
                    <a:pt x="34" y="266"/>
                  </a:moveTo>
                  <a:cubicBezTo>
                    <a:pt x="35" y="266"/>
                    <a:pt x="35" y="266"/>
                    <a:pt x="35" y="266"/>
                  </a:cubicBezTo>
                  <a:cubicBezTo>
                    <a:pt x="35" y="267"/>
                    <a:pt x="35" y="267"/>
                    <a:pt x="35" y="267"/>
                  </a:cubicBezTo>
                  <a:cubicBezTo>
                    <a:pt x="35" y="268"/>
                    <a:pt x="35" y="268"/>
                    <a:pt x="35" y="268"/>
                  </a:cubicBezTo>
                  <a:cubicBezTo>
                    <a:pt x="34" y="267"/>
                    <a:pt x="34" y="267"/>
                    <a:pt x="34" y="267"/>
                  </a:cubicBezTo>
                  <a:cubicBezTo>
                    <a:pt x="34" y="266"/>
                    <a:pt x="34" y="266"/>
                    <a:pt x="34" y="266"/>
                  </a:cubicBezTo>
                  <a:close/>
                  <a:moveTo>
                    <a:pt x="32" y="264"/>
                  </a:moveTo>
                  <a:cubicBezTo>
                    <a:pt x="32" y="263"/>
                    <a:pt x="32" y="263"/>
                    <a:pt x="32" y="263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32" y="264"/>
                    <a:pt x="32" y="264"/>
                    <a:pt x="32" y="264"/>
                  </a:cubicBezTo>
                  <a:close/>
                  <a:moveTo>
                    <a:pt x="27" y="260"/>
                  </a:moveTo>
                  <a:cubicBezTo>
                    <a:pt x="28" y="260"/>
                    <a:pt x="28" y="260"/>
                    <a:pt x="28" y="260"/>
                  </a:cubicBezTo>
                  <a:cubicBezTo>
                    <a:pt x="28" y="260"/>
                    <a:pt x="28" y="260"/>
                    <a:pt x="28" y="260"/>
                  </a:cubicBezTo>
                  <a:cubicBezTo>
                    <a:pt x="27" y="260"/>
                    <a:pt x="27" y="260"/>
                    <a:pt x="27" y="260"/>
                  </a:cubicBezTo>
                  <a:close/>
                  <a:moveTo>
                    <a:pt x="20" y="257"/>
                  </a:moveTo>
                  <a:cubicBezTo>
                    <a:pt x="20" y="258"/>
                    <a:pt x="20" y="258"/>
                    <a:pt x="20" y="258"/>
                  </a:cubicBezTo>
                  <a:cubicBezTo>
                    <a:pt x="21" y="258"/>
                    <a:pt x="21" y="258"/>
                    <a:pt x="21" y="258"/>
                  </a:cubicBezTo>
                  <a:cubicBezTo>
                    <a:pt x="21" y="259"/>
                    <a:pt x="21" y="259"/>
                    <a:pt x="21" y="259"/>
                  </a:cubicBezTo>
                  <a:cubicBezTo>
                    <a:pt x="23" y="259"/>
                    <a:pt x="23" y="259"/>
                    <a:pt x="23" y="259"/>
                  </a:cubicBezTo>
                  <a:cubicBezTo>
                    <a:pt x="22" y="260"/>
                    <a:pt x="22" y="260"/>
                    <a:pt x="22" y="260"/>
                  </a:cubicBezTo>
                  <a:cubicBezTo>
                    <a:pt x="21" y="260"/>
                    <a:pt x="21" y="260"/>
                    <a:pt x="21" y="260"/>
                  </a:cubicBezTo>
                  <a:cubicBezTo>
                    <a:pt x="21" y="261"/>
                    <a:pt x="21" y="261"/>
                    <a:pt x="21" y="261"/>
                  </a:cubicBezTo>
                  <a:cubicBezTo>
                    <a:pt x="21" y="261"/>
                    <a:pt x="21" y="261"/>
                    <a:pt x="21" y="261"/>
                  </a:cubicBezTo>
                  <a:cubicBezTo>
                    <a:pt x="21" y="262"/>
                    <a:pt x="21" y="262"/>
                    <a:pt x="21" y="262"/>
                  </a:cubicBezTo>
                  <a:cubicBezTo>
                    <a:pt x="21" y="262"/>
                    <a:pt x="21" y="262"/>
                    <a:pt x="21" y="262"/>
                  </a:cubicBezTo>
                  <a:cubicBezTo>
                    <a:pt x="22" y="262"/>
                    <a:pt x="22" y="262"/>
                    <a:pt x="22" y="262"/>
                  </a:cubicBezTo>
                  <a:cubicBezTo>
                    <a:pt x="22" y="263"/>
                    <a:pt x="22" y="263"/>
                    <a:pt x="22" y="263"/>
                  </a:cubicBezTo>
                  <a:cubicBezTo>
                    <a:pt x="23" y="263"/>
                    <a:pt x="23" y="263"/>
                    <a:pt x="23" y="263"/>
                  </a:cubicBezTo>
                  <a:cubicBezTo>
                    <a:pt x="23" y="263"/>
                    <a:pt x="23" y="263"/>
                    <a:pt x="23" y="263"/>
                  </a:cubicBezTo>
                  <a:cubicBezTo>
                    <a:pt x="24" y="264"/>
                    <a:pt x="24" y="264"/>
                    <a:pt x="24" y="264"/>
                  </a:cubicBezTo>
                  <a:cubicBezTo>
                    <a:pt x="25" y="263"/>
                    <a:pt x="25" y="263"/>
                    <a:pt x="25" y="263"/>
                  </a:cubicBezTo>
                  <a:cubicBezTo>
                    <a:pt x="24" y="265"/>
                    <a:pt x="24" y="265"/>
                    <a:pt x="24" y="265"/>
                  </a:cubicBezTo>
                  <a:cubicBezTo>
                    <a:pt x="24" y="266"/>
                    <a:pt x="24" y="266"/>
                    <a:pt x="24" y="266"/>
                  </a:cubicBezTo>
                  <a:cubicBezTo>
                    <a:pt x="25" y="265"/>
                    <a:pt x="25" y="265"/>
                    <a:pt x="25" y="265"/>
                  </a:cubicBezTo>
                  <a:cubicBezTo>
                    <a:pt x="25" y="265"/>
                    <a:pt x="25" y="265"/>
                    <a:pt x="25" y="265"/>
                  </a:cubicBezTo>
                  <a:cubicBezTo>
                    <a:pt x="26" y="264"/>
                    <a:pt x="26" y="264"/>
                    <a:pt x="26" y="264"/>
                  </a:cubicBezTo>
                  <a:cubicBezTo>
                    <a:pt x="26" y="265"/>
                    <a:pt x="26" y="265"/>
                    <a:pt x="26" y="265"/>
                  </a:cubicBezTo>
                  <a:cubicBezTo>
                    <a:pt x="25" y="266"/>
                    <a:pt x="25" y="266"/>
                    <a:pt x="25" y="266"/>
                  </a:cubicBezTo>
                  <a:cubicBezTo>
                    <a:pt x="25" y="267"/>
                    <a:pt x="25" y="267"/>
                    <a:pt x="25" y="267"/>
                  </a:cubicBezTo>
                  <a:cubicBezTo>
                    <a:pt x="25" y="266"/>
                    <a:pt x="25" y="266"/>
                    <a:pt x="25" y="266"/>
                  </a:cubicBezTo>
                  <a:cubicBezTo>
                    <a:pt x="26" y="267"/>
                    <a:pt x="26" y="267"/>
                    <a:pt x="26" y="267"/>
                  </a:cubicBezTo>
                  <a:cubicBezTo>
                    <a:pt x="27" y="267"/>
                    <a:pt x="27" y="267"/>
                    <a:pt x="27" y="267"/>
                  </a:cubicBezTo>
                  <a:cubicBezTo>
                    <a:pt x="27" y="268"/>
                    <a:pt x="27" y="268"/>
                    <a:pt x="27" y="268"/>
                  </a:cubicBezTo>
                  <a:cubicBezTo>
                    <a:pt x="28" y="268"/>
                    <a:pt x="28" y="268"/>
                    <a:pt x="28" y="268"/>
                  </a:cubicBezTo>
                  <a:cubicBezTo>
                    <a:pt x="28" y="269"/>
                    <a:pt x="28" y="269"/>
                    <a:pt x="28" y="269"/>
                  </a:cubicBezTo>
                  <a:cubicBezTo>
                    <a:pt x="28" y="270"/>
                    <a:pt x="28" y="270"/>
                    <a:pt x="28" y="270"/>
                  </a:cubicBezTo>
                  <a:cubicBezTo>
                    <a:pt x="29" y="270"/>
                    <a:pt x="29" y="270"/>
                    <a:pt x="29" y="270"/>
                  </a:cubicBezTo>
                  <a:cubicBezTo>
                    <a:pt x="29" y="270"/>
                    <a:pt x="29" y="270"/>
                    <a:pt x="29" y="270"/>
                  </a:cubicBezTo>
                  <a:cubicBezTo>
                    <a:pt x="30" y="270"/>
                    <a:pt x="30" y="270"/>
                    <a:pt x="30" y="270"/>
                  </a:cubicBezTo>
                  <a:cubicBezTo>
                    <a:pt x="31" y="270"/>
                    <a:pt x="31" y="270"/>
                    <a:pt x="31" y="270"/>
                  </a:cubicBezTo>
                  <a:cubicBezTo>
                    <a:pt x="29" y="271"/>
                    <a:pt x="29" y="271"/>
                    <a:pt x="29" y="271"/>
                  </a:cubicBezTo>
                  <a:cubicBezTo>
                    <a:pt x="31" y="273"/>
                    <a:pt x="31" y="273"/>
                    <a:pt x="31" y="273"/>
                  </a:cubicBezTo>
                  <a:cubicBezTo>
                    <a:pt x="32" y="273"/>
                    <a:pt x="32" y="273"/>
                    <a:pt x="32" y="273"/>
                  </a:cubicBezTo>
                  <a:cubicBezTo>
                    <a:pt x="32" y="274"/>
                    <a:pt x="32" y="274"/>
                    <a:pt x="32" y="274"/>
                  </a:cubicBezTo>
                  <a:cubicBezTo>
                    <a:pt x="35" y="275"/>
                    <a:pt x="35" y="275"/>
                    <a:pt x="35" y="275"/>
                  </a:cubicBezTo>
                  <a:cubicBezTo>
                    <a:pt x="35" y="275"/>
                    <a:pt x="35" y="275"/>
                    <a:pt x="35" y="275"/>
                  </a:cubicBezTo>
                  <a:cubicBezTo>
                    <a:pt x="36" y="275"/>
                    <a:pt x="36" y="275"/>
                    <a:pt x="36" y="275"/>
                  </a:cubicBezTo>
                  <a:cubicBezTo>
                    <a:pt x="35" y="273"/>
                    <a:pt x="35" y="273"/>
                    <a:pt x="35" y="273"/>
                  </a:cubicBezTo>
                  <a:cubicBezTo>
                    <a:pt x="36" y="272"/>
                    <a:pt x="36" y="272"/>
                    <a:pt x="36" y="272"/>
                  </a:cubicBezTo>
                  <a:cubicBezTo>
                    <a:pt x="35" y="271"/>
                    <a:pt x="35" y="271"/>
                    <a:pt x="35" y="271"/>
                  </a:cubicBezTo>
                  <a:cubicBezTo>
                    <a:pt x="35" y="270"/>
                    <a:pt x="35" y="270"/>
                    <a:pt x="35" y="270"/>
                  </a:cubicBezTo>
                  <a:cubicBezTo>
                    <a:pt x="35" y="269"/>
                    <a:pt x="35" y="269"/>
                    <a:pt x="35" y="269"/>
                  </a:cubicBezTo>
                  <a:cubicBezTo>
                    <a:pt x="33" y="267"/>
                    <a:pt x="33" y="267"/>
                    <a:pt x="33" y="267"/>
                  </a:cubicBezTo>
                  <a:cubicBezTo>
                    <a:pt x="32" y="265"/>
                    <a:pt x="32" y="265"/>
                    <a:pt x="32" y="265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2"/>
                    <a:pt x="31" y="262"/>
                    <a:pt x="31" y="262"/>
                  </a:cubicBezTo>
                  <a:cubicBezTo>
                    <a:pt x="31" y="262"/>
                    <a:pt x="31" y="262"/>
                    <a:pt x="31" y="262"/>
                  </a:cubicBezTo>
                  <a:cubicBezTo>
                    <a:pt x="30" y="262"/>
                    <a:pt x="30" y="262"/>
                    <a:pt x="30" y="262"/>
                  </a:cubicBezTo>
                  <a:cubicBezTo>
                    <a:pt x="28" y="261"/>
                    <a:pt x="28" y="261"/>
                    <a:pt x="28" y="261"/>
                  </a:cubicBezTo>
                  <a:cubicBezTo>
                    <a:pt x="27" y="261"/>
                    <a:pt x="27" y="261"/>
                    <a:pt x="27" y="261"/>
                  </a:cubicBezTo>
                  <a:cubicBezTo>
                    <a:pt x="27" y="261"/>
                    <a:pt x="27" y="261"/>
                    <a:pt x="27" y="261"/>
                  </a:cubicBezTo>
                  <a:cubicBezTo>
                    <a:pt x="26" y="260"/>
                    <a:pt x="26" y="260"/>
                    <a:pt x="26" y="260"/>
                  </a:cubicBezTo>
                  <a:cubicBezTo>
                    <a:pt x="25" y="259"/>
                    <a:pt x="25" y="259"/>
                    <a:pt x="25" y="259"/>
                  </a:cubicBezTo>
                  <a:cubicBezTo>
                    <a:pt x="24" y="259"/>
                    <a:pt x="24" y="259"/>
                    <a:pt x="24" y="259"/>
                  </a:cubicBezTo>
                  <a:cubicBezTo>
                    <a:pt x="24" y="258"/>
                    <a:pt x="24" y="258"/>
                    <a:pt x="24" y="258"/>
                  </a:cubicBezTo>
                  <a:cubicBezTo>
                    <a:pt x="23" y="258"/>
                    <a:pt x="23" y="258"/>
                    <a:pt x="23" y="258"/>
                  </a:cubicBezTo>
                  <a:cubicBezTo>
                    <a:pt x="22" y="257"/>
                    <a:pt x="22" y="257"/>
                    <a:pt x="22" y="257"/>
                  </a:cubicBezTo>
                  <a:cubicBezTo>
                    <a:pt x="21" y="257"/>
                    <a:pt x="21" y="257"/>
                    <a:pt x="21" y="257"/>
                  </a:cubicBezTo>
                  <a:cubicBezTo>
                    <a:pt x="21" y="257"/>
                    <a:pt x="21" y="257"/>
                    <a:pt x="21" y="257"/>
                  </a:cubicBezTo>
                  <a:cubicBezTo>
                    <a:pt x="20" y="257"/>
                    <a:pt x="20" y="257"/>
                    <a:pt x="20" y="257"/>
                  </a:cubicBezTo>
                  <a:close/>
                  <a:moveTo>
                    <a:pt x="28" y="259"/>
                  </a:moveTo>
                  <a:cubicBezTo>
                    <a:pt x="28" y="259"/>
                    <a:pt x="28" y="259"/>
                    <a:pt x="28" y="259"/>
                  </a:cubicBezTo>
                  <a:cubicBezTo>
                    <a:pt x="29" y="258"/>
                    <a:pt x="29" y="258"/>
                    <a:pt x="29" y="258"/>
                  </a:cubicBezTo>
                  <a:cubicBezTo>
                    <a:pt x="29" y="259"/>
                    <a:pt x="29" y="259"/>
                    <a:pt x="29" y="259"/>
                  </a:cubicBezTo>
                  <a:cubicBezTo>
                    <a:pt x="29" y="259"/>
                    <a:pt x="29" y="259"/>
                    <a:pt x="29" y="259"/>
                  </a:cubicBezTo>
                  <a:cubicBezTo>
                    <a:pt x="28" y="259"/>
                    <a:pt x="28" y="259"/>
                    <a:pt x="28" y="259"/>
                  </a:cubicBezTo>
                  <a:cubicBezTo>
                    <a:pt x="28" y="259"/>
                    <a:pt x="28" y="259"/>
                    <a:pt x="28" y="259"/>
                  </a:cubicBezTo>
                  <a:close/>
                  <a:moveTo>
                    <a:pt x="27" y="258"/>
                  </a:moveTo>
                  <a:cubicBezTo>
                    <a:pt x="28" y="258"/>
                    <a:pt x="28" y="258"/>
                    <a:pt x="28" y="258"/>
                  </a:cubicBezTo>
                  <a:cubicBezTo>
                    <a:pt x="28" y="258"/>
                    <a:pt x="28" y="258"/>
                    <a:pt x="28" y="258"/>
                  </a:cubicBezTo>
                  <a:cubicBezTo>
                    <a:pt x="27" y="258"/>
                    <a:pt x="27" y="258"/>
                    <a:pt x="27" y="258"/>
                  </a:cubicBezTo>
                  <a:close/>
                  <a:moveTo>
                    <a:pt x="22" y="240"/>
                  </a:moveTo>
                  <a:cubicBezTo>
                    <a:pt x="22" y="241"/>
                    <a:pt x="22" y="241"/>
                    <a:pt x="22" y="241"/>
                  </a:cubicBezTo>
                  <a:cubicBezTo>
                    <a:pt x="22" y="241"/>
                    <a:pt x="22" y="241"/>
                    <a:pt x="22" y="241"/>
                  </a:cubicBezTo>
                  <a:cubicBezTo>
                    <a:pt x="22" y="240"/>
                    <a:pt x="22" y="240"/>
                    <a:pt x="22" y="240"/>
                  </a:cubicBezTo>
                  <a:close/>
                  <a:moveTo>
                    <a:pt x="24" y="249"/>
                  </a:moveTo>
                  <a:cubicBezTo>
                    <a:pt x="24" y="248"/>
                    <a:pt x="24" y="248"/>
                    <a:pt x="24" y="248"/>
                  </a:cubicBezTo>
                  <a:cubicBezTo>
                    <a:pt x="25" y="248"/>
                    <a:pt x="25" y="248"/>
                    <a:pt x="25" y="248"/>
                  </a:cubicBezTo>
                  <a:cubicBezTo>
                    <a:pt x="25" y="248"/>
                    <a:pt x="25" y="248"/>
                    <a:pt x="25" y="248"/>
                  </a:cubicBezTo>
                  <a:cubicBezTo>
                    <a:pt x="25" y="249"/>
                    <a:pt x="25" y="249"/>
                    <a:pt x="25" y="249"/>
                  </a:cubicBezTo>
                  <a:cubicBezTo>
                    <a:pt x="24" y="249"/>
                    <a:pt x="24" y="249"/>
                    <a:pt x="24" y="249"/>
                  </a:cubicBezTo>
                  <a:close/>
                  <a:moveTo>
                    <a:pt x="24" y="251"/>
                  </a:moveTo>
                  <a:cubicBezTo>
                    <a:pt x="23" y="252"/>
                    <a:pt x="23" y="252"/>
                    <a:pt x="23" y="252"/>
                  </a:cubicBezTo>
                  <a:cubicBezTo>
                    <a:pt x="24" y="253"/>
                    <a:pt x="24" y="253"/>
                    <a:pt x="24" y="253"/>
                  </a:cubicBezTo>
                  <a:cubicBezTo>
                    <a:pt x="24" y="253"/>
                    <a:pt x="24" y="253"/>
                    <a:pt x="24" y="253"/>
                  </a:cubicBezTo>
                  <a:cubicBezTo>
                    <a:pt x="24" y="252"/>
                    <a:pt x="24" y="252"/>
                    <a:pt x="24" y="252"/>
                  </a:cubicBezTo>
                  <a:cubicBezTo>
                    <a:pt x="24" y="251"/>
                    <a:pt x="24" y="251"/>
                    <a:pt x="24" y="251"/>
                  </a:cubicBezTo>
                  <a:close/>
                  <a:moveTo>
                    <a:pt x="25" y="250"/>
                  </a:moveTo>
                  <a:cubicBezTo>
                    <a:pt x="25" y="249"/>
                    <a:pt x="25" y="249"/>
                    <a:pt x="25" y="249"/>
                  </a:cubicBezTo>
                  <a:cubicBezTo>
                    <a:pt x="25" y="249"/>
                    <a:pt x="25" y="249"/>
                    <a:pt x="25" y="249"/>
                  </a:cubicBezTo>
                  <a:cubicBezTo>
                    <a:pt x="24" y="250"/>
                    <a:pt x="24" y="250"/>
                    <a:pt x="24" y="250"/>
                  </a:cubicBezTo>
                  <a:cubicBezTo>
                    <a:pt x="24" y="250"/>
                    <a:pt x="24" y="250"/>
                    <a:pt x="24" y="250"/>
                  </a:cubicBezTo>
                  <a:cubicBezTo>
                    <a:pt x="24" y="250"/>
                    <a:pt x="24" y="250"/>
                    <a:pt x="24" y="250"/>
                  </a:cubicBezTo>
                  <a:cubicBezTo>
                    <a:pt x="24" y="250"/>
                    <a:pt x="25" y="250"/>
                    <a:pt x="25" y="250"/>
                  </a:cubicBezTo>
                  <a:close/>
                  <a:moveTo>
                    <a:pt x="26" y="249"/>
                  </a:moveTo>
                  <a:cubicBezTo>
                    <a:pt x="27" y="248"/>
                    <a:pt x="27" y="248"/>
                    <a:pt x="27" y="248"/>
                  </a:cubicBezTo>
                  <a:cubicBezTo>
                    <a:pt x="27" y="248"/>
                    <a:pt x="27" y="248"/>
                    <a:pt x="27" y="248"/>
                  </a:cubicBezTo>
                  <a:cubicBezTo>
                    <a:pt x="28" y="247"/>
                    <a:pt x="28" y="247"/>
                    <a:pt x="28" y="247"/>
                  </a:cubicBezTo>
                  <a:cubicBezTo>
                    <a:pt x="29" y="247"/>
                    <a:pt x="29" y="247"/>
                    <a:pt x="29" y="247"/>
                  </a:cubicBezTo>
                  <a:cubicBezTo>
                    <a:pt x="29" y="247"/>
                    <a:pt x="29" y="247"/>
                    <a:pt x="29" y="247"/>
                  </a:cubicBezTo>
                  <a:cubicBezTo>
                    <a:pt x="28" y="249"/>
                    <a:pt x="28" y="249"/>
                    <a:pt x="28" y="249"/>
                  </a:cubicBezTo>
                  <a:cubicBezTo>
                    <a:pt x="27" y="249"/>
                    <a:pt x="27" y="249"/>
                    <a:pt x="27" y="249"/>
                  </a:cubicBezTo>
                  <a:cubicBezTo>
                    <a:pt x="26" y="249"/>
                    <a:pt x="26" y="249"/>
                    <a:pt x="26" y="249"/>
                  </a:cubicBezTo>
                  <a:cubicBezTo>
                    <a:pt x="26" y="249"/>
                    <a:pt x="26" y="249"/>
                    <a:pt x="26" y="249"/>
                  </a:cubicBezTo>
                  <a:close/>
                  <a:moveTo>
                    <a:pt x="25" y="245"/>
                  </a:moveTo>
                  <a:cubicBezTo>
                    <a:pt x="25" y="244"/>
                    <a:pt x="25" y="244"/>
                    <a:pt x="25" y="244"/>
                  </a:cubicBezTo>
                  <a:cubicBezTo>
                    <a:pt x="26" y="244"/>
                    <a:pt x="26" y="244"/>
                    <a:pt x="26" y="244"/>
                  </a:cubicBezTo>
                  <a:cubicBezTo>
                    <a:pt x="26" y="244"/>
                    <a:pt x="26" y="244"/>
                    <a:pt x="26" y="244"/>
                  </a:cubicBezTo>
                  <a:cubicBezTo>
                    <a:pt x="25" y="245"/>
                    <a:pt x="25" y="245"/>
                    <a:pt x="25" y="245"/>
                  </a:cubicBezTo>
                  <a:cubicBezTo>
                    <a:pt x="25" y="245"/>
                    <a:pt x="25" y="245"/>
                    <a:pt x="25" y="245"/>
                  </a:cubicBezTo>
                  <a:cubicBezTo>
                    <a:pt x="25" y="245"/>
                    <a:pt x="25" y="245"/>
                    <a:pt x="25" y="245"/>
                  </a:cubicBezTo>
                  <a:close/>
                  <a:moveTo>
                    <a:pt x="23" y="245"/>
                  </a:moveTo>
                  <a:cubicBezTo>
                    <a:pt x="24" y="245"/>
                    <a:pt x="24" y="245"/>
                    <a:pt x="24" y="245"/>
                  </a:cubicBezTo>
                  <a:cubicBezTo>
                    <a:pt x="24" y="245"/>
                    <a:pt x="24" y="245"/>
                    <a:pt x="24" y="245"/>
                  </a:cubicBezTo>
                  <a:cubicBezTo>
                    <a:pt x="24" y="244"/>
                    <a:pt x="24" y="244"/>
                    <a:pt x="24" y="244"/>
                  </a:cubicBezTo>
                  <a:cubicBezTo>
                    <a:pt x="23" y="245"/>
                    <a:pt x="23" y="245"/>
                    <a:pt x="23" y="245"/>
                  </a:cubicBezTo>
                  <a:close/>
                  <a:moveTo>
                    <a:pt x="22" y="243"/>
                  </a:moveTo>
                  <a:cubicBezTo>
                    <a:pt x="22" y="244"/>
                    <a:pt x="22" y="244"/>
                    <a:pt x="22" y="244"/>
                  </a:cubicBezTo>
                  <a:cubicBezTo>
                    <a:pt x="22" y="244"/>
                    <a:pt x="22" y="244"/>
                    <a:pt x="22" y="244"/>
                  </a:cubicBezTo>
                  <a:cubicBezTo>
                    <a:pt x="22" y="245"/>
                    <a:pt x="22" y="245"/>
                    <a:pt x="22" y="245"/>
                  </a:cubicBezTo>
                  <a:cubicBezTo>
                    <a:pt x="23" y="244"/>
                    <a:pt x="23" y="244"/>
                    <a:pt x="23" y="244"/>
                  </a:cubicBezTo>
                  <a:cubicBezTo>
                    <a:pt x="22" y="243"/>
                    <a:pt x="22" y="243"/>
                    <a:pt x="22" y="243"/>
                  </a:cubicBezTo>
                  <a:cubicBezTo>
                    <a:pt x="22" y="243"/>
                    <a:pt x="22" y="243"/>
                    <a:pt x="22" y="243"/>
                  </a:cubicBezTo>
                  <a:close/>
                  <a:moveTo>
                    <a:pt x="23" y="242"/>
                  </a:moveTo>
                  <a:cubicBezTo>
                    <a:pt x="23" y="242"/>
                    <a:pt x="23" y="242"/>
                    <a:pt x="23" y="242"/>
                  </a:cubicBezTo>
                  <a:cubicBezTo>
                    <a:pt x="23" y="242"/>
                    <a:pt x="23" y="242"/>
                    <a:pt x="23" y="242"/>
                  </a:cubicBezTo>
                  <a:cubicBezTo>
                    <a:pt x="23" y="243"/>
                    <a:pt x="23" y="243"/>
                    <a:pt x="23" y="243"/>
                  </a:cubicBezTo>
                  <a:cubicBezTo>
                    <a:pt x="24" y="243"/>
                    <a:pt x="24" y="243"/>
                    <a:pt x="24" y="243"/>
                  </a:cubicBezTo>
                  <a:cubicBezTo>
                    <a:pt x="25" y="242"/>
                    <a:pt x="25" y="242"/>
                    <a:pt x="25" y="242"/>
                  </a:cubicBezTo>
                  <a:cubicBezTo>
                    <a:pt x="24" y="243"/>
                    <a:pt x="24" y="243"/>
                    <a:pt x="24" y="243"/>
                  </a:cubicBezTo>
                  <a:cubicBezTo>
                    <a:pt x="24" y="244"/>
                    <a:pt x="24" y="244"/>
                    <a:pt x="24" y="244"/>
                  </a:cubicBezTo>
                  <a:cubicBezTo>
                    <a:pt x="25" y="243"/>
                    <a:pt x="25" y="243"/>
                    <a:pt x="25" y="243"/>
                  </a:cubicBezTo>
                  <a:cubicBezTo>
                    <a:pt x="25" y="241"/>
                    <a:pt x="25" y="241"/>
                    <a:pt x="25" y="241"/>
                  </a:cubicBezTo>
                  <a:cubicBezTo>
                    <a:pt x="24" y="241"/>
                    <a:pt x="24" y="241"/>
                    <a:pt x="24" y="241"/>
                  </a:cubicBezTo>
                  <a:cubicBezTo>
                    <a:pt x="23" y="241"/>
                    <a:pt x="23" y="241"/>
                    <a:pt x="23" y="241"/>
                  </a:cubicBezTo>
                  <a:cubicBezTo>
                    <a:pt x="23" y="242"/>
                    <a:pt x="23" y="242"/>
                    <a:pt x="23" y="242"/>
                  </a:cubicBezTo>
                  <a:close/>
                  <a:moveTo>
                    <a:pt x="23" y="240"/>
                  </a:moveTo>
                  <a:cubicBezTo>
                    <a:pt x="23" y="241"/>
                    <a:pt x="23" y="241"/>
                    <a:pt x="23" y="241"/>
                  </a:cubicBezTo>
                  <a:cubicBezTo>
                    <a:pt x="23" y="240"/>
                    <a:pt x="23" y="240"/>
                    <a:pt x="23" y="240"/>
                  </a:cubicBezTo>
                  <a:cubicBezTo>
                    <a:pt x="23" y="240"/>
                    <a:pt x="23" y="240"/>
                    <a:pt x="23" y="240"/>
                  </a:cubicBezTo>
                  <a:cubicBezTo>
                    <a:pt x="23" y="240"/>
                    <a:pt x="23" y="240"/>
                    <a:pt x="23" y="240"/>
                  </a:cubicBezTo>
                  <a:close/>
                  <a:moveTo>
                    <a:pt x="24" y="239"/>
                  </a:moveTo>
                  <a:cubicBezTo>
                    <a:pt x="25" y="238"/>
                    <a:pt x="25" y="238"/>
                    <a:pt x="25" y="238"/>
                  </a:cubicBezTo>
                  <a:cubicBezTo>
                    <a:pt x="25" y="237"/>
                    <a:pt x="25" y="237"/>
                    <a:pt x="25" y="237"/>
                  </a:cubicBezTo>
                  <a:cubicBezTo>
                    <a:pt x="26" y="237"/>
                    <a:pt x="26" y="237"/>
                    <a:pt x="26" y="237"/>
                  </a:cubicBezTo>
                  <a:cubicBezTo>
                    <a:pt x="26" y="238"/>
                    <a:pt x="26" y="238"/>
                    <a:pt x="26" y="238"/>
                  </a:cubicBezTo>
                  <a:cubicBezTo>
                    <a:pt x="25" y="238"/>
                    <a:pt x="25" y="238"/>
                    <a:pt x="25" y="238"/>
                  </a:cubicBezTo>
                  <a:cubicBezTo>
                    <a:pt x="24" y="239"/>
                    <a:pt x="24" y="239"/>
                    <a:pt x="24" y="239"/>
                  </a:cubicBezTo>
                  <a:close/>
                  <a:moveTo>
                    <a:pt x="19" y="236"/>
                  </a:moveTo>
                  <a:cubicBezTo>
                    <a:pt x="21" y="238"/>
                    <a:pt x="21" y="238"/>
                    <a:pt x="21" y="238"/>
                  </a:cubicBezTo>
                  <a:cubicBezTo>
                    <a:pt x="21" y="240"/>
                    <a:pt x="21" y="240"/>
                    <a:pt x="21" y="240"/>
                  </a:cubicBezTo>
                  <a:cubicBezTo>
                    <a:pt x="21" y="240"/>
                    <a:pt x="21" y="240"/>
                    <a:pt x="21" y="240"/>
                  </a:cubicBezTo>
                  <a:cubicBezTo>
                    <a:pt x="20" y="240"/>
                    <a:pt x="20" y="240"/>
                    <a:pt x="20" y="240"/>
                  </a:cubicBezTo>
                  <a:cubicBezTo>
                    <a:pt x="20" y="239"/>
                    <a:pt x="20" y="239"/>
                    <a:pt x="20" y="239"/>
                  </a:cubicBezTo>
                  <a:cubicBezTo>
                    <a:pt x="19" y="238"/>
                    <a:pt x="19" y="238"/>
                    <a:pt x="19" y="238"/>
                  </a:cubicBezTo>
                  <a:cubicBezTo>
                    <a:pt x="19" y="237"/>
                    <a:pt x="19" y="237"/>
                    <a:pt x="19" y="237"/>
                  </a:cubicBezTo>
                  <a:cubicBezTo>
                    <a:pt x="19" y="237"/>
                    <a:pt x="19" y="236"/>
                    <a:pt x="19" y="236"/>
                  </a:cubicBezTo>
                  <a:close/>
                  <a:moveTo>
                    <a:pt x="21" y="236"/>
                  </a:moveTo>
                  <a:cubicBezTo>
                    <a:pt x="21" y="237"/>
                    <a:pt x="21" y="237"/>
                    <a:pt x="21" y="237"/>
                  </a:cubicBezTo>
                  <a:cubicBezTo>
                    <a:pt x="21" y="238"/>
                    <a:pt x="21" y="238"/>
                    <a:pt x="21" y="238"/>
                  </a:cubicBezTo>
                  <a:cubicBezTo>
                    <a:pt x="21" y="239"/>
                    <a:pt x="21" y="239"/>
                    <a:pt x="21" y="239"/>
                  </a:cubicBezTo>
                  <a:cubicBezTo>
                    <a:pt x="22" y="239"/>
                    <a:pt x="22" y="239"/>
                    <a:pt x="22" y="239"/>
                  </a:cubicBezTo>
                  <a:cubicBezTo>
                    <a:pt x="22" y="238"/>
                    <a:pt x="22" y="238"/>
                    <a:pt x="22" y="238"/>
                  </a:cubicBezTo>
                  <a:cubicBezTo>
                    <a:pt x="22" y="237"/>
                    <a:pt x="22" y="237"/>
                    <a:pt x="22" y="237"/>
                  </a:cubicBezTo>
                  <a:cubicBezTo>
                    <a:pt x="21" y="236"/>
                    <a:pt x="21" y="236"/>
                    <a:pt x="21" y="236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6"/>
                    <a:pt x="21" y="236"/>
                    <a:pt x="21" y="236"/>
                  </a:cubicBezTo>
                  <a:close/>
                  <a:moveTo>
                    <a:pt x="19" y="235"/>
                  </a:moveTo>
                  <a:cubicBezTo>
                    <a:pt x="20" y="235"/>
                    <a:pt x="20" y="235"/>
                    <a:pt x="20" y="235"/>
                  </a:cubicBezTo>
                  <a:cubicBezTo>
                    <a:pt x="20" y="235"/>
                    <a:pt x="20" y="235"/>
                    <a:pt x="20" y="235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4"/>
                    <a:pt x="21" y="234"/>
                    <a:pt x="21" y="234"/>
                  </a:cubicBezTo>
                  <a:cubicBezTo>
                    <a:pt x="21" y="234"/>
                    <a:pt x="21" y="234"/>
                    <a:pt x="21" y="234"/>
                  </a:cubicBezTo>
                  <a:cubicBezTo>
                    <a:pt x="19" y="234"/>
                    <a:pt x="19" y="234"/>
                    <a:pt x="19" y="234"/>
                  </a:cubicBezTo>
                  <a:cubicBezTo>
                    <a:pt x="19" y="235"/>
                    <a:pt x="19" y="235"/>
                    <a:pt x="19" y="235"/>
                  </a:cubicBezTo>
                  <a:close/>
                  <a:moveTo>
                    <a:pt x="10" y="235"/>
                  </a:moveTo>
                  <a:cubicBezTo>
                    <a:pt x="9" y="234"/>
                    <a:pt x="9" y="234"/>
                    <a:pt x="9" y="234"/>
                  </a:cubicBezTo>
                  <a:cubicBezTo>
                    <a:pt x="11" y="232"/>
                    <a:pt x="11" y="232"/>
                    <a:pt x="11" y="23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12" y="233"/>
                    <a:pt x="12" y="233"/>
                    <a:pt x="12" y="233"/>
                  </a:cubicBezTo>
                  <a:cubicBezTo>
                    <a:pt x="12" y="233"/>
                    <a:pt x="12" y="233"/>
                    <a:pt x="12" y="233"/>
                  </a:cubicBezTo>
                  <a:cubicBezTo>
                    <a:pt x="13" y="232"/>
                    <a:pt x="13" y="232"/>
                    <a:pt x="13" y="232"/>
                  </a:cubicBezTo>
                  <a:cubicBezTo>
                    <a:pt x="14" y="233"/>
                    <a:pt x="14" y="233"/>
                    <a:pt x="14" y="233"/>
                  </a:cubicBezTo>
                  <a:cubicBezTo>
                    <a:pt x="14" y="233"/>
                    <a:pt x="14" y="233"/>
                    <a:pt x="14" y="233"/>
                  </a:cubicBezTo>
                  <a:cubicBezTo>
                    <a:pt x="14" y="234"/>
                    <a:pt x="14" y="234"/>
                    <a:pt x="14" y="234"/>
                  </a:cubicBezTo>
                  <a:cubicBezTo>
                    <a:pt x="13" y="235"/>
                    <a:pt x="13" y="235"/>
                    <a:pt x="13" y="235"/>
                  </a:cubicBezTo>
                  <a:cubicBezTo>
                    <a:pt x="11" y="235"/>
                    <a:pt x="11" y="235"/>
                    <a:pt x="11" y="235"/>
                  </a:cubicBezTo>
                  <a:cubicBezTo>
                    <a:pt x="12" y="236"/>
                    <a:pt x="12" y="236"/>
                    <a:pt x="12" y="236"/>
                  </a:cubicBezTo>
                  <a:cubicBezTo>
                    <a:pt x="12" y="236"/>
                    <a:pt x="12" y="236"/>
                    <a:pt x="12" y="236"/>
                  </a:cubicBezTo>
                  <a:cubicBezTo>
                    <a:pt x="13" y="236"/>
                    <a:pt x="13" y="236"/>
                    <a:pt x="13" y="236"/>
                  </a:cubicBezTo>
                  <a:cubicBezTo>
                    <a:pt x="13" y="235"/>
                    <a:pt x="13" y="235"/>
                    <a:pt x="13" y="235"/>
                  </a:cubicBezTo>
                  <a:cubicBezTo>
                    <a:pt x="14" y="233"/>
                    <a:pt x="14" y="233"/>
                    <a:pt x="14" y="233"/>
                  </a:cubicBezTo>
                  <a:cubicBezTo>
                    <a:pt x="16" y="233"/>
                    <a:pt x="16" y="233"/>
                    <a:pt x="16" y="233"/>
                  </a:cubicBezTo>
                  <a:cubicBezTo>
                    <a:pt x="16" y="233"/>
                    <a:pt x="16" y="233"/>
                    <a:pt x="16" y="233"/>
                  </a:cubicBezTo>
                  <a:cubicBezTo>
                    <a:pt x="15" y="234"/>
                    <a:pt x="15" y="234"/>
                    <a:pt x="15" y="234"/>
                  </a:cubicBezTo>
                  <a:cubicBezTo>
                    <a:pt x="14" y="236"/>
                    <a:pt x="14" y="236"/>
                    <a:pt x="14" y="236"/>
                  </a:cubicBezTo>
                  <a:cubicBezTo>
                    <a:pt x="14" y="237"/>
                    <a:pt x="14" y="237"/>
                    <a:pt x="14" y="237"/>
                  </a:cubicBezTo>
                  <a:cubicBezTo>
                    <a:pt x="13" y="238"/>
                    <a:pt x="13" y="238"/>
                    <a:pt x="13" y="238"/>
                  </a:cubicBezTo>
                  <a:cubicBezTo>
                    <a:pt x="12" y="239"/>
                    <a:pt x="12" y="239"/>
                    <a:pt x="12" y="239"/>
                  </a:cubicBezTo>
                  <a:cubicBezTo>
                    <a:pt x="12" y="239"/>
                    <a:pt x="12" y="239"/>
                    <a:pt x="12" y="239"/>
                  </a:cubicBezTo>
                  <a:cubicBezTo>
                    <a:pt x="11" y="239"/>
                    <a:pt x="11" y="239"/>
                    <a:pt x="11" y="239"/>
                  </a:cubicBezTo>
                  <a:cubicBezTo>
                    <a:pt x="12" y="239"/>
                    <a:pt x="12" y="239"/>
                    <a:pt x="12" y="239"/>
                  </a:cubicBezTo>
                  <a:cubicBezTo>
                    <a:pt x="12" y="239"/>
                    <a:pt x="12" y="239"/>
                    <a:pt x="12" y="239"/>
                  </a:cubicBezTo>
                  <a:cubicBezTo>
                    <a:pt x="13" y="239"/>
                    <a:pt x="13" y="239"/>
                    <a:pt x="13" y="239"/>
                  </a:cubicBezTo>
                  <a:cubicBezTo>
                    <a:pt x="13" y="240"/>
                    <a:pt x="13" y="240"/>
                    <a:pt x="13" y="240"/>
                  </a:cubicBezTo>
                  <a:cubicBezTo>
                    <a:pt x="12" y="240"/>
                    <a:pt x="12" y="240"/>
                    <a:pt x="12" y="240"/>
                  </a:cubicBezTo>
                  <a:cubicBezTo>
                    <a:pt x="12" y="241"/>
                    <a:pt x="12" y="241"/>
                    <a:pt x="12" y="241"/>
                  </a:cubicBezTo>
                  <a:cubicBezTo>
                    <a:pt x="12" y="242"/>
                    <a:pt x="12" y="242"/>
                    <a:pt x="12" y="242"/>
                  </a:cubicBezTo>
                  <a:cubicBezTo>
                    <a:pt x="12" y="243"/>
                    <a:pt x="12" y="243"/>
                    <a:pt x="12" y="243"/>
                  </a:cubicBezTo>
                  <a:cubicBezTo>
                    <a:pt x="12" y="244"/>
                    <a:pt x="12" y="244"/>
                    <a:pt x="12" y="244"/>
                  </a:cubicBezTo>
                  <a:cubicBezTo>
                    <a:pt x="12" y="245"/>
                    <a:pt x="12" y="245"/>
                    <a:pt x="12" y="245"/>
                  </a:cubicBezTo>
                  <a:cubicBezTo>
                    <a:pt x="13" y="245"/>
                    <a:pt x="13" y="245"/>
                    <a:pt x="13" y="245"/>
                  </a:cubicBezTo>
                  <a:cubicBezTo>
                    <a:pt x="14" y="246"/>
                    <a:pt x="14" y="246"/>
                    <a:pt x="14" y="246"/>
                  </a:cubicBezTo>
                  <a:cubicBezTo>
                    <a:pt x="13" y="247"/>
                    <a:pt x="13" y="247"/>
                    <a:pt x="13" y="247"/>
                  </a:cubicBezTo>
                  <a:cubicBezTo>
                    <a:pt x="12" y="246"/>
                    <a:pt x="12" y="246"/>
                    <a:pt x="12" y="246"/>
                  </a:cubicBezTo>
                  <a:cubicBezTo>
                    <a:pt x="11" y="244"/>
                    <a:pt x="11" y="244"/>
                    <a:pt x="11" y="244"/>
                  </a:cubicBezTo>
                  <a:cubicBezTo>
                    <a:pt x="10" y="243"/>
                    <a:pt x="10" y="243"/>
                    <a:pt x="10" y="243"/>
                  </a:cubicBezTo>
                  <a:cubicBezTo>
                    <a:pt x="11" y="242"/>
                    <a:pt x="11" y="242"/>
                    <a:pt x="11" y="242"/>
                  </a:cubicBezTo>
                  <a:cubicBezTo>
                    <a:pt x="10" y="242"/>
                    <a:pt x="10" y="242"/>
                    <a:pt x="10" y="242"/>
                  </a:cubicBezTo>
                  <a:cubicBezTo>
                    <a:pt x="9" y="241"/>
                    <a:pt x="9" y="241"/>
                    <a:pt x="9" y="241"/>
                  </a:cubicBezTo>
                  <a:cubicBezTo>
                    <a:pt x="10" y="241"/>
                    <a:pt x="10" y="241"/>
                    <a:pt x="10" y="241"/>
                  </a:cubicBezTo>
                  <a:cubicBezTo>
                    <a:pt x="11" y="241"/>
                    <a:pt x="11" y="241"/>
                    <a:pt x="11" y="241"/>
                  </a:cubicBezTo>
                  <a:cubicBezTo>
                    <a:pt x="10" y="240"/>
                    <a:pt x="10" y="240"/>
                    <a:pt x="10" y="240"/>
                  </a:cubicBezTo>
                  <a:cubicBezTo>
                    <a:pt x="9" y="240"/>
                    <a:pt x="9" y="240"/>
                    <a:pt x="9" y="240"/>
                  </a:cubicBezTo>
                  <a:cubicBezTo>
                    <a:pt x="10" y="239"/>
                    <a:pt x="10" y="239"/>
                    <a:pt x="10" y="239"/>
                  </a:cubicBezTo>
                  <a:cubicBezTo>
                    <a:pt x="9" y="238"/>
                    <a:pt x="9" y="238"/>
                    <a:pt x="9" y="238"/>
                  </a:cubicBezTo>
                  <a:cubicBezTo>
                    <a:pt x="9" y="238"/>
                    <a:pt x="9" y="238"/>
                    <a:pt x="9" y="238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11" y="238"/>
                    <a:pt x="11" y="238"/>
                    <a:pt x="11" y="238"/>
                  </a:cubicBezTo>
                  <a:cubicBezTo>
                    <a:pt x="11" y="237"/>
                    <a:pt x="11" y="237"/>
                    <a:pt x="11" y="237"/>
                  </a:cubicBezTo>
                  <a:cubicBezTo>
                    <a:pt x="10" y="237"/>
                    <a:pt x="10" y="237"/>
                    <a:pt x="10" y="237"/>
                  </a:cubicBezTo>
                  <a:cubicBezTo>
                    <a:pt x="9" y="237"/>
                    <a:pt x="9" y="237"/>
                    <a:pt x="9" y="237"/>
                  </a:cubicBezTo>
                  <a:cubicBezTo>
                    <a:pt x="9" y="236"/>
                    <a:pt x="9" y="236"/>
                    <a:pt x="9" y="236"/>
                  </a:cubicBezTo>
                  <a:cubicBezTo>
                    <a:pt x="10" y="235"/>
                    <a:pt x="10" y="235"/>
                    <a:pt x="10" y="235"/>
                  </a:cubicBezTo>
                  <a:close/>
                  <a:moveTo>
                    <a:pt x="20" y="231"/>
                  </a:moveTo>
                  <a:cubicBezTo>
                    <a:pt x="20" y="230"/>
                    <a:pt x="20" y="230"/>
                    <a:pt x="20" y="230"/>
                  </a:cubicBezTo>
                  <a:cubicBezTo>
                    <a:pt x="21" y="230"/>
                    <a:pt x="21" y="230"/>
                    <a:pt x="21" y="230"/>
                  </a:cubicBezTo>
                  <a:cubicBezTo>
                    <a:pt x="21" y="230"/>
                    <a:pt x="21" y="230"/>
                    <a:pt x="21" y="230"/>
                  </a:cubicBezTo>
                  <a:cubicBezTo>
                    <a:pt x="20" y="231"/>
                    <a:pt x="20" y="231"/>
                    <a:pt x="20" y="231"/>
                  </a:cubicBezTo>
                  <a:close/>
                  <a:moveTo>
                    <a:pt x="111" y="109"/>
                  </a:moveTo>
                  <a:cubicBezTo>
                    <a:pt x="111" y="109"/>
                    <a:pt x="111" y="109"/>
                    <a:pt x="111" y="109"/>
                  </a:cubicBezTo>
                  <a:cubicBezTo>
                    <a:pt x="112" y="109"/>
                    <a:pt x="112" y="109"/>
                    <a:pt x="112" y="109"/>
                  </a:cubicBezTo>
                  <a:cubicBezTo>
                    <a:pt x="112" y="109"/>
                    <a:pt x="112" y="109"/>
                    <a:pt x="112" y="109"/>
                  </a:cubicBezTo>
                  <a:cubicBezTo>
                    <a:pt x="112" y="108"/>
                    <a:pt x="112" y="108"/>
                    <a:pt x="112" y="108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109"/>
                    <a:pt x="111" y="109"/>
                    <a:pt x="111" y="109"/>
                  </a:cubicBezTo>
                  <a:close/>
                  <a:moveTo>
                    <a:pt x="102" y="101"/>
                  </a:moveTo>
                  <a:cubicBezTo>
                    <a:pt x="103" y="101"/>
                    <a:pt x="103" y="101"/>
                    <a:pt x="103" y="101"/>
                  </a:cubicBezTo>
                  <a:cubicBezTo>
                    <a:pt x="103" y="101"/>
                    <a:pt x="103" y="101"/>
                    <a:pt x="103" y="101"/>
                  </a:cubicBezTo>
                  <a:cubicBezTo>
                    <a:pt x="103" y="100"/>
                    <a:pt x="103" y="100"/>
                    <a:pt x="103" y="100"/>
                  </a:cubicBezTo>
                  <a:cubicBezTo>
                    <a:pt x="103" y="100"/>
                    <a:pt x="103" y="100"/>
                    <a:pt x="103" y="100"/>
                  </a:cubicBezTo>
                  <a:cubicBezTo>
                    <a:pt x="102" y="101"/>
                    <a:pt x="102" y="101"/>
                    <a:pt x="102" y="101"/>
                  </a:cubicBezTo>
                  <a:close/>
                  <a:moveTo>
                    <a:pt x="71" y="103"/>
                  </a:moveTo>
                  <a:cubicBezTo>
                    <a:pt x="71" y="104"/>
                    <a:pt x="71" y="104"/>
                    <a:pt x="71" y="104"/>
                  </a:cubicBezTo>
                  <a:cubicBezTo>
                    <a:pt x="72" y="103"/>
                    <a:pt x="72" y="103"/>
                    <a:pt x="72" y="103"/>
                  </a:cubicBezTo>
                  <a:cubicBezTo>
                    <a:pt x="71" y="103"/>
                    <a:pt x="71" y="103"/>
                    <a:pt x="71" y="103"/>
                  </a:cubicBezTo>
                  <a:cubicBezTo>
                    <a:pt x="71" y="103"/>
                    <a:pt x="71" y="103"/>
                    <a:pt x="71" y="103"/>
                  </a:cubicBezTo>
                  <a:close/>
                  <a:moveTo>
                    <a:pt x="71" y="105"/>
                  </a:moveTo>
                  <a:cubicBezTo>
                    <a:pt x="71" y="104"/>
                    <a:pt x="71" y="104"/>
                    <a:pt x="71" y="104"/>
                  </a:cubicBezTo>
                  <a:cubicBezTo>
                    <a:pt x="71" y="104"/>
                    <a:pt x="71" y="104"/>
                    <a:pt x="71" y="104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71" y="105"/>
                    <a:pt x="71" y="105"/>
                    <a:pt x="71" y="105"/>
                  </a:cubicBezTo>
                  <a:close/>
                  <a:moveTo>
                    <a:pt x="69" y="107"/>
                  </a:moveTo>
                  <a:cubicBezTo>
                    <a:pt x="69" y="108"/>
                    <a:pt x="69" y="108"/>
                    <a:pt x="69" y="108"/>
                  </a:cubicBezTo>
                  <a:cubicBezTo>
                    <a:pt x="69" y="109"/>
                    <a:pt x="69" y="109"/>
                    <a:pt x="69" y="109"/>
                  </a:cubicBezTo>
                  <a:cubicBezTo>
                    <a:pt x="69" y="110"/>
                    <a:pt x="69" y="110"/>
                    <a:pt x="69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70" y="109"/>
                    <a:pt x="70" y="109"/>
                    <a:pt x="70" y="109"/>
                  </a:cubicBezTo>
                  <a:cubicBezTo>
                    <a:pt x="71" y="109"/>
                    <a:pt x="71" y="109"/>
                    <a:pt x="71" y="109"/>
                  </a:cubicBezTo>
                  <a:cubicBezTo>
                    <a:pt x="74" y="107"/>
                    <a:pt x="74" y="107"/>
                    <a:pt x="74" y="107"/>
                  </a:cubicBezTo>
                  <a:cubicBezTo>
                    <a:pt x="75" y="106"/>
                    <a:pt x="75" y="106"/>
                    <a:pt x="75" y="106"/>
                  </a:cubicBezTo>
                  <a:cubicBezTo>
                    <a:pt x="76" y="105"/>
                    <a:pt x="76" y="105"/>
                    <a:pt x="76" y="105"/>
                  </a:cubicBezTo>
                  <a:cubicBezTo>
                    <a:pt x="75" y="106"/>
                    <a:pt x="75" y="106"/>
                    <a:pt x="75" y="106"/>
                  </a:cubicBezTo>
                  <a:cubicBezTo>
                    <a:pt x="75" y="105"/>
                    <a:pt x="75" y="105"/>
                    <a:pt x="75" y="105"/>
                  </a:cubicBezTo>
                  <a:cubicBezTo>
                    <a:pt x="75" y="104"/>
                    <a:pt x="75" y="104"/>
                    <a:pt x="75" y="104"/>
                  </a:cubicBezTo>
                  <a:cubicBezTo>
                    <a:pt x="74" y="104"/>
                    <a:pt x="74" y="104"/>
                    <a:pt x="74" y="104"/>
                  </a:cubicBezTo>
                  <a:cubicBezTo>
                    <a:pt x="74" y="105"/>
                    <a:pt x="74" y="105"/>
                    <a:pt x="74" y="105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73" y="106"/>
                    <a:pt x="73" y="106"/>
                    <a:pt x="73" y="106"/>
                  </a:cubicBezTo>
                  <a:cubicBezTo>
                    <a:pt x="72" y="106"/>
                    <a:pt x="72" y="106"/>
                    <a:pt x="72" y="106"/>
                  </a:cubicBezTo>
                  <a:cubicBezTo>
                    <a:pt x="72" y="106"/>
                    <a:pt x="72" y="106"/>
                    <a:pt x="72" y="106"/>
                  </a:cubicBezTo>
                  <a:cubicBezTo>
                    <a:pt x="72" y="107"/>
                    <a:pt x="72" y="107"/>
                    <a:pt x="72" y="107"/>
                  </a:cubicBezTo>
                  <a:cubicBezTo>
                    <a:pt x="71" y="106"/>
                    <a:pt x="71" y="106"/>
                    <a:pt x="71" y="106"/>
                  </a:cubicBezTo>
                  <a:cubicBezTo>
                    <a:pt x="71" y="106"/>
                    <a:pt x="71" y="106"/>
                    <a:pt x="71" y="106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70" y="106"/>
                    <a:pt x="70" y="106"/>
                    <a:pt x="70" y="106"/>
                  </a:cubicBezTo>
                  <a:cubicBezTo>
                    <a:pt x="70" y="106"/>
                    <a:pt x="70" y="106"/>
                    <a:pt x="70" y="106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69" y="107"/>
                    <a:pt x="69" y="107"/>
                    <a:pt x="69" y="107"/>
                  </a:cubicBezTo>
                  <a:close/>
                  <a:moveTo>
                    <a:pt x="66" y="110"/>
                  </a:moveTo>
                  <a:cubicBezTo>
                    <a:pt x="66" y="109"/>
                    <a:pt x="66" y="109"/>
                    <a:pt x="66" y="109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5" y="108"/>
                    <a:pt x="65" y="108"/>
                    <a:pt x="65" y="108"/>
                  </a:cubicBezTo>
                  <a:cubicBezTo>
                    <a:pt x="65" y="109"/>
                    <a:pt x="65" y="109"/>
                    <a:pt x="65" y="109"/>
                  </a:cubicBezTo>
                  <a:cubicBezTo>
                    <a:pt x="65" y="109"/>
                    <a:pt x="65" y="109"/>
                    <a:pt x="65" y="109"/>
                  </a:cubicBezTo>
                  <a:cubicBezTo>
                    <a:pt x="65" y="109"/>
                    <a:pt x="65" y="109"/>
                    <a:pt x="65" y="109"/>
                  </a:cubicBezTo>
                  <a:cubicBezTo>
                    <a:pt x="65" y="109"/>
                    <a:pt x="66" y="110"/>
                    <a:pt x="66" y="110"/>
                  </a:cubicBezTo>
                  <a:close/>
                  <a:moveTo>
                    <a:pt x="66" y="110"/>
                  </a:moveTo>
                  <a:cubicBezTo>
                    <a:pt x="67" y="110"/>
                    <a:pt x="67" y="110"/>
                    <a:pt x="67" y="110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67" y="107"/>
                    <a:pt x="67" y="107"/>
                    <a:pt x="67" y="107"/>
                  </a:cubicBezTo>
                  <a:cubicBezTo>
                    <a:pt x="67" y="107"/>
                    <a:pt x="67" y="107"/>
                    <a:pt x="67" y="107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8" y="106"/>
                    <a:pt x="68" y="106"/>
                    <a:pt x="68" y="106"/>
                  </a:cubicBezTo>
                  <a:cubicBezTo>
                    <a:pt x="68" y="106"/>
                    <a:pt x="68" y="106"/>
                    <a:pt x="68" y="106"/>
                  </a:cubicBezTo>
                  <a:cubicBezTo>
                    <a:pt x="69" y="107"/>
                    <a:pt x="69" y="107"/>
                    <a:pt x="69" y="107"/>
                  </a:cubicBezTo>
                  <a:cubicBezTo>
                    <a:pt x="68" y="109"/>
                    <a:pt x="68" y="109"/>
                    <a:pt x="68" y="109"/>
                  </a:cubicBezTo>
                  <a:cubicBezTo>
                    <a:pt x="68" y="110"/>
                    <a:pt x="68" y="110"/>
                    <a:pt x="68" y="110"/>
                  </a:cubicBezTo>
                  <a:cubicBezTo>
                    <a:pt x="68" y="110"/>
                    <a:pt x="68" y="110"/>
                    <a:pt x="68" y="110"/>
                  </a:cubicBezTo>
                  <a:cubicBezTo>
                    <a:pt x="67" y="111"/>
                    <a:pt x="67" y="111"/>
                    <a:pt x="67" y="111"/>
                  </a:cubicBezTo>
                  <a:cubicBezTo>
                    <a:pt x="66" y="110"/>
                    <a:pt x="66" y="110"/>
                    <a:pt x="66" y="110"/>
                  </a:cubicBezTo>
                  <a:close/>
                  <a:moveTo>
                    <a:pt x="68" y="114"/>
                  </a:moveTo>
                  <a:cubicBezTo>
                    <a:pt x="68" y="114"/>
                    <a:pt x="68" y="114"/>
                    <a:pt x="68" y="114"/>
                  </a:cubicBezTo>
                  <a:cubicBezTo>
                    <a:pt x="67" y="112"/>
                    <a:pt x="67" y="112"/>
                    <a:pt x="67" y="112"/>
                  </a:cubicBezTo>
                  <a:cubicBezTo>
                    <a:pt x="67" y="111"/>
                    <a:pt x="67" y="111"/>
                    <a:pt x="67" y="111"/>
                  </a:cubicBezTo>
                  <a:cubicBezTo>
                    <a:pt x="67" y="111"/>
                    <a:pt x="67" y="111"/>
                    <a:pt x="67" y="111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5" y="112"/>
                    <a:pt x="65" y="112"/>
                    <a:pt x="65" y="112"/>
                  </a:cubicBezTo>
                  <a:cubicBezTo>
                    <a:pt x="65" y="112"/>
                    <a:pt x="65" y="112"/>
                    <a:pt x="65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8" y="114"/>
                    <a:pt x="68" y="114"/>
                    <a:pt x="68" y="114"/>
                  </a:cubicBezTo>
                  <a:close/>
                  <a:moveTo>
                    <a:pt x="58" y="100"/>
                  </a:moveTo>
                  <a:cubicBezTo>
                    <a:pt x="58" y="101"/>
                    <a:pt x="58" y="101"/>
                    <a:pt x="58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8" y="99"/>
                    <a:pt x="58" y="99"/>
                    <a:pt x="58" y="99"/>
                  </a:cubicBezTo>
                  <a:cubicBezTo>
                    <a:pt x="58" y="100"/>
                    <a:pt x="58" y="100"/>
                    <a:pt x="58" y="100"/>
                  </a:cubicBezTo>
                  <a:close/>
                  <a:moveTo>
                    <a:pt x="39" y="271"/>
                  </a:moveTo>
                  <a:cubicBezTo>
                    <a:pt x="39" y="271"/>
                    <a:pt x="39" y="271"/>
                    <a:pt x="39" y="271"/>
                  </a:cubicBezTo>
                  <a:cubicBezTo>
                    <a:pt x="38" y="271"/>
                    <a:pt x="38" y="271"/>
                    <a:pt x="38" y="271"/>
                  </a:cubicBezTo>
                  <a:cubicBezTo>
                    <a:pt x="38" y="269"/>
                    <a:pt x="38" y="269"/>
                    <a:pt x="38" y="269"/>
                  </a:cubicBezTo>
                  <a:cubicBezTo>
                    <a:pt x="39" y="268"/>
                    <a:pt x="39" y="268"/>
                    <a:pt x="39" y="268"/>
                  </a:cubicBezTo>
                  <a:cubicBezTo>
                    <a:pt x="39" y="267"/>
                    <a:pt x="39" y="267"/>
                    <a:pt x="39" y="267"/>
                  </a:cubicBezTo>
                  <a:cubicBezTo>
                    <a:pt x="39" y="267"/>
                    <a:pt x="39" y="267"/>
                    <a:pt x="39" y="267"/>
                  </a:cubicBezTo>
                  <a:cubicBezTo>
                    <a:pt x="38" y="268"/>
                    <a:pt x="38" y="268"/>
                    <a:pt x="38" y="268"/>
                  </a:cubicBezTo>
                  <a:cubicBezTo>
                    <a:pt x="37" y="268"/>
                    <a:pt x="37" y="268"/>
                    <a:pt x="37" y="268"/>
                  </a:cubicBezTo>
                  <a:cubicBezTo>
                    <a:pt x="36" y="267"/>
                    <a:pt x="36" y="267"/>
                    <a:pt x="36" y="267"/>
                  </a:cubicBezTo>
                  <a:cubicBezTo>
                    <a:pt x="36" y="266"/>
                    <a:pt x="36" y="266"/>
                    <a:pt x="36" y="266"/>
                  </a:cubicBezTo>
                  <a:cubicBezTo>
                    <a:pt x="36" y="266"/>
                    <a:pt x="36" y="266"/>
                    <a:pt x="36" y="266"/>
                  </a:cubicBezTo>
                  <a:cubicBezTo>
                    <a:pt x="37" y="267"/>
                    <a:pt x="37" y="267"/>
                    <a:pt x="37" y="267"/>
                  </a:cubicBezTo>
                  <a:cubicBezTo>
                    <a:pt x="37" y="267"/>
                    <a:pt x="37" y="267"/>
                    <a:pt x="37" y="267"/>
                  </a:cubicBezTo>
                  <a:cubicBezTo>
                    <a:pt x="37" y="267"/>
                    <a:pt x="37" y="267"/>
                    <a:pt x="37" y="267"/>
                  </a:cubicBezTo>
                  <a:cubicBezTo>
                    <a:pt x="37" y="266"/>
                    <a:pt x="37" y="266"/>
                    <a:pt x="37" y="266"/>
                  </a:cubicBezTo>
                  <a:cubicBezTo>
                    <a:pt x="36" y="265"/>
                    <a:pt x="36" y="265"/>
                    <a:pt x="36" y="265"/>
                  </a:cubicBezTo>
                  <a:cubicBezTo>
                    <a:pt x="36" y="265"/>
                    <a:pt x="36" y="265"/>
                    <a:pt x="36" y="265"/>
                  </a:cubicBezTo>
                  <a:cubicBezTo>
                    <a:pt x="35" y="266"/>
                    <a:pt x="35" y="266"/>
                    <a:pt x="35" y="266"/>
                  </a:cubicBezTo>
                  <a:cubicBezTo>
                    <a:pt x="34" y="265"/>
                    <a:pt x="34" y="265"/>
                    <a:pt x="34" y="265"/>
                  </a:cubicBezTo>
                  <a:cubicBezTo>
                    <a:pt x="34" y="264"/>
                    <a:pt x="34" y="264"/>
                    <a:pt x="34" y="264"/>
                  </a:cubicBezTo>
                  <a:cubicBezTo>
                    <a:pt x="34" y="264"/>
                    <a:pt x="34" y="264"/>
                    <a:pt x="34" y="264"/>
                  </a:cubicBezTo>
                  <a:cubicBezTo>
                    <a:pt x="35" y="263"/>
                    <a:pt x="35" y="263"/>
                    <a:pt x="35" y="263"/>
                  </a:cubicBezTo>
                  <a:cubicBezTo>
                    <a:pt x="35" y="262"/>
                    <a:pt x="35" y="262"/>
                    <a:pt x="35" y="262"/>
                  </a:cubicBezTo>
                  <a:cubicBezTo>
                    <a:pt x="36" y="262"/>
                    <a:pt x="36" y="262"/>
                    <a:pt x="36" y="262"/>
                  </a:cubicBezTo>
                  <a:cubicBezTo>
                    <a:pt x="36" y="261"/>
                    <a:pt x="36" y="261"/>
                    <a:pt x="36" y="261"/>
                  </a:cubicBezTo>
                  <a:cubicBezTo>
                    <a:pt x="35" y="262"/>
                    <a:pt x="35" y="262"/>
                    <a:pt x="35" y="262"/>
                  </a:cubicBezTo>
                  <a:cubicBezTo>
                    <a:pt x="34" y="262"/>
                    <a:pt x="34" y="262"/>
                    <a:pt x="34" y="262"/>
                  </a:cubicBezTo>
                  <a:cubicBezTo>
                    <a:pt x="34" y="261"/>
                    <a:pt x="34" y="261"/>
                    <a:pt x="34" y="261"/>
                  </a:cubicBezTo>
                  <a:cubicBezTo>
                    <a:pt x="34" y="261"/>
                    <a:pt x="34" y="261"/>
                    <a:pt x="34" y="261"/>
                  </a:cubicBezTo>
                  <a:cubicBezTo>
                    <a:pt x="35" y="260"/>
                    <a:pt x="35" y="260"/>
                    <a:pt x="35" y="260"/>
                  </a:cubicBezTo>
                  <a:cubicBezTo>
                    <a:pt x="35" y="259"/>
                    <a:pt x="35" y="259"/>
                    <a:pt x="35" y="259"/>
                  </a:cubicBezTo>
                  <a:cubicBezTo>
                    <a:pt x="35" y="258"/>
                    <a:pt x="35" y="258"/>
                    <a:pt x="35" y="258"/>
                  </a:cubicBezTo>
                  <a:cubicBezTo>
                    <a:pt x="35" y="258"/>
                    <a:pt x="35" y="258"/>
                    <a:pt x="35" y="258"/>
                  </a:cubicBezTo>
                  <a:cubicBezTo>
                    <a:pt x="35" y="258"/>
                    <a:pt x="35" y="258"/>
                    <a:pt x="35" y="258"/>
                  </a:cubicBezTo>
                  <a:cubicBezTo>
                    <a:pt x="35" y="259"/>
                    <a:pt x="35" y="259"/>
                    <a:pt x="35" y="259"/>
                  </a:cubicBezTo>
                  <a:cubicBezTo>
                    <a:pt x="34" y="260"/>
                    <a:pt x="34" y="260"/>
                    <a:pt x="34" y="260"/>
                  </a:cubicBezTo>
                  <a:cubicBezTo>
                    <a:pt x="33" y="261"/>
                    <a:pt x="33" y="261"/>
                    <a:pt x="33" y="261"/>
                  </a:cubicBezTo>
                  <a:cubicBezTo>
                    <a:pt x="33" y="261"/>
                    <a:pt x="33" y="261"/>
                    <a:pt x="33" y="261"/>
                  </a:cubicBezTo>
                  <a:cubicBezTo>
                    <a:pt x="32" y="261"/>
                    <a:pt x="32" y="261"/>
                    <a:pt x="32" y="261"/>
                  </a:cubicBezTo>
                  <a:cubicBezTo>
                    <a:pt x="32" y="261"/>
                    <a:pt x="32" y="261"/>
                    <a:pt x="32" y="261"/>
                  </a:cubicBezTo>
                  <a:cubicBezTo>
                    <a:pt x="32" y="260"/>
                    <a:pt x="32" y="260"/>
                    <a:pt x="32" y="260"/>
                  </a:cubicBezTo>
                  <a:cubicBezTo>
                    <a:pt x="32" y="260"/>
                    <a:pt x="32" y="260"/>
                    <a:pt x="32" y="260"/>
                  </a:cubicBezTo>
                  <a:cubicBezTo>
                    <a:pt x="32" y="260"/>
                    <a:pt x="32" y="260"/>
                    <a:pt x="32" y="260"/>
                  </a:cubicBezTo>
                  <a:cubicBezTo>
                    <a:pt x="31" y="260"/>
                    <a:pt x="31" y="260"/>
                    <a:pt x="31" y="260"/>
                  </a:cubicBezTo>
                  <a:cubicBezTo>
                    <a:pt x="31" y="261"/>
                    <a:pt x="31" y="261"/>
                    <a:pt x="31" y="261"/>
                  </a:cubicBezTo>
                  <a:cubicBezTo>
                    <a:pt x="31" y="261"/>
                    <a:pt x="31" y="261"/>
                    <a:pt x="31" y="261"/>
                  </a:cubicBezTo>
                  <a:cubicBezTo>
                    <a:pt x="31" y="260"/>
                    <a:pt x="31" y="260"/>
                    <a:pt x="31" y="260"/>
                  </a:cubicBezTo>
                  <a:cubicBezTo>
                    <a:pt x="30" y="260"/>
                    <a:pt x="30" y="260"/>
                    <a:pt x="30" y="260"/>
                  </a:cubicBezTo>
                  <a:cubicBezTo>
                    <a:pt x="30" y="261"/>
                    <a:pt x="30" y="261"/>
                    <a:pt x="30" y="261"/>
                  </a:cubicBezTo>
                  <a:cubicBezTo>
                    <a:pt x="29" y="260"/>
                    <a:pt x="29" y="260"/>
                    <a:pt x="29" y="260"/>
                  </a:cubicBezTo>
                  <a:cubicBezTo>
                    <a:pt x="29" y="260"/>
                    <a:pt x="29" y="260"/>
                    <a:pt x="29" y="260"/>
                  </a:cubicBezTo>
                  <a:cubicBezTo>
                    <a:pt x="30" y="259"/>
                    <a:pt x="30" y="259"/>
                    <a:pt x="30" y="259"/>
                  </a:cubicBezTo>
                  <a:cubicBezTo>
                    <a:pt x="30" y="259"/>
                    <a:pt x="30" y="259"/>
                    <a:pt x="30" y="259"/>
                  </a:cubicBezTo>
                  <a:cubicBezTo>
                    <a:pt x="31" y="259"/>
                    <a:pt x="31" y="259"/>
                    <a:pt x="31" y="259"/>
                  </a:cubicBezTo>
                  <a:cubicBezTo>
                    <a:pt x="33" y="258"/>
                    <a:pt x="33" y="258"/>
                    <a:pt x="33" y="258"/>
                  </a:cubicBezTo>
                  <a:cubicBezTo>
                    <a:pt x="33" y="258"/>
                    <a:pt x="33" y="258"/>
                    <a:pt x="33" y="258"/>
                  </a:cubicBezTo>
                  <a:cubicBezTo>
                    <a:pt x="33" y="257"/>
                    <a:pt x="33" y="257"/>
                    <a:pt x="33" y="257"/>
                  </a:cubicBezTo>
                  <a:cubicBezTo>
                    <a:pt x="33" y="257"/>
                    <a:pt x="33" y="257"/>
                    <a:pt x="33" y="257"/>
                  </a:cubicBezTo>
                  <a:cubicBezTo>
                    <a:pt x="32" y="258"/>
                    <a:pt x="32" y="258"/>
                    <a:pt x="32" y="258"/>
                  </a:cubicBezTo>
                  <a:cubicBezTo>
                    <a:pt x="31" y="259"/>
                    <a:pt x="31" y="259"/>
                    <a:pt x="31" y="259"/>
                  </a:cubicBezTo>
                  <a:cubicBezTo>
                    <a:pt x="31" y="259"/>
                    <a:pt x="31" y="259"/>
                    <a:pt x="31" y="259"/>
                  </a:cubicBezTo>
                  <a:cubicBezTo>
                    <a:pt x="30" y="259"/>
                    <a:pt x="30" y="259"/>
                    <a:pt x="30" y="259"/>
                  </a:cubicBezTo>
                  <a:cubicBezTo>
                    <a:pt x="30" y="258"/>
                    <a:pt x="30" y="258"/>
                    <a:pt x="30" y="258"/>
                  </a:cubicBezTo>
                  <a:cubicBezTo>
                    <a:pt x="29" y="258"/>
                    <a:pt x="29" y="258"/>
                    <a:pt x="29" y="258"/>
                  </a:cubicBezTo>
                  <a:cubicBezTo>
                    <a:pt x="29" y="258"/>
                    <a:pt x="29" y="258"/>
                    <a:pt x="29" y="258"/>
                  </a:cubicBezTo>
                  <a:cubicBezTo>
                    <a:pt x="29" y="257"/>
                    <a:pt x="29" y="257"/>
                    <a:pt x="29" y="257"/>
                  </a:cubicBezTo>
                  <a:cubicBezTo>
                    <a:pt x="29" y="257"/>
                    <a:pt x="29" y="257"/>
                    <a:pt x="29" y="257"/>
                  </a:cubicBezTo>
                  <a:cubicBezTo>
                    <a:pt x="28" y="257"/>
                    <a:pt x="28" y="257"/>
                    <a:pt x="28" y="257"/>
                  </a:cubicBezTo>
                  <a:cubicBezTo>
                    <a:pt x="27" y="257"/>
                    <a:pt x="27" y="257"/>
                    <a:pt x="27" y="257"/>
                  </a:cubicBezTo>
                  <a:cubicBezTo>
                    <a:pt x="27" y="257"/>
                    <a:pt x="27" y="257"/>
                    <a:pt x="27" y="257"/>
                  </a:cubicBezTo>
                  <a:cubicBezTo>
                    <a:pt x="26" y="258"/>
                    <a:pt x="26" y="258"/>
                    <a:pt x="26" y="258"/>
                  </a:cubicBezTo>
                  <a:cubicBezTo>
                    <a:pt x="25" y="257"/>
                    <a:pt x="25" y="257"/>
                    <a:pt x="25" y="257"/>
                  </a:cubicBezTo>
                  <a:cubicBezTo>
                    <a:pt x="25" y="256"/>
                    <a:pt x="25" y="256"/>
                    <a:pt x="25" y="256"/>
                  </a:cubicBezTo>
                  <a:cubicBezTo>
                    <a:pt x="25" y="256"/>
                    <a:pt x="25" y="256"/>
                    <a:pt x="25" y="256"/>
                  </a:cubicBezTo>
                  <a:cubicBezTo>
                    <a:pt x="26" y="256"/>
                    <a:pt x="26" y="256"/>
                    <a:pt x="26" y="256"/>
                  </a:cubicBezTo>
                  <a:cubicBezTo>
                    <a:pt x="27" y="257"/>
                    <a:pt x="27" y="257"/>
                    <a:pt x="27" y="257"/>
                  </a:cubicBezTo>
                  <a:cubicBezTo>
                    <a:pt x="28" y="256"/>
                    <a:pt x="28" y="256"/>
                    <a:pt x="28" y="256"/>
                  </a:cubicBezTo>
                  <a:cubicBezTo>
                    <a:pt x="28" y="256"/>
                    <a:pt x="28" y="256"/>
                    <a:pt x="28" y="256"/>
                  </a:cubicBezTo>
                  <a:cubicBezTo>
                    <a:pt x="28" y="256"/>
                    <a:pt x="28" y="256"/>
                    <a:pt x="28" y="256"/>
                  </a:cubicBezTo>
                  <a:cubicBezTo>
                    <a:pt x="26" y="256"/>
                    <a:pt x="26" y="256"/>
                    <a:pt x="26" y="256"/>
                  </a:cubicBezTo>
                  <a:cubicBezTo>
                    <a:pt x="26" y="256"/>
                    <a:pt x="26" y="256"/>
                    <a:pt x="26" y="256"/>
                  </a:cubicBezTo>
                  <a:cubicBezTo>
                    <a:pt x="26" y="256"/>
                    <a:pt x="26" y="256"/>
                    <a:pt x="26" y="256"/>
                  </a:cubicBezTo>
                  <a:cubicBezTo>
                    <a:pt x="27" y="256"/>
                    <a:pt x="27" y="256"/>
                    <a:pt x="27" y="256"/>
                  </a:cubicBezTo>
                  <a:cubicBezTo>
                    <a:pt x="28" y="256"/>
                    <a:pt x="28" y="256"/>
                    <a:pt x="28" y="256"/>
                  </a:cubicBezTo>
                  <a:cubicBezTo>
                    <a:pt x="28" y="255"/>
                    <a:pt x="28" y="255"/>
                    <a:pt x="28" y="255"/>
                  </a:cubicBezTo>
                  <a:cubicBezTo>
                    <a:pt x="27" y="255"/>
                    <a:pt x="27" y="255"/>
                    <a:pt x="27" y="255"/>
                  </a:cubicBezTo>
                  <a:cubicBezTo>
                    <a:pt x="26" y="255"/>
                    <a:pt x="26" y="255"/>
                    <a:pt x="26" y="255"/>
                  </a:cubicBezTo>
                  <a:cubicBezTo>
                    <a:pt x="25" y="255"/>
                    <a:pt x="25" y="255"/>
                    <a:pt x="25" y="255"/>
                  </a:cubicBezTo>
                  <a:cubicBezTo>
                    <a:pt x="25" y="255"/>
                    <a:pt x="25" y="255"/>
                    <a:pt x="25" y="255"/>
                  </a:cubicBezTo>
                  <a:cubicBezTo>
                    <a:pt x="24" y="255"/>
                    <a:pt x="24" y="255"/>
                    <a:pt x="24" y="255"/>
                  </a:cubicBezTo>
                  <a:cubicBezTo>
                    <a:pt x="24" y="254"/>
                    <a:pt x="24" y="254"/>
                    <a:pt x="24" y="254"/>
                  </a:cubicBezTo>
                  <a:cubicBezTo>
                    <a:pt x="25" y="254"/>
                    <a:pt x="25" y="254"/>
                    <a:pt x="25" y="254"/>
                  </a:cubicBezTo>
                  <a:cubicBezTo>
                    <a:pt x="26" y="254"/>
                    <a:pt x="26" y="254"/>
                    <a:pt x="26" y="254"/>
                  </a:cubicBezTo>
                  <a:cubicBezTo>
                    <a:pt x="27" y="254"/>
                    <a:pt x="27" y="254"/>
                    <a:pt x="27" y="254"/>
                  </a:cubicBezTo>
                  <a:cubicBezTo>
                    <a:pt x="27" y="254"/>
                    <a:pt x="27" y="254"/>
                    <a:pt x="27" y="254"/>
                  </a:cubicBezTo>
                  <a:cubicBezTo>
                    <a:pt x="26" y="254"/>
                    <a:pt x="26" y="254"/>
                    <a:pt x="26" y="254"/>
                  </a:cubicBezTo>
                  <a:cubicBezTo>
                    <a:pt x="26" y="254"/>
                    <a:pt x="26" y="254"/>
                    <a:pt x="26" y="254"/>
                  </a:cubicBezTo>
                  <a:cubicBezTo>
                    <a:pt x="25" y="254"/>
                    <a:pt x="25" y="254"/>
                    <a:pt x="25" y="254"/>
                  </a:cubicBezTo>
                  <a:cubicBezTo>
                    <a:pt x="25" y="253"/>
                    <a:pt x="25" y="253"/>
                    <a:pt x="25" y="253"/>
                  </a:cubicBezTo>
                  <a:cubicBezTo>
                    <a:pt x="26" y="253"/>
                    <a:pt x="26" y="253"/>
                    <a:pt x="26" y="253"/>
                  </a:cubicBezTo>
                  <a:cubicBezTo>
                    <a:pt x="26" y="253"/>
                    <a:pt x="26" y="253"/>
                    <a:pt x="26" y="253"/>
                  </a:cubicBezTo>
                  <a:cubicBezTo>
                    <a:pt x="27" y="253"/>
                    <a:pt x="27" y="253"/>
                    <a:pt x="27" y="253"/>
                  </a:cubicBezTo>
                  <a:cubicBezTo>
                    <a:pt x="27" y="253"/>
                    <a:pt x="27" y="253"/>
                    <a:pt x="27" y="253"/>
                  </a:cubicBezTo>
                  <a:cubicBezTo>
                    <a:pt x="27" y="252"/>
                    <a:pt x="27" y="252"/>
                    <a:pt x="27" y="252"/>
                  </a:cubicBezTo>
                  <a:cubicBezTo>
                    <a:pt x="27" y="252"/>
                    <a:pt x="27" y="252"/>
                    <a:pt x="27" y="252"/>
                  </a:cubicBezTo>
                  <a:cubicBezTo>
                    <a:pt x="28" y="252"/>
                    <a:pt x="28" y="252"/>
                    <a:pt x="28" y="252"/>
                  </a:cubicBezTo>
                  <a:cubicBezTo>
                    <a:pt x="29" y="252"/>
                    <a:pt x="29" y="252"/>
                    <a:pt x="29" y="252"/>
                  </a:cubicBezTo>
                  <a:cubicBezTo>
                    <a:pt x="30" y="252"/>
                    <a:pt x="30" y="252"/>
                    <a:pt x="30" y="252"/>
                  </a:cubicBezTo>
                  <a:cubicBezTo>
                    <a:pt x="28" y="252"/>
                    <a:pt x="28" y="252"/>
                    <a:pt x="28" y="252"/>
                  </a:cubicBezTo>
                  <a:cubicBezTo>
                    <a:pt x="28" y="251"/>
                    <a:pt x="28" y="251"/>
                    <a:pt x="28" y="251"/>
                  </a:cubicBezTo>
                  <a:cubicBezTo>
                    <a:pt x="27" y="251"/>
                    <a:pt x="27" y="251"/>
                    <a:pt x="27" y="251"/>
                  </a:cubicBezTo>
                  <a:cubicBezTo>
                    <a:pt x="27" y="252"/>
                    <a:pt x="27" y="252"/>
                    <a:pt x="27" y="252"/>
                  </a:cubicBezTo>
                  <a:cubicBezTo>
                    <a:pt x="26" y="252"/>
                    <a:pt x="26" y="252"/>
                    <a:pt x="26" y="252"/>
                  </a:cubicBezTo>
                  <a:cubicBezTo>
                    <a:pt x="25" y="253"/>
                    <a:pt x="25" y="253"/>
                    <a:pt x="25" y="253"/>
                  </a:cubicBezTo>
                  <a:cubicBezTo>
                    <a:pt x="25" y="252"/>
                    <a:pt x="25" y="252"/>
                    <a:pt x="25" y="252"/>
                  </a:cubicBezTo>
                  <a:cubicBezTo>
                    <a:pt x="25" y="252"/>
                    <a:pt x="25" y="252"/>
                    <a:pt x="25" y="252"/>
                  </a:cubicBezTo>
                  <a:cubicBezTo>
                    <a:pt x="25" y="251"/>
                    <a:pt x="25" y="251"/>
                    <a:pt x="25" y="251"/>
                  </a:cubicBezTo>
                  <a:cubicBezTo>
                    <a:pt x="25" y="250"/>
                    <a:pt x="25" y="250"/>
                    <a:pt x="25" y="250"/>
                  </a:cubicBezTo>
                  <a:cubicBezTo>
                    <a:pt x="27" y="250"/>
                    <a:pt x="27" y="250"/>
                    <a:pt x="27" y="250"/>
                  </a:cubicBezTo>
                  <a:cubicBezTo>
                    <a:pt x="27" y="249"/>
                    <a:pt x="27" y="249"/>
                    <a:pt x="27" y="249"/>
                  </a:cubicBezTo>
                  <a:cubicBezTo>
                    <a:pt x="29" y="248"/>
                    <a:pt x="29" y="248"/>
                    <a:pt x="29" y="248"/>
                  </a:cubicBezTo>
                  <a:cubicBezTo>
                    <a:pt x="30" y="248"/>
                    <a:pt x="30" y="248"/>
                    <a:pt x="30" y="248"/>
                  </a:cubicBezTo>
                  <a:cubicBezTo>
                    <a:pt x="30" y="248"/>
                    <a:pt x="30" y="248"/>
                    <a:pt x="30" y="248"/>
                  </a:cubicBezTo>
                  <a:cubicBezTo>
                    <a:pt x="30" y="249"/>
                    <a:pt x="30" y="249"/>
                    <a:pt x="30" y="249"/>
                  </a:cubicBezTo>
                  <a:cubicBezTo>
                    <a:pt x="31" y="250"/>
                    <a:pt x="31" y="250"/>
                    <a:pt x="31" y="250"/>
                  </a:cubicBezTo>
                  <a:cubicBezTo>
                    <a:pt x="31" y="250"/>
                    <a:pt x="31" y="250"/>
                    <a:pt x="31" y="250"/>
                  </a:cubicBezTo>
                  <a:cubicBezTo>
                    <a:pt x="31" y="249"/>
                    <a:pt x="31" y="249"/>
                    <a:pt x="31" y="249"/>
                  </a:cubicBezTo>
                  <a:cubicBezTo>
                    <a:pt x="31" y="248"/>
                    <a:pt x="31" y="248"/>
                    <a:pt x="31" y="248"/>
                  </a:cubicBezTo>
                  <a:cubicBezTo>
                    <a:pt x="31" y="247"/>
                    <a:pt x="31" y="247"/>
                    <a:pt x="31" y="247"/>
                  </a:cubicBezTo>
                  <a:cubicBezTo>
                    <a:pt x="32" y="247"/>
                    <a:pt x="32" y="247"/>
                    <a:pt x="32" y="247"/>
                  </a:cubicBezTo>
                  <a:cubicBezTo>
                    <a:pt x="32" y="247"/>
                    <a:pt x="32" y="247"/>
                    <a:pt x="32" y="247"/>
                  </a:cubicBezTo>
                  <a:cubicBezTo>
                    <a:pt x="31" y="247"/>
                    <a:pt x="31" y="247"/>
                    <a:pt x="31" y="247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30" y="246"/>
                    <a:pt x="30" y="246"/>
                    <a:pt x="30" y="246"/>
                  </a:cubicBezTo>
                  <a:cubicBezTo>
                    <a:pt x="31" y="246"/>
                    <a:pt x="31" y="246"/>
                    <a:pt x="31" y="246"/>
                  </a:cubicBezTo>
                  <a:cubicBezTo>
                    <a:pt x="32" y="245"/>
                    <a:pt x="32" y="245"/>
                    <a:pt x="32" y="245"/>
                  </a:cubicBezTo>
                  <a:cubicBezTo>
                    <a:pt x="32" y="244"/>
                    <a:pt x="32" y="244"/>
                    <a:pt x="32" y="244"/>
                  </a:cubicBezTo>
                  <a:cubicBezTo>
                    <a:pt x="32" y="244"/>
                    <a:pt x="32" y="244"/>
                    <a:pt x="32" y="244"/>
                  </a:cubicBezTo>
                  <a:cubicBezTo>
                    <a:pt x="32" y="244"/>
                    <a:pt x="32" y="244"/>
                    <a:pt x="32" y="244"/>
                  </a:cubicBezTo>
                  <a:cubicBezTo>
                    <a:pt x="32" y="245"/>
                    <a:pt x="32" y="245"/>
                    <a:pt x="32" y="245"/>
                  </a:cubicBezTo>
                  <a:cubicBezTo>
                    <a:pt x="31" y="245"/>
                    <a:pt x="31" y="245"/>
                    <a:pt x="31" y="245"/>
                  </a:cubicBezTo>
                  <a:cubicBezTo>
                    <a:pt x="30" y="245"/>
                    <a:pt x="30" y="245"/>
                    <a:pt x="30" y="245"/>
                  </a:cubicBezTo>
                  <a:cubicBezTo>
                    <a:pt x="29" y="246"/>
                    <a:pt x="29" y="246"/>
                    <a:pt x="29" y="246"/>
                  </a:cubicBezTo>
                  <a:cubicBezTo>
                    <a:pt x="28" y="247"/>
                    <a:pt x="28" y="247"/>
                    <a:pt x="28" y="247"/>
                  </a:cubicBezTo>
                  <a:cubicBezTo>
                    <a:pt x="27" y="248"/>
                    <a:pt x="27" y="248"/>
                    <a:pt x="27" y="248"/>
                  </a:cubicBezTo>
                  <a:cubicBezTo>
                    <a:pt x="26" y="247"/>
                    <a:pt x="26" y="247"/>
                    <a:pt x="26" y="247"/>
                  </a:cubicBezTo>
                  <a:cubicBezTo>
                    <a:pt x="26" y="247"/>
                    <a:pt x="26" y="247"/>
                    <a:pt x="26" y="247"/>
                  </a:cubicBezTo>
                  <a:cubicBezTo>
                    <a:pt x="27" y="246"/>
                    <a:pt x="27" y="246"/>
                    <a:pt x="27" y="246"/>
                  </a:cubicBezTo>
                  <a:cubicBezTo>
                    <a:pt x="26" y="246"/>
                    <a:pt x="26" y="246"/>
                    <a:pt x="26" y="246"/>
                  </a:cubicBezTo>
                  <a:cubicBezTo>
                    <a:pt x="25" y="247"/>
                    <a:pt x="25" y="247"/>
                    <a:pt x="25" y="247"/>
                  </a:cubicBezTo>
                  <a:cubicBezTo>
                    <a:pt x="24" y="246"/>
                    <a:pt x="24" y="246"/>
                    <a:pt x="24" y="246"/>
                  </a:cubicBezTo>
                  <a:cubicBezTo>
                    <a:pt x="25" y="246"/>
                    <a:pt x="25" y="246"/>
                    <a:pt x="25" y="246"/>
                  </a:cubicBezTo>
                  <a:cubicBezTo>
                    <a:pt x="26" y="245"/>
                    <a:pt x="26" y="245"/>
                    <a:pt x="26" y="245"/>
                  </a:cubicBezTo>
                  <a:cubicBezTo>
                    <a:pt x="27" y="245"/>
                    <a:pt x="27" y="245"/>
                    <a:pt x="27" y="245"/>
                  </a:cubicBezTo>
                  <a:cubicBezTo>
                    <a:pt x="27" y="245"/>
                    <a:pt x="27" y="245"/>
                    <a:pt x="27" y="245"/>
                  </a:cubicBezTo>
                  <a:cubicBezTo>
                    <a:pt x="28" y="245"/>
                    <a:pt x="28" y="245"/>
                    <a:pt x="28" y="245"/>
                  </a:cubicBezTo>
                  <a:cubicBezTo>
                    <a:pt x="28" y="244"/>
                    <a:pt x="28" y="244"/>
                    <a:pt x="28" y="244"/>
                  </a:cubicBezTo>
                  <a:cubicBezTo>
                    <a:pt x="27" y="244"/>
                    <a:pt x="27" y="244"/>
                    <a:pt x="27" y="244"/>
                  </a:cubicBezTo>
                  <a:cubicBezTo>
                    <a:pt x="27" y="244"/>
                    <a:pt x="27" y="244"/>
                    <a:pt x="27" y="244"/>
                  </a:cubicBezTo>
                  <a:cubicBezTo>
                    <a:pt x="28" y="243"/>
                    <a:pt x="28" y="243"/>
                    <a:pt x="28" y="243"/>
                  </a:cubicBezTo>
                  <a:cubicBezTo>
                    <a:pt x="27" y="243"/>
                    <a:pt x="27" y="243"/>
                    <a:pt x="27" y="243"/>
                  </a:cubicBezTo>
                  <a:cubicBezTo>
                    <a:pt x="27" y="243"/>
                    <a:pt x="27" y="243"/>
                    <a:pt x="27" y="243"/>
                  </a:cubicBezTo>
                  <a:cubicBezTo>
                    <a:pt x="26" y="243"/>
                    <a:pt x="26" y="243"/>
                    <a:pt x="26" y="243"/>
                  </a:cubicBezTo>
                  <a:cubicBezTo>
                    <a:pt x="26" y="243"/>
                    <a:pt x="26" y="243"/>
                    <a:pt x="26" y="243"/>
                  </a:cubicBezTo>
                  <a:cubicBezTo>
                    <a:pt x="26" y="241"/>
                    <a:pt x="26" y="241"/>
                    <a:pt x="26" y="241"/>
                  </a:cubicBezTo>
                  <a:cubicBezTo>
                    <a:pt x="25" y="240"/>
                    <a:pt x="25" y="240"/>
                    <a:pt x="25" y="240"/>
                  </a:cubicBezTo>
                  <a:cubicBezTo>
                    <a:pt x="25" y="240"/>
                    <a:pt x="25" y="240"/>
                    <a:pt x="25" y="240"/>
                  </a:cubicBezTo>
                  <a:cubicBezTo>
                    <a:pt x="26" y="239"/>
                    <a:pt x="26" y="239"/>
                    <a:pt x="26" y="239"/>
                  </a:cubicBezTo>
                  <a:cubicBezTo>
                    <a:pt x="27" y="239"/>
                    <a:pt x="27" y="239"/>
                    <a:pt x="27" y="239"/>
                  </a:cubicBezTo>
                  <a:cubicBezTo>
                    <a:pt x="27" y="240"/>
                    <a:pt x="27" y="240"/>
                    <a:pt x="27" y="240"/>
                  </a:cubicBezTo>
                  <a:cubicBezTo>
                    <a:pt x="29" y="240"/>
                    <a:pt x="29" y="240"/>
                    <a:pt x="29" y="240"/>
                  </a:cubicBezTo>
                  <a:cubicBezTo>
                    <a:pt x="30" y="240"/>
                    <a:pt x="30" y="240"/>
                    <a:pt x="30" y="240"/>
                  </a:cubicBezTo>
                  <a:cubicBezTo>
                    <a:pt x="29" y="240"/>
                    <a:pt x="29" y="240"/>
                    <a:pt x="29" y="240"/>
                  </a:cubicBezTo>
                  <a:cubicBezTo>
                    <a:pt x="29" y="239"/>
                    <a:pt x="29" y="239"/>
                    <a:pt x="29" y="239"/>
                  </a:cubicBezTo>
                  <a:cubicBezTo>
                    <a:pt x="28" y="239"/>
                    <a:pt x="28" y="239"/>
                    <a:pt x="28" y="239"/>
                  </a:cubicBezTo>
                  <a:cubicBezTo>
                    <a:pt x="27" y="239"/>
                    <a:pt x="27" y="239"/>
                    <a:pt x="27" y="239"/>
                  </a:cubicBezTo>
                  <a:cubicBezTo>
                    <a:pt x="26" y="238"/>
                    <a:pt x="26" y="238"/>
                    <a:pt x="26" y="238"/>
                  </a:cubicBezTo>
                  <a:cubicBezTo>
                    <a:pt x="26" y="238"/>
                    <a:pt x="26" y="238"/>
                    <a:pt x="26" y="238"/>
                  </a:cubicBezTo>
                  <a:cubicBezTo>
                    <a:pt x="27" y="237"/>
                    <a:pt x="27" y="237"/>
                    <a:pt x="27" y="237"/>
                  </a:cubicBezTo>
                  <a:cubicBezTo>
                    <a:pt x="27" y="237"/>
                    <a:pt x="27" y="237"/>
                    <a:pt x="27" y="237"/>
                  </a:cubicBezTo>
                  <a:cubicBezTo>
                    <a:pt x="28" y="236"/>
                    <a:pt x="28" y="236"/>
                    <a:pt x="28" y="236"/>
                  </a:cubicBezTo>
                  <a:cubicBezTo>
                    <a:pt x="28" y="235"/>
                    <a:pt x="28" y="235"/>
                    <a:pt x="28" y="235"/>
                  </a:cubicBezTo>
                  <a:cubicBezTo>
                    <a:pt x="27" y="236"/>
                    <a:pt x="27" y="236"/>
                    <a:pt x="27" y="236"/>
                  </a:cubicBezTo>
                  <a:cubicBezTo>
                    <a:pt x="27" y="236"/>
                    <a:pt x="27" y="236"/>
                    <a:pt x="27" y="236"/>
                  </a:cubicBezTo>
                  <a:cubicBezTo>
                    <a:pt x="26" y="237"/>
                    <a:pt x="26" y="237"/>
                    <a:pt x="26" y="237"/>
                  </a:cubicBezTo>
                  <a:cubicBezTo>
                    <a:pt x="24" y="237"/>
                    <a:pt x="24" y="237"/>
                    <a:pt x="24" y="237"/>
                  </a:cubicBezTo>
                  <a:cubicBezTo>
                    <a:pt x="24" y="238"/>
                    <a:pt x="24" y="238"/>
                    <a:pt x="24" y="238"/>
                  </a:cubicBezTo>
                  <a:cubicBezTo>
                    <a:pt x="24" y="238"/>
                    <a:pt x="24" y="238"/>
                    <a:pt x="24" y="238"/>
                  </a:cubicBezTo>
                  <a:cubicBezTo>
                    <a:pt x="23" y="238"/>
                    <a:pt x="23" y="238"/>
                    <a:pt x="23" y="238"/>
                  </a:cubicBezTo>
                  <a:cubicBezTo>
                    <a:pt x="22" y="237"/>
                    <a:pt x="22" y="237"/>
                    <a:pt x="22" y="237"/>
                  </a:cubicBezTo>
                  <a:cubicBezTo>
                    <a:pt x="22" y="236"/>
                    <a:pt x="22" y="236"/>
                    <a:pt x="22" y="236"/>
                  </a:cubicBezTo>
                  <a:cubicBezTo>
                    <a:pt x="22" y="234"/>
                    <a:pt x="22" y="234"/>
                    <a:pt x="22" y="234"/>
                  </a:cubicBezTo>
                  <a:cubicBezTo>
                    <a:pt x="23" y="233"/>
                    <a:pt x="23" y="233"/>
                    <a:pt x="23" y="233"/>
                  </a:cubicBezTo>
                  <a:cubicBezTo>
                    <a:pt x="22" y="232"/>
                    <a:pt x="22" y="232"/>
                    <a:pt x="22" y="232"/>
                  </a:cubicBezTo>
                  <a:cubicBezTo>
                    <a:pt x="22" y="232"/>
                    <a:pt x="22" y="232"/>
                    <a:pt x="22" y="232"/>
                  </a:cubicBezTo>
                  <a:cubicBezTo>
                    <a:pt x="22" y="231"/>
                    <a:pt x="22" y="231"/>
                    <a:pt x="22" y="231"/>
                  </a:cubicBezTo>
                  <a:cubicBezTo>
                    <a:pt x="22" y="231"/>
                    <a:pt x="22" y="231"/>
                    <a:pt x="22" y="231"/>
                  </a:cubicBezTo>
                  <a:cubicBezTo>
                    <a:pt x="23" y="231"/>
                    <a:pt x="23" y="231"/>
                    <a:pt x="23" y="231"/>
                  </a:cubicBezTo>
                  <a:cubicBezTo>
                    <a:pt x="23" y="231"/>
                    <a:pt x="23" y="231"/>
                    <a:pt x="23" y="231"/>
                  </a:cubicBezTo>
                  <a:cubicBezTo>
                    <a:pt x="23" y="230"/>
                    <a:pt x="23" y="230"/>
                    <a:pt x="23" y="230"/>
                  </a:cubicBezTo>
                  <a:cubicBezTo>
                    <a:pt x="24" y="230"/>
                    <a:pt x="24" y="230"/>
                    <a:pt x="24" y="230"/>
                  </a:cubicBezTo>
                  <a:cubicBezTo>
                    <a:pt x="24" y="229"/>
                    <a:pt x="24" y="229"/>
                    <a:pt x="24" y="229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6" y="229"/>
                    <a:pt x="26" y="229"/>
                    <a:pt x="26" y="229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27" y="227"/>
                    <a:pt x="27" y="227"/>
                    <a:pt x="27" y="227"/>
                  </a:cubicBezTo>
                  <a:cubicBezTo>
                    <a:pt x="27" y="226"/>
                    <a:pt x="27" y="226"/>
                    <a:pt x="27" y="226"/>
                  </a:cubicBezTo>
                  <a:cubicBezTo>
                    <a:pt x="29" y="225"/>
                    <a:pt x="29" y="225"/>
                    <a:pt x="29" y="225"/>
                  </a:cubicBezTo>
                  <a:cubicBezTo>
                    <a:pt x="29" y="225"/>
                    <a:pt x="29" y="225"/>
                    <a:pt x="29" y="225"/>
                  </a:cubicBezTo>
                  <a:cubicBezTo>
                    <a:pt x="28" y="225"/>
                    <a:pt x="28" y="225"/>
                    <a:pt x="28" y="225"/>
                  </a:cubicBezTo>
                  <a:cubicBezTo>
                    <a:pt x="28" y="224"/>
                    <a:pt x="28" y="224"/>
                    <a:pt x="28" y="224"/>
                  </a:cubicBezTo>
                  <a:cubicBezTo>
                    <a:pt x="27" y="225"/>
                    <a:pt x="27" y="225"/>
                    <a:pt x="27" y="225"/>
                  </a:cubicBezTo>
                  <a:cubicBezTo>
                    <a:pt x="27" y="226"/>
                    <a:pt x="27" y="226"/>
                    <a:pt x="27" y="226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7"/>
                    <a:pt x="25" y="227"/>
                    <a:pt x="25" y="227"/>
                  </a:cubicBezTo>
                  <a:cubicBezTo>
                    <a:pt x="26" y="226"/>
                    <a:pt x="26" y="226"/>
                    <a:pt x="26" y="226"/>
                  </a:cubicBezTo>
                  <a:cubicBezTo>
                    <a:pt x="26" y="225"/>
                    <a:pt x="26" y="225"/>
                    <a:pt x="26" y="225"/>
                  </a:cubicBezTo>
                  <a:cubicBezTo>
                    <a:pt x="27" y="223"/>
                    <a:pt x="27" y="223"/>
                    <a:pt x="27" y="223"/>
                  </a:cubicBezTo>
                  <a:cubicBezTo>
                    <a:pt x="28" y="222"/>
                    <a:pt x="28" y="222"/>
                    <a:pt x="28" y="222"/>
                  </a:cubicBezTo>
                  <a:cubicBezTo>
                    <a:pt x="28" y="222"/>
                    <a:pt x="28" y="222"/>
                    <a:pt x="28" y="222"/>
                  </a:cubicBezTo>
                  <a:cubicBezTo>
                    <a:pt x="28" y="221"/>
                    <a:pt x="28" y="221"/>
                    <a:pt x="28" y="221"/>
                  </a:cubicBezTo>
                  <a:cubicBezTo>
                    <a:pt x="28" y="221"/>
                    <a:pt x="28" y="221"/>
                    <a:pt x="28" y="221"/>
                  </a:cubicBezTo>
                  <a:cubicBezTo>
                    <a:pt x="28" y="221"/>
                    <a:pt x="28" y="221"/>
                    <a:pt x="28" y="221"/>
                  </a:cubicBezTo>
                  <a:cubicBezTo>
                    <a:pt x="28" y="220"/>
                    <a:pt x="28" y="220"/>
                    <a:pt x="28" y="220"/>
                  </a:cubicBezTo>
                  <a:cubicBezTo>
                    <a:pt x="28" y="220"/>
                    <a:pt x="28" y="220"/>
                    <a:pt x="28" y="220"/>
                  </a:cubicBezTo>
                  <a:cubicBezTo>
                    <a:pt x="28" y="220"/>
                    <a:pt x="28" y="220"/>
                    <a:pt x="28" y="220"/>
                  </a:cubicBezTo>
                  <a:cubicBezTo>
                    <a:pt x="27" y="219"/>
                    <a:pt x="27" y="219"/>
                    <a:pt x="27" y="219"/>
                  </a:cubicBezTo>
                  <a:cubicBezTo>
                    <a:pt x="27" y="219"/>
                    <a:pt x="27" y="219"/>
                    <a:pt x="27" y="219"/>
                  </a:cubicBezTo>
                  <a:cubicBezTo>
                    <a:pt x="27" y="218"/>
                    <a:pt x="27" y="218"/>
                    <a:pt x="27" y="218"/>
                  </a:cubicBezTo>
                  <a:cubicBezTo>
                    <a:pt x="26" y="217"/>
                    <a:pt x="26" y="217"/>
                    <a:pt x="26" y="217"/>
                  </a:cubicBezTo>
                  <a:cubicBezTo>
                    <a:pt x="25" y="217"/>
                    <a:pt x="25" y="217"/>
                    <a:pt x="25" y="217"/>
                  </a:cubicBezTo>
                  <a:cubicBezTo>
                    <a:pt x="25" y="216"/>
                    <a:pt x="25" y="216"/>
                    <a:pt x="25" y="216"/>
                  </a:cubicBezTo>
                  <a:cubicBezTo>
                    <a:pt x="24" y="215"/>
                    <a:pt x="24" y="215"/>
                    <a:pt x="24" y="215"/>
                  </a:cubicBezTo>
                  <a:cubicBezTo>
                    <a:pt x="24" y="215"/>
                    <a:pt x="24" y="215"/>
                    <a:pt x="24" y="215"/>
                  </a:cubicBezTo>
                  <a:cubicBezTo>
                    <a:pt x="23" y="215"/>
                    <a:pt x="23" y="215"/>
                    <a:pt x="23" y="215"/>
                  </a:cubicBezTo>
                  <a:cubicBezTo>
                    <a:pt x="23" y="215"/>
                    <a:pt x="23" y="215"/>
                    <a:pt x="23" y="215"/>
                  </a:cubicBezTo>
                  <a:cubicBezTo>
                    <a:pt x="23" y="214"/>
                    <a:pt x="23" y="214"/>
                    <a:pt x="23" y="214"/>
                  </a:cubicBezTo>
                  <a:cubicBezTo>
                    <a:pt x="23" y="214"/>
                    <a:pt x="23" y="214"/>
                    <a:pt x="23" y="214"/>
                  </a:cubicBezTo>
                  <a:cubicBezTo>
                    <a:pt x="23" y="213"/>
                    <a:pt x="23" y="213"/>
                    <a:pt x="23" y="213"/>
                  </a:cubicBezTo>
                  <a:cubicBezTo>
                    <a:pt x="23" y="213"/>
                    <a:pt x="23" y="213"/>
                    <a:pt x="23" y="213"/>
                  </a:cubicBezTo>
                  <a:cubicBezTo>
                    <a:pt x="23" y="213"/>
                    <a:pt x="23" y="213"/>
                    <a:pt x="23" y="213"/>
                  </a:cubicBezTo>
                  <a:cubicBezTo>
                    <a:pt x="23" y="212"/>
                    <a:pt x="23" y="212"/>
                    <a:pt x="23" y="212"/>
                  </a:cubicBezTo>
                  <a:cubicBezTo>
                    <a:pt x="23" y="212"/>
                    <a:pt x="23" y="212"/>
                    <a:pt x="23" y="212"/>
                  </a:cubicBezTo>
                  <a:cubicBezTo>
                    <a:pt x="23" y="212"/>
                    <a:pt x="23" y="212"/>
                    <a:pt x="23" y="212"/>
                  </a:cubicBezTo>
                  <a:cubicBezTo>
                    <a:pt x="22" y="212"/>
                    <a:pt x="22" y="212"/>
                    <a:pt x="22" y="212"/>
                  </a:cubicBezTo>
                  <a:cubicBezTo>
                    <a:pt x="22" y="211"/>
                    <a:pt x="22" y="211"/>
                    <a:pt x="22" y="211"/>
                  </a:cubicBezTo>
                  <a:cubicBezTo>
                    <a:pt x="23" y="211"/>
                    <a:pt x="23" y="211"/>
                    <a:pt x="23" y="211"/>
                  </a:cubicBezTo>
                  <a:cubicBezTo>
                    <a:pt x="23" y="208"/>
                    <a:pt x="23" y="208"/>
                    <a:pt x="23" y="208"/>
                  </a:cubicBezTo>
                  <a:cubicBezTo>
                    <a:pt x="23" y="205"/>
                    <a:pt x="23" y="205"/>
                    <a:pt x="23" y="205"/>
                  </a:cubicBezTo>
                  <a:cubicBezTo>
                    <a:pt x="23" y="203"/>
                    <a:pt x="23" y="203"/>
                    <a:pt x="23" y="203"/>
                  </a:cubicBezTo>
                  <a:cubicBezTo>
                    <a:pt x="23" y="202"/>
                    <a:pt x="23" y="202"/>
                    <a:pt x="23" y="202"/>
                  </a:cubicBezTo>
                  <a:cubicBezTo>
                    <a:pt x="23" y="201"/>
                    <a:pt x="23" y="201"/>
                    <a:pt x="23" y="201"/>
                  </a:cubicBezTo>
                  <a:cubicBezTo>
                    <a:pt x="23" y="201"/>
                    <a:pt x="23" y="201"/>
                    <a:pt x="23" y="201"/>
                  </a:cubicBezTo>
                  <a:cubicBezTo>
                    <a:pt x="23" y="200"/>
                    <a:pt x="23" y="200"/>
                    <a:pt x="23" y="200"/>
                  </a:cubicBezTo>
                  <a:cubicBezTo>
                    <a:pt x="23" y="199"/>
                    <a:pt x="23" y="199"/>
                    <a:pt x="23" y="199"/>
                  </a:cubicBezTo>
                  <a:cubicBezTo>
                    <a:pt x="23" y="198"/>
                    <a:pt x="23" y="198"/>
                    <a:pt x="23" y="198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21" y="195"/>
                    <a:pt x="21" y="195"/>
                    <a:pt x="21" y="195"/>
                  </a:cubicBezTo>
                  <a:cubicBezTo>
                    <a:pt x="21" y="195"/>
                    <a:pt x="21" y="195"/>
                    <a:pt x="21" y="195"/>
                  </a:cubicBezTo>
                  <a:cubicBezTo>
                    <a:pt x="21" y="192"/>
                    <a:pt x="21" y="192"/>
                    <a:pt x="21" y="192"/>
                  </a:cubicBezTo>
                  <a:cubicBezTo>
                    <a:pt x="21" y="192"/>
                    <a:pt x="21" y="192"/>
                    <a:pt x="21" y="192"/>
                  </a:cubicBezTo>
                  <a:cubicBezTo>
                    <a:pt x="21" y="191"/>
                    <a:pt x="21" y="191"/>
                    <a:pt x="21" y="191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89"/>
                    <a:pt x="21" y="189"/>
                    <a:pt x="21" y="189"/>
                  </a:cubicBezTo>
                  <a:cubicBezTo>
                    <a:pt x="20" y="189"/>
                    <a:pt x="20" y="189"/>
                    <a:pt x="20" y="189"/>
                  </a:cubicBezTo>
                  <a:cubicBezTo>
                    <a:pt x="19" y="189"/>
                    <a:pt x="19" y="189"/>
                    <a:pt x="19" y="189"/>
                  </a:cubicBezTo>
                  <a:cubicBezTo>
                    <a:pt x="17" y="189"/>
                    <a:pt x="17" y="189"/>
                    <a:pt x="17" y="189"/>
                  </a:cubicBezTo>
                  <a:cubicBezTo>
                    <a:pt x="17" y="189"/>
                    <a:pt x="17" y="189"/>
                    <a:pt x="17" y="189"/>
                  </a:cubicBezTo>
                  <a:cubicBezTo>
                    <a:pt x="15" y="190"/>
                    <a:pt x="15" y="190"/>
                    <a:pt x="15" y="190"/>
                  </a:cubicBezTo>
                  <a:cubicBezTo>
                    <a:pt x="14" y="191"/>
                    <a:pt x="14" y="191"/>
                    <a:pt x="14" y="191"/>
                  </a:cubicBezTo>
                  <a:cubicBezTo>
                    <a:pt x="13" y="192"/>
                    <a:pt x="13" y="192"/>
                    <a:pt x="13" y="192"/>
                  </a:cubicBezTo>
                  <a:cubicBezTo>
                    <a:pt x="12" y="193"/>
                    <a:pt x="12" y="193"/>
                    <a:pt x="12" y="193"/>
                  </a:cubicBezTo>
                  <a:cubicBezTo>
                    <a:pt x="11" y="193"/>
                    <a:pt x="11" y="193"/>
                    <a:pt x="11" y="193"/>
                  </a:cubicBezTo>
                  <a:cubicBezTo>
                    <a:pt x="9" y="193"/>
                    <a:pt x="9" y="193"/>
                    <a:pt x="9" y="193"/>
                  </a:cubicBezTo>
                  <a:cubicBezTo>
                    <a:pt x="9" y="193"/>
                    <a:pt x="9" y="193"/>
                    <a:pt x="9" y="193"/>
                  </a:cubicBezTo>
                  <a:cubicBezTo>
                    <a:pt x="9" y="193"/>
                    <a:pt x="9" y="193"/>
                    <a:pt x="9" y="193"/>
                  </a:cubicBezTo>
                  <a:cubicBezTo>
                    <a:pt x="9" y="192"/>
                    <a:pt x="9" y="192"/>
                    <a:pt x="9" y="192"/>
                  </a:cubicBezTo>
                  <a:cubicBezTo>
                    <a:pt x="9" y="191"/>
                    <a:pt x="9" y="191"/>
                    <a:pt x="9" y="191"/>
                  </a:cubicBezTo>
                  <a:cubicBezTo>
                    <a:pt x="8" y="186"/>
                    <a:pt x="8" y="186"/>
                    <a:pt x="8" y="186"/>
                  </a:cubicBezTo>
                  <a:cubicBezTo>
                    <a:pt x="7" y="184"/>
                    <a:pt x="7" y="184"/>
                    <a:pt x="7" y="184"/>
                  </a:cubicBezTo>
                  <a:cubicBezTo>
                    <a:pt x="7" y="183"/>
                    <a:pt x="7" y="183"/>
                    <a:pt x="7" y="183"/>
                  </a:cubicBezTo>
                  <a:cubicBezTo>
                    <a:pt x="8" y="181"/>
                    <a:pt x="8" y="181"/>
                    <a:pt x="8" y="181"/>
                  </a:cubicBezTo>
                  <a:cubicBezTo>
                    <a:pt x="5" y="181"/>
                    <a:pt x="5" y="181"/>
                    <a:pt x="5" y="181"/>
                  </a:cubicBezTo>
                  <a:cubicBezTo>
                    <a:pt x="4" y="182"/>
                    <a:pt x="4" y="182"/>
                    <a:pt x="4" y="182"/>
                  </a:cubicBezTo>
                  <a:cubicBezTo>
                    <a:pt x="3" y="181"/>
                    <a:pt x="3" y="181"/>
                    <a:pt x="3" y="181"/>
                  </a:cubicBezTo>
                  <a:cubicBezTo>
                    <a:pt x="0" y="181"/>
                    <a:pt x="0" y="181"/>
                    <a:pt x="0" y="181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2" y="97"/>
                    <a:pt x="52" y="97"/>
                    <a:pt x="52" y="97"/>
                  </a:cubicBezTo>
                  <a:cubicBezTo>
                    <a:pt x="54" y="99"/>
                    <a:pt x="54" y="99"/>
                    <a:pt x="54" y="99"/>
                  </a:cubicBezTo>
                  <a:cubicBezTo>
                    <a:pt x="55" y="99"/>
                    <a:pt x="55" y="99"/>
                    <a:pt x="55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100"/>
                    <a:pt x="56" y="100"/>
                    <a:pt x="56" y="100"/>
                  </a:cubicBezTo>
                  <a:cubicBezTo>
                    <a:pt x="57" y="100"/>
                    <a:pt x="57" y="100"/>
                    <a:pt x="57" y="100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8" y="102"/>
                    <a:pt x="58" y="102"/>
                    <a:pt x="58" y="102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8" y="104"/>
                    <a:pt x="58" y="104"/>
                    <a:pt x="58" y="104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7"/>
                    <a:pt x="60" y="107"/>
                    <a:pt x="60" y="107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3" y="109"/>
                    <a:pt x="63" y="109"/>
                    <a:pt x="63" y="109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5" y="112"/>
                    <a:pt x="65" y="112"/>
                    <a:pt x="65" y="112"/>
                  </a:cubicBezTo>
                  <a:cubicBezTo>
                    <a:pt x="65" y="112"/>
                    <a:pt x="65" y="112"/>
                    <a:pt x="65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4"/>
                    <a:pt x="67" y="114"/>
                    <a:pt x="67" y="114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7" y="117"/>
                    <a:pt x="67" y="117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6"/>
                    <a:pt x="69" y="116"/>
                    <a:pt x="69" y="116"/>
                  </a:cubicBezTo>
                  <a:cubicBezTo>
                    <a:pt x="69" y="116"/>
                    <a:pt x="69" y="116"/>
                    <a:pt x="69" y="116"/>
                  </a:cubicBezTo>
                  <a:cubicBezTo>
                    <a:pt x="69" y="115"/>
                    <a:pt x="69" y="115"/>
                    <a:pt x="69" y="115"/>
                  </a:cubicBezTo>
                  <a:cubicBezTo>
                    <a:pt x="69" y="112"/>
                    <a:pt x="69" y="112"/>
                    <a:pt x="69" y="112"/>
                  </a:cubicBezTo>
                  <a:cubicBezTo>
                    <a:pt x="69" y="111"/>
                    <a:pt x="69" y="111"/>
                    <a:pt x="69" y="111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73" y="109"/>
                    <a:pt x="73" y="109"/>
                    <a:pt x="73" y="109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74" y="108"/>
                    <a:pt x="74" y="108"/>
                    <a:pt x="74" y="108"/>
                  </a:cubicBezTo>
                  <a:cubicBezTo>
                    <a:pt x="75" y="108"/>
                    <a:pt x="75" y="108"/>
                    <a:pt x="75" y="108"/>
                  </a:cubicBezTo>
                  <a:cubicBezTo>
                    <a:pt x="76" y="108"/>
                    <a:pt x="76" y="108"/>
                    <a:pt x="76" y="108"/>
                  </a:cubicBezTo>
                  <a:cubicBezTo>
                    <a:pt x="77" y="108"/>
                    <a:pt x="77" y="108"/>
                    <a:pt x="77" y="108"/>
                  </a:cubicBezTo>
                  <a:cubicBezTo>
                    <a:pt x="77" y="108"/>
                    <a:pt x="77" y="108"/>
                    <a:pt x="77" y="108"/>
                  </a:cubicBezTo>
                  <a:cubicBezTo>
                    <a:pt x="78" y="108"/>
                    <a:pt x="78" y="108"/>
                    <a:pt x="78" y="108"/>
                  </a:cubicBezTo>
                  <a:cubicBezTo>
                    <a:pt x="78" y="108"/>
                    <a:pt x="78" y="108"/>
                    <a:pt x="78" y="108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80" y="106"/>
                    <a:pt x="80" y="106"/>
                    <a:pt x="80" y="106"/>
                  </a:cubicBezTo>
                  <a:cubicBezTo>
                    <a:pt x="80" y="106"/>
                    <a:pt x="80" y="106"/>
                    <a:pt x="80" y="106"/>
                  </a:cubicBezTo>
                  <a:cubicBezTo>
                    <a:pt x="81" y="106"/>
                    <a:pt x="81" y="106"/>
                    <a:pt x="81" y="106"/>
                  </a:cubicBezTo>
                  <a:cubicBezTo>
                    <a:pt x="81" y="106"/>
                    <a:pt x="81" y="106"/>
                    <a:pt x="81" y="106"/>
                  </a:cubicBezTo>
                  <a:cubicBezTo>
                    <a:pt x="81" y="106"/>
                    <a:pt x="81" y="106"/>
                    <a:pt x="81" y="106"/>
                  </a:cubicBezTo>
                  <a:cubicBezTo>
                    <a:pt x="82" y="105"/>
                    <a:pt x="82" y="105"/>
                    <a:pt x="82" y="105"/>
                  </a:cubicBezTo>
                  <a:cubicBezTo>
                    <a:pt x="82" y="106"/>
                    <a:pt x="82" y="106"/>
                    <a:pt x="82" y="106"/>
                  </a:cubicBezTo>
                  <a:cubicBezTo>
                    <a:pt x="85" y="106"/>
                    <a:pt x="85" y="106"/>
                    <a:pt x="85" y="106"/>
                  </a:cubicBezTo>
                  <a:cubicBezTo>
                    <a:pt x="87" y="105"/>
                    <a:pt x="87" y="105"/>
                    <a:pt x="87" y="105"/>
                  </a:cubicBezTo>
                  <a:cubicBezTo>
                    <a:pt x="88" y="105"/>
                    <a:pt x="88" y="105"/>
                    <a:pt x="88" y="105"/>
                  </a:cubicBezTo>
                  <a:cubicBezTo>
                    <a:pt x="88" y="105"/>
                    <a:pt x="88" y="105"/>
                    <a:pt x="88" y="105"/>
                  </a:cubicBezTo>
                  <a:cubicBezTo>
                    <a:pt x="89" y="105"/>
                    <a:pt x="89" y="105"/>
                    <a:pt x="89" y="105"/>
                  </a:cubicBezTo>
                  <a:cubicBezTo>
                    <a:pt x="89" y="105"/>
                    <a:pt x="89" y="105"/>
                    <a:pt x="89" y="105"/>
                  </a:cubicBezTo>
                  <a:cubicBezTo>
                    <a:pt x="89" y="104"/>
                    <a:pt x="89" y="104"/>
                    <a:pt x="89" y="104"/>
                  </a:cubicBezTo>
                  <a:cubicBezTo>
                    <a:pt x="91" y="104"/>
                    <a:pt x="91" y="104"/>
                    <a:pt x="91" y="104"/>
                  </a:cubicBezTo>
                  <a:cubicBezTo>
                    <a:pt x="92" y="104"/>
                    <a:pt x="92" y="104"/>
                    <a:pt x="92" y="104"/>
                  </a:cubicBezTo>
                  <a:cubicBezTo>
                    <a:pt x="92" y="104"/>
                    <a:pt x="92" y="104"/>
                    <a:pt x="92" y="104"/>
                  </a:cubicBezTo>
                  <a:cubicBezTo>
                    <a:pt x="93" y="104"/>
                    <a:pt x="93" y="104"/>
                    <a:pt x="93" y="104"/>
                  </a:cubicBezTo>
                  <a:cubicBezTo>
                    <a:pt x="93" y="104"/>
                    <a:pt x="93" y="104"/>
                    <a:pt x="93" y="104"/>
                  </a:cubicBezTo>
                  <a:cubicBezTo>
                    <a:pt x="94" y="104"/>
                    <a:pt x="94" y="104"/>
                    <a:pt x="94" y="104"/>
                  </a:cubicBezTo>
                  <a:cubicBezTo>
                    <a:pt x="94" y="104"/>
                    <a:pt x="94" y="104"/>
                    <a:pt x="94" y="104"/>
                  </a:cubicBezTo>
                  <a:cubicBezTo>
                    <a:pt x="94" y="103"/>
                    <a:pt x="94" y="103"/>
                    <a:pt x="94" y="103"/>
                  </a:cubicBezTo>
                  <a:cubicBezTo>
                    <a:pt x="94" y="104"/>
                    <a:pt x="94" y="104"/>
                    <a:pt x="94" y="104"/>
                  </a:cubicBezTo>
                  <a:cubicBezTo>
                    <a:pt x="94" y="104"/>
                    <a:pt x="94" y="104"/>
                    <a:pt x="94" y="104"/>
                  </a:cubicBezTo>
                  <a:cubicBezTo>
                    <a:pt x="95" y="105"/>
                    <a:pt x="95" y="105"/>
                    <a:pt x="95" y="105"/>
                  </a:cubicBezTo>
                  <a:cubicBezTo>
                    <a:pt x="95" y="105"/>
                    <a:pt x="95" y="105"/>
                    <a:pt x="95" y="105"/>
                  </a:cubicBezTo>
                  <a:cubicBezTo>
                    <a:pt x="94" y="105"/>
                    <a:pt x="94" y="105"/>
                    <a:pt x="94" y="105"/>
                  </a:cubicBezTo>
                  <a:cubicBezTo>
                    <a:pt x="94" y="106"/>
                    <a:pt x="94" y="106"/>
                    <a:pt x="94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89" y="108"/>
                    <a:pt x="89" y="108"/>
                    <a:pt x="89" y="108"/>
                  </a:cubicBezTo>
                  <a:cubicBezTo>
                    <a:pt x="88" y="108"/>
                    <a:pt x="88" y="108"/>
                    <a:pt x="88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4" y="108"/>
                    <a:pt x="84" y="108"/>
                    <a:pt x="84" y="108"/>
                  </a:cubicBezTo>
                  <a:cubicBezTo>
                    <a:pt x="84" y="108"/>
                    <a:pt x="84" y="108"/>
                    <a:pt x="84" y="108"/>
                  </a:cubicBezTo>
                  <a:cubicBezTo>
                    <a:pt x="82" y="108"/>
                    <a:pt x="82" y="108"/>
                    <a:pt x="82" y="108"/>
                  </a:cubicBezTo>
                  <a:cubicBezTo>
                    <a:pt x="81" y="109"/>
                    <a:pt x="81" y="109"/>
                    <a:pt x="81" y="109"/>
                  </a:cubicBezTo>
                  <a:cubicBezTo>
                    <a:pt x="80" y="110"/>
                    <a:pt x="80" y="110"/>
                    <a:pt x="80" y="110"/>
                  </a:cubicBezTo>
                  <a:cubicBezTo>
                    <a:pt x="78" y="110"/>
                    <a:pt x="78" y="110"/>
                    <a:pt x="78" y="110"/>
                  </a:cubicBezTo>
                  <a:cubicBezTo>
                    <a:pt x="78" y="110"/>
                    <a:pt x="78" y="110"/>
                    <a:pt x="78" y="110"/>
                  </a:cubicBezTo>
                  <a:cubicBezTo>
                    <a:pt x="77" y="111"/>
                    <a:pt x="77" y="111"/>
                    <a:pt x="77" y="111"/>
                  </a:cubicBezTo>
                  <a:cubicBezTo>
                    <a:pt x="77" y="111"/>
                    <a:pt x="77" y="111"/>
                    <a:pt x="77" y="111"/>
                  </a:cubicBezTo>
                  <a:cubicBezTo>
                    <a:pt x="76" y="112"/>
                    <a:pt x="76" y="112"/>
                    <a:pt x="76" y="112"/>
                  </a:cubicBezTo>
                  <a:cubicBezTo>
                    <a:pt x="76" y="111"/>
                    <a:pt x="76" y="111"/>
                    <a:pt x="76" y="111"/>
                  </a:cubicBezTo>
                  <a:cubicBezTo>
                    <a:pt x="75" y="112"/>
                    <a:pt x="75" y="112"/>
                    <a:pt x="75" y="112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3" y="113"/>
                    <a:pt x="73" y="113"/>
                    <a:pt x="73" y="113"/>
                  </a:cubicBezTo>
                  <a:cubicBezTo>
                    <a:pt x="74" y="114"/>
                    <a:pt x="74" y="114"/>
                    <a:pt x="74" y="114"/>
                  </a:cubicBezTo>
                  <a:cubicBezTo>
                    <a:pt x="75" y="115"/>
                    <a:pt x="75" y="115"/>
                    <a:pt x="75" y="115"/>
                  </a:cubicBezTo>
                  <a:cubicBezTo>
                    <a:pt x="74" y="114"/>
                    <a:pt x="74" y="114"/>
                    <a:pt x="74" y="114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5" y="114"/>
                    <a:pt x="75" y="114"/>
                    <a:pt x="75" y="114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7" y="112"/>
                    <a:pt x="77" y="112"/>
                    <a:pt x="77" y="112"/>
                  </a:cubicBezTo>
                  <a:cubicBezTo>
                    <a:pt x="79" y="111"/>
                    <a:pt x="79" y="111"/>
                    <a:pt x="79" y="111"/>
                  </a:cubicBezTo>
                  <a:cubicBezTo>
                    <a:pt x="79" y="111"/>
                    <a:pt x="79" y="111"/>
                    <a:pt x="79" y="111"/>
                  </a:cubicBezTo>
                  <a:cubicBezTo>
                    <a:pt x="82" y="110"/>
                    <a:pt x="82" y="110"/>
                    <a:pt x="82" y="110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09"/>
                    <a:pt x="83" y="109"/>
                  </a:cubicBezTo>
                  <a:cubicBezTo>
                    <a:pt x="83" y="110"/>
                    <a:pt x="83" y="110"/>
                    <a:pt x="83" y="110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85" y="110"/>
                    <a:pt x="85" y="110"/>
                    <a:pt x="85" y="110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6" y="110"/>
                    <a:pt x="86" y="110"/>
                    <a:pt x="86" y="110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90" y="108"/>
                    <a:pt x="90" y="108"/>
                    <a:pt x="90" y="108"/>
                  </a:cubicBezTo>
                  <a:cubicBezTo>
                    <a:pt x="91" y="108"/>
                    <a:pt x="91" y="108"/>
                    <a:pt x="91" y="108"/>
                  </a:cubicBezTo>
                  <a:cubicBezTo>
                    <a:pt x="93" y="107"/>
                    <a:pt x="93" y="107"/>
                    <a:pt x="93" y="107"/>
                  </a:cubicBezTo>
                  <a:cubicBezTo>
                    <a:pt x="94" y="107"/>
                    <a:pt x="94" y="107"/>
                    <a:pt x="94" y="107"/>
                  </a:cubicBezTo>
                  <a:cubicBezTo>
                    <a:pt x="95" y="107"/>
                    <a:pt x="95" y="107"/>
                    <a:pt x="95" y="107"/>
                  </a:cubicBezTo>
                  <a:cubicBezTo>
                    <a:pt x="96" y="107"/>
                    <a:pt x="96" y="107"/>
                    <a:pt x="96" y="107"/>
                  </a:cubicBezTo>
                  <a:cubicBezTo>
                    <a:pt x="95" y="108"/>
                    <a:pt x="95" y="108"/>
                    <a:pt x="95" y="108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94" y="109"/>
                    <a:pt x="94" y="109"/>
                    <a:pt x="94" y="109"/>
                  </a:cubicBezTo>
                  <a:cubicBezTo>
                    <a:pt x="95" y="109"/>
                    <a:pt x="95" y="109"/>
                    <a:pt x="95" y="109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8" y="107"/>
                    <a:pt x="98" y="107"/>
                    <a:pt x="98" y="107"/>
                  </a:cubicBezTo>
                  <a:cubicBezTo>
                    <a:pt x="99" y="107"/>
                    <a:pt x="99" y="107"/>
                    <a:pt x="99" y="107"/>
                  </a:cubicBezTo>
                  <a:cubicBezTo>
                    <a:pt x="98" y="107"/>
                    <a:pt x="98" y="107"/>
                    <a:pt x="98" y="107"/>
                  </a:cubicBezTo>
                  <a:cubicBezTo>
                    <a:pt x="99" y="106"/>
                    <a:pt x="99" y="106"/>
                    <a:pt x="99" y="106"/>
                  </a:cubicBezTo>
                  <a:cubicBezTo>
                    <a:pt x="100" y="106"/>
                    <a:pt x="100" y="106"/>
                    <a:pt x="100" y="106"/>
                  </a:cubicBezTo>
                  <a:cubicBezTo>
                    <a:pt x="100" y="106"/>
                    <a:pt x="100" y="106"/>
                    <a:pt x="100" y="106"/>
                  </a:cubicBezTo>
                  <a:cubicBezTo>
                    <a:pt x="100" y="105"/>
                    <a:pt x="100" y="105"/>
                    <a:pt x="100" y="105"/>
                  </a:cubicBezTo>
                  <a:cubicBezTo>
                    <a:pt x="101" y="106"/>
                    <a:pt x="101" y="106"/>
                    <a:pt x="101" y="106"/>
                  </a:cubicBezTo>
                  <a:cubicBezTo>
                    <a:pt x="102" y="106"/>
                    <a:pt x="102" y="106"/>
                    <a:pt x="102" y="106"/>
                  </a:cubicBezTo>
                  <a:cubicBezTo>
                    <a:pt x="102" y="105"/>
                    <a:pt x="102" y="105"/>
                    <a:pt x="102" y="105"/>
                  </a:cubicBezTo>
                  <a:cubicBezTo>
                    <a:pt x="101" y="104"/>
                    <a:pt x="101" y="104"/>
                    <a:pt x="101" y="104"/>
                  </a:cubicBezTo>
                  <a:cubicBezTo>
                    <a:pt x="102" y="103"/>
                    <a:pt x="102" y="103"/>
                    <a:pt x="102" y="103"/>
                  </a:cubicBezTo>
                  <a:cubicBezTo>
                    <a:pt x="101" y="103"/>
                    <a:pt x="101" y="103"/>
                    <a:pt x="101" y="103"/>
                  </a:cubicBezTo>
                  <a:cubicBezTo>
                    <a:pt x="102" y="102"/>
                    <a:pt x="102" y="102"/>
                    <a:pt x="102" y="102"/>
                  </a:cubicBezTo>
                  <a:cubicBezTo>
                    <a:pt x="103" y="101"/>
                    <a:pt x="103" y="101"/>
                    <a:pt x="103" y="101"/>
                  </a:cubicBezTo>
                  <a:cubicBezTo>
                    <a:pt x="103" y="102"/>
                    <a:pt x="103" y="102"/>
                    <a:pt x="103" y="102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3" y="106"/>
                    <a:pt x="103" y="106"/>
                  </a:cubicBezTo>
                  <a:cubicBezTo>
                    <a:pt x="103" y="109"/>
                    <a:pt x="103" y="109"/>
                    <a:pt x="103" y="109"/>
                  </a:cubicBezTo>
                  <a:cubicBezTo>
                    <a:pt x="102" y="110"/>
                    <a:pt x="102" y="110"/>
                    <a:pt x="102" y="110"/>
                  </a:cubicBezTo>
                  <a:cubicBezTo>
                    <a:pt x="102" y="114"/>
                    <a:pt x="102" y="114"/>
                    <a:pt x="102" y="114"/>
                  </a:cubicBezTo>
                  <a:cubicBezTo>
                    <a:pt x="103" y="115"/>
                    <a:pt x="103" y="115"/>
                    <a:pt x="103" y="115"/>
                  </a:cubicBezTo>
                  <a:cubicBezTo>
                    <a:pt x="104" y="115"/>
                    <a:pt x="104" y="115"/>
                    <a:pt x="104" y="115"/>
                  </a:cubicBezTo>
                  <a:cubicBezTo>
                    <a:pt x="104" y="116"/>
                    <a:pt x="104" y="116"/>
                    <a:pt x="104" y="116"/>
                  </a:cubicBezTo>
                  <a:cubicBezTo>
                    <a:pt x="106" y="116"/>
                    <a:pt x="106" y="116"/>
                    <a:pt x="106" y="116"/>
                  </a:cubicBezTo>
                  <a:cubicBezTo>
                    <a:pt x="105" y="115"/>
                    <a:pt x="105" y="115"/>
                    <a:pt x="105" y="115"/>
                  </a:cubicBezTo>
                  <a:cubicBezTo>
                    <a:pt x="104" y="115"/>
                    <a:pt x="104" y="115"/>
                    <a:pt x="104" y="115"/>
                  </a:cubicBezTo>
                  <a:cubicBezTo>
                    <a:pt x="104" y="114"/>
                    <a:pt x="104" y="114"/>
                    <a:pt x="104" y="114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6" y="114"/>
                    <a:pt x="106" y="114"/>
                    <a:pt x="106" y="114"/>
                  </a:cubicBezTo>
                  <a:cubicBezTo>
                    <a:pt x="106" y="113"/>
                    <a:pt x="106" y="113"/>
                    <a:pt x="106" y="113"/>
                  </a:cubicBezTo>
                  <a:cubicBezTo>
                    <a:pt x="106" y="113"/>
                    <a:pt x="106" y="113"/>
                    <a:pt x="106" y="113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8" y="113"/>
                    <a:pt x="108" y="113"/>
                    <a:pt x="108" y="113"/>
                  </a:cubicBezTo>
                  <a:cubicBezTo>
                    <a:pt x="108" y="113"/>
                    <a:pt x="108" y="113"/>
                    <a:pt x="108" y="113"/>
                  </a:cubicBezTo>
                  <a:cubicBezTo>
                    <a:pt x="108" y="113"/>
                    <a:pt x="108" y="113"/>
                    <a:pt x="108" y="113"/>
                  </a:cubicBezTo>
                  <a:cubicBezTo>
                    <a:pt x="108" y="111"/>
                    <a:pt x="108" y="111"/>
                    <a:pt x="108" y="111"/>
                  </a:cubicBezTo>
                  <a:cubicBezTo>
                    <a:pt x="108" y="111"/>
                    <a:pt x="108" y="111"/>
                    <a:pt x="108" y="111"/>
                  </a:cubicBezTo>
                  <a:cubicBezTo>
                    <a:pt x="110" y="110"/>
                    <a:pt x="110" y="110"/>
                    <a:pt x="110" y="110"/>
                  </a:cubicBezTo>
                  <a:cubicBezTo>
                    <a:pt x="110" y="110"/>
                    <a:pt x="110" y="110"/>
                    <a:pt x="110" y="110"/>
                  </a:cubicBezTo>
                  <a:cubicBezTo>
                    <a:pt x="111" y="110"/>
                    <a:pt x="111" y="110"/>
                    <a:pt x="111" y="110"/>
                  </a:cubicBezTo>
                  <a:cubicBezTo>
                    <a:pt x="111" y="110"/>
                    <a:pt x="111" y="110"/>
                    <a:pt x="111" y="110"/>
                  </a:cubicBezTo>
                  <a:cubicBezTo>
                    <a:pt x="111" y="111"/>
                    <a:pt x="111" y="111"/>
                    <a:pt x="111" y="111"/>
                  </a:cubicBezTo>
                  <a:cubicBezTo>
                    <a:pt x="110" y="112"/>
                    <a:pt x="110" y="112"/>
                    <a:pt x="110" y="112"/>
                  </a:cubicBezTo>
                  <a:cubicBezTo>
                    <a:pt x="111" y="112"/>
                    <a:pt x="111" y="112"/>
                    <a:pt x="111" y="112"/>
                  </a:cubicBezTo>
                  <a:cubicBezTo>
                    <a:pt x="110" y="113"/>
                    <a:pt x="110" y="113"/>
                    <a:pt x="110" y="113"/>
                  </a:cubicBezTo>
                  <a:cubicBezTo>
                    <a:pt x="110" y="113"/>
                    <a:pt x="110" y="113"/>
                    <a:pt x="110" y="113"/>
                  </a:cubicBezTo>
                  <a:cubicBezTo>
                    <a:pt x="110" y="114"/>
                    <a:pt x="110" y="114"/>
                    <a:pt x="110" y="114"/>
                  </a:cubicBezTo>
                  <a:cubicBezTo>
                    <a:pt x="111" y="113"/>
                    <a:pt x="111" y="113"/>
                    <a:pt x="111" y="113"/>
                  </a:cubicBezTo>
                  <a:cubicBezTo>
                    <a:pt x="111" y="114"/>
                    <a:pt x="111" y="114"/>
                    <a:pt x="111" y="114"/>
                  </a:cubicBezTo>
                  <a:cubicBezTo>
                    <a:pt x="111" y="114"/>
                    <a:pt x="111" y="114"/>
                    <a:pt x="111" y="114"/>
                  </a:cubicBezTo>
                  <a:cubicBezTo>
                    <a:pt x="110" y="114"/>
                    <a:pt x="110" y="114"/>
                    <a:pt x="110" y="114"/>
                  </a:cubicBezTo>
                  <a:cubicBezTo>
                    <a:pt x="109" y="115"/>
                    <a:pt x="109" y="115"/>
                    <a:pt x="109" y="115"/>
                  </a:cubicBezTo>
                  <a:cubicBezTo>
                    <a:pt x="109" y="115"/>
                    <a:pt x="109" y="115"/>
                    <a:pt x="109" y="115"/>
                  </a:cubicBezTo>
                  <a:cubicBezTo>
                    <a:pt x="108" y="116"/>
                    <a:pt x="108" y="116"/>
                    <a:pt x="108" y="116"/>
                  </a:cubicBezTo>
                  <a:cubicBezTo>
                    <a:pt x="108" y="116"/>
                    <a:pt x="108" y="116"/>
                    <a:pt x="108" y="116"/>
                  </a:cubicBezTo>
                  <a:cubicBezTo>
                    <a:pt x="108" y="117"/>
                    <a:pt x="108" y="117"/>
                    <a:pt x="108" y="117"/>
                  </a:cubicBezTo>
                  <a:cubicBezTo>
                    <a:pt x="109" y="117"/>
                    <a:pt x="109" y="117"/>
                    <a:pt x="109" y="117"/>
                  </a:cubicBezTo>
                  <a:cubicBezTo>
                    <a:pt x="110" y="117"/>
                    <a:pt x="110" y="117"/>
                    <a:pt x="110" y="117"/>
                  </a:cubicBezTo>
                  <a:cubicBezTo>
                    <a:pt x="111" y="117"/>
                    <a:pt x="111" y="117"/>
                    <a:pt x="111" y="117"/>
                  </a:cubicBezTo>
                  <a:cubicBezTo>
                    <a:pt x="112" y="117"/>
                    <a:pt x="112" y="117"/>
                    <a:pt x="112" y="117"/>
                  </a:cubicBezTo>
                  <a:cubicBezTo>
                    <a:pt x="113" y="117"/>
                    <a:pt x="113" y="117"/>
                    <a:pt x="113" y="117"/>
                  </a:cubicBezTo>
                  <a:cubicBezTo>
                    <a:pt x="114" y="115"/>
                    <a:pt x="114" y="115"/>
                    <a:pt x="114" y="115"/>
                  </a:cubicBezTo>
                  <a:cubicBezTo>
                    <a:pt x="115" y="114"/>
                    <a:pt x="115" y="114"/>
                    <a:pt x="115" y="114"/>
                  </a:cubicBezTo>
                  <a:cubicBezTo>
                    <a:pt x="116" y="114"/>
                    <a:pt x="116" y="114"/>
                    <a:pt x="116" y="114"/>
                  </a:cubicBezTo>
                  <a:cubicBezTo>
                    <a:pt x="116" y="114"/>
                    <a:pt x="116" y="114"/>
                    <a:pt x="116" y="114"/>
                  </a:cubicBezTo>
                  <a:cubicBezTo>
                    <a:pt x="117" y="114"/>
                    <a:pt x="117" y="114"/>
                    <a:pt x="117" y="114"/>
                  </a:cubicBezTo>
                  <a:cubicBezTo>
                    <a:pt x="118" y="115"/>
                    <a:pt x="118" y="115"/>
                    <a:pt x="118" y="115"/>
                  </a:cubicBezTo>
                  <a:cubicBezTo>
                    <a:pt x="118" y="115"/>
                    <a:pt x="118" y="115"/>
                    <a:pt x="118" y="115"/>
                  </a:cubicBezTo>
                  <a:cubicBezTo>
                    <a:pt x="120" y="116"/>
                    <a:pt x="120" y="116"/>
                    <a:pt x="120" y="116"/>
                  </a:cubicBezTo>
                  <a:cubicBezTo>
                    <a:pt x="120" y="116"/>
                    <a:pt x="120" y="116"/>
                    <a:pt x="120" y="116"/>
                  </a:cubicBezTo>
                  <a:cubicBezTo>
                    <a:pt x="120" y="117"/>
                    <a:pt x="120" y="117"/>
                    <a:pt x="120" y="117"/>
                  </a:cubicBezTo>
                  <a:cubicBezTo>
                    <a:pt x="121" y="118"/>
                    <a:pt x="121" y="118"/>
                    <a:pt x="121" y="118"/>
                  </a:cubicBezTo>
                  <a:cubicBezTo>
                    <a:pt x="121" y="119"/>
                    <a:pt x="121" y="119"/>
                    <a:pt x="121" y="119"/>
                  </a:cubicBezTo>
                  <a:cubicBezTo>
                    <a:pt x="122" y="121"/>
                    <a:pt x="122" y="121"/>
                    <a:pt x="122" y="121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6" y="124"/>
                    <a:pt x="126" y="124"/>
                    <a:pt x="126" y="124"/>
                  </a:cubicBezTo>
                  <a:cubicBezTo>
                    <a:pt x="127" y="124"/>
                    <a:pt x="127" y="124"/>
                    <a:pt x="127" y="124"/>
                  </a:cubicBezTo>
                  <a:cubicBezTo>
                    <a:pt x="128" y="125"/>
                    <a:pt x="128" y="125"/>
                    <a:pt x="128" y="125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30" y="126"/>
                    <a:pt x="130" y="126"/>
                    <a:pt x="130" y="126"/>
                  </a:cubicBezTo>
                  <a:cubicBezTo>
                    <a:pt x="130" y="127"/>
                    <a:pt x="130" y="127"/>
                    <a:pt x="130" y="127"/>
                  </a:cubicBezTo>
                  <a:cubicBezTo>
                    <a:pt x="131" y="127"/>
                    <a:pt x="131" y="127"/>
                    <a:pt x="131" y="127"/>
                  </a:cubicBezTo>
                  <a:cubicBezTo>
                    <a:pt x="131" y="127"/>
                    <a:pt x="131" y="127"/>
                    <a:pt x="131" y="127"/>
                  </a:cubicBezTo>
                  <a:cubicBezTo>
                    <a:pt x="131" y="127"/>
                    <a:pt x="131" y="127"/>
                    <a:pt x="131" y="127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4" y="129"/>
                    <a:pt x="134" y="129"/>
                    <a:pt x="134" y="129"/>
                  </a:cubicBezTo>
                  <a:cubicBezTo>
                    <a:pt x="134" y="129"/>
                    <a:pt x="134" y="129"/>
                    <a:pt x="134" y="129"/>
                  </a:cubicBezTo>
                  <a:cubicBezTo>
                    <a:pt x="134" y="128"/>
                    <a:pt x="134" y="128"/>
                    <a:pt x="134" y="128"/>
                  </a:cubicBezTo>
                  <a:cubicBezTo>
                    <a:pt x="134" y="128"/>
                    <a:pt x="134" y="128"/>
                    <a:pt x="134" y="128"/>
                  </a:cubicBezTo>
                  <a:cubicBezTo>
                    <a:pt x="133" y="127"/>
                    <a:pt x="133" y="127"/>
                    <a:pt x="133" y="127"/>
                  </a:cubicBezTo>
                  <a:cubicBezTo>
                    <a:pt x="133" y="127"/>
                    <a:pt x="133" y="127"/>
                    <a:pt x="133" y="127"/>
                  </a:cubicBezTo>
                  <a:cubicBezTo>
                    <a:pt x="135" y="127"/>
                    <a:pt x="135" y="127"/>
                    <a:pt x="135" y="127"/>
                  </a:cubicBezTo>
                  <a:cubicBezTo>
                    <a:pt x="135" y="128"/>
                    <a:pt x="135" y="128"/>
                    <a:pt x="135" y="128"/>
                  </a:cubicBezTo>
                  <a:cubicBezTo>
                    <a:pt x="135" y="128"/>
                    <a:pt x="135" y="128"/>
                    <a:pt x="135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7" y="128"/>
                    <a:pt x="137" y="128"/>
                    <a:pt x="137" y="128"/>
                  </a:cubicBezTo>
                  <a:cubicBezTo>
                    <a:pt x="137" y="129"/>
                    <a:pt x="137" y="129"/>
                    <a:pt x="137" y="129"/>
                  </a:cubicBezTo>
                  <a:cubicBezTo>
                    <a:pt x="138" y="129"/>
                    <a:pt x="138" y="129"/>
                    <a:pt x="138" y="129"/>
                  </a:cubicBezTo>
                  <a:cubicBezTo>
                    <a:pt x="138" y="130"/>
                    <a:pt x="138" y="130"/>
                    <a:pt x="138" y="130"/>
                  </a:cubicBezTo>
                  <a:cubicBezTo>
                    <a:pt x="139" y="131"/>
                    <a:pt x="139" y="131"/>
                    <a:pt x="139" y="131"/>
                  </a:cubicBezTo>
                  <a:cubicBezTo>
                    <a:pt x="139" y="132"/>
                    <a:pt x="139" y="132"/>
                    <a:pt x="139" y="132"/>
                  </a:cubicBezTo>
                  <a:cubicBezTo>
                    <a:pt x="139" y="133"/>
                    <a:pt x="139" y="133"/>
                    <a:pt x="139" y="133"/>
                  </a:cubicBezTo>
                  <a:cubicBezTo>
                    <a:pt x="139" y="133"/>
                    <a:pt x="139" y="133"/>
                    <a:pt x="139" y="133"/>
                  </a:cubicBezTo>
                  <a:cubicBezTo>
                    <a:pt x="139" y="134"/>
                    <a:pt x="139" y="134"/>
                    <a:pt x="139" y="134"/>
                  </a:cubicBezTo>
                  <a:cubicBezTo>
                    <a:pt x="138" y="135"/>
                    <a:pt x="138" y="135"/>
                    <a:pt x="138" y="135"/>
                  </a:cubicBezTo>
                  <a:cubicBezTo>
                    <a:pt x="136" y="134"/>
                    <a:pt x="136" y="134"/>
                    <a:pt x="136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5" y="135"/>
                    <a:pt x="135" y="135"/>
                    <a:pt x="135" y="135"/>
                  </a:cubicBezTo>
                  <a:cubicBezTo>
                    <a:pt x="135" y="135"/>
                    <a:pt x="135" y="135"/>
                    <a:pt x="135" y="135"/>
                  </a:cubicBezTo>
                  <a:cubicBezTo>
                    <a:pt x="134" y="135"/>
                    <a:pt x="134" y="135"/>
                    <a:pt x="134" y="135"/>
                  </a:cubicBezTo>
                  <a:cubicBezTo>
                    <a:pt x="133" y="135"/>
                    <a:pt x="133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ubicBezTo>
                    <a:pt x="132" y="136"/>
                    <a:pt x="132" y="136"/>
                    <a:pt x="132" y="136"/>
                  </a:cubicBezTo>
                  <a:cubicBezTo>
                    <a:pt x="132" y="136"/>
                    <a:pt x="132" y="136"/>
                    <a:pt x="132" y="136"/>
                  </a:cubicBezTo>
                  <a:cubicBezTo>
                    <a:pt x="131" y="136"/>
                    <a:pt x="131" y="136"/>
                    <a:pt x="131" y="136"/>
                  </a:cubicBezTo>
                  <a:cubicBezTo>
                    <a:pt x="130" y="137"/>
                    <a:pt x="130" y="137"/>
                    <a:pt x="130" y="137"/>
                  </a:cubicBezTo>
                  <a:cubicBezTo>
                    <a:pt x="131" y="137"/>
                    <a:pt x="131" y="137"/>
                    <a:pt x="131" y="137"/>
                  </a:cubicBezTo>
                  <a:cubicBezTo>
                    <a:pt x="132" y="137"/>
                    <a:pt x="132" y="137"/>
                    <a:pt x="132" y="137"/>
                  </a:cubicBezTo>
                  <a:cubicBezTo>
                    <a:pt x="132" y="138"/>
                    <a:pt x="132" y="138"/>
                    <a:pt x="132" y="138"/>
                  </a:cubicBezTo>
                  <a:cubicBezTo>
                    <a:pt x="133" y="139"/>
                    <a:pt x="133" y="139"/>
                    <a:pt x="133" y="139"/>
                  </a:cubicBezTo>
                  <a:cubicBezTo>
                    <a:pt x="133" y="138"/>
                    <a:pt x="133" y="138"/>
                    <a:pt x="133" y="138"/>
                  </a:cubicBezTo>
                  <a:cubicBezTo>
                    <a:pt x="134" y="139"/>
                    <a:pt x="134" y="139"/>
                    <a:pt x="134" y="139"/>
                  </a:cubicBezTo>
                  <a:cubicBezTo>
                    <a:pt x="134" y="140"/>
                    <a:pt x="134" y="140"/>
                    <a:pt x="134" y="140"/>
                  </a:cubicBezTo>
                  <a:cubicBezTo>
                    <a:pt x="135" y="140"/>
                    <a:pt x="135" y="140"/>
                    <a:pt x="135" y="140"/>
                  </a:cubicBezTo>
                  <a:cubicBezTo>
                    <a:pt x="137" y="141"/>
                    <a:pt x="137" y="141"/>
                    <a:pt x="137" y="141"/>
                  </a:cubicBezTo>
                  <a:cubicBezTo>
                    <a:pt x="138" y="141"/>
                    <a:pt x="138" y="141"/>
                    <a:pt x="138" y="141"/>
                  </a:cubicBezTo>
                  <a:cubicBezTo>
                    <a:pt x="140" y="142"/>
                    <a:pt x="140" y="142"/>
                    <a:pt x="140" y="142"/>
                  </a:cubicBezTo>
                  <a:cubicBezTo>
                    <a:pt x="141" y="142"/>
                    <a:pt x="141" y="142"/>
                    <a:pt x="141" y="142"/>
                  </a:cubicBezTo>
                  <a:cubicBezTo>
                    <a:pt x="141" y="141"/>
                    <a:pt x="141" y="141"/>
                    <a:pt x="141" y="141"/>
                  </a:cubicBezTo>
                  <a:cubicBezTo>
                    <a:pt x="142" y="141"/>
                    <a:pt x="142" y="141"/>
                    <a:pt x="142" y="141"/>
                  </a:cubicBezTo>
                  <a:cubicBezTo>
                    <a:pt x="143" y="141"/>
                    <a:pt x="143" y="141"/>
                    <a:pt x="143" y="141"/>
                  </a:cubicBezTo>
                  <a:cubicBezTo>
                    <a:pt x="142" y="142"/>
                    <a:pt x="142" y="142"/>
                    <a:pt x="142" y="142"/>
                  </a:cubicBezTo>
                  <a:cubicBezTo>
                    <a:pt x="144" y="141"/>
                    <a:pt x="144" y="141"/>
                    <a:pt x="144" y="141"/>
                  </a:cubicBezTo>
                  <a:cubicBezTo>
                    <a:pt x="144" y="142"/>
                    <a:pt x="144" y="142"/>
                    <a:pt x="144" y="142"/>
                  </a:cubicBezTo>
                  <a:cubicBezTo>
                    <a:pt x="145" y="142"/>
                    <a:pt x="145" y="142"/>
                    <a:pt x="145" y="142"/>
                  </a:cubicBezTo>
                  <a:cubicBezTo>
                    <a:pt x="145" y="141"/>
                    <a:pt x="145" y="141"/>
                    <a:pt x="145" y="141"/>
                  </a:cubicBezTo>
                  <a:cubicBezTo>
                    <a:pt x="146" y="141"/>
                    <a:pt x="146" y="141"/>
                    <a:pt x="146" y="141"/>
                  </a:cubicBezTo>
                  <a:cubicBezTo>
                    <a:pt x="146" y="141"/>
                    <a:pt x="146" y="141"/>
                    <a:pt x="146" y="141"/>
                  </a:cubicBezTo>
                  <a:cubicBezTo>
                    <a:pt x="146" y="142"/>
                    <a:pt x="146" y="142"/>
                    <a:pt x="146" y="142"/>
                  </a:cubicBezTo>
                  <a:cubicBezTo>
                    <a:pt x="148" y="141"/>
                    <a:pt x="148" y="141"/>
                    <a:pt x="148" y="141"/>
                  </a:cubicBezTo>
                  <a:cubicBezTo>
                    <a:pt x="150" y="140"/>
                    <a:pt x="150" y="140"/>
                    <a:pt x="150" y="140"/>
                  </a:cubicBezTo>
                  <a:cubicBezTo>
                    <a:pt x="151" y="140"/>
                    <a:pt x="151" y="140"/>
                    <a:pt x="151" y="140"/>
                  </a:cubicBezTo>
                  <a:cubicBezTo>
                    <a:pt x="151" y="141"/>
                    <a:pt x="151" y="141"/>
                    <a:pt x="151" y="141"/>
                  </a:cubicBezTo>
                  <a:cubicBezTo>
                    <a:pt x="151" y="141"/>
                    <a:pt x="151" y="141"/>
                    <a:pt x="151" y="141"/>
                  </a:cubicBezTo>
                  <a:cubicBezTo>
                    <a:pt x="151" y="141"/>
                    <a:pt x="151" y="141"/>
                    <a:pt x="151" y="141"/>
                  </a:cubicBezTo>
                  <a:cubicBezTo>
                    <a:pt x="151" y="141"/>
                    <a:pt x="151" y="141"/>
                    <a:pt x="151" y="141"/>
                  </a:cubicBezTo>
                  <a:cubicBezTo>
                    <a:pt x="151" y="142"/>
                    <a:pt x="151" y="142"/>
                    <a:pt x="151" y="142"/>
                  </a:cubicBezTo>
                  <a:cubicBezTo>
                    <a:pt x="151" y="143"/>
                    <a:pt x="151" y="143"/>
                    <a:pt x="151" y="143"/>
                  </a:cubicBezTo>
                  <a:cubicBezTo>
                    <a:pt x="151" y="143"/>
                    <a:pt x="151" y="143"/>
                    <a:pt x="151" y="143"/>
                  </a:cubicBezTo>
                  <a:cubicBezTo>
                    <a:pt x="151" y="143"/>
                    <a:pt x="151" y="143"/>
                    <a:pt x="151" y="143"/>
                  </a:cubicBezTo>
                  <a:cubicBezTo>
                    <a:pt x="152" y="143"/>
                    <a:pt x="152" y="143"/>
                    <a:pt x="152" y="143"/>
                  </a:cubicBezTo>
                  <a:cubicBezTo>
                    <a:pt x="152" y="143"/>
                    <a:pt x="152" y="143"/>
                    <a:pt x="152" y="143"/>
                  </a:cubicBezTo>
                  <a:cubicBezTo>
                    <a:pt x="152" y="144"/>
                    <a:pt x="152" y="144"/>
                    <a:pt x="152" y="144"/>
                  </a:cubicBezTo>
                  <a:cubicBezTo>
                    <a:pt x="152" y="145"/>
                    <a:pt x="152" y="145"/>
                    <a:pt x="152" y="145"/>
                  </a:cubicBezTo>
                  <a:cubicBezTo>
                    <a:pt x="152" y="146"/>
                    <a:pt x="152" y="146"/>
                    <a:pt x="152" y="146"/>
                  </a:cubicBezTo>
                  <a:cubicBezTo>
                    <a:pt x="152" y="146"/>
                    <a:pt x="152" y="146"/>
                    <a:pt x="152" y="146"/>
                  </a:cubicBezTo>
                  <a:cubicBezTo>
                    <a:pt x="153" y="146"/>
                    <a:pt x="153" y="146"/>
                    <a:pt x="153" y="146"/>
                  </a:cubicBezTo>
                  <a:cubicBezTo>
                    <a:pt x="153" y="145"/>
                    <a:pt x="153" y="145"/>
                    <a:pt x="153" y="145"/>
                  </a:cubicBezTo>
                  <a:cubicBezTo>
                    <a:pt x="153" y="144"/>
                    <a:pt x="153" y="144"/>
                    <a:pt x="153" y="144"/>
                  </a:cubicBezTo>
                  <a:cubicBezTo>
                    <a:pt x="154" y="144"/>
                    <a:pt x="154" y="144"/>
                    <a:pt x="154" y="144"/>
                  </a:cubicBezTo>
                  <a:cubicBezTo>
                    <a:pt x="153" y="145"/>
                    <a:pt x="153" y="145"/>
                    <a:pt x="153" y="145"/>
                  </a:cubicBezTo>
                  <a:cubicBezTo>
                    <a:pt x="153" y="147"/>
                    <a:pt x="153" y="147"/>
                    <a:pt x="153" y="147"/>
                  </a:cubicBezTo>
                  <a:cubicBezTo>
                    <a:pt x="152" y="148"/>
                    <a:pt x="152" y="148"/>
                    <a:pt x="152" y="148"/>
                  </a:cubicBezTo>
                  <a:cubicBezTo>
                    <a:pt x="152" y="149"/>
                    <a:pt x="152" y="149"/>
                    <a:pt x="152" y="149"/>
                  </a:cubicBezTo>
                  <a:cubicBezTo>
                    <a:pt x="153" y="150"/>
                    <a:pt x="153" y="150"/>
                    <a:pt x="153" y="150"/>
                  </a:cubicBezTo>
                  <a:cubicBezTo>
                    <a:pt x="153" y="151"/>
                    <a:pt x="153" y="151"/>
                    <a:pt x="153" y="151"/>
                  </a:cubicBezTo>
                  <a:cubicBezTo>
                    <a:pt x="152" y="152"/>
                    <a:pt x="152" y="152"/>
                    <a:pt x="152" y="152"/>
                  </a:cubicBezTo>
                  <a:cubicBezTo>
                    <a:pt x="153" y="153"/>
                    <a:pt x="153" y="153"/>
                    <a:pt x="153" y="153"/>
                  </a:cubicBezTo>
                  <a:cubicBezTo>
                    <a:pt x="153" y="153"/>
                    <a:pt x="153" y="153"/>
                    <a:pt x="153" y="153"/>
                  </a:cubicBezTo>
                  <a:cubicBezTo>
                    <a:pt x="153" y="154"/>
                    <a:pt x="153" y="154"/>
                    <a:pt x="153" y="154"/>
                  </a:cubicBezTo>
                  <a:cubicBezTo>
                    <a:pt x="153" y="154"/>
                    <a:pt x="153" y="154"/>
                    <a:pt x="153" y="154"/>
                  </a:cubicBezTo>
                  <a:cubicBezTo>
                    <a:pt x="154" y="156"/>
                    <a:pt x="154" y="156"/>
                    <a:pt x="154" y="156"/>
                  </a:cubicBezTo>
                  <a:cubicBezTo>
                    <a:pt x="154" y="158"/>
                    <a:pt x="154" y="158"/>
                    <a:pt x="154" y="158"/>
                  </a:cubicBezTo>
                  <a:cubicBezTo>
                    <a:pt x="154" y="156"/>
                    <a:pt x="154" y="156"/>
                    <a:pt x="154" y="156"/>
                  </a:cubicBezTo>
                  <a:cubicBezTo>
                    <a:pt x="154" y="154"/>
                    <a:pt x="154" y="154"/>
                    <a:pt x="154" y="154"/>
                  </a:cubicBezTo>
                  <a:cubicBezTo>
                    <a:pt x="154" y="152"/>
                    <a:pt x="154" y="152"/>
                    <a:pt x="154" y="152"/>
                  </a:cubicBezTo>
                  <a:cubicBezTo>
                    <a:pt x="155" y="150"/>
                    <a:pt x="155" y="150"/>
                    <a:pt x="155" y="150"/>
                  </a:cubicBezTo>
                  <a:cubicBezTo>
                    <a:pt x="155" y="150"/>
                    <a:pt x="155" y="150"/>
                    <a:pt x="155" y="150"/>
                  </a:cubicBezTo>
                  <a:cubicBezTo>
                    <a:pt x="155" y="151"/>
                    <a:pt x="155" y="151"/>
                    <a:pt x="155" y="151"/>
                  </a:cubicBezTo>
                  <a:cubicBezTo>
                    <a:pt x="155" y="151"/>
                    <a:pt x="155" y="151"/>
                    <a:pt x="155" y="151"/>
                  </a:cubicBezTo>
                  <a:cubicBezTo>
                    <a:pt x="155" y="152"/>
                    <a:pt x="155" y="152"/>
                    <a:pt x="155" y="152"/>
                  </a:cubicBezTo>
                  <a:cubicBezTo>
                    <a:pt x="155" y="152"/>
                    <a:pt x="155" y="152"/>
                    <a:pt x="155" y="152"/>
                  </a:cubicBezTo>
                  <a:cubicBezTo>
                    <a:pt x="156" y="152"/>
                    <a:pt x="156" y="152"/>
                    <a:pt x="156" y="152"/>
                  </a:cubicBezTo>
                  <a:cubicBezTo>
                    <a:pt x="156" y="152"/>
                    <a:pt x="156" y="152"/>
                    <a:pt x="156" y="152"/>
                  </a:cubicBezTo>
                  <a:cubicBezTo>
                    <a:pt x="157" y="151"/>
                    <a:pt x="157" y="151"/>
                    <a:pt x="157" y="151"/>
                  </a:cubicBezTo>
                  <a:cubicBezTo>
                    <a:pt x="157" y="151"/>
                    <a:pt x="157" y="151"/>
                    <a:pt x="157" y="151"/>
                  </a:cubicBezTo>
                  <a:cubicBezTo>
                    <a:pt x="156" y="150"/>
                    <a:pt x="156" y="150"/>
                    <a:pt x="156" y="150"/>
                  </a:cubicBezTo>
                  <a:cubicBezTo>
                    <a:pt x="156" y="149"/>
                    <a:pt x="156" y="149"/>
                    <a:pt x="156" y="149"/>
                  </a:cubicBezTo>
                  <a:cubicBezTo>
                    <a:pt x="157" y="149"/>
                    <a:pt x="157" y="149"/>
                    <a:pt x="157" y="149"/>
                  </a:cubicBezTo>
                  <a:cubicBezTo>
                    <a:pt x="157" y="149"/>
                    <a:pt x="157" y="149"/>
                    <a:pt x="157" y="149"/>
                  </a:cubicBezTo>
                  <a:cubicBezTo>
                    <a:pt x="156" y="148"/>
                    <a:pt x="156" y="148"/>
                    <a:pt x="156" y="148"/>
                  </a:cubicBezTo>
                  <a:cubicBezTo>
                    <a:pt x="156" y="148"/>
                    <a:pt x="156" y="148"/>
                    <a:pt x="156" y="148"/>
                  </a:cubicBezTo>
                  <a:cubicBezTo>
                    <a:pt x="157" y="146"/>
                    <a:pt x="157" y="146"/>
                    <a:pt x="157" y="146"/>
                  </a:cubicBezTo>
                  <a:cubicBezTo>
                    <a:pt x="157" y="144"/>
                    <a:pt x="157" y="144"/>
                    <a:pt x="157" y="144"/>
                  </a:cubicBezTo>
                  <a:cubicBezTo>
                    <a:pt x="157" y="144"/>
                    <a:pt x="157" y="144"/>
                    <a:pt x="157" y="144"/>
                  </a:cubicBezTo>
                  <a:cubicBezTo>
                    <a:pt x="157" y="143"/>
                    <a:pt x="157" y="143"/>
                    <a:pt x="157" y="143"/>
                  </a:cubicBezTo>
                  <a:cubicBezTo>
                    <a:pt x="158" y="143"/>
                    <a:pt x="158" y="143"/>
                    <a:pt x="158" y="143"/>
                  </a:cubicBezTo>
                  <a:cubicBezTo>
                    <a:pt x="159" y="142"/>
                    <a:pt x="159" y="142"/>
                    <a:pt x="159" y="142"/>
                  </a:cubicBezTo>
                  <a:cubicBezTo>
                    <a:pt x="159" y="142"/>
                    <a:pt x="159" y="142"/>
                    <a:pt x="159" y="142"/>
                  </a:cubicBezTo>
                  <a:cubicBezTo>
                    <a:pt x="160" y="142"/>
                    <a:pt x="160" y="142"/>
                    <a:pt x="160" y="142"/>
                  </a:cubicBezTo>
                  <a:cubicBezTo>
                    <a:pt x="160" y="142"/>
                    <a:pt x="160" y="142"/>
                    <a:pt x="160" y="142"/>
                  </a:cubicBezTo>
                  <a:cubicBezTo>
                    <a:pt x="161" y="142"/>
                    <a:pt x="161" y="142"/>
                    <a:pt x="161" y="142"/>
                  </a:cubicBezTo>
                  <a:cubicBezTo>
                    <a:pt x="161" y="142"/>
                    <a:pt x="161" y="142"/>
                    <a:pt x="161" y="142"/>
                  </a:cubicBezTo>
                  <a:cubicBezTo>
                    <a:pt x="162" y="141"/>
                    <a:pt x="162" y="141"/>
                    <a:pt x="162" y="141"/>
                  </a:cubicBezTo>
                  <a:cubicBezTo>
                    <a:pt x="162" y="141"/>
                    <a:pt x="162" y="141"/>
                    <a:pt x="162" y="141"/>
                  </a:cubicBezTo>
                  <a:cubicBezTo>
                    <a:pt x="162" y="142"/>
                    <a:pt x="162" y="142"/>
                    <a:pt x="162" y="142"/>
                  </a:cubicBezTo>
                  <a:cubicBezTo>
                    <a:pt x="163" y="141"/>
                    <a:pt x="163" y="141"/>
                    <a:pt x="163" y="141"/>
                  </a:cubicBezTo>
                  <a:cubicBezTo>
                    <a:pt x="164" y="141"/>
                    <a:pt x="164" y="141"/>
                    <a:pt x="164" y="141"/>
                  </a:cubicBezTo>
                  <a:cubicBezTo>
                    <a:pt x="164" y="140"/>
                    <a:pt x="164" y="140"/>
                    <a:pt x="164" y="140"/>
                  </a:cubicBezTo>
                  <a:cubicBezTo>
                    <a:pt x="164" y="140"/>
                    <a:pt x="164" y="140"/>
                    <a:pt x="164" y="140"/>
                  </a:cubicBezTo>
                  <a:cubicBezTo>
                    <a:pt x="165" y="141"/>
                    <a:pt x="165" y="141"/>
                    <a:pt x="165" y="141"/>
                  </a:cubicBezTo>
                  <a:cubicBezTo>
                    <a:pt x="165" y="141"/>
                    <a:pt x="165" y="141"/>
                    <a:pt x="165" y="141"/>
                  </a:cubicBezTo>
                  <a:cubicBezTo>
                    <a:pt x="165" y="142"/>
                    <a:pt x="165" y="142"/>
                    <a:pt x="165" y="142"/>
                  </a:cubicBezTo>
                  <a:cubicBezTo>
                    <a:pt x="165" y="141"/>
                    <a:pt x="165" y="141"/>
                    <a:pt x="165" y="141"/>
                  </a:cubicBezTo>
                  <a:cubicBezTo>
                    <a:pt x="165" y="140"/>
                    <a:pt x="165" y="140"/>
                    <a:pt x="165" y="140"/>
                  </a:cubicBezTo>
                  <a:cubicBezTo>
                    <a:pt x="166" y="139"/>
                    <a:pt x="166" y="139"/>
                    <a:pt x="166" y="139"/>
                  </a:cubicBezTo>
                  <a:cubicBezTo>
                    <a:pt x="166" y="139"/>
                    <a:pt x="166" y="139"/>
                    <a:pt x="166" y="139"/>
                  </a:cubicBezTo>
                  <a:cubicBezTo>
                    <a:pt x="167" y="139"/>
                    <a:pt x="167" y="139"/>
                    <a:pt x="167" y="139"/>
                  </a:cubicBezTo>
                  <a:cubicBezTo>
                    <a:pt x="168" y="139"/>
                    <a:pt x="168" y="139"/>
                    <a:pt x="168" y="139"/>
                  </a:cubicBezTo>
                  <a:cubicBezTo>
                    <a:pt x="168" y="139"/>
                    <a:pt x="168" y="139"/>
                    <a:pt x="168" y="139"/>
                  </a:cubicBezTo>
                  <a:cubicBezTo>
                    <a:pt x="169" y="139"/>
                    <a:pt x="169" y="139"/>
                    <a:pt x="169" y="139"/>
                  </a:cubicBezTo>
                  <a:cubicBezTo>
                    <a:pt x="170" y="138"/>
                    <a:pt x="170" y="138"/>
                    <a:pt x="170" y="138"/>
                  </a:cubicBezTo>
                  <a:cubicBezTo>
                    <a:pt x="169" y="138"/>
                    <a:pt x="169" y="138"/>
                    <a:pt x="169" y="138"/>
                  </a:cubicBezTo>
                  <a:cubicBezTo>
                    <a:pt x="170" y="137"/>
                    <a:pt x="170" y="137"/>
                    <a:pt x="170" y="137"/>
                  </a:cubicBezTo>
                  <a:cubicBezTo>
                    <a:pt x="169" y="137"/>
                    <a:pt x="169" y="137"/>
                    <a:pt x="169" y="137"/>
                  </a:cubicBezTo>
                  <a:cubicBezTo>
                    <a:pt x="169" y="137"/>
                    <a:pt x="169" y="137"/>
                    <a:pt x="169" y="137"/>
                  </a:cubicBezTo>
                  <a:cubicBezTo>
                    <a:pt x="168" y="137"/>
                    <a:pt x="168" y="137"/>
                    <a:pt x="168" y="137"/>
                  </a:cubicBezTo>
                  <a:cubicBezTo>
                    <a:pt x="166" y="138"/>
                    <a:pt x="166" y="138"/>
                    <a:pt x="166" y="138"/>
                  </a:cubicBezTo>
                  <a:cubicBezTo>
                    <a:pt x="166" y="138"/>
                    <a:pt x="166" y="138"/>
                    <a:pt x="166" y="138"/>
                  </a:cubicBezTo>
                  <a:cubicBezTo>
                    <a:pt x="166" y="138"/>
                    <a:pt x="166" y="138"/>
                    <a:pt x="166" y="138"/>
                  </a:cubicBezTo>
                  <a:cubicBezTo>
                    <a:pt x="165" y="138"/>
                    <a:pt x="165" y="138"/>
                    <a:pt x="165" y="138"/>
                  </a:cubicBezTo>
                  <a:cubicBezTo>
                    <a:pt x="165" y="139"/>
                    <a:pt x="165" y="139"/>
                    <a:pt x="165" y="139"/>
                  </a:cubicBezTo>
                  <a:cubicBezTo>
                    <a:pt x="165" y="139"/>
                    <a:pt x="165" y="139"/>
                    <a:pt x="165" y="139"/>
                  </a:cubicBezTo>
                  <a:cubicBezTo>
                    <a:pt x="164" y="138"/>
                    <a:pt x="164" y="138"/>
                    <a:pt x="164" y="138"/>
                  </a:cubicBezTo>
                  <a:cubicBezTo>
                    <a:pt x="164" y="138"/>
                    <a:pt x="164" y="138"/>
                    <a:pt x="164" y="138"/>
                  </a:cubicBezTo>
                  <a:cubicBezTo>
                    <a:pt x="164" y="138"/>
                    <a:pt x="164" y="138"/>
                    <a:pt x="164" y="138"/>
                  </a:cubicBezTo>
                  <a:cubicBezTo>
                    <a:pt x="163" y="139"/>
                    <a:pt x="163" y="139"/>
                    <a:pt x="163" y="139"/>
                  </a:cubicBezTo>
                  <a:cubicBezTo>
                    <a:pt x="163" y="139"/>
                    <a:pt x="163" y="139"/>
                    <a:pt x="163" y="139"/>
                  </a:cubicBezTo>
                  <a:cubicBezTo>
                    <a:pt x="162" y="138"/>
                    <a:pt x="162" y="138"/>
                    <a:pt x="162" y="138"/>
                  </a:cubicBezTo>
                  <a:cubicBezTo>
                    <a:pt x="161" y="138"/>
                    <a:pt x="161" y="138"/>
                    <a:pt x="161" y="138"/>
                  </a:cubicBezTo>
                  <a:cubicBezTo>
                    <a:pt x="161" y="138"/>
                    <a:pt x="161" y="138"/>
                    <a:pt x="161" y="138"/>
                  </a:cubicBezTo>
                  <a:cubicBezTo>
                    <a:pt x="161" y="138"/>
                    <a:pt x="161" y="138"/>
                    <a:pt x="161" y="138"/>
                  </a:cubicBezTo>
                  <a:cubicBezTo>
                    <a:pt x="161" y="139"/>
                    <a:pt x="161" y="139"/>
                    <a:pt x="161" y="139"/>
                  </a:cubicBezTo>
                  <a:cubicBezTo>
                    <a:pt x="161" y="139"/>
                    <a:pt x="161" y="139"/>
                    <a:pt x="161" y="139"/>
                  </a:cubicBezTo>
                  <a:cubicBezTo>
                    <a:pt x="161" y="140"/>
                    <a:pt x="161" y="140"/>
                    <a:pt x="161" y="140"/>
                  </a:cubicBezTo>
                  <a:cubicBezTo>
                    <a:pt x="160" y="140"/>
                    <a:pt x="160" y="140"/>
                    <a:pt x="160" y="140"/>
                  </a:cubicBezTo>
                  <a:cubicBezTo>
                    <a:pt x="160" y="140"/>
                    <a:pt x="160" y="140"/>
                    <a:pt x="160" y="140"/>
                  </a:cubicBezTo>
                  <a:cubicBezTo>
                    <a:pt x="159" y="139"/>
                    <a:pt x="159" y="139"/>
                    <a:pt x="159" y="139"/>
                  </a:cubicBezTo>
                  <a:cubicBezTo>
                    <a:pt x="159" y="139"/>
                    <a:pt x="159" y="139"/>
                    <a:pt x="159" y="139"/>
                  </a:cubicBezTo>
                  <a:cubicBezTo>
                    <a:pt x="159" y="139"/>
                    <a:pt x="159" y="139"/>
                    <a:pt x="159" y="139"/>
                  </a:cubicBezTo>
                  <a:cubicBezTo>
                    <a:pt x="159" y="138"/>
                    <a:pt x="159" y="138"/>
                    <a:pt x="159" y="138"/>
                  </a:cubicBezTo>
                  <a:cubicBezTo>
                    <a:pt x="159" y="138"/>
                    <a:pt x="159" y="138"/>
                    <a:pt x="159" y="138"/>
                  </a:cubicBezTo>
                  <a:cubicBezTo>
                    <a:pt x="159" y="138"/>
                    <a:pt x="159" y="138"/>
                    <a:pt x="159" y="138"/>
                  </a:cubicBezTo>
                  <a:cubicBezTo>
                    <a:pt x="158" y="138"/>
                    <a:pt x="158" y="138"/>
                    <a:pt x="158" y="138"/>
                  </a:cubicBezTo>
                  <a:cubicBezTo>
                    <a:pt x="158" y="137"/>
                    <a:pt x="158" y="137"/>
                    <a:pt x="158" y="137"/>
                  </a:cubicBezTo>
                  <a:cubicBezTo>
                    <a:pt x="159" y="137"/>
                    <a:pt x="159" y="137"/>
                    <a:pt x="159" y="137"/>
                  </a:cubicBezTo>
                  <a:cubicBezTo>
                    <a:pt x="160" y="135"/>
                    <a:pt x="160" y="135"/>
                    <a:pt x="160" y="135"/>
                  </a:cubicBezTo>
                  <a:cubicBezTo>
                    <a:pt x="161" y="135"/>
                    <a:pt x="161" y="135"/>
                    <a:pt x="161" y="135"/>
                  </a:cubicBezTo>
                  <a:cubicBezTo>
                    <a:pt x="162" y="136"/>
                    <a:pt x="162" y="136"/>
                    <a:pt x="162" y="136"/>
                  </a:cubicBezTo>
                  <a:cubicBezTo>
                    <a:pt x="165" y="135"/>
                    <a:pt x="165" y="135"/>
                    <a:pt x="165" y="135"/>
                  </a:cubicBezTo>
                  <a:cubicBezTo>
                    <a:pt x="167" y="135"/>
                    <a:pt x="167" y="135"/>
                    <a:pt x="167" y="135"/>
                  </a:cubicBezTo>
                  <a:cubicBezTo>
                    <a:pt x="168" y="135"/>
                    <a:pt x="168" y="135"/>
                    <a:pt x="168" y="135"/>
                  </a:cubicBezTo>
                  <a:cubicBezTo>
                    <a:pt x="169" y="135"/>
                    <a:pt x="169" y="135"/>
                    <a:pt x="169" y="135"/>
                  </a:cubicBezTo>
                  <a:cubicBezTo>
                    <a:pt x="170" y="135"/>
                    <a:pt x="170" y="135"/>
                    <a:pt x="170" y="135"/>
                  </a:cubicBezTo>
                  <a:cubicBezTo>
                    <a:pt x="170" y="136"/>
                    <a:pt x="170" y="136"/>
                    <a:pt x="170" y="136"/>
                  </a:cubicBezTo>
                  <a:cubicBezTo>
                    <a:pt x="170" y="136"/>
                    <a:pt x="170" y="136"/>
                    <a:pt x="170" y="136"/>
                  </a:cubicBezTo>
                  <a:cubicBezTo>
                    <a:pt x="171" y="136"/>
                    <a:pt x="171" y="136"/>
                    <a:pt x="171" y="136"/>
                  </a:cubicBezTo>
                  <a:cubicBezTo>
                    <a:pt x="171" y="138"/>
                    <a:pt x="171" y="138"/>
                    <a:pt x="171" y="138"/>
                  </a:cubicBezTo>
                  <a:cubicBezTo>
                    <a:pt x="170" y="138"/>
                    <a:pt x="170" y="138"/>
                    <a:pt x="170" y="138"/>
                  </a:cubicBezTo>
                  <a:cubicBezTo>
                    <a:pt x="171" y="139"/>
                    <a:pt x="171" y="139"/>
                    <a:pt x="171" y="139"/>
                  </a:cubicBezTo>
                  <a:cubicBezTo>
                    <a:pt x="171" y="139"/>
                    <a:pt x="171" y="139"/>
                    <a:pt x="171" y="139"/>
                  </a:cubicBezTo>
                  <a:cubicBezTo>
                    <a:pt x="170" y="139"/>
                    <a:pt x="170" y="139"/>
                    <a:pt x="170" y="139"/>
                  </a:cubicBezTo>
                  <a:cubicBezTo>
                    <a:pt x="170" y="140"/>
                    <a:pt x="170" y="140"/>
                    <a:pt x="170" y="140"/>
                  </a:cubicBezTo>
                  <a:cubicBezTo>
                    <a:pt x="170" y="140"/>
                    <a:pt x="170" y="140"/>
                    <a:pt x="170" y="140"/>
                  </a:cubicBezTo>
                  <a:cubicBezTo>
                    <a:pt x="171" y="141"/>
                    <a:pt x="171" y="141"/>
                    <a:pt x="171" y="141"/>
                  </a:cubicBezTo>
                  <a:cubicBezTo>
                    <a:pt x="171" y="141"/>
                    <a:pt x="171" y="141"/>
                    <a:pt x="171" y="141"/>
                  </a:cubicBezTo>
                  <a:cubicBezTo>
                    <a:pt x="172" y="142"/>
                    <a:pt x="172" y="142"/>
                    <a:pt x="172" y="142"/>
                  </a:cubicBezTo>
                  <a:cubicBezTo>
                    <a:pt x="172" y="142"/>
                    <a:pt x="172" y="142"/>
                    <a:pt x="172" y="142"/>
                  </a:cubicBezTo>
                  <a:cubicBezTo>
                    <a:pt x="171" y="143"/>
                    <a:pt x="171" y="143"/>
                    <a:pt x="171" y="143"/>
                  </a:cubicBezTo>
                  <a:cubicBezTo>
                    <a:pt x="171" y="143"/>
                    <a:pt x="171" y="143"/>
                    <a:pt x="171" y="143"/>
                  </a:cubicBezTo>
                  <a:cubicBezTo>
                    <a:pt x="171" y="144"/>
                    <a:pt x="171" y="144"/>
                    <a:pt x="171" y="144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3" y="144"/>
                    <a:pt x="173" y="144"/>
                    <a:pt x="173" y="144"/>
                  </a:cubicBezTo>
                  <a:cubicBezTo>
                    <a:pt x="173" y="145"/>
                    <a:pt x="173" y="145"/>
                    <a:pt x="173" y="145"/>
                  </a:cubicBezTo>
                  <a:cubicBezTo>
                    <a:pt x="174" y="145"/>
                    <a:pt x="174" y="145"/>
                    <a:pt x="174" y="145"/>
                  </a:cubicBezTo>
                  <a:cubicBezTo>
                    <a:pt x="175" y="144"/>
                    <a:pt x="175" y="144"/>
                    <a:pt x="175" y="144"/>
                  </a:cubicBezTo>
                  <a:cubicBezTo>
                    <a:pt x="175" y="145"/>
                    <a:pt x="175" y="145"/>
                    <a:pt x="175" y="145"/>
                  </a:cubicBezTo>
                  <a:cubicBezTo>
                    <a:pt x="175" y="145"/>
                    <a:pt x="175" y="145"/>
                    <a:pt x="175" y="145"/>
                  </a:cubicBezTo>
                  <a:cubicBezTo>
                    <a:pt x="176" y="145"/>
                    <a:pt x="176" y="145"/>
                    <a:pt x="176" y="145"/>
                  </a:cubicBezTo>
                  <a:cubicBezTo>
                    <a:pt x="176" y="145"/>
                    <a:pt x="176" y="145"/>
                    <a:pt x="176" y="145"/>
                  </a:cubicBezTo>
                  <a:cubicBezTo>
                    <a:pt x="176" y="146"/>
                    <a:pt x="176" y="146"/>
                    <a:pt x="176" y="146"/>
                  </a:cubicBezTo>
                  <a:cubicBezTo>
                    <a:pt x="176" y="146"/>
                    <a:pt x="176" y="146"/>
                    <a:pt x="176" y="146"/>
                  </a:cubicBezTo>
                  <a:cubicBezTo>
                    <a:pt x="176" y="147"/>
                    <a:pt x="176" y="147"/>
                    <a:pt x="176" y="147"/>
                  </a:cubicBezTo>
                  <a:cubicBezTo>
                    <a:pt x="177" y="147"/>
                    <a:pt x="177" y="147"/>
                    <a:pt x="177" y="147"/>
                  </a:cubicBezTo>
                  <a:cubicBezTo>
                    <a:pt x="177" y="147"/>
                    <a:pt x="177" y="147"/>
                    <a:pt x="177" y="147"/>
                  </a:cubicBezTo>
                  <a:cubicBezTo>
                    <a:pt x="178" y="148"/>
                    <a:pt x="178" y="148"/>
                    <a:pt x="178" y="148"/>
                  </a:cubicBezTo>
                  <a:cubicBezTo>
                    <a:pt x="178" y="149"/>
                    <a:pt x="178" y="149"/>
                    <a:pt x="178" y="149"/>
                  </a:cubicBezTo>
                  <a:cubicBezTo>
                    <a:pt x="179" y="148"/>
                    <a:pt x="179" y="148"/>
                    <a:pt x="179" y="148"/>
                  </a:cubicBezTo>
                  <a:cubicBezTo>
                    <a:pt x="179" y="148"/>
                    <a:pt x="179" y="148"/>
                    <a:pt x="179" y="148"/>
                  </a:cubicBezTo>
                  <a:cubicBezTo>
                    <a:pt x="179" y="149"/>
                    <a:pt x="179" y="149"/>
                    <a:pt x="179" y="149"/>
                  </a:cubicBezTo>
                  <a:cubicBezTo>
                    <a:pt x="180" y="149"/>
                    <a:pt x="180" y="149"/>
                    <a:pt x="180" y="149"/>
                  </a:cubicBezTo>
                  <a:cubicBezTo>
                    <a:pt x="181" y="150"/>
                    <a:pt x="181" y="150"/>
                    <a:pt x="181" y="150"/>
                  </a:cubicBezTo>
                  <a:cubicBezTo>
                    <a:pt x="182" y="149"/>
                    <a:pt x="182" y="149"/>
                    <a:pt x="182" y="149"/>
                  </a:cubicBezTo>
                  <a:cubicBezTo>
                    <a:pt x="183" y="150"/>
                    <a:pt x="183" y="150"/>
                    <a:pt x="183" y="150"/>
                  </a:cubicBezTo>
                  <a:cubicBezTo>
                    <a:pt x="183" y="149"/>
                    <a:pt x="183" y="149"/>
                    <a:pt x="183" y="149"/>
                  </a:cubicBezTo>
                  <a:cubicBezTo>
                    <a:pt x="185" y="148"/>
                    <a:pt x="185" y="148"/>
                    <a:pt x="185" y="148"/>
                  </a:cubicBezTo>
                  <a:cubicBezTo>
                    <a:pt x="185" y="148"/>
                    <a:pt x="185" y="148"/>
                    <a:pt x="185" y="148"/>
                  </a:cubicBezTo>
                  <a:cubicBezTo>
                    <a:pt x="185" y="149"/>
                    <a:pt x="185" y="149"/>
                    <a:pt x="185" y="149"/>
                  </a:cubicBezTo>
                  <a:cubicBezTo>
                    <a:pt x="187" y="149"/>
                    <a:pt x="187" y="149"/>
                    <a:pt x="187" y="149"/>
                  </a:cubicBezTo>
                  <a:cubicBezTo>
                    <a:pt x="188" y="150"/>
                    <a:pt x="188" y="150"/>
                    <a:pt x="188" y="150"/>
                  </a:cubicBezTo>
                  <a:cubicBezTo>
                    <a:pt x="189" y="150"/>
                    <a:pt x="189" y="150"/>
                    <a:pt x="189" y="150"/>
                  </a:cubicBezTo>
                  <a:cubicBezTo>
                    <a:pt x="190" y="150"/>
                    <a:pt x="190" y="150"/>
                    <a:pt x="190" y="150"/>
                  </a:cubicBezTo>
                  <a:cubicBezTo>
                    <a:pt x="190" y="150"/>
                    <a:pt x="190" y="150"/>
                    <a:pt x="190" y="150"/>
                  </a:cubicBezTo>
                  <a:cubicBezTo>
                    <a:pt x="192" y="150"/>
                    <a:pt x="192" y="150"/>
                    <a:pt x="192" y="150"/>
                  </a:cubicBezTo>
                  <a:cubicBezTo>
                    <a:pt x="192" y="151"/>
                    <a:pt x="192" y="151"/>
                    <a:pt x="192" y="151"/>
                  </a:cubicBezTo>
                  <a:cubicBezTo>
                    <a:pt x="193" y="150"/>
                    <a:pt x="193" y="150"/>
                    <a:pt x="193" y="150"/>
                  </a:cubicBezTo>
                  <a:cubicBezTo>
                    <a:pt x="193" y="149"/>
                    <a:pt x="193" y="149"/>
                    <a:pt x="193" y="149"/>
                  </a:cubicBezTo>
                  <a:cubicBezTo>
                    <a:pt x="192" y="149"/>
                    <a:pt x="192" y="149"/>
                    <a:pt x="192" y="149"/>
                  </a:cubicBezTo>
                  <a:cubicBezTo>
                    <a:pt x="192" y="148"/>
                    <a:pt x="192" y="148"/>
                    <a:pt x="192" y="148"/>
                  </a:cubicBezTo>
                  <a:cubicBezTo>
                    <a:pt x="192" y="147"/>
                    <a:pt x="192" y="147"/>
                    <a:pt x="192" y="147"/>
                  </a:cubicBezTo>
                  <a:cubicBezTo>
                    <a:pt x="192" y="147"/>
                    <a:pt x="192" y="147"/>
                    <a:pt x="192" y="147"/>
                  </a:cubicBezTo>
                  <a:cubicBezTo>
                    <a:pt x="193" y="149"/>
                    <a:pt x="193" y="149"/>
                    <a:pt x="193" y="149"/>
                  </a:cubicBezTo>
                  <a:cubicBezTo>
                    <a:pt x="193" y="150"/>
                    <a:pt x="193" y="150"/>
                    <a:pt x="193" y="150"/>
                  </a:cubicBezTo>
                  <a:cubicBezTo>
                    <a:pt x="194" y="151"/>
                    <a:pt x="194" y="151"/>
                    <a:pt x="194" y="151"/>
                  </a:cubicBezTo>
                  <a:cubicBezTo>
                    <a:pt x="195" y="151"/>
                    <a:pt x="195" y="151"/>
                    <a:pt x="195" y="151"/>
                  </a:cubicBezTo>
                  <a:cubicBezTo>
                    <a:pt x="195" y="152"/>
                    <a:pt x="195" y="152"/>
                    <a:pt x="195" y="152"/>
                  </a:cubicBezTo>
                  <a:cubicBezTo>
                    <a:pt x="195" y="151"/>
                    <a:pt x="195" y="151"/>
                    <a:pt x="195" y="151"/>
                  </a:cubicBezTo>
                  <a:cubicBezTo>
                    <a:pt x="195" y="150"/>
                    <a:pt x="195" y="150"/>
                    <a:pt x="195" y="150"/>
                  </a:cubicBezTo>
                  <a:cubicBezTo>
                    <a:pt x="194" y="150"/>
                    <a:pt x="194" y="150"/>
                    <a:pt x="194" y="150"/>
                  </a:cubicBezTo>
                  <a:cubicBezTo>
                    <a:pt x="193" y="149"/>
                    <a:pt x="193" y="149"/>
                    <a:pt x="193" y="149"/>
                  </a:cubicBezTo>
                  <a:cubicBezTo>
                    <a:pt x="193" y="147"/>
                    <a:pt x="193" y="147"/>
                    <a:pt x="193" y="147"/>
                  </a:cubicBezTo>
                  <a:cubicBezTo>
                    <a:pt x="193" y="146"/>
                    <a:pt x="193" y="146"/>
                    <a:pt x="193" y="146"/>
                  </a:cubicBezTo>
                  <a:cubicBezTo>
                    <a:pt x="194" y="147"/>
                    <a:pt x="194" y="147"/>
                    <a:pt x="194" y="147"/>
                  </a:cubicBezTo>
                  <a:cubicBezTo>
                    <a:pt x="194" y="147"/>
                    <a:pt x="194" y="147"/>
                    <a:pt x="194" y="147"/>
                  </a:cubicBezTo>
                  <a:cubicBezTo>
                    <a:pt x="194" y="147"/>
                    <a:pt x="194" y="147"/>
                    <a:pt x="194" y="147"/>
                  </a:cubicBezTo>
                  <a:cubicBezTo>
                    <a:pt x="194" y="147"/>
                    <a:pt x="194" y="147"/>
                    <a:pt x="194" y="147"/>
                  </a:cubicBezTo>
                  <a:cubicBezTo>
                    <a:pt x="194" y="146"/>
                    <a:pt x="194" y="146"/>
                    <a:pt x="194" y="146"/>
                  </a:cubicBezTo>
                  <a:cubicBezTo>
                    <a:pt x="194" y="146"/>
                    <a:pt x="194" y="146"/>
                    <a:pt x="194" y="146"/>
                  </a:cubicBezTo>
                  <a:cubicBezTo>
                    <a:pt x="194" y="145"/>
                    <a:pt x="194" y="145"/>
                    <a:pt x="194" y="145"/>
                  </a:cubicBezTo>
                  <a:cubicBezTo>
                    <a:pt x="194" y="145"/>
                    <a:pt x="194" y="145"/>
                    <a:pt x="194" y="145"/>
                  </a:cubicBezTo>
                  <a:cubicBezTo>
                    <a:pt x="194" y="144"/>
                    <a:pt x="194" y="144"/>
                    <a:pt x="194" y="144"/>
                  </a:cubicBezTo>
                  <a:cubicBezTo>
                    <a:pt x="195" y="144"/>
                    <a:pt x="195" y="144"/>
                    <a:pt x="195" y="144"/>
                  </a:cubicBezTo>
                  <a:cubicBezTo>
                    <a:pt x="195" y="145"/>
                    <a:pt x="195" y="145"/>
                    <a:pt x="195" y="145"/>
                  </a:cubicBezTo>
                  <a:cubicBezTo>
                    <a:pt x="195" y="146"/>
                    <a:pt x="195" y="146"/>
                    <a:pt x="195" y="146"/>
                  </a:cubicBezTo>
                  <a:cubicBezTo>
                    <a:pt x="196" y="146"/>
                    <a:pt x="196" y="146"/>
                    <a:pt x="196" y="146"/>
                  </a:cubicBezTo>
                  <a:cubicBezTo>
                    <a:pt x="196" y="145"/>
                    <a:pt x="196" y="145"/>
                    <a:pt x="196" y="145"/>
                  </a:cubicBezTo>
                  <a:cubicBezTo>
                    <a:pt x="197" y="145"/>
                    <a:pt x="197" y="145"/>
                    <a:pt x="197" y="145"/>
                  </a:cubicBezTo>
                  <a:cubicBezTo>
                    <a:pt x="197" y="144"/>
                    <a:pt x="197" y="144"/>
                    <a:pt x="197" y="144"/>
                  </a:cubicBezTo>
                  <a:cubicBezTo>
                    <a:pt x="198" y="144"/>
                    <a:pt x="198" y="144"/>
                    <a:pt x="198" y="144"/>
                  </a:cubicBezTo>
                  <a:cubicBezTo>
                    <a:pt x="198" y="145"/>
                    <a:pt x="198" y="145"/>
                    <a:pt x="198" y="145"/>
                  </a:cubicBezTo>
                  <a:cubicBezTo>
                    <a:pt x="198" y="145"/>
                    <a:pt x="198" y="145"/>
                    <a:pt x="198" y="145"/>
                  </a:cubicBezTo>
                  <a:cubicBezTo>
                    <a:pt x="198" y="146"/>
                    <a:pt x="198" y="146"/>
                    <a:pt x="198" y="146"/>
                  </a:cubicBezTo>
                  <a:cubicBezTo>
                    <a:pt x="198" y="145"/>
                    <a:pt x="198" y="145"/>
                    <a:pt x="198" y="145"/>
                  </a:cubicBezTo>
                  <a:cubicBezTo>
                    <a:pt x="199" y="145"/>
                    <a:pt x="199" y="145"/>
                    <a:pt x="199" y="145"/>
                  </a:cubicBezTo>
                  <a:cubicBezTo>
                    <a:pt x="199" y="146"/>
                    <a:pt x="199" y="146"/>
                    <a:pt x="199" y="146"/>
                  </a:cubicBezTo>
                  <a:cubicBezTo>
                    <a:pt x="199" y="147"/>
                    <a:pt x="199" y="147"/>
                    <a:pt x="199" y="147"/>
                  </a:cubicBezTo>
                  <a:cubicBezTo>
                    <a:pt x="199" y="147"/>
                    <a:pt x="199" y="147"/>
                    <a:pt x="199" y="147"/>
                  </a:cubicBezTo>
                  <a:cubicBezTo>
                    <a:pt x="199" y="148"/>
                    <a:pt x="199" y="148"/>
                    <a:pt x="199" y="148"/>
                  </a:cubicBezTo>
                  <a:cubicBezTo>
                    <a:pt x="200" y="147"/>
                    <a:pt x="200" y="147"/>
                    <a:pt x="200" y="147"/>
                  </a:cubicBezTo>
                  <a:cubicBezTo>
                    <a:pt x="201" y="148"/>
                    <a:pt x="201" y="148"/>
                    <a:pt x="201" y="148"/>
                  </a:cubicBezTo>
                  <a:cubicBezTo>
                    <a:pt x="200" y="148"/>
                    <a:pt x="200" y="148"/>
                    <a:pt x="200" y="148"/>
                  </a:cubicBezTo>
                  <a:cubicBezTo>
                    <a:pt x="199" y="149"/>
                    <a:pt x="199" y="149"/>
                    <a:pt x="199" y="149"/>
                  </a:cubicBezTo>
                  <a:cubicBezTo>
                    <a:pt x="199" y="149"/>
                    <a:pt x="199" y="149"/>
                    <a:pt x="199" y="149"/>
                  </a:cubicBezTo>
                  <a:cubicBezTo>
                    <a:pt x="200" y="149"/>
                    <a:pt x="200" y="149"/>
                    <a:pt x="200" y="149"/>
                  </a:cubicBezTo>
                  <a:cubicBezTo>
                    <a:pt x="201" y="149"/>
                    <a:pt x="201" y="149"/>
                    <a:pt x="201" y="149"/>
                  </a:cubicBezTo>
                  <a:cubicBezTo>
                    <a:pt x="201" y="148"/>
                    <a:pt x="201" y="148"/>
                    <a:pt x="201" y="148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2" y="149"/>
                    <a:pt x="202" y="149"/>
                    <a:pt x="202" y="149"/>
                  </a:cubicBezTo>
                  <a:cubicBezTo>
                    <a:pt x="202" y="150"/>
                    <a:pt x="202" y="150"/>
                    <a:pt x="202" y="150"/>
                  </a:cubicBezTo>
                  <a:cubicBezTo>
                    <a:pt x="201" y="150"/>
                    <a:pt x="201" y="150"/>
                    <a:pt x="201" y="150"/>
                  </a:cubicBezTo>
                  <a:cubicBezTo>
                    <a:pt x="201" y="151"/>
                    <a:pt x="201" y="151"/>
                    <a:pt x="201" y="151"/>
                  </a:cubicBezTo>
                  <a:cubicBezTo>
                    <a:pt x="199" y="152"/>
                    <a:pt x="199" y="152"/>
                    <a:pt x="199" y="152"/>
                  </a:cubicBezTo>
                  <a:cubicBezTo>
                    <a:pt x="199" y="152"/>
                    <a:pt x="199" y="152"/>
                    <a:pt x="199" y="152"/>
                  </a:cubicBezTo>
                  <a:cubicBezTo>
                    <a:pt x="199" y="153"/>
                    <a:pt x="199" y="153"/>
                    <a:pt x="199" y="153"/>
                  </a:cubicBezTo>
                  <a:cubicBezTo>
                    <a:pt x="199" y="152"/>
                    <a:pt x="199" y="152"/>
                    <a:pt x="199" y="152"/>
                  </a:cubicBezTo>
                  <a:cubicBezTo>
                    <a:pt x="198" y="153"/>
                    <a:pt x="198" y="153"/>
                    <a:pt x="198" y="153"/>
                  </a:cubicBezTo>
                  <a:cubicBezTo>
                    <a:pt x="198" y="154"/>
                    <a:pt x="198" y="154"/>
                    <a:pt x="198" y="154"/>
                  </a:cubicBezTo>
                  <a:cubicBezTo>
                    <a:pt x="198" y="155"/>
                    <a:pt x="198" y="155"/>
                    <a:pt x="198" y="155"/>
                  </a:cubicBezTo>
                  <a:cubicBezTo>
                    <a:pt x="199" y="154"/>
                    <a:pt x="199" y="154"/>
                    <a:pt x="199" y="154"/>
                  </a:cubicBezTo>
                  <a:cubicBezTo>
                    <a:pt x="199" y="154"/>
                    <a:pt x="199" y="154"/>
                    <a:pt x="199" y="154"/>
                  </a:cubicBezTo>
                  <a:cubicBezTo>
                    <a:pt x="199" y="155"/>
                    <a:pt x="199" y="155"/>
                    <a:pt x="199" y="155"/>
                  </a:cubicBezTo>
                  <a:cubicBezTo>
                    <a:pt x="198" y="156"/>
                    <a:pt x="198" y="156"/>
                    <a:pt x="198" y="156"/>
                  </a:cubicBezTo>
                  <a:cubicBezTo>
                    <a:pt x="198" y="156"/>
                    <a:pt x="198" y="156"/>
                    <a:pt x="198" y="156"/>
                  </a:cubicBezTo>
                  <a:cubicBezTo>
                    <a:pt x="199" y="156"/>
                    <a:pt x="199" y="156"/>
                    <a:pt x="199" y="156"/>
                  </a:cubicBezTo>
                  <a:cubicBezTo>
                    <a:pt x="200" y="155"/>
                    <a:pt x="200" y="155"/>
                    <a:pt x="200" y="155"/>
                  </a:cubicBezTo>
                  <a:cubicBezTo>
                    <a:pt x="201" y="155"/>
                    <a:pt x="201" y="155"/>
                    <a:pt x="201" y="155"/>
                  </a:cubicBezTo>
                  <a:cubicBezTo>
                    <a:pt x="200" y="156"/>
                    <a:pt x="200" y="156"/>
                    <a:pt x="200" y="156"/>
                  </a:cubicBezTo>
                  <a:cubicBezTo>
                    <a:pt x="200" y="157"/>
                    <a:pt x="200" y="157"/>
                    <a:pt x="200" y="157"/>
                  </a:cubicBezTo>
                  <a:cubicBezTo>
                    <a:pt x="200" y="157"/>
                    <a:pt x="200" y="157"/>
                    <a:pt x="200" y="157"/>
                  </a:cubicBezTo>
                  <a:cubicBezTo>
                    <a:pt x="201" y="156"/>
                    <a:pt x="201" y="156"/>
                    <a:pt x="201" y="156"/>
                  </a:cubicBezTo>
                  <a:cubicBezTo>
                    <a:pt x="200" y="157"/>
                    <a:pt x="200" y="157"/>
                    <a:pt x="200" y="157"/>
                  </a:cubicBezTo>
                  <a:cubicBezTo>
                    <a:pt x="200" y="158"/>
                    <a:pt x="200" y="158"/>
                    <a:pt x="200" y="158"/>
                  </a:cubicBezTo>
                  <a:cubicBezTo>
                    <a:pt x="200" y="159"/>
                    <a:pt x="200" y="159"/>
                    <a:pt x="200" y="159"/>
                  </a:cubicBezTo>
                  <a:cubicBezTo>
                    <a:pt x="199" y="158"/>
                    <a:pt x="199" y="158"/>
                    <a:pt x="199" y="158"/>
                  </a:cubicBezTo>
                  <a:cubicBezTo>
                    <a:pt x="198" y="157"/>
                    <a:pt x="198" y="157"/>
                    <a:pt x="198" y="157"/>
                  </a:cubicBezTo>
                  <a:cubicBezTo>
                    <a:pt x="197" y="158"/>
                    <a:pt x="197" y="158"/>
                    <a:pt x="197" y="158"/>
                  </a:cubicBezTo>
                  <a:cubicBezTo>
                    <a:pt x="197" y="157"/>
                    <a:pt x="197" y="157"/>
                    <a:pt x="197" y="157"/>
                  </a:cubicBezTo>
                  <a:cubicBezTo>
                    <a:pt x="197" y="157"/>
                    <a:pt x="197" y="157"/>
                    <a:pt x="197" y="157"/>
                  </a:cubicBezTo>
                  <a:cubicBezTo>
                    <a:pt x="196" y="158"/>
                    <a:pt x="196" y="158"/>
                    <a:pt x="196" y="158"/>
                  </a:cubicBezTo>
                  <a:cubicBezTo>
                    <a:pt x="197" y="159"/>
                    <a:pt x="197" y="159"/>
                    <a:pt x="197" y="159"/>
                  </a:cubicBezTo>
                  <a:cubicBezTo>
                    <a:pt x="197" y="160"/>
                    <a:pt x="197" y="160"/>
                    <a:pt x="197" y="160"/>
                  </a:cubicBezTo>
                  <a:cubicBezTo>
                    <a:pt x="197" y="162"/>
                    <a:pt x="197" y="162"/>
                    <a:pt x="197" y="162"/>
                  </a:cubicBezTo>
                  <a:cubicBezTo>
                    <a:pt x="198" y="160"/>
                    <a:pt x="198" y="160"/>
                    <a:pt x="198" y="160"/>
                  </a:cubicBezTo>
                  <a:cubicBezTo>
                    <a:pt x="197" y="159"/>
                    <a:pt x="197" y="159"/>
                    <a:pt x="197" y="159"/>
                  </a:cubicBezTo>
                  <a:cubicBezTo>
                    <a:pt x="198" y="158"/>
                    <a:pt x="198" y="158"/>
                    <a:pt x="198" y="158"/>
                  </a:cubicBezTo>
                  <a:cubicBezTo>
                    <a:pt x="198" y="159"/>
                    <a:pt x="198" y="159"/>
                    <a:pt x="198" y="159"/>
                  </a:cubicBezTo>
                  <a:cubicBezTo>
                    <a:pt x="199" y="159"/>
                    <a:pt x="199" y="159"/>
                    <a:pt x="199" y="159"/>
                  </a:cubicBezTo>
                  <a:cubicBezTo>
                    <a:pt x="200" y="159"/>
                    <a:pt x="200" y="159"/>
                    <a:pt x="200" y="159"/>
                  </a:cubicBezTo>
                  <a:cubicBezTo>
                    <a:pt x="201" y="159"/>
                    <a:pt x="201" y="159"/>
                    <a:pt x="201" y="159"/>
                  </a:cubicBezTo>
                  <a:cubicBezTo>
                    <a:pt x="201" y="158"/>
                    <a:pt x="201" y="158"/>
                    <a:pt x="201" y="158"/>
                  </a:cubicBezTo>
                  <a:cubicBezTo>
                    <a:pt x="202" y="158"/>
                    <a:pt x="202" y="158"/>
                    <a:pt x="202" y="158"/>
                  </a:cubicBezTo>
                  <a:cubicBezTo>
                    <a:pt x="203" y="157"/>
                    <a:pt x="203" y="157"/>
                    <a:pt x="203" y="157"/>
                  </a:cubicBezTo>
                  <a:cubicBezTo>
                    <a:pt x="204" y="157"/>
                    <a:pt x="204" y="157"/>
                    <a:pt x="204" y="157"/>
                  </a:cubicBezTo>
                  <a:cubicBezTo>
                    <a:pt x="204" y="156"/>
                    <a:pt x="204" y="156"/>
                    <a:pt x="204" y="156"/>
                  </a:cubicBezTo>
                  <a:cubicBezTo>
                    <a:pt x="203" y="157"/>
                    <a:pt x="203" y="157"/>
                    <a:pt x="203" y="157"/>
                  </a:cubicBezTo>
                  <a:cubicBezTo>
                    <a:pt x="203" y="156"/>
                    <a:pt x="203" y="156"/>
                    <a:pt x="203" y="156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1" y="157"/>
                    <a:pt x="201" y="157"/>
                    <a:pt x="201" y="157"/>
                  </a:cubicBezTo>
                  <a:cubicBezTo>
                    <a:pt x="202" y="156"/>
                    <a:pt x="202" y="156"/>
                    <a:pt x="202" y="156"/>
                  </a:cubicBezTo>
                  <a:cubicBezTo>
                    <a:pt x="202" y="156"/>
                    <a:pt x="202" y="156"/>
                    <a:pt x="202" y="156"/>
                  </a:cubicBezTo>
                  <a:cubicBezTo>
                    <a:pt x="202" y="155"/>
                    <a:pt x="202" y="155"/>
                    <a:pt x="202" y="155"/>
                  </a:cubicBezTo>
                  <a:cubicBezTo>
                    <a:pt x="202" y="155"/>
                    <a:pt x="202" y="155"/>
                    <a:pt x="202" y="155"/>
                  </a:cubicBezTo>
                  <a:cubicBezTo>
                    <a:pt x="203" y="154"/>
                    <a:pt x="203" y="154"/>
                    <a:pt x="203" y="154"/>
                  </a:cubicBezTo>
                  <a:cubicBezTo>
                    <a:pt x="202" y="153"/>
                    <a:pt x="202" y="153"/>
                    <a:pt x="202" y="153"/>
                  </a:cubicBezTo>
                  <a:cubicBezTo>
                    <a:pt x="202" y="153"/>
                    <a:pt x="202" y="153"/>
                    <a:pt x="202" y="153"/>
                  </a:cubicBezTo>
                  <a:cubicBezTo>
                    <a:pt x="202" y="152"/>
                    <a:pt x="202" y="152"/>
                    <a:pt x="202" y="152"/>
                  </a:cubicBezTo>
                  <a:cubicBezTo>
                    <a:pt x="203" y="151"/>
                    <a:pt x="203" y="151"/>
                    <a:pt x="203" y="151"/>
                  </a:cubicBezTo>
                  <a:cubicBezTo>
                    <a:pt x="203" y="150"/>
                    <a:pt x="203" y="150"/>
                    <a:pt x="203" y="150"/>
                  </a:cubicBezTo>
                  <a:cubicBezTo>
                    <a:pt x="204" y="150"/>
                    <a:pt x="204" y="150"/>
                    <a:pt x="204" y="150"/>
                  </a:cubicBezTo>
                  <a:cubicBezTo>
                    <a:pt x="205" y="150"/>
                    <a:pt x="205" y="150"/>
                    <a:pt x="205" y="150"/>
                  </a:cubicBezTo>
                  <a:cubicBezTo>
                    <a:pt x="204" y="150"/>
                    <a:pt x="204" y="150"/>
                    <a:pt x="204" y="150"/>
                  </a:cubicBezTo>
                  <a:cubicBezTo>
                    <a:pt x="205" y="150"/>
                    <a:pt x="205" y="150"/>
                    <a:pt x="205" y="150"/>
                  </a:cubicBezTo>
                  <a:cubicBezTo>
                    <a:pt x="205" y="150"/>
                    <a:pt x="205" y="150"/>
                    <a:pt x="205" y="150"/>
                  </a:cubicBezTo>
                  <a:cubicBezTo>
                    <a:pt x="206" y="150"/>
                    <a:pt x="206" y="150"/>
                    <a:pt x="206" y="150"/>
                  </a:cubicBezTo>
                  <a:cubicBezTo>
                    <a:pt x="206" y="150"/>
                    <a:pt x="206" y="150"/>
                    <a:pt x="206" y="150"/>
                  </a:cubicBezTo>
                  <a:cubicBezTo>
                    <a:pt x="206" y="150"/>
                    <a:pt x="206" y="150"/>
                    <a:pt x="206" y="150"/>
                  </a:cubicBezTo>
                  <a:cubicBezTo>
                    <a:pt x="207" y="150"/>
                    <a:pt x="207" y="150"/>
                    <a:pt x="207" y="150"/>
                  </a:cubicBezTo>
                  <a:cubicBezTo>
                    <a:pt x="207" y="150"/>
                    <a:pt x="207" y="150"/>
                    <a:pt x="207" y="150"/>
                  </a:cubicBezTo>
                  <a:cubicBezTo>
                    <a:pt x="209" y="149"/>
                    <a:pt x="209" y="149"/>
                    <a:pt x="209" y="149"/>
                  </a:cubicBezTo>
                  <a:cubicBezTo>
                    <a:pt x="210" y="148"/>
                    <a:pt x="210" y="148"/>
                    <a:pt x="210" y="148"/>
                  </a:cubicBezTo>
                  <a:cubicBezTo>
                    <a:pt x="210" y="148"/>
                    <a:pt x="210" y="148"/>
                    <a:pt x="210" y="148"/>
                  </a:cubicBezTo>
                  <a:cubicBezTo>
                    <a:pt x="210" y="148"/>
                    <a:pt x="210" y="148"/>
                    <a:pt x="210" y="148"/>
                  </a:cubicBezTo>
                  <a:cubicBezTo>
                    <a:pt x="211" y="147"/>
                    <a:pt x="211" y="147"/>
                    <a:pt x="211" y="147"/>
                  </a:cubicBezTo>
                  <a:cubicBezTo>
                    <a:pt x="212" y="147"/>
                    <a:pt x="212" y="147"/>
                    <a:pt x="212" y="147"/>
                  </a:cubicBezTo>
                  <a:cubicBezTo>
                    <a:pt x="213" y="146"/>
                    <a:pt x="213" y="146"/>
                    <a:pt x="213" y="146"/>
                  </a:cubicBezTo>
                  <a:cubicBezTo>
                    <a:pt x="213" y="146"/>
                    <a:pt x="213" y="146"/>
                    <a:pt x="213" y="146"/>
                  </a:cubicBezTo>
                  <a:cubicBezTo>
                    <a:pt x="213" y="144"/>
                    <a:pt x="213" y="144"/>
                    <a:pt x="213" y="144"/>
                  </a:cubicBezTo>
                  <a:cubicBezTo>
                    <a:pt x="214" y="144"/>
                    <a:pt x="214" y="144"/>
                    <a:pt x="214" y="144"/>
                  </a:cubicBezTo>
                  <a:cubicBezTo>
                    <a:pt x="214" y="143"/>
                    <a:pt x="214" y="143"/>
                    <a:pt x="214" y="143"/>
                  </a:cubicBezTo>
                  <a:cubicBezTo>
                    <a:pt x="214" y="142"/>
                    <a:pt x="214" y="142"/>
                    <a:pt x="214" y="142"/>
                  </a:cubicBezTo>
                  <a:cubicBezTo>
                    <a:pt x="213" y="143"/>
                    <a:pt x="213" y="143"/>
                    <a:pt x="213" y="143"/>
                  </a:cubicBezTo>
                  <a:cubicBezTo>
                    <a:pt x="212" y="143"/>
                    <a:pt x="212" y="143"/>
                    <a:pt x="212" y="143"/>
                  </a:cubicBezTo>
                  <a:cubicBezTo>
                    <a:pt x="213" y="143"/>
                    <a:pt x="213" y="143"/>
                    <a:pt x="213" y="143"/>
                  </a:cubicBezTo>
                  <a:cubicBezTo>
                    <a:pt x="212" y="144"/>
                    <a:pt x="212" y="144"/>
                    <a:pt x="212" y="144"/>
                  </a:cubicBezTo>
                  <a:cubicBezTo>
                    <a:pt x="211" y="144"/>
                    <a:pt x="211" y="144"/>
                    <a:pt x="211" y="144"/>
                  </a:cubicBezTo>
                  <a:cubicBezTo>
                    <a:pt x="211" y="144"/>
                    <a:pt x="211" y="144"/>
                    <a:pt x="211" y="144"/>
                  </a:cubicBezTo>
                  <a:cubicBezTo>
                    <a:pt x="210" y="144"/>
                    <a:pt x="210" y="144"/>
                    <a:pt x="210" y="144"/>
                  </a:cubicBezTo>
                  <a:cubicBezTo>
                    <a:pt x="210" y="143"/>
                    <a:pt x="210" y="143"/>
                    <a:pt x="210" y="143"/>
                  </a:cubicBezTo>
                  <a:cubicBezTo>
                    <a:pt x="211" y="142"/>
                    <a:pt x="211" y="142"/>
                    <a:pt x="211" y="142"/>
                  </a:cubicBezTo>
                  <a:cubicBezTo>
                    <a:pt x="211" y="142"/>
                    <a:pt x="211" y="142"/>
                    <a:pt x="211" y="142"/>
                  </a:cubicBezTo>
                  <a:cubicBezTo>
                    <a:pt x="212" y="142"/>
                    <a:pt x="212" y="142"/>
                    <a:pt x="212" y="142"/>
                  </a:cubicBezTo>
                  <a:cubicBezTo>
                    <a:pt x="213" y="141"/>
                    <a:pt x="213" y="141"/>
                    <a:pt x="213" y="141"/>
                  </a:cubicBezTo>
                  <a:cubicBezTo>
                    <a:pt x="213" y="141"/>
                    <a:pt x="213" y="141"/>
                    <a:pt x="213" y="141"/>
                  </a:cubicBezTo>
                  <a:cubicBezTo>
                    <a:pt x="213" y="140"/>
                    <a:pt x="213" y="140"/>
                    <a:pt x="213" y="140"/>
                  </a:cubicBezTo>
                  <a:cubicBezTo>
                    <a:pt x="213" y="140"/>
                    <a:pt x="213" y="140"/>
                    <a:pt x="213" y="140"/>
                  </a:cubicBezTo>
                  <a:cubicBezTo>
                    <a:pt x="214" y="139"/>
                    <a:pt x="214" y="139"/>
                    <a:pt x="214" y="139"/>
                  </a:cubicBezTo>
                  <a:cubicBezTo>
                    <a:pt x="215" y="140"/>
                    <a:pt x="215" y="140"/>
                    <a:pt x="215" y="140"/>
                  </a:cubicBezTo>
                  <a:cubicBezTo>
                    <a:pt x="215" y="140"/>
                    <a:pt x="215" y="140"/>
                    <a:pt x="215" y="140"/>
                  </a:cubicBezTo>
                  <a:cubicBezTo>
                    <a:pt x="214" y="141"/>
                    <a:pt x="214" y="141"/>
                    <a:pt x="214" y="141"/>
                  </a:cubicBezTo>
                  <a:cubicBezTo>
                    <a:pt x="215" y="141"/>
                    <a:pt x="215" y="141"/>
                    <a:pt x="215" y="141"/>
                  </a:cubicBezTo>
                  <a:cubicBezTo>
                    <a:pt x="216" y="141"/>
                    <a:pt x="216" y="141"/>
                    <a:pt x="216" y="141"/>
                  </a:cubicBezTo>
                  <a:cubicBezTo>
                    <a:pt x="216" y="139"/>
                    <a:pt x="216" y="139"/>
                    <a:pt x="216" y="139"/>
                  </a:cubicBezTo>
                  <a:cubicBezTo>
                    <a:pt x="216" y="139"/>
                    <a:pt x="216" y="139"/>
                    <a:pt x="216" y="139"/>
                  </a:cubicBezTo>
                  <a:cubicBezTo>
                    <a:pt x="215" y="138"/>
                    <a:pt x="215" y="138"/>
                    <a:pt x="215" y="138"/>
                  </a:cubicBezTo>
                  <a:cubicBezTo>
                    <a:pt x="215" y="138"/>
                    <a:pt x="215" y="138"/>
                    <a:pt x="215" y="138"/>
                  </a:cubicBezTo>
                  <a:cubicBezTo>
                    <a:pt x="214" y="138"/>
                    <a:pt x="214" y="138"/>
                    <a:pt x="214" y="138"/>
                  </a:cubicBezTo>
                  <a:cubicBezTo>
                    <a:pt x="213" y="138"/>
                    <a:pt x="213" y="138"/>
                    <a:pt x="213" y="138"/>
                  </a:cubicBezTo>
                  <a:cubicBezTo>
                    <a:pt x="212" y="137"/>
                    <a:pt x="212" y="137"/>
                    <a:pt x="212" y="137"/>
                  </a:cubicBezTo>
                  <a:cubicBezTo>
                    <a:pt x="213" y="136"/>
                    <a:pt x="213" y="136"/>
                    <a:pt x="213" y="136"/>
                  </a:cubicBezTo>
                  <a:cubicBezTo>
                    <a:pt x="212" y="137"/>
                    <a:pt x="212" y="137"/>
                    <a:pt x="212" y="137"/>
                  </a:cubicBezTo>
                  <a:cubicBezTo>
                    <a:pt x="212" y="137"/>
                    <a:pt x="212" y="137"/>
                    <a:pt x="212" y="137"/>
                  </a:cubicBezTo>
                  <a:cubicBezTo>
                    <a:pt x="211" y="136"/>
                    <a:pt x="211" y="136"/>
                    <a:pt x="211" y="136"/>
                  </a:cubicBezTo>
                  <a:cubicBezTo>
                    <a:pt x="210" y="135"/>
                    <a:pt x="210" y="135"/>
                    <a:pt x="210" y="135"/>
                  </a:cubicBezTo>
                  <a:cubicBezTo>
                    <a:pt x="210" y="134"/>
                    <a:pt x="210" y="134"/>
                    <a:pt x="210" y="134"/>
                  </a:cubicBezTo>
                  <a:cubicBezTo>
                    <a:pt x="210" y="134"/>
                    <a:pt x="210" y="134"/>
                    <a:pt x="210" y="134"/>
                  </a:cubicBezTo>
                  <a:cubicBezTo>
                    <a:pt x="209" y="134"/>
                    <a:pt x="209" y="134"/>
                    <a:pt x="209" y="134"/>
                  </a:cubicBezTo>
                  <a:cubicBezTo>
                    <a:pt x="209" y="134"/>
                    <a:pt x="209" y="134"/>
                    <a:pt x="209" y="134"/>
                  </a:cubicBezTo>
                  <a:cubicBezTo>
                    <a:pt x="209" y="133"/>
                    <a:pt x="209" y="133"/>
                    <a:pt x="209" y="133"/>
                  </a:cubicBezTo>
                  <a:cubicBezTo>
                    <a:pt x="209" y="133"/>
                    <a:pt x="209" y="133"/>
                    <a:pt x="209" y="133"/>
                  </a:cubicBezTo>
                  <a:cubicBezTo>
                    <a:pt x="209" y="132"/>
                    <a:pt x="209" y="132"/>
                    <a:pt x="209" y="132"/>
                  </a:cubicBezTo>
                  <a:cubicBezTo>
                    <a:pt x="209" y="131"/>
                    <a:pt x="209" y="131"/>
                    <a:pt x="209" y="131"/>
                  </a:cubicBezTo>
                  <a:cubicBezTo>
                    <a:pt x="209" y="129"/>
                    <a:pt x="209" y="129"/>
                    <a:pt x="209" y="129"/>
                  </a:cubicBezTo>
                  <a:cubicBezTo>
                    <a:pt x="209" y="129"/>
                    <a:pt x="209" y="129"/>
                    <a:pt x="209" y="129"/>
                  </a:cubicBezTo>
                  <a:cubicBezTo>
                    <a:pt x="211" y="128"/>
                    <a:pt x="211" y="128"/>
                    <a:pt x="211" y="128"/>
                  </a:cubicBezTo>
                  <a:cubicBezTo>
                    <a:pt x="212" y="127"/>
                    <a:pt x="212" y="127"/>
                    <a:pt x="212" y="127"/>
                  </a:cubicBezTo>
                  <a:cubicBezTo>
                    <a:pt x="212" y="127"/>
                    <a:pt x="212" y="127"/>
                    <a:pt x="212" y="127"/>
                  </a:cubicBezTo>
                  <a:cubicBezTo>
                    <a:pt x="212" y="127"/>
                    <a:pt x="212" y="127"/>
                    <a:pt x="212" y="127"/>
                  </a:cubicBezTo>
                  <a:cubicBezTo>
                    <a:pt x="213" y="127"/>
                    <a:pt x="213" y="127"/>
                    <a:pt x="213" y="127"/>
                  </a:cubicBezTo>
                  <a:cubicBezTo>
                    <a:pt x="213" y="126"/>
                    <a:pt x="213" y="126"/>
                    <a:pt x="213" y="126"/>
                  </a:cubicBezTo>
                  <a:cubicBezTo>
                    <a:pt x="213" y="126"/>
                    <a:pt x="213" y="126"/>
                    <a:pt x="213" y="126"/>
                  </a:cubicBezTo>
                  <a:cubicBezTo>
                    <a:pt x="212" y="126"/>
                    <a:pt x="212" y="126"/>
                    <a:pt x="212" y="126"/>
                  </a:cubicBezTo>
                  <a:cubicBezTo>
                    <a:pt x="212" y="126"/>
                    <a:pt x="212" y="126"/>
                    <a:pt x="212" y="126"/>
                  </a:cubicBezTo>
                  <a:cubicBezTo>
                    <a:pt x="212" y="126"/>
                    <a:pt x="212" y="126"/>
                    <a:pt x="212" y="126"/>
                  </a:cubicBezTo>
                  <a:cubicBezTo>
                    <a:pt x="211" y="125"/>
                    <a:pt x="211" y="125"/>
                    <a:pt x="211" y="125"/>
                  </a:cubicBezTo>
                  <a:cubicBezTo>
                    <a:pt x="211" y="124"/>
                    <a:pt x="211" y="124"/>
                    <a:pt x="211" y="124"/>
                  </a:cubicBezTo>
                  <a:cubicBezTo>
                    <a:pt x="213" y="123"/>
                    <a:pt x="213" y="123"/>
                    <a:pt x="213" y="123"/>
                  </a:cubicBezTo>
                  <a:cubicBezTo>
                    <a:pt x="213" y="122"/>
                    <a:pt x="213" y="122"/>
                    <a:pt x="213" y="122"/>
                  </a:cubicBezTo>
                  <a:cubicBezTo>
                    <a:pt x="214" y="121"/>
                    <a:pt x="214" y="121"/>
                    <a:pt x="214" y="121"/>
                  </a:cubicBezTo>
                  <a:cubicBezTo>
                    <a:pt x="214" y="120"/>
                    <a:pt x="214" y="120"/>
                    <a:pt x="214" y="120"/>
                  </a:cubicBezTo>
                  <a:cubicBezTo>
                    <a:pt x="215" y="120"/>
                    <a:pt x="215" y="120"/>
                    <a:pt x="215" y="120"/>
                  </a:cubicBezTo>
                  <a:cubicBezTo>
                    <a:pt x="216" y="119"/>
                    <a:pt x="216" y="119"/>
                    <a:pt x="216" y="119"/>
                  </a:cubicBezTo>
                  <a:cubicBezTo>
                    <a:pt x="217" y="119"/>
                    <a:pt x="217" y="119"/>
                    <a:pt x="217" y="119"/>
                  </a:cubicBezTo>
                  <a:cubicBezTo>
                    <a:pt x="217" y="119"/>
                    <a:pt x="217" y="119"/>
                    <a:pt x="217" y="119"/>
                  </a:cubicBezTo>
                  <a:cubicBezTo>
                    <a:pt x="217" y="120"/>
                    <a:pt x="217" y="120"/>
                    <a:pt x="217" y="120"/>
                  </a:cubicBezTo>
                  <a:cubicBezTo>
                    <a:pt x="217" y="121"/>
                    <a:pt x="217" y="121"/>
                    <a:pt x="217" y="121"/>
                  </a:cubicBezTo>
                  <a:cubicBezTo>
                    <a:pt x="217" y="121"/>
                    <a:pt x="217" y="121"/>
                    <a:pt x="217" y="121"/>
                  </a:cubicBezTo>
                  <a:cubicBezTo>
                    <a:pt x="218" y="121"/>
                    <a:pt x="218" y="121"/>
                    <a:pt x="218" y="121"/>
                  </a:cubicBezTo>
                  <a:cubicBezTo>
                    <a:pt x="218" y="120"/>
                    <a:pt x="218" y="120"/>
                    <a:pt x="218" y="120"/>
                  </a:cubicBezTo>
                  <a:cubicBezTo>
                    <a:pt x="219" y="119"/>
                    <a:pt x="219" y="119"/>
                    <a:pt x="219" y="119"/>
                  </a:cubicBezTo>
                  <a:cubicBezTo>
                    <a:pt x="219" y="119"/>
                    <a:pt x="219" y="119"/>
                    <a:pt x="219" y="119"/>
                  </a:cubicBezTo>
                  <a:cubicBezTo>
                    <a:pt x="219" y="119"/>
                    <a:pt x="219" y="119"/>
                    <a:pt x="219" y="119"/>
                  </a:cubicBezTo>
                  <a:cubicBezTo>
                    <a:pt x="218" y="118"/>
                    <a:pt x="218" y="118"/>
                    <a:pt x="218" y="118"/>
                  </a:cubicBezTo>
                  <a:cubicBezTo>
                    <a:pt x="217" y="118"/>
                    <a:pt x="217" y="118"/>
                    <a:pt x="217" y="118"/>
                  </a:cubicBezTo>
                  <a:cubicBezTo>
                    <a:pt x="218" y="117"/>
                    <a:pt x="218" y="117"/>
                    <a:pt x="218" y="117"/>
                  </a:cubicBezTo>
                  <a:cubicBezTo>
                    <a:pt x="219" y="117"/>
                    <a:pt x="219" y="117"/>
                    <a:pt x="219" y="117"/>
                  </a:cubicBezTo>
                  <a:cubicBezTo>
                    <a:pt x="220" y="116"/>
                    <a:pt x="220" y="116"/>
                    <a:pt x="220" y="116"/>
                  </a:cubicBezTo>
                  <a:cubicBezTo>
                    <a:pt x="221" y="116"/>
                    <a:pt x="221" y="116"/>
                    <a:pt x="221" y="116"/>
                  </a:cubicBezTo>
                  <a:cubicBezTo>
                    <a:pt x="221" y="115"/>
                    <a:pt x="221" y="115"/>
                    <a:pt x="221" y="115"/>
                  </a:cubicBezTo>
                  <a:cubicBezTo>
                    <a:pt x="221" y="115"/>
                    <a:pt x="221" y="115"/>
                    <a:pt x="221" y="115"/>
                  </a:cubicBezTo>
                  <a:cubicBezTo>
                    <a:pt x="222" y="115"/>
                    <a:pt x="222" y="115"/>
                    <a:pt x="222" y="115"/>
                  </a:cubicBezTo>
                  <a:cubicBezTo>
                    <a:pt x="224" y="115"/>
                    <a:pt x="224" y="115"/>
                    <a:pt x="224" y="115"/>
                  </a:cubicBezTo>
                  <a:cubicBezTo>
                    <a:pt x="224" y="116"/>
                    <a:pt x="224" y="116"/>
                    <a:pt x="224" y="116"/>
                  </a:cubicBezTo>
                  <a:cubicBezTo>
                    <a:pt x="224" y="116"/>
                    <a:pt x="224" y="116"/>
                    <a:pt x="224" y="116"/>
                  </a:cubicBezTo>
                  <a:cubicBezTo>
                    <a:pt x="224" y="117"/>
                    <a:pt x="224" y="117"/>
                    <a:pt x="224" y="117"/>
                  </a:cubicBezTo>
                  <a:cubicBezTo>
                    <a:pt x="225" y="117"/>
                    <a:pt x="225" y="117"/>
                    <a:pt x="225" y="117"/>
                  </a:cubicBezTo>
                  <a:cubicBezTo>
                    <a:pt x="226" y="118"/>
                    <a:pt x="226" y="118"/>
                    <a:pt x="226" y="118"/>
                  </a:cubicBezTo>
                  <a:cubicBezTo>
                    <a:pt x="225" y="118"/>
                    <a:pt x="225" y="118"/>
                    <a:pt x="225" y="118"/>
                  </a:cubicBezTo>
                  <a:cubicBezTo>
                    <a:pt x="225" y="119"/>
                    <a:pt x="225" y="119"/>
                    <a:pt x="225" y="119"/>
                  </a:cubicBezTo>
                  <a:cubicBezTo>
                    <a:pt x="225" y="119"/>
                    <a:pt x="225" y="119"/>
                    <a:pt x="225" y="119"/>
                  </a:cubicBezTo>
                  <a:cubicBezTo>
                    <a:pt x="225" y="120"/>
                    <a:pt x="225" y="120"/>
                    <a:pt x="225" y="120"/>
                  </a:cubicBezTo>
                  <a:cubicBezTo>
                    <a:pt x="226" y="121"/>
                    <a:pt x="226" y="121"/>
                    <a:pt x="226" y="121"/>
                  </a:cubicBezTo>
                  <a:cubicBezTo>
                    <a:pt x="226" y="121"/>
                    <a:pt x="226" y="121"/>
                    <a:pt x="226" y="121"/>
                  </a:cubicBezTo>
                  <a:cubicBezTo>
                    <a:pt x="226" y="123"/>
                    <a:pt x="226" y="123"/>
                    <a:pt x="226" y="123"/>
                  </a:cubicBezTo>
                  <a:cubicBezTo>
                    <a:pt x="226" y="123"/>
                    <a:pt x="226" y="123"/>
                    <a:pt x="226" y="123"/>
                  </a:cubicBezTo>
                  <a:cubicBezTo>
                    <a:pt x="226" y="123"/>
                    <a:pt x="226" y="123"/>
                    <a:pt x="226" y="123"/>
                  </a:cubicBezTo>
                  <a:cubicBezTo>
                    <a:pt x="226" y="124"/>
                    <a:pt x="226" y="124"/>
                    <a:pt x="226" y="124"/>
                  </a:cubicBezTo>
                  <a:cubicBezTo>
                    <a:pt x="226" y="125"/>
                    <a:pt x="226" y="125"/>
                    <a:pt x="226" y="125"/>
                  </a:cubicBezTo>
                  <a:cubicBezTo>
                    <a:pt x="225" y="126"/>
                    <a:pt x="225" y="126"/>
                    <a:pt x="225" y="126"/>
                  </a:cubicBezTo>
                  <a:cubicBezTo>
                    <a:pt x="225" y="127"/>
                    <a:pt x="225" y="127"/>
                    <a:pt x="225" y="127"/>
                  </a:cubicBezTo>
                  <a:cubicBezTo>
                    <a:pt x="224" y="127"/>
                    <a:pt x="224" y="127"/>
                    <a:pt x="224" y="127"/>
                  </a:cubicBezTo>
                  <a:cubicBezTo>
                    <a:pt x="225" y="128"/>
                    <a:pt x="225" y="128"/>
                    <a:pt x="225" y="128"/>
                  </a:cubicBezTo>
                  <a:cubicBezTo>
                    <a:pt x="225" y="128"/>
                    <a:pt x="225" y="128"/>
                    <a:pt x="225" y="128"/>
                  </a:cubicBezTo>
                  <a:cubicBezTo>
                    <a:pt x="225" y="129"/>
                    <a:pt x="225" y="129"/>
                    <a:pt x="225" y="129"/>
                  </a:cubicBezTo>
                  <a:cubicBezTo>
                    <a:pt x="225" y="130"/>
                    <a:pt x="225" y="130"/>
                    <a:pt x="225" y="130"/>
                  </a:cubicBezTo>
                  <a:cubicBezTo>
                    <a:pt x="225" y="130"/>
                    <a:pt x="225" y="130"/>
                    <a:pt x="225" y="130"/>
                  </a:cubicBezTo>
                  <a:cubicBezTo>
                    <a:pt x="225" y="131"/>
                    <a:pt x="225" y="131"/>
                    <a:pt x="225" y="131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6" y="132"/>
                    <a:pt x="226" y="132"/>
                    <a:pt x="226" y="132"/>
                  </a:cubicBezTo>
                  <a:cubicBezTo>
                    <a:pt x="226" y="133"/>
                    <a:pt x="226" y="133"/>
                    <a:pt x="226" y="133"/>
                  </a:cubicBezTo>
                  <a:cubicBezTo>
                    <a:pt x="226" y="134"/>
                    <a:pt x="226" y="134"/>
                    <a:pt x="226" y="134"/>
                  </a:cubicBezTo>
                  <a:cubicBezTo>
                    <a:pt x="226" y="134"/>
                    <a:pt x="226" y="134"/>
                    <a:pt x="226" y="134"/>
                  </a:cubicBezTo>
                  <a:cubicBezTo>
                    <a:pt x="225" y="134"/>
                    <a:pt x="225" y="134"/>
                    <a:pt x="225" y="134"/>
                  </a:cubicBezTo>
                  <a:cubicBezTo>
                    <a:pt x="224" y="134"/>
                    <a:pt x="224" y="134"/>
                    <a:pt x="224" y="134"/>
                  </a:cubicBezTo>
                  <a:cubicBezTo>
                    <a:pt x="224" y="133"/>
                    <a:pt x="224" y="133"/>
                    <a:pt x="224" y="133"/>
                  </a:cubicBezTo>
                  <a:cubicBezTo>
                    <a:pt x="224" y="133"/>
                    <a:pt x="224" y="133"/>
                    <a:pt x="224" y="133"/>
                  </a:cubicBezTo>
                  <a:cubicBezTo>
                    <a:pt x="223" y="133"/>
                    <a:pt x="223" y="133"/>
                    <a:pt x="223" y="133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2" y="134"/>
                    <a:pt x="222" y="134"/>
                    <a:pt x="222" y="134"/>
                  </a:cubicBezTo>
                  <a:cubicBezTo>
                    <a:pt x="222" y="134"/>
                    <a:pt x="222" y="134"/>
                    <a:pt x="222" y="134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4" y="135"/>
                    <a:pt x="224" y="135"/>
                    <a:pt x="224" y="135"/>
                  </a:cubicBezTo>
                  <a:cubicBezTo>
                    <a:pt x="224" y="135"/>
                    <a:pt x="224" y="135"/>
                    <a:pt x="224" y="135"/>
                  </a:cubicBezTo>
                  <a:cubicBezTo>
                    <a:pt x="221" y="137"/>
                    <a:pt x="221" y="137"/>
                    <a:pt x="221" y="137"/>
                  </a:cubicBezTo>
                  <a:cubicBezTo>
                    <a:pt x="221" y="137"/>
                    <a:pt x="221" y="137"/>
                    <a:pt x="221" y="137"/>
                  </a:cubicBezTo>
                  <a:cubicBezTo>
                    <a:pt x="220" y="137"/>
                    <a:pt x="220" y="137"/>
                    <a:pt x="220" y="137"/>
                  </a:cubicBezTo>
                  <a:cubicBezTo>
                    <a:pt x="220" y="137"/>
                    <a:pt x="220" y="137"/>
                    <a:pt x="220" y="137"/>
                  </a:cubicBezTo>
                  <a:cubicBezTo>
                    <a:pt x="220" y="138"/>
                    <a:pt x="220" y="138"/>
                    <a:pt x="220" y="138"/>
                  </a:cubicBezTo>
                  <a:cubicBezTo>
                    <a:pt x="220" y="139"/>
                    <a:pt x="220" y="139"/>
                    <a:pt x="220" y="139"/>
                  </a:cubicBezTo>
                  <a:cubicBezTo>
                    <a:pt x="221" y="138"/>
                    <a:pt x="221" y="138"/>
                    <a:pt x="221" y="138"/>
                  </a:cubicBezTo>
                  <a:cubicBezTo>
                    <a:pt x="222" y="139"/>
                    <a:pt x="222" y="139"/>
                    <a:pt x="222" y="139"/>
                  </a:cubicBezTo>
                  <a:cubicBezTo>
                    <a:pt x="222" y="139"/>
                    <a:pt x="222" y="139"/>
                    <a:pt x="222" y="139"/>
                  </a:cubicBezTo>
                  <a:cubicBezTo>
                    <a:pt x="222" y="140"/>
                    <a:pt x="222" y="140"/>
                    <a:pt x="222" y="140"/>
                  </a:cubicBezTo>
                  <a:cubicBezTo>
                    <a:pt x="224" y="140"/>
                    <a:pt x="224" y="140"/>
                    <a:pt x="224" y="140"/>
                  </a:cubicBezTo>
                  <a:cubicBezTo>
                    <a:pt x="224" y="139"/>
                    <a:pt x="224" y="139"/>
                    <a:pt x="224" y="139"/>
                  </a:cubicBezTo>
                  <a:cubicBezTo>
                    <a:pt x="224" y="139"/>
                    <a:pt x="224" y="139"/>
                    <a:pt x="224" y="139"/>
                  </a:cubicBezTo>
                  <a:cubicBezTo>
                    <a:pt x="225" y="139"/>
                    <a:pt x="225" y="139"/>
                    <a:pt x="225" y="139"/>
                  </a:cubicBezTo>
                  <a:cubicBezTo>
                    <a:pt x="224" y="140"/>
                    <a:pt x="224" y="140"/>
                    <a:pt x="224" y="140"/>
                  </a:cubicBezTo>
                  <a:cubicBezTo>
                    <a:pt x="224" y="140"/>
                    <a:pt x="224" y="140"/>
                    <a:pt x="224" y="140"/>
                  </a:cubicBezTo>
                  <a:cubicBezTo>
                    <a:pt x="225" y="140"/>
                    <a:pt x="225" y="140"/>
                    <a:pt x="225" y="140"/>
                  </a:cubicBezTo>
                  <a:cubicBezTo>
                    <a:pt x="226" y="141"/>
                    <a:pt x="226" y="141"/>
                    <a:pt x="226" y="141"/>
                  </a:cubicBezTo>
                  <a:cubicBezTo>
                    <a:pt x="226" y="140"/>
                    <a:pt x="226" y="140"/>
                    <a:pt x="226" y="140"/>
                  </a:cubicBezTo>
                  <a:cubicBezTo>
                    <a:pt x="227" y="140"/>
                    <a:pt x="227" y="140"/>
                    <a:pt x="227" y="140"/>
                  </a:cubicBezTo>
                  <a:cubicBezTo>
                    <a:pt x="226" y="141"/>
                    <a:pt x="226" y="141"/>
                    <a:pt x="226" y="141"/>
                  </a:cubicBezTo>
                  <a:cubicBezTo>
                    <a:pt x="226" y="141"/>
                    <a:pt x="226" y="141"/>
                    <a:pt x="226" y="141"/>
                  </a:cubicBezTo>
                  <a:cubicBezTo>
                    <a:pt x="225" y="142"/>
                    <a:pt x="225" y="142"/>
                    <a:pt x="225" y="142"/>
                  </a:cubicBezTo>
                  <a:cubicBezTo>
                    <a:pt x="224" y="142"/>
                    <a:pt x="224" y="142"/>
                    <a:pt x="224" y="142"/>
                  </a:cubicBezTo>
                  <a:cubicBezTo>
                    <a:pt x="224" y="141"/>
                    <a:pt x="224" y="141"/>
                    <a:pt x="224" y="141"/>
                  </a:cubicBezTo>
                  <a:cubicBezTo>
                    <a:pt x="224" y="141"/>
                    <a:pt x="224" y="141"/>
                    <a:pt x="224" y="141"/>
                  </a:cubicBezTo>
                  <a:cubicBezTo>
                    <a:pt x="223" y="141"/>
                    <a:pt x="223" y="141"/>
                    <a:pt x="223" y="141"/>
                  </a:cubicBezTo>
                  <a:cubicBezTo>
                    <a:pt x="223" y="141"/>
                    <a:pt x="223" y="141"/>
                    <a:pt x="223" y="141"/>
                  </a:cubicBezTo>
                  <a:cubicBezTo>
                    <a:pt x="224" y="142"/>
                    <a:pt x="224" y="142"/>
                    <a:pt x="224" y="142"/>
                  </a:cubicBezTo>
                  <a:cubicBezTo>
                    <a:pt x="224" y="143"/>
                    <a:pt x="224" y="143"/>
                    <a:pt x="224" y="143"/>
                  </a:cubicBezTo>
                  <a:cubicBezTo>
                    <a:pt x="225" y="144"/>
                    <a:pt x="225" y="144"/>
                    <a:pt x="225" y="144"/>
                  </a:cubicBezTo>
                  <a:cubicBezTo>
                    <a:pt x="225" y="145"/>
                    <a:pt x="225" y="145"/>
                    <a:pt x="225" y="145"/>
                  </a:cubicBezTo>
                  <a:cubicBezTo>
                    <a:pt x="225" y="145"/>
                    <a:pt x="225" y="145"/>
                    <a:pt x="225" y="145"/>
                  </a:cubicBezTo>
                  <a:cubicBezTo>
                    <a:pt x="225" y="146"/>
                    <a:pt x="225" y="146"/>
                    <a:pt x="225" y="146"/>
                  </a:cubicBezTo>
                  <a:cubicBezTo>
                    <a:pt x="224" y="146"/>
                    <a:pt x="224" y="146"/>
                    <a:pt x="224" y="146"/>
                  </a:cubicBezTo>
                  <a:cubicBezTo>
                    <a:pt x="224" y="147"/>
                    <a:pt x="224" y="147"/>
                    <a:pt x="224" y="147"/>
                  </a:cubicBezTo>
                  <a:cubicBezTo>
                    <a:pt x="224" y="148"/>
                    <a:pt x="224" y="148"/>
                    <a:pt x="224" y="148"/>
                  </a:cubicBezTo>
                  <a:cubicBezTo>
                    <a:pt x="223" y="149"/>
                    <a:pt x="223" y="149"/>
                    <a:pt x="223" y="149"/>
                  </a:cubicBezTo>
                  <a:cubicBezTo>
                    <a:pt x="223" y="149"/>
                    <a:pt x="223" y="149"/>
                    <a:pt x="223" y="149"/>
                  </a:cubicBezTo>
                  <a:cubicBezTo>
                    <a:pt x="223" y="150"/>
                    <a:pt x="223" y="150"/>
                    <a:pt x="223" y="150"/>
                  </a:cubicBezTo>
                  <a:cubicBezTo>
                    <a:pt x="223" y="150"/>
                    <a:pt x="223" y="150"/>
                    <a:pt x="223" y="150"/>
                  </a:cubicBezTo>
                  <a:cubicBezTo>
                    <a:pt x="223" y="151"/>
                    <a:pt x="223" y="151"/>
                    <a:pt x="223" y="151"/>
                  </a:cubicBezTo>
                  <a:cubicBezTo>
                    <a:pt x="223" y="151"/>
                    <a:pt x="223" y="151"/>
                    <a:pt x="223" y="151"/>
                  </a:cubicBezTo>
                  <a:cubicBezTo>
                    <a:pt x="224" y="150"/>
                    <a:pt x="224" y="150"/>
                    <a:pt x="224" y="150"/>
                  </a:cubicBezTo>
                  <a:cubicBezTo>
                    <a:pt x="224" y="150"/>
                    <a:pt x="224" y="150"/>
                    <a:pt x="224" y="150"/>
                  </a:cubicBezTo>
                  <a:cubicBezTo>
                    <a:pt x="225" y="149"/>
                    <a:pt x="225" y="149"/>
                    <a:pt x="225" y="149"/>
                  </a:cubicBezTo>
                  <a:cubicBezTo>
                    <a:pt x="226" y="149"/>
                    <a:pt x="226" y="149"/>
                    <a:pt x="226" y="149"/>
                  </a:cubicBezTo>
                  <a:cubicBezTo>
                    <a:pt x="225" y="148"/>
                    <a:pt x="225" y="148"/>
                    <a:pt x="225" y="148"/>
                  </a:cubicBezTo>
                  <a:cubicBezTo>
                    <a:pt x="226" y="148"/>
                    <a:pt x="226" y="148"/>
                    <a:pt x="226" y="148"/>
                  </a:cubicBezTo>
                  <a:cubicBezTo>
                    <a:pt x="226" y="148"/>
                    <a:pt x="226" y="148"/>
                    <a:pt x="226" y="148"/>
                  </a:cubicBezTo>
                  <a:cubicBezTo>
                    <a:pt x="227" y="148"/>
                    <a:pt x="227" y="148"/>
                    <a:pt x="227" y="148"/>
                  </a:cubicBezTo>
                  <a:cubicBezTo>
                    <a:pt x="227" y="147"/>
                    <a:pt x="227" y="147"/>
                    <a:pt x="227" y="147"/>
                  </a:cubicBezTo>
                  <a:cubicBezTo>
                    <a:pt x="227" y="146"/>
                    <a:pt x="227" y="146"/>
                    <a:pt x="227" y="146"/>
                  </a:cubicBezTo>
                  <a:cubicBezTo>
                    <a:pt x="228" y="145"/>
                    <a:pt x="228" y="145"/>
                    <a:pt x="228" y="145"/>
                  </a:cubicBezTo>
                  <a:cubicBezTo>
                    <a:pt x="229" y="143"/>
                    <a:pt x="229" y="143"/>
                    <a:pt x="229" y="143"/>
                  </a:cubicBezTo>
                  <a:cubicBezTo>
                    <a:pt x="230" y="143"/>
                    <a:pt x="230" y="143"/>
                    <a:pt x="230" y="143"/>
                  </a:cubicBezTo>
                  <a:cubicBezTo>
                    <a:pt x="230" y="143"/>
                    <a:pt x="230" y="143"/>
                    <a:pt x="230" y="143"/>
                  </a:cubicBezTo>
                  <a:cubicBezTo>
                    <a:pt x="230" y="143"/>
                    <a:pt x="230" y="143"/>
                    <a:pt x="230" y="143"/>
                  </a:cubicBezTo>
                  <a:cubicBezTo>
                    <a:pt x="230" y="144"/>
                    <a:pt x="230" y="144"/>
                    <a:pt x="230" y="144"/>
                  </a:cubicBezTo>
                  <a:cubicBezTo>
                    <a:pt x="231" y="145"/>
                    <a:pt x="231" y="145"/>
                    <a:pt x="231" y="145"/>
                  </a:cubicBezTo>
                  <a:cubicBezTo>
                    <a:pt x="231" y="146"/>
                    <a:pt x="231" y="146"/>
                    <a:pt x="231" y="146"/>
                  </a:cubicBezTo>
                  <a:cubicBezTo>
                    <a:pt x="232" y="147"/>
                    <a:pt x="232" y="147"/>
                    <a:pt x="232" y="147"/>
                  </a:cubicBezTo>
                  <a:cubicBezTo>
                    <a:pt x="232" y="148"/>
                    <a:pt x="232" y="148"/>
                    <a:pt x="232" y="148"/>
                  </a:cubicBezTo>
                  <a:cubicBezTo>
                    <a:pt x="232" y="149"/>
                    <a:pt x="232" y="149"/>
                    <a:pt x="232" y="149"/>
                  </a:cubicBezTo>
                  <a:cubicBezTo>
                    <a:pt x="232" y="150"/>
                    <a:pt x="232" y="150"/>
                    <a:pt x="232" y="150"/>
                  </a:cubicBezTo>
                  <a:cubicBezTo>
                    <a:pt x="232" y="151"/>
                    <a:pt x="232" y="151"/>
                    <a:pt x="232" y="151"/>
                  </a:cubicBezTo>
                  <a:cubicBezTo>
                    <a:pt x="231" y="151"/>
                    <a:pt x="231" y="151"/>
                    <a:pt x="231" y="151"/>
                  </a:cubicBezTo>
                  <a:cubicBezTo>
                    <a:pt x="230" y="151"/>
                    <a:pt x="230" y="151"/>
                    <a:pt x="230" y="151"/>
                  </a:cubicBezTo>
                  <a:cubicBezTo>
                    <a:pt x="230" y="151"/>
                    <a:pt x="230" y="151"/>
                    <a:pt x="230" y="151"/>
                  </a:cubicBezTo>
                  <a:cubicBezTo>
                    <a:pt x="230" y="152"/>
                    <a:pt x="230" y="152"/>
                    <a:pt x="230" y="152"/>
                  </a:cubicBezTo>
                  <a:cubicBezTo>
                    <a:pt x="230" y="153"/>
                    <a:pt x="230" y="153"/>
                    <a:pt x="230" y="153"/>
                  </a:cubicBezTo>
                  <a:cubicBezTo>
                    <a:pt x="229" y="154"/>
                    <a:pt x="229" y="154"/>
                    <a:pt x="229" y="154"/>
                  </a:cubicBezTo>
                  <a:cubicBezTo>
                    <a:pt x="229" y="155"/>
                    <a:pt x="229" y="155"/>
                    <a:pt x="229" y="155"/>
                  </a:cubicBezTo>
                  <a:cubicBezTo>
                    <a:pt x="229" y="155"/>
                    <a:pt x="229" y="155"/>
                    <a:pt x="229" y="155"/>
                  </a:cubicBezTo>
                  <a:cubicBezTo>
                    <a:pt x="229" y="156"/>
                    <a:pt x="229" y="156"/>
                    <a:pt x="229" y="156"/>
                  </a:cubicBezTo>
                  <a:cubicBezTo>
                    <a:pt x="230" y="159"/>
                    <a:pt x="230" y="159"/>
                    <a:pt x="230" y="159"/>
                  </a:cubicBezTo>
                  <a:cubicBezTo>
                    <a:pt x="230" y="160"/>
                    <a:pt x="230" y="160"/>
                    <a:pt x="230" y="160"/>
                  </a:cubicBezTo>
                  <a:cubicBezTo>
                    <a:pt x="230" y="161"/>
                    <a:pt x="230" y="161"/>
                    <a:pt x="230" y="161"/>
                  </a:cubicBezTo>
                  <a:cubicBezTo>
                    <a:pt x="231" y="162"/>
                    <a:pt x="231" y="162"/>
                    <a:pt x="231" y="162"/>
                  </a:cubicBezTo>
                  <a:cubicBezTo>
                    <a:pt x="231" y="162"/>
                    <a:pt x="231" y="162"/>
                    <a:pt x="231" y="162"/>
                  </a:cubicBezTo>
                  <a:cubicBezTo>
                    <a:pt x="231" y="161"/>
                    <a:pt x="231" y="161"/>
                    <a:pt x="231" y="161"/>
                  </a:cubicBezTo>
                  <a:cubicBezTo>
                    <a:pt x="231" y="160"/>
                    <a:pt x="231" y="160"/>
                    <a:pt x="231" y="160"/>
                  </a:cubicBezTo>
                  <a:cubicBezTo>
                    <a:pt x="232" y="160"/>
                    <a:pt x="232" y="160"/>
                    <a:pt x="232" y="160"/>
                  </a:cubicBezTo>
                  <a:cubicBezTo>
                    <a:pt x="232" y="160"/>
                    <a:pt x="232" y="160"/>
                    <a:pt x="232" y="160"/>
                  </a:cubicBezTo>
                  <a:cubicBezTo>
                    <a:pt x="233" y="161"/>
                    <a:pt x="233" y="161"/>
                    <a:pt x="233" y="161"/>
                  </a:cubicBezTo>
                  <a:cubicBezTo>
                    <a:pt x="233" y="161"/>
                    <a:pt x="233" y="161"/>
                    <a:pt x="233" y="161"/>
                  </a:cubicBezTo>
                  <a:cubicBezTo>
                    <a:pt x="233" y="160"/>
                    <a:pt x="233" y="160"/>
                    <a:pt x="233" y="160"/>
                  </a:cubicBezTo>
                  <a:cubicBezTo>
                    <a:pt x="234" y="159"/>
                    <a:pt x="234" y="159"/>
                    <a:pt x="234" y="159"/>
                  </a:cubicBezTo>
                  <a:cubicBezTo>
                    <a:pt x="234" y="158"/>
                    <a:pt x="234" y="158"/>
                    <a:pt x="234" y="158"/>
                  </a:cubicBezTo>
                  <a:cubicBezTo>
                    <a:pt x="235" y="158"/>
                    <a:pt x="235" y="158"/>
                    <a:pt x="235" y="158"/>
                  </a:cubicBezTo>
                  <a:cubicBezTo>
                    <a:pt x="236" y="157"/>
                    <a:pt x="236" y="157"/>
                    <a:pt x="236" y="157"/>
                  </a:cubicBezTo>
                  <a:cubicBezTo>
                    <a:pt x="236" y="156"/>
                    <a:pt x="236" y="156"/>
                    <a:pt x="236" y="156"/>
                  </a:cubicBezTo>
                  <a:cubicBezTo>
                    <a:pt x="236" y="156"/>
                    <a:pt x="236" y="156"/>
                    <a:pt x="236" y="156"/>
                  </a:cubicBezTo>
                  <a:cubicBezTo>
                    <a:pt x="238" y="155"/>
                    <a:pt x="238" y="155"/>
                    <a:pt x="238" y="155"/>
                  </a:cubicBezTo>
                  <a:cubicBezTo>
                    <a:pt x="239" y="153"/>
                    <a:pt x="239" y="153"/>
                    <a:pt x="239" y="153"/>
                  </a:cubicBezTo>
                  <a:cubicBezTo>
                    <a:pt x="240" y="151"/>
                    <a:pt x="240" y="151"/>
                    <a:pt x="240" y="151"/>
                  </a:cubicBezTo>
                  <a:cubicBezTo>
                    <a:pt x="240" y="150"/>
                    <a:pt x="240" y="150"/>
                    <a:pt x="240" y="150"/>
                  </a:cubicBezTo>
                  <a:cubicBezTo>
                    <a:pt x="241" y="149"/>
                    <a:pt x="241" y="149"/>
                    <a:pt x="241" y="149"/>
                  </a:cubicBezTo>
                  <a:cubicBezTo>
                    <a:pt x="242" y="150"/>
                    <a:pt x="242" y="150"/>
                    <a:pt x="242" y="150"/>
                  </a:cubicBezTo>
                  <a:cubicBezTo>
                    <a:pt x="243" y="150"/>
                    <a:pt x="243" y="150"/>
                    <a:pt x="243" y="150"/>
                  </a:cubicBezTo>
                  <a:cubicBezTo>
                    <a:pt x="243" y="150"/>
                    <a:pt x="243" y="150"/>
                    <a:pt x="243" y="150"/>
                  </a:cubicBezTo>
                  <a:cubicBezTo>
                    <a:pt x="244" y="150"/>
                    <a:pt x="244" y="150"/>
                    <a:pt x="244" y="150"/>
                  </a:cubicBezTo>
                  <a:cubicBezTo>
                    <a:pt x="244" y="150"/>
                    <a:pt x="244" y="150"/>
                    <a:pt x="244" y="150"/>
                  </a:cubicBezTo>
                  <a:cubicBezTo>
                    <a:pt x="243" y="150"/>
                    <a:pt x="243" y="150"/>
                    <a:pt x="243" y="150"/>
                  </a:cubicBezTo>
                  <a:cubicBezTo>
                    <a:pt x="243" y="149"/>
                    <a:pt x="243" y="149"/>
                    <a:pt x="243" y="149"/>
                  </a:cubicBezTo>
                  <a:cubicBezTo>
                    <a:pt x="243" y="148"/>
                    <a:pt x="243" y="148"/>
                    <a:pt x="243" y="148"/>
                  </a:cubicBezTo>
                  <a:cubicBezTo>
                    <a:pt x="244" y="148"/>
                    <a:pt x="244" y="148"/>
                    <a:pt x="244" y="148"/>
                  </a:cubicBezTo>
                  <a:cubicBezTo>
                    <a:pt x="244" y="149"/>
                    <a:pt x="244" y="149"/>
                    <a:pt x="244" y="149"/>
                  </a:cubicBezTo>
                  <a:cubicBezTo>
                    <a:pt x="245" y="148"/>
                    <a:pt x="245" y="148"/>
                    <a:pt x="245" y="148"/>
                  </a:cubicBezTo>
                  <a:cubicBezTo>
                    <a:pt x="245" y="148"/>
                    <a:pt x="245" y="148"/>
                    <a:pt x="245" y="148"/>
                  </a:cubicBezTo>
                  <a:cubicBezTo>
                    <a:pt x="246" y="148"/>
                    <a:pt x="246" y="148"/>
                    <a:pt x="246" y="148"/>
                  </a:cubicBezTo>
                  <a:cubicBezTo>
                    <a:pt x="245" y="147"/>
                    <a:pt x="245" y="147"/>
                    <a:pt x="245" y="147"/>
                  </a:cubicBezTo>
                  <a:cubicBezTo>
                    <a:pt x="245" y="147"/>
                    <a:pt x="245" y="147"/>
                    <a:pt x="245" y="147"/>
                  </a:cubicBezTo>
                  <a:cubicBezTo>
                    <a:pt x="245" y="147"/>
                    <a:pt x="245" y="147"/>
                    <a:pt x="245" y="147"/>
                  </a:cubicBezTo>
                  <a:cubicBezTo>
                    <a:pt x="244" y="147"/>
                    <a:pt x="244" y="147"/>
                    <a:pt x="244" y="147"/>
                  </a:cubicBezTo>
                  <a:cubicBezTo>
                    <a:pt x="244" y="145"/>
                    <a:pt x="244" y="145"/>
                    <a:pt x="244" y="145"/>
                  </a:cubicBezTo>
                  <a:cubicBezTo>
                    <a:pt x="245" y="145"/>
                    <a:pt x="245" y="145"/>
                    <a:pt x="245" y="145"/>
                  </a:cubicBezTo>
                  <a:cubicBezTo>
                    <a:pt x="245" y="144"/>
                    <a:pt x="245" y="144"/>
                    <a:pt x="245" y="144"/>
                  </a:cubicBezTo>
                  <a:cubicBezTo>
                    <a:pt x="245" y="144"/>
                    <a:pt x="245" y="144"/>
                    <a:pt x="245" y="144"/>
                  </a:cubicBezTo>
                  <a:cubicBezTo>
                    <a:pt x="245" y="144"/>
                    <a:pt x="245" y="144"/>
                    <a:pt x="245" y="144"/>
                  </a:cubicBezTo>
                  <a:cubicBezTo>
                    <a:pt x="245" y="143"/>
                    <a:pt x="245" y="143"/>
                    <a:pt x="245" y="143"/>
                  </a:cubicBezTo>
                  <a:cubicBezTo>
                    <a:pt x="246" y="142"/>
                    <a:pt x="246" y="142"/>
                    <a:pt x="246" y="142"/>
                  </a:cubicBezTo>
                  <a:cubicBezTo>
                    <a:pt x="245" y="142"/>
                    <a:pt x="245" y="142"/>
                    <a:pt x="245" y="142"/>
                  </a:cubicBezTo>
                  <a:cubicBezTo>
                    <a:pt x="245" y="142"/>
                    <a:pt x="245" y="142"/>
                    <a:pt x="245" y="142"/>
                  </a:cubicBezTo>
                  <a:cubicBezTo>
                    <a:pt x="246" y="142"/>
                    <a:pt x="246" y="142"/>
                    <a:pt x="246" y="142"/>
                  </a:cubicBezTo>
                  <a:cubicBezTo>
                    <a:pt x="246" y="141"/>
                    <a:pt x="246" y="141"/>
                    <a:pt x="246" y="141"/>
                  </a:cubicBezTo>
                  <a:cubicBezTo>
                    <a:pt x="246" y="141"/>
                    <a:pt x="246" y="141"/>
                    <a:pt x="246" y="141"/>
                  </a:cubicBezTo>
                  <a:cubicBezTo>
                    <a:pt x="246" y="140"/>
                    <a:pt x="246" y="140"/>
                    <a:pt x="246" y="140"/>
                  </a:cubicBezTo>
                  <a:cubicBezTo>
                    <a:pt x="246" y="141"/>
                    <a:pt x="246" y="141"/>
                    <a:pt x="246" y="141"/>
                  </a:cubicBezTo>
                  <a:cubicBezTo>
                    <a:pt x="247" y="141"/>
                    <a:pt x="247" y="141"/>
                    <a:pt x="247" y="141"/>
                  </a:cubicBezTo>
                  <a:cubicBezTo>
                    <a:pt x="247" y="141"/>
                    <a:pt x="247" y="141"/>
                    <a:pt x="247" y="141"/>
                  </a:cubicBezTo>
                  <a:cubicBezTo>
                    <a:pt x="248" y="141"/>
                    <a:pt x="248" y="141"/>
                    <a:pt x="248" y="141"/>
                  </a:cubicBezTo>
                  <a:cubicBezTo>
                    <a:pt x="249" y="141"/>
                    <a:pt x="249" y="141"/>
                    <a:pt x="249" y="141"/>
                  </a:cubicBezTo>
                  <a:cubicBezTo>
                    <a:pt x="251" y="142"/>
                    <a:pt x="251" y="142"/>
                    <a:pt x="251" y="142"/>
                  </a:cubicBezTo>
                  <a:cubicBezTo>
                    <a:pt x="251" y="142"/>
                    <a:pt x="251" y="142"/>
                    <a:pt x="251" y="142"/>
                  </a:cubicBezTo>
                  <a:cubicBezTo>
                    <a:pt x="251" y="143"/>
                    <a:pt x="251" y="143"/>
                    <a:pt x="251" y="143"/>
                  </a:cubicBezTo>
                  <a:cubicBezTo>
                    <a:pt x="253" y="143"/>
                    <a:pt x="253" y="143"/>
                    <a:pt x="253" y="143"/>
                  </a:cubicBezTo>
                  <a:cubicBezTo>
                    <a:pt x="254" y="143"/>
                    <a:pt x="254" y="143"/>
                    <a:pt x="254" y="143"/>
                  </a:cubicBezTo>
                  <a:cubicBezTo>
                    <a:pt x="254" y="143"/>
                    <a:pt x="254" y="143"/>
                    <a:pt x="254" y="143"/>
                  </a:cubicBezTo>
                  <a:cubicBezTo>
                    <a:pt x="255" y="144"/>
                    <a:pt x="255" y="144"/>
                    <a:pt x="255" y="144"/>
                  </a:cubicBezTo>
                  <a:cubicBezTo>
                    <a:pt x="255" y="144"/>
                    <a:pt x="255" y="144"/>
                    <a:pt x="255" y="144"/>
                  </a:cubicBezTo>
                  <a:cubicBezTo>
                    <a:pt x="255" y="145"/>
                    <a:pt x="255" y="145"/>
                    <a:pt x="255" y="145"/>
                  </a:cubicBezTo>
                  <a:cubicBezTo>
                    <a:pt x="256" y="145"/>
                    <a:pt x="256" y="145"/>
                    <a:pt x="256" y="145"/>
                  </a:cubicBezTo>
                  <a:cubicBezTo>
                    <a:pt x="255" y="145"/>
                    <a:pt x="255" y="145"/>
                    <a:pt x="255" y="145"/>
                  </a:cubicBezTo>
                  <a:cubicBezTo>
                    <a:pt x="254" y="145"/>
                    <a:pt x="254" y="145"/>
                    <a:pt x="254" y="145"/>
                  </a:cubicBezTo>
                  <a:cubicBezTo>
                    <a:pt x="254" y="145"/>
                    <a:pt x="254" y="145"/>
                    <a:pt x="254" y="145"/>
                  </a:cubicBezTo>
                  <a:cubicBezTo>
                    <a:pt x="254" y="145"/>
                    <a:pt x="254" y="145"/>
                    <a:pt x="254" y="145"/>
                  </a:cubicBezTo>
                  <a:cubicBezTo>
                    <a:pt x="256" y="146"/>
                    <a:pt x="256" y="146"/>
                    <a:pt x="256" y="146"/>
                  </a:cubicBezTo>
                  <a:cubicBezTo>
                    <a:pt x="256" y="147"/>
                    <a:pt x="256" y="147"/>
                    <a:pt x="256" y="147"/>
                  </a:cubicBezTo>
                  <a:cubicBezTo>
                    <a:pt x="255" y="147"/>
                    <a:pt x="255" y="147"/>
                    <a:pt x="255" y="147"/>
                  </a:cubicBezTo>
                  <a:cubicBezTo>
                    <a:pt x="256" y="148"/>
                    <a:pt x="256" y="148"/>
                    <a:pt x="256" y="148"/>
                  </a:cubicBezTo>
                  <a:cubicBezTo>
                    <a:pt x="256" y="147"/>
                    <a:pt x="256" y="147"/>
                    <a:pt x="256" y="147"/>
                  </a:cubicBezTo>
                  <a:cubicBezTo>
                    <a:pt x="258" y="148"/>
                    <a:pt x="258" y="148"/>
                    <a:pt x="258" y="148"/>
                  </a:cubicBezTo>
                  <a:cubicBezTo>
                    <a:pt x="258" y="148"/>
                    <a:pt x="258" y="148"/>
                    <a:pt x="258" y="148"/>
                  </a:cubicBezTo>
                  <a:cubicBezTo>
                    <a:pt x="258" y="148"/>
                    <a:pt x="258" y="148"/>
                    <a:pt x="258" y="148"/>
                  </a:cubicBezTo>
                  <a:cubicBezTo>
                    <a:pt x="259" y="149"/>
                    <a:pt x="259" y="149"/>
                    <a:pt x="259" y="149"/>
                  </a:cubicBezTo>
                  <a:cubicBezTo>
                    <a:pt x="258" y="149"/>
                    <a:pt x="258" y="149"/>
                    <a:pt x="258" y="149"/>
                  </a:cubicBezTo>
                  <a:cubicBezTo>
                    <a:pt x="257" y="150"/>
                    <a:pt x="257" y="150"/>
                    <a:pt x="257" y="150"/>
                  </a:cubicBezTo>
                  <a:cubicBezTo>
                    <a:pt x="256" y="151"/>
                    <a:pt x="256" y="151"/>
                    <a:pt x="256" y="151"/>
                  </a:cubicBezTo>
                  <a:cubicBezTo>
                    <a:pt x="255" y="151"/>
                    <a:pt x="255" y="151"/>
                    <a:pt x="255" y="151"/>
                  </a:cubicBezTo>
                  <a:cubicBezTo>
                    <a:pt x="256" y="151"/>
                    <a:pt x="256" y="151"/>
                    <a:pt x="256" y="151"/>
                  </a:cubicBezTo>
                  <a:cubicBezTo>
                    <a:pt x="257" y="151"/>
                    <a:pt x="257" y="151"/>
                    <a:pt x="257" y="151"/>
                  </a:cubicBezTo>
                  <a:cubicBezTo>
                    <a:pt x="257" y="152"/>
                    <a:pt x="257" y="152"/>
                    <a:pt x="257" y="152"/>
                  </a:cubicBezTo>
                  <a:cubicBezTo>
                    <a:pt x="257" y="152"/>
                    <a:pt x="257" y="152"/>
                    <a:pt x="257" y="152"/>
                  </a:cubicBezTo>
                  <a:cubicBezTo>
                    <a:pt x="258" y="152"/>
                    <a:pt x="258" y="152"/>
                    <a:pt x="258" y="152"/>
                  </a:cubicBezTo>
                  <a:cubicBezTo>
                    <a:pt x="257" y="153"/>
                    <a:pt x="257" y="153"/>
                    <a:pt x="257" y="153"/>
                  </a:cubicBezTo>
                  <a:cubicBezTo>
                    <a:pt x="257" y="153"/>
                    <a:pt x="257" y="153"/>
                    <a:pt x="257" y="153"/>
                  </a:cubicBezTo>
                  <a:cubicBezTo>
                    <a:pt x="256" y="154"/>
                    <a:pt x="256" y="154"/>
                    <a:pt x="256" y="154"/>
                  </a:cubicBezTo>
                  <a:cubicBezTo>
                    <a:pt x="255" y="154"/>
                    <a:pt x="255" y="154"/>
                    <a:pt x="255" y="154"/>
                  </a:cubicBezTo>
                  <a:cubicBezTo>
                    <a:pt x="254" y="154"/>
                    <a:pt x="254" y="154"/>
                    <a:pt x="254" y="154"/>
                  </a:cubicBezTo>
                  <a:cubicBezTo>
                    <a:pt x="254" y="154"/>
                    <a:pt x="254" y="154"/>
                    <a:pt x="254" y="154"/>
                  </a:cubicBezTo>
                  <a:cubicBezTo>
                    <a:pt x="253" y="154"/>
                    <a:pt x="253" y="154"/>
                    <a:pt x="253" y="154"/>
                  </a:cubicBezTo>
                  <a:cubicBezTo>
                    <a:pt x="253" y="153"/>
                    <a:pt x="253" y="153"/>
                    <a:pt x="253" y="153"/>
                  </a:cubicBezTo>
                  <a:cubicBezTo>
                    <a:pt x="252" y="153"/>
                    <a:pt x="252" y="153"/>
                    <a:pt x="252" y="153"/>
                  </a:cubicBezTo>
                  <a:cubicBezTo>
                    <a:pt x="252" y="153"/>
                    <a:pt x="252" y="153"/>
                    <a:pt x="252" y="153"/>
                  </a:cubicBezTo>
                  <a:cubicBezTo>
                    <a:pt x="251" y="153"/>
                    <a:pt x="251" y="153"/>
                    <a:pt x="251" y="153"/>
                  </a:cubicBezTo>
                  <a:cubicBezTo>
                    <a:pt x="251" y="154"/>
                    <a:pt x="251" y="154"/>
                    <a:pt x="251" y="154"/>
                  </a:cubicBezTo>
                  <a:cubicBezTo>
                    <a:pt x="251" y="154"/>
                    <a:pt x="251" y="154"/>
                    <a:pt x="251" y="154"/>
                  </a:cubicBezTo>
                  <a:cubicBezTo>
                    <a:pt x="251" y="154"/>
                    <a:pt x="251" y="154"/>
                    <a:pt x="251" y="154"/>
                  </a:cubicBezTo>
                  <a:cubicBezTo>
                    <a:pt x="252" y="154"/>
                    <a:pt x="252" y="154"/>
                    <a:pt x="252" y="154"/>
                  </a:cubicBezTo>
                  <a:cubicBezTo>
                    <a:pt x="252" y="155"/>
                    <a:pt x="252" y="155"/>
                    <a:pt x="252" y="155"/>
                  </a:cubicBezTo>
                  <a:cubicBezTo>
                    <a:pt x="251" y="155"/>
                    <a:pt x="251" y="155"/>
                    <a:pt x="251" y="155"/>
                  </a:cubicBezTo>
                  <a:cubicBezTo>
                    <a:pt x="252" y="156"/>
                    <a:pt x="252" y="156"/>
                    <a:pt x="252" y="156"/>
                  </a:cubicBezTo>
                  <a:cubicBezTo>
                    <a:pt x="251" y="156"/>
                    <a:pt x="251" y="156"/>
                    <a:pt x="251" y="156"/>
                  </a:cubicBezTo>
                  <a:cubicBezTo>
                    <a:pt x="251" y="157"/>
                    <a:pt x="251" y="157"/>
                    <a:pt x="251" y="157"/>
                  </a:cubicBezTo>
                  <a:cubicBezTo>
                    <a:pt x="252" y="157"/>
                    <a:pt x="252" y="157"/>
                    <a:pt x="252" y="157"/>
                  </a:cubicBezTo>
                  <a:cubicBezTo>
                    <a:pt x="252" y="156"/>
                    <a:pt x="252" y="156"/>
                    <a:pt x="252" y="156"/>
                  </a:cubicBezTo>
                  <a:cubicBezTo>
                    <a:pt x="252" y="156"/>
                    <a:pt x="252" y="156"/>
                    <a:pt x="252" y="156"/>
                  </a:cubicBezTo>
                  <a:cubicBezTo>
                    <a:pt x="252" y="157"/>
                    <a:pt x="252" y="157"/>
                    <a:pt x="252" y="157"/>
                  </a:cubicBezTo>
                  <a:cubicBezTo>
                    <a:pt x="251" y="157"/>
                    <a:pt x="251" y="157"/>
                    <a:pt x="251" y="157"/>
                  </a:cubicBezTo>
                  <a:cubicBezTo>
                    <a:pt x="251" y="158"/>
                    <a:pt x="251" y="158"/>
                    <a:pt x="251" y="158"/>
                  </a:cubicBezTo>
                  <a:cubicBezTo>
                    <a:pt x="251" y="159"/>
                    <a:pt x="251" y="159"/>
                    <a:pt x="251" y="159"/>
                  </a:cubicBezTo>
                  <a:cubicBezTo>
                    <a:pt x="252" y="160"/>
                    <a:pt x="252" y="160"/>
                    <a:pt x="252" y="160"/>
                  </a:cubicBezTo>
                  <a:cubicBezTo>
                    <a:pt x="252" y="160"/>
                    <a:pt x="252" y="160"/>
                    <a:pt x="252" y="160"/>
                  </a:cubicBezTo>
                  <a:cubicBezTo>
                    <a:pt x="253" y="162"/>
                    <a:pt x="253" y="162"/>
                    <a:pt x="253" y="162"/>
                  </a:cubicBezTo>
                  <a:cubicBezTo>
                    <a:pt x="253" y="163"/>
                    <a:pt x="253" y="163"/>
                    <a:pt x="253" y="163"/>
                  </a:cubicBezTo>
                  <a:cubicBezTo>
                    <a:pt x="252" y="163"/>
                    <a:pt x="252" y="163"/>
                    <a:pt x="252" y="163"/>
                  </a:cubicBezTo>
                  <a:cubicBezTo>
                    <a:pt x="252" y="164"/>
                    <a:pt x="252" y="164"/>
                    <a:pt x="252" y="164"/>
                  </a:cubicBezTo>
                  <a:cubicBezTo>
                    <a:pt x="251" y="164"/>
                    <a:pt x="251" y="164"/>
                    <a:pt x="251" y="164"/>
                  </a:cubicBezTo>
                  <a:cubicBezTo>
                    <a:pt x="251" y="165"/>
                    <a:pt x="251" y="165"/>
                    <a:pt x="251" y="165"/>
                  </a:cubicBezTo>
                  <a:cubicBezTo>
                    <a:pt x="251" y="166"/>
                    <a:pt x="251" y="166"/>
                    <a:pt x="251" y="166"/>
                  </a:cubicBezTo>
                  <a:cubicBezTo>
                    <a:pt x="250" y="165"/>
                    <a:pt x="250" y="165"/>
                    <a:pt x="250" y="165"/>
                  </a:cubicBezTo>
                  <a:cubicBezTo>
                    <a:pt x="249" y="165"/>
                    <a:pt x="249" y="165"/>
                    <a:pt x="249" y="165"/>
                  </a:cubicBezTo>
                  <a:cubicBezTo>
                    <a:pt x="248" y="166"/>
                    <a:pt x="248" y="166"/>
                    <a:pt x="248" y="166"/>
                  </a:cubicBezTo>
                  <a:cubicBezTo>
                    <a:pt x="248" y="167"/>
                    <a:pt x="248" y="167"/>
                    <a:pt x="248" y="167"/>
                  </a:cubicBezTo>
                  <a:cubicBezTo>
                    <a:pt x="247" y="167"/>
                    <a:pt x="247" y="167"/>
                    <a:pt x="247" y="167"/>
                  </a:cubicBezTo>
                  <a:cubicBezTo>
                    <a:pt x="247" y="168"/>
                    <a:pt x="247" y="168"/>
                    <a:pt x="247" y="168"/>
                  </a:cubicBezTo>
                  <a:cubicBezTo>
                    <a:pt x="246" y="168"/>
                    <a:pt x="246" y="168"/>
                    <a:pt x="246" y="168"/>
                  </a:cubicBezTo>
                  <a:cubicBezTo>
                    <a:pt x="245" y="169"/>
                    <a:pt x="245" y="169"/>
                    <a:pt x="245" y="169"/>
                  </a:cubicBezTo>
                  <a:cubicBezTo>
                    <a:pt x="244" y="169"/>
                    <a:pt x="244" y="169"/>
                    <a:pt x="244" y="169"/>
                  </a:cubicBezTo>
                  <a:cubicBezTo>
                    <a:pt x="243" y="169"/>
                    <a:pt x="243" y="169"/>
                    <a:pt x="243" y="169"/>
                  </a:cubicBezTo>
                  <a:cubicBezTo>
                    <a:pt x="243" y="170"/>
                    <a:pt x="243" y="170"/>
                    <a:pt x="243" y="170"/>
                  </a:cubicBezTo>
                  <a:cubicBezTo>
                    <a:pt x="241" y="170"/>
                    <a:pt x="241" y="170"/>
                    <a:pt x="241" y="170"/>
                  </a:cubicBezTo>
                  <a:cubicBezTo>
                    <a:pt x="240" y="170"/>
                    <a:pt x="240" y="170"/>
                    <a:pt x="240" y="170"/>
                  </a:cubicBezTo>
                  <a:cubicBezTo>
                    <a:pt x="241" y="169"/>
                    <a:pt x="241" y="169"/>
                    <a:pt x="241" y="169"/>
                  </a:cubicBezTo>
                  <a:cubicBezTo>
                    <a:pt x="241" y="168"/>
                    <a:pt x="241" y="168"/>
                    <a:pt x="241" y="168"/>
                  </a:cubicBezTo>
                  <a:cubicBezTo>
                    <a:pt x="240" y="168"/>
                    <a:pt x="240" y="168"/>
                    <a:pt x="240" y="168"/>
                  </a:cubicBezTo>
                  <a:cubicBezTo>
                    <a:pt x="240" y="167"/>
                    <a:pt x="240" y="167"/>
                    <a:pt x="240" y="167"/>
                  </a:cubicBezTo>
                  <a:cubicBezTo>
                    <a:pt x="240" y="167"/>
                    <a:pt x="240" y="167"/>
                    <a:pt x="240" y="167"/>
                  </a:cubicBezTo>
                  <a:cubicBezTo>
                    <a:pt x="240" y="167"/>
                    <a:pt x="240" y="167"/>
                    <a:pt x="240" y="167"/>
                  </a:cubicBezTo>
                  <a:cubicBezTo>
                    <a:pt x="241" y="165"/>
                    <a:pt x="241" y="165"/>
                    <a:pt x="241" y="165"/>
                  </a:cubicBezTo>
                  <a:cubicBezTo>
                    <a:pt x="240" y="166"/>
                    <a:pt x="240" y="166"/>
                    <a:pt x="240" y="166"/>
                  </a:cubicBezTo>
                  <a:cubicBezTo>
                    <a:pt x="240" y="166"/>
                    <a:pt x="240" y="166"/>
                    <a:pt x="240" y="166"/>
                  </a:cubicBezTo>
                  <a:cubicBezTo>
                    <a:pt x="240" y="165"/>
                    <a:pt x="240" y="165"/>
                    <a:pt x="240" y="165"/>
                  </a:cubicBezTo>
                  <a:cubicBezTo>
                    <a:pt x="239" y="165"/>
                    <a:pt x="239" y="165"/>
                    <a:pt x="239" y="165"/>
                  </a:cubicBezTo>
                  <a:cubicBezTo>
                    <a:pt x="239" y="164"/>
                    <a:pt x="239" y="164"/>
                    <a:pt x="239" y="164"/>
                  </a:cubicBezTo>
                  <a:cubicBezTo>
                    <a:pt x="238" y="164"/>
                    <a:pt x="238" y="164"/>
                    <a:pt x="238" y="164"/>
                  </a:cubicBezTo>
                  <a:cubicBezTo>
                    <a:pt x="238" y="164"/>
                    <a:pt x="238" y="164"/>
                    <a:pt x="238" y="164"/>
                  </a:cubicBezTo>
                  <a:cubicBezTo>
                    <a:pt x="237" y="164"/>
                    <a:pt x="237" y="164"/>
                    <a:pt x="237" y="164"/>
                  </a:cubicBezTo>
                  <a:cubicBezTo>
                    <a:pt x="236" y="165"/>
                    <a:pt x="236" y="165"/>
                    <a:pt x="236" y="165"/>
                  </a:cubicBezTo>
                  <a:cubicBezTo>
                    <a:pt x="237" y="165"/>
                    <a:pt x="237" y="165"/>
                    <a:pt x="237" y="165"/>
                  </a:cubicBezTo>
                  <a:cubicBezTo>
                    <a:pt x="238" y="165"/>
                    <a:pt x="238" y="165"/>
                    <a:pt x="238" y="165"/>
                  </a:cubicBezTo>
                  <a:cubicBezTo>
                    <a:pt x="238" y="165"/>
                    <a:pt x="238" y="165"/>
                    <a:pt x="238" y="165"/>
                  </a:cubicBezTo>
                  <a:cubicBezTo>
                    <a:pt x="238" y="165"/>
                    <a:pt x="238" y="165"/>
                    <a:pt x="238" y="165"/>
                  </a:cubicBezTo>
                  <a:cubicBezTo>
                    <a:pt x="239" y="166"/>
                    <a:pt x="239" y="166"/>
                    <a:pt x="239" y="166"/>
                  </a:cubicBezTo>
                  <a:cubicBezTo>
                    <a:pt x="239" y="167"/>
                    <a:pt x="239" y="167"/>
                    <a:pt x="239" y="167"/>
                  </a:cubicBezTo>
                  <a:cubicBezTo>
                    <a:pt x="239" y="168"/>
                    <a:pt x="239" y="168"/>
                    <a:pt x="239" y="168"/>
                  </a:cubicBezTo>
                  <a:cubicBezTo>
                    <a:pt x="240" y="168"/>
                    <a:pt x="240" y="168"/>
                    <a:pt x="240" y="168"/>
                  </a:cubicBezTo>
                  <a:cubicBezTo>
                    <a:pt x="240" y="169"/>
                    <a:pt x="240" y="169"/>
                    <a:pt x="240" y="169"/>
                  </a:cubicBezTo>
                  <a:cubicBezTo>
                    <a:pt x="239" y="170"/>
                    <a:pt x="239" y="170"/>
                    <a:pt x="239" y="170"/>
                  </a:cubicBezTo>
                  <a:cubicBezTo>
                    <a:pt x="240" y="170"/>
                    <a:pt x="240" y="170"/>
                    <a:pt x="240" y="170"/>
                  </a:cubicBezTo>
                  <a:cubicBezTo>
                    <a:pt x="240" y="171"/>
                    <a:pt x="240" y="171"/>
                    <a:pt x="240" y="171"/>
                  </a:cubicBezTo>
                  <a:cubicBezTo>
                    <a:pt x="239" y="171"/>
                    <a:pt x="239" y="171"/>
                    <a:pt x="239" y="171"/>
                  </a:cubicBezTo>
                  <a:cubicBezTo>
                    <a:pt x="238" y="170"/>
                    <a:pt x="238" y="170"/>
                    <a:pt x="238" y="170"/>
                  </a:cubicBezTo>
                  <a:cubicBezTo>
                    <a:pt x="238" y="169"/>
                    <a:pt x="238" y="169"/>
                    <a:pt x="238" y="169"/>
                  </a:cubicBezTo>
                  <a:cubicBezTo>
                    <a:pt x="237" y="169"/>
                    <a:pt x="237" y="169"/>
                    <a:pt x="237" y="169"/>
                  </a:cubicBezTo>
                  <a:cubicBezTo>
                    <a:pt x="237" y="168"/>
                    <a:pt x="237" y="168"/>
                    <a:pt x="237" y="168"/>
                  </a:cubicBezTo>
                  <a:cubicBezTo>
                    <a:pt x="236" y="169"/>
                    <a:pt x="236" y="169"/>
                    <a:pt x="236" y="169"/>
                  </a:cubicBezTo>
                  <a:cubicBezTo>
                    <a:pt x="237" y="170"/>
                    <a:pt x="237" y="170"/>
                    <a:pt x="237" y="170"/>
                  </a:cubicBezTo>
                  <a:cubicBezTo>
                    <a:pt x="237" y="170"/>
                    <a:pt x="237" y="170"/>
                    <a:pt x="237" y="170"/>
                  </a:cubicBezTo>
                  <a:cubicBezTo>
                    <a:pt x="236" y="170"/>
                    <a:pt x="236" y="170"/>
                    <a:pt x="236" y="170"/>
                  </a:cubicBezTo>
                  <a:cubicBezTo>
                    <a:pt x="235" y="170"/>
                    <a:pt x="235" y="170"/>
                    <a:pt x="235" y="170"/>
                  </a:cubicBezTo>
                  <a:cubicBezTo>
                    <a:pt x="235" y="169"/>
                    <a:pt x="235" y="169"/>
                    <a:pt x="235" y="169"/>
                  </a:cubicBezTo>
                  <a:cubicBezTo>
                    <a:pt x="235" y="170"/>
                    <a:pt x="235" y="170"/>
                    <a:pt x="235" y="170"/>
                  </a:cubicBezTo>
                  <a:cubicBezTo>
                    <a:pt x="235" y="169"/>
                    <a:pt x="235" y="169"/>
                    <a:pt x="235" y="169"/>
                  </a:cubicBezTo>
                  <a:cubicBezTo>
                    <a:pt x="235" y="168"/>
                    <a:pt x="235" y="168"/>
                    <a:pt x="235" y="168"/>
                  </a:cubicBezTo>
                  <a:cubicBezTo>
                    <a:pt x="235" y="168"/>
                    <a:pt x="235" y="168"/>
                    <a:pt x="235" y="168"/>
                  </a:cubicBezTo>
                  <a:cubicBezTo>
                    <a:pt x="235" y="167"/>
                    <a:pt x="235" y="167"/>
                    <a:pt x="235" y="167"/>
                  </a:cubicBezTo>
                  <a:cubicBezTo>
                    <a:pt x="235" y="167"/>
                    <a:pt x="235" y="167"/>
                    <a:pt x="235" y="167"/>
                  </a:cubicBezTo>
                  <a:cubicBezTo>
                    <a:pt x="233" y="167"/>
                    <a:pt x="233" y="167"/>
                    <a:pt x="233" y="167"/>
                  </a:cubicBezTo>
                  <a:cubicBezTo>
                    <a:pt x="232" y="167"/>
                    <a:pt x="232" y="167"/>
                    <a:pt x="232" y="167"/>
                  </a:cubicBezTo>
                  <a:cubicBezTo>
                    <a:pt x="232" y="167"/>
                    <a:pt x="232" y="167"/>
                    <a:pt x="232" y="167"/>
                  </a:cubicBezTo>
                  <a:cubicBezTo>
                    <a:pt x="231" y="167"/>
                    <a:pt x="231" y="167"/>
                    <a:pt x="231" y="167"/>
                  </a:cubicBezTo>
                  <a:cubicBezTo>
                    <a:pt x="230" y="167"/>
                    <a:pt x="230" y="167"/>
                    <a:pt x="230" y="167"/>
                  </a:cubicBezTo>
                  <a:cubicBezTo>
                    <a:pt x="230" y="167"/>
                    <a:pt x="230" y="167"/>
                    <a:pt x="230" y="167"/>
                  </a:cubicBezTo>
                  <a:cubicBezTo>
                    <a:pt x="230" y="168"/>
                    <a:pt x="230" y="168"/>
                    <a:pt x="230" y="168"/>
                  </a:cubicBezTo>
                  <a:cubicBezTo>
                    <a:pt x="230" y="168"/>
                    <a:pt x="230" y="168"/>
                    <a:pt x="230" y="168"/>
                  </a:cubicBezTo>
                  <a:cubicBezTo>
                    <a:pt x="230" y="169"/>
                    <a:pt x="230" y="169"/>
                    <a:pt x="230" y="169"/>
                  </a:cubicBezTo>
                  <a:cubicBezTo>
                    <a:pt x="230" y="169"/>
                    <a:pt x="230" y="169"/>
                    <a:pt x="230" y="169"/>
                  </a:cubicBezTo>
                  <a:cubicBezTo>
                    <a:pt x="231" y="169"/>
                    <a:pt x="231" y="169"/>
                    <a:pt x="231" y="169"/>
                  </a:cubicBezTo>
                  <a:cubicBezTo>
                    <a:pt x="232" y="170"/>
                    <a:pt x="232" y="170"/>
                    <a:pt x="232" y="170"/>
                  </a:cubicBezTo>
                  <a:cubicBezTo>
                    <a:pt x="231" y="171"/>
                    <a:pt x="231" y="171"/>
                    <a:pt x="231" y="171"/>
                  </a:cubicBezTo>
                  <a:cubicBezTo>
                    <a:pt x="230" y="171"/>
                    <a:pt x="230" y="171"/>
                    <a:pt x="230" y="171"/>
                  </a:cubicBezTo>
                  <a:cubicBezTo>
                    <a:pt x="228" y="173"/>
                    <a:pt x="228" y="173"/>
                    <a:pt x="228" y="173"/>
                  </a:cubicBezTo>
                  <a:cubicBezTo>
                    <a:pt x="227" y="174"/>
                    <a:pt x="227" y="174"/>
                    <a:pt x="227" y="174"/>
                  </a:cubicBezTo>
                  <a:cubicBezTo>
                    <a:pt x="226" y="175"/>
                    <a:pt x="226" y="175"/>
                    <a:pt x="226" y="175"/>
                  </a:cubicBezTo>
                  <a:cubicBezTo>
                    <a:pt x="226" y="175"/>
                    <a:pt x="226" y="175"/>
                    <a:pt x="226" y="175"/>
                  </a:cubicBezTo>
                  <a:cubicBezTo>
                    <a:pt x="225" y="175"/>
                    <a:pt x="225" y="175"/>
                    <a:pt x="225" y="175"/>
                  </a:cubicBezTo>
                  <a:cubicBezTo>
                    <a:pt x="225" y="176"/>
                    <a:pt x="225" y="176"/>
                    <a:pt x="225" y="176"/>
                  </a:cubicBezTo>
                  <a:cubicBezTo>
                    <a:pt x="224" y="176"/>
                    <a:pt x="224" y="176"/>
                    <a:pt x="224" y="176"/>
                  </a:cubicBezTo>
                  <a:cubicBezTo>
                    <a:pt x="221" y="176"/>
                    <a:pt x="221" y="176"/>
                    <a:pt x="221" y="176"/>
                  </a:cubicBezTo>
                  <a:cubicBezTo>
                    <a:pt x="221" y="175"/>
                    <a:pt x="221" y="175"/>
                    <a:pt x="221" y="175"/>
                  </a:cubicBezTo>
                  <a:cubicBezTo>
                    <a:pt x="220" y="174"/>
                    <a:pt x="220" y="174"/>
                    <a:pt x="220" y="174"/>
                  </a:cubicBezTo>
                  <a:cubicBezTo>
                    <a:pt x="219" y="174"/>
                    <a:pt x="219" y="174"/>
                    <a:pt x="219" y="174"/>
                  </a:cubicBezTo>
                  <a:cubicBezTo>
                    <a:pt x="219" y="173"/>
                    <a:pt x="219" y="173"/>
                    <a:pt x="219" y="173"/>
                  </a:cubicBezTo>
                  <a:cubicBezTo>
                    <a:pt x="219" y="173"/>
                    <a:pt x="219" y="173"/>
                    <a:pt x="219" y="173"/>
                  </a:cubicBezTo>
                  <a:cubicBezTo>
                    <a:pt x="220" y="173"/>
                    <a:pt x="220" y="173"/>
                    <a:pt x="220" y="173"/>
                  </a:cubicBezTo>
                  <a:cubicBezTo>
                    <a:pt x="219" y="173"/>
                    <a:pt x="219" y="173"/>
                    <a:pt x="219" y="173"/>
                  </a:cubicBezTo>
                  <a:cubicBezTo>
                    <a:pt x="218" y="172"/>
                    <a:pt x="218" y="172"/>
                    <a:pt x="218" y="172"/>
                  </a:cubicBezTo>
                  <a:cubicBezTo>
                    <a:pt x="217" y="171"/>
                    <a:pt x="217" y="171"/>
                    <a:pt x="217" y="171"/>
                  </a:cubicBezTo>
                  <a:cubicBezTo>
                    <a:pt x="216" y="170"/>
                    <a:pt x="216" y="170"/>
                    <a:pt x="216" y="170"/>
                  </a:cubicBezTo>
                  <a:cubicBezTo>
                    <a:pt x="215" y="170"/>
                    <a:pt x="215" y="170"/>
                    <a:pt x="215" y="170"/>
                  </a:cubicBezTo>
                  <a:cubicBezTo>
                    <a:pt x="213" y="169"/>
                    <a:pt x="213" y="169"/>
                    <a:pt x="213" y="169"/>
                  </a:cubicBezTo>
                  <a:cubicBezTo>
                    <a:pt x="211" y="169"/>
                    <a:pt x="211" y="169"/>
                    <a:pt x="211" y="169"/>
                  </a:cubicBezTo>
                  <a:cubicBezTo>
                    <a:pt x="210" y="169"/>
                    <a:pt x="210" y="169"/>
                    <a:pt x="210" y="169"/>
                  </a:cubicBezTo>
                  <a:cubicBezTo>
                    <a:pt x="210" y="169"/>
                    <a:pt x="210" y="169"/>
                    <a:pt x="210" y="169"/>
                  </a:cubicBezTo>
                  <a:cubicBezTo>
                    <a:pt x="211" y="170"/>
                    <a:pt x="211" y="170"/>
                    <a:pt x="211" y="170"/>
                  </a:cubicBezTo>
                  <a:cubicBezTo>
                    <a:pt x="211" y="170"/>
                    <a:pt x="211" y="170"/>
                    <a:pt x="211" y="170"/>
                  </a:cubicBezTo>
                  <a:cubicBezTo>
                    <a:pt x="212" y="170"/>
                    <a:pt x="212" y="170"/>
                    <a:pt x="212" y="170"/>
                  </a:cubicBezTo>
                  <a:cubicBezTo>
                    <a:pt x="214" y="170"/>
                    <a:pt x="214" y="170"/>
                    <a:pt x="214" y="170"/>
                  </a:cubicBezTo>
                  <a:cubicBezTo>
                    <a:pt x="216" y="170"/>
                    <a:pt x="216" y="170"/>
                    <a:pt x="216" y="170"/>
                  </a:cubicBezTo>
                  <a:cubicBezTo>
                    <a:pt x="216" y="171"/>
                    <a:pt x="216" y="171"/>
                    <a:pt x="216" y="171"/>
                  </a:cubicBezTo>
                  <a:cubicBezTo>
                    <a:pt x="216" y="171"/>
                    <a:pt x="216" y="171"/>
                    <a:pt x="216" y="171"/>
                  </a:cubicBezTo>
                  <a:cubicBezTo>
                    <a:pt x="216" y="171"/>
                    <a:pt x="216" y="171"/>
                    <a:pt x="216" y="171"/>
                  </a:cubicBezTo>
                  <a:cubicBezTo>
                    <a:pt x="215" y="171"/>
                    <a:pt x="215" y="171"/>
                    <a:pt x="215" y="171"/>
                  </a:cubicBezTo>
                  <a:cubicBezTo>
                    <a:pt x="216" y="172"/>
                    <a:pt x="216" y="172"/>
                    <a:pt x="216" y="172"/>
                  </a:cubicBezTo>
                  <a:cubicBezTo>
                    <a:pt x="216" y="173"/>
                    <a:pt x="216" y="173"/>
                    <a:pt x="216" y="173"/>
                  </a:cubicBezTo>
                  <a:cubicBezTo>
                    <a:pt x="216" y="173"/>
                    <a:pt x="216" y="173"/>
                    <a:pt x="216" y="173"/>
                  </a:cubicBezTo>
                  <a:cubicBezTo>
                    <a:pt x="217" y="175"/>
                    <a:pt x="217" y="175"/>
                    <a:pt x="217" y="175"/>
                  </a:cubicBezTo>
                  <a:cubicBezTo>
                    <a:pt x="218" y="176"/>
                    <a:pt x="218" y="176"/>
                    <a:pt x="218" y="176"/>
                  </a:cubicBezTo>
                  <a:cubicBezTo>
                    <a:pt x="219" y="176"/>
                    <a:pt x="219" y="176"/>
                    <a:pt x="219" y="176"/>
                  </a:cubicBezTo>
                  <a:cubicBezTo>
                    <a:pt x="221" y="177"/>
                    <a:pt x="221" y="177"/>
                    <a:pt x="221" y="177"/>
                  </a:cubicBezTo>
                  <a:cubicBezTo>
                    <a:pt x="224" y="177"/>
                    <a:pt x="224" y="177"/>
                    <a:pt x="224" y="177"/>
                  </a:cubicBezTo>
                  <a:cubicBezTo>
                    <a:pt x="224" y="178"/>
                    <a:pt x="224" y="178"/>
                    <a:pt x="224" y="178"/>
                  </a:cubicBezTo>
                  <a:cubicBezTo>
                    <a:pt x="224" y="179"/>
                    <a:pt x="224" y="179"/>
                    <a:pt x="224" y="179"/>
                  </a:cubicBezTo>
                  <a:cubicBezTo>
                    <a:pt x="223" y="179"/>
                    <a:pt x="223" y="179"/>
                    <a:pt x="223" y="179"/>
                  </a:cubicBezTo>
                  <a:cubicBezTo>
                    <a:pt x="222" y="180"/>
                    <a:pt x="222" y="180"/>
                    <a:pt x="222" y="180"/>
                  </a:cubicBezTo>
                  <a:cubicBezTo>
                    <a:pt x="221" y="181"/>
                    <a:pt x="221" y="181"/>
                    <a:pt x="221" y="181"/>
                  </a:cubicBezTo>
                  <a:cubicBezTo>
                    <a:pt x="221" y="181"/>
                    <a:pt x="221" y="181"/>
                    <a:pt x="221" y="181"/>
                  </a:cubicBezTo>
                  <a:cubicBezTo>
                    <a:pt x="220" y="181"/>
                    <a:pt x="220" y="181"/>
                    <a:pt x="220" y="181"/>
                  </a:cubicBezTo>
                  <a:cubicBezTo>
                    <a:pt x="220" y="182"/>
                    <a:pt x="220" y="182"/>
                    <a:pt x="220" y="182"/>
                  </a:cubicBezTo>
                  <a:cubicBezTo>
                    <a:pt x="217" y="184"/>
                    <a:pt x="217" y="184"/>
                    <a:pt x="217" y="184"/>
                  </a:cubicBezTo>
                  <a:cubicBezTo>
                    <a:pt x="216" y="185"/>
                    <a:pt x="216" y="185"/>
                    <a:pt x="216" y="185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14" y="186"/>
                    <a:pt x="214" y="186"/>
                    <a:pt x="214" y="186"/>
                  </a:cubicBezTo>
                  <a:cubicBezTo>
                    <a:pt x="214" y="186"/>
                    <a:pt x="214" y="186"/>
                    <a:pt x="214" y="186"/>
                  </a:cubicBezTo>
                  <a:cubicBezTo>
                    <a:pt x="214" y="186"/>
                    <a:pt x="214" y="186"/>
                    <a:pt x="214" y="186"/>
                  </a:cubicBezTo>
                  <a:cubicBezTo>
                    <a:pt x="212" y="185"/>
                    <a:pt x="212" y="185"/>
                    <a:pt x="212" y="185"/>
                  </a:cubicBezTo>
                  <a:cubicBezTo>
                    <a:pt x="212" y="185"/>
                    <a:pt x="212" y="185"/>
                    <a:pt x="212" y="185"/>
                  </a:cubicBezTo>
                  <a:cubicBezTo>
                    <a:pt x="211" y="185"/>
                    <a:pt x="211" y="185"/>
                    <a:pt x="211" y="185"/>
                  </a:cubicBezTo>
                  <a:cubicBezTo>
                    <a:pt x="211" y="185"/>
                    <a:pt x="211" y="185"/>
                    <a:pt x="211" y="185"/>
                  </a:cubicBezTo>
                  <a:cubicBezTo>
                    <a:pt x="211" y="185"/>
                    <a:pt x="211" y="185"/>
                    <a:pt x="211" y="185"/>
                  </a:cubicBezTo>
                  <a:cubicBezTo>
                    <a:pt x="211" y="184"/>
                    <a:pt x="211" y="184"/>
                    <a:pt x="211" y="184"/>
                  </a:cubicBezTo>
                  <a:cubicBezTo>
                    <a:pt x="211" y="184"/>
                    <a:pt x="211" y="184"/>
                    <a:pt x="211" y="184"/>
                  </a:cubicBezTo>
                  <a:cubicBezTo>
                    <a:pt x="211" y="183"/>
                    <a:pt x="211" y="183"/>
                    <a:pt x="211" y="183"/>
                  </a:cubicBezTo>
                  <a:cubicBezTo>
                    <a:pt x="210" y="184"/>
                    <a:pt x="210" y="184"/>
                    <a:pt x="210" y="184"/>
                  </a:cubicBezTo>
                  <a:cubicBezTo>
                    <a:pt x="209" y="185"/>
                    <a:pt x="209" y="185"/>
                    <a:pt x="209" y="185"/>
                  </a:cubicBezTo>
                  <a:cubicBezTo>
                    <a:pt x="209" y="185"/>
                    <a:pt x="209" y="185"/>
                    <a:pt x="209" y="185"/>
                  </a:cubicBezTo>
                  <a:cubicBezTo>
                    <a:pt x="209" y="183"/>
                    <a:pt x="209" y="183"/>
                    <a:pt x="209" y="183"/>
                  </a:cubicBezTo>
                  <a:cubicBezTo>
                    <a:pt x="208" y="184"/>
                    <a:pt x="208" y="184"/>
                    <a:pt x="208" y="184"/>
                  </a:cubicBezTo>
                  <a:cubicBezTo>
                    <a:pt x="209" y="185"/>
                    <a:pt x="209" y="185"/>
                    <a:pt x="209" y="185"/>
                  </a:cubicBezTo>
                  <a:cubicBezTo>
                    <a:pt x="209" y="186"/>
                    <a:pt x="209" y="186"/>
                    <a:pt x="209" y="186"/>
                  </a:cubicBezTo>
                  <a:cubicBezTo>
                    <a:pt x="208" y="188"/>
                    <a:pt x="208" y="188"/>
                    <a:pt x="208" y="188"/>
                  </a:cubicBezTo>
                  <a:cubicBezTo>
                    <a:pt x="207" y="188"/>
                    <a:pt x="207" y="188"/>
                    <a:pt x="207" y="188"/>
                  </a:cubicBezTo>
                  <a:cubicBezTo>
                    <a:pt x="207" y="187"/>
                    <a:pt x="207" y="187"/>
                    <a:pt x="207" y="187"/>
                  </a:cubicBezTo>
                  <a:cubicBezTo>
                    <a:pt x="206" y="186"/>
                    <a:pt x="206" y="186"/>
                    <a:pt x="206" y="186"/>
                  </a:cubicBezTo>
                  <a:cubicBezTo>
                    <a:pt x="206" y="187"/>
                    <a:pt x="206" y="187"/>
                    <a:pt x="206" y="187"/>
                  </a:cubicBezTo>
                  <a:cubicBezTo>
                    <a:pt x="207" y="187"/>
                    <a:pt x="207" y="187"/>
                    <a:pt x="207" y="187"/>
                  </a:cubicBezTo>
                  <a:cubicBezTo>
                    <a:pt x="206" y="188"/>
                    <a:pt x="206" y="188"/>
                    <a:pt x="206" y="188"/>
                  </a:cubicBezTo>
                  <a:cubicBezTo>
                    <a:pt x="206" y="189"/>
                    <a:pt x="206" y="189"/>
                    <a:pt x="206" y="189"/>
                  </a:cubicBezTo>
                  <a:cubicBezTo>
                    <a:pt x="205" y="188"/>
                    <a:pt x="205" y="188"/>
                    <a:pt x="205" y="188"/>
                  </a:cubicBezTo>
                  <a:cubicBezTo>
                    <a:pt x="204" y="188"/>
                    <a:pt x="204" y="188"/>
                    <a:pt x="204" y="188"/>
                  </a:cubicBezTo>
                  <a:cubicBezTo>
                    <a:pt x="204" y="187"/>
                    <a:pt x="204" y="187"/>
                    <a:pt x="204" y="187"/>
                  </a:cubicBezTo>
                  <a:cubicBezTo>
                    <a:pt x="204" y="187"/>
                    <a:pt x="204" y="187"/>
                    <a:pt x="204" y="187"/>
                  </a:cubicBezTo>
                  <a:cubicBezTo>
                    <a:pt x="203" y="186"/>
                    <a:pt x="203" y="186"/>
                    <a:pt x="203" y="186"/>
                  </a:cubicBezTo>
                  <a:cubicBezTo>
                    <a:pt x="201" y="185"/>
                    <a:pt x="201" y="185"/>
                    <a:pt x="201" y="185"/>
                  </a:cubicBezTo>
                  <a:cubicBezTo>
                    <a:pt x="199" y="184"/>
                    <a:pt x="199" y="184"/>
                    <a:pt x="199" y="184"/>
                  </a:cubicBezTo>
                  <a:cubicBezTo>
                    <a:pt x="199" y="183"/>
                    <a:pt x="199" y="183"/>
                    <a:pt x="199" y="183"/>
                  </a:cubicBezTo>
                  <a:cubicBezTo>
                    <a:pt x="198" y="183"/>
                    <a:pt x="198" y="183"/>
                    <a:pt x="198" y="183"/>
                  </a:cubicBezTo>
                  <a:cubicBezTo>
                    <a:pt x="197" y="182"/>
                    <a:pt x="197" y="182"/>
                    <a:pt x="197" y="182"/>
                  </a:cubicBezTo>
                  <a:cubicBezTo>
                    <a:pt x="196" y="182"/>
                    <a:pt x="196" y="182"/>
                    <a:pt x="196" y="182"/>
                  </a:cubicBezTo>
                  <a:cubicBezTo>
                    <a:pt x="196" y="183"/>
                    <a:pt x="196" y="183"/>
                    <a:pt x="196" y="183"/>
                  </a:cubicBezTo>
                  <a:cubicBezTo>
                    <a:pt x="196" y="183"/>
                    <a:pt x="196" y="183"/>
                    <a:pt x="196" y="183"/>
                  </a:cubicBezTo>
                  <a:cubicBezTo>
                    <a:pt x="196" y="184"/>
                    <a:pt x="196" y="184"/>
                    <a:pt x="196" y="184"/>
                  </a:cubicBezTo>
                  <a:cubicBezTo>
                    <a:pt x="197" y="184"/>
                    <a:pt x="197" y="184"/>
                    <a:pt x="197" y="184"/>
                  </a:cubicBezTo>
                  <a:cubicBezTo>
                    <a:pt x="197" y="184"/>
                    <a:pt x="197" y="184"/>
                    <a:pt x="197" y="184"/>
                  </a:cubicBezTo>
                  <a:cubicBezTo>
                    <a:pt x="197" y="183"/>
                    <a:pt x="197" y="183"/>
                    <a:pt x="197" y="183"/>
                  </a:cubicBezTo>
                  <a:cubicBezTo>
                    <a:pt x="197" y="183"/>
                    <a:pt x="197" y="183"/>
                    <a:pt x="197" y="183"/>
                  </a:cubicBezTo>
                  <a:cubicBezTo>
                    <a:pt x="197" y="183"/>
                    <a:pt x="197" y="183"/>
                    <a:pt x="197" y="183"/>
                  </a:cubicBezTo>
                  <a:cubicBezTo>
                    <a:pt x="199" y="185"/>
                    <a:pt x="199" y="185"/>
                    <a:pt x="199" y="185"/>
                  </a:cubicBezTo>
                  <a:cubicBezTo>
                    <a:pt x="201" y="186"/>
                    <a:pt x="201" y="186"/>
                    <a:pt x="201" y="186"/>
                  </a:cubicBezTo>
                  <a:cubicBezTo>
                    <a:pt x="201" y="186"/>
                    <a:pt x="201" y="186"/>
                    <a:pt x="201" y="186"/>
                  </a:cubicBezTo>
                  <a:cubicBezTo>
                    <a:pt x="200" y="187"/>
                    <a:pt x="200" y="187"/>
                    <a:pt x="200" y="187"/>
                  </a:cubicBezTo>
                  <a:cubicBezTo>
                    <a:pt x="199" y="187"/>
                    <a:pt x="199" y="187"/>
                    <a:pt x="199" y="187"/>
                  </a:cubicBezTo>
                  <a:cubicBezTo>
                    <a:pt x="198" y="187"/>
                    <a:pt x="198" y="187"/>
                    <a:pt x="198" y="187"/>
                  </a:cubicBezTo>
                  <a:cubicBezTo>
                    <a:pt x="198" y="187"/>
                    <a:pt x="198" y="187"/>
                    <a:pt x="198" y="187"/>
                  </a:cubicBezTo>
                  <a:cubicBezTo>
                    <a:pt x="198" y="187"/>
                    <a:pt x="198" y="187"/>
                    <a:pt x="198" y="187"/>
                  </a:cubicBezTo>
                  <a:cubicBezTo>
                    <a:pt x="199" y="187"/>
                    <a:pt x="199" y="187"/>
                    <a:pt x="199" y="187"/>
                  </a:cubicBezTo>
                  <a:cubicBezTo>
                    <a:pt x="200" y="187"/>
                    <a:pt x="200" y="187"/>
                    <a:pt x="200" y="187"/>
                  </a:cubicBezTo>
                  <a:cubicBezTo>
                    <a:pt x="201" y="186"/>
                    <a:pt x="201" y="186"/>
                    <a:pt x="201" y="186"/>
                  </a:cubicBezTo>
                  <a:cubicBezTo>
                    <a:pt x="202" y="186"/>
                    <a:pt x="202" y="186"/>
                    <a:pt x="202" y="186"/>
                  </a:cubicBezTo>
                  <a:cubicBezTo>
                    <a:pt x="202" y="187"/>
                    <a:pt x="202" y="187"/>
                    <a:pt x="202" y="187"/>
                  </a:cubicBezTo>
                  <a:cubicBezTo>
                    <a:pt x="203" y="188"/>
                    <a:pt x="203" y="188"/>
                    <a:pt x="203" y="188"/>
                  </a:cubicBezTo>
                  <a:cubicBezTo>
                    <a:pt x="204" y="190"/>
                    <a:pt x="204" y="190"/>
                    <a:pt x="204" y="190"/>
                  </a:cubicBezTo>
                  <a:cubicBezTo>
                    <a:pt x="204" y="191"/>
                    <a:pt x="204" y="191"/>
                    <a:pt x="204" y="191"/>
                  </a:cubicBezTo>
                  <a:cubicBezTo>
                    <a:pt x="203" y="192"/>
                    <a:pt x="203" y="192"/>
                    <a:pt x="203" y="192"/>
                  </a:cubicBezTo>
                  <a:cubicBezTo>
                    <a:pt x="202" y="193"/>
                    <a:pt x="202" y="193"/>
                    <a:pt x="202" y="193"/>
                  </a:cubicBezTo>
                  <a:cubicBezTo>
                    <a:pt x="202" y="193"/>
                    <a:pt x="202" y="193"/>
                    <a:pt x="202" y="193"/>
                  </a:cubicBezTo>
                  <a:cubicBezTo>
                    <a:pt x="201" y="193"/>
                    <a:pt x="201" y="193"/>
                    <a:pt x="201" y="193"/>
                  </a:cubicBezTo>
                  <a:cubicBezTo>
                    <a:pt x="200" y="192"/>
                    <a:pt x="200" y="192"/>
                    <a:pt x="200" y="192"/>
                  </a:cubicBezTo>
                  <a:cubicBezTo>
                    <a:pt x="198" y="192"/>
                    <a:pt x="198" y="192"/>
                    <a:pt x="198" y="192"/>
                  </a:cubicBezTo>
                  <a:cubicBezTo>
                    <a:pt x="197" y="191"/>
                    <a:pt x="197" y="191"/>
                    <a:pt x="197" y="191"/>
                  </a:cubicBezTo>
                  <a:cubicBezTo>
                    <a:pt x="196" y="189"/>
                    <a:pt x="196" y="189"/>
                    <a:pt x="196" y="189"/>
                  </a:cubicBezTo>
                  <a:cubicBezTo>
                    <a:pt x="196" y="189"/>
                    <a:pt x="196" y="189"/>
                    <a:pt x="196" y="189"/>
                  </a:cubicBezTo>
                  <a:cubicBezTo>
                    <a:pt x="195" y="189"/>
                    <a:pt x="195" y="189"/>
                    <a:pt x="195" y="189"/>
                  </a:cubicBezTo>
                  <a:cubicBezTo>
                    <a:pt x="196" y="190"/>
                    <a:pt x="196" y="190"/>
                    <a:pt x="196" y="190"/>
                  </a:cubicBezTo>
                  <a:cubicBezTo>
                    <a:pt x="196" y="190"/>
                    <a:pt x="196" y="190"/>
                    <a:pt x="196" y="190"/>
                  </a:cubicBezTo>
                  <a:cubicBezTo>
                    <a:pt x="196" y="191"/>
                    <a:pt x="196" y="191"/>
                    <a:pt x="196" y="191"/>
                  </a:cubicBezTo>
                  <a:cubicBezTo>
                    <a:pt x="197" y="193"/>
                    <a:pt x="197" y="193"/>
                    <a:pt x="197" y="193"/>
                  </a:cubicBezTo>
                  <a:cubicBezTo>
                    <a:pt x="198" y="194"/>
                    <a:pt x="198" y="194"/>
                    <a:pt x="198" y="194"/>
                  </a:cubicBezTo>
                  <a:cubicBezTo>
                    <a:pt x="197" y="195"/>
                    <a:pt x="197" y="195"/>
                    <a:pt x="197" y="195"/>
                  </a:cubicBezTo>
                  <a:cubicBezTo>
                    <a:pt x="197" y="195"/>
                    <a:pt x="197" y="195"/>
                    <a:pt x="197" y="195"/>
                  </a:cubicBezTo>
                  <a:cubicBezTo>
                    <a:pt x="196" y="195"/>
                    <a:pt x="196" y="195"/>
                    <a:pt x="196" y="195"/>
                  </a:cubicBezTo>
                  <a:cubicBezTo>
                    <a:pt x="196" y="194"/>
                    <a:pt x="196" y="194"/>
                    <a:pt x="196" y="194"/>
                  </a:cubicBezTo>
                  <a:cubicBezTo>
                    <a:pt x="196" y="194"/>
                    <a:pt x="196" y="194"/>
                    <a:pt x="196" y="194"/>
                  </a:cubicBezTo>
                  <a:cubicBezTo>
                    <a:pt x="195" y="194"/>
                    <a:pt x="195" y="194"/>
                    <a:pt x="195" y="194"/>
                  </a:cubicBezTo>
                  <a:cubicBezTo>
                    <a:pt x="196" y="195"/>
                    <a:pt x="196" y="195"/>
                    <a:pt x="196" y="195"/>
                  </a:cubicBezTo>
                  <a:cubicBezTo>
                    <a:pt x="196" y="195"/>
                    <a:pt x="196" y="195"/>
                    <a:pt x="196" y="195"/>
                  </a:cubicBezTo>
                  <a:cubicBezTo>
                    <a:pt x="196" y="196"/>
                    <a:pt x="196" y="196"/>
                    <a:pt x="196" y="196"/>
                  </a:cubicBezTo>
                  <a:cubicBezTo>
                    <a:pt x="195" y="195"/>
                    <a:pt x="195" y="195"/>
                    <a:pt x="195" y="195"/>
                  </a:cubicBezTo>
                  <a:cubicBezTo>
                    <a:pt x="195" y="195"/>
                    <a:pt x="195" y="195"/>
                    <a:pt x="195" y="195"/>
                  </a:cubicBezTo>
                  <a:cubicBezTo>
                    <a:pt x="194" y="196"/>
                    <a:pt x="194" y="196"/>
                    <a:pt x="194" y="196"/>
                  </a:cubicBezTo>
                  <a:cubicBezTo>
                    <a:pt x="195" y="196"/>
                    <a:pt x="195" y="196"/>
                    <a:pt x="195" y="196"/>
                  </a:cubicBezTo>
                  <a:cubicBezTo>
                    <a:pt x="195" y="197"/>
                    <a:pt x="195" y="197"/>
                    <a:pt x="195" y="197"/>
                  </a:cubicBezTo>
                  <a:cubicBezTo>
                    <a:pt x="194" y="197"/>
                    <a:pt x="194" y="197"/>
                    <a:pt x="194" y="197"/>
                  </a:cubicBezTo>
                  <a:cubicBezTo>
                    <a:pt x="194" y="197"/>
                    <a:pt x="194" y="197"/>
                    <a:pt x="194" y="197"/>
                  </a:cubicBezTo>
                  <a:cubicBezTo>
                    <a:pt x="194" y="196"/>
                    <a:pt x="194" y="196"/>
                    <a:pt x="194" y="196"/>
                  </a:cubicBezTo>
                  <a:cubicBezTo>
                    <a:pt x="194" y="197"/>
                    <a:pt x="194" y="197"/>
                    <a:pt x="194" y="197"/>
                  </a:cubicBezTo>
                  <a:cubicBezTo>
                    <a:pt x="194" y="197"/>
                    <a:pt x="194" y="197"/>
                    <a:pt x="194" y="197"/>
                  </a:cubicBezTo>
                  <a:cubicBezTo>
                    <a:pt x="193" y="197"/>
                    <a:pt x="193" y="197"/>
                    <a:pt x="193" y="197"/>
                  </a:cubicBezTo>
                  <a:cubicBezTo>
                    <a:pt x="192" y="197"/>
                    <a:pt x="192" y="197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91" y="198"/>
                    <a:pt x="191" y="198"/>
                    <a:pt x="191" y="198"/>
                  </a:cubicBezTo>
                  <a:cubicBezTo>
                    <a:pt x="191" y="199"/>
                    <a:pt x="191" y="199"/>
                    <a:pt x="191" y="199"/>
                  </a:cubicBezTo>
                  <a:cubicBezTo>
                    <a:pt x="192" y="199"/>
                    <a:pt x="192" y="199"/>
                    <a:pt x="192" y="199"/>
                  </a:cubicBezTo>
                  <a:cubicBezTo>
                    <a:pt x="191" y="199"/>
                    <a:pt x="191" y="199"/>
                    <a:pt x="191" y="199"/>
                  </a:cubicBezTo>
                  <a:cubicBezTo>
                    <a:pt x="191" y="199"/>
                    <a:pt x="191" y="199"/>
                    <a:pt x="191" y="199"/>
                  </a:cubicBezTo>
                  <a:cubicBezTo>
                    <a:pt x="190" y="198"/>
                    <a:pt x="190" y="198"/>
                    <a:pt x="190" y="198"/>
                  </a:cubicBezTo>
                  <a:cubicBezTo>
                    <a:pt x="189" y="198"/>
                    <a:pt x="189" y="198"/>
                    <a:pt x="189" y="198"/>
                  </a:cubicBezTo>
                  <a:cubicBezTo>
                    <a:pt x="189" y="199"/>
                    <a:pt x="189" y="199"/>
                    <a:pt x="189" y="199"/>
                  </a:cubicBezTo>
                  <a:cubicBezTo>
                    <a:pt x="189" y="199"/>
                    <a:pt x="189" y="199"/>
                    <a:pt x="189" y="199"/>
                  </a:cubicBezTo>
                  <a:cubicBezTo>
                    <a:pt x="190" y="200"/>
                    <a:pt x="190" y="200"/>
                    <a:pt x="190" y="200"/>
                  </a:cubicBezTo>
                  <a:cubicBezTo>
                    <a:pt x="189" y="200"/>
                    <a:pt x="189" y="200"/>
                    <a:pt x="189" y="200"/>
                  </a:cubicBezTo>
                  <a:cubicBezTo>
                    <a:pt x="189" y="200"/>
                    <a:pt x="189" y="200"/>
                    <a:pt x="189" y="200"/>
                  </a:cubicBezTo>
                  <a:cubicBezTo>
                    <a:pt x="189" y="200"/>
                    <a:pt x="189" y="200"/>
                    <a:pt x="189" y="200"/>
                  </a:cubicBezTo>
                  <a:cubicBezTo>
                    <a:pt x="188" y="201"/>
                    <a:pt x="188" y="201"/>
                    <a:pt x="188" y="201"/>
                  </a:cubicBezTo>
                  <a:cubicBezTo>
                    <a:pt x="187" y="202"/>
                    <a:pt x="187" y="202"/>
                    <a:pt x="187" y="202"/>
                  </a:cubicBezTo>
                  <a:cubicBezTo>
                    <a:pt x="187" y="202"/>
                    <a:pt x="187" y="202"/>
                    <a:pt x="187" y="202"/>
                  </a:cubicBezTo>
                  <a:cubicBezTo>
                    <a:pt x="187" y="203"/>
                    <a:pt x="187" y="203"/>
                    <a:pt x="187" y="203"/>
                  </a:cubicBezTo>
                  <a:cubicBezTo>
                    <a:pt x="186" y="203"/>
                    <a:pt x="186" y="203"/>
                    <a:pt x="186" y="203"/>
                  </a:cubicBezTo>
                  <a:cubicBezTo>
                    <a:pt x="186" y="204"/>
                    <a:pt x="186" y="204"/>
                    <a:pt x="186" y="204"/>
                  </a:cubicBezTo>
                  <a:cubicBezTo>
                    <a:pt x="186" y="204"/>
                    <a:pt x="186" y="204"/>
                    <a:pt x="186" y="204"/>
                  </a:cubicBezTo>
                  <a:cubicBezTo>
                    <a:pt x="185" y="204"/>
                    <a:pt x="185" y="204"/>
                    <a:pt x="185" y="204"/>
                  </a:cubicBezTo>
                  <a:cubicBezTo>
                    <a:pt x="184" y="206"/>
                    <a:pt x="184" y="206"/>
                    <a:pt x="184" y="206"/>
                  </a:cubicBezTo>
                  <a:cubicBezTo>
                    <a:pt x="183" y="206"/>
                    <a:pt x="183" y="206"/>
                    <a:pt x="183" y="206"/>
                  </a:cubicBezTo>
                  <a:cubicBezTo>
                    <a:pt x="183" y="207"/>
                    <a:pt x="183" y="207"/>
                    <a:pt x="183" y="207"/>
                  </a:cubicBezTo>
                  <a:cubicBezTo>
                    <a:pt x="182" y="207"/>
                    <a:pt x="182" y="207"/>
                    <a:pt x="182" y="207"/>
                  </a:cubicBezTo>
                  <a:cubicBezTo>
                    <a:pt x="181" y="207"/>
                    <a:pt x="181" y="207"/>
                    <a:pt x="181" y="207"/>
                  </a:cubicBezTo>
                  <a:cubicBezTo>
                    <a:pt x="181" y="207"/>
                    <a:pt x="181" y="207"/>
                    <a:pt x="181" y="207"/>
                  </a:cubicBezTo>
                  <a:cubicBezTo>
                    <a:pt x="182" y="208"/>
                    <a:pt x="182" y="208"/>
                    <a:pt x="182" y="208"/>
                  </a:cubicBezTo>
                  <a:cubicBezTo>
                    <a:pt x="181" y="209"/>
                    <a:pt x="181" y="209"/>
                    <a:pt x="181" y="209"/>
                  </a:cubicBezTo>
                  <a:cubicBezTo>
                    <a:pt x="180" y="210"/>
                    <a:pt x="180" y="210"/>
                    <a:pt x="180" y="210"/>
                  </a:cubicBezTo>
                  <a:cubicBezTo>
                    <a:pt x="180" y="211"/>
                    <a:pt x="180" y="211"/>
                    <a:pt x="180" y="211"/>
                  </a:cubicBezTo>
                  <a:cubicBezTo>
                    <a:pt x="180" y="212"/>
                    <a:pt x="180" y="212"/>
                    <a:pt x="180" y="212"/>
                  </a:cubicBezTo>
                  <a:cubicBezTo>
                    <a:pt x="179" y="213"/>
                    <a:pt x="179" y="213"/>
                    <a:pt x="179" y="213"/>
                  </a:cubicBezTo>
                  <a:cubicBezTo>
                    <a:pt x="178" y="214"/>
                    <a:pt x="178" y="214"/>
                    <a:pt x="178" y="214"/>
                  </a:cubicBezTo>
                  <a:cubicBezTo>
                    <a:pt x="179" y="215"/>
                    <a:pt x="179" y="215"/>
                    <a:pt x="179" y="215"/>
                  </a:cubicBezTo>
                  <a:cubicBezTo>
                    <a:pt x="179" y="216"/>
                    <a:pt x="179" y="216"/>
                    <a:pt x="179" y="216"/>
                  </a:cubicBezTo>
                  <a:cubicBezTo>
                    <a:pt x="178" y="217"/>
                    <a:pt x="178" y="217"/>
                    <a:pt x="178" y="217"/>
                  </a:cubicBezTo>
                  <a:cubicBezTo>
                    <a:pt x="177" y="218"/>
                    <a:pt x="177" y="218"/>
                    <a:pt x="177" y="218"/>
                  </a:cubicBezTo>
                  <a:cubicBezTo>
                    <a:pt x="177" y="218"/>
                    <a:pt x="177" y="218"/>
                    <a:pt x="177" y="218"/>
                  </a:cubicBezTo>
                  <a:cubicBezTo>
                    <a:pt x="176" y="218"/>
                    <a:pt x="176" y="218"/>
                    <a:pt x="176" y="218"/>
                  </a:cubicBezTo>
                  <a:cubicBezTo>
                    <a:pt x="177" y="218"/>
                    <a:pt x="177" y="218"/>
                    <a:pt x="177" y="218"/>
                  </a:cubicBezTo>
                  <a:cubicBezTo>
                    <a:pt x="177" y="219"/>
                    <a:pt x="177" y="219"/>
                    <a:pt x="177" y="219"/>
                  </a:cubicBezTo>
                  <a:cubicBezTo>
                    <a:pt x="177" y="220"/>
                    <a:pt x="177" y="220"/>
                    <a:pt x="177" y="220"/>
                  </a:cubicBezTo>
                  <a:cubicBezTo>
                    <a:pt x="178" y="220"/>
                    <a:pt x="178" y="220"/>
                    <a:pt x="178" y="220"/>
                  </a:cubicBezTo>
                  <a:cubicBezTo>
                    <a:pt x="178" y="221"/>
                    <a:pt x="178" y="221"/>
                    <a:pt x="178" y="221"/>
                  </a:cubicBezTo>
                  <a:cubicBezTo>
                    <a:pt x="178" y="222"/>
                    <a:pt x="178" y="222"/>
                    <a:pt x="178" y="222"/>
                  </a:cubicBezTo>
                  <a:cubicBezTo>
                    <a:pt x="177" y="223"/>
                    <a:pt x="177" y="223"/>
                    <a:pt x="177" y="223"/>
                  </a:cubicBezTo>
                  <a:cubicBezTo>
                    <a:pt x="176" y="224"/>
                    <a:pt x="176" y="224"/>
                    <a:pt x="176" y="224"/>
                  </a:cubicBezTo>
                  <a:cubicBezTo>
                    <a:pt x="174" y="225"/>
                    <a:pt x="174" y="225"/>
                    <a:pt x="174" y="225"/>
                  </a:cubicBezTo>
                  <a:cubicBezTo>
                    <a:pt x="173" y="226"/>
                    <a:pt x="173" y="226"/>
                    <a:pt x="173" y="226"/>
                  </a:cubicBezTo>
                  <a:cubicBezTo>
                    <a:pt x="174" y="225"/>
                    <a:pt x="174" y="225"/>
                    <a:pt x="174" y="225"/>
                  </a:cubicBezTo>
                  <a:cubicBezTo>
                    <a:pt x="176" y="225"/>
                    <a:pt x="176" y="225"/>
                    <a:pt x="176" y="225"/>
                  </a:cubicBezTo>
                  <a:cubicBezTo>
                    <a:pt x="178" y="223"/>
                    <a:pt x="178" y="223"/>
                    <a:pt x="178" y="223"/>
                  </a:cubicBezTo>
                  <a:cubicBezTo>
                    <a:pt x="179" y="221"/>
                    <a:pt x="179" y="221"/>
                    <a:pt x="179" y="221"/>
                  </a:cubicBezTo>
                  <a:cubicBezTo>
                    <a:pt x="182" y="221"/>
                    <a:pt x="182" y="221"/>
                    <a:pt x="182" y="221"/>
                  </a:cubicBezTo>
                  <a:cubicBezTo>
                    <a:pt x="182" y="221"/>
                    <a:pt x="182" y="221"/>
                    <a:pt x="182" y="221"/>
                  </a:cubicBezTo>
                  <a:cubicBezTo>
                    <a:pt x="182" y="222"/>
                    <a:pt x="182" y="222"/>
                    <a:pt x="182" y="222"/>
                  </a:cubicBezTo>
                  <a:cubicBezTo>
                    <a:pt x="182" y="223"/>
                    <a:pt x="182" y="223"/>
                    <a:pt x="182" y="223"/>
                  </a:cubicBezTo>
                  <a:cubicBezTo>
                    <a:pt x="182" y="224"/>
                    <a:pt x="182" y="224"/>
                    <a:pt x="182" y="224"/>
                  </a:cubicBezTo>
                  <a:cubicBezTo>
                    <a:pt x="183" y="225"/>
                    <a:pt x="183" y="225"/>
                    <a:pt x="183" y="225"/>
                  </a:cubicBezTo>
                  <a:cubicBezTo>
                    <a:pt x="183" y="226"/>
                    <a:pt x="183" y="226"/>
                    <a:pt x="183" y="226"/>
                  </a:cubicBezTo>
                  <a:cubicBezTo>
                    <a:pt x="182" y="228"/>
                    <a:pt x="182" y="228"/>
                    <a:pt x="182" y="228"/>
                  </a:cubicBezTo>
                  <a:cubicBezTo>
                    <a:pt x="182" y="229"/>
                    <a:pt x="182" y="229"/>
                    <a:pt x="182" y="229"/>
                  </a:cubicBezTo>
                  <a:cubicBezTo>
                    <a:pt x="183" y="230"/>
                    <a:pt x="183" y="230"/>
                    <a:pt x="183" y="230"/>
                  </a:cubicBezTo>
                  <a:cubicBezTo>
                    <a:pt x="182" y="231"/>
                    <a:pt x="182" y="231"/>
                    <a:pt x="182" y="231"/>
                  </a:cubicBezTo>
                  <a:cubicBezTo>
                    <a:pt x="180" y="233"/>
                    <a:pt x="180" y="233"/>
                    <a:pt x="180" y="233"/>
                  </a:cubicBezTo>
                  <a:cubicBezTo>
                    <a:pt x="178" y="234"/>
                    <a:pt x="178" y="234"/>
                    <a:pt x="178" y="234"/>
                  </a:cubicBezTo>
                  <a:cubicBezTo>
                    <a:pt x="177" y="234"/>
                    <a:pt x="177" y="234"/>
                    <a:pt x="177" y="234"/>
                  </a:cubicBezTo>
                  <a:cubicBezTo>
                    <a:pt x="178" y="234"/>
                    <a:pt x="178" y="234"/>
                    <a:pt x="178" y="234"/>
                  </a:cubicBezTo>
                  <a:cubicBezTo>
                    <a:pt x="180" y="234"/>
                    <a:pt x="180" y="234"/>
                    <a:pt x="180" y="234"/>
                  </a:cubicBezTo>
                  <a:cubicBezTo>
                    <a:pt x="183" y="233"/>
                    <a:pt x="183" y="233"/>
                    <a:pt x="183" y="233"/>
                  </a:cubicBezTo>
                  <a:cubicBezTo>
                    <a:pt x="186" y="232"/>
                    <a:pt x="186" y="232"/>
                    <a:pt x="186" y="232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0" y="233"/>
                    <a:pt x="190" y="233"/>
                    <a:pt x="190" y="233"/>
                  </a:cubicBezTo>
                  <a:cubicBezTo>
                    <a:pt x="191" y="234"/>
                    <a:pt x="191" y="234"/>
                    <a:pt x="191" y="234"/>
                  </a:cubicBezTo>
                  <a:cubicBezTo>
                    <a:pt x="193" y="235"/>
                    <a:pt x="193" y="235"/>
                    <a:pt x="193" y="235"/>
                  </a:cubicBezTo>
                  <a:cubicBezTo>
                    <a:pt x="193" y="235"/>
                    <a:pt x="193" y="235"/>
                    <a:pt x="193" y="235"/>
                  </a:cubicBezTo>
                  <a:cubicBezTo>
                    <a:pt x="194" y="235"/>
                    <a:pt x="194" y="235"/>
                    <a:pt x="194" y="235"/>
                  </a:cubicBezTo>
                  <a:cubicBezTo>
                    <a:pt x="196" y="237"/>
                    <a:pt x="196" y="237"/>
                    <a:pt x="196" y="237"/>
                  </a:cubicBezTo>
                  <a:cubicBezTo>
                    <a:pt x="196" y="237"/>
                    <a:pt x="196" y="237"/>
                    <a:pt x="196" y="237"/>
                  </a:cubicBezTo>
                  <a:cubicBezTo>
                    <a:pt x="197" y="238"/>
                    <a:pt x="197" y="238"/>
                    <a:pt x="197" y="238"/>
                  </a:cubicBezTo>
                  <a:cubicBezTo>
                    <a:pt x="198" y="239"/>
                    <a:pt x="198" y="239"/>
                    <a:pt x="198" y="239"/>
                  </a:cubicBezTo>
                  <a:cubicBezTo>
                    <a:pt x="198" y="239"/>
                    <a:pt x="198" y="239"/>
                    <a:pt x="198" y="239"/>
                  </a:cubicBezTo>
                  <a:cubicBezTo>
                    <a:pt x="198" y="240"/>
                    <a:pt x="198" y="240"/>
                    <a:pt x="198" y="240"/>
                  </a:cubicBezTo>
                  <a:cubicBezTo>
                    <a:pt x="199" y="241"/>
                    <a:pt x="199" y="241"/>
                    <a:pt x="199" y="241"/>
                  </a:cubicBezTo>
                  <a:cubicBezTo>
                    <a:pt x="199" y="242"/>
                    <a:pt x="199" y="242"/>
                    <a:pt x="199" y="242"/>
                  </a:cubicBezTo>
                  <a:cubicBezTo>
                    <a:pt x="200" y="241"/>
                    <a:pt x="200" y="241"/>
                    <a:pt x="200" y="241"/>
                  </a:cubicBezTo>
                  <a:cubicBezTo>
                    <a:pt x="200" y="242"/>
                    <a:pt x="200" y="242"/>
                    <a:pt x="200" y="242"/>
                  </a:cubicBezTo>
                  <a:cubicBezTo>
                    <a:pt x="202" y="243"/>
                    <a:pt x="202" y="243"/>
                    <a:pt x="202" y="243"/>
                  </a:cubicBezTo>
                  <a:cubicBezTo>
                    <a:pt x="202" y="243"/>
                    <a:pt x="202" y="243"/>
                    <a:pt x="202" y="243"/>
                  </a:cubicBezTo>
                  <a:cubicBezTo>
                    <a:pt x="204" y="244"/>
                    <a:pt x="204" y="244"/>
                    <a:pt x="204" y="244"/>
                  </a:cubicBezTo>
                  <a:cubicBezTo>
                    <a:pt x="204" y="244"/>
                    <a:pt x="204" y="244"/>
                    <a:pt x="204" y="244"/>
                  </a:cubicBezTo>
                  <a:cubicBezTo>
                    <a:pt x="206" y="245"/>
                    <a:pt x="206" y="245"/>
                    <a:pt x="206" y="245"/>
                  </a:cubicBezTo>
                  <a:cubicBezTo>
                    <a:pt x="206" y="246"/>
                    <a:pt x="206" y="246"/>
                    <a:pt x="206" y="246"/>
                  </a:cubicBezTo>
                  <a:cubicBezTo>
                    <a:pt x="207" y="247"/>
                    <a:pt x="207" y="247"/>
                    <a:pt x="207" y="247"/>
                  </a:cubicBezTo>
                  <a:cubicBezTo>
                    <a:pt x="207" y="247"/>
                    <a:pt x="207" y="247"/>
                    <a:pt x="207" y="247"/>
                  </a:cubicBezTo>
                  <a:cubicBezTo>
                    <a:pt x="207" y="247"/>
                    <a:pt x="207" y="247"/>
                    <a:pt x="207" y="247"/>
                  </a:cubicBezTo>
                  <a:cubicBezTo>
                    <a:pt x="209" y="247"/>
                    <a:pt x="209" y="247"/>
                    <a:pt x="209" y="247"/>
                  </a:cubicBezTo>
                  <a:cubicBezTo>
                    <a:pt x="209" y="248"/>
                    <a:pt x="209" y="248"/>
                    <a:pt x="209" y="248"/>
                  </a:cubicBezTo>
                  <a:cubicBezTo>
                    <a:pt x="210" y="247"/>
                    <a:pt x="210" y="247"/>
                    <a:pt x="210" y="247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12" y="248"/>
                    <a:pt x="212" y="248"/>
                    <a:pt x="212" y="248"/>
                  </a:cubicBezTo>
                  <a:cubicBezTo>
                    <a:pt x="213" y="248"/>
                    <a:pt x="213" y="248"/>
                    <a:pt x="213" y="248"/>
                  </a:cubicBezTo>
                  <a:cubicBezTo>
                    <a:pt x="214" y="248"/>
                    <a:pt x="214" y="248"/>
                    <a:pt x="214" y="248"/>
                  </a:cubicBezTo>
                  <a:cubicBezTo>
                    <a:pt x="216" y="248"/>
                    <a:pt x="216" y="248"/>
                    <a:pt x="216" y="248"/>
                  </a:cubicBezTo>
                  <a:cubicBezTo>
                    <a:pt x="217" y="248"/>
                    <a:pt x="217" y="248"/>
                    <a:pt x="217" y="248"/>
                  </a:cubicBezTo>
                  <a:cubicBezTo>
                    <a:pt x="217" y="248"/>
                    <a:pt x="217" y="248"/>
                    <a:pt x="217" y="248"/>
                  </a:cubicBezTo>
                  <a:cubicBezTo>
                    <a:pt x="217" y="248"/>
                    <a:pt x="217" y="248"/>
                    <a:pt x="217" y="248"/>
                  </a:cubicBezTo>
                  <a:cubicBezTo>
                    <a:pt x="218" y="248"/>
                    <a:pt x="218" y="248"/>
                    <a:pt x="218" y="248"/>
                  </a:cubicBezTo>
                  <a:cubicBezTo>
                    <a:pt x="218" y="248"/>
                    <a:pt x="218" y="248"/>
                    <a:pt x="218" y="248"/>
                  </a:cubicBezTo>
                  <a:cubicBezTo>
                    <a:pt x="218" y="249"/>
                    <a:pt x="218" y="249"/>
                    <a:pt x="218" y="249"/>
                  </a:cubicBezTo>
                  <a:cubicBezTo>
                    <a:pt x="217" y="251"/>
                    <a:pt x="217" y="251"/>
                    <a:pt x="217" y="251"/>
                  </a:cubicBezTo>
                  <a:cubicBezTo>
                    <a:pt x="217" y="252"/>
                    <a:pt x="217" y="252"/>
                    <a:pt x="217" y="252"/>
                  </a:cubicBezTo>
                  <a:cubicBezTo>
                    <a:pt x="216" y="253"/>
                    <a:pt x="216" y="253"/>
                    <a:pt x="216" y="253"/>
                  </a:cubicBezTo>
                  <a:cubicBezTo>
                    <a:pt x="216" y="254"/>
                    <a:pt x="216" y="254"/>
                    <a:pt x="216" y="254"/>
                  </a:cubicBezTo>
                  <a:cubicBezTo>
                    <a:pt x="216" y="255"/>
                    <a:pt x="216" y="255"/>
                    <a:pt x="216" y="255"/>
                  </a:cubicBezTo>
                  <a:cubicBezTo>
                    <a:pt x="216" y="255"/>
                    <a:pt x="216" y="255"/>
                    <a:pt x="216" y="255"/>
                  </a:cubicBezTo>
                  <a:cubicBezTo>
                    <a:pt x="216" y="257"/>
                    <a:pt x="216" y="257"/>
                    <a:pt x="216" y="257"/>
                  </a:cubicBezTo>
                  <a:cubicBezTo>
                    <a:pt x="215" y="258"/>
                    <a:pt x="215" y="258"/>
                    <a:pt x="215" y="258"/>
                  </a:cubicBezTo>
                  <a:cubicBezTo>
                    <a:pt x="215" y="259"/>
                    <a:pt x="215" y="259"/>
                    <a:pt x="215" y="259"/>
                  </a:cubicBezTo>
                  <a:cubicBezTo>
                    <a:pt x="215" y="260"/>
                    <a:pt x="215" y="260"/>
                    <a:pt x="215" y="260"/>
                  </a:cubicBezTo>
                  <a:cubicBezTo>
                    <a:pt x="214" y="261"/>
                    <a:pt x="214" y="261"/>
                    <a:pt x="214" y="261"/>
                  </a:cubicBezTo>
                  <a:cubicBezTo>
                    <a:pt x="213" y="262"/>
                    <a:pt x="213" y="262"/>
                    <a:pt x="213" y="262"/>
                  </a:cubicBezTo>
                  <a:cubicBezTo>
                    <a:pt x="214" y="263"/>
                    <a:pt x="214" y="263"/>
                    <a:pt x="214" y="263"/>
                  </a:cubicBezTo>
                  <a:cubicBezTo>
                    <a:pt x="215" y="264"/>
                    <a:pt x="215" y="264"/>
                    <a:pt x="215" y="264"/>
                  </a:cubicBezTo>
                  <a:cubicBezTo>
                    <a:pt x="215" y="265"/>
                    <a:pt x="215" y="265"/>
                    <a:pt x="215" y="265"/>
                  </a:cubicBezTo>
                  <a:cubicBezTo>
                    <a:pt x="215" y="265"/>
                    <a:pt x="215" y="265"/>
                    <a:pt x="215" y="265"/>
                  </a:cubicBezTo>
                  <a:cubicBezTo>
                    <a:pt x="216" y="266"/>
                    <a:pt x="216" y="266"/>
                    <a:pt x="216" y="266"/>
                  </a:cubicBezTo>
                  <a:cubicBezTo>
                    <a:pt x="216" y="266"/>
                    <a:pt x="216" y="266"/>
                    <a:pt x="216" y="266"/>
                  </a:cubicBezTo>
                  <a:cubicBezTo>
                    <a:pt x="216" y="267"/>
                    <a:pt x="216" y="267"/>
                    <a:pt x="216" y="267"/>
                  </a:cubicBezTo>
                  <a:cubicBezTo>
                    <a:pt x="216" y="267"/>
                    <a:pt x="216" y="267"/>
                    <a:pt x="216" y="267"/>
                  </a:cubicBezTo>
                  <a:cubicBezTo>
                    <a:pt x="217" y="268"/>
                    <a:pt x="217" y="268"/>
                    <a:pt x="217" y="268"/>
                  </a:cubicBezTo>
                  <a:cubicBezTo>
                    <a:pt x="218" y="268"/>
                    <a:pt x="218" y="268"/>
                    <a:pt x="218" y="268"/>
                  </a:cubicBezTo>
                  <a:cubicBezTo>
                    <a:pt x="218" y="268"/>
                    <a:pt x="218" y="268"/>
                    <a:pt x="218" y="268"/>
                  </a:cubicBezTo>
                  <a:cubicBezTo>
                    <a:pt x="218" y="269"/>
                    <a:pt x="218" y="269"/>
                    <a:pt x="218" y="269"/>
                  </a:cubicBezTo>
                  <a:cubicBezTo>
                    <a:pt x="219" y="269"/>
                    <a:pt x="219" y="269"/>
                    <a:pt x="219" y="269"/>
                  </a:cubicBezTo>
                  <a:cubicBezTo>
                    <a:pt x="219" y="271"/>
                    <a:pt x="219" y="271"/>
                    <a:pt x="219" y="271"/>
                  </a:cubicBezTo>
                  <a:cubicBezTo>
                    <a:pt x="219" y="271"/>
                    <a:pt x="219" y="271"/>
                    <a:pt x="219" y="271"/>
                  </a:cubicBezTo>
                  <a:cubicBezTo>
                    <a:pt x="219" y="272"/>
                    <a:pt x="219" y="272"/>
                    <a:pt x="219" y="272"/>
                  </a:cubicBezTo>
                  <a:cubicBezTo>
                    <a:pt x="217" y="274"/>
                    <a:pt x="217" y="274"/>
                    <a:pt x="217" y="274"/>
                  </a:cubicBezTo>
                  <a:cubicBezTo>
                    <a:pt x="218" y="273"/>
                    <a:pt x="218" y="273"/>
                    <a:pt x="218" y="273"/>
                  </a:cubicBezTo>
                  <a:cubicBezTo>
                    <a:pt x="219" y="272"/>
                    <a:pt x="219" y="272"/>
                    <a:pt x="219" y="272"/>
                  </a:cubicBezTo>
                  <a:cubicBezTo>
                    <a:pt x="220" y="273"/>
                    <a:pt x="220" y="273"/>
                    <a:pt x="220" y="273"/>
                  </a:cubicBezTo>
                  <a:cubicBezTo>
                    <a:pt x="221" y="273"/>
                    <a:pt x="221" y="273"/>
                    <a:pt x="221" y="273"/>
                  </a:cubicBezTo>
                  <a:cubicBezTo>
                    <a:pt x="222" y="273"/>
                    <a:pt x="222" y="273"/>
                    <a:pt x="222" y="273"/>
                  </a:cubicBezTo>
                  <a:cubicBezTo>
                    <a:pt x="222" y="273"/>
                    <a:pt x="222" y="273"/>
                    <a:pt x="222" y="273"/>
                  </a:cubicBezTo>
                  <a:cubicBezTo>
                    <a:pt x="222" y="272"/>
                    <a:pt x="222" y="272"/>
                    <a:pt x="222" y="272"/>
                  </a:cubicBezTo>
                  <a:cubicBezTo>
                    <a:pt x="224" y="270"/>
                    <a:pt x="224" y="270"/>
                    <a:pt x="224" y="270"/>
                  </a:cubicBezTo>
                  <a:cubicBezTo>
                    <a:pt x="224" y="270"/>
                    <a:pt x="224" y="270"/>
                    <a:pt x="224" y="270"/>
                  </a:cubicBezTo>
                  <a:cubicBezTo>
                    <a:pt x="224" y="271"/>
                    <a:pt x="224" y="271"/>
                    <a:pt x="224" y="271"/>
                  </a:cubicBezTo>
                  <a:cubicBezTo>
                    <a:pt x="224" y="271"/>
                    <a:pt x="224" y="271"/>
                    <a:pt x="224" y="271"/>
                  </a:cubicBezTo>
                  <a:cubicBezTo>
                    <a:pt x="225" y="271"/>
                    <a:pt x="225" y="271"/>
                    <a:pt x="225" y="271"/>
                  </a:cubicBezTo>
                  <a:cubicBezTo>
                    <a:pt x="225" y="273"/>
                    <a:pt x="225" y="273"/>
                    <a:pt x="225" y="273"/>
                  </a:cubicBezTo>
                  <a:cubicBezTo>
                    <a:pt x="225" y="274"/>
                    <a:pt x="225" y="274"/>
                    <a:pt x="225" y="274"/>
                  </a:cubicBezTo>
                  <a:cubicBezTo>
                    <a:pt x="226" y="275"/>
                    <a:pt x="226" y="275"/>
                    <a:pt x="226" y="275"/>
                  </a:cubicBezTo>
                  <a:cubicBezTo>
                    <a:pt x="227" y="275"/>
                    <a:pt x="227" y="275"/>
                    <a:pt x="227" y="275"/>
                  </a:cubicBezTo>
                  <a:cubicBezTo>
                    <a:pt x="226" y="274"/>
                    <a:pt x="226" y="274"/>
                    <a:pt x="226" y="274"/>
                  </a:cubicBezTo>
                  <a:cubicBezTo>
                    <a:pt x="226" y="274"/>
                    <a:pt x="226" y="274"/>
                    <a:pt x="226" y="274"/>
                  </a:cubicBezTo>
                  <a:cubicBezTo>
                    <a:pt x="225" y="273"/>
                    <a:pt x="225" y="273"/>
                    <a:pt x="225" y="273"/>
                  </a:cubicBezTo>
                  <a:cubicBezTo>
                    <a:pt x="226" y="271"/>
                    <a:pt x="226" y="271"/>
                    <a:pt x="226" y="271"/>
                  </a:cubicBezTo>
                  <a:cubicBezTo>
                    <a:pt x="226" y="271"/>
                    <a:pt x="226" y="271"/>
                    <a:pt x="226" y="271"/>
                  </a:cubicBezTo>
                  <a:cubicBezTo>
                    <a:pt x="226" y="270"/>
                    <a:pt x="226" y="270"/>
                    <a:pt x="226" y="270"/>
                  </a:cubicBezTo>
                  <a:cubicBezTo>
                    <a:pt x="225" y="270"/>
                    <a:pt x="225" y="270"/>
                    <a:pt x="225" y="270"/>
                  </a:cubicBezTo>
                  <a:cubicBezTo>
                    <a:pt x="226" y="270"/>
                    <a:pt x="226" y="270"/>
                    <a:pt x="226" y="270"/>
                  </a:cubicBezTo>
                  <a:cubicBezTo>
                    <a:pt x="226" y="270"/>
                    <a:pt x="226" y="270"/>
                    <a:pt x="226" y="270"/>
                  </a:cubicBezTo>
                  <a:cubicBezTo>
                    <a:pt x="227" y="268"/>
                    <a:pt x="227" y="268"/>
                    <a:pt x="227" y="268"/>
                  </a:cubicBezTo>
                  <a:cubicBezTo>
                    <a:pt x="228" y="268"/>
                    <a:pt x="228" y="268"/>
                    <a:pt x="228" y="268"/>
                  </a:cubicBezTo>
                  <a:cubicBezTo>
                    <a:pt x="227" y="267"/>
                    <a:pt x="227" y="267"/>
                    <a:pt x="227" y="267"/>
                  </a:cubicBezTo>
                  <a:cubicBezTo>
                    <a:pt x="227" y="266"/>
                    <a:pt x="227" y="266"/>
                    <a:pt x="227" y="266"/>
                  </a:cubicBezTo>
                  <a:cubicBezTo>
                    <a:pt x="227" y="266"/>
                    <a:pt x="227" y="266"/>
                    <a:pt x="227" y="266"/>
                  </a:cubicBezTo>
                  <a:cubicBezTo>
                    <a:pt x="227" y="265"/>
                    <a:pt x="227" y="265"/>
                    <a:pt x="227" y="265"/>
                  </a:cubicBezTo>
                  <a:cubicBezTo>
                    <a:pt x="228" y="264"/>
                    <a:pt x="228" y="264"/>
                    <a:pt x="228" y="264"/>
                  </a:cubicBezTo>
                  <a:cubicBezTo>
                    <a:pt x="227" y="264"/>
                    <a:pt x="227" y="264"/>
                    <a:pt x="227" y="264"/>
                  </a:cubicBezTo>
                  <a:cubicBezTo>
                    <a:pt x="227" y="263"/>
                    <a:pt x="227" y="263"/>
                    <a:pt x="227" y="263"/>
                  </a:cubicBezTo>
                  <a:cubicBezTo>
                    <a:pt x="227" y="263"/>
                    <a:pt x="227" y="263"/>
                    <a:pt x="227" y="263"/>
                  </a:cubicBezTo>
                  <a:cubicBezTo>
                    <a:pt x="227" y="262"/>
                    <a:pt x="227" y="262"/>
                    <a:pt x="227" y="262"/>
                  </a:cubicBezTo>
                  <a:cubicBezTo>
                    <a:pt x="227" y="261"/>
                    <a:pt x="227" y="261"/>
                    <a:pt x="227" y="261"/>
                  </a:cubicBezTo>
                  <a:cubicBezTo>
                    <a:pt x="227" y="260"/>
                    <a:pt x="227" y="260"/>
                    <a:pt x="227" y="260"/>
                  </a:cubicBezTo>
                  <a:cubicBezTo>
                    <a:pt x="227" y="258"/>
                    <a:pt x="227" y="258"/>
                    <a:pt x="227" y="258"/>
                  </a:cubicBezTo>
                  <a:cubicBezTo>
                    <a:pt x="228" y="258"/>
                    <a:pt x="228" y="258"/>
                    <a:pt x="228" y="258"/>
                  </a:cubicBezTo>
                  <a:cubicBezTo>
                    <a:pt x="228" y="257"/>
                    <a:pt x="228" y="257"/>
                    <a:pt x="228" y="257"/>
                  </a:cubicBezTo>
                  <a:cubicBezTo>
                    <a:pt x="228" y="257"/>
                    <a:pt x="228" y="257"/>
                    <a:pt x="228" y="257"/>
                  </a:cubicBezTo>
                  <a:cubicBezTo>
                    <a:pt x="228" y="256"/>
                    <a:pt x="228" y="256"/>
                    <a:pt x="228" y="256"/>
                  </a:cubicBezTo>
                  <a:cubicBezTo>
                    <a:pt x="228" y="256"/>
                    <a:pt x="228" y="256"/>
                    <a:pt x="228" y="256"/>
                  </a:cubicBezTo>
                  <a:cubicBezTo>
                    <a:pt x="228" y="256"/>
                    <a:pt x="228" y="256"/>
                    <a:pt x="228" y="256"/>
                  </a:cubicBezTo>
                  <a:cubicBezTo>
                    <a:pt x="228" y="255"/>
                    <a:pt x="228" y="255"/>
                    <a:pt x="228" y="255"/>
                  </a:cubicBezTo>
                  <a:cubicBezTo>
                    <a:pt x="228" y="255"/>
                    <a:pt x="228" y="255"/>
                    <a:pt x="228" y="255"/>
                  </a:cubicBezTo>
                  <a:cubicBezTo>
                    <a:pt x="228" y="254"/>
                    <a:pt x="228" y="254"/>
                    <a:pt x="228" y="254"/>
                  </a:cubicBezTo>
                  <a:cubicBezTo>
                    <a:pt x="228" y="254"/>
                    <a:pt x="228" y="254"/>
                    <a:pt x="228" y="254"/>
                  </a:cubicBezTo>
                  <a:cubicBezTo>
                    <a:pt x="227" y="253"/>
                    <a:pt x="227" y="253"/>
                    <a:pt x="227" y="253"/>
                  </a:cubicBezTo>
                  <a:cubicBezTo>
                    <a:pt x="227" y="252"/>
                    <a:pt x="227" y="252"/>
                    <a:pt x="227" y="252"/>
                  </a:cubicBezTo>
                  <a:cubicBezTo>
                    <a:pt x="227" y="252"/>
                    <a:pt x="227" y="252"/>
                    <a:pt x="227" y="252"/>
                  </a:cubicBezTo>
                  <a:cubicBezTo>
                    <a:pt x="228" y="251"/>
                    <a:pt x="228" y="251"/>
                    <a:pt x="228" y="251"/>
                  </a:cubicBezTo>
                  <a:cubicBezTo>
                    <a:pt x="230" y="251"/>
                    <a:pt x="230" y="251"/>
                    <a:pt x="230" y="251"/>
                  </a:cubicBezTo>
                  <a:cubicBezTo>
                    <a:pt x="231" y="251"/>
                    <a:pt x="231" y="251"/>
                    <a:pt x="231" y="251"/>
                  </a:cubicBezTo>
                  <a:cubicBezTo>
                    <a:pt x="232" y="251"/>
                    <a:pt x="232" y="251"/>
                    <a:pt x="232" y="251"/>
                  </a:cubicBezTo>
                  <a:cubicBezTo>
                    <a:pt x="232" y="250"/>
                    <a:pt x="232" y="250"/>
                    <a:pt x="232" y="250"/>
                  </a:cubicBezTo>
                  <a:cubicBezTo>
                    <a:pt x="234" y="249"/>
                    <a:pt x="234" y="249"/>
                    <a:pt x="234" y="249"/>
                  </a:cubicBezTo>
                  <a:cubicBezTo>
                    <a:pt x="237" y="249"/>
                    <a:pt x="237" y="249"/>
                    <a:pt x="237" y="249"/>
                  </a:cubicBezTo>
                  <a:cubicBezTo>
                    <a:pt x="237" y="248"/>
                    <a:pt x="237" y="248"/>
                    <a:pt x="237" y="248"/>
                  </a:cubicBezTo>
                  <a:cubicBezTo>
                    <a:pt x="237" y="248"/>
                    <a:pt x="237" y="248"/>
                    <a:pt x="237" y="248"/>
                  </a:cubicBezTo>
                  <a:cubicBezTo>
                    <a:pt x="239" y="247"/>
                    <a:pt x="239" y="247"/>
                    <a:pt x="239" y="247"/>
                  </a:cubicBezTo>
                  <a:cubicBezTo>
                    <a:pt x="240" y="246"/>
                    <a:pt x="240" y="246"/>
                    <a:pt x="240" y="246"/>
                  </a:cubicBezTo>
                  <a:cubicBezTo>
                    <a:pt x="241" y="246"/>
                    <a:pt x="241" y="246"/>
                    <a:pt x="241" y="246"/>
                  </a:cubicBezTo>
                  <a:cubicBezTo>
                    <a:pt x="242" y="244"/>
                    <a:pt x="242" y="244"/>
                    <a:pt x="242" y="244"/>
                  </a:cubicBezTo>
                  <a:cubicBezTo>
                    <a:pt x="242" y="244"/>
                    <a:pt x="242" y="244"/>
                    <a:pt x="242" y="244"/>
                  </a:cubicBezTo>
                  <a:cubicBezTo>
                    <a:pt x="243" y="244"/>
                    <a:pt x="243" y="244"/>
                    <a:pt x="243" y="244"/>
                  </a:cubicBezTo>
                  <a:cubicBezTo>
                    <a:pt x="244" y="244"/>
                    <a:pt x="244" y="244"/>
                    <a:pt x="244" y="244"/>
                  </a:cubicBezTo>
                  <a:cubicBezTo>
                    <a:pt x="244" y="244"/>
                    <a:pt x="244" y="244"/>
                    <a:pt x="244" y="244"/>
                  </a:cubicBezTo>
                  <a:cubicBezTo>
                    <a:pt x="244" y="243"/>
                    <a:pt x="244" y="243"/>
                    <a:pt x="244" y="243"/>
                  </a:cubicBezTo>
                  <a:cubicBezTo>
                    <a:pt x="243" y="242"/>
                    <a:pt x="243" y="242"/>
                    <a:pt x="243" y="242"/>
                  </a:cubicBezTo>
                  <a:cubicBezTo>
                    <a:pt x="243" y="242"/>
                    <a:pt x="243" y="242"/>
                    <a:pt x="243" y="242"/>
                  </a:cubicBezTo>
                  <a:cubicBezTo>
                    <a:pt x="243" y="243"/>
                    <a:pt x="243" y="243"/>
                    <a:pt x="243" y="243"/>
                  </a:cubicBezTo>
                  <a:cubicBezTo>
                    <a:pt x="242" y="243"/>
                    <a:pt x="242" y="243"/>
                    <a:pt x="242" y="243"/>
                  </a:cubicBezTo>
                  <a:cubicBezTo>
                    <a:pt x="243" y="242"/>
                    <a:pt x="243" y="242"/>
                    <a:pt x="243" y="242"/>
                  </a:cubicBezTo>
                  <a:cubicBezTo>
                    <a:pt x="243" y="240"/>
                    <a:pt x="243" y="240"/>
                    <a:pt x="243" y="240"/>
                  </a:cubicBezTo>
                  <a:cubicBezTo>
                    <a:pt x="244" y="240"/>
                    <a:pt x="244" y="240"/>
                    <a:pt x="244" y="240"/>
                  </a:cubicBezTo>
                  <a:cubicBezTo>
                    <a:pt x="244" y="238"/>
                    <a:pt x="244" y="238"/>
                    <a:pt x="244" y="238"/>
                  </a:cubicBezTo>
                  <a:cubicBezTo>
                    <a:pt x="244" y="237"/>
                    <a:pt x="244" y="237"/>
                    <a:pt x="244" y="237"/>
                  </a:cubicBezTo>
                  <a:cubicBezTo>
                    <a:pt x="243" y="236"/>
                    <a:pt x="243" y="236"/>
                    <a:pt x="243" y="236"/>
                  </a:cubicBezTo>
                  <a:cubicBezTo>
                    <a:pt x="243" y="234"/>
                    <a:pt x="243" y="234"/>
                    <a:pt x="243" y="234"/>
                  </a:cubicBezTo>
                  <a:cubicBezTo>
                    <a:pt x="243" y="232"/>
                    <a:pt x="243" y="232"/>
                    <a:pt x="243" y="232"/>
                  </a:cubicBezTo>
                  <a:cubicBezTo>
                    <a:pt x="242" y="230"/>
                    <a:pt x="242" y="230"/>
                    <a:pt x="242" y="230"/>
                  </a:cubicBezTo>
                  <a:cubicBezTo>
                    <a:pt x="241" y="229"/>
                    <a:pt x="241" y="229"/>
                    <a:pt x="241" y="229"/>
                  </a:cubicBezTo>
                  <a:cubicBezTo>
                    <a:pt x="240" y="228"/>
                    <a:pt x="240" y="228"/>
                    <a:pt x="240" y="228"/>
                  </a:cubicBezTo>
                  <a:cubicBezTo>
                    <a:pt x="240" y="228"/>
                    <a:pt x="240" y="228"/>
                    <a:pt x="240" y="228"/>
                  </a:cubicBezTo>
                  <a:cubicBezTo>
                    <a:pt x="239" y="228"/>
                    <a:pt x="239" y="228"/>
                    <a:pt x="239" y="228"/>
                  </a:cubicBezTo>
                  <a:cubicBezTo>
                    <a:pt x="240" y="226"/>
                    <a:pt x="240" y="226"/>
                    <a:pt x="240" y="226"/>
                  </a:cubicBezTo>
                  <a:cubicBezTo>
                    <a:pt x="241" y="226"/>
                    <a:pt x="241" y="226"/>
                    <a:pt x="241" y="226"/>
                  </a:cubicBezTo>
                  <a:cubicBezTo>
                    <a:pt x="243" y="223"/>
                    <a:pt x="243" y="223"/>
                    <a:pt x="243" y="223"/>
                  </a:cubicBezTo>
                  <a:cubicBezTo>
                    <a:pt x="244" y="223"/>
                    <a:pt x="244" y="223"/>
                    <a:pt x="244" y="223"/>
                  </a:cubicBezTo>
                  <a:cubicBezTo>
                    <a:pt x="244" y="223"/>
                    <a:pt x="244" y="223"/>
                    <a:pt x="244" y="223"/>
                  </a:cubicBezTo>
                  <a:cubicBezTo>
                    <a:pt x="244" y="222"/>
                    <a:pt x="244" y="222"/>
                    <a:pt x="244" y="222"/>
                  </a:cubicBezTo>
                  <a:cubicBezTo>
                    <a:pt x="244" y="222"/>
                    <a:pt x="244" y="222"/>
                    <a:pt x="244" y="222"/>
                  </a:cubicBezTo>
                  <a:cubicBezTo>
                    <a:pt x="244" y="222"/>
                    <a:pt x="244" y="222"/>
                    <a:pt x="244" y="222"/>
                  </a:cubicBezTo>
                  <a:cubicBezTo>
                    <a:pt x="245" y="221"/>
                    <a:pt x="245" y="221"/>
                    <a:pt x="245" y="221"/>
                  </a:cubicBezTo>
                  <a:cubicBezTo>
                    <a:pt x="245" y="221"/>
                    <a:pt x="245" y="221"/>
                    <a:pt x="245" y="221"/>
                  </a:cubicBezTo>
                  <a:cubicBezTo>
                    <a:pt x="246" y="222"/>
                    <a:pt x="246" y="222"/>
                    <a:pt x="246" y="222"/>
                  </a:cubicBezTo>
                  <a:cubicBezTo>
                    <a:pt x="246" y="222"/>
                    <a:pt x="246" y="222"/>
                    <a:pt x="246" y="222"/>
                  </a:cubicBezTo>
                  <a:cubicBezTo>
                    <a:pt x="246" y="221"/>
                    <a:pt x="246" y="221"/>
                    <a:pt x="246" y="221"/>
                  </a:cubicBezTo>
                  <a:cubicBezTo>
                    <a:pt x="246" y="220"/>
                    <a:pt x="246" y="220"/>
                    <a:pt x="246" y="220"/>
                  </a:cubicBezTo>
                  <a:cubicBezTo>
                    <a:pt x="247" y="220"/>
                    <a:pt x="247" y="220"/>
                    <a:pt x="247" y="220"/>
                  </a:cubicBezTo>
                  <a:cubicBezTo>
                    <a:pt x="248" y="219"/>
                    <a:pt x="248" y="219"/>
                    <a:pt x="248" y="219"/>
                  </a:cubicBezTo>
                  <a:cubicBezTo>
                    <a:pt x="248" y="218"/>
                    <a:pt x="248" y="218"/>
                    <a:pt x="248" y="218"/>
                  </a:cubicBezTo>
                  <a:cubicBezTo>
                    <a:pt x="247" y="218"/>
                    <a:pt x="247" y="218"/>
                    <a:pt x="247" y="218"/>
                  </a:cubicBezTo>
                  <a:cubicBezTo>
                    <a:pt x="247" y="218"/>
                    <a:pt x="247" y="218"/>
                    <a:pt x="247" y="218"/>
                  </a:cubicBezTo>
                  <a:cubicBezTo>
                    <a:pt x="247" y="217"/>
                    <a:pt x="247" y="217"/>
                    <a:pt x="247" y="217"/>
                  </a:cubicBezTo>
                  <a:cubicBezTo>
                    <a:pt x="247" y="216"/>
                    <a:pt x="247" y="216"/>
                    <a:pt x="247" y="216"/>
                  </a:cubicBezTo>
                  <a:cubicBezTo>
                    <a:pt x="247" y="216"/>
                    <a:pt x="247" y="216"/>
                    <a:pt x="247" y="216"/>
                  </a:cubicBezTo>
                  <a:cubicBezTo>
                    <a:pt x="247" y="215"/>
                    <a:pt x="247" y="215"/>
                    <a:pt x="247" y="215"/>
                  </a:cubicBezTo>
                  <a:cubicBezTo>
                    <a:pt x="248" y="215"/>
                    <a:pt x="248" y="215"/>
                    <a:pt x="248" y="215"/>
                  </a:cubicBezTo>
                  <a:cubicBezTo>
                    <a:pt x="247" y="215"/>
                    <a:pt x="247" y="215"/>
                    <a:pt x="247" y="215"/>
                  </a:cubicBezTo>
                  <a:cubicBezTo>
                    <a:pt x="247" y="214"/>
                    <a:pt x="247" y="214"/>
                    <a:pt x="247" y="214"/>
                  </a:cubicBezTo>
                  <a:cubicBezTo>
                    <a:pt x="248" y="213"/>
                    <a:pt x="248" y="213"/>
                    <a:pt x="248" y="213"/>
                  </a:cubicBezTo>
                  <a:cubicBezTo>
                    <a:pt x="248" y="213"/>
                    <a:pt x="248" y="213"/>
                    <a:pt x="248" y="213"/>
                  </a:cubicBezTo>
                  <a:cubicBezTo>
                    <a:pt x="248" y="213"/>
                    <a:pt x="248" y="213"/>
                    <a:pt x="248" y="213"/>
                  </a:cubicBezTo>
                  <a:cubicBezTo>
                    <a:pt x="246" y="213"/>
                    <a:pt x="246" y="213"/>
                    <a:pt x="246" y="213"/>
                  </a:cubicBezTo>
                  <a:cubicBezTo>
                    <a:pt x="246" y="213"/>
                    <a:pt x="246" y="213"/>
                    <a:pt x="246" y="213"/>
                  </a:cubicBezTo>
                  <a:cubicBezTo>
                    <a:pt x="246" y="212"/>
                    <a:pt x="246" y="212"/>
                    <a:pt x="246" y="212"/>
                  </a:cubicBezTo>
                  <a:cubicBezTo>
                    <a:pt x="248" y="211"/>
                    <a:pt x="248" y="211"/>
                    <a:pt x="248" y="211"/>
                  </a:cubicBezTo>
                  <a:cubicBezTo>
                    <a:pt x="249" y="209"/>
                    <a:pt x="249" y="209"/>
                    <a:pt x="249" y="209"/>
                  </a:cubicBezTo>
                  <a:cubicBezTo>
                    <a:pt x="249" y="208"/>
                    <a:pt x="249" y="208"/>
                    <a:pt x="249" y="208"/>
                  </a:cubicBezTo>
                  <a:cubicBezTo>
                    <a:pt x="250" y="208"/>
                    <a:pt x="250" y="208"/>
                    <a:pt x="250" y="208"/>
                  </a:cubicBezTo>
                  <a:cubicBezTo>
                    <a:pt x="250" y="208"/>
                    <a:pt x="250" y="208"/>
                    <a:pt x="250" y="208"/>
                  </a:cubicBezTo>
                  <a:cubicBezTo>
                    <a:pt x="250" y="207"/>
                    <a:pt x="250" y="207"/>
                    <a:pt x="250" y="207"/>
                  </a:cubicBezTo>
                  <a:cubicBezTo>
                    <a:pt x="250" y="207"/>
                    <a:pt x="250" y="207"/>
                    <a:pt x="250" y="207"/>
                  </a:cubicBezTo>
                  <a:cubicBezTo>
                    <a:pt x="250" y="207"/>
                    <a:pt x="250" y="207"/>
                    <a:pt x="250" y="207"/>
                  </a:cubicBezTo>
                  <a:cubicBezTo>
                    <a:pt x="249" y="206"/>
                    <a:pt x="249" y="206"/>
                    <a:pt x="249" y="206"/>
                  </a:cubicBezTo>
                  <a:cubicBezTo>
                    <a:pt x="249" y="206"/>
                    <a:pt x="249" y="206"/>
                    <a:pt x="249" y="206"/>
                  </a:cubicBezTo>
                  <a:cubicBezTo>
                    <a:pt x="249" y="204"/>
                    <a:pt x="249" y="204"/>
                    <a:pt x="249" y="204"/>
                  </a:cubicBezTo>
                  <a:cubicBezTo>
                    <a:pt x="249" y="203"/>
                    <a:pt x="249" y="203"/>
                    <a:pt x="249" y="203"/>
                  </a:cubicBezTo>
                  <a:cubicBezTo>
                    <a:pt x="249" y="202"/>
                    <a:pt x="249" y="202"/>
                    <a:pt x="249" y="202"/>
                  </a:cubicBezTo>
                  <a:cubicBezTo>
                    <a:pt x="250" y="202"/>
                    <a:pt x="250" y="202"/>
                    <a:pt x="250" y="202"/>
                  </a:cubicBezTo>
                  <a:cubicBezTo>
                    <a:pt x="250" y="202"/>
                    <a:pt x="250" y="202"/>
                    <a:pt x="250" y="202"/>
                  </a:cubicBezTo>
                  <a:cubicBezTo>
                    <a:pt x="251" y="202"/>
                    <a:pt x="251" y="202"/>
                    <a:pt x="251" y="202"/>
                  </a:cubicBezTo>
                  <a:cubicBezTo>
                    <a:pt x="251" y="201"/>
                    <a:pt x="251" y="201"/>
                    <a:pt x="251" y="201"/>
                  </a:cubicBezTo>
                  <a:cubicBezTo>
                    <a:pt x="251" y="201"/>
                    <a:pt x="251" y="201"/>
                    <a:pt x="251" y="201"/>
                  </a:cubicBezTo>
                  <a:cubicBezTo>
                    <a:pt x="252" y="201"/>
                    <a:pt x="252" y="201"/>
                    <a:pt x="252" y="201"/>
                  </a:cubicBezTo>
                  <a:cubicBezTo>
                    <a:pt x="252" y="201"/>
                    <a:pt x="252" y="201"/>
                    <a:pt x="252" y="201"/>
                  </a:cubicBezTo>
                  <a:cubicBezTo>
                    <a:pt x="253" y="201"/>
                    <a:pt x="253" y="201"/>
                    <a:pt x="253" y="201"/>
                  </a:cubicBezTo>
                  <a:cubicBezTo>
                    <a:pt x="254" y="201"/>
                    <a:pt x="254" y="201"/>
                    <a:pt x="254" y="201"/>
                  </a:cubicBezTo>
                  <a:cubicBezTo>
                    <a:pt x="256" y="202"/>
                    <a:pt x="256" y="202"/>
                    <a:pt x="256" y="202"/>
                  </a:cubicBezTo>
                  <a:cubicBezTo>
                    <a:pt x="258" y="203"/>
                    <a:pt x="258" y="203"/>
                    <a:pt x="258" y="203"/>
                  </a:cubicBezTo>
                  <a:cubicBezTo>
                    <a:pt x="259" y="203"/>
                    <a:pt x="259" y="203"/>
                    <a:pt x="259" y="203"/>
                  </a:cubicBezTo>
                  <a:cubicBezTo>
                    <a:pt x="259" y="203"/>
                    <a:pt x="259" y="203"/>
                    <a:pt x="259" y="203"/>
                  </a:cubicBezTo>
                  <a:cubicBezTo>
                    <a:pt x="258" y="204"/>
                    <a:pt x="258" y="204"/>
                    <a:pt x="258" y="204"/>
                  </a:cubicBezTo>
                  <a:cubicBezTo>
                    <a:pt x="259" y="204"/>
                    <a:pt x="259" y="204"/>
                    <a:pt x="259" y="204"/>
                  </a:cubicBezTo>
                  <a:cubicBezTo>
                    <a:pt x="260" y="203"/>
                    <a:pt x="260" y="203"/>
                    <a:pt x="260" y="203"/>
                  </a:cubicBezTo>
                  <a:cubicBezTo>
                    <a:pt x="261" y="203"/>
                    <a:pt x="261" y="203"/>
                    <a:pt x="261" y="203"/>
                  </a:cubicBezTo>
                  <a:cubicBezTo>
                    <a:pt x="262" y="203"/>
                    <a:pt x="262" y="203"/>
                    <a:pt x="262" y="203"/>
                  </a:cubicBezTo>
                  <a:cubicBezTo>
                    <a:pt x="262" y="203"/>
                    <a:pt x="262" y="203"/>
                    <a:pt x="262" y="203"/>
                  </a:cubicBezTo>
                  <a:cubicBezTo>
                    <a:pt x="263" y="204"/>
                    <a:pt x="263" y="204"/>
                    <a:pt x="263" y="204"/>
                  </a:cubicBezTo>
                  <a:cubicBezTo>
                    <a:pt x="263" y="203"/>
                    <a:pt x="263" y="203"/>
                    <a:pt x="263" y="203"/>
                  </a:cubicBezTo>
                  <a:cubicBezTo>
                    <a:pt x="264" y="204"/>
                    <a:pt x="264" y="204"/>
                    <a:pt x="264" y="204"/>
                  </a:cubicBezTo>
                  <a:cubicBezTo>
                    <a:pt x="264" y="203"/>
                    <a:pt x="264" y="203"/>
                    <a:pt x="264" y="203"/>
                  </a:cubicBezTo>
                  <a:cubicBezTo>
                    <a:pt x="265" y="203"/>
                    <a:pt x="265" y="203"/>
                    <a:pt x="265" y="203"/>
                  </a:cubicBezTo>
                  <a:cubicBezTo>
                    <a:pt x="266" y="203"/>
                    <a:pt x="266" y="203"/>
                    <a:pt x="266" y="203"/>
                  </a:cubicBezTo>
                  <a:cubicBezTo>
                    <a:pt x="268" y="204"/>
                    <a:pt x="268" y="204"/>
                    <a:pt x="268" y="204"/>
                  </a:cubicBezTo>
                  <a:cubicBezTo>
                    <a:pt x="268" y="205"/>
                    <a:pt x="268" y="205"/>
                    <a:pt x="268" y="205"/>
                  </a:cubicBezTo>
                  <a:cubicBezTo>
                    <a:pt x="269" y="205"/>
                    <a:pt x="269" y="205"/>
                    <a:pt x="269" y="205"/>
                  </a:cubicBezTo>
                  <a:cubicBezTo>
                    <a:pt x="270" y="205"/>
                    <a:pt x="270" y="205"/>
                    <a:pt x="270" y="205"/>
                  </a:cubicBezTo>
                  <a:cubicBezTo>
                    <a:pt x="270" y="207"/>
                    <a:pt x="270" y="207"/>
                    <a:pt x="270" y="207"/>
                  </a:cubicBezTo>
                  <a:cubicBezTo>
                    <a:pt x="269" y="207"/>
                    <a:pt x="269" y="207"/>
                    <a:pt x="269" y="207"/>
                  </a:cubicBezTo>
                  <a:cubicBezTo>
                    <a:pt x="269" y="208"/>
                    <a:pt x="269" y="208"/>
                    <a:pt x="269" y="208"/>
                  </a:cubicBezTo>
                  <a:cubicBezTo>
                    <a:pt x="270" y="207"/>
                    <a:pt x="270" y="207"/>
                    <a:pt x="270" y="207"/>
                  </a:cubicBezTo>
                  <a:cubicBezTo>
                    <a:pt x="271" y="208"/>
                    <a:pt x="271" y="208"/>
                    <a:pt x="271" y="208"/>
                  </a:cubicBezTo>
                  <a:cubicBezTo>
                    <a:pt x="271" y="209"/>
                    <a:pt x="271" y="209"/>
                    <a:pt x="271" y="209"/>
                  </a:cubicBezTo>
                  <a:cubicBezTo>
                    <a:pt x="270" y="209"/>
                    <a:pt x="270" y="209"/>
                    <a:pt x="270" y="209"/>
                  </a:cubicBezTo>
                  <a:cubicBezTo>
                    <a:pt x="271" y="210"/>
                    <a:pt x="271" y="210"/>
                    <a:pt x="271" y="210"/>
                  </a:cubicBezTo>
                  <a:cubicBezTo>
                    <a:pt x="272" y="209"/>
                    <a:pt x="272" y="209"/>
                    <a:pt x="272" y="209"/>
                  </a:cubicBezTo>
                  <a:cubicBezTo>
                    <a:pt x="272" y="210"/>
                    <a:pt x="272" y="210"/>
                    <a:pt x="272" y="210"/>
                  </a:cubicBezTo>
                  <a:cubicBezTo>
                    <a:pt x="272" y="211"/>
                    <a:pt x="272" y="211"/>
                    <a:pt x="272" y="211"/>
                  </a:cubicBezTo>
                  <a:cubicBezTo>
                    <a:pt x="272" y="210"/>
                    <a:pt x="272" y="210"/>
                    <a:pt x="272" y="210"/>
                  </a:cubicBezTo>
                  <a:cubicBezTo>
                    <a:pt x="271" y="211"/>
                    <a:pt x="271" y="211"/>
                    <a:pt x="271" y="211"/>
                  </a:cubicBezTo>
                  <a:cubicBezTo>
                    <a:pt x="270" y="211"/>
                    <a:pt x="270" y="211"/>
                    <a:pt x="270" y="211"/>
                  </a:cubicBezTo>
                  <a:cubicBezTo>
                    <a:pt x="272" y="212"/>
                    <a:pt x="272" y="212"/>
                    <a:pt x="272" y="212"/>
                  </a:cubicBezTo>
                  <a:cubicBezTo>
                    <a:pt x="272" y="213"/>
                    <a:pt x="272" y="213"/>
                    <a:pt x="272" y="213"/>
                  </a:cubicBezTo>
                  <a:cubicBezTo>
                    <a:pt x="272" y="212"/>
                    <a:pt x="272" y="212"/>
                    <a:pt x="272" y="212"/>
                  </a:cubicBezTo>
                  <a:cubicBezTo>
                    <a:pt x="272" y="213"/>
                    <a:pt x="272" y="213"/>
                    <a:pt x="272" y="213"/>
                  </a:cubicBezTo>
                  <a:cubicBezTo>
                    <a:pt x="273" y="212"/>
                    <a:pt x="273" y="212"/>
                    <a:pt x="273" y="212"/>
                  </a:cubicBezTo>
                  <a:cubicBezTo>
                    <a:pt x="274" y="213"/>
                    <a:pt x="274" y="213"/>
                    <a:pt x="274" y="213"/>
                  </a:cubicBezTo>
                  <a:cubicBezTo>
                    <a:pt x="275" y="213"/>
                    <a:pt x="275" y="213"/>
                    <a:pt x="275" y="213"/>
                  </a:cubicBezTo>
                  <a:cubicBezTo>
                    <a:pt x="275" y="214"/>
                    <a:pt x="275" y="214"/>
                    <a:pt x="275" y="214"/>
                  </a:cubicBezTo>
                  <a:cubicBezTo>
                    <a:pt x="276" y="213"/>
                    <a:pt x="276" y="213"/>
                    <a:pt x="276" y="213"/>
                  </a:cubicBezTo>
                  <a:cubicBezTo>
                    <a:pt x="277" y="214"/>
                    <a:pt x="277" y="214"/>
                    <a:pt x="277" y="214"/>
                  </a:cubicBezTo>
                  <a:cubicBezTo>
                    <a:pt x="277" y="215"/>
                    <a:pt x="277" y="215"/>
                    <a:pt x="277" y="215"/>
                  </a:cubicBezTo>
                  <a:cubicBezTo>
                    <a:pt x="278" y="216"/>
                    <a:pt x="278" y="216"/>
                    <a:pt x="278" y="216"/>
                  </a:cubicBezTo>
                  <a:cubicBezTo>
                    <a:pt x="279" y="215"/>
                    <a:pt x="279" y="215"/>
                    <a:pt x="279" y="215"/>
                  </a:cubicBezTo>
                  <a:cubicBezTo>
                    <a:pt x="279" y="214"/>
                    <a:pt x="279" y="214"/>
                    <a:pt x="279" y="214"/>
                  </a:cubicBezTo>
                  <a:cubicBezTo>
                    <a:pt x="280" y="214"/>
                    <a:pt x="280" y="214"/>
                    <a:pt x="280" y="214"/>
                  </a:cubicBezTo>
                  <a:cubicBezTo>
                    <a:pt x="280" y="215"/>
                    <a:pt x="280" y="215"/>
                    <a:pt x="280" y="215"/>
                  </a:cubicBezTo>
                  <a:cubicBezTo>
                    <a:pt x="279" y="216"/>
                    <a:pt x="279" y="216"/>
                    <a:pt x="279" y="216"/>
                  </a:cubicBezTo>
                  <a:cubicBezTo>
                    <a:pt x="278" y="217"/>
                    <a:pt x="278" y="217"/>
                    <a:pt x="278" y="217"/>
                  </a:cubicBezTo>
                  <a:cubicBezTo>
                    <a:pt x="277" y="218"/>
                    <a:pt x="277" y="218"/>
                    <a:pt x="277" y="218"/>
                  </a:cubicBezTo>
                  <a:cubicBezTo>
                    <a:pt x="278" y="220"/>
                    <a:pt x="278" y="220"/>
                    <a:pt x="278" y="220"/>
                  </a:cubicBezTo>
                  <a:cubicBezTo>
                    <a:pt x="277" y="220"/>
                    <a:pt x="277" y="220"/>
                    <a:pt x="277" y="220"/>
                  </a:cubicBezTo>
                  <a:cubicBezTo>
                    <a:pt x="277" y="219"/>
                    <a:pt x="277" y="219"/>
                    <a:pt x="277" y="219"/>
                  </a:cubicBezTo>
                  <a:cubicBezTo>
                    <a:pt x="277" y="220"/>
                    <a:pt x="277" y="220"/>
                    <a:pt x="277" y="220"/>
                  </a:cubicBezTo>
                  <a:cubicBezTo>
                    <a:pt x="276" y="221"/>
                    <a:pt x="276" y="221"/>
                    <a:pt x="276" y="221"/>
                  </a:cubicBezTo>
                  <a:cubicBezTo>
                    <a:pt x="274" y="221"/>
                    <a:pt x="274" y="221"/>
                    <a:pt x="274" y="221"/>
                  </a:cubicBezTo>
                  <a:cubicBezTo>
                    <a:pt x="272" y="220"/>
                    <a:pt x="272" y="220"/>
                    <a:pt x="272" y="220"/>
                  </a:cubicBezTo>
                  <a:cubicBezTo>
                    <a:pt x="274" y="221"/>
                    <a:pt x="274" y="221"/>
                    <a:pt x="274" y="221"/>
                  </a:cubicBezTo>
                  <a:cubicBezTo>
                    <a:pt x="276" y="221"/>
                    <a:pt x="276" y="221"/>
                    <a:pt x="276" y="221"/>
                  </a:cubicBezTo>
                  <a:cubicBezTo>
                    <a:pt x="277" y="222"/>
                    <a:pt x="277" y="222"/>
                    <a:pt x="277" y="222"/>
                  </a:cubicBezTo>
                  <a:cubicBezTo>
                    <a:pt x="277" y="224"/>
                    <a:pt x="277" y="224"/>
                    <a:pt x="277" y="224"/>
                  </a:cubicBezTo>
                  <a:cubicBezTo>
                    <a:pt x="276" y="225"/>
                    <a:pt x="276" y="225"/>
                    <a:pt x="276" y="225"/>
                  </a:cubicBezTo>
                  <a:cubicBezTo>
                    <a:pt x="276" y="225"/>
                    <a:pt x="276" y="225"/>
                    <a:pt x="276" y="225"/>
                  </a:cubicBezTo>
                  <a:cubicBezTo>
                    <a:pt x="275" y="226"/>
                    <a:pt x="275" y="226"/>
                    <a:pt x="275" y="226"/>
                  </a:cubicBezTo>
                  <a:cubicBezTo>
                    <a:pt x="275" y="226"/>
                    <a:pt x="275" y="226"/>
                    <a:pt x="275" y="226"/>
                  </a:cubicBezTo>
                  <a:cubicBezTo>
                    <a:pt x="276" y="228"/>
                    <a:pt x="276" y="228"/>
                    <a:pt x="276" y="228"/>
                  </a:cubicBezTo>
                  <a:cubicBezTo>
                    <a:pt x="277" y="228"/>
                    <a:pt x="277" y="228"/>
                    <a:pt x="277" y="228"/>
                  </a:cubicBezTo>
                  <a:cubicBezTo>
                    <a:pt x="277" y="228"/>
                    <a:pt x="277" y="228"/>
                    <a:pt x="277" y="228"/>
                  </a:cubicBezTo>
                  <a:cubicBezTo>
                    <a:pt x="275" y="228"/>
                    <a:pt x="275" y="228"/>
                    <a:pt x="275" y="228"/>
                  </a:cubicBezTo>
                  <a:cubicBezTo>
                    <a:pt x="276" y="229"/>
                    <a:pt x="276" y="229"/>
                    <a:pt x="276" y="229"/>
                  </a:cubicBezTo>
                  <a:cubicBezTo>
                    <a:pt x="277" y="230"/>
                    <a:pt x="277" y="230"/>
                    <a:pt x="277" y="230"/>
                  </a:cubicBezTo>
                  <a:cubicBezTo>
                    <a:pt x="277" y="230"/>
                    <a:pt x="277" y="230"/>
                    <a:pt x="277" y="230"/>
                  </a:cubicBezTo>
                  <a:cubicBezTo>
                    <a:pt x="277" y="229"/>
                    <a:pt x="277" y="229"/>
                    <a:pt x="277" y="229"/>
                  </a:cubicBezTo>
                  <a:cubicBezTo>
                    <a:pt x="278" y="229"/>
                    <a:pt x="278" y="229"/>
                    <a:pt x="278" y="229"/>
                  </a:cubicBezTo>
                  <a:cubicBezTo>
                    <a:pt x="279" y="229"/>
                    <a:pt x="279" y="229"/>
                    <a:pt x="279" y="229"/>
                  </a:cubicBezTo>
                  <a:cubicBezTo>
                    <a:pt x="279" y="230"/>
                    <a:pt x="279" y="230"/>
                    <a:pt x="279" y="230"/>
                  </a:cubicBezTo>
                  <a:cubicBezTo>
                    <a:pt x="279" y="231"/>
                    <a:pt x="279" y="231"/>
                    <a:pt x="279" y="231"/>
                  </a:cubicBezTo>
                  <a:cubicBezTo>
                    <a:pt x="279" y="232"/>
                    <a:pt x="279" y="232"/>
                    <a:pt x="279" y="232"/>
                  </a:cubicBezTo>
                  <a:cubicBezTo>
                    <a:pt x="278" y="233"/>
                    <a:pt x="278" y="233"/>
                    <a:pt x="278" y="233"/>
                  </a:cubicBezTo>
                  <a:cubicBezTo>
                    <a:pt x="278" y="234"/>
                    <a:pt x="278" y="234"/>
                    <a:pt x="278" y="234"/>
                  </a:cubicBezTo>
                  <a:cubicBezTo>
                    <a:pt x="277" y="235"/>
                    <a:pt x="277" y="235"/>
                    <a:pt x="277" y="235"/>
                  </a:cubicBezTo>
                  <a:cubicBezTo>
                    <a:pt x="278" y="235"/>
                    <a:pt x="278" y="235"/>
                    <a:pt x="278" y="235"/>
                  </a:cubicBezTo>
                  <a:cubicBezTo>
                    <a:pt x="279" y="232"/>
                    <a:pt x="279" y="232"/>
                    <a:pt x="279" y="232"/>
                  </a:cubicBezTo>
                  <a:cubicBezTo>
                    <a:pt x="280" y="231"/>
                    <a:pt x="280" y="231"/>
                    <a:pt x="280" y="231"/>
                  </a:cubicBezTo>
                  <a:cubicBezTo>
                    <a:pt x="281" y="231"/>
                    <a:pt x="281" y="231"/>
                    <a:pt x="281" y="231"/>
                  </a:cubicBezTo>
                  <a:cubicBezTo>
                    <a:pt x="281" y="232"/>
                    <a:pt x="281" y="232"/>
                    <a:pt x="281" y="232"/>
                  </a:cubicBezTo>
                  <a:cubicBezTo>
                    <a:pt x="281" y="234"/>
                    <a:pt x="281" y="234"/>
                    <a:pt x="281" y="234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281" y="235"/>
                    <a:pt x="281" y="235"/>
                    <a:pt x="281" y="235"/>
                  </a:cubicBezTo>
                  <a:cubicBezTo>
                    <a:pt x="280" y="236"/>
                    <a:pt x="280" y="236"/>
                    <a:pt x="280" y="236"/>
                  </a:cubicBezTo>
                  <a:cubicBezTo>
                    <a:pt x="281" y="235"/>
                    <a:pt x="281" y="235"/>
                    <a:pt x="281" y="235"/>
                  </a:cubicBezTo>
                  <a:cubicBezTo>
                    <a:pt x="281" y="234"/>
                    <a:pt x="281" y="234"/>
                    <a:pt x="281" y="234"/>
                  </a:cubicBezTo>
                  <a:cubicBezTo>
                    <a:pt x="282" y="233"/>
                    <a:pt x="282" y="233"/>
                    <a:pt x="282" y="233"/>
                  </a:cubicBezTo>
                  <a:cubicBezTo>
                    <a:pt x="283" y="233"/>
                    <a:pt x="283" y="233"/>
                    <a:pt x="283" y="233"/>
                  </a:cubicBezTo>
                  <a:cubicBezTo>
                    <a:pt x="284" y="232"/>
                    <a:pt x="284" y="232"/>
                    <a:pt x="284" y="232"/>
                  </a:cubicBezTo>
                  <a:cubicBezTo>
                    <a:pt x="284" y="232"/>
                    <a:pt x="284" y="232"/>
                    <a:pt x="284" y="232"/>
                  </a:cubicBezTo>
                  <a:cubicBezTo>
                    <a:pt x="285" y="233"/>
                    <a:pt x="285" y="233"/>
                    <a:pt x="285" y="233"/>
                  </a:cubicBezTo>
                  <a:cubicBezTo>
                    <a:pt x="285" y="232"/>
                    <a:pt x="285" y="232"/>
                    <a:pt x="285" y="232"/>
                  </a:cubicBezTo>
                  <a:cubicBezTo>
                    <a:pt x="286" y="232"/>
                    <a:pt x="286" y="232"/>
                    <a:pt x="286" y="232"/>
                  </a:cubicBezTo>
                  <a:cubicBezTo>
                    <a:pt x="286" y="231"/>
                    <a:pt x="286" y="231"/>
                    <a:pt x="286" y="231"/>
                  </a:cubicBezTo>
                  <a:cubicBezTo>
                    <a:pt x="286" y="231"/>
                    <a:pt x="286" y="231"/>
                    <a:pt x="286" y="231"/>
                  </a:cubicBezTo>
                  <a:cubicBezTo>
                    <a:pt x="288" y="230"/>
                    <a:pt x="288" y="230"/>
                    <a:pt x="288" y="230"/>
                  </a:cubicBezTo>
                  <a:cubicBezTo>
                    <a:pt x="288" y="230"/>
                    <a:pt x="288" y="230"/>
                    <a:pt x="288" y="230"/>
                  </a:cubicBezTo>
                  <a:cubicBezTo>
                    <a:pt x="288" y="232"/>
                    <a:pt x="288" y="232"/>
                    <a:pt x="288" y="232"/>
                  </a:cubicBezTo>
                  <a:cubicBezTo>
                    <a:pt x="288" y="233"/>
                    <a:pt x="288" y="233"/>
                    <a:pt x="288" y="233"/>
                  </a:cubicBezTo>
                  <a:cubicBezTo>
                    <a:pt x="289" y="231"/>
                    <a:pt x="289" y="231"/>
                    <a:pt x="289" y="231"/>
                  </a:cubicBezTo>
                  <a:cubicBezTo>
                    <a:pt x="289" y="230"/>
                    <a:pt x="289" y="230"/>
                    <a:pt x="289" y="230"/>
                  </a:cubicBezTo>
                  <a:cubicBezTo>
                    <a:pt x="289" y="230"/>
                    <a:pt x="289" y="230"/>
                    <a:pt x="289" y="230"/>
                  </a:cubicBezTo>
                  <a:cubicBezTo>
                    <a:pt x="289" y="230"/>
                    <a:pt x="289" y="230"/>
                    <a:pt x="289" y="230"/>
                  </a:cubicBezTo>
                  <a:cubicBezTo>
                    <a:pt x="290" y="229"/>
                    <a:pt x="290" y="229"/>
                    <a:pt x="290" y="229"/>
                  </a:cubicBezTo>
                  <a:cubicBezTo>
                    <a:pt x="290" y="229"/>
                    <a:pt x="290" y="229"/>
                    <a:pt x="290" y="229"/>
                  </a:cubicBezTo>
                  <a:cubicBezTo>
                    <a:pt x="291" y="228"/>
                    <a:pt x="291" y="228"/>
                    <a:pt x="291" y="228"/>
                  </a:cubicBezTo>
                  <a:cubicBezTo>
                    <a:pt x="291" y="227"/>
                    <a:pt x="291" y="227"/>
                    <a:pt x="291" y="227"/>
                  </a:cubicBezTo>
                  <a:cubicBezTo>
                    <a:pt x="292" y="227"/>
                    <a:pt x="292" y="227"/>
                    <a:pt x="292" y="227"/>
                  </a:cubicBezTo>
                  <a:cubicBezTo>
                    <a:pt x="292" y="226"/>
                    <a:pt x="292" y="226"/>
                    <a:pt x="292" y="226"/>
                  </a:cubicBezTo>
                  <a:cubicBezTo>
                    <a:pt x="293" y="226"/>
                    <a:pt x="293" y="226"/>
                    <a:pt x="293" y="226"/>
                  </a:cubicBezTo>
                  <a:cubicBezTo>
                    <a:pt x="293" y="227"/>
                    <a:pt x="293" y="227"/>
                    <a:pt x="293" y="227"/>
                  </a:cubicBezTo>
                  <a:cubicBezTo>
                    <a:pt x="293" y="226"/>
                    <a:pt x="293" y="226"/>
                    <a:pt x="293" y="226"/>
                  </a:cubicBezTo>
                  <a:cubicBezTo>
                    <a:pt x="293" y="226"/>
                    <a:pt x="293" y="226"/>
                    <a:pt x="293" y="226"/>
                  </a:cubicBezTo>
                  <a:cubicBezTo>
                    <a:pt x="292" y="226"/>
                    <a:pt x="292" y="226"/>
                    <a:pt x="292" y="226"/>
                  </a:cubicBezTo>
                  <a:cubicBezTo>
                    <a:pt x="292" y="225"/>
                    <a:pt x="292" y="225"/>
                    <a:pt x="292" y="225"/>
                  </a:cubicBezTo>
                  <a:cubicBezTo>
                    <a:pt x="293" y="224"/>
                    <a:pt x="293" y="224"/>
                    <a:pt x="293" y="224"/>
                  </a:cubicBezTo>
                  <a:cubicBezTo>
                    <a:pt x="293" y="224"/>
                    <a:pt x="293" y="224"/>
                    <a:pt x="293" y="224"/>
                  </a:cubicBezTo>
                  <a:cubicBezTo>
                    <a:pt x="294" y="224"/>
                    <a:pt x="294" y="224"/>
                    <a:pt x="294" y="224"/>
                  </a:cubicBezTo>
                  <a:cubicBezTo>
                    <a:pt x="294" y="223"/>
                    <a:pt x="294" y="223"/>
                    <a:pt x="294" y="223"/>
                  </a:cubicBezTo>
                  <a:cubicBezTo>
                    <a:pt x="294" y="223"/>
                    <a:pt x="294" y="223"/>
                    <a:pt x="294" y="223"/>
                  </a:cubicBezTo>
                  <a:cubicBezTo>
                    <a:pt x="294" y="222"/>
                    <a:pt x="294" y="222"/>
                    <a:pt x="294" y="222"/>
                  </a:cubicBezTo>
                  <a:cubicBezTo>
                    <a:pt x="295" y="222"/>
                    <a:pt x="295" y="222"/>
                    <a:pt x="295" y="222"/>
                  </a:cubicBezTo>
                  <a:cubicBezTo>
                    <a:pt x="296" y="221"/>
                    <a:pt x="296" y="221"/>
                    <a:pt x="296" y="221"/>
                  </a:cubicBezTo>
                  <a:cubicBezTo>
                    <a:pt x="295" y="220"/>
                    <a:pt x="295" y="220"/>
                    <a:pt x="295" y="220"/>
                  </a:cubicBezTo>
                  <a:cubicBezTo>
                    <a:pt x="296" y="219"/>
                    <a:pt x="296" y="219"/>
                    <a:pt x="296" y="219"/>
                  </a:cubicBezTo>
                  <a:cubicBezTo>
                    <a:pt x="297" y="219"/>
                    <a:pt x="297" y="219"/>
                    <a:pt x="297" y="219"/>
                  </a:cubicBezTo>
                  <a:cubicBezTo>
                    <a:pt x="298" y="219"/>
                    <a:pt x="298" y="219"/>
                    <a:pt x="298" y="219"/>
                  </a:cubicBezTo>
                  <a:cubicBezTo>
                    <a:pt x="297" y="220"/>
                    <a:pt x="297" y="220"/>
                    <a:pt x="297" y="220"/>
                  </a:cubicBezTo>
                  <a:cubicBezTo>
                    <a:pt x="298" y="220"/>
                    <a:pt x="298" y="220"/>
                    <a:pt x="298" y="220"/>
                  </a:cubicBezTo>
                  <a:cubicBezTo>
                    <a:pt x="298" y="220"/>
                    <a:pt x="298" y="220"/>
                    <a:pt x="298" y="220"/>
                  </a:cubicBezTo>
                  <a:cubicBezTo>
                    <a:pt x="297" y="220"/>
                    <a:pt x="297" y="220"/>
                    <a:pt x="297" y="220"/>
                  </a:cubicBezTo>
                  <a:cubicBezTo>
                    <a:pt x="297" y="221"/>
                    <a:pt x="297" y="221"/>
                    <a:pt x="297" y="221"/>
                  </a:cubicBezTo>
                  <a:cubicBezTo>
                    <a:pt x="298" y="221"/>
                    <a:pt x="298" y="221"/>
                    <a:pt x="298" y="221"/>
                  </a:cubicBezTo>
                  <a:cubicBezTo>
                    <a:pt x="297" y="222"/>
                    <a:pt x="297" y="222"/>
                    <a:pt x="297" y="222"/>
                  </a:cubicBezTo>
                  <a:cubicBezTo>
                    <a:pt x="297" y="222"/>
                    <a:pt x="297" y="222"/>
                    <a:pt x="297" y="222"/>
                  </a:cubicBezTo>
                  <a:cubicBezTo>
                    <a:pt x="297" y="222"/>
                    <a:pt x="297" y="222"/>
                    <a:pt x="297" y="222"/>
                  </a:cubicBezTo>
                  <a:cubicBezTo>
                    <a:pt x="297" y="222"/>
                    <a:pt x="297" y="222"/>
                    <a:pt x="297" y="222"/>
                  </a:cubicBezTo>
                  <a:cubicBezTo>
                    <a:pt x="298" y="222"/>
                    <a:pt x="298" y="222"/>
                    <a:pt x="298" y="222"/>
                  </a:cubicBezTo>
                  <a:cubicBezTo>
                    <a:pt x="298" y="223"/>
                    <a:pt x="298" y="223"/>
                    <a:pt x="298" y="223"/>
                  </a:cubicBezTo>
                  <a:cubicBezTo>
                    <a:pt x="297" y="223"/>
                    <a:pt x="297" y="223"/>
                    <a:pt x="297" y="223"/>
                  </a:cubicBezTo>
                  <a:cubicBezTo>
                    <a:pt x="298" y="223"/>
                    <a:pt x="298" y="223"/>
                    <a:pt x="298" y="223"/>
                  </a:cubicBezTo>
                  <a:cubicBezTo>
                    <a:pt x="298" y="224"/>
                    <a:pt x="298" y="224"/>
                    <a:pt x="298" y="224"/>
                  </a:cubicBezTo>
                  <a:cubicBezTo>
                    <a:pt x="297" y="224"/>
                    <a:pt x="297" y="224"/>
                    <a:pt x="297" y="224"/>
                  </a:cubicBezTo>
                  <a:cubicBezTo>
                    <a:pt x="298" y="225"/>
                    <a:pt x="298" y="225"/>
                    <a:pt x="298" y="225"/>
                  </a:cubicBezTo>
                  <a:cubicBezTo>
                    <a:pt x="298" y="226"/>
                    <a:pt x="298" y="226"/>
                    <a:pt x="298" y="226"/>
                  </a:cubicBezTo>
                  <a:cubicBezTo>
                    <a:pt x="299" y="227"/>
                    <a:pt x="299" y="227"/>
                    <a:pt x="299" y="227"/>
                  </a:cubicBezTo>
                  <a:cubicBezTo>
                    <a:pt x="298" y="227"/>
                    <a:pt x="298" y="227"/>
                    <a:pt x="298" y="227"/>
                  </a:cubicBezTo>
                  <a:cubicBezTo>
                    <a:pt x="298" y="227"/>
                    <a:pt x="298" y="227"/>
                    <a:pt x="298" y="227"/>
                  </a:cubicBezTo>
                  <a:cubicBezTo>
                    <a:pt x="297" y="227"/>
                    <a:pt x="297" y="227"/>
                    <a:pt x="297" y="227"/>
                  </a:cubicBezTo>
                  <a:cubicBezTo>
                    <a:pt x="298" y="228"/>
                    <a:pt x="298" y="228"/>
                    <a:pt x="298" y="228"/>
                  </a:cubicBezTo>
                  <a:cubicBezTo>
                    <a:pt x="298" y="228"/>
                    <a:pt x="298" y="228"/>
                    <a:pt x="298" y="228"/>
                  </a:cubicBezTo>
                  <a:cubicBezTo>
                    <a:pt x="298" y="228"/>
                    <a:pt x="298" y="228"/>
                    <a:pt x="298" y="228"/>
                  </a:cubicBezTo>
                  <a:cubicBezTo>
                    <a:pt x="299" y="227"/>
                    <a:pt x="299" y="227"/>
                    <a:pt x="299" y="227"/>
                  </a:cubicBezTo>
                  <a:cubicBezTo>
                    <a:pt x="299" y="228"/>
                    <a:pt x="299" y="228"/>
                    <a:pt x="299" y="228"/>
                  </a:cubicBezTo>
                  <a:cubicBezTo>
                    <a:pt x="300" y="228"/>
                    <a:pt x="300" y="228"/>
                    <a:pt x="300" y="228"/>
                  </a:cubicBezTo>
                  <a:cubicBezTo>
                    <a:pt x="299" y="229"/>
                    <a:pt x="299" y="229"/>
                    <a:pt x="299" y="229"/>
                  </a:cubicBezTo>
                  <a:cubicBezTo>
                    <a:pt x="298" y="230"/>
                    <a:pt x="298" y="230"/>
                    <a:pt x="298" y="230"/>
                  </a:cubicBezTo>
                  <a:cubicBezTo>
                    <a:pt x="297" y="229"/>
                    <a:pt x="297" y="229"/>
                    <a:pt x="297" y="229"/>
                  </a:cubicBezTo>
                  <a:cubicBezTo>
                    <a:pt x="297" y="230"/>
                    <a:pt x="297" y="230"/>
                    <a:pt x="297" y="230"/>
                  </a:cubicBezTo>
                  <a:cubicBezTo>
                    <a:pt x="297" y="230"/>
                    <a:pt x="297" y="230"/>
                    <a:pt x="297" y="230"/>
                  </a:cubicBezTo>
                  <a:cubicBezTo>
                    <a:pt x="299" y="230"/>
                    <a:pt x="299" y="230"/>
                    <a:pt x="299" y="230"/>
                  </a:cubicBezTo>
                  <a:cubicBezTo>
                    <a:pt x="300" y="230"/>
                    <a:pt x="300" y="230"/>
                    <a:pt x="300" y="230"/>
                  </a:cubicBezTo>
                  <a:cubicBezTo>
                    <a:pt x="300" y="231"/>
                    <a:pt x="300" y="231"/>
                    <a:pt x="300" y="231"/>
                  </a:cubicBezTo>
                  <a:cubicBezTo>
                    <a:pt x="299" y="231"/>
                    <a:pt x="299" y="231"/>
                    <a:pt x="299" y="231"/>
                  </a:cubicBezTo>
                  <a:cubicBezTo>
                    <a:pt x="300" y="232"/>
                    <a:pt x="300" y="232"/>
                    <a:pt x="300" y="232"/>
                  </a:cubicBezTo>
                  <a:cubicBezTo>
                    <a:pt x="301" y="231"/>
                    <a:pt x="301" y="231"/>
                    <a:pt x="301" y="231"/>
                  </a:cubicBezTo>
                  <a:cubicBezTo>
                    <a:pt x="301" y="232"/>
                    <a:pt x="301" y="232"/>
                    <a:pt x="301" y="232"/>
                  </a:cubicBezTo>
                  <a:cubicBezTo>
                    <a:pt x="300" y="233"/>
                    <a:pt x="300" y="233"/>
                    <a:pt x="300" y="233"/>
                  </a:cubicBezTo>
                  <a:cubicBezTo>
                    <a:pt x="298" y="233"/>
                    <a:pt x="298" y="233"/>
                    <a:pt x="298" y="233"/>
                  </a:cubicBezTo>
                  <a:cubicBezTo>
                    <a:pt x="298" y="233"/>
                    <a:pt x="298" y="233"/>
                    <a:pt x="298" y="233"/>
                  </a:cubicBezTo>
                  <a:cubicBezTo>
                    <a:pt x="297" y="233"/>
                    <a:pt x="297" y="233"/>
                    <a:pt x="297" y="233"/>
                  </a:cubicBezTo>
                  <a:cubicBezTo>
                    <a:pt x="298" y="234"/>
                    <a:pt x="298" y="234"/>
                    <a:pt x="298" y="234"/>
                  </a:cubicBezTo>
                  <a:cubicBezTo>
                    <a:pt x="297" y="234"/>
                    <a:pt x="297" y="234"/>
                    <a:pt x="297" y="234"/>
                  </a:cubicBezTo>
                  <a:cubicBezTo>
                    <a:pt x="298" y="234"/>
                    <a:pt x="298" y="234"/>
                    <a:pt x="298" y="234"/>
                  </a:cubicBezTo>
                  <a:cubicBezTo>
                    <a:pt x="300" y="234"/>
                    <a:pt x="300" y="234"/>
                    <a:pt x="300" y="234"/>
                  </a:cubicBezTo>
                  <a:cubicBezTo>
                    <a:pt x="301" y="234"/>
                    <a:pt x="301" y="234"/>
                    <a:pt x="301" y="234"/>
                  </a:cubicBezTo>
                  <a:cubicBezTo>
                    <a:pt x="301" y="234"/>
                    <a:pt x="301" y="234"/>
                    <a:pt x="301" y="234"/>
                  </a:cubicBezTo>
                  <a:cubicBezTo>
                    <a:pt x="301" y="234"/>
                    <a:pt x="301" y="234"/>
                    <a:pt x="301" y="234"/>
                  </a:cubicBezTo>
                  <a:cubicBezTo>
                    <a:pt x="301" y="235"/>
                    <a:pt x="301" y="235"/>
                    <a:pt x="301" y="235"/>
                  </a:cubicBezTo>
                  <a:cubicBezTo>
                    <a:pt x="300" y="235"/>
                    <a:pt x="300" y="235"/>
                    <a:pt x="300" y="235"/>
                  </a:cubicBezTo>
                  <a:cubicBezTo>
                    <a:pt x="299" y="235"/>
                    <a:pt x="299" y="235"/>
                    <a:pt x="299" y="235"/>
                  </a:cubicBezTo>
                  <a:cubicBezTo>
                    <a:pt x="298" y="237"/>
                    <a:pt x="298" y="237"/>
                    <a:pt x="298" y="237"/>
                  </a:cubicBezTo>
                  <a:cubicBezTo>
                    <a:pt x="299" y="236"/>
                    <a:pt x="299" y="236"/>
                    <a:pt x="299" y="236"/>
                  </a:cubicBezTo>
                  <a:cubicBezTo>
                    <a:pt x="300" y="236"/>
                    <a:pt x="300" y="236"/>
                    <a:pt x="300" y="236"/>
                  </a:cubicBezTo>
                  <a:cubicBezTo>
                    <a:pt x="301" y="236"/>
                    <a:pt x="301" y="236"/>
                    <a:pt x="301" y="236"/>
                  </a:cubicBezTo>
                  <a:cubicBezTo>
                    <a:pt x="301" y="236"/>
                    <a:pt x="301" y="236"/>
                    <a:pt x="301" y="236"/>
                  </a:cubicBezTo>
                  <a:cubicBezTo>
                    <a:pt x="301" y="237"/>
                    <a:pt x="301" y="237"/>
                    <a:pt x="301" y="237"/>
                  </a:cubicBezTo>
                  <a:cubicBezTo>
                    <a:pt x="301" y="237"/>
                    <a:pt x="301" y="237"/>
                    <a:pt x="301" y="237"/>
                  </a:cubicBezTo>
                  <a:cubicBezTo>
                    <a:pt x="300" y="237"/>
                    <a:pt x="300" y="237"/>
                    <a:pt x="300" y="237"/>
                  </a:cubicBezTo>
                  <a:cubicBezTo>
                    <a:pt x="300" y="238"/>
                    <a:pt x="300" y="238"/>
                    <a:pt x="300" y="238"/>
                  </a:cubicBezTo>
                  <a:cubicBezTo>
                    <a:pt x="300" y="238"/>
                    <a:pt x="300" y="238"/>
                    <a:pt x="300" y="238"/>
                  </a:cubicBezTo>
                  <a:cubicBezTo>
                    <a:pt x="301" y="238"/>
                    <a:pt x="301" y="238"/>
                    <a:pt x="301" y="238"/>
                  </a:cubicBezTo>
                  <a:cubicBezTo>
                    <a:pt x="301" y="237"/>
                    <a:pt x="301" y="237"/>
                    <a:pt x="301" y="237"/>
                  </a:cubicBezTo>
                  <a:cubicBezTo>
                    <a:pt x="302" y="238"/>
                    <a:pt x="302" y="238"/>
                    <a:pt x="302" y="238"/>
                  </a:cubicBezTo>
                  <a:cubicBezTo>
                    <a:pt x="303" y="239"/>
                    <a:pt x="303" y="239"/>
                    <a:pt x="303" y="239"/>
                  </a:cubicBezTo>
                  <a:cubicBezTo>
                    <a:pt x="302" y="240"/>
                    <a:pt x="302" y="240"/>
                    <a:pt x="302" y="240"/>
                  </a:cubicBezTo>
                  <a:cubicBezTo>
                    <a:pt x="301" y="240"/>
                    <a:pt x="301" y="240"/>
                    <a:pt x="301" y="240"/>
                  </a:cubicBezTo>
                  <a:cubicBezTo>
                    <a:pt x="301" y="240"/>
                    <a:pt x="301" y="240"/>
                    <a:pt x="301" y="240"/>
                  </a:cubicBezTo>
                  <a:cubicBezTo>
                    <a:pt x="300" y="240"/>
                    <a:pt x="300" y="240"/>
                    <a:pt x="300" y="240"/>
                  </a:cubicBezTo>
                  <a:cubicBezTo>
                    <a:pt x="301" y="241"/>
                    <a:pt x="301" y="241"/>
                    <a:pt x="301" y="241"/>
                  </a:cubicBezTo>
                  <a:cubicBezTo>
                    <a:pt x="301" y="241"/>
                    <a:pt x="301" y="241"/>
                    <a:pt x="301" y="241"/>
                  </a:cubicBezTo>
                  <a:cubicBezTo>
                    <a:pt x="302" y="241"/>
                    <a:pt x="302" y="241"/>
                    <a:pt x="302" y="241"/>
                  </a:cubicBezTo>
                  <a:cubicBezTo>
                    <a:pt x="302" y="241"/>
                    <a:pt x="302" y="241"/>
                    <a:pt x="302" y="241"/>
                  </a:cubicBezTo>
                  <a:cubicBezTo>
                    <a:pt x="303" y="241"/>
                    <a:pt x="303" y="241"/>
                    <a:pt x="303" y="241"/>
                  </a:cubicBezTo>
                  <a:cubicBezTo>
                    <a:pt x="303" y="242"/>
                    <a:pt x="303" y="242"/>
                    <a:pt x="303" y="242"/>
                  </a:cubicBezTo>
                  <a:cubicBezTo>
                    <a:pt x="302" y="242"/>
                    <a:pt x="302" y="242"/>
                    <a:pt x="302" y="242"/>
                  </a:cubicBezTo>
                  <a:cubicBezTo>
                    <a:pt x="303" y="242"/>
                    <a:pt x="303" y="242"/>
                    <a:pt x="303" y="242"/>
                  </a:cubicBezTo>
                  <a:cubicBezTo>
                    <a:pt x="303" y="242"/>
                    <a:pt x="303" y="242"/>
                    <a:pt x="303" y="242"/>
                  </a:cubicBezTo>
                  <a:cubicBezTo>
                    <a:pt x="304" y="243"/>
                    <a:pt x="304" y="243"/>
                    <a:pt x="304" y="243"/>
                  </a:cubicBezTo>
                  <a:cubicBezTo>
                    <a:pt x="304" y="244"/>
                    <a:pt x="304" y="244"/>
                    <a:pt x="304" y="244"/>
                  </a:cubicBezTo>
                  <a:cubicBezTo>
                    <a:pt x="303" y="244"/>
                    <a:pt x="303" y="244"/>
                    <a:pt x="303" y="244"/>
                  </a:cubicBezTo>
                  <a:cubicBezTo>
                    <a:pt x="302" y="245"/>
                    <a:pt x="302" y="245"/>
                    <a:pt x="302" y="245"/>
                  </a:cubicBezTo>
                  <a:cubicBezTo>
                    <a:pt x="302" y="245"/>
                    <a:pt x="302" y="245"/>
                    <a:pt x="302" y="245"/>
                  </a:cubicBezTo>
                  <a:cubicBezTo>
                    <a:pt x="301" y="245"/>
                    <a:pt x="301" y="245"/>
                    <a:pt x="301" y="245"/>
                  </a:cubicBezTo>
                  <a:cubicBezTo>
                    <a:pt x="302" y="245"/>
                    <a:pt x="302" y="245"/>
                    <a:pt x="302" y="245"/>
                  </a:cubicBezTo>
                  <a:cubicBezTo>
                    <a:pt x="302" y="246"/>
                    <a:pt x="302" y="246"/>
                    <a:pt x="302" y="246"/>
                  </a:cubicBezTo>
                  <a:cubicBezTo>
                    <a:pt x="301" y="246"/>
                    <a:pt x="301" y="246"/>
                    <a:pt x="301" y="246"/>
                  </a:cubicBezTo>
                  <a:cubicBezTo>
                    <a:pt x="300" y="245"/>
                    <a:pt x="300" y="245"/>
                    <a:pt x="300" y="245"/>
                  </a:cubicBezTo>
                  <a:cubicBezTo>
                    <a:pt x="299" y="245"/>
                    <a:pt x="299" y="245"/>
                    <a:pt x="299" y="245"/>
                  </a:cubicBezTo>
                  <a:cubicBezTo>
                    <a:pt x="300" y="246"/>
                    <a:pt x="300" y="246"/>
                    <a:pt x="300" y="246"/>
                  </a:cubicBezTo>
                  <a:cubicBezTo>
                    <a:pt x="300" y="247"/>
                    <a:pt x="300" y="247"/>
                    <a:pt x="300" y="247"/>
                  </a:cubicBezTo>
                  <a:cubicBezTo>
                    <a:pt x="301" y="247"/>
                    <a:pt x="301" y="247"/>
                    <a:pt x="301" y="247"/>
                  </a:cubicBezTo>
                  <a:cubicBezTo>
                    <a:pt x="301" y="248"/>
                    <a:pt x="301" y="248"/>
                    <a:pt x="301" y="248"/>
                  </a:cubicBezTo>
                  <a:cubicBezTo>
                    <a:pt x="301" y="248"/>
                    <a:pt x="301" y="248"/>
                    <a:pt x="301" y="248"/>
                  </a:cubicBezTo>
                  <a:cubicBezTo>
                    <a:pt x="300" y="248"/>
                    <a:pt x="300" y="248"/>
                    <a:pt x="300" y="248"/>
                  </a:cubicBezTo>
                  <a:cubicBezTo>
                    <a:pt x="300" y="249"/>
                    <a:pt x="300" y="249"/>
                    <a:pt x="300" y="249"/>
                  </a:cubicBezTo>
                  <a:cubicBezTo>
                    <a:pt x="299" y="249"/>
                    <a:pt x="299" y="249"/>
                    <a:pt x="299" y="249"/>
                  </a:cubicBezTo>
                  <a:cubicBezTo>
                    <a:pt x="300" y="249"/>
                    <a:pt x="300" y="249"/>
                    <a:pt x="300" y="249"/>
                  </a:cubicBezTo>
                  <a:cubicBezTo>
                    <a:pt x="301" y="249"/>
                    <a:pt x="301" y="249"/>
                    <a:pt x="301" y="249"/>
                  </a:cubicBezTo>
                  <a:cubicBezTo>
                    <a:pt x="301" y="249"/>
                    <a:pt x="301" y="249"/>
                    <a:pt x="301" y="249"/>
                  </a:cubicBezTo>
                  <a:cubicBezTo>
                    <a:pt x="302" y="248"/>
                    <a:pt x="302" y="248"/>
                    <a:pt x="302" y="248"/>
                  </a:cubicBezTo>
                  <a:cubicBezTo>
                    <a:pt x="303" y="248"/>
                    <a:pt x="303" y="248"/>
                    <a:pt x="303" y="248"/>
                  </a:cubicBezTo>
                  <a:cubicBezTo>
                    <a:pt x="303" y="249"/>
                    <a:pt x="303" y="249"/>
                    <a:pt x="303" y="249"/>
                  </a:cubicBezTo>
                  <a:cubicBezTo>
                    <a:pt x="303" y="249"/>
                    <a:pt x="303" y="249"/>
                    <a:pt x="303" y="249"/>
                  </a:cubicBezTo>
                  <a:cubicBezTo>
                    <a:pt x="303" y="250"/>
                    <a:pt x="303" y="250"/>
                    <a:pt x="303" y="250"/>
                  </a:cubicBezTo>
                  <a:cubicBezTo>
                    <a:pt x="303" y="250"/>
                    <a:pt x="303" y="250"/>
                    <a:pt x="303" y="250"/>
                  </a:cubicBezTo>
                  <a:cubicBezTo>
                    <a:pt x="303" y="250"/>
                    <a:pt x="303" y="250"/>
                    <a:pt x="303" y="250"/>
                  </a:cubicBezTo>
                  <a:cubicBezTo>
                    <a:pt x="303" y="251"/>
                    <a:pt x="303" y="251"/>
                    <a:pt x="303" y="251"/>
                  </a:cubicBezTo>
                  <a:cubicBezTo>
                    <a:pt x="303" y="251"/>
                    <a:pt x="303" y="251"/>
                    <a:pt x="303" y="251"/>
                  </a:cubicBezTo>
                  <a:cubicBezTo>
                    <a:pt x="304" y="250"/>
                    <a:pt x="304" y="250"/>
                    <a:pt x="304" y="250"/>
                  </a:cubicBezTo>
                  <a:cubicBezTo>
                    <a:pt x="304" y="251"/>
                    <a:pt x="304" y="251"/>
                    <a:pt x="304" y="251"/>
                  </a:cubicBezTo>
                  <a:cubicBezTo>
                    <a:pt x="305" y="251"/>
                    <a:pt x="305" y="251"/>
                    <a:pt x="305" y="251"/>
                  </a:cubicBezTo>
                  <a:cubicBezTo>
                    <a:pt x="305" y="252"/>
                    <a:pt x="305" y="252"/>
                    <a:pt x="305" y="252"/>
                  </a:cubicBezTo>
                  <a:cubicBezTo>
                    <a:pt x="305" y="252"/>
                    <a:pt x="305" y="252"/>
                    <a:pt x="305" y="252"/>
                  </a:cubicBezTo>
                  <a:cubicBezTo>
                    <a:pt x="305" y="253"/>
                    <a:pt x="305" y="253"/>
                    <a:pt x="305" y="253"/>
                  </a:cubicBezTo>
                  <a:cubicBezTo>
                    <a:pt x="305" y="253"/>
                    <a:pt x="305" y="253"/>
                    <a:pt x="305" y="253"/>
                  </a:cubicBezTo>
                  <a:cubicBezTo>
                    <a:pt x="306" y="251"/>
                    <a:pt x="306" y="251"/>
                    <a:pt x="306" y="251"/>
                  </a:cubicBezTo>
                  <a:cubicBezTo>
                    <a:pt x="306" y="252"/>
                    <a:pt x="306" y="252"/>
                    <a:pt x="306" y="252"/>
                  </a:cubicBezTo>
                  <a:cubicBezTo>
                    <a:pt x="306" y="252"/>
                    <a:pt x="306" y="252"/>
                    <a:pt x="306" y="252"/>
                  </a:cubicBezTo>
                  <a:cubicBezTo>
                    <a:pt x="307" y="253"/>
                    <a:pt x="307" y="253"/>
                    <a:pt x="307" y="253"/>
                  </a:cubicBezTo>
                  <a:cubicBezTo>
                    <a:pt x="305" y="253"/>
                    <a:pt x="305" y="253"/>
                    <a:pt x="305" y="253"/>
                  </a:cubicBezTo>
                  <a:cubicBezTo>
                    <a:pt x="304" y="255"/>
                    <a:pt x="304" y="255"/>
                    <a:pt x="304" y="255"/>
                  </a:cubicBezTo>
                  <a:cubicBezTo>
                    <a:pt x="303" y="255"/>
                    <a:pt x="303" y="255"/>
                    <a:pt x="303" y="255"/>
                  </a:cubicBezTo>
                  <a:cubicBezTo>
                    <a:pt x="302" y="255"/>
                    <a:pt x="302" y="255"/>
                    <a:pt x="302" y="255"/>
                  </a:cubicBezTo>
                  <a:cubicBezTo>
                    <a:pt x="303" y="256"/>
                    <a:pt x="303" y="256"/>
                    <a:pt x="303" y="256"/>
                  </a:cubicBezTo>
                  <a:cubicBezTo>
                    <a:pt x="304" y="256"/>
                    <a:pt x="304" y="256"/>
                    <a:pt x="304" y="256"/>
                  </a:cubicBezTo>
                  <a:cubicBezTo>
                    <a:pt x="306" y="254"/>
                    <a:pt x="306" y="254"/>
                    <a:pt x="306" y="254"/>
                  </a:cubicBezTo>
                  <a:cubicBezTo>
                    <a:pt x="306" y="254"/>
                    <a:pt x="306" y="254"/>
                    <a:pt x="306" y="254"/>
                  </a:cubicBezTo>
                  <a:cubicBezTo>
                    <a:pt x="306" y="255"/>
                    <a:pt x="306" y="255"/>
                    <a:pt x="306" y="255"/>
                  </a:cubicBezTo>
                  <a:cubicBezTo>
                    <a:pt x="306" y="255"/>
                    <a:pt x="306" y="255"/>
                    <a:pt x="306" y="255"/>
                  </a:cubicBezTo>
                  <a:cubicBezTo>
                    <a:pt x="305" y="256"/>
                    <a:pt x="305" y="256"/>
                    <a:pt x="305" y="256"/>
                  </a:cubicBezTo>
                  <a:cubicBezTo>
                    <a:pt x="306" y="256"/>
                    <a:pt x="306" y="256"/>
                    <a:pt x="306" y="256"/>
                  </a:cubicBezTo>
                  <a:cubicBezTo>
                    <a:pt x="307" y="255"/>
                    <a:pt x="307" y="255"/>
                    <a:pt x="307" y="255"/>
                  </a:cubicBezTo>
                  <a:cubicBezTo>
                    <a:pt x="307" y="254"/>
                    <a:pt x="307" y="254"/>
                    <a:pt x="307" y="254"/>
                  </a:cubicBezTo>
                  <a:cubicBezTo>
                    <a:pt x="308" y="254"/>
                    <a:pt x="308" y="254"/>
                    <a:pt x="308" y="254"/>
                  </a:cubicBezTo>
                  <a:cubicBezTo>
                    <a:pt x="308" y="254"/>
                    <a:pt x="308" y="254"/>
                    <a:pt x="308" y="254"/>
                  </a:cubicBezTo>
                  <a:cubicBezTo>
                    <a:pt x="308" y="255"/>
                    <a:pt x="308" y="255"/>
                    <a:pt x="308" y="255"/>
                  </a:cubicBezTo>
                  <a:cubicBezTo>
                    <a:pt x="307" y="255"/>
                    <a:pt x="307" y="255"/>
                    <a:pt x="307" y="255"/>
                  </a:cubicBezTo>
                  <a:cubicBezTo>
                    <a:pt x="308" y="255"/>
                    <a:pt x="308" y="255"/>
                    <a:pt x="308" y="255"/>
                  </a:cubicBezTo>
                  <a:cubicBezTo>
                    <a:pt x="309" y="255"/>
                    <a:pt x="309" y="255"/>
                    <a:pt x="309" y="255"/>
                  </a:cubicBezTo>
                  <a:cubicBezTo>
                    <a:pt x="309" y="255"/>
                    <a:pt x="309" y="255"/>
                    <a:pt x="309" y="255"/>
                  </a:cubicBezTo>
                  <a:cubicBezTo>
                    <a:pt x="308" y="256"/>
                    <a:pt x="308" y="256"/>
                    <a:pt x="308" y="256"/>
                  </a:cubicBezTo>
                  <a:cubicBezTo>
                    <a:pt x="307" y="257"/>
                    <a:pt x="307" y="257"/>
                    <a:pt x="307" y="257"/>
                  </a:cubicBezTo>
                  <a:cubicBezTo>
                    <a:pt x="308" y="257"/>
                    <a:pt x="308" y="257"/>
                    <a:pt x="308" y="257"/>
                  </a:cubicBezTo>
                  <a:cubicBezTo>
                    <a:pt x="308" y="256"/>
                    <a:pt x="308" y="256"/>
                    <a:pt x="308" y="256"/>
                  </a:cubicBezTo>
                  <a:cubicBezTo>
                    <a:pt x="310" y="255"/>
                    <a:pt x="310" y="255"/>
                    <a:pt x="310" y="255"/>
                  </a:cubicBezTo>
                  <a:cubicBezTo>
                    <a:pt x="310" y="255"/>
                    <a:pt x="310" y="255"/>
                    <a:pt x="310" y="255"/>
                  </a:cubicBezTo>
                  <a:cubicBezTo>
                    <a:pt x="310" y="255"/>
                    <a:pt x="310" y="255"/>
                    <a:pt x="310" y="255"/>
                  </a:cubicBezTo>
                  <a:cubicBezTo>
                    <a:pt x="310" y="256"/>
                    <a:pt x="310" y="256"/>
                    <a:pt x="310" y="256"/>
                  </a:cubicBezTo>
                  <a:cubicBezTo>
                    <a:pt x="311" y="255"/>
                    <a:pt x="311" y="255"/>
                    <a:pt x="311" y="255"/>
                  </a:cubicBezTo>
                  <a:cubicBezTo>
                    <a:pt x="311" y="255"/>
                    <a:pt x="311" y="255"/>
                    <a:pt x="311" y="255"/>
                  </a:cubicBezTo>
                  <a:cubicBezTo>
                    <a:pt x="311" y="257"/>
                    <a:pt x="311" y="257"/>
                    <a:pt x="311" y="257"/>
                  </a:cubicBezTo>
                  <a:cubicBezTo>
                    <a:pt x="310" y="257"/>
                    <a:pt x="310" y="257"/>
                    <a:pt x="310" y="257"/>
                  </a:cubicBezTo>
                  <a:cubicBezTo>
                    <a:pt x="311" y="257"/>
                    <a:pt x="311" y="257"/>
                    <a:pt x="311" y="257"/>
                  </a:cubicBezTo>
                  <a:cubicBezTo>
                    <a:pt x="311" y="257"/>
                    <a:pt x="311" y="257"/>
                    <a:pt x="311" y="257"/>
                  </a:cubicBezTo>
                  <a:cubicBezTo>
                    <a:pt x="312" y="258"/>
                    <a:pt x="312" y="258"/>
                    <a:pt x="312" y="258"/>
                  </a:cubicBezTo>
                  <a:cubicBezTo>
                    <a:pt x="313" y="257"/>
                    <a:pt x="313" y="257"/>
                    <a:pt x="313" y="257"/>
                  </a:cubicBezTo>
                  <a:cubicBezTo>
                    <a:pt x="314" y="257"/>
                    <a:pt x="314" y="257"/>
                    <a:pt x="314" y="257"/>
                  </a:cubicBezTo>
                  <a:cubicBezTo>
                    <a:pt x="315" y="257"/>
                    <a:pt x="315" y="257"/>
                    <a:pt x="315" y="257"/>
                  </a:cubicBezTo>
                  <a:cubicBezTo>
                    <a:pt x="315" y="258"/>
                    <a:pt x="315" y="258"/>
                    <a:pt x="315" y="258"/>
                  </a:cubicBezTo>
                  <a:cubicBezTo>
                    <a:pt x="314" y="258"/>
                    <a:pt x="314" y="258"/>
                    <a:pt x="314" y="258"/>
                  </a:cubicBezTo>
                  <a:cubicBezTo>
                    <a:pt x="314" y="258"/>
                    <a:pt x="314" y="258"/>
                    <a:pt x="314" y="258"/>
                  </a:cubicBezTo>
                  <a:cubicBezTo>
                    <a:pt x="316" y="258"/>
                    <a:pt x="316" y="258"/>
                    <a:pt x="316" y="258"/>
                  </a:cubicBezTo>
                  <a:cubicBezTo>
                    <a:pt x="317" y="259"/>
                    <a:pt x="317" y="259"/>
                    <a:pt x="317" y="259"/>
                  </a:cubicBezTo>
                  <a:cubicBezTo>
                    <a:pt x="315" y="259"/>
                    <a:pt x="315" y="259"/>
                    <a:pt x="315" y="259"/>
                  </a:cubicBezTo>
                  <a:cubicBezTo>
                    <a:pt x="315" y="260"/>
                    <a:pt x="315" y="260"/>
                    <a:pt x="315" y="260"/>
                  </a:cubicBezTo>
                  <a:cubicBezTo>
                    <a:pt x="313" y="260"/>
                    <a:pt x="313" y="260"/>
                    <a:pt x="313" y="260"/>
                  </a:cubicBezTo>
                  <a:cubicBezTo>
                    <a:pt x="313" y="260"/>
                    <a:pt x="313" y="260"/>
                    <a:pt x="313" y="260"/>
                  </a:cubicBezTo>
                  <a:cubicBezTo>
                    <a:pt x="312" y="260"/>
                    <a:pt x="312" y="260"/>
                    <a:pt x="312" y="260"/>
                  </a:cubicBezTo>
                  <a:cubicBezTo>
                    <a:pt x="311" y="261"/>
                    <a:pt x="311" y="261"/>
                    <a:pt x="311" y="261"/>
                  </a:cubicBezTo>
                  <a:cubicBezTo>
                    <a:pt x="309" y="261"/>
                    <a:pt x="309" y="261"/>
                    <a:pt x="309" y="261"/>
                  </a:cubicBezTo>
                  <a:cubicBezTo>
                    <a:pt x="307" y="261"/>
                    <a:pt x="307" y="261"/>
                    <a:pt x="307" y="261"/>
                  </a:cubicBezTo>
                  <a:cubicBezTo>
                    <a:pt x="307" y="262"/>
                    <a:pt x="307" y="262"/>
                    <a:pt x="307" y="262"/>
                  </a:cubicBezTo>
                  <a:cubicBezTo>
                    <a:pt x="309" y="261"/>
                    <a:pt x="309" y="261"/>
                    <a:pt x="309" y="261"/>
                  </a:cubicBezTo>
                  <a:cubicBezTo>
                    <a:pt x="310" y="261"/>
                    <a:pt x="310" y="261"/>
                    <a:pt x="310" y="261"/>
                  </a:cubicBezTo>
                  <a:cubicBezTo>
                    <a:pt x="311" y="261"/>
                    <a:pt x="311" y="261"/>
                    <a:pt x="311" y="261"/>
                  </a:cubicBezTo>
                  <a:cubicBezTo>
                    <a:pt x="311" y="261"/>
                    <a:pt x="311" y="261"/>
                    <a:pt x="311" y="261"/>
                  </a:cubicBezTo>
                  <a:cubicBezTo>
                    <a:pt x="309" y="262"/>
                    <a:pt x="309" y="262"/>
                    <a:pt x="309" y="262"/>
                  </a:cubicBezTo>
                  <a:cubicBezTo>
                    <a:pt x="308" y="262"/>
                    <a:pt x="308" y="262"/>
                    <a:pt x="308" y="262"/>
                  </a:cubicBezTo>
                  <a:cubicBezTo>
                    <a:pt x="306" y="263"/>
                    <a:pt x="306" y="263"/>
                    <a:pt x="306" y="263"/>
                  </a:cubicBezTo>
                  <a:cubicBezTo>
                    <a:pt x="306" y="263"/>
                    <a:pt x="306" y="263"/>
                    <a:pt x="306" y="263"/>
                  </a:cubicBezTo>
                  <a:cubicBezTo>
                    <a:pt x="305" y="263"/>
                    <a:pt x="305" y="263"/>
                    <a:pt x="305" y="263"/>
                  </a:cubicBezTo>
                  <a:cubicBezTo>
                    <a:pt x="304" y="264"/>
                    <a:pt x="304" y="264"/>
                    <a:pt x="304" y="264"/>
                  </a:cubicBezTo>
                  <a:cubicBezTo>
                    <a:pt x="304" y="264"/>
                    <a:pt x="304" y="264"/>
                    <a:pt x="304" y="264"/>
                  </a:cubicBezTo>
                  <a:cubicBezTo>
                    <a:pt x="303" y="263"/>
                    <a:pt x="303" y="263"/>
                    <a:pt x="303" y="263"/>
                  </a:cubicBezTo>
                  <a:cubicBezTo>
                    <a:pt x="302" y="262"/>
                    <a:pt x="302" y="262"/>
                    <a:pt x="302" y="262"/>
                  </a:cubicBezTo>
                  <a:cubicBezTo>
                    <a:pt x="302" y="263"/>
                    <a:pt x="302" y="263"/>
                    <a:pt x="302" y="263"/>
                  </a:cubicBezTo>
                  <a:cubicBezTo>
                    <a:pt x="301" y="263"/>
                    <a:pt x="301" y="263"/>
                    <a:pt x="301" y="263"/>
                  </a:cubicBezTo>
                  <a:cubicBezTo>
                    <a:pt x="302" y="263"/>
                    <a:pt x="302" y="263"/>
                    <a:pt x="302" y="263"/>
                  </a:cubicBezTo>
                  <a:cubicBezTo>
                    <a:pt x="302" y="264"/>
                    <a:pt x="302" y="264"/>
                    <a:pt x="302" y="264"/>
                  </a:cubicBezTo>
                  <a:cubicBezTo>
                    <a:pt x="304" y="265"/>
                    <a:pt x="304" y="265"/>
                    <a:pt x="304" y="265"/>
                  </a:cubicBezTo>
                  <a:cubicBezTo>
                    <a:pt x="304" y="265"/>
                    <a:pt x="304" y="265"/>
                    <a:pt x="304" y="265"/>
                  </a:cubicBezTo>
                  <a:cubicBezTo>
                    <a:pt x="303" y="265"/>
                    <a:pt x="303" y="265"/>
                    <a:pt x="303" y="265"/>
                  </a:cubicBezTo>
                  <a:cubicBezTo>
                    <a:pt x="303" y="266"/>
                    <a:pt x="303" y="266"/>
                    <a:pt x="303" y="266"/>
                  </a:cubicBezTo>
                  <a:cubicBezTo>
                    <a:pt x="303" y="266"/>
                    <a:pt x="303" y="266"/>
                    <a:pt x="303" y="266"/>
                  </a:cubicBezTo>
                  <a:cubicBezTo>
                    <a:pt x="304" y="266"/>
                    <a:pt x="304" y="266"/>
                    <a:pt x="304" y="266"/>
                  </a:cubicBezTo>
                  <a:cubicBezTo>
                    <a:pt x="304" y="266"/>
                    <a:pt x="304" y="266"/>
                    <a:pt x="304" y="266"/>
                  </a:cubicBezTo>
                  <a:cubicBezTo>
                    <a:pt x="304" y="266"/>
                    <a:pt x="304" y="266"/>
                    <a:pt x="304" y="266"/>
                  </a:cubicBezTo>
                  <a:cubicBezTo>
                    <a:pt x="305" y="265"/>
                    <a:pt x="305" y="265"/>
                    <a:pt x="305" y="265"/>
                  </a:cubicBezTo>
                  <a:cubicBezTo>
                    <a:pt x="306" y="265"/>
                    <a:pt x="306" y="265"/>
                    <a:pt x="306" y="265"/>
                  </a:cubicBezTo>
                  <a:cubicBezTo>
                    <a:pt x="307" y="264"/>
                    <a:pt x="307" y="264"/>
                    <a:pt x="307" y="264"/>
                  </a:cubicBezTo>
                  <a:cubicBezTo>
                    <a:pt x="308" y="264"/>
                    <a:pt x="308" y="264"/>
                    <a:pt x="308" y="264"/>
                  </a:cubicBezTo>
                  <a:cubicBezTo>
                    <a:pt x="308" y="263"/>
                    <a:pt x="308" y="263"/>
                    <a:pt x="308" y="263"/>
                  </a:cubicBezTo>
                  <a:cubicBezTo>
                    <a:pt x="309" y="262"/>
                    <a:pt x="309" y="262"/>
                    <a:pt x="309" y="262"/>
                  </a:cubicBezTo>
                  <a:cubicBezTo>
                    <a:pt x="310" y="262"/>
                    <a:pt x="310" y="262"/>
                    <a:pt x="310" y="262"/>
                  </a:cubicBezTo>
                  <a:cubicBezTo>
                    <a:pt x="312" y="262"/>
                    <a:pt x="312" y="262"/>
                    <a:pt x="312" y="262"/>
                  </a:cubicBezTo>
                  <a:cubicBezTo>
                    <a:pt x="313" y="262"/>
                    <a:pt x="313" y="262"/>
                    <a:pt x="313" y="262"/>
                  </a:cubicBezTo>
                  <a:cubicBezTo>
                    <a:pt x="314" y="262"/>
                    <a:pt x="314" y="262"/>
                    <a:pt x="314" y="262"/>
                  </a:cubicBezTo>
                  <a:cubicBezTo>
                    <a:pt x="313" y="262"/>
                    <a:pt x="313" y="262"/>
                    <a:pt x="313" y="262"/>
                  </a:cubicBezTo>
                  <a:cubicBezTo>
                    <a:pt x="312" y="262"/>
                    <a:pt x="312" y="262"/>
                    <a:pt x="312" y="262"/>
                  </a:cubicBezTo>
                  <a:cubicBezTo>
                    <a:pt x="312" y="261"/>
                    <a:pt x="312" y="261"/>
                    <a:pt x="312" y="261"/>
                  </a:cubicBezTo>
                  <a:cubicBezTo>
                    <a:pt x="313" y="261"/>
                    <a:pt x="313" y="261"/>
                    <a:pt x="313" y="261"/>
                  </a:cubicBezTo>
                  <a:cubicBezTo>
                    <a:pt x="315" y="261"/>
                    <a:pt x="315" y="261"/>
                    <a:pt x="315" y="261"/>
                  </a:cubicBezTo>
                  <a:cubicBezTo>
                    <a:pt x="316" y="261"/>
                    <a:pt x="316" y="261"/>
                    <a:pt x="316" y="261"/>
                  </a:cubicBezTo>
                  <a:cubicBezTo>
                    <a:pt x="317" y="263"/>
                    <a:pt x="317" y="263"/>
                    <a:pt x="317" y="263"/>
                  </a:cubicBezTo>
                  <a:cubicBezTo>
                    <a:pt x="317" y="263"/>
                    <a:pt x="317" y="263"/>
                    <a:pt x="317" y="263"/>
                  </a:cubicBezTo>
                  <a:cubicBezTo>
                    <a:pt x="316" y="264"/>
                    <a:pt x="316" y="264"/>
                    <a:pt x="316" y="264"/>
                  </a:cubicBezTo>
                  <a:cubicBezTo>
                    <a:pt x="315" y="264"/>
                    <a:pt x="315" y="264"/>
                    <a:pt x="315" y="264"/>
                  </a:cubicBezTo>
                  <a:cubicBezTo>
                    <a:pt x="314" y="265"/>
                    <a:pt x="314" y="265"/>
                    <a:pt x="314" y="265"/>
                  </a:cubicBezTo>
                  <a:cubicBezTo>
                    <a:pt x="316" y="265"/>
                    <a:pt x="316" y="265"/>
                    <a:pt x="316" y="265"/>
                  </a:cubicBezTo>
                  <a:cubicBezTo>
                    <a:pt x="316" y="265"/>
                    <a:pt x="316" y="265"/>
                    <a:pt x="316" y="265"/>
                  </a:cubicBezTo>
                  <a:cubicBezTo>
                    <a:pt x="316" y="265"/>
                    <a:pt x="316" y="265"/>
                    <a:pt x="316" y="265"/>
                  </a:cubicBezTo>
                  <a:cubicBezTo>
                    <a:pt x="317" y="264"/>
                    <a:pt x="317" y="264"/>
                    <a:pt x="317" y="264"/>
                  </a:cubicBezTo>
                  <a:cubicBezTo>
                    <a:pt x="318" y="264"/>
                    <a:pt x="318" y="264"/>
                    <a:pt x="318" y="264"/>
                  </a:cubicBezTo>
                  <a:cubicBezTo>
                    <a:pt x="319" y="264"/>
                    <a:pt x="319" y="264"/>
                    <a:pt x="319" y="264"/>
                  </a:cubicBezTo>
                  <a:cubicBezTo>
                    <a:pt x="319" y="264"/>
                    <a:pt x="319" y="264"/>
                    <a:pt x="319" y="264"/>
                  </a:cubicBezTo>
                  <a:cubicBezTo>
                    <a:pt x="319" y="264"/>
                    <a:pt x="319" y="264"/>
                    <a:pt x="319" y="264"/>
                  </a:cubicBezTo>
                  <a:cubicBezTo>
                    <a:pt x="319" y="265"/>
                    <a:pt x="319" y="265"/>
                    <a:pt x="319" y="265"/>
                  </a:cubicBezTo>
                  <a:cubicBezTo>
                    <a:pt x="320" y="265"/>
                    <a:pt x="320" y="265"/>
                    <a:pt x="320" y="265"/>
                  </a:cubicBezTo>
                  <a:cubicBezTo>
                    <a:pt x="321" y="265"/>
                    <a:pt x="321" y="265"/>
                    <a:pt x="321" y="265"/>
                  </a:cubicBezTo>
                  <a:cubicBezTo>
                    <a:pt x="321" y="266"/>
                    <a:pt x="321" y="266"/>
                    <a:pt x="321" y="266"/>
                  </a:cubicBezTo>
                  <a:cubicBezTo>
                    <a:pt x="320" y="265"/>
                    <a:pt x="320" y="265"/>
                    <a:pt x="320" y="265"/>
                  </a:cubicBezTo>
                  <a:cubicBezTo>
                    <a:pt x="320" y="265"/>
                    <a:pt x="320" y="265"/>
                    <a:pt x="320" y="265"/>
                  </a:cubicBezTo>
                  <a:cubicBezTo>
                    <a:pt x="320" y="266"/>
                    <a:pt x="320" y="266"/>
                    <a:pt x="320" y="266"/>
                  </a:cubicBezTo>
                  <a:cubicBezTo>
                    <a:pt x="321" y="267"/>
                    <a:pt x="321" y="267"/>
                    <a:pt x="321" y="267"/>
                  </a:cubicBezTo>
                  <a:cubicBezTo>
                    <a:pt x="322" y="267"/>
                    <a:pt x="322" y="267"/>
                    <a:pt x="322" y="267"/>
                  </a:cubicBezTo>
                  <a:cubicBezTo>
                    <a:pt x="321" y="268"/>
                    <a:pt x="321" y="268"/>
                    <a:pt x="321" y="268"/>
                  </a:cubicBezTo>
                  <a:cubicBezTo>
                    <a:pt x="320" y="268"/>
                    <a:pt x="320" y="268"/>
                    <a:pt x="320" y="268"/>
                  </a:cubicBezTo>
                  <a:cubicBezTo>
                    <a:pt x="319" y="268"/>
                    <a:pt x="319" y="268"/>
                    <a:pt x="319" y="268"/>
                  </a:cubicBezTo>
                  <a:cubicBezTo>
                    <a:pt x="321" y="268"/>
                    <a:pt x="321" y="268"/>
                    <a:pt x="321" y="268"/>
                  </a:cubicBezTo>
                  <a:cubicBezTo>
                    <a:pt x="320" y="269"/>
                    <a:pt x="320" y="269"/>
                    <a:pt x="320" y="269"/>
                  </a:cubicBezTo>
                  <a:cubicBezTo>
                    <a:pt x="320" y="269"/>
                    <a:pt x="320" y="269"/>
                    <a:pt x="320" y="269"/>
                  </a:cubicBezTo>
                  <a:cubicBezTo>
                    <a:pt x="320" y="270"/>
                    <a:pt x="320" y="270"/>
                    <a:pt x="320" y="270"/>
                  </a:cubicBezTo>
                  <a:cubicBezTo>
                    <a:pt x="319" y="270"/>
                    <a:pt x="319" y="270"/>
                    <a:pt x="319" y="270"/>
                  </a:cubicBezTo>
                  <a:cubicBezTo>
                    <a:pt x="318" y="270"/>
                    <a:pt x="318" y="270"/>
                    <a:pt x="318" y="270"/>
                  </a:cubicBezTo>
                  <a:cubicBezTo>
                    <a:pt x="318" y="270"/>
                    <a:pt x="318" y="270"/>
                    <a:pt x="318" y="270"/>
                  </a:cubicBezTo>
                  <a:cubicBezTo>
                    <a:pt x="319" y="271"/>
                    <a:pt x="319" y="271"/>
                    <a:pt x="319" y="271"/>
                  </a:cubicBezTo>
                  <a:cubicBezTo>
                    <a:pt x="320" y="271"/>
                    <a:pt x="320" y="271"/>
                    <a:pt x="320" y="271"/>
                  </a:cubicBezTo>
                  <a:cubicBezTo>
                    <a:pt x="321" y="271"/>
                    <a:pt x="321" y="271"/>
                    <a:pt x="321" y="271"/>
                  </a:cubicBezTo>
                  <a:cubicBezTo>
                    <a:pt x="320" y="272"/>
                    <a:pt x="320" y="272"/>
                    <a:pt x="320" y="272"/>
                  </a:cubicBezTo>
                  <a:cubicBezTo>
                    <a:pt x="319" y="272"/>
                    <a:pt x="319" y="272"/>
                    <a:pt x="319" y="272"/>
                  </a:cubicBezTo>
                  <a:cubicBezTo>
                    <a:pt x="319" y="272"/>
                    <a:pt x="319" y="272"/>
                    <a:pt x="319" y="272"/>
                  </a:cubicBezTo>
                  <a:cubicBezTo>
                    <a:pt x="320" y="272"/>
                    <a:pt x="320" y="272"/>
                    <a:pt x="320" y="272"/>
                  </a:cubicBezTo>
                  <a:cubicBezTo>
                    <a:pt x="320" y="272"/>
                    <a:pt x="320" y="272"/>
                    <a:pt x="320" y="272"/>
                  </a:cubicBezTo>
                  <a:cubicBezTo>
                    <a:pt x="321" y="272"/>
                    <a:pt x="321" y="272"/>
                    <a:pt x="321" y="272"/>
                  </a:cubicBezTo>
                  <a:cubicBezTo>
                    <a:pt x="320" y="273"/>
                    <a:pt x="320" y="273"/>
                    <a:pt x="320" y="273"/>
                  </a:cubicBezTo>
                  <a:cubicBezTo>
                    <a:pt x="320" y="274"/>
                    <a:pt x="320" y="274"/>
                    <a:pt x="320" y="274"/>
                  </a:cubicBezTo>
                  <a:cubicBezTo>
                    <a:pt x="320" y="274"/>
                    <a:pt x="320" y="274"/>
                    <a:pt x="320" y="274"/>
                  </a:cubicBezTo>
                  <a:cubicBezTo>
                    <a:pt x="319" y="274"/>
                    <a:pt x="319" y="274"/>
                    <a:pt x="319" y="274"/>
                  </a:cubicBezTo>
                  <a:cubicBezTo>
                    <a:pt x="318" y="275"/>
                    <a:pt x="318" y="275"/>
                    <a:pt x="318" y="275"/>
                  </a:cubicBezTo>
                  <a:cubicBezTo>
                    <a:pt x="317" y="275"/>
                    <a:pt x="317" y="275"/>
                    <a:pt x="317" y="275"/>
                  </a:cubicBezTo>
                  <a:cubicBezTo>
                    <a:pt x="316" y="276"/>
                    <a:pt x="316" y="276"/>
                    <a:pt x="316" y="276"/>
                  </a:cubicBezTo>
                  <a:cubicBezTo>
                    <a:pt x="316" y="276"/>
                    <a:pt x="316" y="276"/>
                    <a:pt x="316" y="276"/>
                  </a:cubicBezTo>
                  <a:cubicBezTo>
                    <a:pt x="315" y="276"/>
                    <a:pt x="315" y="276"/>
                    <a:pt x="315" y="276"/>
                  </a:cubicBezTo>
                  <a:cubicBezTo>
                    <a:pt x="315" y="276"/>
                    <a:pt x="315" y="276"/>
                    <a:pt x="315" y="276"/>
                  </a:cubicBezTo>
                  <a:cubicBezTo>
                    <a:pt x="314" y="277"/>
                    <a:pt x="314" y="277"/>
                    <a:pt x="314" y="277"/>
                  </a:cubicBezTo>
                  <a:cubicBezTo>
                    <a:pt x="314" y="277"/>
                    <a:pt x="314" y="277"/>
                    <a:pt x="314" y="277"/>
                  </a:cubicBezTo>
                  <a:cubicBezTo>
                    <a:pt x="313" y="277"/>
                    <a:pt x="313" y="277"/>
                    <a:pt x="313" y="277"/>
                  </a:cubicBezTo>
                  <a:cubicBezTo>
                    <a:pt x="313" y="277"/>
                    <a:pt x="313" y="277"/>
                    <a:pt x="313" y="277"/>
                  </a:cubicBezTo>
                  <a:cubicBezTo>
                    <a:pt x="312" y="277"/>
                    <a:pt x="312" y="277"/>
                    <a:pt x="312" y="277"/>
                  </a:cubicBezTo>
                  <a:cubicBezTo>
                    <a:pt x="312" y="277"/>
                    <a:pt x="312" y="277"/>
                    <a:pt x="312" y="277"/>
                  </a:cubicBezTo>
                  <a:cubicBezTo>
                    <a:pt x="311" y="277"/>
                    <a:pt x="311" y="277"/>
                    <a:pt x="311" y="277"/>
                  </a:cubicBezTo>
                  <a:cubicBezTo>
                    <a:pt x="310" y="277"/>
                    <a:pt x="310" y="277"/>
                    <a:pt x="310" y="277"/>
                  </a:cubicBezTo>
                  <a:cubicBezTo>
                    <a:pt x="309" y="276"/>
                    <a:pt x="309" y="276"/>
                    <a:pt x="309" y="276"/>
                  </a:cubicBezTo>
                  <a:cubicBezTo>
                    <a:pt x="309" y="277"/>
                    <a:pt x="309" y="277"/>
                    <a:pt x="309" y="277"/>
                  </a:cubicBezTo>
                  <a:cubicBezTo>
                    <a:pt x="309" y="277"/>
                    <a:pt x="309" y="277"/>
                    <a:pt x="309" y="277"/>
                  </a:cubicBezTo>
                  <a:cubicBezTo>
                    <a:pt x="308" y="277"/>
                    <a:pt x="308" y="277"/>
                    <a:pt x="308" y="277"/>
                  </a:cubicBezTo>
                  <a:cubicBezTo>
                    <a:pt x="307" y="277"/>
                    <a:pt x="307" y="277"/>
                    <a:pt x="307" y="277"/>
                  </a:cubicBezTo>
                  <a:cubicBezTo>
                    <a:pt x="307" y="278"/>
                    <a:pt x="307" y="278"/>
                    <a:pt x="307" y="278"/>
                  </a:cubicBezTo>
                  <a:cubicBezTo>
                    <a:pt x="307" y="278"/>
                    <a:pt x="307" y="278"/>
                    <a:pt x="307" y="278"/>
                  </a:cubicBezTo>
                  <a:cubicBezTo>
                    <a:pt x="307" y="278"/>
                    <a:pt x="307" y="278"/>
                    <a:pt x="307" y="278"/>
                  </a:cubicBezTo>
                  <a:cubicBezTo>
                    <a:pt x="307" y="279"/>
                    <a:pt x="307" y="279"/>
                    <a:pt x="307" y="279"/>
                  </a:cubicBezTo>
                  <a:cubicBezTo>
                    <a:pt x="306" y="279"/>
                    <a:pt x="306" y="279"/>
                    <a:pt x="306" y="279"/>
                  </a:cubicBezTo>
                  <a:cubicBezTo>
                    <a:pt x="306" y="279"/>
                    <a:pt x="306" y="279"/>
                    <a:pt x="306" y="279"/>
                  </a:cubicBezTo>
                  <a:cubicBezTo>
                    <a:pt x="306" y="280"/>
                    <a:pt x="306" y="280"/>
                    <a:pt x="306" y="280"/>
                  </a:cubicBezTo>
                  <a:cubicBezTo>
                    <a:pt x="305" y="280"/>
                    <a:pt x="305" y="280"/>
                    <a:pt x="305" y="280"/>
                  </a:cubicBezTo>
                  <a:cubicBezTo>
                    <a:pt x="305" y="281"/>
                    <a:pt x="305" y="281"/>
                    <a:pt x="305" y="281"/>
                  </a:cubicBezTo>
                  <a:cubicBezTo>
                    <a:pt x="304" y="281"/>
                    <a:pt x="304" y="281"/>
                    <a:pt x="304" y="281"/>
                  </a:cubicBezTo>
                  <a:cubicBezTo>
                    <a:pt x="303" y="282"/>
                    <a:pt x="303" y="282"/>
                    <a:pt x="303" y="282"/>
                  </a:cubicBezTo>
                  <a:cubicBezTo>
                    <a:pt x="303" y="282"/>
                    <a:pt x="303" y="282"/>
                    <a:pt x="303" y="282"/>
                  </a:cubicBezTo>
                  <a:cubicBezTo>
                    <a:pt x="302" y="282"/>
                    <a:pt x="302" y="282"/>
                    <a:pt x="302" y="282"/>
                  </a:cubicBezTo>
                  <a:cubicBezTo>
                    <a:pt x="301" y="282"/>
                    <a:pt x="301" y="282"/>
                    <a:pt x="301" y="282"/>
                  </a:cubicBezTo>
                  <a:cubicBezTo>
                    <a:pt x="301" y="283"/>
                    <a:pt x="301" y="283"/>
                    <a:pt x="301" y="283"/>
                  </a:cubicBezTo>
                  <a:cubicBezTo>
                    <a:pt x="300" y="283"/>
                    <a:pt x="300" y="283"/>
                    <a:pt x="300" y="283"/>
                  </a:cubicBezTo>
                  <a:cubicBezTo>
                    <a:pt x="300" y="283"/>
                    <a:pt x="300" y="283"/>
                    <a:pt x="300" y="283"/>
                  </a:cubicBezTo>
                  <a:cubicBezTo>
                    <a:pt x="298" y="282"/>
                    <a:pt x="298" y="282"/>
                    <a:pt x="298" y="282"/>
                  </a:cubicBezTo>
                  <a:cubicBezTo>
                    <a:pt x="298" y="282"/>
                    <a:pt x="298" y="282"/>
                    <a:pt x="298" y="282"/>
                  </a:cubicBezTo>
                  <a:cubicBezTo>
                    <a:pt x="297" y="283"/>
                    <a:pt x="297" y="283"/>
                    <a:pt x="297" y="283"/>
                  </a:cubicBezTo>
                  <a:cubicBezTo>
                    <a:pt x="297" y="282"/>
                    <a:pt x="297" y="282"/>
                    <a:pt x="297" y="282"/>
                  </a:cubicBezTo>
                  <a:cubicBezTo>
                    <a:pt x="295" y="283"/>
                    <a:pt x="295" y="283"/>
                    <a:pt x="295" y="283"/>
                  </a:cubicBezTo>
                  <a:cubicBezTo>
                    <a:pt x="294" y="283"/>
                    <a:pt x="294" y="283"/>
                    <a:pt x="294" y="283"/>
                  </a:cubicBezTo>
                  <a:cubicBezTo>
                    <a:pt x="294" y="282"/>
                    <a:pt x="294" y="282"/>
                    <a:pt x="294" y="282"/>
                  </a:cubicBezTo>
                  <a:cubicBezTo>
                    <a:pt x="293" y="282"/>
                    <a:pt x="293" y="282"/>
                    <a:pt x="293" y="282"/>
                  </a:cubicBezTo>
                  <a:cubicBezTo>
                    <a:pt x="293" y="283"/>
                    <a:pt x="293" y="283"/>
                    <a:pt x="293" y="283"/>
                  </a:cubicBezTo>
                  <a:cubicBezTo>
                    <a:pt x="292" y="283"/>
                    <a:pt x="292" y="283"/>
                    <a:pt x="292" y="283"/>
                  </a:cubicBezTo>
                  <a:cubicBezTo>
                    <a:pt x="291" y="282"/>
                    <a:pt x="291" y="282"/>
                    <a:pt x="291" y="282"/>
                  </a:cubicBezTo>
                  <a:cubicBezTo>
                    <a:pt x="290" y="282"/>
                    <a:pt x="290" y="282"/>
                    <a:pt x="290" y="282"/>
                  </a:cubicBezTo>
                  <a:cubicBezTo>
                    <a:pt x="289" y="282"/>
                    <a:pt x="289" y="282"/>
                    <a:pt x="289" y="282"/>
                  </a:cubicBezTo>
                  <a:cubicBezTo>
                    <a:pt x="288" y="282"/>
                    <a:pt x="288" y="282"/>
                    <a:pt x="288" y="282"/>
                  </a:cubicBezTo>
                  <a:cubicBezTo>
                    <a:pt x="288" y="282"/>
                    <a:pt x="288" y="282"/>
                    <a:pt x="288" y="282"/>
                  </a:cubicBezTo>
                  <a:cubicBezTo>
                    <a:pt x="287" y="282"/>
                    <a:pt x="287" y="282"/>
                    <a:pt x="287" y="282"/>
                  </a:cubicBezTo>
                  <a:cubicBezTo>
                    <a:pt x="286" y="282"/>
                    <a:pt x="286" y="282"/>
                    <a:pt x="286" y="282"/>
                  </a:cubicBezTo>
                  <a:cubicBezTo>
                    <a:pt x="285" y="281"/>
                    <a:pt x="285" y="281"/>
                    <a:pt x="285" y="281"/>
                  </a:cubicBezTo>
                  <a:cubicBezTo>
                    <a:pt x="284" y="282"/>
                    <a:pt x="284" y="282"/>
                    <a:pt x="284" y="282"/>
                  </a:cubicBezTo>
                  <a:cubicBezTo>
                    <a:pt x="284" y="282"/>
                    <a:pt x="284" y="282"/>
                    <a:pt x="284" y="282"/>
                  </a:cubicBezTo>
                  <a:cubicBezTo>
                    <a:pt x="283" y="281"/>
                    <a:pt x="283" y="281"/>
                    <a:pt x="283" y="281"/>
                  </a:cubicBezTo>
                  <a:cubicBezTo>
                    <a:pt x="282" y="282"/>
                    <a:pt x="282" y="282"/>
                    <a:pt x="282" y="282"/>
                  </a:cubicBezTo>
                  <a:cubicBezTo>
                    <a:pt x="281" y="282"/>
                    <a:pt x="281" y="282"/>
                    <a:pt x="281" y="282"/>
                  </a:cubicBezTo>
                  <a:cubicBezTo>
                    <a:pt x="281" y="282"/>
                    <a:pt x="281" y="282"/>
                    <a:pt x="281" y="282"/>
                  </a:cubicBezTo>
                  <a:cubicBezTo>
                    <a:pt x="279" y="281"/>
                    <a:pt x="279" y="281"/>
                    <a:pt x="279" y="281"/>
                  </a:cubicBezTo>
                  <a:cubicBezTo>
                    <a:pt x="278" y="281"/>
                    <a:pt x="278" y="281"/>
                    <a:pt x="278" y="281"/>
                  </a:cubicBezTo>
                  <a:cubicBezTo>
                    <a:pt x="277" y="281"/>
                    <a:pt x="277" y="281"/>
                    <a:pt x="277" y="281"/>
                  </a:cubicBezTo>
                  <a:cubicBezTo>
                    <a:pt x="276" y="280"/>
                    <a:pt x="276" y="280"/>
                    <a:pt x="276" y="280"/>
                  </a:cubicBezTo>
                  <a:cubicBezTo>
                    <a:pt x="275" y="281"/>
                    <a:pt x="275" y="281"/>
                    <a:pt x="275" y="281"/>
                  </a:cubicBezTo>
                  <a:cubicBezTo>
                    <a:pt x="275" y="281"/>
                    <a:pt x="275" y="281"/>
                    <a:pt x="275" y="281"/>
                  </a:cubicBezTo>
                  <a:cubicBezTo>
                    <a:pt x="275" y="282"/>
                    <a:pt x="275" y="282"/>
                    <a:pt x="275" y="282"/>
                  </a:cubicBezTo>
                  <a:cubicBezTo>
                    <a:pt x="275" y="282"/>
                    <a:pt x="275" y="282"/>
                    <a:pt x="275" y="282"/>
                  </a:cubicBezTo>
                  <a:cubicBezTo>
                    <a:pt x="274" y="282"/>
                    <a:pt x="274" y="282"/>
                    <a:pt x="274" y="282"/>
                  </a:cubicBezTo>
                  <a:cubicBezTo>
                    <a:pt x="272" y="283"/>
                    <a:pt x="272" y="283"/>
                    <a:pt x="272" y="283"/>
                  </a:cubicBezTo>
                  <a:cubicBezTo>
                    <a:pt x="271" y="284"/>
                    <a:pt x="271" y="284"/>
                    <a:pt x="271" y="284"/>
                  </a:cubicBezTo>
                  <a:cubicBezTo>
                    <a:pt x="271" y="284"/>
                    <a:pt x="271" y="284"/>
                    <a:pt x="271" y="284"/>
                  </a:cubicBezTo>
                  <a:cubicBezTo>
                    <a:pt x="271" y="285"/>
                    <a:pt x="271" y="285"/>
                    <a:pt x="271" y="285"/>
                  </a:cubicBezTo>
                  <a:cubicBezTo>
                    <a:pt x="271" y="286"/>
                    <a:pt x="271" y="286"/>
                    <a:pt x="271" y="286"/>
                  </a:cubicBezTo>
                  <a:cubicBezTo>
                    <a:pt x="270" y="287"/>
                    <a:pt x="270" y="287"/>
                    <a:pt x="270" y="287"/>
                  </a:cubicBezTo>
                  <a:cubicBezTo>
                    <a:pt x="269" y="287"/>
                    <a:pt x="269" y="287"/>
                    <a:pt x="269" y="287"/>
                  </a:cubicBezTo>
                  <a:cubicBezTo>
                    <a:pt x="268" y="287"/>
                    <a:pt x="268" y="287"/>
                    <a:pt x="268" y="287"/>
                  </a:cubicBezTo>
                  <a:cubicBezTo>
                    <a:pt x="267" y="287"/>
                    <a:pt x="267" y="287"/>
                    <a:pt x="267" y="287"/>
                  </a:cubicBezTo>
                  <a:cubicBezTo>
                    <a:pt x="266" y="288"/>
                    <a:pt x="266" y="288"/>
                    <a:pt x="266" y="288"/>
                  </a:cubicBezTo>
                  <a:cubicBezTo>
                    <a:pt x="265" y="288"/>
                    <a:pt x="265" y="288"/>
                    <a:pt x="265" y="288"/>
                  </a:cubicBezTo>
                  <a:cubicBezTo>
                    <a:pt x="265" y="288"/>
                    <a:pt x="265" y="288"/>
                    <a:pt x="265" y="288"/>
                  </a:cubicBezTo>
                  <a:cubicBezTo>
                    <a:pt x="264" y="288"/>
                    <a:pt x="264" y="288"/>
                    <a:pt x="264" y="288"/>
                  </a:cubicBezTo>
                  <a:cubicBezTo>
                    <a:pt x="264" y="289"/>
                    <a:pt x="264" y="289"/>
                    <a:pt x="264" y="289"/>
                  </a:cubicBezTo>
                  <a:cubicBezTo>
                    <a:pt x="263" y="289"/>
                    <a:pt x="263" y="289"/>
                    <a:pt x="263" y="289"/>
                  </a:cubicBezTo>
                  <a:cubicBezTo>
                    <a:pt x="262" y="290"/>
                    <a:pt x="262" y="290"/>
                    <a:pt x="262" y="290"/>
                  </a:cubicBezTo>
                  <a:cubicBezTo>
                    <a:pt x="262" y="290"/>
                    <a:pt x="262" y="290"/>
                    <a:pt x="262" y="290"/>
                  </a:cubicBezTo>
                  <a:cubicBezTo>
                    <a:pt x="261" y="290"/>
                    <a:pt x="261" y="290"/>
                    <a:pt x="261" y="290"/>
                  </a:cubicBezTo>
                  <a:cubicBezTo>
                    <a:pt x="260" y="292"/>
                    <a:pt x="260" y="292"/>
                    <a:pt x="260" y="292"/>
                  </a:cubicBezTo>
                  <a:cubicBezTo>
                    <a:pt x="259" y="292"/>
                    <a:pt x="259" y="292"/>
                    <a:pt x="259" y="292"/>
                  </a:cubicBezTo>
                  <a:cubicBezTo>
                    <a:pt x="258" y="294"/>
                    <a:pt x="258" y="294"/>
                    <a:pt x="258" y="294"/>
                  </a:cubicBezTo>
                  <a:cubicBezTo>
                    <a:pt x="257" y="294"/>
                    <a:pt x="257" y="294"/>
                    <a:pt x="257" y="294"/>
                  </a:cubicBezTo>
                  <a:cubicBezTo>
                    <a:pt x="256" y="295"/>
                    <a:pt x="256" y="295"/>
                    <a:pt x="256" y="295"/>
                  </a:cubicBezTo>
                  <a:cubicBezTo>
                    <a:pt x="255" y="296"/>
                    <a:pt x="255" y="296"/>
                    <a:pt x="255" y="296"/>
                  </a:cubicBezTo>
                  <a:cubicBezTo>
                    <a:pt x="255" y="297"/>
                    <a:pt x="255" y="297"/>
                    <a:pt x="255" y="297"/>
                  </a:cubicBezTo>
                  <a:cubicBezTo>
                    <a:pt x="254" y="297"/>
                    <a:pt x="254" y="297"/>
                    <a:pt x="254" y="297"/>
                  </a:cubicBezTo>
                  <a:cubicBezTo>
                    <a:pt x="252" y="298"/>
                    <a:pt x="252" y="298"/>
                    <a:pt x="252" y="298"/>
                  </a:cubicBezTo>
                  <a:cubicBezTo>
                    <a:pt x="252" y="299"/>
                    <a:pt x="252" y="299"/>
                    <a:pt x="252" y="299"/>
                  </a:cubicBezTo>
                  <a:cubicBezTo>
                    <a:pt x="250" y="300"/>
                    <a:pt x="250" y="300"/>
                    <a:pt x="250" y="300"/>
                  </a:cubicBezTo>
                  <a:cubicBezTo>
                    <a:pt x="248" y="300"/>
                    <a:pt x="248" y="300"/>
                    <a:pt x="248" y="300"/>
                  </a:cubicBezTo>
                  <a:cubicBezTo>
                    <a:pt x="249" y="300"/>
                    <a:pt x="249" y="300"/>
                    <a:pt x="249" y="300"/>
                  </a:cubicBezTo>
                  <a:cubicBezTo>
                    <a:pt x="252" y="299"/>
                    <a:pt x="252" y="299"/>
                    <a:pt x="252" y="299"/>
                  </a:cubicBezTo>
                  <a:cubicBezTo>
                    <a:pt x="254" y="299"/>
                    <a:pt x="254" y="299"/>
                    <a:pt x="254" y="299"/>
                  </a:cubicBezTo>
                  <a:cubicBezTo>
                    <a:pt x="255" y="298"/>
                    <a:pt x="255" y="298"/>
                    <a:pt x="255" y="298"/>
                  </a:cubicBezTo>
                  <a:cubicBezTo>
                    <a:pt x="256" y="296"/>
                    <a:pt x="256" y="296"/>
                    <a:pt x="256" y="296"/>
                  </a:cubicBezTo>
                  <a:cubicBezTo>
                    <a:pt x="257" y="295"/>
                    <a:pt x="257" y="295"/>
                    <a:pt x="257" y="295"/>
                  </a:cubicBezTo>
                  <a:cubicBezTo>
                    <a:pt x="258" y="295"/>
                    <a:pt x="258" y="295"/>
                    <a:pt x="258" y="295"/>
                  </a:cubicBezTo>
                  <a:cubicBezTo>
                    <a:pt x="260" y="293"/>
                    <a:pt x="260" y="293"/>
                    <a:pt x="260" y="293"/>
                  </a:cubicBezTo>
                  <a:cubicBezTo>
                    <a:pt x="263" y="291"/>
                    <a:pt x="263" y="291"/>
                    <a:pt x="263" y="291"/>
                  </a:cubicBezTo>
                  <a:cubicBezTo>
                    <a:pt x="265" y="290"/>
                    <a:pt x="265" y="290"/>
                    <a:pt x="265" y="290"/>
                  </a:cubicBezTo>
                  <a:cubicBezTo>
                    <a:pt x="266" y="290"/>
                    <a:pt x="266" y="290"/>
                    <a:pt x="266" y="290"/>
                  </a:cubicBezTo>
                  <a:cubicBezTo>
                    <a:pt x="268" y="289"/>
                    <a:pt x="268" y="289"/>
                    <a:pt x="268" y="289"/>
                  </a:cubicBezTo>
                  <a:cubicBezTo>
                    <a:pt x="270" y="289"/>
                    <a:pt x="270" y="289"/>
                    <a:pt x="270" y="289"/>
                  </a:cubicBezTo>
                  <a:cubicBezTo>
                    <a:pt x="273" y="288"/>
                    <a:pt x="273" y="288"/>
                    <a:pt x="273" y="288"/>
                  </a:cubicBezTo>
                  <a:cubicBezTo>
                    <a:pt x="274" y="288"/>
                    <a:pt x="274" y="288"/>
                    <a:pt x="274" y="288"/>
                  </a:cubicBezTo>
                  <a:cubicBezTo>
                    <a:pt x="274" y="288"/>
                    <a:pt x="274" y="288"/>
                    <a:pt x="274" y="288"/>
                  </a:cubicBezTo>
                  <a:cubicBezTo>
                    <a:pt x="277" y="288"/>
                    <a:pt x="277" y="288"/>
                    <a:pt x="277" y="288"/>
                  </a:cubicBezTo>
                  <a:cubicBezTo>
                    <a:pt x="279" y="288"/>
                    <a:pt x="279" y="288"/>
                    <a:pt x="279" y="288"/>
                  </a:cubicBezTo>
                  <a:cubicBezTo>
                    <a:pt x="281" y="289"/>
                    <a:pt x="281" y="289"/>
                    <a:pt x="281" y="289"/>
                  </a:cubicBezTo>
                  <a:cubicBezTo>
                    <a:pt x="281" y="290"/>
                    <a:pt x="281" y="290"/>
                    <a:pt x="281" y="290"/>
                  </a:cubicBezTo>
                  <a:cubicBezTo>
                    <a:pt x="279" y="289"/>
                    <a:pt x="279" y="289"/>
                    <a:pt x="279" y="289"/>
                  </a:cubicBezTo>
                  <a:cubicBezTo>
                    <a:pt x="280" y="290"/>
                    <a:pt x="280" y="290"/>
                    <a:pt x="280" y="290"/>
                  </a:cubicBezTo>
                  <a:cubicBezTo>
                    <a:pt x="279" y="290"/>
                    <a:pt x="279" y="290"/>
                    <a:pt x="279" y="290"/>
                  </a:cubicBezTo>
                  <a:cubicBezTo>
                    <a:pt x="280" y="290"/>
                    <a:pt x="280" y="290"/>
                    <a:pt x="280" y="290"/>
                  </a:cubicBezTo>
                  <a:cubicBezTo>
                    <a:pt x="281" y="290"/>
                    <a:pt x="281" y="290"/>
                    <a:pt x="281" y="290"/>
                  </a:cubicBezTo>
                  <a:cubicBezTo>
                    <a:pt x="281" y="291"/>
                    <a:pt x="281" y="291"/>
                    <a:pt x="281" y="291"/>
                  </a:cubicBezTo>
                  <a:cubicBezTo>
                    <a:pt x="281" y="291"/>
                    <a:pt x="281" y="291"/>
                    <a:pt x="281" y="291"/>
                  </a:cubicBezTo>
                  <a:cubicBezTo>
                    <a:pt x="281" y="291"/>
                    <a:pt x="281" y="291"/>
                    <a:pt x="281" y="291"/>
                  </a:cubicBezTo>
                  <a:cubicBezTo>
                    <a:pt x="281" y="293"/>
                    <a:pt x="281" y="293"/>
                    <a:pt x="281" y="293"/>
                  </a:cubicBezTo>
                  <a:cubicBezTo>
                    <a:pt x="280" y="293"/>
                    <a:pt x="280" y="293"/>
                    <a:pt x="280" y="293"/>
                  </a:cubicBezTo>
                  <a:cubicBezTo>
                    <a:pt x="279" y="293"/>
                    <a:pt x="279" y="293"/>
                    <a:pt x="279" y="293"/>
                  </a:cubicBezTo>
                  <a:cubicBezTo>
                    <a:pt x="278" y="293"/>
                    <a:pt x="278" y="293"/>
                    <a:pt x="278" y="293"/>
                  </a:cubicBezTo>
                  <a:cubicBezTo>
                    <a:pt x="277" y="294"/>
                    <a:pt x="277" y="294"/>
                    <a:pt x="277" y="294"/>
                  </a:cubicBezTo>
                  <a:cubicBezTo>
                    <a:pt x="276" y="294"/>
                    <a:pt x="276" y="294"/>
                    <a:pt x="276" y="294"/>
                  </a:cubicBezTo>
                  <a:cubicBezTo>
                    <a:pt x="275" y="294"/>
                    <a:pt x="275" y="294"/>
                    <a:pt x="275" y="294"/>
                  </a:cubicBezTo>
                  <a:cubicBezTo>
                    <a:pt x="274" y="293"/>
                    <a:pt x="274" y="293"/>
                    <a:pt x="274" y="293"/>
                  </a:cubicBezTo>
                  <a:cubicBezTo>
                    <a:pt x="274" y="294"/>
                    <a:pt x="274" y="294"/>
                    <a:pt x="274" y="294"/>
                  </a:cubicBezTo>
                  <a:cubicBezTo>
                    <a:pt x="273" y="294"/>
                    <a:pt x="273" y="294"/>
                    <a:pt x="273" y="294"/>
                  </a:cubicBezTo>
                  <a:cubicBezTo>
                    <a:pt x="272" y="294"/>
                    <a:pt x="272" y="294"/>
                    <a:pt x="272" y="294"/>
                  </a:cubicBezTo>
                  <a:cubicBezTo>
                    <a:pt x="271" y="294"/>
                    <a:pt x="271" y="294"/>
                    <a:pt x="271" y="294"/>
                  </a:cubicBezTo>
                  <a:cubicBezTo>
                    <a:pt x="272" y="294"/>
                    <a:pt x="272" y="294"/>
                    <a:pt x="272" y="294"/>
                  </a:cubicBezTo>
                  <a:cubicBezTo>
                    <a:pt x="273" y="294"/>
                    <a:pt x="273" y="294"/>
                    <a:pt x="273" y="294"/>
                  </a:cubicBezTo>
                  <a:cubicBezTo>
                    <a:pt x="275" y="295"/>
                    <a:pt x="275" y="295"/>
                    <a:pt x="275" y="295"/>
                  </a:cubicBezTo>
                  <a:cubicBezTo>
                    <a:pt x="275" y="295"/>
                    <a:pt x="275" y="295"/>
                    <a:pt x="275" y="295"/>
                  </a:cubicBezTo>
                  <a:cubicBezTo>
                    <a:pt x="275" y="296"/>
                    <a:pt x="275" y="296"/>
                    <a:pt x="275" y="296"/>
                  </a:cubicBezTo>
                  <a:cubicBezTo>
                    <a:pt x="276" y="296"/>
                    <a:pt x="276" y="296"/>
                    <a:pt x="276" y="296"/>
                  </a:cubicBezTo>
                  <a:cubicBezTo>
                    <a:pt x="277" y="295"/>
                    <a:pt x="277" y="295"/>
                    <a:pt x="277" y="295"/>
                  </a:cubicBezTo>
                  <a:cubicBezTo>
                    <a:pt x="278" y="295"/>
                    <a:pt x="278" y="295"/>
                    <a:pt x="278" y="295"/>
                  </a:cubicBezTo>
                  <a:cubicBezTo>
                    <a:pt x="278" y="295"/>
                    <a:pt x="278" y="295"/>
                    <a:pt x="278" y="295"/>
                  </a:cubicBezTo>
                  <a:cubicBezTo>
                    <a:pt x="279" y="295"/>
                    <a:pt x="279" y="295"/>
                    <a:pt x="279" y="295"/>
                  </a:cubicBezTo>
                  <a:cubicBezTo>
                    <a:pt x="279" y="296"/>
                    <a:pt x="279" y="296"/>
                    <a:pt x="279" y="296"/>
                  </a:cubicBezTo>
                  <a:cubicBezTo>
                    <a:pt x="278" y="296"/>
                    <a:pt x="278" y="296"/>
                    <a:pt x="278" y="296"/>
                  </a:cubicBezTo>
                  <a:cubicBezTo>
                    <a:pt x="277" y="298"/>
                    <a:pt x="277" y="298"/>
                    <a:pt x="277" y="298"/>
                  </a:cubicBezTo>
                  <a:cubicBezTo>
                    <a:pt x="277" y="299"/>
                    <a:pt x="277" y="299"/>
                    <a:pt x="277" y="299"/>
                  </a:cubicBezTo>
                  <a:cubicBezTo>
                    <a:pt x="276" y="299"/>
                    <a:pt x="276" y="299"/>
                    <a:pt x="276" y="299"/>
                  </a:cubicBezTo>
                  <a:cubicBezTo>
                    <a:pt x="278" y="299"/>
                    <a:pt x="278" y="299"/>
                    <a:pt x="278" y="299"/>
                  </a:cubicBezTo>
                  <a:cubicBezTo>
                    <a:pt x="278" y="299"/>
                    <a:pt x="278" y="299"/>
                    <a:pt x="278" y="299"/>
                  </a:cubicBezTo>
                  <a:cubicBezTo>
                    <a:pt x="277" y="300"/>
                    <a:pt x="277" y="300"/>
                    <a:pt x="277" y="300"/>
                  </a:cubicBezTo>
                  <a:cubicBezTo>
                    <a:pt x="278" y="301"/>
                    <a:pt x="278" y="301"/>
                    <a:pt x="278" y="301"/>
                  </a:cubicBezTo>
                  <a:cubicBezTo>
                    <a:pt x="278" y="301"/>
                    <a:pt x="278" y="301"/>
                    <a:pt x="278" y="301"/>
                  </a:cubicBezTo>
                  <a:cubicBezTo>
                    <a:pt x="278" y="303"/>
                    <a:pt x="278" y="303"/>
                    <a:pt x="278" y="303"/>
                  </a:cubicBezTo>
                  <a:cubicBezTo>
                    <a:pt x="278" y="303"/>
                    <a:pt x="278" y="303"/>
                    <a:pt x="278" y="303"/>
                  </a:cubicBezTo>
                  <a:cubicBezTo>
                    <a:pt x="279" y="304"/>
                    <a:pt x="279" y="304"/>
                    <a:pt x="279" y="304"/>
                  </a:cubicBezTo>
                  <a:cubicBezTo>
                    <a:pt x="280" y="304"/>
                    <a:pt x="280" y="304"/>
                    <a:pt x="280" y="304"/>
                  </a:cubicBezTo>
                  <a:cubicBezTo>
                    <a:pt x="280" y="304"/>
                    <a:pt x="280" y="304"/>
                    <a:pt x="280" y="304"/>
                  </a:cubicBezTo>
                  <a:cubicBezTo>
                    <a:pt x="281" y="304"/>
                    <a:pt x="281" y="304"/>
                    <a:pt x="281" y="304"/>
                  </a:cubicBezTo>
                  <a:cubicBezTo>
                    <a:pt x="281" y="305"/>
                    <a:pt x="281" y="305"/>
                    <a:pt x="281" y="305"/>
                  </a:cubicBezTo>
                  <a:cubicBezTo>
                    <a:pt x="280" y="305"/>
                    <a:pt x="280" y="305"/>
                    <a:pt x="280" y="305"/>
                  </a:cubicBezTo>
                  <a:cubicBezTo>
                    <a:pt x="281" y="306"/>
                    <a:pt x="281" y="306"/>
                    <a:pt x="281" y="306"/>
                  </a:cubicBezTo>
                  <a:cubicBezTo>
                    <a:pt x="283" y="306"/>
                    <a:pt x="283" y="306"/>
                    <a:pt x="283" y="306"/>
                  </a:cubicBezTo>
                  <a:cubicBezTo>
                    <a:pt x="283" y="306"/>
                    <a:pt x="283" y="306"/>
                    <a:pt x="283" y="306"/>
                  </a:cubicBezTo>
                  <a:cubicBezTo>
                    <a:pt x="284" y="306"/>
                    <a:pt x="284" y="306"/>
                    <a:pt x="284" y="306"/>
                  </a:cubicBezTo>
                  <a:cubicBezTo>
                    <a:pt x="285" y="306"/>
                    <a:pt x="285" y="306"/>
                    <a:pt x="285" y="306"/>
                  </a:cubicBezTo>
                  <a:cubicBezTo>
                    <a:pt x="285" y="307"/>
                    <a:pt x="285" y="307"/>
                    <a:pt x="285" y="307"/>
                  </a:cubicBezTo>
                  <a:cubicBezTo>
                    <a:pt x="287" y="307"/>
                    <a:pt x="287" y="307"/>
                    <a:pt x="287" y="307"/>
                  </a:cubicBezTo>
                  <a:cubicBezTo>
                    <a:pt x="287" y="307"/>
                    <a:pt x="287" y="307"/>
                    <a:pt x="287" y="307"/>
                  </a:cubicBezTo>
                  <a:cubicBezTo>
                    <a:pt x="288" y="306"/>
                    <a:pt x="288" y="306"/>
                    <a:pt x="288" y="306"/>
                  </a:cubicBezTo>
                  <a:cubicBezTo>
                    <a:pt x="288" y="306"/>
                    <a:pt x="288" y="306"/>
                    <a:pt x="288" y="306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9" y="307"/>
                    <a:pt x="289" y="307"/>
                    <a:pt x="289" y="307"/>
                  </a:cubicBezTo>
                  <a:cubicBezTo>
                    <a:pt x="291" y="308"/>
                    <a:pt x="291" y="308"/>
                    <a:pt x="291" y="308"/>
                  </a:cubicBezTo>
                  <a:cubicBezTo>
                    <a:pt x="291" y="308"/>
                    <a:pt x="291" y="308"/>
                    <a:pt x="291" y="308"/>
                  </a:cubicBezTo>
                  <a:cubicBezTo>
                    <a:pt x="290" y="308"/>
                    <a:pt x="290" y="308"/>
                    <a:pt x="290" y="308"/>
                  </a:cubicBezTo>
                  <a:cubicBezTo>
                    <a:pt x="290" y="308"/>
                    <a:pt x="290" y="308"/>
                    <a:pt x="290" y="308"/>
                  </a:cubicBezTo>
                  <a:cubicBezTo>
                    <a:pt x="291" y="309"/>
                    <a:pt x="291" y="309"/>
                    <a:pt x="291" y="309"/>
                  </a:cubicBezTo>
                  <a:cubicBezTo>
                    <a:pt x="292" y="309"/>
                    <a:pt x="292" y="309"/>
                    <a:pt x="292" y="309"/>
                  </a:cubicBezTo>
                  <a:cubicBezTo>
                    <a:pt x="292" y="309"/>
                    <a:pt x="292" y="309"/>
                    <a:pt x="292" y="309"/>
                  </a:cubicBezTo>
                  <a:cubicBezTo>
                    <a:pt x="291" y="309"/>
                    <a:pt x="291" y="309"/>
                    <a:pt x="291" y="309"/>
                  </a:cubicBezTo>
                  <a:cubicBezTo>
                    <a:pt x="291" y="309"/>
                    <a:pt x="291" y="309"/>
                    <a:pt x="291" y="309"/>
                  </a:cubicBezTo>
                  <a:cubicBezTo>
                    <a:pt x="290" y="309"/>
                    <a:pt x="290" y="309"/>
                    <a:pt x="290" y="309"/>
                  </a:cubicBezTo>
                  <a:cubicBezTo>
                    <a:pt x="289" y="310"/>
                    <a:pt x="289" y="310"/>
                    <a:pt x="289" y="310"/>
                  </a:cubicBezTo>
                  <a:cubicBezTo>
                    <a:pt x="287" y="311"/>
                    <a:pt x="287" y="311"/>
                    <a:pt x="287" y="311"/>
                  </a:cubicBezTo>
                  <a:cubicBezTo>
                    <a:pt x="286" y="311"/>
                    <a:pt x="286" y="311"/>
                    <a:pt x="286" y="311"/>
                  </a:cubicBezTo>
                  <a:cubicBezTo>
                    <a:pt x="284" y="311"/>
                    <a:pt x="284" y="311"/>
                    <a:pt x="284" y="311"/>
                  </a:cubicBezTo>
                  <a:cubicBezTo>
                    <a:pt x="283" y="311"/>
                    <a:pt x="283" y="311"/>
                    <a:pt x="283" y="311"/>
                  </a:cubicBezTo>
                  <a:cubicBezTo>
                    <a:pt x="282" y="312"/>
                    <a:pt x="282" y="312"/>
                    <a:pt x="282" y="312"/>
                  </a:cubicBezTo>
                  <a:cubicBezTo>
                    <a:pt x="281" y="312"/>
                    <a:pt x="281" y="312"/>
                    <a:pt x="281" y="312"/>
                  </a:cubicBezTo>
                  <a:cubicBezTo>
                    <a:pt x="281" y="312"/>
                    <a:pt x="281" y="312"/>
                    <a:pt x="281" y="312"/>
                  </a:cubicBezTo>
                  <a:cubicBezTo>
                    <a:pt x="280" y="312"/>
                    <a:pt x="280" y="312"/>
                    <a:pt x="280" y="312"/>
                  </a:cubicBezTo>
                  <a:cubicBezTo>
                    <a:pt x="279" y="311"/>
                    <a:pt x="279" y="311"/>
                    <a:pt x="279" y="311"/>
                  </a:cubicBezTo>
                  <a:cubicBezTo>
                    <a:pt x="279" y="311"/>
                    <a:pt x="279" y="311"/>
                    <a:pt x="279" y="311"/>
                  </a:cubicBezTo>
                  <a:cubicBezTo>
                    <a:pt x="279" y="312"/>
                    <a:pt x="279" y="312"/>
                    <a:pt x="279" y="312"/>
                  </a:cubicBezTo>
                  <a:cubicBezTo>
                    <a:pt x="278" y="312"/>
                    <a:pt x="278" y="312"/>
                    <a:pt x="278" y="312"/>
                  </a:cubicBezTo>
                  <a:cubicBezTo>
                    <a:pt x="277" y="313"/>
                    <a:pt x="277" y="313"/>
                    <a:pt x="277" y="313"/>
                  </a:cubicBezTo>
                  <a:cubicBezTo>
                    <a:pt x="278" y="313"/>
                    <a:pt x="278" y="313"/>
                    <a:pt x="278" y="313"/>
                  </a:cubicBezTo>
                  <a:cubicBezTo>
                    <a:pt x="276" y="314"/>
                    <a:pt x="276" y="314"/>
                    <a:pt x="276" y="314"/>
                  </a:cubicBezTo>
                  <a:cubicBezTo>
                    <a:pt x="275" y="315"/>
                    <a:pt x="275" y="315"/>
                    <a:pt x="275" y="315"/>
                  </a:cubicBezTo>
                  <a:cubicBezTo>
                    <a:pt x="274" y="316"/>
                    <a:pt x="274" y="316"/>
                    <a:pt x="274" y="316"/>
                  </a:cubicBezTo>
                  <a:cubicBezTo>
                    <a:pt x="273" y="316"/>
                    <a:pt x="273" y="316"/>
                    <a:pt x="273" y="316"/>
                  </a:cubicBezTo>
                  <a:cubicBezTo>
                    <a:pt x="273" y="316"/>
                    <a:pt x="273" y="316"/>
                    <a:pt x="273" y="316"/>
                  </a:cubicBezTo>
                  <a:cubicBezTo>
                    <a:pt x="272" y="316"/>
                    <a:pt x="272" y="316"/>
                    <a:pt x="272" y="316"/>
                  </a:cubicBezTo>
                  <a:cubicBezTo>
                    <a:pt x="272" y="317"/>
                    <a:pt x="272" y="317"/>
                    <a:pt x="272" y="317"/>
                  </a:cubicBezTo>
                  <a:cubicBezTo>
                    <a:pt x="272" y="317"/>
                    <a:pt x="272" y="317"/>
                    <a:pt x="272" y="317"/>
                  </a:cubicBezTo>
                  <a:cubicBezTo>
                    <a:pt x="272" y="317"/>
                    <a:pt x="272" y="317"/>
                    <a:pt x="272" y="317"/>
                  </a:cubicBezTo>
                  <a:cubicBezTo>
                    <a:pt x="271" y="317"/>
                    <a:pt x="271" y="317"/>
                    <a:pt x="271" y="317"/>
                  </a:cubicBezTo>
                  <a:cubicBezTo>
                    <a:pt x="270" y="317"/>
                    <a:pt x="270" y="317"/>
                    <a:pt x="270" y="317"/>
                  </a:cubicBezTo>
                  <a:cubicBezTo>
                    <a:pt x="270" y="316"/>
                    <a:pt x="270" y="316"/>
                    <a:pt x="270" y="316"/>
                  </a:cubicBezTo>
                  <a:cubicBezTo>
                    <a:pt x="270" y="316"/>
                    <a:pt x="270" y="316"/>
                    <a:pt x="270" y="316"/>
                  </a:cubicBezTo>
                  <a:cubicBezTo>
                    <a:pt x="269" y="316"/>
                    <a:pt x="269" y="316"/>
                    <a:pt x="269" y="316"/>
                  </a:cubicBezTo>
                  <a:cubicBezTo>
                    <a:pt x="269" y="315"/>
                    <a:pt x="269" y="315"/>
                    <a:pt x="269" y="315"/>
                  </a:cubicBezTo>
                  <a:cubicBezTo>
                    <a:pt x="269" y="314"/>
                    <a:pt x="269" y="314"/>
                    <a:pt x="269" y="314"/>
                  </a:cubicBezTo>
                  <a:cubicBezTo>
                    <a:pt x="269" y="314"/>
                    <a:pt x="269" y="314"/>
                    <a:pt x="269" y="314"/>
                  </a:cubicBezTo>
                  <a:cubicBezTo>
                    <a:pt x="270" y="312"/>
                    <a:pt x="270" y="312"/>
                    <a:pt x="270" y="312"/>
                  </a:cubicBezTo>
                  <a:cubicBezTo>
                    <a:pt x="271" y="312"/>
                    <a:pt x="271" y="312"/>
                    <a:pt x="271" y="312"/>
                  </a:cubicBezTo>
                  <a:cubicBezTo>
                    <a:pt x="271" y="311"/>
                    <a:pt x="271" y="311"/>
                    <a:pt x="271" y="311"/>
                  </a:cubicBezTo>
                  <a:cubicBezTo>
                    <a:pt x="273" y="310"/>
                    <a:pt x="273" y="310"/>
                    <a:pt x="273" y="310"/>
                  </a:cubicBezTo>
                  <a:cubicBezTo>
                    <a:pt x="274" y="310"/>
                    <a:pt x="274" y="310"/>
                    <a:pt x="274" y="310"/>
                  </a:cubicBezTo>
                  <a:cubicBezTo>
                    <a:pt x="276" y="309"/>
                    <a:pt x="276" y="309"/>
                    <a:pt x="276" y="309"/>
                  </a:cubicBezTo>
                  <a:cubicBezTo>
                    <a:pt x="277" y="308"/>
                    <a:pt x="277" y="308"/>
                    <a:pt x="277" y="308"/>
                  </a:cubicBezTo>
                  <a:cubicBezTo>
                    <a:pt x="278" y="309"/>
                    <a:pt x="278" y="309"/>
                    <a:pt x="278" y="309"/>
                  </a:cubicBezTo>
                  <a:cubicBezTo>
                    <a:pt x="278" y="309"/>
                    <a:pt x="278" y="309"/>
                    <a:pt x="278" y="309"/>
                  </a:cubicBezTo>
                  <a:cubicBezTo>
                    <a:pt x="279" y="310"/>
                    <a:pt x="279" y="310"/>
                    <a:pt x="279" y="310"/>
                  </a:cubicBezTo>
                  <a:cubicBezTo>
                    <a:pt x="279" y="309"/>
                    <a:pt x="279" y="309"/>
                    <a:pt x="279" y="309"/>
                  </a:cubicBezTo>
                  <a:cubicBezTo>
                    <a:pt x="279" y="309"/>
                    <a:pt x="279" y="309"/>
                    <a:pt x="279" y="309"/>
                  </a:cubicBezTo>
                  <a:cubicBezTo>
                    <a:pt x="280" y="309"/>
                    <a:pt x="280" y="309"/>
                    <a:pt x="280" y="309"/>
                  </a:cubicBezTo>
                  <a:cubicBezTo>
                    <a:pt x="281" y="309"/>
                    <a:pt x="281" y="309"/>
                    <a:pt x="281" y="309"/>
                  </a:cubicBezTo>
                  <a:cubicBezTo>
                    <a:pt x="282" y="308"/>
                    <a:pt x="282" y="308"/>
                    <a:pt x="282" y="308"/>
                  </a:cubicBezTo>
                  <a:cubicBezTo>
                    <a:pt x="280" y="308"/>
                    <a:pt x="280" y="308"/>
                    <a:pt x="280" y="308"/>
                  </a:cubicBezTo>
                  <a:cubicBezTo>
                    <a:pt x="278" y="308"/>
                    <a:pt x="278" y="308"/>
                    <a:pt x="278" y="308"/>
                  </a:cubicBezTo>
                  <a:cubicBezTo>
                    <a:pt x="278" y="308"/>
                    <a:pt x="278" y="308"/>
                    <a:pt x="278" y="308"/>
                  </a:cubicBezTo>
                  <a:cubicBezTo>
                    <a:pt x="277" y="308"/>
                    <a:pt x="277" y="308"/>
                    <a:pt x="277" y="308"/>
                  </a:cubicBezTo>
                  <a:cubicBezTo>
                    <a:pt x="276" y="308"/>
                    <a:pt x="276" y="308"/>
                    <a:pt x="276" y="308"/>
                  </a:cubicBezTo>
                  <a:cubicBezTo>
                    <a:pt x="275" y="308"/>
                    <a:pt x="275" y="308"/>
                    <a:pt x="275" y="308"/>
                  </a:cubicBezTo>
                  <a:cubicBezTo>
                    <a:pt x="276" y="307"/>
                    <a:pt x="276" y="307"/>
                    <a:pt x="276" y="307"/>
                  </a:cubicBezTo>
                  <a:cubicBezTo>
                    <a:pt x="277" y="307"/>
                    <a:pt x="277" y="307"/>
                    <a:pt x="277" y="307"/>
                  </a:cubicBezTo>
                  <a:cubicBezTo>
                    <a:pt x="278" y="306"/>
                    <a:pt x="278" y="306"/>
                    <a:pt x="278" y="306"/>
                  </a:cubicBezTo>
                  <a:cubicBezTo>
                    <a:pt x="278" y="306"/>
                    <a:pt x="278" y="306"/>
                    <a:pt x="278" y="306"/>
                  </a:cubicBezTo>
                  <a:cubicBezTo>
                    <a:pt x="278" y="306"/>
                    <a:pt x="278" y="306"/>
                    <a:pt x="278" y="306"/>
                  </a:cubicBezTo>
                  <a:cubicBezTo>
                    <a:pt x="277" y="305"/>
                    <a:pt x="277" y="305"/>
                    <a:pt x="277" y="305"/>
                  </a:cubicBezTo>
                  <a:cubicBezTo>
                    <a:pt x="277" y="307"/>
                    <a:pt x="277" y="307"/>
                    <a:pt x="277" y="307"/>
                  </a:cubicBezTo>
                  <a:cubicBezTo>
                    <a:pt x="276" y="307"/>
                    <a:pt x="276" y="307"/>
                    <a:pt x="276" y="307"/>
                  </a:cubicBezTo>
                  <a:cubicBezTo>
                    <a:pt x="275" y="308"/>
                    <a:pt x="275" y="308"/>
                    <a:pt x="275" y="308"/>
                  </a:cubicBezTo>
                  <a:cubicBezTo>
                    <a:pt x="274" y="308"/>
                    <a:pt x="274" y="308"/>
                    <a:pt x="274" y="308"/>
                  </a:cubicBezTo>
                  <a:cubicBezTo>
                    <a:pt x="273" y="308"/>
                    <a:pt x="273" y="308"/>
                    <a:pt x="273" y="308"/>
                  </a:cubicBezTo>
                  <a:cubicBezTo>
                    <a:pt x="271" y="309"/>
                    <a:pt x="271" y="309"/>
                    <a:pt x="271" y="309"/>
                  </a:cubicBezTo>
                  <a:cubicBezTo>
                    <a:pt x="271" y="309"/>
                    <a:pt x="271" y="309"/>
                    <a:pt x="271" y="309"/>
                  </a:cubicBezTo>
                  <a:cubicBezTo>
                    <a:pt x="271" y="308"/>
                    <a:pt x="271" y="308"/>
                    <a:pt x="271" y="308"/>
                  </a:cubicBezTo>
                  <a:cubicBezTo>
                    <a:pt x="271" y="308"/>
                    <a:pt x="271" y="308"/>
                    <a:pt x="271" y="308"/>
                  </a:cubicBezTo>
                  <a:cubicBezTo>
                    <a:pt x="272" y="307"/>
                    <a:pt x="272" y="307"/>
                    <a:pt x="272" y="307"/>
                  </a:cubicBezTo>
                  <a:cubicBezTo>
                    <a:pt x="271" y="308"/>
                    <a:pt x="271" y="308"/>
                    <a:pt x="271" y="308"/>
                  </a:cubicBezTo>
                  <a:cubicBezTo>
                    <a:pt x="270" y="309"/>
                    <a:pt x="270" y="309"/>
                    <a:pt x="270" y="309"/>
                  </a:cubicBezTo>
                  <a:cubicBezTo>
                    <a:pt x="269" y="309"/>
                    <a:pt x="269" y="309"/>
                    <a:pt x="269" y="309"/>
                  </a:cubicBezTo>
                  <a:cubicBezTo>
                    <a:pt x="269" y="309"/>
                    <a:pt x="269" y="309"/>
                    <a:pt x="269" y="309"/>
                  </a:cubicBezTo>
                  <a:cubicBezTo>
                    <a:pt x="268" y="309"/>
                    <a:pt x="268" y="309"/>
                    <a:pt x="268" y="309"/>
                  </a:cubicBezTo>
                  <a:cubicBezTo>
                    <a:pt x="268" y="309"/>
                    <a:pt x="268" y="309"/>
                    <a:pt x="268" y="309"/>
                  </a:cubicBezTo>
                  <a:cubicBezTo>
                    <a:pt x="267" y="309"/>
                    <a:pt x="267" y="309"/>
                    <a:pt x="267" y="309"/>
                  </a:cubicBezTo>
                  <a:cubicBezTo>
                    <a:pt x="266" y="309"/>
                    <a:pt x="266" y="309"/>
                    <a:pt x="266" y="309"/>
                  </a:cubicBezTo>
                  <a:cubicBezTo>
                    <a:pt x="265" y="308"/>
                    <a:pt x="265" y="308"/>
                    <a:pt x="265" y="308"/>
                  </a:cubicBezTo>
                  <a:cubicBezTo>
                    <a:pt x="265" y="308"/>
                    <a:pt x="265" y="308"/>
                    <a:pt x="265" y="308"/>
                  </a:cubicBezTo>
                  <a:cubicBezTo>
                    <a:pt x="265" y="308"/>
                    <a:pt x="265" y="308"/>
                    <a:pt x="265" y="308"/>
                  </a:cubicBezTo>
                  <a:cubicBezTo>
                    <a:pt x="265" y="308"/>
                    <a:pt x="265" y="308"/>
                    <a:pt x="265" y="308"/>
                  </a:cubicBezTo>
                  <a:cubicBezTo>
                    <a:pt x="265" y="307"/>
                    <a:pt x="265" y="307"/>
                    <a:pt x="265" y="307"/>
                  </a:cubicBezTo>
                  <a:cubicBezTo>
                    <a:pt x="265" y="307"/>
                    <a:pt x="265" y="307"/>
                    <a:pt x="265" y="307"/>
                  </a:cubicBezTo>
                  <a:cubicBezTo>
                    <a:pt x="265" y="306"/>
                    <a:pt x="265" y="306"/>
                    <a:pt x="265" y="306"/>
                  </a:cubicBezTo>
                  <a:cubicBezTo>
                    <a:pt x="265" y="306"/>
                    <a:pt x="265" y="306"/>
                    <a:pt x="265" y="306"/>
                  </a:cubicBezTo>
                  <a:cubicBezTo>
                    <a:pt x="264" y="305"/>
                    <a:pt x="264" y="305"/>
                    <a:pt x="264" y="305"/>
                  </a:cubicBezTo>
                  <a:cubicBezTo>
                    <a:pt x="264" y="305"/>
                    <a:pt x="264" y="305"/>
                    <a:pt x="264" y="305"/>
                  </a:cubicBezTo>
                  <a:cubicBezTo>
                    <a:pt x="264" y="305"/>
                    <a:pt x="264" y="305"/>
                    <a:pt x="264" y="305"/>
                  </a:cubicBezTo>
                  <a:cubicBezTo>
                    <a:pt x="265" y="300"/>
                    <a:pt x="265" y="300"/>
                    <a:pt x="265" y="300"/>
                  </a:cubicBezTo>
                  <a:cubicBezTo>
                    <a:pt x="265" y="298"/>
                    <a:pt x="265" y="298"/>
                    <a:pt x="265" y="298"/>
                  </a:cubicBezTo>
                  <a:cubicBezTo>
                    <a:pt x="264" y="297"/>
                    <a:pt x="264" y="297"/>
                    <a:pt x="264" y="297"/>
                  </a:cubicBezTo>
                  <a:cubicBezTo>
                    <a:pt x="263" y="297"/>
                    <a:pt x="263" y="297"/>
                    <a:pt x="263" y="297"/>
                  </a:cubicBezTo>
                  <a:cubicBezTo>
                    <a:pt x="262" y="297"/>
                    <a:pt x="262" y="297"/>
                    <a:pt x="262" y="297"/>
                  </a:cubicBezTo>
                  <a:cubicBezTo>
                    <a:pt x="261" y="297"/>
                    <a:pt x="261" y="297"/>
                    <a:pt x="261" y="297"/>
                  </a:cubicBezTo>
                  <a:cubicBezTo>
                    <a:pt x="260" y="297"/>
                    <a:pt x="260" y="297"/>
                    <a:pt x="260" y="297"/>
                  </a:cubicBezTo>
                  <a:cubicBezTo>
                    <a:pt x="260" y="296"/>
                    <a:pt x="260" y="296"/>
                    <a:pt x="260" y="296"/>
                  </a:cubicBezTo>
                  <a:cubicBezTo>
                    <a:pt x="260" y="296"/>
                    <a:pt x="260" y="296"/>
                    <a:pt x="260" y="296"/>
                  </a:cubicBezTo>
                  <a:cubicBezTo>
                    <a:pt x="259" y="297"/>
                    <a:pt x="259" y="297"/>
                    <a:pt x="259" y="297"/>
                  </a:cubicBezTo>
                  <a:cubicBezTo>
                    <a:pt x="258" y="298"/>
                    <a:pt x="258" y="298"/>
                    <a:pt x="258" y="298"/>
                  </a:cubicBezTo>
                  <a:cubicBezTo>
                    <a:pt x="257" y="299"/>
                    <a:pt x="257" y="299"/>
                    <a:pt x="257" y="299"/>
                  </a:cubicBezTo>
                  <a:cubicBezTo>
                    <a:pt x="256" y="300"/>
                    <a:pt x="256" y="300"/>
                    <a:pt x="256" y="300"/>
                  </a:cubicBezTo>
                  <a:cubicBezTo>
                    <a:pt x="256" y="301"/>
                    <a:pt x="256" y="301"/>
                    <a:pt x="256" y="301"/>
                  </a:cubicBezTo>
                  <a:cubicBezTo>
                    <a:pt x="255" y="301"/>
                    <a:pt x="255" y="301"/>
                    <a:pt x="255" y="301"/>
                  </a:cubicBezTo>
                  <a:cubicBezTo>
                    <a:pt x="255" y="302"/>
                    <a:pt x="255" y="302"/>
                    <a:pt x="255" y="302"/>
                  </a:cubicBezTo>
                  <a:cubicBezTo>
                    <a:pt x="255" y="303"/>
                    <a:pt x="255" y="303"/>
                    <a:pt x="255" y="303"/>
                  </a:cubicBezTo>
                  <a:cubicBezTo>
                    <a:pt x="253" y="304"/>
                    <a:pt x="253" y="304"/>
                    <a:pt x="253" y="304"/>
                  </a:cubicBezTo>
                  <a:cubicBezTo>
                    <a:pt x="253" y="305"/>
                    <a:pt x="253" y="305"/>
                    <a:pt x="253" y="305"/>
                  </a:cubicBezTo>
                  <a:cubicBezTo>
                    <a:pt x="251" y="306"/>
                    <a:pt x="251" y="306"/>
                    <a:pt x="251" y="306"/>
                  </a:cubicBezTo>
                  <a:cubicBezTo>
                    <a:pt x="251" y="307"/>
                    <a:pt x="251" y="307"/>
                    <a:pt x="251" y="307"/>
                  </a:cubicBezTo>
                  <a:cubicBezTo>
                    <a:pt x="251" y="307"/>
                    <a:pt x="251" y="307"/>
                    <a:pt x="251" y="307"/>
                  </a:cubicBezTo>
                  <a:cubicBezTo>
                    <a:pt x="250" y="307"/>
                    <a:pt x="250" y="307"/>
                    <a:pt x="250" y="307"/>
                  </a:cubicBezTo>
                  <a:cubicBezTo>
                    <a:pt x="249" y="307"/>
                    <a:pt x="249" y="307"/>
                    <a:pt x="249" y="307"/>
                  </a:cubicBezTo>
                  <a:cubicBezTo>
                    <a:pt x="249" y="307"/>
                    <a:pt x="249" y="307"/>
                    <a:pt x="249" y="307"/>
                  </a:cubicBezTo>
                  <a:cubicBezTo>
                    <a:pt x="249" y="307"/>
                    <a:pt x="249" y="307"/>
                    <a:pt x="249" y="307"/>
                  </a:cubicBezTo>
                  <a:cubicBezTo>
                    <a:pt x="248" y="308"/>
                    <a:pt x="248" y="308"/>
                    <a:pt x="248" y="308"/>
                  </a:cubicBezTo>
                  <a:cubicBezTo>
                    <a:pt x="235" y="308"/>
                    <a:pt x="235" y="308"/>
                    <a:pt x="235" y="308"/>
                  </a:cubicBezTo>
                  <a:cubicBezTo>
                    <a:pt x="233" y="308"/>
                    <a:pt x="233" y="308"/>
                    <a:pt x="233" y="308"/>
                  </a:cubicBezTo>
                  <a:cubicBezTo>
                    <a:pt x="232" y="309"/>
                    <a:pt x="232" y="309"/>
                    <a:pt x="232" y="309"/>
                  </a:cubicBezTo>
                  <a:cubicBezTo>
                    <a:pt x="231" y="309"/>
                    <a:pt x="231" y="309"/>
                    <a:pt x="231" y="309"/>
                  </a:cubicBezTo>
                  <a:cubicBezTo>
                    <a:pt x="230" y="310"/>
                    <a:pt x="230" y="310"/>
                    <a:pt x="230" y="310"/>
                  </a:cubicBezTo>
                  <a:cubicBezTo>
                    <a:pt x="228" y="311"/>
                    <a:pt x="228" y="311"/>
                    <a:pt x="228" y="311"/>
                  </a:cubicBezTo>
                  <a:cubicBezTo>
                    <a:pt x="227" y="312"/>
                    <a:pt x="227" y="312"/>
                    <a:pt x="227" y="312"/>
                  </a:cubicBezTo>
                  <a:cubicBezTo>
                    <a:pt x="226" y="312"/>
                    <a:pt x="226" y="312"/>
                    <a:pt x="226" y="312"/>
                  </a:cubicBezTo>
                  <a:cubicBezTo>
                    <a:pt x="223" y="315"/>
                    <a:pt x="223" y="315"/>
                    <a:pt x="223" y="315"/>
                  </a:cubicBezTo>
                  <a:cubicBezTo>
                    <a:pt x="214" y="317"/>
                    <a:pt x="214" y="317"/>
                    <a:pt x="214" y="317"/>
                  </a:cubicBezTo>
                  <a:cubicBezTo>
                    <a:pt x="214" y="319"/>
                    <a:pt x="214" y="319"/>
                    <a:pt x="214" y="319"/>
                  </a:cubicBezTo>
                  <a:cubicBezTo>
                    <a:pt x="212" y="319"/>
                    <a:pt x="212" y="319"/>
                    <a:pt x="212" y="319"/>
                  </a:cubicBezTo>
                  <a:cubicBezTo>
                    <a:pt x="197" y="323"/>
                    <a:pt x="197" y="323"/>
                    <a:pt x="197" y="323"/>
                  </a:cubicBezTo>
                  <a:cubicBezTo>
                    <a:pt x="196" y="322"/>
                    <a:pt x="196" y="322"/>
                    <a:pt x="196" y="322"/>
                  </a:cubicBezTo>
                  <a:cubicBezTo>
                    <a:pt x="197" y="321"/>
                    <a:pt x="197" y="321"/>
                    <a:pt x="197" y="321"/>
                  </a:cubicBezTo>
                  <a:cubicBezTo>
                    <a:pt x="199" y="320"/>
                    <a:pt x="199" y="320"/>
                    <a:pt x="199" y="320"/>
                  </a:cubicBezTo>
                  <a:cubicBezTo>
                    <a:pt x="199" y="319"/>
                    <a:pt x="199" y="319"/>
                    <a:pt x="199" y="319"/>
                  </a:cubicBezTo>
                  <a:cubicBezTo>
                    <a:pt x="200" y="318"/>
                    <a:pt x="200" y="318"/>
                    <a:pt x="200" y="318"/>
                  </a:cubicBezTo>
                  <a:cubicBezTo>
                    <a:pt x="200" y="318"/>
                    <a:pt x="200" y="318"/>
                    <a:pt x="200" y="318"/>
                  </a:cubicBezTo>
                  <a:cubicBezTo>
                    <a:pt x="201" y="312"/>
                    <a:pt x="201" y="312"/>
                    <a:pt x="201" y="312"/>
                  </a:cubicBezTo>
                  <a:cubicBezTo>
                    <a:pt x="198" y="300"/>
                    <a:pt x="198" y="300"/>
                    <a:pt x="198" y="300"/>
                  </a:cubicBezTo>
                  <a:cubicBezTo>
                    <a:pt x="195" y="298"/>
                    <a:pt x="195" y="298"/>
                    <a:pt x="195" y="298"/>
                  </a:cubicBezTo>
                  <a:cubicBezTo>
                    <a:pt x="194" y="297"/>
                    <a:pt x="194" y="297"/>
                    <a:pt x="194" y="297"/>
                  </a:cubicBezTo>
                  <a:cubicBezTo>
                    <a:pt x="176" y="289"/>
                    <a:pt x="176" y="289"/>
                    <a:pt x="176" y="289"/>
                  </a:cubicBezTo>
                  <a:cubicBezTo>
                    <a:pt x="175" y="289"/>
                    <a:pt x="175" y="289"/>
                    <a:pt x="175" y="289"/>
                  </a:cubicBezTo>
                  <a:cubicBezTo>
                    <a:pt x="174" y="288"/>
                    <a:pt x="174" y="288"/>
                    <a:pt x="174" y="288"/>
                  </a:cubicBezTo>
                  <a:cubicBezTo>
                    <a:pt x="174" y="288"/>
                    <a:pt x="174" y="288"/>
                    <a:pt x="174" y="288"/>
                  </a:cubicBezTo>
                  <a:cubicBezTo>
                    <a:pt x="172" y="288"/>
                    <a:pt x="172" y="288"/>
                    <a:pt x="172" y="288"/>
                  </a:cubicBezTo>
                  <a:cubicBezTo>
                    <a:pt x="171" y="287"/>
                    <a:pt x="171" y="287"/>
                    <a:pt x="171" y="287"/>
                  </a:cubicBezTo>
                  <a:cubicBezTo>
                    <a:pt x="171" y="287"/>
                    <a:pt x="171" y="287"/>
                    <a:pt x="171" y="287"/>
                  </a:cubicBezTo>
                  <a:cubicBezTo>
                    <a:pt x="170" y="287"/>
                    <a:pt x="170" y="287"/>
                    <a:pt x="170" y="287"/>
                  </a:cubicBezTo>
                  <a:cubicBezTo>
                    <a:pt x="169" y="287"/>
                    <a:pt x="169" y="287"/>
                    <a:pt x="169" y="287"/>
                  </a:cubicBezTo>
                  <a:cubicBezTo>
                    <a:pt x="168" y="287"/>
                    <a:pt x="168" y="287"/>
                    <a:pt x="168" y="287"/>
                  </a:cubicBezTo>
                  <a:cubicBezTo>
                    <a:pt x="168" y="286"/>
                    <a:pt x="168" y="286"/>
                    <a:pt x="168" y="286"/>
                  </a:cubicBezTo>
                  <a:cubicBezTo>
                    <a:pt x="167" y="286"/>
                    <a:pt x="167" y="286"/>
                    <a:pt x="167" y="286"/>
                  </a:cubicBezTo>
                  <a:cubicBezTo>
                    <a:pt x="165" y="286"/>
                    <a:pt x="165" y="286"/>
                    <a:pt x="165" y="286"/>
                  </a:cubicBezTo>
                  <a:cubicBezTo>
                    <a:pt x="165" y="285"/>
                    <a:pt x="165" y="285"/>
                    <a:pt x="165" y="285"/>
                  </a:cubicBezTo>
                  <a:cubicBezTo>
                    <a:pt x="164" y="285"/>
                    <a:pt x="164" y="285"/>
                    <a:pt x="164" y="285"/>
                  </a:cubicBezTo>
                  <a:cubicBezTo>
                    <a:pt x="163" y="284"/>
                    <a:pt x="163" y="284"/>
                    <a:pt x="163" y="284"/>
                  </a:cubicBezTo>
                  <a:cubicBezTo>
                    <a:pt x="162" y="284"/>
                    <a:pt x="162" y="284"/>
                    <a:pt x="162" y="284"/>
                  </a:cubicBezTo>
                  <a:cubicBezTo>
                    <a:pt x="162" y="284"/>
                    <a:pt x="162" y="284"/>
                    <a:pt x="162" y="284"/>
                  </a:cubicBezTo>
                  <a:cubicBezTo>
                    <a:pt x="161" y="284"/>
                    <a:pt x="161" y="284"/>
                    <a:pt x="161" y="284"/>
                  </a:cubicBezTo>
                  <a:cubicBezTo>
                    <a:pt x="160" y="284"/>
                    <a:pt x="160" y="284"/>
                    <a:pt x="160" y="284"/>
                  </a:cubicBezTo>
                  <a:cubicBezTo>
                    <a:pt x="160" y="284"/>
                    <a:pt x="160" y="284"/>
                    <a:pt x="160" y="284"/>
                  </a:cubicBezTo>
                  <a:cubicBezTo>
                    <a:pt x="159" y="284"/>
                    <a:pt x="159" y="284"/>
                    <a:pt x="159" y="284"/>
                  </a:cubicBezTo>
                  <a:cubicBezTo>
                    <a:pt x="159" y="283"/>
                    <a:pt x="159" y="283"/>
                    <a:pt x="159" y="283"/>
                  </a:cubicBezTo>
                  <a:cubicBezTo>
                    <a:pt x="158" y="283"/>
                    <a:pt x="158" y="283"/>
                    <a:pt x="158" y="283"/>
                  </a:cubicBezTo>
                  <a:cubicBezTo>
                    <a:pt x="158" y="283"/>
                    <a:pt x="158" y="283"/>
                    <a:pt x="158" y="283"/>
                  </a:cubicBezTo>
                  <a:cubicBezTo>
                    <a:pt x="157" y="282"/>
                    <a:pt x="157" y="282"/>
                    <a:pt x="157" y="282"/>
                  </a:cubicBezTo>
                  <a:cubicBezTo>
                    <a:pt x="157" y="282"/>
                    <a:pt x="157" y="282"/>
                    <a:pt x="157" y="282"/>
                  </a:cubicBezTo>
                  <a:cubicBezTo>
                    <a:pt x="156" y="281"/>
                    <a:pt x="156" y="281"/>
                    <a:pt x="156" y="281"/>
                  </a:cubicBezTo>
                  <a:cubicBezTo>
                    <a:pt x="155" y="281"/>
                    <a:pt x="155" y="281"/>
                    <a:pt x="155" y="281"/>
                  </a:cubicBezTo>
                  <a:cubicBezTo>
                    <a:pt x="154" y="281"/>
                    <a:pt x="154" y="281"/>
                    <a:pt x="154" y="281"/>
                  </a:cubicBezTo>
                  <a:lnTo>
                    <a:pt x="39" y="27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60" name="Freeform 162"/>
            <p:cNvSpPr>
              <a:spLocks noEditPoints="1"/>
            </p:cNvSpPr>
            <p:nvPr/>
          </p:nvSpPr>
          <p:spPr bwMode="auto">
            <a:xfrm>
              <a:off x="815256" y="1047881"/>
              <a:ext cx="1133522" cy="787418"/>
            </a:xfrm>
            <a:custGeom>
              <a:avLst/>
              <a:gdLst>
                <a:gd name="T0" fmla="*/ 209 w 238"/>
                <a:gd name="T1" fmla="*/ 133 h 165"/>
                <a:gd name="T2" fmla="*/ 234 w 238"/>
                <a:gd name="T3" fmla="*/ 28 h 165"/>
                <a:gd name="T4" fmla="*/ 219 w 238"/>
                <a:gd name="T5" fmla="*/ 21 h 165"/>
                <a:gd name="T6" fmla="*/ 209 w 238"/>
                <a:gd name="T7" fmla="*/ 10 h 165"/>
                <a:gd name="T8" fmla="*/ 198 w 238"/>
                <a:gd name="T9" fmla="*/ 7 h 165"/>
                <a:gd name="T10" fmla="*/ 187 w 238"/>
                <a:gd name="T11" fmla="*/ 2 h 165"/>
                <a:gd name="T12" fmla="*/ 167 w 238"/>
                <a:gd name="T13" fmla="*/ 9 h 165"/>
                <a:gd name="T14" fmla="*/ 145 w 238"/>
                <a:gd name="T15" fmla="*/ 37 h 165"/>
                <a:gd name="T16" fmla="*/ 142 w 238"/>
                <a:gd name="T17" fmla="*/ 45 h 165"/>
                <a:gd name="T18" fmla="*/ 135 w 238"/>
                <a:gd name="T19" fmla="*/ 40 h 165"/>
                <a:gd name="T20" fmla="*/ 120 w 238"/>
                <a:gd name="T21" fmla="*/ 51 h 165"/>
                <a:gd name="T22" fmla="*/ 127 w 238"/>
                <a:gd name="T23" fmla="*/ 60 h 165"/>
                <a:gd name="T24" fmla="*/ 130 w 238"/>
                <a:gd name="T25" fmla="*/ 70 h 165"/>
                <a:gd name="T26" fmla="*/ 104 w 238"/>
                <a:gd name="T27" fmla="*/ 78 h 165"/>
                <a:gd name="T28" fmla="*/ 104 w 238"/>
                <a:gd name="T29" fmla="*/ 89 h 165"/>
                <a:gd name="T30" fmla="*/ 100 w 238"/>
                <a:gd name="T31" fmla="*/ 101 h 165"/>
                <a:gd name="T32" fmla="*/ 104 w 238"/>
                <a:gd name="T33" fmla="*/ 109 h 165"/>
                <a:gd name="T34" fmla="*/ 112 w 238"/>
                <a:gd name="T35" fmla="*/ 114 h 165"/>
                <a:gd name="T36" fmla="*/ 110 w 238"/>
                <a:gd name="T37" fmla="*/ 125 h 165"/>
                <a:gd name="T38" fmla="*/ 90 w 238"/>
                <a:gd name="T39" fmla="*/ 135 h 165"/>
                <a:gd name="T40" fmla="*/ 84 w 238"/>
                <a:gd name="T41" fmla="*/ 141 h 165"/>
                <a:gd name="T42" fmla="*/ 97 w 238"/>
                <a:gd name="T43" fmla="*/ 137 h 165"/>
                <a:gd name="T44" fmla="*/ 110 w 238"/>
                <a:gd name="T45" fmla="*/ 132 h 165"/>
                <a:gd name="T46" fmla="*/ 127 w 238"/>
                <a:gd name="T47" fmla="*/ 123 h 165"/>
                <a:gd name="T48" fmla="*/ 138 w 238"/>
                <a:gd name="T49" fmla="*/ 112 h 165"/>
                <a:gd name="T50" fmla="*/ 159 w 238"/>
                <a:gd name="T51" fmla="*/ 100 h 165"/>
                <a:gd name="T52" fmla="*/ 143 w 238"/>
                <a:gd name="T53" fmla="*/ 115 h 165"/>
                <a:gd name="T54" fmla="*/ 154 w 238"/>
                <a:gd name="T55" fmla="*/ 113 h 165"/>
                <a:gd name="T56" fmla="*/ 164 w 238"/>
                <a:gd name="T57" fmla="*/ 107 h 165"/>
                <a:gd name="T58" fmla="*/ 169 w 238"/>
                <a:gd name="T59" fmla="*/ 111 h 165"/>
                <a:gd name="T60" fmla="*/ 184 w 238"/>
                <a:gd name="T61" fmla="*/ 119 h 165"/>
                <a:gd name="T62" fmla="*/ 194 w 238"/>
                <a:gd name="T63" fmla="*/ 126 h 165"/>
                <a:gd name="T64" fmla="*/ 199 w 238"/>
                <a:gd name="T65" fmla="*/ 130 h 165"/>
                <a:gd name="T66" fmla="*/ 205 w 238"/>
                <a:gd name="T67" fmla="*/ 132 h 165"/>
                <a:gd name="T68" fmla="*/ 206 w 238"/>
                <a:gd name="T69" fmla="*/ 146 h 165"/>
                <a:gd name="T70" fmla="*/ 211 w 238"/>
                <a:gd name="T71" fmla="*/ 156 h 165"/>
                <a:gd name="T72" fmla="*/ 202 w 238"/>
                <a:gd name="T73" fmla="*/ 162 h 165"/>
                <a:gd name="T74" fmla="*/ 199 w 238"/>
                <a:gd name="T75" fmla="*/ 162 h 165"/>
                <a:gd name="T76" fmla="*/ 202 w 238"/>
                <a:gd name="T77" fmla="*/ 155 h 165"/>
                <a:gd name="T78" fmla="*/ 203 w 238"/>
                <a:gd name="T79" fmla="*/ 164 h 165"/>
                <a:gd name="T80" fmla="*/ 207 w 238"/>
                <a:gd name="T81" fmla="*/ 156 h 165"/>
                <a:gd name="T82" fmla="*/ 205 w 238"/>
                <a:gd name="T83" fmla="*/ 150 h 165"/>
                <a:gd name="T84" fmla="*/ 201 w 238"/>
                <a:gd name="T85" fmla="*/ 151 h 165"/>
                <a:gd name="T86" fmla="*/ 199 w 238"/>
                <a:gd name="T87" fmla="*/ 145 h 165"/>
                <a:gd name="T88" fmla="*/ 204 w 238"/>
                <a:gd name="T89" fmla="*/ 144 h 165"/>
                <a:gd name="T90" fmla="*/ 197 w 238"/>
                <a:gd name="T91" fmla="*/ 142 h 165"/>
                <a:gd name="T92" fmla="*/ 110 w 238"/>
                <a:gd name="T93" fmla="*/ 75 h 165"/>
                <a:gd name="T94" fmla="*/ 173 w 238"/>
                <a:gd name="T95" fmla="*/ 116 h 165"/>
                <a:gd name="T96" fmla="*/ 160 w 238"/>
                <a:gd name="T97" fmla="*/ 115 h 165"/>
                <a:gd name="T98" fmla="*/ 90 w 238"/>
                <a:gd name="T99" fmla="*/ 62 h 165"/>
                <a:gd name="T100" fmla="*/ 91 w 238"/>
                <a:gd name="T101" fmla="*/ 95 h 165"/>
                <a:gd name="T102" fmla="*/ 134 w 238"/>
                <a:gd name="T103" fmla="*/ 121 h 165"/>
                <a:gd name="T104" fmla="*/ 127 w 238"/>
                <a:gd name="T105" fmla="*/ 126 h 165"/>
                <a:gd name="T106" fmla="*/ 129 w 238"/>
                <a:gd name="T107" fmla="*/ 128 h 165"/>
                <a:gd name="T108" fmla="*/ 121 w 238"/>
                <a:gd name="T109" fmla="*/ 135 h 165"/>
                <a:gd name="T110" fmla="*/ 93 w 238"/>
                <a:gd name="T111" fmla="*/ 142 h 165"/>
                <a:gd name="T112" fmla="*/ 3 w 238"/>
                <a:gd name="T113" fmla="*/ 156 h 165"/>
                <a:gd name="T114" fmla="*/ 22 w 238"/>
                <a:gd name="T115" fmla="*/ 156 h 165"/>
                <a:gd name="T116" fmla="*/ 41 w 238"/>
                <a:gd name="T117" fmla="*/ 154 h 165"/>
                <a:gd name="T118" fmla="*/ 59 w 238"/>
                <a:gd name="T119" fmla="*/ 149 h 165"/>
                <a:gd name="T120" fmla="*/ 68 w 238"/>
                <a:gd name="T121" fmla="*/ 147 h 165"/>
                <a:gd name="T122" fmla="*/ 72 w 238"/>
                <a:gd name="T123" fmla="*/ 14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8" h="165">
                  <a:moveTo>
                    <a:pt x="215" y="158"/>
                  </a:moveTo>
                  <a:cubicBezTo>
                    <a:pt x="215" y="157"/>
                    <a:pt x="215" y="157"/>
                    <a:pt x="215" y="157"/>
                  </a:cubicBezTo>
                  <a:cubicBezTo>
                    <a:pt x="215" y="157"/>
                    <a:pt x="215" y="157"/>
                    <a:pt x="215" y="157"/>
                  </a:cubicBezTo>
                  <a:cubicBezTo>
                    <a:pt x="215" y="157"/>
                    <a:pt x="215" y="157"/>
                    <a:pt x="215" y="157"/>
                  </a:cubicBezTo>
                  <a:cubicBezTo>
                    <a:pt x="215" y="156"/>
                    <a:pt x="215" y="156"/>
                    <a:pt x="215" y="156"/>
                  </a:cubicBezTo>
                  <a:cubicBezTo>
                    <a:pt x="215" y="156"/>
                    <a:pt x="215" y="156"/>
                    <a:pt x="215" y="156"/>
                  </a:cubicBezTo>
                  <a:cubicBezTo>
                    <a:pt x="215" y="156"/>
                    <a:pt x="215" y="156"/>
                    <a:pt x="215" y="156"/>
                  </a:cubicBezTo>
                  <a:cubicBezTo>
                    <a:pt x="214" y="155"/>
                    <a:pt x="214" y="155"/>
                    <a:pt x="214" y="155"/>
                  </a:cubicBezTo>
                  <a:cubicBezTo>
                    <a:pt x="214" y="155"/>
                    <a:pt x="214" y="155"/>
                    <a:pt x="214" y="155"/>
                  </a:cubicBezTo>
                  <a:cubicBezTo>
                    <a:pt x="214" y="154"/>
                    <a:pt x="214" y="154"/>
                    <a:pt x="214" y="154"/>
                  </a:cubicBezTo>
                  <a:cubicBezTo>
                    <a:pt x="213" y="153"/>
                    <a:pt x="213" y="153"/>
                    <a:pt x="213" y="153"/>
                  </a:cubicBezTo>
                  <a:cubicBezTo>
                    <a:pt x="212" y="153"/>
                    <a:pt x="212" y="153"/>
                    <a:pt x="212" y="153"/>
                  </a:cubicBezTo>
                  <a:cubicBezTo>
                    <a:pt x="212" y="152"/>
                    <a:pt x="212" y="152"/>
                    <a:pt x="212" y="152"/>
                  </a:cubicBezTo>
                  <a:cubicBezTo>
                    <a:pt x="211" y="151"/>
                    <a:pt x="211" y="151"/>
                    <a:pt x="211" y="151"/>
                  </a:cubicBezTo>
                  <a:cubicBezTo>
                    <a:pt x="211" y="151"/>
                    <a:pt x="211" y="151"/>
                    <a:pt x="211" y="151"/>
                  </a:cubicBezTo>
                  <a:cubicBezTo>
                    <a:pt x="210" y="151"/>
                    <a:pt x="210" y="151"/>
                    <a:pt x="210" y="151"/>
                  </a:cubicBezTo>
                  <a:cubicBezTo>
                    <a:pt x="210" y="151"/>
                    <a:pt x="210" y="151"/>
                    <a:pt x="210" y="151"/>
                  </a:cubicBezTo>
                  <a:cubicBezTo>
                    <a:pt x="210" y="150"/>
                    <a:pt x="210" y="150"/>
                    <a:pt x="210" y="150"/>
                  </a:cubicBezTo>
                  <a:cubicBezTo>
                    <a:pt x="210" y="150"/>
                    <a:pt x="210" y="150"/>
                    <a:pt x="210" y="150"/>
                  </a:cubicBezTo>
                  <a:cubicBezTo>
                    <a:pt x="210" y="149"/>
                    <a:pt x="210" y="149"/>
                    <a:pt x="210" y="149"/>
                  </a:cubicBezTo>
                  <a:cubicBezTo>
                    <a:pt x="210" y="149"/>
                    <a:pt x="210" y="149"/>
                    <a:pt x="210" y="149"/>
                  </a:cubicBezTo>
                  <a:cubicBezTo>
                    <a:pt x="210" y="149"/>
                    <a:pt x="210" y="149"/>
                    <a:pt x="210" y="149"/>
                  </a:cubicBezTo>
                  <a:cubicBezTo>
                    <a:pt x="210" y="148"/>
                    <a:pt x="210" y="148"/>
                    <a:pt x="210" y="148"/>
                  </a:cubicBezTo>
                  <a:cubicBezTo>
                    <a:pt x="210" y="148"/>
                    <a:pt x="210" y="148"/>
                    <a:pt x="210" y="148"/>
                  </a:cubicBezTo>
                  <a:cubicBezTo>
                    <a:pt x="210" y="148"/>
                    <a:pt x="210" y="148"/>
                    <a:pt x="210" y="148"/>
                  </a:cubicBezTo>
                  <a:cubicBezTo>
                    <a:pt x="209" y="148"/>
                    <a:pt x="209" y="148"/>
                    <a:pt x="209" y="148"/>
                  </a:cubicBezTo>
                  <a:cubicBezTo>
                    <a:pt x="209" y="147"/>
                    <a:pt x="209" y="147"/>
                    <a:pt x="209" y="147"/>
                  </a:cubicBezTo>
                  <a:cubicBezTo>
                    <a:pt x="210" y="147"/>
                    <a:pt x="210" y="147"/>
                    <a:pt x="210" y="147"/>
                  </a:cubicBezTo>
                  <a:cubicBezTo>
                    <a:pt x="210" y="144"/>
                    <a:pt x="210" y="144"/>
                    <a:pt x="210" y="144"/>
                  </a:cubicBezTo>
                  <a:cubicBezTo>
                    <a:pt x="210" y="141"/>
                    <a:pt x="210" y="141"/>
                    <a:pt x="210" y="141"/>
                  </a:cubicBezTo>
                  <a:cubicBezTo>
                    <a:pt x="210" y="139"/>
                    <a:pt x="210" y="139"/>
                    <a:pt x="210" y="139"/>
                  </a:cubicBezTo>
                  <a:cubicBezTo>
                    <a:pt x="210" y="138"/>
                    <a:pt x="210" y="138"/>
                    <a:pt x="210" y="138"/>
                  </a:cubicBezTo>
                  <a:cubicBezTo>
                    <a:pt x="210" y="137"/>
                    <a:pt x="210" y="137"/>
                    <a:pt x="210" y="137"/>
                  </a:cubicBezTo>
                  <a:cubicBezTo>
                    <a:pt x="210" y="137"/>
                    <a:pt x="210" y="137"/>
                    <a:pt x="210" y="137"/>
                  </a:cubicBezTo>
                  <a:cubicBezTo>
                    <a:pt x="210" y="136"/>
                    <a:pt x="210" y="136"/>
                    <a:pt x="210" y="136"/>
                  </a:cubicBezTo>
                  <a:cubicBezTo>
                    <a:pt x="210" y="135"/>
                    <a:pt x="210" y="135"/>
                    <a:pt x="210" y="135"/>
                  </a:cubicBezTo>
                  <a:cubicBezTo>
                    <a:pt x="210" y="134"/>
                    <a:pt x="210" y="134"/>
                    <a:pt x="210" y="134"/>
                  </a:cubicBezTo>
                  <a:cubicBezTo>
                    <a:pt x="209" y="133"/>
                    <a:pt x="209" y="133"/>
                    <a:pt x="209" y="133"/>
                  </a:cubicBezTo>
                  <a:cubicBezTo>
                    <a:pt x="208" y="131"/>
                    <a:pt x="208" y="131"/>
                    <a:pt x="208" y="131"/>
                  </a:cubicBezTo>
                  <a:cubicBezTo>
                    <a:pt x="208" y="131"/>
                    <a:pt x="208" y="131"/>
                    <a:pt x="208" y="131"/>
                  </a:cubicBezTo>
                  <a:cubicBezTo>
                    <a:pt x="208" y="128"/>
                    <a:pt x="208" y="128"/>
                    <a:pt x="208" y="128"/>
                  </a:cubicBezTo>
                  <a:cubicBezTo>
                    <a:pt x="208" y="128"/>
                    <a:pt x="208" y="128"/>
                    <a:pt x="208" y="128"/>
                  </a:cubicBezTo>
                  <a:cubicBezTo>
                    <a:pt x="208" y="127"/>
                    <a:pt x="208" y="127"/>
                    <a:pt x="208" y="127"/>
                  </a:cubicBezTo>
                  <a:cubicBezTo>
                    <a:pt x="208" y="126"/>
                    <a:pt x="208" y="126"/>
                    <a:pt x="208" y="126"/>
                  </a:cubicBezTo>
                  <a:cubicBezTo>
                    <a:pt x="208" y="125"/>
                    <a:pt x="208" y="125"/>
                    <a:pt x="208" y="125"/>
                  </a:cubicBezTo>
                  <a:cubicBezTo>
                    <a:pt x="207" y="125"/>
                    <a:pt x="207" y="125"/>
                    <a:pt x="207" y="125"/>
                  </a:cubicBezTo>
                  <a:cubicBezTo>
                    <a:pt x="206" y="125"/>
                    <a:pt x="206" y="125"/>
                    <a:pt x="206" y="125"/>
                  </a:cubicBezTo>
                  <a:cubicBezTo>
                    <a:pt x="204" y="125"/>
                    <a:pt x="204" y="125"/>
                    <a:pt x="204" y="125"/>
                  </a:cubicBezTo>
                  <a:cubicBezTo>
                    <a:pt x="204" y="125"/>
                    <a:pt x="204" y="125"/>
                    <a:pt x="204" y="125"/>
                  </a:cubicBezTo>
                  <a:cubicBezTo>
                    <a:pt x="202" y="126"/>
                    <a:pt x="202" y="126"/>
                    <a:pt x="202" y="126"/>
                  </a:cubicBezTo>
                  <a:cubicBezTo>
                    <a:pt x="201" y="127"/>
                    <a:pt x="201" y="127"/>
                    <a:pt x="201" y="127"/>
                  </a:cubicBezTo>
                  <a:cubicBezTo>
                    <a:pt x="200" y="128"/>
                    <a:pt x="200" y="128"/>
                    <a:pt x="200" y="128"/>
                  </a:cubicBezTo>
                  <a:cubicBezTo>
                    <a:pt x="199" y="129"/>
                    <a:pt x="199" y="129"/>
                    <a:pt x="199" y="129"/>
                  </a:cubicBezTo>
                  <a:cubicBezTo>
                    <a:pt x="198" y="129"/>
                    <a:pt x="198" y="129"/>
                    <a:pt x="198" y="129"/>
                  </a:cubicBezTo>
                  <a:cubicBezTo>
                    <a:pt x="196" y="129"/>
                    <a:pt x="196" y="129"/>
                    <a:pt x="196" y="129"/>
                  </a:cubicBezTo>
                  <a:cubicBezTo>
                    <a:pt x="196" y="129"/>
                    <a:pt x="196" y="129"/>
                    <a:pt x="196" y="129"/>
                  </a:cubicBezTo>
                  <a:cubicBezTo>
                    <a:pt x="196" y="129"/>
                    <a:pt x="196" y="129"/>
                    <a:pt x="196" y="129"/>
                  </a:cubicBezTo>
                  <a:cubicBezTo>
                    <a:pt x="196" y="128"/>
                    <a:pt x="196" y="128"/>
                    <a:pt x="196" y="128"/>
                  </a:cubicBezTo>
                  <a:cubicBezTo>
                    <a:pt x="196" y="127"/>
                    <a:pt x="196" y="127"/>
                    <a:pt x="196" y="127"/>
                  </a:cubicBezTo>
                  <a:cubicBezTo>
                    <a:pt x="195" y="122"/>
                    <a:pt x="195" y="122"/>
                    <a:pt x="195" y="122"/>
                  </a:cubicBezTo>
                  <a:cubicBezTo>
                    <a:pt x="194" y="120"/>
                    <a:pt x="194" y="120"/>
                    <a:pt x="194" y="120"/>
                  </a:cubicBezTo>
                  <a:cubicBezTo>
                    <a:pt x="194" y="119"/>
                    <a:pt x="194" y="119"/>
                    <a:pt x="194" y="119"/>
                  </a:cubicBezTo>
                  <a:cubicBezTo>
                    <a:pt x="195" y="117"/>
                    <a:pt x="195" y="117"/>
                    <a:pt x="195" y="117"/>
                  </a:cubicBezTo>
                  <a:cubicBezTo>
                    <a:pt x="192" y="117"/>
                    <a:pt x="192" y="117"/>
                    <a:pt x="192" y="117"/>
                  </a:cubicBezTo>
                  <a:cubicBezTo>
                    <a:pt x="191" y="118"/>
                    <a:pt x="191" y="118"/>
                    <a:pt x="191" y="118"/>
                  </a:cubicBezTo>
                  <a:cubicBezTo>
                    <a:pt x="190" y="117"/>
                    <a:pt x="190" y="117"/>
                    <a:pt x="190" y="117"/>
                  </a:cubicBezTo>
                  <a:cubicBezTo>
                    <a:pt x="187" y="117"/>
                    <a:pt x="187" y="117"/>
                    <a:pt x="187" y="117"/>
                  </a:cubicBezTo>
                  <a:cubicBezTo>
                    <a:pt x="238" y="33"/>
                    <a:pt x="238" y="33"/>
                    <a:pt x="238" y="33"/>
                  </a:cubicBezTo>
                  <a:cubicBezTo>
                    <a:pt x="238" y="32"/>
                    <a:pt x="238" y="32"/>
                    <a:pt x="238" y="32"/>
                  </a:cubicBezTo>
                  <a:cubicBezTo>
                    <a:pt x="237" y="32"/>
                    <a:pt x="237" y="32"/>
                    <a:pt x="237" y="32"/>
                  </a:cubicBezTo>
                  <a:cubicBezTo>
                    <a:pt x="236" y="32"/>
                    <a:pt x="236" y="32"/>
                    <a:pt x="236" y="32"/>
                  </a:cubicBezTo>
                  <a:cubicBezTo>
                    <a:pt x="236" y="32"/>
                    <a:pt x="236" y="32"/>
                    <a:pt x="236" y="32"/>
                  </a:cubicBezTo>
                  <a:cubicBezTo>
                    <a:pt x="236" y="30"/>
                    <a:pt x="236" y="30"/>
                    <a:pt x="236" y="30"/>
                  </a:cubicBezTo>
                  <a:cubicBezTo>
                    <a:pt x="235" y="29"/>
                    <a:pt x="235" y="29"/>
                    <a:pt x="235" y="29"/>
                  </a:cubicBezTo>
                  <a:cubicBezTo>
                    <a:pt x="235" y="29"/>
                    <a:pt x="235" y="29"/>
                    <a:pt x="235" y="29"/>
                  </a:cubicBezTo>
                  <a:cubicBezTo>
                    <a:pt x="234" y="28"/>
                    <a:pt x="234" y="28"/>
                    <a:pt x="234" y="28"/>
                  </a:cubicBezTo>
                  <a:cubicBezTo>
                    <a:pt x="234" y="27"/>
                    <a:pt x="234" y="27"/>
                    <a:pt x="234" y="27"/>
                  </a:cubicBezTo>
                  <a:cubicBezTo>
                    <a:pt x="233" y="27"/>
                    <a:pt x="233" y="27"/>
                    <a:pt x="233" y="27"/>
                  </a:cubicBezTo>
                  <a:cubicBezTo>
                    <a:pt x="232" y="27"/>
                    <a:pt x="232" y="27"/>
                    <a:pt x="232" y="27"/>
                  </a:cubicBezTo>
                  <a:cubicBezTo>
                    <a:pt x="232" y="27"/>
                    <a:pt x="232" y="27"/>
                    <a:pt x="232" y="27"/>
                  </a:cubicBezTo>
                  <a:cubicBezTo>
                    <a:pt x="230" y="27"/>
                    <a:pt x="230" y="27"/>
                    <a:pt x="230" y="27"/>
                  </a:cubicBezTo>
                  <a:cubicBezTo>
                    <a:pt x="229" y="27"/>
                    <a:pt x="229" y="27"/>
                    <a:pt x="229" y="27"/>
                  </a:cubicBezTo>
                  <a:cubicBezTo>
                    <a:pt x="229" y="27"/>
                    <a:pt x="229" y="27"/>
                    <a:pt x="229" y="27"/>
                  </a:cubicBezTo>
                  <a:cubicBezTo>
                    <a:pt x="228" y="27"/>
                    <a:pt x="228" y="27"/>
                    <a:pt x="228" y="27"/>
                  </a:cubicBezTo>
                  <a:cubicBezTo>
                    <a:pt x="228" y="27"/>
                    <a:pt x="228" y="27"/>
                    <a:pt x="228" y="27"/>
                  </a:cubicBezTo>
                  <a:cubicBezTo>
                    <a:pt x="228" y="27"/>
                    <a:pt x="228" y="27"/>
                    <a:pt x="228" y="27"/>
                  </a:cubicBezTo>
                  <a:cubicBezTo>
                    <a:pt x="227" y="27"/>
                    <a:pt x="227" y="27"/>
                    <a:pt x="227" y="27"/>
                  </a:cubicBezTo>
                  <a:cubicBezTo>
                    <a:pt x="227" y="26"/>
                    <a:pt x="227" y="26"/>
                    <a:pt x="227" y="26"/>
                  </a:cubicBezTo>
                  <a:cubicBezTo>
                    <a:pt x="227" y="26"/>
                    <a:pt x="227" y="26"/>
                    <a:pt x="227" y="26"/>
                  </a:cubicBezTo>
                  <a:cubicBezTo>
                    <a:pt x="228" y="26"/>
                    <a:pt x="228" y="26"/>
                    <a:pt x="228" y="26"/>
                  </a:cubicBezTo>
                  <a:cubicBezTo>
                    <a:pt x="227" y="26"/>
                    <a:pt x="227" y="26"/>
                    <a:pt x="227" y="26"/>
                  </a:cubicBezTo>
                  <a:cubicBezTo>
                    <a:pt x="226" y="26"/>
                    <a:pt x="226" y="26"/>
                    <a:pt x="226" y="26"/>
                  </a:cubicBezTo>
                  <a:cubicBezTo>
                    <a:pt x="226" y="26"/>
                    <a:pt x="226" y="26"/>
                    <a:pt x="226" y="26"/>
                  </a:cubicBezTo>
                  <a:cubicBezTo>
                    <a:pt x="226" y="25"/>
                    <a:pt x="226" y="25"/>
                    <a:pt x="226" y="25"/>
                  </a:cubicBezTo>
                  <a:cubicBezTo>
                    <a:pt x="226" y="25"/>
                    <a:pt x="226" y="25"/>
                    <a:pt x="226" y="25"/>
                  </a:cubicBezTo>
                  <a:cubicBezTo>
                    <a:pt x="226" y="25"/>
                    <a:pt x="226" y="25"/>
                    <a:pt x="226" y="25"/>
                  </a:cubicBezTo>
                  <a:cubicBezTo>
                    <a:pt x="225" y="25"/>
                    <a:pt x="225" y="25"/>
                    <a:pt x="225" y="25"/>
                  </a:cubicBezTo>
                  <a:cubicBezTo>
                    <a:pt x="225" y="25"/>
                    <a:pt x="225" y="25"/>
                    <a:pt x="225" y="25"/>
                  </a:cubicBezTo>
                  <a:cubicBezTo>
                    <a:pt x="225" y="24"/>
                    <a:pt x="225" y="24"/>
                    <a:pt x="225" y="24"/>
                  </a:cubicBezTo>
                  <a:cubicBezTo>
                    <a:pt x="224" y="24"/>
                    <a:pt x="224" y="24"/>
                    <a:pt x="224" y="24"/>
                  </a:cubicBezTo>
                  <a:cubicBezTo>
                    <a:pt x="223" y="23"/>
                    <a:pt x="223" y="23"/>
                    <a:pt x="223" y="23"/>
                  </a:cubicBezTo>
                  <a:cubicBezTo>
                    <a:pt x="223" y="23"/>
                    <a:pt x="223" y="23"/>
                    <a:pt x="223" y="23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1" y="23"/>
                    <a:pt x="221" y="23"/>
                    <a:pt x="221" y="23"/>
                  </a:cubicBezTo>
                  <a:cubicBezTo>
                    <a:pt x="221" y="23"/>
                    <a:pt x="221" y="23"/>
                    <a:pt x="221" y="23"/>
                  </a:cubicBezTo>
                  <a:cubicBezTo>
                    <a:pt x="221" y="22"/>
                    <a:pt x="221" y="22"/>
                    <a:pt x="221" y="22"/>
                  </a:cubicBezTo>
                  <a:cubicBezTo>
                    <a:pt x="221" y="22"/>
                    <a:pt x="221" y="22"/>
                    <a:pt x="221" y="22"/>
                  </a:cubicBezTo>
                  <a:cubicBezTo>
                    <a:pt x="220" y="23"/>
                    <a:pt x="220" y="23"/>
                    <a:pt x="220" y="23"/>
                  </a:cubicBezTo>
                  <a:cubicBezTo>
                    <a:pt x="220" y="23"/>
                    <a:pt x="220" y="23"/>
                    <a:pt x="220" y="23"/>
                  </a:cubicBezTo>
                  <a:cubicBezTo>
                    <a:pt x="220" y="22"/>
                    <a:pt x="220" y="22"/>
                    <a:pt x="220" y="22"/>
                  </a:cubicBezTo>
                  <a:cubicBezTo>
                    <a:pt x="220" y="22"/>
                    <a:pt x="220" y="22"/>
                    <a:pt x="220" y="22"/>
                  </a:cubicBezTo>
                  <a:cubicBezTo>
                    <a:pt x="220" y="22"/>
                    <a:pt x="220" y="22"/>
                    <a:pt x="220" y="22"/>
                  </a:cubicBezTo>
                  <a:cubicBezTo>
                    <a:pt x="219" y="21"/>
                    <a:pt x="219" y="21"/>
                    <a:pt x="219" y="21"/>
                  </a:cubicBezTo>
                  <a:cubicBezTo>
                    <a:pt x="218" y="21"/>
                    <a:pt x="218" y="21"/>
                    <a:pt x="218" y="21"/>
                  </a:cubicBezTo>
                  <a:cubicBezTo>
                    <a:pt x="219" y="21"/>
                    <a:pt x="219" y="21"/>
                    <a:pt x="219" y="21"/>
                  </a:cubicBezTo>
                  <a:cubicBezTo>
                    <a:pt x="219" y="21"/>
                    <a:pt x="219" y="21"/>
                    <a:pt x="219" y="21"/>
                  </a:cubicBezTo>
                  <a:cubicBezTo>
                    <a:pt x="218" y="20"/>
                    <a:pt x="218" y="20"/>
                    <a:pt x="218" y="20"/>
                  </a:cubicBezTo>
                  <a:cubicBezTo>
                    <a:pt x="217" y="20"/>
                    <a:pt x="217" y="20"/>
                    <a:pt x="217" y="20"/>
                  </a:cubicBezTo>
                  <a:cubicBezTo>
                    <a:pt x="217" y="19"/>
                    <a:pt x="217" y="19"/>
                    <a:pt x="217" y="19"/>
                  </a:cubicBezTo>
                  <a:cubicBezTo>
                    <a:pt x="217" y="19"/>
                    <a:pt x="217" y="19"/>
                    <a:pt x="217" y="19"/>
                  </a:cubicBezTo>
                  <a:cubicBezTo>
                    <a:pt x="217" y="19"/>
                    <a:pt x="217" y="19"/>
                    <a:pt x="217" y="19"/>
                  </a:cubicBezTo>
                  <a:cubicBezTo>
                    <a:pt x="216" y="19"/>
                    <a:pt x="216" y="19"/>
                    <a:pt x="216" y="19"/>
                  </a:cubicBezTo>
                  <a:cubicBezTo>
                    <a:pt x="214" y="21"/>
                    <a:pt x="214" y="21"/>
                    <a:pt x="214" y="21"/>
                  </a:cubicBezTo>
                  <a:cubicBezTo>
                    <a:pt x="213" y="22"/>
                    <a:pt x="213" y="22"/>
                    <a:pt x="213" y="22"/>
                  </a:cubicBezTo>
                  <a:cubicBezTo>
                    <a:pt x="214" y="21"/>
                    <a:pt x="214" y="21"/>
                    <a:pt x="214" y="21"/>
                  </a:cubicBezTo>
                  <a:cubicBezTo>
                    <a:pt x="215" y="19"/>
                    <a:pt x="215" y="19"/>
                    <a:pt x="215" y="19"/>
                  </a:cubicBezTo>
                  <a:cubicBezTo>
                    <a:pt x="216" y="18"/>
                    <a:pt x="216" y="18"/>
                    <a:pt x="216" y="18"/>
                  </a:cubicBezTo>
                  <a:cubicBezTo>
                    <a:pt x="216" y="17"/>
                    <a:pt x="216" y="17"/>
                    <a:pt x="216" y="17"/>
                  </a:cubicBezTo>
                  <a:cubicBezTo>
                    <a:pt x="216" y="17"/>
                    <a:pt x="216" y="17"/>
                    <a:pt x="216" y="17"/>
                  </a:cubicBezTo>
                  <a:cubicBezTo>
                    <a:pt x="215" y="16"/>
                    <a:pt x="215" y="16"/>
                    <a:pt x="215" y="16"/>
                  </a:cubicBezTo>
                  <a:cubicBezTo>
                    <a:pt x="214" y="16"/>
                    <a:pt x="214" y="16"/>
                    <a:pt x="214" y="16"/>
                  </a:cubicBezTo>
                  <a:cubicBezTo>
                    <a:pt x="213" y="17"/>
                    <a:pt x="213" y="17"/>
                    <a:pt x="213" y="17"/>
                  </a:cubicBezTo>
                  <a:cubicBezTo>
                    <a:pt x="212" y="17"/>
                    <a:pt x="212" y="17"/>
                    <a:pt x="212" y="17"/>
                  </a:cubicBezTo>
                  <a:cubicBezTo>
                    <a:pt x="211" y="17"/>
                    <a:pt x="211" y="17"/>
                    <a:pt x="211" y="17"/>
                  </a:cubicBezTo>
                  <a:cubicBezTo>
                    <a:pt x="210" y="17"/>
                    <a:pt x="210" y="17"/>
                    <a:pt x="210" y="17"/>
                  </a:cubicBezTo>
                  <a:cubicBezTo>
                    <a:pt x="209" y="18"/>
                    <a:pt x="209" y="18"/>
                    <a:pt x="209" y="18"/>
                  </a:cubicBezTo>
                  <a:cubicBezTo>
                    <a:pt x="208" y="19"/>
                    <a:pt x="208" y="19"/>
                    <a:pt x="208" y="19"/>
                  </a:cubicBezTo>
                  <a:cubicBezTo>
                    <a:pt x="209" y="18"/>
                    <a:pt x="209" y="18"/>
                    <a:pt x="209" y="18"/>
                  </a:cubicBezTo>
                  <a:cubicBezTo>
                    <a:pt x="209" y="17"/>
                    <a:pt x="209" y="17"/>
                    <a:pt x="209" y="17"/>
                  </a:cubicBezTo>
                  <a:cubicBezTo>
                    <a:pt x="209" y="16"/>
                    <a:pt x="209" y="16"/>
                    <a:pt x="209" y="16"/>
                  </a:cubicBezTo>
                  <a:cubicBezTo>
                    <a:pt x="209" y="15"/>
                    <a:pt x="209" y="15"/>
                    <a:pt x="209" y="15"/>
                  </a:cubicBezTo>
                  <a:cubicBezTo>
                    <a:pt x="207" y="15"/>
                    <a:pt x="207" y="15"/>
                    <a:pt x="207" y="15"/>
                  </a:cubicBezTo>
                  <a:cubicBezTo>
                    <a:pt x="207" y="14"/>
                    <a:pt x="207" y="14"/>
                    <a:pt x="207" y="14"/>
                  </a:cubicBezTo>
                  <a:cubicBezTo>
                    <a:pt x="208" y="14"/>
                    <a:pt x="208" y="14"/>
                    <a:pt x="208" y="14"/>
                  </a:cubicBezTo>
                  <a:cubicBezTo>
                    <a:pt x="209" y="14"/>
                    <a:pt x="209" y="14"/>
                    <a:pt x="209" y="14"/>
                  </a:cubicBezTo>
                  <a:cubicBezTo>
                    <a:pt x="209" y="14"/>
                    <a:pt x="209" y="14"/>
                    <a:pt x="209" y="14"/>
                  </a:cubicBezTo>
                  <a:cubicBezTo>
                    <a:pt x="207" y="13"/>
                    <a:pt x="207" y="13"/>
                    <a:pt x="207" y="13"/>
                  </a:cubicBezTo>
                  <a:cubicBezTo>
                    <a:pt x="207" y="12"/>
                    <a:pt x="207" y="12"/>
                    <a:pt x="207" y="12"/>
                  </a:cubicBezTo>
                  <a:cubicBezTo>
                    <a:pt x="207" y="11"/>
                    <a:pt x="207" y="11"/>
                    <a:pt x="207" y="11"/>
                  </a:cubicBezTo>
                  <a:cubicBezTo>
                    <a:pt x="208" y="11"/>
                    <a:pt x="208" y="11"/>
                    <a:pt x="208" y="11"/>
                  </a:cubicBezTo>
                  <a:cubicBezTo>
                    <a:pt x="209" y="10"/>
                    <a:pt x="209" y="10"/>
                    <a:pt x="209" y="10"/>
                  </a:cubicBezTo>
                  <a:cubicBezTo>
                    <a:pt x="208" y="10"/>
                    <a:pt x="208" y="10"/>
                    <a:pt x="208" y="10"/>
                  </a:cubicBezTo>
                  <a:cubicBezTo>
                    <a:pt x="208" y="9"/>
                    <a:pt x="208" y="9"/>
                    <a:pt x="208" y="9"/>
                  </a:cubicBezTo>
                  <a:cubicBezTo>
                    <a:pt x="207" y="9"/>
                    <a:pt x="207" y="9"/>
                    <a:pt x="207" y="9"/>
                  </a:cubicBezTo>
                  <a:cubicBezTo>
                    <a:pt x="207" y="9"/>
                    <a:pt x="207" y="9"/>
                    <a:pt x="207" y="9"/>
                  </a:cubicBezTo>
                  <a:cubicBezTo>
                    <a:pt x="207" y="9"/>
                    <a:pt x="207" y="9"/>
                    <a:pt x="207" y="9"/>
                  </a:cubicBezTo>
                  <a:cubicBezTo>
                    <a:pt x="206" y="8"/>
                    <a:pt x="206" y="8"/>
                    <a:pt x="206" y="8"/>
                  </a:cubicBezTo>
                  <a:cubicBezTo>
                    <a:pt x="205" y="8"/>
                    <a:pt x="205" y="8"/>
                    <a:pt x="205" y="8"/>
                  </a:cubicBezTo>
                  <a:cubicBezTo>
                    <a:pt x="204" y="8"/>
                    <a:pt x="204" y="8"/>
                    <a:pt x="204" y="8"/>
                  </a:cubicBezTo>
                  <a:cubicBezTo>
                    <a:pt x="204" y="8"/>
                    <a:pt x="204" y="8"/>
                    <a:pt x="204" y="8"/>
                  </a:cubicBezTo>
                  <a:cubicBezTo>
                    <a:pt x="203" y="8"/>
                    <a:pt x="203" y="8"/>
                    <a:pt x="203" y="8"/>
                  </a:cubicBezTo>
                  <a:cubicBezTo>
                    <a:pt x="202" y="8"/>
                    <a:pt x="202" y="8"/>
                    <a:pt x="202" y="8"/>
                  </a:cubicBezTo>
                  <a:cubicBezTo>
                    <a:pt x="202" y="9"/>
                    <a:pt x="202" y="9"/>
                    <a:pt x="202" y="9"/>
                  </a:cubicBezTo>
                  <a:cubicBezTo>
                    <a:pt x="202" y="9"/>
                    <a:pt x="202" y="9"/>
                    <a:pt x="202" y="9"/>
                  </a:cubicBezTo>
                  <a:cubicBezTo>
                    <a:pt x="201" y="8"/>
                    <a:pt x="201" y="8"/>
                    <a:pt x="201" y="8"/>
                  </a:cubicBezTo>
                  <a:cubicBezTo>
                    <a:pt x="201" y="8"/>
                    <a:pt x="201" y="8"/>
                    <a:pt x="201" y="8"/>
                  </a:cubicBezTo>
                  <a:cubicBezTo>
                    <a:pt x="202" y="8"/>
                    <a:pt x="202" y="8"/>
                    <a:pt x="202" y="8"/>
                  </a:cubicBezTo>
                  <a:cubicBezTo>
                    <a:pt x="202" y="7"/>
                    <a:pt x="202" y="7"/>
                    <a:pt x="202" y="7"/>
                  </a:cubicBezTo>
                  <a:cubicBezTo>
                    <a:pt x="202" y="6"/>
                    <a:pt x="202" y="6"/>
                    <a:pt x="202" y="6"/>
                  </a:cubicBezTo>
                  <a:cubicBezTo>
                    <a:pt x="202" y="6"/>
                    <a:pt x="202" y="6"/>
                    <a:pt x="202" y="6"/>
                  </a:cubicBezTo>
                  <a:cubicBezTo>
                    <a:pt x="202" y="5"/>
                    <a:pt x="202" y="5"/>
                    <a:pt x="202" y="5"/>
                  </a:cubicBezTo>
                  <a:cubicBezTo>
                    <a:pt x="203" y="5"/>
                    <a:pt x="203" y="5"/>
                    <a:pt x="203" y="5"/>
                  </a:cubicBezTo>
                  <a:cubicBezTo>
                    <a:pt x="202" y="4"/>
                    <a:pt x="202" y="4"/>
                    <a:pt x="202" y="4"/>
                  </a:cubicBezTo>
                  <a:cubicBezTo>
                    <a:pt x="202" y="4"/>
                    <a:pt x="202" y="4"/>
                    <a:pt x="202" y="4"/>
                  </a:cubicBezTo>
                  <a:cubicBezTo>
                    <a:pt x="201" y="5"/>
                    <a:pt x="201" y="5"/>
                    <a:pt x="201" y="5"/>
                  </a:cubicBezTo>
                  <a:cubicBezTo>
                    <a:pt x="201" y="6"/>
                    <a:pt x="201" y="6"/>
                    <a:pt x="201" y="6"/>
                  </a:cubicBezTo>
                  <a:cubicBezTo>
                    <a:pt x="201" y="6"/>
                    <a:pt x="201" y="6"/>
                    <a:pt x="201" y="6"/>
                  </a:cubicBezTo>
                  <a:cubicBezTo>
                    <a:pt x="200" y="5"/>
                    <a:pt x="200" y="5"/>
                    <a:pt x="200" y="5"/>
                  </a:cubicBezTo>
                  <a:cubicBezTo>
                    <a:pt x="199" y="6"/>
                    <a:pt x="199" y="6"/>
                    <a:pt x="199" y="6"/>
                  </a:cubicBezTo>
                  <a:cubicBezTo>
                    <a:pt x="199" y="6"/>
                    <a:pt x="199" y="6"/>
                    <a:pt x="199" y="6"/>
                  </a:cubicBezTo>
                  <a:cubicBezTo>
                    <a:pt x="199" y="7"/>
                    <a:pt x="199" y="7"/>
                    <a:pt x="199" y="7"/>
                  </a:cubicBezTo>
                  <a:cubicBezTo>
                    <a:pt x="199" y="7"/>
                    <a:pt x="199" y="7"/>
                    <a:pt x="199" y="7"/>
                  </a:cubicBezTo>
                  <a:cubicBezTo>
                    <a:pt x="198" y="8"/>
                    <a:pt x="198" y="8"/>
                    <a:pt x="198" y="8"/>
                  </a:cubicBezTo>
                  <a:cubicBezTo>
                    <a:pt x="198" y="7"/>
                    <a:pt x="198" y="7"/>
                    <a:pt x="198" y="7"/>
                  </a:cubicBezTo>
                  <a:cubicBezTo>
                    <a:pt x="198" y="8"/>
                    <a:pt x="198" y="8"/>
                    <a:pt x="198" y="8"/>
                  </a:cubicBezTo>
                  <a:cubicBezTo>
                    <a:pt x="197" y="9"/>
                    <a:pt x="197" y="9"/>
                    <a:pt x="197" y="9"/>
                  </a:cubicBezTo>
                  <a:cubicBezTo>
                    <a:pt x="197" y="8"/>
                    <a:pt x="197" y="8"/>
                    <a:pt x="197" y="8"/>
                  </a:cubicBezTo>
                  <a:cubicBezTo>
                    <a:pt x="197" y="7"/>
                    <a:pt x="197" y="7"/>
                    <a:pt x="197" y="7"/>
                  </a:cubicBezTo>
                  <a:cubicBezTo>
                    <a:pt x="198" y="7"/>
                    <a:pt x="198" y="7"/>
                    <a:pt x="198" y="7"/>
                  </a:cubicBezTo>
                  <a:cubicBezTo>
                    <a:pt x="197" y="7"/>
                    <a:pt x="197" y="7"/>
                    <a:pt x="197" y="7"/>
                  </a:cubicBezTo>
                  <a:cubicBezTo>
                    <a:pt x="197" y="7"/>
                    <a:pt x="197" y="7"/>
                    <a:pt x="197" y="7"/>
                  </a:cubicBezTo>
                  <a:cubicBezTo>
                    <a:pt x="196" y="8"/>
                    <a:pt x="196" y="8"/>
                    <a:pt x="196" y="8"/>
                  </a:cubicBezTo>
                  <a:cubicBezTo>
                    <a:pt x="196" y="8"/>
                    <a:pt x="196" y="8"/>
                    <a:pt x="196" y="8"/>
                  </a:cubicBezTo>
                  <a:cubicBezTo>
                    <a:pt x="196" y="7"/>
                    <a:pt x="196" y="7"/>
                    <a:pt x="196" y="7"/>
                  </a:cubicBezTo>
                  <a:cubicBezTo>
                    <a:pt x="196" y="6"/>
                    <a:pt x="196" y="6"/>
                    <a:pt x="196" y="6"/>
                  </a:cubicBezTo>
                  <a:cubicBezTo>
                    <a:pt x="195" y="6"/>
                    <a:pt x="195" y="6"/>
                    <a:pt x="195" y="6"/>
                  </a:cubicBezTo>
                  <a:cubicBezTo>
                    <a:pt x="195" y="5"/>
                    <a:pt x="195" y="5"/>
                    <a:pt x="195" y="5"/>
                  </a:cubicBezTo>
                  <a:cubicBezTo>
                    <a:pt x="196" y="5"/>
                    <a:pt x="196" y="5"/>
                    <a:pt x="196" y="5"/>
                  </a:cubicBezTo>
                  <a:cubicBezTo>
                    <a:pt x="197" y="5"/>
                    <a:pt x="197" y="5"/>
                    <a:pt x="197" y="5"/>
                  </a:cubicBezTo>
                  <a:cubicBezTo>
                    <a:pt x="198" y="5"/>
                    <a:pt x="198" y="5"/>
                    <a:pt x="198" y="5"/>
                  </a:cubicBezTo>
                  <a:cubicBezTo>
                    <a:pt x="199" y="5"/>
                    <a:pt x="199" y="5"/>
                    <a:pt x="199" y="5"/>
                  </a:cubicBezTo>
                  <a:cubicBezTo>
                    <a:pt x="200" y="5"/>
                    <a:pt x="200" y="5"/>
                    <a:pt x="200" y="5"/>
                  </a:cubicBezTo>
                  <a:cubicBezTo>
                    <a:pt x="201" y="4"/>
                    <a:pt x="201" y="4"/>
                    <a:pt x="201" y="4"/>
                  </a:cubicBezTo>
                  <a:cubicBezTo>
                    <a:pt x="201" y="3"/>
                    <a:pt x="201" y="3"/>
                    <a:pt x="201" y="3"/>
                  </a:cubicBezTo>
                  <a:cubicBezTo>
                    <a:pt x="201" y="3"/>
                    <a:pt x="201" y="3"/>
                    <a:pt x="201" y="3"/>
                  </a:cubicBezTo>
                  <a:cubicBezTo>
                    <a:pt x="201" y="3"/>
                    <a:pt x="201" y="3"/>
                    <a:pt x="201" y="3"/>
                  </a:cubicBezTo>
                  <a:cubicBezTo>
                    <a:pt x="200" y="2"/>
                    <a:pt x="200" y="2"/>
                    <a:pt x="200" y="2"/>
                  </a:cubicBezTo>
                  <a:cubicBezTo>
                    <a:pt x="200" y="2"/>
                    <a:pt x="200" y="2"/>
                    <a:pt x="200" y="2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199" y="1"/>
                    <a:pt x="199" y="1"/>
                    <a:pt x="199" y="1"/>
                  </a:cubicBezTo>
                  <a:cubicBezTo>
                    <a:pt x="199" y="1"/>
                    <a:pt x="199" y="1"/>
                    <a:pt x="199" y="1"/>
                  </a:cubicBezTo>
                  <a:cubicBezTo>
                    <a:pt x="199" y="1"/>
                    <a:pt x="199" y="1"/>
                    <a:pt x="199" y="1"/>
                  </a:cubicBezTo>
                  <a:cubicBezTo>
                    <a:pt x="199" y="1"/>
                    <a:pt x="199" y="1"/>
                    <a:pt x="199" y="1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199" y="0"/>
                    <a:pt x="199" y="0"/>
                    <a:pt x="199" y="0"/>
                  </a:cubicBezTo>
                  <a:cubicBezTo>
                    <a:pt x="198" y="1"/>
                    <a:pt x="198" y="1"/>
                    <a:pt x="198" y="1"/>
                  </a:cubicBezTo>
                  <a:cubicBezTo>
                    <a:pt x="197" y="1"/>
                    <a:pt x="197" y="1"/>
                    <a:pt x="197" y="1"/>
                  </a:cubicBezTo>
                  <a:cubicBezTo>
                    <a:pt x="196" y="1"/>
                    <a:pt x="196" y="1"/>
                    <a:pt x="196" y="1"/>
                  </a:cubicBezTo>
                  <a:cubicBezTo>
                    <a:pt x="195" y="2"/>
                    <a:pt x="195" y="2"/>
                    <a:pt x="195" y="2"/>
                  </a:cubicBezTo>
                  <a:cubicBezTo>
                    <a:pt x="193" y="3"/>
                    <a:pt x="193" y="3"/>
                    <a:pt x="193" y="3"/>
                  </a:cubicBezTo>
                  <a:cubicBezTo>
                    <a:pt x="192" y="4"/>
                    <a:pt x="192" y="4"/>
                    <a:pt x="192" y="4"/>
                  </a:cubicBezTo>
                  <a:cubicBezTo>
                    <a:pt x="190" y="4"/>
                    <a:pt x="190" y="4"/>
                    <a:pt x="190" y="4"/>
                  </a:cubicBezTo>
                  <a:cubicBezTo>
                    <a:pt x="189" y="3"/>
                    <a:pt x="189" y="3"/>
                    <a:pt x="189" y="3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87" y="2"/>
                    <a:pt x="187" y="2"/>
                    <a:pt x="187" y="2"/>
                  </a:cubicBezTo>
                  <a:cubicBezTo>
                    <a:pt x="186" y="3"/>
                    <a:pt x="186" y="3"/>
                    <a:pt x="186" y="3"/>
                  </a:cubicBezTo>
                  <a:cubicBezTo>
                    <a:pt x="186" y="3"/>
                    <a:pt x="186" y="3"/>
                    <a:pt x="186" y="3"/>
                  </a:cubicBezTo>
                  <a:cubicBezTo>
                    <a:pt x="185" y="3"/>
                    <a:pt x="185" y="3"/>
                    <a:pt x="185" y="3"/>
                  </a:cubicBezTo>
                  <a:cubicBezTo>
                    <a:pt x="185" y="3"/>
                    <a:pt x="185" y="3"/>
                    <a:pt x="185" y="3"/>
                  </a:cubicBezTo>
                  <a:cubicBezTo>
                    <a:pt x="185" y="2"/>
                    <a:pt x="185" y="2"/>
                    <a:pt x="185" y="2"/>
                  </a:cubicBezTo>
                  <a:cubicBezTo>
                    <a:pt x="186" y="2"/>
                    <a:pt x="186" y="2"/>
                    <a:pt x="186" y="2"/>
                  </a:cubicBezTo>
                  <a:cubicBezTo>
                    <a:pt x="186" y="2"/>
                    <a:pt x="186" y="2"/>
                    <a:pt x="186" y="2"/>
                  </a:cubicBezTo>
                  <a:cubicBezTo>
                    <a:pt x="185" y="2"/>
                    <a:pt x="185" y="2"/>
                    <a:pt x="185" y="2"/>
                  </a:cubicBezTo>
                  <a:cubicBezTo>
                    <a:pt x="183" y="3"/>
                    <a:pt x="183" y="3"/>
                    <a:pt x="183" y="3"/>
                  </a:cubicBezTo>
                  <a:cubicBezTo>
                    <a:pt x="182" y="3"/>
                    <a:pt x="182" y="3"/>
                    <a:pt x="182" y="3"/>
                  </a:cubicBezTo>
                  <a:cubicBezTo>
                    <a:pt x="181" y="4"/>
                    <a:pt x="181" y="4"/>
                    <a:pt x="181" y="4"/>
                  </a:cubicBezTo>
                  <a:cubicBezTo>
                    <a:pt x="181" y="5"/>
                    <a:pt x="181" y="5"/>
                    <a:pt x="181" y="5"/>
                  </a:cubicBezTo>
                  <a:cubicBezTo>
                    <a:pt x="182" y="5"/>
                    <a:pt x="182" y="5"/>
                    <a:pt x="182" y="5"/>
                  </a:cubicBezTo>
                  <a:cubicBezTo>
                    <a:pt x="182" y="6"/>
                    <a:pt x="182" y="6"/>
                    <a:pt x="182" y="6"/>
                  </a:cubicBezTo>
                  <a:cubicBezTo>
                    <a:pt x="181" y="6"/>
                    <a:pt x="181" y="6"/>
                    <a:pt x="181" y="6"/>
                  </a:cubicBezTo>
                  <a:cubicBezTo>
                    <a:pt x="180" y="6"/>
                    <a:pt x="180" y="6"/>
                    <a:pt x="180" y="6"/>
                  </a:cubicBezTo>
                  <a:cubicBezTo>
                    <a:pt x="179" y="8"/>
                    <a:pt x="179" y="8"/>
                    <a:pt x="179" y="8"/>
                  </a:cubicBezTo>
                  <a:cubicBezTo>
                    <a:pt x="178" y="10"/>
                    <a:pt x="178" y="10"/>
                    <a:pt x="178" y="10"/>
                  </a:cubicBezTo>
                  <a:cubicBezTo>
                    <a:pt x="178" y="10"/>
                    <a:pt x="178" y="10"/>
                    <a:pt x="178" y="10"/>
                  </a:cubicBezTo>
                  <a:cubicBezTo>
                    <a:pt x="178" y="9"/>
                    <a:pt x="178" y="9"/>
                    <a:pt x="178" y="9"/>
                  </a:cubicBezTo>
                  <a:cubicBezTo>
                    <a:pt x="178" y="8"/>
                    <a:pt x="178" y="8"/>
                    <a:pt x="178" y="8"/>
                  </a:cubicBezTo>
                  <a:cubicBezTo>
                    <a:pt x="179" y="6"/>
                    <a:pt x="179" y="6"/>
                    <a:pt x="179" y="6"/>
                  </a:cubicBezTo>
                  <a:cubicBezTo>
                    <a:pt x="179" y="6"/>
                    <a:pt x="179" y="6"/>
                    <a:pt x="179" y="6"/>
                  </a:cubicBezTo>
                  <a:cubicBezTo>
                    <a:pt x="179" y="6"/>
                    <a:pt x="179" y="6"/>
                    <a:pt x="179" y="6"/>
                  </a:cubicBezTo>
                  <a:cubicBezTo>
                    <a:pt x="177" y="7"/>
                    <a:pt x="177" y="7"/>
                    <a:pt x="177" y="7"/>
                  </a:cubicBezTo>
                  <a:cubicBezTo>
                    <a:pt x="176" y="7"/>
                    <a:pt x="176" y="7"/>
                    <a:pt x="176" y="7"/>
                  </a:cubicBezTo>
                  <a:cubicBezTo>
                    <a:pt x="175" y="6"/>
                    <a:pt x="175" y="6"/>
                    <a:pt x="175" y="6"/>
                  </a:cubicBezTo>
                  <a:cubicBezTo>
                    <a:pt x="174" y="5"/>
                    <a:pt x="174" y="5"/>
                    <a:pt x="174" y="5"/>
                  </a:cubicBezTo>
                  <a:cubicBezTo>
                    <a:pt x="173" y="5"/>
                    <a:pt x="173" y="5"/>
                    <a:pt x="173" y="5"/>
                  </a:cubicBezTo>
                  <a:cubicBezTo>
                    <a:pt x="173" y="5"/>
                    <a:pt x="173" y="5"/>
                    <a:pt x="173" y="5"/>
                  </a:cubicBezTo>
                  <a:cubicBezTo>
                    <a:pt x="173" y="6"/>
                    <a:pt x="173" y="6"/>
                    <a:pt x="173" y="6"/>
                  </a:cubicBezTo>
                  <a:cubicBezTo>
                    <a:pt x="174" y="6"/>
                    <a:pt x="174" y="6"/>
                    <a:pt x="174" y="6"/>
                  </a:cubicBezTo>
                  <a:cubicBezTo>
                    <a:pt x="175" y="7"/>
                    <a:pt x="175" y="7"/>
                    <a:pt x="175" y="7"/>
                  </a:cubicBezTo>
                  <a:cubicBezTo>
                    <a:pt x="174" y="7"/>
                    <a:pt x="174" y="7"/>
                    <a:pt x="174" y="7"/>
                  </a:cubicBezTo>
                  <a:cubicBezTo>
                    <a:pt x="173" y="7"/>
                    <a:pt x="173" y="7"/>
                    <a:pt x="173" y="7"/>
                  </a:cubicBezTo>
                  <a:cubicBezTo>
                    <a:pt x="172" y="6"/>
                    <a:pt x="172" y="6"/>
                    <a:pt x="172" y="6"/>
                  </a:cubicBezTo>
                  <a:cubicBezTo>
                    <a:pt x="170" y="7"/>
                    <a:pt x="170" y="7"/>
                    <a:pt x="170" y="7"/>
                  </a:cubicBezTo>
                  <a:cubicBezTo>
                    <a:pt x="167" y="9"/>
                    <a:pt x="167" y="9"/>
                    <a:pt x="167" y="9"/>
                  </a:cubicBezTo>
                  <a:cubicBezTo>
                    <a:pt x="165" y="10"/>
                    <a:pt x="165" y="10"/>
                    <a:pt x="165" y="10"/>
                  </a:cubicBezTo>
                  <a:cubicBezTo>
                    <a:pt x="163" y="11"/>
                    <a:pt x="163" y="11"/>
                    <a:pt x="163" y="11"/>
                  </a:cubicBezTo>
                  <a:cubicBezTo>
                    <a:pt x="161" y="13"/>
                    <a:pt x="161" y="13"/>
                    <a:pt x="161" y="13"/>
                  </a:cubicBezTo>
                  <a:cubicBezTo>
                    <a:pt x="159" y="14"/>
                    <a:pt x="159" y="14"/>
                    <a:pt x="159" y="14"/>
                  </a:cubicBezTo>
                  <a:cubicBezTo>
                    <a:pt x="158" y="15"/>
                    <a:pt x="158" y="15"/>
                    <a:pt x="158" y="15"/>
                  </a:cubicBezTo>
                  <a:cubicBezTo>
                    <a:pt x="157" y="15"/>
                    <a:pt x="157" y="15"/>
                    <a:pt x="157" y="15"/>
                  </a:cubicBezTo>
                  <a:cubicBezTo>
                    <a:pt x="156" y="16"/>
                    <a:pt x="156" y="16"/>
                    <a:pt x="156" y="16"/>
                  </a:cubicBezTo>
                  <a:cubicBezTo>
                    <a:pt x="155" y="16"/>
                    <a:pt x="155" y="16"/>
                    <a:pt x="155" y="16"/>
                  </a:cubicBezTo>
                  <a:cubicBezTo>
                    <a:pt x="153" y="17"/>
                    <a:pt x="153" y="17"/>
                    <a:pt x="153" y="17"/>
                  </a:cubicBezTo>
                  <a:cubicBezTo>
                    <a:pt x="152" y="17"/>
                    <a:pt x="152" y="17"/>
                    <a:pt x="152" y="17"/>
                  </a:cubicBezTo>
                  <a:cubicBezTo>
                    <a:pt x="151" y="16"/>
                    <a:pt x="151" y="16"/>
                    <a:pt x="151" y="16"/>
                  </a:cubicBezTo>
                  <a:cubicBezTo>
                    <a:pt x="150" y="16"/>
                    <a:pt x="150" y="16"/>
                    <a:pt x="150" y="16"/>
                  </a:cubicBezTo>
                  <a:cubicBezTo>
                    <a:pt x="149" y="15"/>
                    <a:pt x="149" y="15"/>
                    <a:pt x="149" y="15"/>
                  </a:cubicBezTo>
                  <a:cubicBezTo>
                    <a:pt x="148" y="15"/>
                    <a:pt x="148" y="15"/>
                    <a:pt x="148" y="15"/>
                  </a:cubicBezTo>
                  <a:cubicBezTo>
                    <a:pt x="146" y="14"/>
                    <a:pt x="146" y="14"/>
                    <a:pt x="146" y="14"/>
                  </a:cubicBezTo>
                  <a:cubicBezTo>
                    <a:pt x="146" y="15"/>
                    <a:pt x="146" y="15"/>
                    <a:pt x="146" y="15"/>
                  </a:cubicBezTo>
                  <a:cubicBezTo>
                    <a:pt x="145" y="15"/>
                    <a:pt x="145" y="15"/>
                    <a:pt x="145" y="15"/>
                  </a:cubicBezTo>
                  <a:cubicBezTo>
                    <a:pt x="143" y="17"/>
                    <a:pt x="143" y="17"/>
                    <a:pt x="143" y="17"/>
                  </a:cubicBezTo>
                  <a:cubicBezTo>
                    <a:pt x="143" y="18"/>
                    <a:pt x="143" y="18"/>
                    <a:pt x="143" y="18"/>
                  </a:cubicBezTo>
                  <a:cubicBezTo>
                    <a:pt x="142" y="19"/>
                    <a:pt x="142" y="19"/>
                    <a:pt x="142" y="19"/>
                  </a:cubicBezTo>
                  <a:cubicBezTo>
                    <a:pt x="141" y="20"/>
                    <a:pt x="141" y="20"/>
                    <a:pt x="141" y="20"/>
                  </a:cubicBezTo>
                  <a:cubicBezTo>
                    <a:pt x="141" y="20"/>
                    <a:pt x="141" y="20"/>
                    <a:pt x="141" y="20"/>
                  </a:cubicBezTo>
                  <a:cubicBezTo>
                    <a:pt x="140" y="19"/>
                    <a:pt x="140" y="19"/>
                    <a:pt x="140" y="19"/>
                  </a:cubicBezTo>
                  <a:cubicBezTo>
                    <a:pt x="140" y="20"/>
                    <a:pt x="140" y="20"/>
                    <a:pt x="140" y="20"/>
                  </a:cubicBezTo>
                  <a:cubicBezTo>
                    <a:pt x="140" y="21"/>
                    <a:pt x="140" y="21"/>
                    <a:pt x="140" y="21"/>
                  </a:cubicBezTo>
                  <a:cubicBezTo>
                    <a:pt x="142" y="25"/>
                    <a:pt x="142" y="25"/>
                    <a:pt x="142" y="25"/>
                  </a:cubicBezTo>
                  <a:cubicBezTo>
                    <a:pt x="143" y="27"/>
                    <a:pt x="143" y="27"/>
                    <a:pt x="143" y="27"/>
                  </a:cubicBezTo>
                  <a:cubicBezTo>
                    <a:pt x="143" y="30"/>
                    <a:pt x="143" y="30"/>
                    <a:pt x="143" y="30"/>
                  </a:cubicBezTo>
                  <a:cubicBezTo>
                    <a:pt x="143" y="32"/>
                    <a:pt x="143" y="32"/>
                    <a:pt x="143" y="32"/>
                  </a:cubicBezTo>
                  <a:cubicBezTo>
                    <a:pt x="142" y="34"/>
                    <a:pt x="142" y="34"/>
                    <a:pt x="142" y="34"/>
                  </a:cubicBezTo>
                  <a:cubicBezTo>
                    <a:pt x="141" y="35"/>
                    <a:pt x="141" y="35"/>
                    <a:pt x="141" y="35"/>
                  </a:cubicBezTo>
                  <a:cubicBezTo>
                    <a:pt x="141" y="35"/>
                    <a:pt x="141" y="35"/>
                    <a:pt x="141" y="35"/>
                  </a:cubicBezTo>
                  <a:cubicBezTo>
                    <a:pt x="143" y="37"/>
                    <a:pt x="143" y="37"/>
                    <a:pt x="143" y="37"/>
                  </a:cubicBezTo>
                  <a:cubicBezTo>
                    <a:pt x="144" y="37"/>
                    <a:pt x="144" y="37"/>
                    <a:pt x="144" y="37"/>
                  </a:cubicBezTo>
                  <a:cubicBezTo>
                    <a:pt x="144" y="37"/>
                    <a:pt x="144" y="37"/>
                    <a:pt x="144" y="37"/>
                  </a:cubicBezTo>
                  <a:cubicBezTo>
                    <a:pt x="144" y="37"/>
                    <a:pt x="144" y="37"/>
                    <a:pt x="144" y="37"/>
                  </a:cubicBezTo>
                  <a:cubicBezTo>
                    <a:pt x="145" y="37"/>
                    <a:pt x="145" y="37"/>
                    <a:pt x="145" y="37"/>
                  </a:cubicBezTo>
                  <a:cubicBezTo>
                    <a:pt x="145" y="37"/>
                    <a:pt x="145" y="37"/>
                    <a:pt x="145" y="37"/>
                  </a:cubicBezTo>
                  <a:cubicBezTo>
                    <a:pt x="145" y="37"/>
                    <a:pt x="145" y="37"/>
                    <a:pt x="145" y="37"/>
                  </a:cubicBezTo>
                  <a:cubicBezTo>
                    <a:pt x="145" y="38"/>
                    <a:pt x="145" y="38"/>
                    <a:pt x="145" y="38"/>
                  </a:cubicBezTo>
                  <a:cubicBezTo>
                    <a:pt x="147" y="39"/>
                    <a:pt x="147" y="39"/>
                    <a:pt x="147" y="39"/>
                  </a:cubicBezTo>
                  <a:cubicBezTo>
                    <a:pt x="146" y="39"/>
                    <a:pt x="146" y="39"/>
                    <a:pt x="146" y="39"/>
                  </a:cubicBezTo>
                  <a:cubicBezTo>
                    <a:pt x="145" y="39"/>
                    <a:pt x="145" y="39"/>
                    <a:pt x="145" y="39"/>
                  </a:cubicBezTo>
                  <a:cubicBezTo>
                    <a:pt x="145" y="40"/>
                    <a:pt x="145" y="40"/>
                    <a:pt x="145" y="40"/>
                  </a:cubicBezTo>
                  <a:cubicBezTo>
                    <a:pt x="145" y="42"/>
                    <a:pt x="145" y="42"/>
                    <a:pt x="145" y="42"/>
                  </a:cubicBezTo>
                  <a:cubicBezTo>
                    <a:pt x="145" y="43"/>
                    <a:pt x="145" y="43"/>
                    <a:pt x="145" y="43"/>
                  </a:cubicBezTo>
                  <a:cubicBezTo>
                    <a:pt x="146" y="43"/>
                    <a:pt x="146" y="43"/>
                    <a:pt x="146" y="43"/>
                  </a:cubicBezTo>
                  <a:cubicBezTo>
                    <a:pt x="146" y="43"/>
                    <a:pt x="146" y="43"/>
                    <a:pt x="146" y="43"/>
                  </a:cubicBezTo>
                  <a:cubicBezTo>
                    <a:pt x="147" y="42"/>
                    <a:pt x="147" y="42"/>
                    <a:pt x="147" y="42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9" y="43"/>
                    <a:pt x="149" y="43"/>
                    <a:pt x="149" y="43"/>
                  </a:cubicBezTo>
                  <a:cubicBezTo>
                    <a:pt x="151" y="43"/>
                    <a:pt x="151" y="43"/>
                    <a:pt x="151" y="43"/>
                  </a:cubicBezTo>
                  <a:cubicBezTo>
                    <a:pt x="152" y="44"/>
                    <a:pt x="152" y="44"/>
                    <a:pt x="152" y="44"/>
                  </a:cubicBezTo>
                  <a:cubicBezTo>
                    <a:pt x="151" y="44"/>
                    <a:pt x="151" y="44"/>
                    <a:pt x="151" y="44"/>
                  </a:cubicBezTo>
                  <a:cubicBezTo>
                    <a:pt x="151" y="45"/>
                    <a:pt x="151" y="45"/>
                    <a:pt x="151" y="45"/>
                  </a:cubicBezTo>
                  <a:cubicBezTo>
                    <a:pt x="151" y="46"/>
                    <a:pt x="151" y="46"/>
                    <a:pt x="151" y="46"/>
                  </a:cubicBezTo>
                  <a:cubicBezTo>
                    <a:pt x="149" y="46"/>
                    <a:pt x="149" y="46"/>
                    <a:pt x="149" y="46"/>
                  </a:cubicBezTo>
                  <a:cubicBezTo>
                    <a:pt x="149" y="46"/>
                    <a:pt x="149" y="46"/>
                    <a:pt x="149" y="46"/>
                  </a:cubicBezTo>
                  <a:cubicBezTo>
                    <a:pt x="149" y="45"/>
                    <a:pt x="149" y="45"/>
                    <a:pt x="149" y="45"/>
                  </a:cubicBezTo>
                  <a:cubicBezTo>
                    <a:pt x="148" y="46"/>
                    <a:pt x="148" y="46"/>
                    <a:pt x="148" y="46"/>
                  </a:cubicBezTo>
                  <a:cubicBezTo>
                    <a:pt x="147" y="45"/>
                    <a:pt x="147" y="45"/>
                    <a:pt x="147" y="45"/>
                  </a:cubicBezTo>
                  <a:cubicBezTo>
                    <a:pt x="146" y="45"/>
                    <a:pt x="146" y="45"/>
                    <a:pt x="146" y="45"/>
                  </a:cubicBezTo>
                  <a:cubicBezTo>
                    <a:pt x="146" y="44"/>
                    <a:pt x="146" y="44"/>
                    <a:pt x="146" y="44"/>
                  </a:cubicBezTo>
                  <a:cubicBezTo>
                    <a:pt x="145" y="44"/>
                    <a:pt x="145" y="44"/>
                    <a:pt x="145" y="44"/>
                  </a:cubicBezTo>
                  <a:cubicBezTo>
                    <a:pt x="145" y="44"/>
                    <a:pt x="145" y="44"/>
                    <a:pt x="145" y="44"/>
                  </a:cubicBezTo>
                  <a:cubicBezTo>
                    <a:pt x="144" y="43"/>
                    <a:pt x="144" y="43"/>
                    <a:pt x="144" y="43"/>
                  </a:cubicBezTo>
                  <a:cubicBezTo>
                    <a:pt x="144" y="42"/>
                    <a:pt x="144" y="42"/>
                    <a:pt x="144" y="42"/>
                  </a:cubicBezTo>
                  <a:cubicBezTo>
                    <a:pt x="145" y="39"/>
                    <a:pt x="145" y="39"/>
                    <a:pt x="145" y="39"/>
                  </a:cubicBezTo>
                  <a:cubicBezTo>
                    <a:pt x="145" y="39"/>
                    <a:pt x="145" y="39"/>
                    <a:pt x="145" y="39"/>
                  </a:cubicBezTo>
                  <a:cubicBezTo>
                    <a:pt x="144" y="39"/>
                    <a:pt x="144" y="39"/>
                    <a:pt x="144" y="39"/>
                  </a:cubicBezTo>
                  <a:cubicBezTo>
                    <a:pt x="144" y="39"/>
                    <a:pt x="144" y="39"/>
                    <a:pt x="144" y="39"/>
                  </a:cubicBezTo>
                  <a:cubicBezTo>
                    <a:pt x="143" y="42"/>
                    <a:pt x="143" y="42"/>
                    <a:pt x="143" y="42"/>
                  </a:cubicBezTo>
                  <a:cubicBezTo>
                    <a:pt x="143" y="43"/>
                    <a:pt x="143" y="43"/>
                    <a:pt x="143" y="43"/>
                  </a:cubicBezTo>
                  <a:cubicBezTo>
                    <a:pt x="142" y="44"/>
                    <a:pt x="142" y="44"/>
                    <a:pt x="142" y="44"/>
                  </a:cubicBezTo>
                  <a:cubicBezTo>
                    <a:pt x="142" y="45"/>
                    <a:pt x="142" y="45"/>
                    <a:pt x="142" y="45"/>
                  </a:cubicBezTo>
                  <a:cubicBezTo>
                    <a:pt x="143" y="44"/>
                    <a:pt x="143" y="44"/>
                    <a:pt x="143" y="44"/>
                  </a:cubicBezTo>
                  <a:cubicBezTo>
                    <a:pt x="143" y="44"/>
                    <a:pt x="143" y="44"/>
                    <a:pt x="143" y="44"/>
                  </a:cubicBezTo>
                  <a:cubicBezTo>
                    <a:pt x="144" y="44"/>
                    <a:pt x="144" y="44"/>
                    <a:pt x="144" y="44"/>
                  </a:cubicBezTo>
                  <a:cubicBezTo>
                    <a:pt x="145" y="44"/>
                    <a:pt x="145" y="44"/>
                    <a:pt x="145" y="44"/>
                  </a:cubicBezTo>
                  <a:cubicBezTo>
                    <a:pt x="145" y="45"/>
                    <a:pt x="145" y="45"/>
                    <a:pt x="145" y="45"/>
                  </a:cubicBezTo>
                  <a:cubicBezTo>
                    <a:pt x="145" y="46"/>
                    <a:pt x="145" y="46"/>
                    <a:pt x="145" y="46"/>
                  </a:cubicBezTo>
                  <a:cubicBezTo>
                    <a:pt x="144" y="47"/>
                    <a:pt x="144" y="47"/>
                    <a:pt x="144" y="47"/>
                  </a:cubicBezTo>
                  <a:cubicBezTo>
                    <a:pt x="143" y="48"/>
                    <a:pt x="143" y="48"/>
                    <a:pt x="143" y="48"/>
                  </a:cubicBezTo>
                  <a:cubicBezTo>
                    <a:pt x="144" y="46"/>
                    <a:pt x="144" y="46"/>
                    <a:pt x="144" y="46"/>
                  </a:cubicBezTo>
                  <a:cubicBezTo>
                    <a:pt x="144" y="46"/>
                    <a:pt x="144" y="46"/>
                    <a:pt x="144" y="46"/>
                  </a:cubicBezTo>
                  <a:cubicBezTo>
                    <a:pt x="144" y="46"/>
                    <a:pt x="144" y="46"/>
                    <a:pt x="144" y="46"/>
                  </a:cubicBezTo>
                  <a:cubicBezTo>
                    <a:pt x="143" y="45"/>
                    <a:pt x="143" y="45"/>
                    <a:pt x="143" y="45"/>
                  </a:cubicBezTo>
                  <a:cubicBezTo>
                    <a:pt x="143" y="46"/>
                    <a:pt x="143" y="46"/>
                    <a:pt x="143" y="46"/>
                  </a:cubicBezTo>
                  <a:cubicBezTo>
                    <a:pt x="141" y="47"/>
                    <a:pt x="141" y="47"/>
                    <a:pt x="141" y="47"/>
                  </a:cubicBezTo>
                  <a:cubicBezTo>
                    <a:pt x="141" y="48"/>
                    <a:pt x="141" y="48"/>
                    <a:pt x="141" y="48"/>
                  </a:cubicBezTo>
                  <a:cubicBezTo>
                    <a:pt x="141" y="48"/>
                    <a:pt x="141" y="48"/>
                    <a:pt x="141" y="48"/>
                  </a:cubicBezTo>
                  <a:cubicBezTo>
                    <a:pt x="140" y="48"/>
                    <a:pt x="140" y="48"/>
                    <a:pt x="140" y="48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39" y="47"/>
                    <a:pt x="139" y="47"/>
                    <a:pt x="139" y="47"/>
                  </a:cubicBezTo>
                  <a:cubicBezTo>
                    <a:pt x="138" y="47"/>
                    <a:pt x="138" y="47"/>
                    <a:pt x="138" y="47"/>
                  </a:cubicBezTo>
                  <a:cubicBezTo>
                    <a:pt x="137" y="47"/>
                    <a:pt x="137" y="47"/>
                    <a:pt x="137" y="47"/>
                  </a:cubicBezTo>
                  <a:cubicBezTo>
                    <a:pt x="137" y="46"/>
                    <a:pt x="137" y="46"/>
                    <a:pt x="137" y="46"/>
                  </a:cubicBezTo>
                  <a:cubicBezTo>
                    <a:pt x="137" y="46"/>
                    <a:pt x="137" y="46"/>
                    <a:pt x="137" y="46"/>
                  </a:cubicBezTo>
                  <a:cubicBezTo>
                    <a:pt x="136" y="46"/>
                    <a:pt x="136" y="46"/>
                    <a:pt x="136" y="46"/>
                  </a:cubicBezTo>
                  <a:cubicBezTo>
                    <a:pt x="136" y="46"/>
                    <a:pt x="136" y="46"/>
                    <a:pt x="136" y="46"/>
                  </a:cubicBezTo>
                  <a:cubicBezTo>
                    <a:pt x="135" y="46"/>
                    <a:pt x="135" y="46"/>
                    <a:pt x="135" y="46"/>
                  </a:cubicBezTo>
                  <a:cubicBezTo>
                    <a:pt x="135" y="45"/>
                    <a:pt x="135" y="45"/>
                    <a:pt x="135" y="45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34" y="45"/>
                    <a:pt x="134" y="45"/>
                    <a:pt x="134" y="45"/>
                  </a:cubicBezTo>
                  <a:cubicBezTo>
                    <a:pt x="134" y="45"/>
                    <a:pt x="134" y="45"/>
                    <a:pt x="134" y="45"/>
                  </a:cubicBezTo>
                  <a:cubicBezTo>
                    <a:pt x="133" y="44"/>
                    <a:pt x="133" y="44"/>
                    <a:pt x="133" y="44"/>
                  </a:cubicBezTo>
                  <a:cubicBezTo>
                    <a:pt x="133" y="43"/>
                    <a:pt x="133" y="43"/>
                    <a:pt x="133" y="43"/>
                  </a:cubicBezTo>
                  <a:cubicBezTo>
                    <a:pt x="134" y="43"/>
                    <a:pt x="134" y="43"/>
                    <a:pt x="134" y="43"/>
                  </a:cubicBezTo>
                  <a:cubicBezTo>
                    <a:pt x="135" y="42"/>
                    <a:pt x="135" y="42"/>
                    <a:pt x="135" y="42"/>
                  </a:cubicBezTo>
                  <a:cubicBezTo>
                    <a:pt x="136" y="42"/>
                    <a:pt x="136" y="42"/>
                    <a:pt x="136" y="42"/>
                  </a:cubicBezTo>
                  <a:cubicBezTo>
                    <a:pt x="136" y="41"/>
                    <a:pt x="136" y="41"/>
                    <a:pt x="136" y="41"/>
                  </a:cubicBezTo>
                  <a:cubicBezTo>
                    <a:pt x="136" y="41"/>
                    <a:pt x="136" y="41"/>
                    <a:pt x="136" y="41"/>
                  </a:cubicBezTo>
                  <a:cubicBezTo>
                    <a:pt x="135" y="40"/>
                    <a:pt x="135" y="40"/>
                    <a:pt x="135" y="40"/>
                  </a:cubicBezTo>
                  <a:cubicBezTo>
                    <a:pt x="134" y="39"/>
                    <a:pt x="134" y="39"/>
                    <a:pt x="134" y="39"/>
                  </a:cubicBezTo>
                  <a:cubicBezTo>
                    <a:pt x="133" y="39"/>
                    <a:pt x="133" y="39"/>
                    <a:pt x="133" y="39"/>
                  </a:cubicBezTo>
                  <a:cubicBezTo>
                    <a:pt x="132" y="40"/>
                    <a:pt x="132" y="40"/>
                    <a:pt x="132" y="40"/>
                  </a:cubicBezTo>
                  <a:cubicBezTo>
                    <a:pt x="131" y="40"/>
                    <a:pt x="131" y="40"/>
                    <a:pt x="131" y="40"/>
                  </a:cubicBezTo>
                  <a:cubicBezTo>
                    <a:pt x="131" y="40"/>
                    <a:pt x="131" y="40"/>
                    <a:pt x="131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27" y="41"/>
                    <a:pt x="127" y="41"/>
                    <a:pt x="127" y="41"/>
                  </a:cubicBezTo>
                  <a:cubicBezTo>
                    <a:pt x="127" y="41"/>
                    <a:pt x="127" y="41"/>
                    <a:pt x="127" y="41"/>
                  </a:cubicBezTo>
                  <a:cubicBezTo>
                    <a:pt x="127" y="42"/>
                    <a:pt x="127" y="42"/>
                    <a:pt x="127" y="42"/>
                  </a:cubicBezTo>
                  <a:cubicBezTo>
                    <a:pt x="128" y="42"/>
                    <a:pt x="128" y="42"/>
                    <a:pt x="128" y="42"/>
                  </a:cubicBezTo>
                  <a:cubicBezTo>
                    <a:pt x="128" y="43"/>
                    <a:pt x="128" y="43"/>
                    <a:pt x="128" y="43"/>
                  </a:cubicBezTo>
                  <a:cubicBezTo>
                    <a:pt x="127" y="42"/>
                    <a:pt x="127" y="42"/>
                    <a:pt x="127" y="42"/>
                  </a:cubicBezTo>
                  <a:cubicBezTo>
                    <a:pt x="127" y="42"/>
                    <a:pt x="127" y="42"/>
                    <a:pt x="127" y="42"/>
                  </a:cubicBezTo>
                  <a:cubicBezTo>
                    <a:pt x="126" y="42"/>
                    <a:pt x="126" y="42"/>
                    <a:pt x="126" y="42"/>
                  </a:cubicBezTo>
                  <a:cubicBezTo>
                    <a:pt x="125" y="42"/>
                    <a:pt x="125" y="42"/>
                    <a:pt x="125" y="42"/>
                  </a:cubicBezTo>
                  <a:cubicBezTo>
                    <a:pt x="124" y="42"/>
                    <a:pt x="124" y="42"/>
                    <a:pt x="124" y="42"/>
                  </a:cubicBezTo>
                  <a:cubicBezTo>
                    <a:pt x="122" y="42"/>
                    <a:pt x="122" y="42"/>
                    <a:pt x="122" y="42"/>
                  </a:cubicBezTo>
                  <a:cubicBezTo>
                    <a:pt x="122" y="42"/>
                    <a:pt x="122" y="42"/>
                    <a:pt x="122" y="42"/>
                  </a:cubicBezTo>
                  <a:cubicBezTo>
                    <a:pt x="122" y="43"/>
                    <a:pt x="122" y="43"/>
                    <a:pt x="122" y="43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0" y="42"/>
                    <a:pt x="120" y="42"/>
                    <a:pt x="120" y="42"/>
                  </a:cubicBezTo>
                  <a:cubicBezTo>
                    <a:pt x="120" y="42"/>
                    <a:pt x="120" y="42"/>
                    <a:pt x="120" y="42"/>
                  </a:cubicBezTo>
                  <a:cubicBezTo>
                    <a:pt x="119" y="43"/>
                    <a:pt x="119" y="43"/>
                    <a:pt x="119" y="43"/>
                  </a:cubicBezTo>
                  <a:cubicBezTo>
                    <a:pt x="119" y="44"/>
                    <a:pt x="119" y="44"/>
                    <a:pt x="119" y="44"/>
                  </a:cubicBezTo>
                  <a:cubicBezTo>
                    <a:pt x="118" y="44"/>
                    <a:pt x="118" y="44"/>
                    <a:pt x="118" y="44"/>
                  </a:cubicBezTo>
                  <a:cubicBezTo>
                    <a:pt x="117" y="44"/>
                    <a:pt x="117" y="44"/>
                    <a:pt x="117" y="44"/>
                  </a:cubicBezTo>
                  <a:cubicBezTo>
                    <a:pt x="116" y="45"/>
                    <a:pt x="116" y="45"/>
                    <a:pt x="116" y="45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5" y="44"/>
                    <a:pt x="115" y="44"/>
                    <a:pt x="115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5" y="47"/>
                    <a:pt x="115" y="47"/>
                    <a:pt x="115" y="47"/>
                  </a:cubicBezTo>
                  <a:cubicBezTo>
                    <a:pt x="116" y="49"/>
                    <a:pt x="116" y="49"/>
                    <a:pt x="116" y="49"/>
                  </a:cubicBezTo>
                  <a:cubicBezTo>
                    <a:pt x="118" y="49"/>
                    <a:pt x="118" y="49"/>
                    <a:pt x="118" y="49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0" y="51"/>
                    <a:pt x="120" y="51"/>
                    <a:pt x="120" y="51"/>
                  </a:cubicBezTo>
                  <a:cubicBezTo>
                    <a:pt x="120" y="52"/>
                    <a:pt x="120" y="52"/>
                    <a:pt x="120" y="52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2" y="52"/>
                    <a:pt x="122" y="52"/>
                    <a:pt x="122" y="52"/>
                  </a:cubicBezTo>
                  <a:cubicBezTo>
                    <a:pt x="122" y="52"/>
                    <a:pt x="122" y="52"/>
                    <a:pt x="122" y="52"/>
                  </a:cubicBezTo>
                  <a:cubicBezTo>
                    <a:pt x="120" y="52"/>
                    <a:pt x="120" y="52"/>
                    <a:pt x="120" y="52"/>
                  </a:cubicBezTo>
                  <a:cubicBezTo>
                    <a:pt x="120" y="52"/>
                    <a:pt x="120" y="52"/>
                    <a:pt x="120" y="52"/>
                  </a:cubicBezTo>
                  <a:cubicBezTo>
                    <a:pt x="119" y="51"/>
                    <a:pt x="119" y="51"/>
                    <a:pt x="119" y="51"/>
                  </a:cubicBezTo>
                  <a:cubicBezTo>
                    <a:pt x="118" y="51"/>
                    <a:pt x="118" y="51"/>
                    <a:pt x="118" y="51"/>
                  </a:cubicBezTo>
                  <a:cubicBezTo>
                    <a:pt x="118" y="51"/>
                    <a:pt x="118" y="51"/>
                    <a:pt x="118" y="51"/>
                  </a:cubicBezTo>
                  <a:cubicBezTo>
                    <a:pt x="117" y="52"/>
                    <a:pt x="117" y="52"/>
                    <a:pt x="117" y="52"/>
                  </a:cubicBezTo>
                  <a:cubicBezTo>
                    <a:pt x="116" y="52"/>
                    <a:pt x="116" y="52"/>
                    <a:pt x="116" y="52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5" y="51"/>
                    <a:pt x="115" y="51"/>
                    <a:pt x="115" y="51"/>
                  </a:cubicBezTo>
                  <a:cubicBezTo>
                    <a:pt x="115" y="52"/>
                    <a:pt x="115" y="52"/>
                    <a:pt x="115" y="52"/>
                  </a:cubicBezTo>
                  <a:cubicBezTo>
                    <a:pt x="116" y="53"/>
                    <a:pt x="116" y="53"/>
                    <a:pt x="116" y="53"/>
                  </a:cubicBezTo>
                  <a:cubicBezTo>
                    <a:pt x="116" y="53"/>
                    <a:pt x="116" y="53"/>
                    <a:pt x="116" y="53"/>
                  </a:cubicBezTo>
                  <a:cubicBezTo>
                    <a:pt x="115" y="54"/>
                    <a:pt x="115" y="54"/>
                    <a:pt x="115" y="54"/>
                  </a:cubicBezTo>
                  <a:cubicBezTo>
                    <a:pt x="114" y="55"/>
                    <a:pt x="114" y="55"/>
                    <a:pt x="114" y="55"/>
                  </a:cubicBezTo>
                  <a:cubicBezTo>
                    <a:pt x="114" y="56"/>
                    <a:pt x="114" y="56"/>
                    <a:pt x="114" y="56"/>
                  </a:cubicBezTo>
                  <a:cubicBezTo>
                    <a:pt x="114" y="57"/>
                    <a:pt x="114" y="57"/>
                    <a:pt x="114" y="57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7" y="59"/>
                    <a:pt x="117" y="59"/>
                    <a:pt x="117" y="59"/>
                  </a:cubicBezTo>
                  <a:cubicBezTo>
                    <a:pt x="118" y="60"/>
                    <a:pt x="118" y="60"/>
                    <a:pt x="118" y="60"/>
                  </a:cubicBezTo>
                  <a:cubicBezTo>
                    <a:pt x="118" y="60"/>
                    <a:pt x="118" y="60"/>
                    <a:pt x="118" y="60"/>
                  </a:cubicBezTo>
                  <a:cubicBezTo>
                    <a:pt x="120" y="59"/>
                    <a:pt x="120" y="59"/>
                    <a:pt x="120" y="59"/>
                  </a:cubicBezTo>
                  <a:cubicBezTo>
                    <a:pt x="121" y="59"/>
                    <a:pt x="121" y="59"/>
                    <a:pt x="121" y="59"/>
                  </a:cubicBezTo>
                  <a:cubicBezTo>
                    <a:pt x="122" y="60"/>
                    <a:pt x="122" y="60"/>
                    <a:pt x="122" y="60"/>
                  </a:cubicBezTo>
                  <a:cubicBezTo>
                    <a:pt x="124" y="60"/>
                    <a:pt x="124" y="60"/>
                    <a:pt x="124" y="60"/>
                  </a:cubicBezTo>
                  <a:cubicBezTo>
                    <a:pt x="124" y="60"/>
                    <a:pt x="124" y="60"/>
                    <a:pt x="124" y="60"/>
                  </a:cubicBezTo>
                  <a:cubicBezTo>
                    <a:pt x="125" y="61"/>
                    <a:pt x="125" y="61"/>
                    <a:pt x="125" y="61"/>
                  </a:cubicBezTo>
                  <a:cubicBezTo>
                    <a:pt x="125" y="61"/>
                    <a:pt x="125" y="61"/>
                    <a:pt x="125" y="61"/>
                  </a:cubicBezTo>
                  <a:cubicBezTo>
                    <a:pt x="126" y="61"/>
                    <a:pt x="126" y="61"/>
                    <a:pt x="126" y="61"/>
                  </a:cubicBezTo>
                  <a:cubicBezTo>
                    <a:pt x="126" y="60"/>
                    <a:pt x="126" y="60"/>
                    <a:pt x="126" y="60"/>
                  </a:cubicBezTo>
                  <a:cubicBezTo>
                    <a:pt x="126" y="60"/>
                    <a:pt x="126" y="60"/>
                    <a:pt x="126" y="60"/>
                  </a:cubicBezTo>
                  <a:cubicBezTo>
                    <a:pt x="127" y="60"/>
                    <a:pt x="127" y="60"/>
                    <a:pt x="127" y="60"/>
                  </a:cubicBezTo>
                  <a:cubicBezTo>
                    <a:pt x="127" y="60"/>
                    <a:pt x="127" y="60"/>
                    <a:pt x="127" y="60"/>
                  </a:cubicBezTo>
                  <a:cubicBezTo>
                    <a:pt x="126" y="61"/>
                    <a:pt x="126" y="61"/>
                    <a:pt x="126" y="61"/>
                  </a:cubicBezTo>
                  <a:cubicBezTo>
                    <a:pt x="126" y="62"/>
                    <a:pt x="126" y="62"/>
                    <a:pt x="126" y="62"/>
                  </a:cubicBezTo>
                  <a:cubicBezTo>
                    <a:pt x="126" y="62"/>
                    <a:pt x="126" y="62"/>
                    <a:pt x="126" y="62"/>
                  </a:cubicBezTo>
                  <a:cubicBezTo>
                    <a:pt x="127" y="61"/>
                    <a:pt x="127" y="61"/>
                    <a:pt x="127" y="61"/>
                  </a:cubicBezTo>
                  <a:cubicBezTo>
                    <a:pt x="128" y="61"/>
                    <a:pt x="128" y="61"/>
                    <a:pt x="128" y="61"/>
                  </a:cubicBezTo>
                  <a:cubicBezTo>
                    <a:pt x="129" y="60"/>
                    <a:pt x="129" y="60"/>
                    <a:pt x="129" y="60"/>
                  </a:cubicBezTo>
                  <a:cubicBezTo>
                    <a:pt x="131" y="59"/>
                    <a:pt x="131" y="59"/>
                    <a:pt x="131" y="59"/>
                  </a:cubicBezTo>
                  <a:cubicBezTo>
                    <a:pt x="132" y="59"/>
                    <a:pt x="132" y="59"/>
                    <a:pt x="132" y="59"/>
                  </a:cubicBezTo>
                  <a:cubicBezTo>
                    <a:pt x="133" y="59"/>
                    <a:pt x="133" y="59"/>
                    <a:pt x="133" y="59"/>
                  </a:cubicBezTo>
                  <a:cubicBezTo>
                    <a:pt x="133" y="59"/>
                    <a:pt x="133" y="59"/>
                    <a:pt x="133" y="59"/>
                  </a:cubicBezTo>
                  <a:cubicBezTo>
                    <a:pt x="133" y="59"/>
                    <a:pt x="133" y="59"/>
                    <a:pt x="133" y="59"/>
                  </a:cubicBezTo>
                  <a:cubicBezTo>
                    <a:pt x="134" y="59"/>
                    <a:pt x="134" y="59"/>
                    <a:pt x="134" y="59"/>
                  </a:cubicBezTo>
                  <a:cubicBezTo>
                    <a:pt x="135" y="58"/>
                    <a:pt x="135" y="58"/>
                    <a:pt x="135" y="58"/>
                  </a:cubicBezTo>
                  <a:cubicBezTo>
                    <a:pt x="137" y="58"/>
                    <a:pt x="137" y="58"/>
                    <a:pt x="137" y="58"/>
                  </a:cubicBezTo>
                  <a:cubicBezTo>
                    <a:pt x="137" y="58"/>
                    <a:pt x="137" y="58"/>
                    <a:pt x="137" y="58"/>
                  </a:cubicBezTo>
                  <a:cubicBezTo>
                    <a:pt x="137" y="59"/>
                    <a:pt x="137" y="59"/>
                    <a:pt x="137" y="59"/>
                  </a:cubicBezTo>
                  <a:cubicBezTo>
                    <a:pt x="136" y="59"/>
                    <a:pt x="136" y="59"/>
                    <a:pt x="136" y="59"/>
                  </a:cubicBezTo>
                  <a:cubicBezTo>
                    <a:pt x="136" y="60"/>
                    <a:pt x="136" y="60"/>
                    <a:pt x="136" y="60"/>
                  </a:cubicBezTo>
                  <a:cubicBezTo>
                    <a:pt x="136" y="60"/>
                    <a:pt x="136" y="60"/>
                    <a:pt x="136" y="60"/>
                  </a:cubicBezTo>
                  <a:cubicBezTo>
                    <a:pt x="135" y="61"/>
                    <a:pt x="135" y="61"/>
                    <a:pt x="135" y="61"/>
                  </a:cubicBezTo>
                  <a:cubicBezTo>
                    <a:pt x="134" y="61"/>
                    <a:pt x="134" y="61"/>
                    <a:pt x="134" y="61"/>
                  </a:cubicBezTo>
                  <a:cubicBezTo>
                    <a:pt x="134" y="61"/>
                    <a:pt x="134" y="61"/>
                    <a:pt x="134" y="61"/>
                  </a:cubicBezTo>
                  <a:cubicBezTo>
                    <a:pt x="133" y="61"/>
                    <a:pt x="133" y="61"/>
                    <a:pt x="133" y="61"/>
                  </a:cubicBezTo>
                  <a:cubicBezTo>
                    <a:pt x="132" y="62"/>
                    <a:pt x="132" y="62"/>
                    <a:pt x="132" y="62"/>
                  </a:cubicBezTo>
                  <a:cubicBezTo>
                    <a:pt x="132" y="62"/>
                    <a:pt x="132" y="62"/>
                    <a:pt x="132" y="62"/>
                  </a:cubicBezTo>
                  <a:cubicBezTo>
                    <a:pt x="133" y="62"/>
                    <a:pt x="133" y="62"/>
                    <a:pt x="133" y="62"/>
                  </a:cubicBezTo>
                  <a:cubicBezTo>
                    <a:pt x="133" y="63"/>
                    <a:pt x="133" y="63"/>
                    <a:pt x="133" y="63"/>
                  </a:cubicBezTo>
                  <a:cubicBezTo>
                    <a:pt x="133" y="64"/>
                    <a:pt x="133" y="64"/>
                    <a:pt x="133" y="64"/>
                  </a:cubicBezTo>
                  <a:cubicBezTo>
                    <a:pt x="132" y="65"/>
                    <a:pt x="132" y="65"/>
                    <a:pt x="132" y="65"/>
                  </a:cubicBezTo>
                  <a:cubicBezTo>
                    <a:pt x="132" y="66"/>
                    <a:pt x="132" y="66"/>
                    <a:pt x="132" y="66"/>
                  </a:cubicBezTo>
                  <a:cubicBezTo>
                    <a:pt x="131" y="67"/>
                    <a:pt x="131" y="67"/>
                    <a:pt x="131" y="67"/>
                  </a:cubicBezTo>
                  <a:cubicBezTo>
                    <a:pt x="131" y="67"/>
                    <a:pt x="131" y="67"/>
                    <a:pt x="131" y="67"/>
                  </a:cubicBezTo>
                  <a:cubicBezTo>
                    <a:pt x="131" y="67"/>
                    <a:pt x="131" y="67"/>
                    <a:pt x="131" y="67"/>
                  </a:cubicBezTo>
                  <a:cubicBezTo>
                    <a:pt x="131" y="68"/>
                    <a:pt x="131" y="68"/>
                    <a:pt x="131" y="68"/>
                  </a:cubicBezTo>
                  <a:cubicBezTo>
                    <a:pt x="131" y="69"/>
                    <a:pt x="131" y="69"/>
                    <a:pt x="131" y="69"/>
                  </a:cubicBezTo>
                  <a:cubicBezTo>
                    <a:pt x="130" y="70"/>
                    <a:pt x="130" y="70"/>
                    <a:pt x="130" y="70"/>
                  </a:cubicBezTo>
                  <a:cubicBezTo>
                    <a:pt x="130" y="70"/>
                    <a:pt x="130" y="70"/>
                    <a:pt x="130" y="70"/>
                  </a:cubicBezTo>
                  <a:cubicBezTo>
                    <a:pt x="129" y="70"/>
                    <a:pt x="129" y="70"/>
                    <a:pt x="129" y="70"/>
                  </a:cubicBezTo>
                  <a:cubicBezTo>
                    <a:pt x="128" y="71"/>
                    <a:pt x="128" y="71"/>
                    <a:pt x="128" y="71"/>
                  </a:cubicBezTo>
                  <a:cubicBezTo>
                    <a:pt x="127" y="71"/>
                    <a:pt x="127" y="71"/>
                    <a:pt x="127" y="71"/>
                  </a:cubicBezTo>
                  <a:cubicBezTo>
                    <a:pt x="127" y="71"/>
                    <a:pt x="127" y="71"/>
                    <a:pt x="127" y="71"/>
                  </a:cubicBezTo>
                  <a:cubicBezTo>
                    <a:pt x="126" y="71"/>
                    <a:pt x="126" y="71"/>
                    <a:pt x="126" y="71"/>
                  </a:cubicBezTo>
                  <a:cubicBezTo>
                    <a:pt x="124" y="71"/>
                    <a:pt x="124" y="71"/>
                    <a:pt x="124" y="71"/>
                  </a:cubicBezTo>
                  <a:cubicBezTo>
                    <a:pt x="124" y="71"/>
                    <a:pt x="124" y="71"/>
                    <a:pt x="124" y="71"/>
                  </a:cubicBezTo>
                  <a:cubicBezTo>
                    <a:pt x="124" y="70"/>
                    <a:pt x="124" y="70"/>
                    <a:pt x="124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2" y="71"/>
                    <a:pt x="122" y="71"/>
                    <a:pt x="122" y="71"/>
                  </a:cubicBezTo>
                  <a:cubicBezTo>
                    <a:pt x="121" y="71"/>
                    <a:pt x="121" y="71"/>
                    <a:pt x="121" y="71"/>
                  </a:cubicBezTo>
                  <a:cubicBezTo>
                    <a:pt x="120" y="72"/>
                    <a:pt x="120" y="72"/>
                    <a:pt x="120" y="72"/>
                  </a:cubicBezTo>
                  <a:cubicBezTo>
                    <a:pt x="118" y="73"/>
                    <a:pt x="118" y="73"/>
                    <a:pt x="118" y="73"/>
                  </a:cubicBezTo>
                  <a:cubicBezTo>
                    <a:pt x="118" y="73"/>
                    <a:pt x="118" y="73"/>
                    <a:pt x="118" y="73"/>
                  </a:cubicBezTo>
                  <a:cubicBezTo>
                    <a:pt x="117" y="73"/>
                    <a:pt x="117" y="73"/>
                    <a:pt x="117" y="73"/>
                  </a:cubicBezTo>
                  <a:cubicBezTo>
                    <a:pt x="116" y="73"/>
                    <a:pt x="116" y="73"/>
                    <a:pt x="116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4" y="74"/>
                    <a:pt x="114" y="74"/>
                    <a:pt x="114" y="74"/>
                  </a:cubicBezTo>
                  <a:cubicBezTo>
                    <a:pt x="113" y="74"/>
                    <a:pt x="113" y="74"/>
                    <a:pt x="113" y="74"/>
                  </a:cubicBezTo>
                  <a:cubicBezTo>
                    <a:pt x="112" y="74"/>
                    <a:pt x="112" y="74"/>
                    <a:pt x="112" y="74"/>
                  </a:cubicBezTo>
                  <a:cubicBezTo>
                    <a:pt x="112" y="75"/>
                    <a:pt x="112" y="75"/>
                    <a:pt x="112" y="75"/>
                  </a:cubicBezTo>
                  <a:cubicBezTo>
                    <a:pt x="112" y="77"/>
                    <a:pt x="112" y="77"/>
                    <a:pt x="112" y="77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0" y="76"/>
                    <a:pt x="110" y="76"/>
                    <a:pt x="110" y="76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108" y="77"/>
                    <a:pt x="108" y="77"/>
                    <a:pt x="108" y="77"/>
                  </a:cubicBezTo>
                  <a:cubicBezTo>
                    <a:pt x="109" y="77"/>
                    <a:pt x="109" y="77"/>
                    <a:pt x="109" y="77"/>
                  </a:cubicBezTo>
                  <a:cubicBezTo>
                    <a:pt x="108" y="78"/>
                    <a:pt x="108" y="78"/>
                    <a:pt x="108" y="78"/>
                  </a:cubicBezTo>
                  <a:cubicBezTo>
                    <a:pt x="108" y="78"/>
                    <a:pt x="108" y="78"/>
                    <a:pt x="108" y="78"/>
                  </a:cubicBezTo>
                  <a:cubicBezTo>
                    <a:pt x="107" y="77"/>
                    <a:pt x="107" y="77"/>
                    <a:pt x="107" y="77"/>
                  </a:cubicBezTo>
                  <a:cubicBezTo>
                    <a:pt x="107" y="76"/>
                    <a:pt x="107" y="76"/>
                    <a:pt x="107" y="76"/>
                  </a:cubicBezTo>
                  <a:cubicBezTo>
                    <a:pt x="106" y="76"/>
                    <a:pt x="106" y="76"/>
                    <a:pt x="106" y="76"/>
                  </a:cubicBezTo>
                  <a:cubicBezTo>
                    <a:pt x="105" y="77"/>
                    <a:pt x="105" y="77"/>
                    <a:pt x="105" y="77"/>
                  </a:cubicBezTo>
                  <a:cubicBezTo>
                    <a:pt x="105" y="78"/>
                    <a:pt x="105" y="78"/>
                    <a:pt x="105" y="78"/>
                  </a:cubicBezTo>
                  <a:cubicBezTo>
                    <a:pt x="104" y="78"/>
                    <a:pt x="104" y="78"/>
                    <a:pt x="104" y="78"/>
                  </a:cubicBezTo>
                  <a:cubicBezTo>
                    <a:pt x="104" y="78"/>
                    <a:pt x="104" y="78"/>
                    <a:pt x="104" y="78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01" y="81"/>
                    <a:pt x="101" y="81"/>
                    <a:pt x="101" y="81"/>
                  </a:cubicBezTo>
                  <a:cubicBezTo>
                    <a:pt x="101" y="82"/>
                    <a:pt x="101" y="82"/>
                    <a:pt x="101" y="82"/>
                  </a:cubicBezTo>
                  <a:cubicBezTo>
                    <a:pt x="100" y="82"/>
                    <a:pt x="100" y="82"/>
                    <a:pt x="100" y="82"/>
                  </a:cubicBezTo>
                  <a:cubicBezTo>
                    <a:pt x="99" y="81"/>
                    <a:pt x="99" y="81"/>
                    <a:pt x="99" y="81"/>
                  </a:cubicBezTo>
                  <a:cubicBezTo>
                    <a:pt x="99" y="82"/>
                    <a:pt x="99" y="82"/>
                    <a:pt x="99" y="82"/>
                  </a:cubicBezTo>
                  <a:cubicBezTo>
                    <a:pt x="100" y="83"/>
                    <a:pt x="100" y="83"/>
                    <a:pt x="100" y="83"/>
                  </a:cubicBezTo>
                  <a:cubicBezTo>
                    <a:pt x="100" y="83"/>
                    <a:pt x="100" y="83"/>
                    <a:pt x="100" y="83"/>
                  </a:cubicBezTo>
                  <a:cubicBezTo>
                    <a:pt x="99" y="83"/>
                    <a:pt x="99" y="83"/>
                    <a:pt x="99" y="83"/>
                  </a:cubicBezTo>
                  <a:cubicBezTo>
                    <a:pt x="99" y="83"/>
                    <a:pt x="99" y="83"/>
                    <a:pt x="99" y="83"/>
                  </a:cubicBezTo>
                  <a:cubicBezTo>
                    <a:pt x="98" y="83"/>
                    <a:pt x="98" y="83"/>
                    <a:pt x="98" y="83"/>
                  </a:cubicBezTo>
                  <a:cubicBezTo>
                    <a:pt x="98" y="83"/>
                    <a:pt x="98" y="83"/>
                    <a:pt x="98" y="83"/>
                  </a:cubicBezTo>
                  <a:cubicBezTo>
                    <a:pt x="97" y="84"/>
                    <a:pt x="97" y="84"/>
                    <a:pt x="97" y="84"/>
                  </a:cubicBezTo>
                  <a:cubicBezTo>
                    <a:pt x="97" y="85"/>
                    <a:pt x="97" y="85"/>
                    <a:pt x="97" y="85"/>
                  </a:cubicBezTo>
                  <a:cubicBezTo>
                    <a:pt x="97" y="86"/>
                    <a:pt x="97" y="86"/>
                    <a:pt x="97" y="86"/>
                  </a:cubicBezTo>
                  <a:cubicBezTo>
                    <a:pt x="98" y="87"/>
                    <a:pt x="98" y="87"/>
                    <a:pt x="98" y="87"/>
                  </a:cubicBezTo>
                  <a:cubicBezTo>
                    <a:pt x="97" y="88"/>
                    <a:pt x="97" y="88"/>
                    <a:pt x="97" y="88"/>
                  </a:cubicBezTo>
                  <a:cubicBezTo>
                    <a:pt x="97" y="88"/>
                    <a:pt x="97" y="88"/>
                    <a:pt x="97" y="88"/>
                  </a:cubicBezTo>
                  <a:cubicBezTo>
                    <a:pt x="97" y="89"/>
                    <a:pt x="97" y="89"/>
                    <a:pt x="97" y="89"/>
                  </a:cubicBezTo>
                  <a:cubicBezTo>
                    <a:pt x="98" y="89"/>
                    <a:pt x="98" y="89"/>
                    <a:pt x="98" y="89"/>
                  </a:cubicBezTo>
                  <a:cubicBezTo>
                    <a:pt x="98" y="88"/>
                    <a:pt x="98" y="88"/>
                    <a:pt x="98" y="88"/>
                  </a:cubicBezTo>
                  <a:cubicBezTo>
                    <a:pt x="98" y="89"/>
                    <a:pt x="98" y="89"/>
                    <a:pt x="98" y="89"/>
                  </a:cubicBezTo>
                  <a:cubicBezTo>
                    <a:pt x="99" y="90"/>
                    <a:pt x="99" y="90"/>
                    <a:pt x="99" y="90"/>
                  </a:cubicBezTo>
                  <a:cubicBezTo>
                    <a:pt x="98" y="90"/>
                    <a:pt x="98" y="90"/>
                    <a:pt x="98" y="90"/>
                  </a:cubicBezTo>
                  <a:cubicBezTo>
                    <a:pt x="98" y="90"/>
                    <a:pt x="98" y="90"/>
                    <a:pt x="98" y="90"/>
                  </a:cubicBezTo>
                  <a:cubicBezTo>
                    <a:pt x="98" y="91"/>
                    <a:pt x="98" y="91"/>
                    <a:pt x="98" y="91"/>
                  </a:cubicBezTo>
                  <a:cubicBezTo>
                    <a:pt x="99" y="91"/>
                    <a:pt x="99" y="91"/>
                    <a:pt x="99" y="91"/>
                  </a:cubicBezTo>
                  <a:cubicBezTo>
                    <a:pt x="99" y="90"/>
                    <a:pt x="99" y="90"/>
                    <a:pt x="99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1"/>
                    <a:pt x="100" y="91"/>
                    <a:pt x="100" y="91"/>
                  </a:cubicBezTo>
                  <a:cubicBezTo>
                    <a:pt x="100" y="91"/>
                    <a:pt x="100" y="91"/>
                    <a:pt x="100" y="91"/>
                  </a:cubicBezTo>
                  <a:cubicBezTo>
                    <a:pt x="101" y="91"/>
                    <a:pt x="101" y="91"/>
                    <a:pt x="101" y="91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3" y="92"/>
                    <a:pt x="103" y="92"/>
                    <a:pt x="103" y="92"/>
                  </a:cubicBezTo>
                  <a:cubicBezTo>
                    <a:pt x="103" y="91"/>
                    <a:pt x="103" y="91"/>
                    <a:pt x="103" y="91"/>
                  </a:cubicBezTo>
                  <a:cubicBezTo>
                    <a:pt x="104" y="89"/>
                    <a:pt x="104" y="89"/>
                    <a:pt x="104" y="89"/>
                  </a:cubicBezTo>
                  <a:cubicBezTo>
                    <a:pt x="104" y="89"/>
                    <a:pt x="104" y="89"/>
                    <a:pt x="104" y="89"/>
                  </a:cubicBezTo>
                  <a:cubicBezTo>
                    <a:pt x="106" y="89"/>
                    <a:pt x="106" y="89"/>
                    <a:pt x="106" y="89"/>
                  </a:cubicBezTo>
                  <a:cubicBezTo>
                    <a:pt x="106" y="88"/>
                    <a:pt x="106" y="88"/>
                    <a:pt x="106" y="88"/>
                  </a:cubicBezTo>
                  <a:cubicBezTo>
                    <a:pt x="106" y="89"/>
                    <a:pt x="106" y="89"/>
                    <a:pt x="106" y="89"/>
                  </a:cubicBezTo>
                  <a:cubicBezTo>
                    <a:pt x="105" y="89"/>
                    <a:pt x="105" y="89"/>
                    <a:pt x="105" y="89"/>
                  </a:cubicBezTo>
                  <a:cubicBezTo>
                    <a:pt x="104" y="91"/>
                    <a:pt x="104" y="91"/>
                    <a:pt x="104" y="91"/>
                  </a:cubicBezTo>
                  <a:cubicBezTo>
                    <a:pt x="103" y="91"/>
                    <a:pt x="103" y="91"/>
                    <a:pt x="103" y="91"/>
                  </a:cubicBezTo>
                  <a:cubicBezTo>
                    <a:pt x="103" y="92"/>
                    <a:pt x="103" y="92"/>
                    <a:pt x="103" y="92"/>
                  </a:cubicBezTo>
                  <a:cubicBezTo>
                    <a:pt x="104" y="93"/>
                    <a:pt x="104" y="93"/>
                    <a:pt x="104" y="93"/>
                  </a:cubicBezTo>
                  <a:cubicBezTo>
                    <a:pt x="104" y="93"/>
                    <a:pt x="104" y="93"/>
                    <a:pt x="104" y="93"/>
                  </a:cubicBezTo>
                  <a:cubicBezTo>
                    <a:pt x="103" y="94"/>
                    <a:pt x="103" y="94"/>
                    <a:pt x="103" y="94"/>
                  </a:cubicBezTo>
                  <a:cubicBezTo>
                    <a:pt x="102" y="93"/>
                    <a:pt x="102" y="93"/>
                    <a:pt x="102" y="93"/>
                  </a:cubicBezTo>
                  <a:cubicBezTo>
                    <a:pt x="102" y="93"/>
                    <a:pt x="102" y="93"/>
                    <a:pt x="102" y="93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1" y="92"/>
                    <a:pt x="101" y="92"/>
                    <a:pt x="101" y="92"/>
                  </a:cubicBezTo>
                  <a:cubicBezTo>
                    <a:pt x="101" y="92"/>
                    <a:pt x="101" y="92"/>
                    <a:pt x="101" y="92"/>
                  </a:cubicBezTo>
                  <a:cubicBezTo>
                    <a:pt x="99" y="92"/>
                    <a:pt x="99" y="92"/>
                    <a:pt x="99" y="92"/>
                  </a:cubicBezTo>
                  <a:cubicBezTo>
                    <a:pt x="99" y="91"/>
                    <a:pt x="99" y="91"/>
                    <a:pt x="99" y="91"/>
                  </a:cubicBezTo>
                  <a:cubicBezTo>
                    <a:pt x="98" y="91"/>
                    <a:pt x="98" y="91"/>
                    <a:pt x="98" y="91"/>
                  </a:cubicBezTo>
                  <a:cubicBezTo>
                    <a:pt x="98" y="92"/>
                    <a:pt x="98" y="92"/>
                    <a:pt x="98" y="92"/>
                  </a:cubicBezTo>
                  <a:cubicBezTo>
                    <a:pt x="97" y="92"/>
                    <a:pt x="97" y="92"/>
                    <a:pt x="97" y="92"/>
                  </a:cubicBezTo>
                  <a:cubicBezTo>
                    <a:pt x="97" y="93"/>
                    <a:pt x="97" y="93"/>
                    <a:pt x="97" y="93"/>
                  </a:cubicBezTo>
                  <a:cubicBezTo>
                    <a:pt x="96" y="92"/>
                    <a:pt x="96" y="92"/>
                    <a:pt x="96" y="92"/>
                  </a:cubicBezTo>
                  <a:cubicBezTo>
                    <a:pt x="96" y="93"/>
                    <a:pt x="96" y="93"/>
                    <a:pt x="96" y="93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6" y="95"/>
                    <a:pt x="96" y="95"/>
                    <a:pt x="96" y="95"/>
                  </a:cubicBezTo>
                  <a:cubicBezTo>
                    <a:pt x="96" y="96"/>
                    <a:pt x="96" y="96"/>
                    <a:pt x="96" y="96"/>
                  </a:cubicBezTo>
                  <a:cubicBezTo>
                    <a:pt x="97" y="96"/>
                    <a:pt x="97" y="96"/>
                    <a:pt x="97" y="96"/>
                  </a:cubicBezTo>
                  <a:cubicBezTo>
                    <a:pt x="97" y="98"/>
                    <a:pt x="97" y="98"/>
                    <a:pt x="97" y="98"/>
                  </a:cubicBezTo>
                  <a:cubicBezTo>
                    <a:pt x="97" y="98"/>
                    <a:pt x="97" y="98"/>
                    <a:pt x="97" y="98"/>
                  </a:cubicBezTo>
                  <a:cubicBezTo>
                    <a:pt x="97" y="99"/>
                    <a:pt x="97" y="99"/>
                    <a:pt x="97" y="99"/>
                  </a:cubicBezTo>
                  <a:cubicBezTo>
                    <a:pt x="98" y="99"/>
                    <a:pt x="98" y="99"/>
                    <a:pt x="98" y="99"/>
                  </a:cubicBezTo>
                  <a:cubicBezTo>
                    <a:pt x="98" y="100"/>
                    <a:pt x="98" y="100"/>
                    <a:pt x="98" y="100"/>
                  </a:cubicBezTo>
                  <a:cubicBezTo>
                    <a:pt x="97" y="100"/>
                    <a:pt x="97" y="100"/>
                    <a:pt x="97" y="100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99" y="101"/>
                    <a:pt x="99" y="101"/>
                    <a:pt x="99" y="101"/>
                  </a:cubicBezTo>
                  <a:cubicBezTo>
                    <a:pt x="100" y="101"/>
                    <a:pt x="100" y="101"/>
                    <a:pt x="100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3" y="101"/>
                    <a:pt x="103" y="101"/>
                    <a:pt x="103" y="101"/>
                  </a:cubicBezTo>
                  <a:cubicBezTo>
                    <a:pt x="103" y="101"/>
                    <a:pt x="103" y="101"/>
                    <a:pt x="103" y="101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04" y="98"/>
                    <a:pt x="104" y="98"/>
                    <a:pt x="104" y="98"/>
                  </a:cubicBezTo>
                  <a:cubicBezTo>
                    <a:pt x="104" y="98"/>
                    <a:pt x="104" y="98"/>
                    <a:pt x="104" y="98"/>
                  </a:cubicBezTo>
                  <a:cubicBezTo>
                    <a:pt x="105" y="97"/>
                    <a:pt x="105" y="97"/>
                    <a:pt x="105" y="97"/>
                  </a:cubicBezTo>
                  <a:cubicBezTo>
                    <a:pt x="107" y="96"/>
                    <a:pt x="107" y="96"/>
                    <a:pt x="107" y="96"/>
                  </a:cubicBezTo>
                  <a:cubicBezTo>
                    <a:pt x="109" y="95"/>
                    <a:pt x="109" y="95"/>
                    <a:pt x="109" y="95"/>
                  </a:cubicBezTo>
                  <a:cubicBezTo>
                    <a:pt x="109" y="95"/>
                    <a:pt x="109" y="95"/>
                    <a:pt x="109" y="95"/>
                  </a:cubicBezTo>
                  <a:cubicBezTo>
                    <a:pt x="109" y="95"/>
                    <a:pt x="109" y="95"/>
                    <a:pt x="109" y="95"/>
                  </a:cubicBezTo>
                  <a:cubicBezTo>
                    <a:pt x="107" y="97"/>
                    <a:pt x="107" y="97"/>
                    <a:pt x="107" y="97"/>
                  </a:cubicBezTo>
                  <a:cubicBezTo>
                    <a:pt x="106" y="98"/>
                    <a:pt x="106" y="98"/>
                    <a:pt x="106" y="98"/>
                  </a:cubicBezTo>
                  <a:cubicBezTo>
                    <a:pt x="106" y="98"/>
                    <a:pt x="106" y="98"/>
                    <a:pt x="106" y="98"/>
                  </a:cubicBezTo>
                  <a:cubicBezTo>
                    <a:pt x="106" y="99"/>
                    <a:pt x="106" y="99"/>
                    <a:pt x="106" y="99"/>
                  </a:cubicBezTo>
                  <a:cubicBezTo>
                    <a:pt x="106" y="99"/>
                    <a:pt x="106" y="99"/>
                    <a:pt x="106" y="99"/>
                  </a:cubicBezTo>
                  <a:cubicBezTo>
                    <a:pt x="106" y="100"/>
                    <a:pt x="106" y="100"/>
                    <a:pt x="106" y="10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4" y="102"/>
                    <a:pt x="104" y="102"/>
                    <a:pt x="104" y="102"/>
                  </a:cubicBezTo>
                  <a:cubicBezTo>
                    <a:pt x="105" y="103"/>
                    <a:pt x="105" y="103"/>
                    <a:pt x="105" y="103"/>
                  </a:cubicBezTo>
                  <a:cubicBezTo>
                    <a:pt x="104" y="103"/>
                    <a:pt x="104" y="103"/>
                    <a:pt x="104" y="103"/>
                  </a:cubicBezTo>
                  <a:cubicBezTo>
                    <a:pt x="104" y="104"/>
                    <a:pt x="104" y="104"/>
                    <a:pt x="104" y="104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3" y="106"/>
                    <a:pt x="103" y="106"/>
                    <a:pt x="103" y="106"/>
                  </a:cubicBezTo>
                  <a:cubicBezTo>
                    <a:pt x="103" y="106"/>
                    <a:pt x="103" y="106"/>
                    <a:pt x="103" y="106"/>
                  </a:cubicBezTo>
                  <a:cubicBezTo>
                    <a:pt x="103" y="107"/>
                    <a:pt x="103" y="107"/>
                    <a:pt x="103" y="107"/>
                  </a:cubicBezTo>
                  <a:cubicBezTo>
                    <a:pt x="102" y="107"/>
                    <a:pt x="102" y="107"/>
                    <a:pt x="102" y="107"/>
                  </a:cubicBezTo>
                  <a:cubicBezTo>
                    <a:pt x="102" y="107"/>
                    <a:pt x="102" y="107"/>
                    <a:pt x="102" y="107"/>
                  </a:cubicBezTo>
                  <a:cubicBezTo>
                    <a:pt x="102" y="108"/>
                    <a:pt x="102" y="108"/>
                    <a:pt x="102" y="108"/>
                  </a:cubicBezTo>
                  <a:cubicBezTo>
                    <a:pt x="102" y="108"/>
                    <a:pt x="102" y="108"/>
                    <a:pt x="102" y="108"/>
                  </a:cubicBezTo>
                  <a:cubicBezTo>
                    <a:pt x="103" y="109"/>
                    <a:pt x="103" y="109"/>
                    <a:pt x="103" y="109"/>
                  </a:cubicBezTo>
                  <a:cubicBezTo>
                    <a:pt x="103" y="108"/>
                    <a:pt x="103" y="108"/>
                    <a:pt x="103" y="108"/>
                  </a:cubicBezTo>
                  <a:cubicBezTo>
                    <a:pt x="104" y="108"/>
                    <a:pt x="104" y="108"/>
                    <a:pt x="104" y="108"/>
                  </a:cubicBezTo>
                  <a:cubicBezTo>
                    <a:pt x="104" y="109"/>
                    <a:pt x="104" y="109"/>
                    <a:pt x="104" y="109"/>
                  </a:cubicBezTo>
                  <a:cubicBezTo>
                    <a:pt x="104" y="109"/>
                    <a:pt x="104" y="109"/>
                    <a:pt x="104" y="109"/>
                  </a:cubicBezTo>
                  <a:cubicBezTo>
                    <a:pt x="103" y="109"/>
                    <a:pt x="103" y="109"/>
                    <a:pt x="103" y="109"/>
                  </a:cubicBezTo>
                  <a:cubicBezTo>
                    <a:pt x="102" y="110"/>
                    <a:pt x="102" y="110"/>
                    <a:pt x="102" y="110"/>
                  </a:cubicBezTo>
                  <a:cubicBezTo>
                    <a:pt x="102" y="110"/>
                    <a:pt x="102" y="110"/>
                    <a:pt x="102" y="110"/>
                  </a:cubicBezTo>
                  <a:cubicBezTo>
                    <a:pt x="102" y="110"/>
                    <a:pt x="102" y="110"/>
                    <a:pt x="102" y="110"/>
                  </a:cubicBezTo>
                  <a:cubicBezTo>
                    <a:pt x="103" y="111"/>
                    <a:pt x="103" y="111"/>
                    <a:pt x="103" y="111"/>
                  </a:cubicBezTo>
                  <a:cubicBezTo>
                    <a:pt x="102" y="111"/>
                    <a:pt x="102" y="111"/>
                    <a:pt x="102" y="111"/>
                  </a:cubicBezTo>
                  <a:cubicBezTo>
                    <a:pt x="101" y="111"/>
                    <a:pt x="101" y="111"/>
                    <a:pt x="101" y="111"/>
                  </a:cubicBezTo>
                  <a:cubicBezTo>
                    <a:pt x="101" y="112"/>
                    <a:pt x="101" y="112"/>
                    <a:pt x="101" y="112"/>
                  </a:cubicBezTo>
                  <a:cubicBezTo>
                    <a:pt x="100" y="112"/>
                    <a:pt x="100" y="112"/>
                    <a:pt x="100" y="112"/>
                  </a:cubicBezTo>
                  <a:cubicBezTo>
                    <a:pt x="100" y="112"/>
                    <a:pt x="100" y="112"/>
                    <a:pt x="100" y="112"/>
                  </a:cubicBezTo>
                  <a:cubicBezTo>
                    <a:pt x="100" y="112"/>
                    <a:pt x="100" y="112"/>
                    <a:pt x="100" y="112"/>
                  </a:cubicBezTo>
                  <a:cubicBezTo>
                    <a:pt x="101" y="112"/>
                    <a:pt x="101" y="112"/>
                    <a:pt x="101" y="112"/>
                  </a:cubicBezTo>
                  <a:cubicBezTo>
                    <a:pt x="102" y="113"/>
                    <a:pt x="102" y="113"/>
                    <a:pt x="102" y="113"/>
                  </a:cubicBezTo>
                  <a:cubicBezTo>
                    <a:pt x="103" y="112"/>
                    <a:pt x="103" y="112"/>
                    <a:pt x="103" y="112"/>
                  </a:cubicBezTo>
                  <a:cubicBezTo>
                    <a:pt x="104" y="111"/>
                    <a:pt x="104" y="111"/>
                    <a:pt x="104" y="111"/>
                  </a:cubicBezTo>
                  <a:cubicBezTo>
                    <a:pt x="105" y="111"/>
                    <a:pt x="105" y="111"/>
                    <a:pt x="105" y="111"/>
                  </a:cubicBezTo>
                  <a:cubicBezTo>
                    <a:pt x="105" y="111"/>
                    <a:pt x="105" y="111"/>
                    <a:pt x="105" y="111"/>
                  </a:cubicBezTo>
                  <a:cubicBezTo>
                    <a:pt x="106" y="110"/>
                    <a:pt x="106" y="110"/>
                    <a:pt x="106" y="110"/>
                  </a:cubicBezTo>
                  <a:cubicBezTo>
                    <a:pt x="107" y="110"/>
                    <a:pt x="107" y="110"/>
                    <a:pt x="107" y="110"/>
                  </a:cubicBezTo>
                  <a:cubicBezTo>
                    <a:pt x="107" y="111"/>
                    <a:pt x="107" y="111"/>
                    <a:pt x="107" y="111"/>
                  </a:cubicBezTo>
                  <a:cubicBezTo>
                    <a:pt x="107" y="111"/>
                    <a:pt x="107" y="111"/>
                    <a:pt x="107" y="111"/>
                  </a:cubicBezTo>
                  <a:cubicBezTo>
                    <a:pt x="107" y="111"/>
                    <a:pt x="107" y="111"/>
                    <a:pt x="107" y="111"/>
                  </a:cubicBezTo>
                  <a:cubicBezTo>
                    <a:pt x="107" y="111"/>
                    <a:pt x="107" y="111"/>
                    <a:pt x="107" y="111"/>
                  </a:cubicBezTo>
                  <a:cubicBezTo>
                    <a:pt x="107" y="112"/>
                    <a:pt x="107" y="112"/>
                    <a:pt x="107" y="112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8" y="113"/>
                    <a:pt x="108" y="113"/>
                    <a:pt x="108" y="113"/>
                  </a:cubicBezTo>
                  <a:cubicBezTo>
                    <a:pt x="109" y="112"/>
                    <a:pt x="109" y="112"/>
                    <a:pt x="109" y="112"/>
                  </a:cubicBezTo>
                  <a:cubicBezTo>
                    <a:pt x="109" y="112"/>
                    <a:pt x="109" y="112"/>
                    <a:pt x="109" y="112"/>
                  </a:cubicBezTo>
                  <a:cubicBezTo>
                    <a:pt x="109" y="112"/>
                    <a:pt x="109" y="112"/>
                    <a:pt x="109" y="112"/>
                  </a:cubicBezTo>
                  <a:cubicBezTo>
                    <a:pt x="109" y="113"/>
                    <a:pt x="109" y="113"/>
                    <a:pt x="109" y="113"/>
                  </a:cubicBezTo>
                  <a:cubicBezTo>
                    <a:pt x="110" y="114"/>
                    <a:pt x="110" y="114"/>
                    <a:pt x="110" y="114"/>
                  </a:cubicBezTo>
                  <a:cubicBezTo>
                    <a:pt x="110" y="115"/>
                    <a:pt x="110" y="115"/>
                    <a:pt x="110" y="115"/>
                  </a:cubicBezTo>
                  <a:cubicBezTo>
                    <a:pt x="110" y="116"/>
                    <a:pt x="110" y="116"/>
                    <a:pt x="110" y="116"/>
                  </a:cubicBezTo>
                  <a:cubicBezTo>
                    <a:pt x="110" y="117"/>
                    <a:pt x="110" y="117"/>
                    <a:pt x="110" y="117"/>
                  </a:cubicBezTo>
                  <a:cubicBezTo>
                    <a:pt x="111" y="117"/>
                    <a:pt x="111" y="117"/>
                    <a:pt x="111" y="117"/>
                  </a:cubicBezTo>
                  <a:cubicBezTo>
                    <a:pt x="111" y="116"/>
                    <a:pt x="111" y="116"/>
                    <a:pt x="111" y="116"/>
                  </a:cubicBezTo>
                  <a:cubicBezTo>
                    <a:pt x="111" y="115"/>
                    <a:pt x="111" y="115"/>
                    <a:pt x="111" y="115"/>
                  </a:cubicBezTo>
                  <a:cubicBezTo>
                    <a:pt x="112" y="114"/>
                    <a:pt x="112" y="114"/>
                    <a:pt x="112" y="114"/>
                  </a:cubicBezTo>
                  <a:cubicBezTo>
                    <a:pt x="112" y="113"/>
                    <a:pt x="112" y="113"/>
                    <a:pt x="112" y="113"/>
                  </a:cubicBezTo>
                  <a:cubicBezTo>
                    <a:pt x="113" y="112"/>
                    <a:pt x="113" y="112"/>
                    <a:pt x="113" y="112"/>
                  </a:cubicBezTo>
                  <a:cubicBezTo>
                    <a:pt x="113" y="112"/>
                    <a:pt x="113" y="112"/>
                    <a:pt x="113" y="112"/>
                  </a:cubicBezTo>
                  <a:cubicBezTo>
                    <a:pt x="114" y="112"/>
                    <a:pt x="114" y="112"/>
                    <a:pt x="114" y="112"/>
                  </a:cubicBezTo>
                  <a:cubicBezTo>
                    <a:pt x="115" y="112"/>
                    <a:pt x="115" y="112"/>
                    <a:pt x="115" y="112"/>
                  </a:cubicBezTo>
                  <a:cubicBezTo>
                    <a:pt x="114" y="112"/>
                    <a:pt x="114" y="112"/>
                    <a:pt x="114" y="112"/>
                  </a:cubicBezTo>
                  <a:cubicBezTo>
                    <a:pt x="113" y="113"/>
                    <a:pt x="113" y="113"/>
                    <a:pt x="113" y="113"/>
                  </a:cubicBezTo>
                  <a:cubicBezTo>
                    <a:pt x="113" y="114"/>
                    <a:pt x="113" y="114"/>
                    <a:pt x="113" y="114"/>
                  </a:cubicBezTo>
                  <a:cubicBezTo>
                    <a:pt x="114" y="115"/>
                    <a:pt x="114" y="115"/>
                    <a:pt x="114" y="115"/>
                  </a:cubicBezTo>
                  <a:cubicBezTo>
                    <a:pt x="115" y="115"/>
                    <a:pt x="115" y="115"/>
                    <a:pt x="115" y="115"/>
                  </a:cubicBezTo>
                  <a:cubicBezTo>
                    <a:pt x="116" y="114"/>
                    <a:pt x="116" y="114"/>
                    <a:pt x="116" y="114"/>
                  </a:cubicBezTo>
                  <a:cubicBezTo>
                    <a:pt x="118" y="114"/>
                    <a:pt x="118" y="114"/>
                    <a:pt x="118" y="114"/>
                  </a:cubicBezTo>
                  <a:cubicBezTo>
                    <a:pt x="118" y="114"/>
                    <a:pt x="118" y="114"/>
                    <a:pt x="118" y="114"/>
                  </a:cubicBezTo>
                  <a:cubicBezTo>
                    <a:pt x="119" y="114"/>
                    <a:pt x="119" y="114"/>
                    <a:pt x="119" y="114"/>
                  </a:cubicBezTo>
                  <a:cubicBezTo>
                    <a:pt x="121" y="113"/>
                    <a:pt x="121" y="113"/>
                    <a:pt x="121" y="113"/>
                  </a:cubicBezTo>
                  <a:cubicBezTo>
                    <a:pt x="121" y="113"/>
                    <a:pt x="121" y="113"/>
                    <a:pt x="121" y="113"/>
                  </a:cubicBezTo>
                  <a:cubicBezTo>
                    <a:pt x="121" y="113"/>
                    <a:pt x="121" y="113"/>
                    <a:pt x="121" y="113"/>
                  </a:cubicBezTo>
                  <a:cubicBezTo>
                    <a:pt x="120" y="114"/>
                    <a:pt x="120" y="114"/>
                    <a:pt x="120" y="114"/>
                  </a:cubicBezTo>
                  <a:cubicBezTo>
                    <a:pt x="120" y="115"/>
                    <a:pt x="120" y="115"/>
                    <a:pt x="120" y="115"/>
                  </a:cubicBezTo>
                  <a:cubicBezTo>
                    <a:pt x="119" y="115"/>
                    <a:pt x="119" y="115"/>
                    <a:pt x="119" y="115"/>
                  </a:cubicBezTo>
                  <a:cubicBezTo>
                    <a:pt x="117" y="116"/>
                    <a:pt x="117" y="116"/>
                    <a:pt x="117" y="116"/>
                  </a:cubicBezTo>
                  <a:cubicBezTo>
                    <a:pt x="115" y="117"/>
                    <a:pt x="115" y="117"/>
                    <a:pt x="115" y="117"/>
                  </a:cubicBezTo>
                  <a:cubicBezTo>
                    <a:pt x="115" y="118"/>
                    <a:pt x="115" y="118"/>
                    <a:pt x="115" y="118"/>
                  </a:cubicBezTo>
                  <a:cubicBezTo>
                    <a:pt x="115" y="119"/>
                    <a:pt x="115" y="119"/>
                    <a:pt x="115" y="119"/>
                  </a:cubicBezTo>
                  <a:cubicBezTo>
                    <a:pt x="115" y="120"/>
                    <a:pt x="115" y="120"/>
                    <a:pt x="115" y="120"/>
                  </a:cubicBezTo>
                  <a:cubicBezTo>
                    <a:pt x="116" y="120"/>
                    <a:pt x="116" y="120"/>
                    <a:pt x="116" y="120"/>
                  </a:cubicBezTo>
                  <a:cubicBezTo>
                    <a:pt x="114" y="120"/>
                    <a:pt x="114" y="120"/>
                    <a:pt x="114" y="120"/>
                  </a:cubicBezTo>
                  <a:cubicBezTo>
                    <a:pt x="114" y="120"/>
                    <a:pt x="114" y="120"/>
                    <a:pt x="114" y="120"/>
                  </a:cubicBezTo>
                  <a:cubicBezTo>
                    <a:pt x="113" y="121"/>
                    <a:pt x="113" y="121"/>
                    <a:pt x="113" y="121"/>
                  </a:cubicBezTo>
                  <a:cubicBezTo>
                    <a:pt x="113" y="122"/>
                    <a:pt x="113" y="122"/>
                    <a:pt x="113" y="122"/>
                  </a:cubicBezTo>
                  <a:cubicBezTo>
                    <a:pt x="111" y="123"/>
                    <a:pt x="111" y="123"/>
                    <a:pt x="111" y="123"/>
                  </a:cubicBezTo>
                  <a:cubicBezTo>
                    <a:pt x="111" y="124"/>
                    <a:pt x="111" y="124"/>
                    <a:pt x="111" y="124"/>
                  </a:cubicBezTo>
                  <a:cubicBezTo>
                    <a:pt x="111" y="125"/>
                    <a:pt x="111" y="125"/>
                    <a:pt x="111" y="125"/>
                  </a:cubicBezTo>
                  <a:cubicBezTo>
                    <a:pt x="112" y="125"/>
                    <a:pt x="112" y="125"/>
                    <a:pt x="112" y="125"/>
                  </a:cubicBezTo>
                  <a:cubicBezTo>
                    <a:pt x="111" y="125"/>
                    <a:pt x="111" y="125"/>
                    <a:pt x="111" y="125"/>
                  </a:cubicBezTo>
                  <a:cubicBezTo>
                    <a:pt x="111" y="125"/>
                    <a:pt x="111" y="125"/>
                    <a:pt x="111" y="125"/>
                  </a:cubicBezTo>
                  <a:cubicBezTo>
                    <a:pt x="111" y="125"/>
                    <a:pt x="111" y="125"/>
                    <a:pt x="111" y="125"/>
                  </a:cubicBezTo>
                  <a:cubicBezTo>
                    <a:pt x="110" y="125"/>
                    <a:pt x="110" y="125"/>
                    <a:pt x="110" y="125"/>
                  </a:cubicBezTo>
                  <a:cubicBezTo>
                    <a:pt x="109" y="125"/>
                    <a:pt x="109" y="125"/>
                    <a:pt x="109" y="125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7" y="127"/>
                    <a:pt x="107" y="127"/>
                    <a:pt x="107" y="127"/>
                  </a:cubicBezTo>
                  <a:cubicBezTo>
                    <a:pt x="107" y="127"/>
                    <a:pt x="107" y="127"/>
                    <a:pt x="107" y="127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4" y="129"/>
                    <a:pt x="104" y="129"/>
                    <a:pt x="104" y="129"/>
                  </a:cubicBezTo>
                  <a:cubicBezTo>
                    <a:pt x="104" y="130"/>
                    <a:pt x="104" y="130"/>
                    <a:pt x="104" y="130"/>
                  </a:cubicBezTo>
                  <a:cubicBezTo>
                    <a:pt x="104" y="130"/>
                    <a:pt x="104" y="130"/>
                    <a:pt x="104" y="130"/>
                  </a:cubicBezTo>
                  <a:cubicBezTo>
                    <a:pt x="103" y="130"/>
                    <a:pt x="103" y="130"/>
                    <a:pt x="103" y="130"/>
                  </a:cubicBezTo>
                  <a:cubicBezTo>
                    <a:pt x="103" y="129"/>
                    <a:pt x="103" y="129"/>
                    <a:pt x="103" y="129"/>
                  </a:cubicBezTo>
                  <a:cubicBezTo>
                    <a:pt x="102" y="129"/>
                    <a:pt x="102" y="129"/>
                    <a:pt x="102" y="129"/>
                  </a:cubicBezTo>
                  <a:cubicBezTo>
                    <a:pt x="101" y="130"/>
                    <a:pt x="101" y="130"/>
                    <a:pt x="101" y="130"/>
                  </a:cubicBezTo>
                  <a:cubicBezTo>
                    <a:pt x="100" y="130"/>
                    <a:pt x="100" y="130"/>
                    <a:pt x="100" y="130"/>
                  </a:cubicBezTo>
                  <a:cubicBezTo>
                    <a:pt x="100" y="131"/>
                    <a:pt x="100" y="131"/>
                    <a:pt x="100" y="131"/>
                  </a:cubicBezTo>
                  <a:cubicBezTo>
                    <a:pt x="100" y="131"/>
                    <a:pt x="100" y="131"/>
                    <a:pt x="100" y="131"/>
                  </a:cubicBezTo>
                  <a:cubicBezTo>
                    <a:pt x="98" y="131"/>
                    <a:pt x="98" y="131"/>
                    <a:pt x="98" y="131"/>
                  </a:cubicBezTo>
                  <a:cubicBezTo>
                    <a:pt x="97" y="132"/>
                    <a:pt x="97" y="132"/>
                    <a:pt x="97" y="132"/>
                  </a:cubicBezTo>
                  <a:cubicBezTo>
                    <a:pt x="95" y="133"/>
                    <a:pt x="95" y="133"/>
                    <a:pt x="95" y="133"/>
                  </a:cubicBezTo>
                  <a:cubicBezTo>
                    <a:pt x="94" y="134"/>
                    <a:pt x="94" y="134"/>
                    <a:pt x="94" y="134"/>
                  </a:cubicBezTo>
                  <a:cubicBezTo>
                    <a:pt x="93" y="135"/>
                    <a:pt x="93" y="135"/>
                    <a:pt x="93" y="135"/>
                  </a:cubicBezTo>
                  <a:cubicBezTo>
                    <a:pt x="93" y="135"/>
                    <a:pt x="93" y="135"/>
                    <a:pt x="93" y="135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3" y="137"/>
                    <a:pt x="93" y="137"/>
                    <a:pt x="93" y="137"/>
                  </a:cubicBezTo>
                  <a:cubicBezTo>
                    <a:pt x="93" y="137"/>
                    <a:pt x="93" y="137"/>
                    <a:pt x="93" y="137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2" y="136"/>
                    <a:pt x="92" y="136"/>
                    <a:pt x="92" y="136"/>
                  </a:cubicBezTo>
                  <a:cubicBezTo>
                    <a:pt x="92" y="136"/>
                    <a:pt x="92" y="136"/>
                    <a:pt x="92" y="136"/>
                  </a:cubicBezTo>
                  <a:cubicBezTo>
                    <a:pt x="92" y="137"/>
                    <a:pt x="92" y="137"/>
                    <a:pt x="92" y="137"/>
                  </a:cubicBezTo>
                  <a:cubicBezTo>
                    <a:pt x="92" y="137"/>
                    <a:pt x="92" y="137"/>
                    <a:pt x="92" y="137"/>
                  </a:cubicBezTo>
                  <a:cubicBezTo>
                    <a:pt x="91" y="137"/>
                    <a:pt x="91" y="137"/>
                    <a:pt x="91" y="137"/>
                  </a:cubicBezTo>
                  <a:cubicBezTo>
                    <a:pt x="91" y="136"/>
                    <a:pt x="91" y="136"/>
                    <a:pt x="91" y="136"/>
                  </a:cubicBezTo>
                  <a:cubicBezTo>
                    <a:pt x="91" y="135"/>
                    <a:pt x="91" y="135"/>
                    <a:pt x="91" y="135"/>
                  </a:cubicBezTo>
                  <a:cubicBezTo>
                    <a:pt x="91" y="135"/>
                    <a:pt x="91" y="135"/>
                    <a:pt x="91" y="135"/>
                  </a:cubicBezTo>
                  <a:cubicBezTo>
                    <a:pt x="90" y="135"/>
                    <a:pt x="90" y="135"/>
                    <a:pt x="90" y="135"/>
                  </a:cubicBezTo>
                  <a:cubicBezTo>
                    <a:pt x="90" y="135"/>
                    <a:pt x="90" y="135"/>
                    <a:pt x="90" y="135"/>
                  </a:cubicBezTo>
                  <a:cubicBezTo>
                    <a:pt x="89" y="135"/>
                    <a:pt x="89" y="135"/>
                    <a:pt x="89" y="135"/>
                  </a:cubicBezTo>
                  <a:cubicBezTo>
                    <a:pt x="87" y="135"/>
                    <a:pt x="87" y="135"/>
                    <a:pt x="87" y="135"/>
                  </a:cubicBezTo>
                  <a:cubicBezTo>
                    <a:pt x="87" y="136"/>
                    <a:pt x="87" y="136"/>
                    <a:pt x="87" y="136"/>
                  </a:cubicBezTo>
                  <a:cubicBezTo>
                    <a:pt x="86" y="136"/>
                    <a:pt x="86" y="136"/>
                    <a:pt x="86" y="136"/>
                  </a:cubicBezTo>
                  <a:cubicBezTo>
                    <a:pt x="85" y="137"/>
                    <a:pt x="85" y="137"/>
                    <a:pt x="85" y="137"/>
                  </a:cubicBezTo>
                  <a:cubicBezTo>
                    <a:pt x="84" y="137"/>
                    <a:pt x="84" y="137"/>
                    <a:pt x="84" y="137"/>
                  </a:cubicBezTo>
                  <a:cubicBezTo>
                    <a:pt x="83" y="138"/>
                    <a:pt x="83" y="138"/>
                    <a:pt x="83" y="138"/>
                  </a:cubicBezTo>
                  <a:cubicBezTo>
                    <a:pt x="83" y="139"/>
                    <a:pt x="83" y="139"/>
                    <a:pt x="83" y="139"/>
                  </a:cubicBezTo>
                  <a:cubicBezTo>
                    <a:pt x="83" y="139"/>
                    <a:pt x="83" y="139"/>
                    <a:pt x="83" y="139"/>
                  </a:cubicBezTo>
                  <a:cubicBezTo>
                    <a:pt x="82" y="139"/>
                    <a:pt x="82" y="139"/>
                    <a:pt x="82" y="139"/>
                  </a:cubicBezTo>
                  <a:cubicBezTo>
                    <a:pt x="81" y="139"/>
                    <a:pt x="81" y="139"/>
                    <a:pt x="81" y="139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79" y="140"/>
                    <a:pt x="79" y="140"/>
                    <a:pt x="79" y="140"/>
                  </a:cubicBezTo>
                  <a:cubicBezTo>
                    <a:pt x="79" y="140"/>
                    <a:pt x="79" y="140"/>
                    <a:pt x="79" y="140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9" y="142"/>
                    <a:pt x="79" y="142"/>
                    <a:pt x="79" y="142"/>
                  </a:cubicBezTo>
                  <a:cubicBezTo>
                    <a:pt x="79" y="142"/>
                    <a:pt x="79" y="142"/>
                    <a:pt x="79" y="142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80" y="141"/>
                    <a:pt x="80" y="141"/>
                    <a:pt x="80" y="141"/>
                  </a:cubicBezTo>
                  <a:cubicBezTo>
                    <a:pt x="80" y="141"/>
                    <a:pt x="80" y="141"/>
                    <a:pt x="80" y="141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1" y="142"/>
                    <a:pt x="81" y="142"/>
                    <a:pt x="81" y="142"/>
                  </a:cubicBezTo>
                  <a:cubicBezTo>
                    <a:pt x="81" y="141"/>
                    <a:pt x="81" y="141"/>
                    <a:pt x="81" y="141"/>
                  </a:cubicBezTo>
                  <a:cubicBezTo>
                    <a:pt x="82" y="140"/>
                    <a:pt x="82" y="140"/>
                    <a:pt x="82" y="140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3" y="142"/>
                    <a:pt x="83" y="142"/>
                    <a:pt x="83" y="142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85" y="141"/>
                    <a:pt x="85" y="141"/>
                    <a:pt x="85" y="141"/>
                  </a:cubicBezTo>
                  <a:cubicBezTo>
                    <a:pt x="86" y="140"/>
                    <a:pt x="86" y="140"/>
                    <a:pt x="86" y="140"/>
                  </a:cubicBezTo>
                  <a:cubicBezTo>
                    <a:pt x="87" y="139"/>
                    <a:pt x="87" y="139"/>
                    <a:pt x="87" y="139"/>
                  </a:cubicBezTo>
                  <a:cubicBezTo>
                    <a:pt x="86" y="139"/>
                    <a:pt x="86" y="139"/>
                    <a:pt x="86" y="139"/>
                  </a:cubicBezTo>
                  <a:cubicBezTo>
                    <a:pt x="87" y="138"/>
                    <a:pt x="87" y="138"/>
                    <a:pt x="87" y="138"/>
                  </a:cubicBezTo>
                  <a:cubicBezTo>
                    <a:pt x="88" y="137"/>
                    <a:pt x="88" y="137"/>
                    <a:pt x="88" y="137"/>
                  </a:cubicBezTo>
                  <a:cubicBezTo>
                    <a:pt x="88" y="137"/>
                    <a:pt x="88" y="137"/>
                    <a:pt x="88" y="137"/>
                  </a:cubicBezTo>
                  <a:cubicBezTo>
                    <a:pt x="89" y="138"/>
                    <a:pt x="89" y="138"/>
                    <a:pt x="89" y="138"/>
                  </a:cubicBezTo>
                  <a:cubicBezTo>
                    <a:pt x="89" y="138"/>
                    <a:pt x="89" y="138"/>
                    <a:pt x="89" y="138"/>
                  </a:cubicBezTo>
                  <a:cubicBezTo>
                    <a:pt x="88" y="139"/>
                    <a:pt x="88" y="139"/>
                    <a:pt x="88" y="139"/>
                  </a:cubicBezTo>
                  <a:cubicBezTo>
                    <a:pt x="88" y="139"/>
                    <a:pt x="88" y="139"/>
                    <a:pt x="88" y="139"/>
                  </a:cubicBezTo>
                  <a:cubicBezTo>
                    <a:pt x="88" y="140"/>
                    <a:pt x="88" y="140"/>
                    <a:pt x="88" y="140"/>
                  </a:cubicBezTo>
                  <a:cubicBezTo>
                    <a:pt x="88" y="140"/>
                    <a:pt x="88" y="140"/>
                    <a:pt x="88" y="140"/>
                  </a:cubicBezTo>
                  <a:cubicBezTo>
                    <a:pt x="89" y="139"/>
                    <a:pt x="89" y="139"/>
                    <a:pt x="89" y="139"/>
                  </a:cubicBezTo>
                  <a:cubicBezTo>
                    <a:pt x="90" y="139"/>
                    <a:pt x="90" y="139"/>
                    <a:pt x="90" y="139"/>
                  </a:cubicBezTo>
                  <a:cubicBezTo>
                    <a:pt x="90" y="139"/>
                    <a:pt x="90" y="139"/>
                    <a:pt x="90" y="139"/>
                  </a:cubicBezTo>
                  <a:cubicBezTo>
                    <a:pt x="90" y="139"/>
                    <a:pt x="90" y="139"/>
                    <a:pt x="90" y="139"/>
                  </a:cubicBezTo>
                  <a:cubicBezTo>
                    <a:pt x="90" y="138"/>
                    <a:pt x="90" y="138"/>
                    <a:pt x="90" y="138"/>
                  </a:cubicBezTo>
                  <a:cubicBezTo>
                    <a:pt x="91" y="138"/>
                    <a:pt x="91" y="138"/>
                    <a:pt x="91" y="138"/>
                  </a:cubicBezTo>
                  <a:cubicBezTo>
                    <a:pt x="91" y="139"/>
                    <a:pt x="91" y="139"/>
                    <a:pt x="91" y="139"/>
                  </a:cubicBezTo>
                  <a:cubicBezTo>
                    <a:pt x="91" y="140"/>
                    <a:pt x="91" y="140"/>
                    <a:pt x="91" y="140"/>
                  </a:cubicBezTo>
                  <a:cubicBezTo>
                    <a:pt x="91" y="140"/>
                    <a:pt x="91" y="140"/>
                    <a:pt x="91" y="140"/>
                  </a:cubicBezTo>
                  <a:cubicBezTo>
                    <a:pt x="92" y="139"/>
                    <a:pt x="92" y="139"/>
                    <a:pt x="92" y="139"/>
                  </a:cubicBezTo>
                  <a:cubicBezTo>
                    <a:pt x="92" y="139"/>
                    <a:pt x="92" y="139"/>
                    <a:pt x="92" y="139"/>
                  </a:cubicBezTo>
                  <a:cubicBezTo>
                    <a:pt x="93" y="138"/>
                    <a:pt x="93" y="138"/>
                    <a:pt x="93" y="138"/>
                  </a:cubicBezTo>
                  <a:cubicBezTo>
                    <a:pt x="94" y="138"/>
                    <a:pt x="94" y="138"/>
                    <a:pt x="94" y="138"/>
                  </a:cubicBezTo>
                  <a:cubicBezTo>
                    <a:pt x="95" y="137"/>
                    <a:pt x="95" y="137"/>
                    <a:pt x="95" y="137"/>
                  </a:cubicBezTo>
                  <a:cubicBezTo>
                    <a:pt x="95" y="137"/>
                    <a:pt x="95" y="137"/>
                    <a:pt x="95" y="137"/>
                  </a:cubicBezTo>
                  <a:cubicBezTo>
                    <a:pt x="96" y="137"/>
                    <a:pt x="96" y="137"/>
                    <a:pt x="96" y="137"/>
                  </a:cubicBezTo>
                  <a:cubicBezTo>
                    <a:pt x="96" y="138"/>
                    <a:pt x="96" y="138"/>
                    <a:pt x="96" y="138"/>
                  </a:cubicBezTo>
                  <a:cubicBezTo>
                    <a:pt x="95" y="138"/>
                    <a:pt x="95" y="138"/>
                    <a:pt x="95" y="138"/>
                  </a:cubicBezTo>
                  <a:cubicBezTo>
                    <a:pt x="95" y="139"/>
                    <a:pt x="95" y="139"/>
                    <a:pt x="95" y="139"/>
                  </a:cubicBezTo>
                  <a:cubicBezTo>
                    <a:pt x="95" y="139"/>
                    <a:pt x="95" y="139"/>
                    <a:pt x="95" y="139"/>
                  </a:cubicBezTo>
                  <a:cubicBezTo>
                    <a:pt x="95" y="139"/>
                    <a:pt x="95" y="139"/>
                    <a:pt x="95" y="139"/>
                  </a:cubicBezTo>
                  <a:cubicBezTo>
                    <a:pt x="97" y="138"/>
                    <a:pt x="97" y="138"/>
                    <a:pt x="97" y="138"/>
                  </a:cubicBezTo>
                  <a:cubicBezTo>
                    <a:pt x="97" y="137"/>
                    <a:pt x="97" y="137"/>
                    <a:pt x="97" y="137"/>
                  </a:cubicBezTo>
                  <a:cubicBezTo>
                    <a:pt x="97" y="137"/>
                    <a:pt x="97" y="137"/>
                    <a:pt x="97" y="137"/>
                  </a:cubicBezTo>
                  <a:cubicBezTo>
                    <a:pt x="97" y="137"/>
                    <a:pt x="97" y="137"/>
                    <a:pt x="97" y="137"/>
                  </a:cubicBezTo>
                  <a:cubicBezTo>
                    <a:pt x="98" y="137"/>
                    <a:pt x="98" y="137"/>
                    <a:pt x="98" y="137"/>
                  </a:cubicBezTo>
                  <a:cubicBezTo>
                    <a:pt x="98" y="137"/>
                    <a:pt x="98" y="137"/>
                    <a:pt x="98" y="137"/>
                  </a:cubicBezTo>
                  <a:cubicBezTo>
                    <a:pt x="99" y="137"/>
                    <a:pt x="99" y="137"/>
                    <a:pt x="99" y="137"/>
                  </a:cubicBezTo>
                  <a:cubicBezTo>
                    <a:pt x="100" y="136"/>
                    <a:pt x="100" y="136"/>
                    <a:pt x="100" y="136"/>
                  </a:cubicBezTo>
                  <a:cubicBezTo>
                    <a:pt x="100" y="136"/>
                    <a:pt x="100" y="136"/>
                    <a:pt x="100" y="136"/>
                  </a:cubicBezTo>
                  <a:cubicBezTo>
                    <a:pt x="101" y="136"/>
                    <a:pt x="101" y="136"/>
                    <a:pt x="101" y="136"/>
                  </a:cubicBezTo>
                  <a:cubicBezTo>
                    <a:pt x="101" y="136"/>
                    <a:pt x="101" y="136"/>
                    <a:pt x="101" y="136"/>
                  </a:cubicBezTo>
                  <a:cubicBezTo>
                    <a:pt x="102" y="135"/>
                    <a:pt x="102" y="135"/>
                    <a:pt x="102" y="135"/>
                  </a:cubicBezTo>
                  <a:cubicBezTo>
                    <a:pt x="102" y="135"/>
                    <a:pt x="102" y="135"/>
                    <a:pt x="102" y="135"/>
                  </a:cubicBezTo>
                  <a:cubicBezTo>
                    <a:pt x="102" y="136"/>
                    <a:pt x="102" y="136"/>
                    <a:pt x="102" y="136"/>
                  </a:cubicBezTo>
                  <a:cubicBezTo>
                    <a:pt x="102" y="137"/>
                    <a:pt x="102" y="137"/>
                    <a:pt x="102" y="137"/>
                  </a:cubicBezTo>
                  <a:cubicBezTo>
                    <a:pt x="102" y="136"/>
                    <a:pt x="102" y="136"/>
                    <a:pt x="102" y="136"/>
                  </a:cubicBezTo>
                  <a:cubicBezTo>
                    <a:pt x="103" y="136"/>
                    <a:pt x="103" y="136"/>
                    <a:pt x="103" y="136"/>
                  </a:cubicBezTo>
                  <a:cubicBezTo>
                    <a:pt x="102" y="136"/>
                    <a:pt x="102" y="136"/>
                    <a:pt x="102" y="136"/>
                  </a:cubicBezTo>
                  <a:cubicBezTo>
                    <a:pt x="103" y="135"/>
                    <a:pt x="103" y="135"/>
                    <a:pt x="103" y="135"/>
                  </a:cubicBezTo>
                  <a:cubicBezTo>
                    <a:pt x="103" y="135"/>
                    <a:pt x="103" y="135"/>
                    <a:pt x="103" y="135"/>
                  </a:cubicBezTo>
                  <a:cubicBezTo>
                    <a:pt x="102" y="135"/>
                    <a:pt x="102" y="135"/>
                    <a:pt x="102" y="135"/>
                  </a:cubicBezTo>
                  <a:cubicBezTo>
                    <a:pt x="101" y="135"/>
                    <a:pt x="101" y="135"/>
                    <a:pt x="101" y="135"/>
                  </a:cubicBezTo>
                  <a:cubicBezTo>
                    <a:pt x="102" y="134"/>
                    <a:pt x="102" y="134"/>
                    <a:pt x="102" y="134"/>
                  </a:cubicBezTo>
                  <a:cubicBezTo>
                    <a:pt x="104" y="134"/>
                    <a:pt x="104" y="134"/>
                    <a:pt x="104" y="134"/>
                  </a:cubicBezTo>
                  <a:cubicBezTo>
                    <a:pt x="106" y="134"/>
                    <a:pt x="106" y="134"/>
                    <a:pt x="106" y="134"/>
                  </a:cubicBezTo>
                  <a:cubicBezTo>
                    <a:pt x="106" y="133"/>
                    <a:pt x="106" y="133"/>
                    <a:pt x="106" y="133"/>
                  </a:cubicBezTo>
                  <a:cubicBezTo>
                    <a:pt x="106" y="133"/>
                    <a:pt x="106" y="133"/>
                    <a:pt x="106" y="133"/>
                  </a:cubicBezTo>
                  <a:cubicBezTo>
                    <a:pt x="106" y="133"/>
                    <a:pt x="106" y="133"/>
                    <a:pt x="106" y="133"/>
                  </a:cubicBezTo>
                  <a:cubicBezTo>
                    <a:pt x="106" y="132"/>
                    <a:pt x="106" y="132"/>
                    <a:pt x="106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8" y="132"/>
                    <a:pt x="108" y="132"/>
                    <a:pt x="108" y="132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108" y="132"/>
                    <a:pt x="108" y="132"/>
                    <a:pt x="108" y="132"/>
                  </a:cubicBezTo>
                  <a:cubicBezTo>
                    <a:pt x="109" y="131"/>
                    <a:pt x="109" y="131"/>
                    <a:pt x="109" y="131"/>
                  </a:cubicBezTo>
                  <a:cubicBezTo>
                    <a:pt x="109" y="131"/>
                    <a:pt x="109" y="131"/>
                    <a:pt x="109" y="131"/>
                  </a:cubicBezTo>
                  <a:cubicBezTo>
                    <a:pt x="109" y="130"/>
                    <a:pt x="109" y="130"/>
                    <a:pt x="109" y="130"/>
                  </a:cubicBezTo>
                  <a:cubicBezTo>
                    <a:pt x="110" y="131"/>
                    <a:pt x="110" y="131"/>
                    <a:pt x="110" y="131"/>
                  </a:cubicBezTo>
                  <a:cubicBezTo>
                    <a:pt x="110" y="131"/>
                    <a:pt x="110" y="131"/>
                    <a:pt x="110" y="131"/>
                  </a:cubicBezTo>
                  <a:cubicBezTo>
                    <a:pt x="110" y="132"/>
                    <a:pt x="110" y="132"/>
                    <a:pt x="110" y="132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2" y="130"/>
                    <a:pt x="112" y="130"/>
                    <a:pt x="112" y="130"/>
                  </a:cubicBezTo>
                  <a:cubicBezTo>
                    <a:pt x="112" y="130"/>
                    <a:pt x="112" y="130"/>
                    <a:pt x="112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3" y="129"/>
                    <a:pt x="113" y="129"/>
                    <a:pt x="113" y="129"/>
                  </a:cubicBezTo>
                  <a:cubicBezTo>
                    <a:pt x="114" y="130"/>
                    <a:pt x="114" y="130"/>
                    <a:pt x="114" y="130"/>
                  </a:cubicBezTo>
                  <a:cubicBezTo>
                    <a:pt x="114" y="130"/>
                    <a:pt x="114" y="130"/>
                    <a:pt x="114" y="130"/>
                  </a:cubicBezTo>
                  <a:cubicBezTo>
                    <a:pt x="115" y="129"/>
                    <a:pt x="115" y="129"/>
                    <a:pt x="115" y="129"/>
                  </a:cubicBezTo>
                  <a:cubicBezTo>
                    <a:pt x="115" y="128"/>
                    <a:pt x="115" y="128"/>
                    <a:pt x="115" y="128"/>
                  </a:cubicBezTo>
                  <a:cubicBezTo>
                    <a:pt x="115" y="128"/>
                    <a:pt x="115" y="128"/>
                    <a:pt x="115" y="128"/>
                  </a:cubicBezTo>
                  <a:cubicBezTo>
                    <a:pt x="114" y="128"/>
                    <a:pt x="114" y="128"/>
                    <a:pt x="114" y="128"/>
                  </a:cubicBezTo>
                  <a:cubicBezTo>
                    <a:pt x="114" y="128"/>
                    <a:pt x="114" y="128"/>
                    <a:pt x="114" y="128"/>
                  </a:cubicBezTo>
                  <a:cubicBezTo>
                    <a:pt x="115" y="127"/>
                    <a:pt x="115" y="127"/>
                    <a:pt x="115" y="127"/>
                  </a:cubicBezTo>
                  <a:cubicBezTo>
                    <a:pt x="116" y="127"/>
                    <a:pt x="116" y="127"/>
                    <a:pt x="116" y="127"/>
                  </a:cubicBezTo>
                  <a:cubicBezTo>
                    <a:pt x="117" y="126"/>
                    <a:pt x="117" y="126"/>
                    <a:pt x="117" y="126"/>
                  </a:cubicBezTo>
                  <a:cubicBezTo>
                    <a:pt x="117" y="126"/>
                    <a:pt x="117" y="126"/>
                    <a:pt x="117" y="126"/>
                  </a:cubicBezTo>
                  <a:cubicBezTo>
                    <a:pt x="117" y="127"/>
                    <a:pt x="117" y="127"/>
                    <a:pt x="117" y="127"/>
                  </a:cubicBezTo>
                  <a:cubicBezTo>
                    <a:pt x="118" y="126"/>
                    <a:pt x="118" y="126"/>
                    <a:pt x="118" y="126"/>
                  </a:cubicBezTo>
                  <a:cubicBezTo>
                    <a:pt x="119" y="125"/>
                    <a:pt x="119" y="125"/>
                    <a:pt x="119" y="125"/>
                  </a:cubicBezTo>
                  <a:cubicBezTo>
                    <a:pt x="119" y="125"/>
                    <a:pt x="119" y="125"/>
                    <a:pt x="119" y="125"/>
                  </a:cubicBezTo>
                  <a:cubicBezTo>
                    <a:pt x="120" y="125"/>
                    <a:pt x="120" y="125"/>
                    <a:pt x="120" y="125"/>
                  </a:cubicBezTo>
                  <a:cubicBezTo>
                    <a:pt x="120" y="124"/>
                    <a:pt x="120" y="124"/>
                    <a:pt x="120" y="124"/>
                  </a:cubicBezTo>
                  <a:cubicBezTo>
                    <a:pt x="121" y="124"/>
                    <a:pt x="121" y="124"/>
                    <a:pt x="121" y="124"/>
                  </a:cubicBezTo>
                  <a:cubicBezTo>
                    <a:pt x="121" y="125"/>
                    <a:pt x="121" y="125"/>
                    <a:pt x="121" y="125"/>
                  </a:cubicBezTo>
                  <a:cubicBezTo>
                    <a:pt x="121" y="125"/>
                    <a:pt x="121" y="125"/>
                    <a:pt x="121" y="125"/>
                  </a:cubicBezTo>
                  <a:cubicBezTo>
                    <a:pt x="122" y="124"/>
                    <a:pt x="122" y="124"/>
                    <a:pt x="122" y="124"/>
                  </a:cubicBezTo>
                  <a:cubicBezTo>
                    <a:pt x="122" y="124"/>
                    <a:pt x="122" y="124"/>
                    <a:pt x="122" y="124"/>
                  </a:cubicBezTo>
                  <a:cubicBezTo>
                    <a:pt x="123" y="124"/>
                    <a:pt x="123" y="124"/>
                    <a:pt x="123" y="124"/>
                  </a:cubicBezTo>
                  <a:cubicBezTo>
                    <a:pt x="123" y="124"/>
                    <a:pt x="123" y="124"/>
                    <a:pt x="123" y="124"/>
                  </a:cubicBezTo>
                  <a:cubicBezTo>
                    <a:pt x="124" y="123"/>
                    <a:pt x="124" y="123"/>
                    <a:pt x="124" y="123"/>
                  </a:cubicBezTo>
                  <a:cubicBezTo>
                    <a:pt x="124" y="123"/>
                    <a:pt x="124" y="123"/>
                    <a:pt x="124" y="123"/>
                  </a:cubicBezTo>
                  <a:cubicBezTo>
                    <a:pt x="124" y="123"/>
                    <a:pt x="124" y="123"/>
                    <a:pt x="124" y="123"/>
                  </a:cubicBezTo>
                  <a:cubicBezTo>
                    <a:pt x="125" y="123"/>
                    <a:pt x="125" y="123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7" y="123"/>
                    <a:pt x="127" y="123"/>
                    <a:pt x="127" y="123"/>
                  </a:cubicBezTo>
                  <a:cubicBezTo>
                    <a:pt x="127" y="123"/>
                    <a:pt x="127" y="123"/>
                    <a:pt x="127" y="123"/>
                  </a:cubicBezTo>
                  <a:cubicBezTo>
                    <a:pt x="127" y="123"/>
                    <a:pt x="127" y="123"/>
                    <a:pt x="127" y="123"/>
                  </a:cubicBezTo>
                  <a:cubicBezTo>
                    <a:pt x="128" y="122"/>
                    <a:pt x="128" y="122"/>
                    <a:pt x="128" y="122"/>
                  </a:cubicBezTo>
                  <a:cubicBezTo>
                    <a:pt x="127" y="122"/>
                    <a:pt x="127" y="122"/>
                    <a:pt x="127" y="122"/>
                  </a:cubicBezTo>
                  <a:cubicBezTo>
                    <a:pt x="127" y="122"/>
                    <a:pt x="127" y="122"/>
                    <a:pt x="127" y="122"/>
                  </a:cubicBezTo>
                  <a:cubicBezTo>
                    <a:pt x="127" y="121"/>
                    <a:pt x="127" y="121"/>
                    <a:pt x="127" y="121"/>
                  </a:cubicBezTo>
                  <a:cubicBezTo>
                    <a:pt x="128" y="121"/>
                    <a:pt x="128" y="121"/>
                    <a:pt x="128" y="121"/>
                  </a:cubicBezTo>
                  <a:cubicBezTo>
                    <a:pt x="129" y="121"/>
                    <a:pt x="129" y="121"/>
                    <a:pt x="129" y="121"/>
                  </a:cubicBezTo>
                  <a:cubicBezTo>
                    <a:pt x="129" y="121"/>
                    <a:pt x="129" y="121"/>
                    <a:pt x="129" y="121"/>
                  </a:cubicBezTo>
                  <a:cubicBezTo>
                    <a:pt x="129" y="121"/>
                    <a:pt x="129" y="121"/>
                    <a:pt x="129" y="121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28" y="120"/>
                    <a:pt x="128" y="120"/>
                    <a:pt x="128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0" y="120"/>
                    <a:pt x="130" y="120"/>
                    <a:pt x="130" y="120"/>
                  </a:cubicBezTo>
                  <a:cubicBezTo>
                    <a:pt x="130" y="119"/>
                    <a:pt x="130" y="119"/>
                    <a:pt x="130" y="119"/>
                  </a:cubicBezTo>
                  <a:cubicBezTo>
                    <a:pt x="132" y="119"/>
                    <a:pt x="132" y="119"/>
                    <a:pt x="132" y="119"/>
                  </a:cubicBezTo>
                  <a:cubicBezTo>
                    <a:pt x="132" y="118"/>
                    <a:pt x="132" y="118"/>
                    <a:pt x="132" y="118"/>
                  </a:cubicBezTo>
                  <a:cubicBezTo>
                    <a:pt x="133" y="118"/>
                    <a:pt x="133" y="118"/>
                    <a:pt x="133" y="118"/>
                  </a:cubicBezTo>
                  <a:cubicBezTo>
                    <a:pt x="134" y="117"/>
                    <a:pt x="134" y="117"/>
                    <a:pt x="134" y="117"/>
                  </a:cubicBezTo>
                  <a:cubicBezTo>
                    <a:pt x="134" y="116"/>
                    <a:pt x="134" y="116"/>
                    <a:pt x="134" y="116"/>
                  </a:cubicBezTo>
                  <a:cubicBezTo>
                    <a:pt x="134" y="116"/>
                    <a:pt x="134" y="116"/>
                    <a:pt x="134" y="116"/>
                  </a:cubicBezTo>
                  <a:cubicBezTo>
                    <a:pt x="133" y="116"/>
                    <a:pt x="133" y="116"/>
                    <a:pt x="133" y="116"/>
                  </a:cubicBezTo>
                  <a:cubicBezTo>
                    <a:pt x="133" y="115"/>
                    <a:pt x="133" y="115"/>
                    <a:pt x="133" y="115"/>
                  </a:cubicBezTo>
                  <a:cubicBezTo>
                    <a:pt x="133" y="115"/>
                    <a:pt x="133" y="115"/>
                    <a:pt x="133" y="115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132" y="114"/>
                    <a:pt x="132" y="114"/>
                    <a:pt x="132" y="114"/>
                  </a:cubicBezTo>
                  <a:cubicBezTo>
                    <a:pt x="132" y="113"/>
                    <a:pt x="132" y="113"/>
                    <a:pt x="132" y="113"/>
                  </a:cubicBezTo>
                  <a:cubicBezTo>
                    <a:pt x="133" y="113"/>
                    <a:pt x="133" y="113"/>
                    <a:pt x="133" y="113"/>
                  </a:cubicBezTo>
                  <a:cubicBezTo>
                    <a:pt x="133" y="113"/>
                    <a:pt x="133" y="113"/>
                    <a:pt x="133" y="113"/>
                  </a:cubicBezTo>
                  <a:cubicBezTo>
                    <a:pt x="134" y="112"/>
                    <a:pt x="134" y="112"/>
                    <a:pt x="134" y="112"/>
                  </a:cubicBezTo>
                  <a:cubicBezTo>
                    <a:pt x="134" y="112"/>
                    <a:pt x="134" y="112"/>
                    <a:pt x="134" y="112"/>
                  </a:cubicBezTo>
                  <a:cubicBezTo>
                    <a:pt x="134" y="112"/>
                    <a:pt x="134" y="112"/>
                    <a:pt x="134" y="112"/>
                  </a:cubicBezTo>
                  <a:cubicBezTo>
                    <a:pt x="134" y="112"/>
                    <a:pt x="134" y="112"/>
                    <a:pt x="134" y="112"/>
                  </a:cubicBezTo>
                  <a:cubicBezTo>
                    <a:pt x="135" y="112"/>
                    <a:pt x="135" y="112"/>
                    <a:pt x="135" y="112"/>
                  </a:cubicBezTo>
                  <a:cubicBezTo>
                    <a:pt x="136" y="111"/>
                    <a:pt x="136" y="111"/>
                    <a:pt x="136" y="111"/>
                  </a:cubicBezTo>
                  <a:cubicBezTo>
                    <a:pt x="137" y="112"/>
                    <a:pt x="137" y="112"/>
                    <a:pt x="137" y="112"/>
                  </a:cubicBezTo>
                  <a:cubicBezTo>
                    <a:pt x="138" y="111"/>
                    <a:pt x="138" y="111"/>
                    <a:pt x="138" y="111"/>
                  </a:cubicBezTo>
                  <a:cubicBezTo>
                    <a:pt x="138" y="112"/>
                    <a:pt x="138" y="112"/>
                    <a:pt x="138" y="112"/>
                  </a:cubicBezTo>
                  <a:cubicBezTo>
                    <a:pt x="138" y="112"/>
                    <a:pt x="138" y="112"/>
                    <a:pt x="138" y="112"/>
                  </a:cubicBezTo>
                  <a:cubicBezTo>
                    <a:pt x="139" y="112"/>
                    <a:pt x="139" y="112"/>
                    <a:pt x="139" y="112"/>
                  </a:cubicBezTo>
                  <a:cubicBezTo>
                    <a:pt x="140" y="111"/>
                    <a:pt x="140" y="111"/>
                    <a:pt x="140" y="111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9" y="110"/>
                    <a:pt x="139" y="110"/>
                    <a:pt x="139" y="110"/>
                  </a:cubicBezTo>
                  <a:cubicBezTo>
                    <a:pt x="139" y="110"/>
                    <a:pt x="139" y="110"/>
                    <a:pt x="139" y="110"/>
                  </a:cubicBezTo>
                  <a:cubicBezTo>
                    <a:pt x="140" y="110"/>
                    <a:pt x="140" y="110"/>
                    <a:pt x="140" y="110"/>
                  </a:cubicBezTo>
                  <a:cubicBezTo>
                    <a:pt x="142" y="110"/>
                    <a:pt x="142" y="110"/>
                    <a:pt x="142" y="110"/>
                  </a:cubicBezTo>
                  <a:cubicBezTo>
                    <a:pt x="142" y="109"/>
                    <a:pt x="142" y="109"/>
                    <a:pt x="142" y="109"/>
                  </a:cubicBezTo>
                  <a:cubicBezTo>
                    <a:pt x="142" y="108"/>
                    <a:pt x="142" y="108"/>
                    <a:pt x="142" y="108"/>
                  </a:cubicBezTo>
                  <a:cubicBezTo>
                    <a:pt x="140" y="107"/>
                    <a:pt x="140" y="107"/>
                    <a:pt x="140" y="107"/>
                  </a:cubicBezTo>
                  <a:cubicBezTo>
                    <a:pt x="140" y="107"/>
                    <a:pt x="140" y="107"/>
                    <a:pt x="140" y="107"/>
                  </a:cubicBezTo>
                  <a:cubicBezTo>
                    <a:pt x="139" y="108"/>
                    <a:pt x="139" y="108"/>
                    <a:pt x="139" y="108"/>
                  </a:cubicBezTo>
                  <a:cubicBezTo>
                    <a:pt x="139" y="107"/>
                    <a:pt x="139" y="107"/>
                    <a:pt x="139" y="107"/>
                  </a:cubicBezTo>
                  <a:cubicBezTo>
                    <a:pt x="140" y="107"/>
                    <a:pt x="140" y="107"/>
                    <a:pt x="140" y="107"/>
                  </a:cubicBezTo>
                  <a:cubicBezTo>
                    <a:pt x="141" y="107"/>
                    <a:pt x="141" y="107"/>
                    <a:pt x="141" y="107"/>
                  </a:cubicBezTo>
                  <a:cubicBezTo>
                    <a:pt x="142" y="107"/>
                    <a:pt x="142" y="107"/>
                    <a:pt x="142" y="107"/>
                  </a:cubicBezTo>
                  <a:cubicBezTo>
                    <a:pt x="143" y="107"/>
                    <a:pt x="143" y="107"/>
                    <a:pt x="143" y="107"/>
                  </a:cubicBezTo>
                  <a:cubicBezTo>
                    <a:pt x="144" y="107"/>
                    <a:pt x="144" y="107"/>
                    <a:pt x="144" y="107"/>
                  </a:cubicBezTo>
                  <a:cubicBezTo>
                    <a:pt x="144" y="106"/>
                    <a:pt x="144" y="106"/>
                    <a:pt x="144" y="106"/>
                  </a:cubicBezTo>
                  <a:cubicBezTo>
                    <a:pt x="146" y="105"/>
                    <a:pt x="146" y="105"/>
                    <a:pt x="146" y="105"/>
                  </a:cubicBezTo>
                  <a:cubicBezTo>
                    <a:pt x="147" y="104"/>
                    <a:pt x="147" y="104"/>
                    <a:pt x="147" y="104"/>
                  </a:cubicBezTo>
                  <a:cubicBezTo>
                    <a:pt x="148" y="104"/>
                    <a:pt x="148" y="104"/>
                    <a:pt x="148" y="104"/>
                  </a:cubicBezTo>
                  <a:cubicBezTo>
                    <a:pt x="148" y="104"/>
                    <a:pt x="148" y="104"/>
                    <a:pt x="148" y="104"/>
                  </a:cubicBezTo>
                  <a:cubicBezTo>
                    <a:pt x="148" y="103"/>
                    <a:pt x="148" y="103"/>
                    <a:pt x="148" y="103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52" y="102"/>
                    <a:pt x="152" y="102"/>
                    <a:pt x="152" y="102"/>
                  </a:cubicBezTo>
                  <a:cubicBezTo>
                    <a:pt x="153" y="101"/>
                    <a:pt x="153" y="101"/>
                    <a:pt x="153" y="101"/>
                  </a:cubicBezTo>
                  <a:cubicBezTo>
                    <a:pt x="155" y="100"/>
                    <a:pt x="155" y="100"/>
                    <a:pt x="155" y="100"/>
                  </a:cubicBezTo>
                  <a:cubicBezTo>
                    <a:pt x="156" y="99"/>
                    <a:pt x="156" y="99"/>
                    <a:pt x="156" y="99"/>
                  </a:cubicBezTo>
                  <a:cubicBezTo>
                    <a:pt x="156" y="100"/>
                    <a:pt x="156" y="100"/>
                    <a:pt x="156" y="100"/>
                  </a:cubicBezTo>
                  <a:cubicBezTo>
                    <a:pt x="156" y="101"/>
                    <a:pt x="156" y="101"/>
                    <a:pt x="156" y="101"/>
                  </a:cubicBezTo>
                  <a:cubicBezTo>
                    <a:pt x="156" y="101"/>
                    <a:pt x="156" y="101"/>
                    <a:pt x="156" y="101"/>
                  </a:cubicBezTo>
                  <a:cubicBezTo>
                    <a:pt x="157" y="101"/>
                    <a:pt x="157" y="101"/>
                    <a:pt x="157" y="101"/>
                  </a:cubicBezTo>
                  <a:cubicBezTo>
                    <a:pt x="157" y="101"/>
                    <a:pt x="157" y="101"/>
                    <a:pt x="157" y="101"/>
                  </a:cubicBezTo>
                  <a:cubicBezTo>
                    <a:pt x="158" y="100"/>
                    <a:pt x="158" y="100"/>
                    <a:pt x="158" y="100"/>
                  </a:cubicBezTo>
                  <a:cubicBezTo>
                    <a:pt x="159" y="100"/>
                    <a:pt x="159" y="100"/>
                    <a:pt x="159" y="100"/>
                  </a:cubicBezTo>
                  <a:cubicBezTo>
                    <a:pt x="161" y="99"/>
                    <a:pt x="161" y="99"/>
                    <a:pt x="161" y="99"/>
                  </a:cubicBezTo>
                  <a:cubicBezTo>
                    <a:pt x="161" y="99"/>
                    <a:pt x="161" y="99"/>
                    <a:pt x="161" y="99"/>
                  </a:cubicBezTo>
                  <a:cubicBezTo>
                    <a:pt x="161" y="100"/>
                    <a:pt x="161" y="100"/>
                    <a:pt x="161" y="100"/>
                  </a:cubicBezTo>
                  <a:cubicBezTo>
                    <a:pt x="160" y="100"/>
                    <a:pt x="160" y="100"/>
                    <a:pt x="160" y="100"/>
                  </a:cubicBezTo>
                  <a:cubicBezTo>
                    <a:pt x="159" y="101"/>
                    <a:pt x="159" y="101"/>
                    <a:pt x="159" y="101"/>
                  </a:cubicBezTo>
                  <a:cubicBezTo>
                    <a:pt x="157" y="102"/>
                    <a:pt x="157" y="102"/>
                    <a:pt x="157" y="102"/>
                  </a:cubicBezTo>
                  <a:cubicBezTo>
                    <a:pt x="157" y="103"/>
                    <a:pt x="157" y="103"/>
                    <a:pt x="157" y="103"/>
                  </a:cubicBezTo>
                  <a:cubicBezTo>
                    <a:pt x="158" y="104"/>
                    <a:pt x="158" y="104"/>
                    <a:pt x="158" y="104"/>
                  </a:cubicBezTo>
                  <a:cubicBezTo>
                    <a:pt x="158" y="105"/>
                    <a:pt x="158" y="105"/>
                    <a:pt x="158" y="105"/>
                  </a:cubicBezTo>
                  <a:cubicBezTo>
                    <a:pt x="157" y="105"/>
                    <a:pt x="157" y="105"/>
                    <a:pt x="157" y="105"/>
                  </a:cubicBezTo>
                  <a:cubicBezTo>
                    <a:pt x="156" y="104"/>
                    <a:pt x="156" y="104"/>
                    <a:pt x="156" y="104"/>
                  </a:cubicBezTo>
                  <a:cubicBezTo>
                    <a:pt x="156" y="105"/>
                    <a:pt x="156" y="105"/>
                    <a:pt x="156" y="105"/>
                  </a:cubicBezTo>
                  <a:cubicBezTo>
                    <a:pt x="155" y="105"/>
                    <a:pt x="155" y="105"/>
                    <a:pt x="155" y="105"/>
                  </a:cubicBezTo>
                  <a:cubicBezTo>
                    <a:pt x="154" y="104"/>
                    <a:pt x="154" y="104"/>
                    <a:pt x="154" y="104"/>
                  </a:cubicBezTo>
                  <a:cubicBezTo>
                    <a:pt x="154" y="103"/>
                    <a:pt x="154" y="103"/>
                    <a:pt x="154" y="103"/>
                  </a:cubicBezTo>
                  <a:cubicBezTo>
                    <a:pt x="153" y="104"/>
                    <a:pt x="153" y="104"/>
                    <a:pt x="153" y="104"/>
                  </a:cubicBezTo>
                  <a:cubicBezTo>
                    <a:pt x="152" y="104"/>
                    <a:pt x="152" y="104"/>
                    <a:pt x="152" y="104"/>
                  </a:cubicBezTo>
                  <a:cubicBezTo>
                    <a:pt x="151" y="105"/>
                    <a:pt x="151" y="105"/>
                    <a:pt x="151" y="105"/>
                  </a:cubicBezTo>
                  <a:cubicBezTo>
                    <a:pt x="149" y="105"/>
                    <a:pt x="149" y="105"/>
                    <a:pt x="149" y="105"/>
                  </a:cubicBezTo>
                  <a:cubicBezTo>
                    <a:pt x="149" y="105"/>
                    <a:pt x="149" y="105"/>
                    <a:pt x="149" y="105"/>
                  </a:cubicBezTo>
                  <a:cubicBezTo>
                    <a:pt x="148" y="106"/>
                    <a:pt x="148" y="106"/>
                    <a:pt x="148" y="106"/>
                  </a:cubicBezTo>
                  <a:cubicBezTo>
                    <a:pt x="149" y="106"/>
                    <a:pt x="149" y="106"/>
                    <a:pt x="149" y="106"/>
                  </a:cubicBezTo>
                  <a:cubicBezTo>
                    <a:pt x="148" y="108"/>
                    <a:pt x="148" y="108"/>
                    <a:pt x="148" y="108"/>
                  </a:cubicBezTo>
                  <a:cubicBezTo>
                    <a:pt x="147" y="108"/>
                    <a:pt x="147" y="108"/>
                    <a:pt x="147" y="108"/>
                  </a:cubicBezTo>
                  <a:cubicBezTo>
                    <a:pt x="147" y="109"/>
                    <a:pt x="147" y="109"/>
                    <a:pt x="147" y="109"/>
                  </a:cubicBezTo>
                  <a:cubicBezTo>
                    <a:pt x="144" y="111"/>
                    <a:pt x="144" y="111"/>
                    <a:pt x="144" y="111"/>
                  </a:cubicBezTo>
                  <a:cubicBezTo>
                    <a:pt x="143" y="112"/>
                    <a:pt x="143" y="112"/>
                    <a:pt x="143" y="112"/>
                  </a:cubicBezTo>
                  <a:cubicBezTo>
                    <a:pt x="143" y="113"/>
                    <a:pt x="143" y="113"/>
                    <a:pt x="143" y="113"/>
                  </a:cubicBezTo>
                  <a:cubicBezTo>
                    <a:pt x="144" y="114"/>
                    <a:pt x="144" y="114"/>
                    <a:pt x="144" y="114"/>
                  </a:cubicBezTo>
                  <a:cubicBezTo>
                    <a:pt x="145" y="113"/>
                    <a:pt x="145" y="113"/>
                    <a:pt x="145" y="113"/>
                  </a:cubicBezTo>
                  <a:cubicBezTo>
                    <a:pt x="145" y="113"/>
                    <a:pt x="145" y="113"/>
                    <a:pt x="145" y="113"/>
                  </a:cubicBezTo>
                  <a:cubicBezTo>
                    <a:pt x="146" y="113"/>
                    <a:pt x="146" y="113"/>
                    <a:pt x="146" y="113"/>
                  </a:cubicBezTo>
                  <a:cubicBezTo>
                    <a:pt x="147" y="113"/>
                    <a:pt x="147" y="113"/>
                    <a:pt x="147" y="113"/>
                  </a:cubicBezTo>
                  <a:cubicBezTo>
                    <a:pt x="147" y="113"/>
                    <a:pt x="147" y="113"/>
                    <a:pt x="147" y="113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44" y="114"/>
                    <a:pt x="144" y="114"/>
                    <a:pt x="144" y="114"/>
                  </a:cubicBezTo>
                  <a:cubicBezTo>
                    <a:pt x="144" y="115"/>
                    <a:pt x="144" y="115"/>
                    <a:pt x="144" y="115"/>
                  </a:cubicBezTo>
                  <a:cubicBezTo>
                    <a:pt x="143" y="115"/>
                    <a:pt x="143" y="115"/>
                    <a:pt x="143" y="115"/>
                  </a:cubicBezTo>
                  <a:cubicBezTo>
                    <a:pt x="142" y="115"/>
                    <a:pt x="142" y="115"/>
                    <a:pt x="142" y="115"/>
                  </a:cubicBezTo>
                  <a:cubicBezTo>
                    <a:pt x="142" y="115"/>
                    <a:pt x="142" y="115"/>
                    <a:pt x="142" y="115"/>
                  </a:cubicBezTo>
                  <a:cubicBezTo>
                    <a:pt x="142" y="116"/>
                    <a:pt x="142" y="116"/>
                    <a:pt x="142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141" y="117"/>
                    <a:pt x="141" y="117"/>
                    <a:pt x="141" y="117"/>
                  </a:cubicBezTo>
                  <a:cubicBezTo>
                    <a:pt x="142" y="118"/>
                    <a:pt x="142" y="118"/>
                    <a:pt x="142" y="118"/>
                  </a:cubicBezTo>
                  <a:cubicBezTo>
                    <a:pt x="142" y="118"/>
                    <a:pt x="142" y="118"/>
                    <a:pt x="142" y="118"/>
                  </a:cubicBezTo>
                  <a:cubicBezTo>
                    <a:pt x="143" y="117"/>
                    <a:pt x="143" y="117"/>
                    <a:pt x="143" y="117"/>
                  </a:cubicBezTo>
                  <a:cubicBezTo>
                    <a:pt x="143" y="118"/>
                    <a:pt x="143" y="118"/>
                    <a:pt x="143" y="118"/>
                  </a:cubicBezTo>
                  <a:cubicBezTo>
                    <a:pt x="143" y="117"/>
                    <a:pt x="143" y="117"/>
                    <a:pt x="143" y="117"/>
                  </a:cubicBezTo>
                  <a:cubicBezTo>
                    <a:pt x="144" y="117"/>
                    <a:pt x="144" y="117"/>
                    <a:pt x="144" y="117"/>
                  </a:cubicBezTo>
                  <a:cubicBezTo>
                    <a:pt x="144" y="117"/>
                    <a:pt x="144" y="117"/>
                    <a:pt x="144" y="117"/>
                  </a:cubicBezTo>
                  <a:cubicBezTo>
                    <a:pt x="145" y="117"/>
                    <a:pt x="145" y="117"/>
                    <a:pt x="145" y="117"/>
                  </a:cubicBezTo>
                  <a:cubicBezTo>
                    <a:pt x="145" y="117"/>
                    <a:pt x="145" y="117"/>
                    <a:pt x="145" y="117"/>
                  </a:cubicBezTo>
                  <a:cubicBezTo>
                    <a:pt x="145" y="116"/>
                    <a:pt x="145" y="116"/>
                    <a:pt x="145" y="116"/>
                  </a:cubicBezTo>
                  <a:cubicBezTo>
                    <a:pt x="146" y="116"/>
                    <a:pt x="146" y="116"/>
                    <a:pt x="146" y="116"/>
                  </a:cubicBezTo>
                  <a:cubicBezTo>
                    <a:pt x="146" y="115"/>
                    <a:pt x="146" y="115"/>
                    <a:pt x="146" y="115"/>
                  </a:cubicBezTo>
                  <a:cubicBezTo>
                    <a:pt x="147" y="114"/>
                    <a:pt x="147" y="114"/>
                    <a:pt x="147" y="114"/>
                  </a:cubicBezTo>
                  <a:cubicBezTo>
                    <a:pt x="147" y="115"/>
                    <a:pt x="147" y="115"/>
                    <a:pt x="147" y="115"/>
                  </a:cubicBezTo>
                  <a:cubicBezTo>
                    <a:pt x="147" y="115"/>
                    <a:pt x="147" y="115"/>
                    <a:pt x="147" y="115"/>
                  </a:cubicBezTo>
                  <a:cubicBezTo>
                    <a:pt x="147" y="116"/>
                    <a:pt x="147" y="116"/>
                    <a:pt x="147" y="116"/>
                  </a:cubicBezTo>
                  <a:cubicBezTo>
                    <a:pt x="148" y="116"/>
                    <a:pt x="148" y="116"/>
                    <a:pt x="148" y="116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50" y="115"/>
                    <a:pt x="150" y="115"/>
                    <a:pt x="150" y="115"/>
                  </a:cubicBezTo>
                  <a:cubicBezTo>
                    <a:pt x="151" y="115"/>
                    <a:pt x="151" y="115"/>
                    <a:pt x="151" y="115"/>
                  </a:cubicBezTo>
                  <a:cubicBezTo>
                    <a:pt x="151" y="115"/>
                    <a:pt x="151" y="115"/>
                    <a:pt x="151" y="115"/>
                  </a:cubicBezTo>
                  <a:cubicBezTo>
                    <a:pt x="152" y="113"/>
                    <a:pt x="152" y="113"/>
                    <a:pt x="152" y="113"/>
                  </a:cubicBezTo>
                  <a:cubicBezTo>
                    <a:pt x="153" y="113"/>
                    <a:pt x="153" y="113"/>
                    <a:pt x="153" y="113"/>
                  </a:cubicBezTo>
                  <a:cubicBezTo>
                    <a:pt x="153" y="113"/>
                    <a:pt x="153" y="113"/>
                    <a:pt x="153" y="11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3" y="113"/>
                    <a:pt x="153" y="113"/>
                    <a:pt x="153" y="113"/>
                  </a:cubicBezTo>
                  <a:cubicBezTo>
                    <a:pt x="154" y="112"/>
                    <a:pt x="154" y="112"/>
                    <a:pt x="154" y="112"/>
                  </a:cubicBezTo>
                  <a:cubicBezTo>
                    <a:pt x="155" y="111"/>
                    <a:pt x="155" y="111"/>
                    <a:pt x="155" y="111"/>
                  </a:cubicBezTo>
                  <a:cubicBezTo>
                    <a:pt x="155" y="112"/>
                    <a:pt x="155" y="112"/>
                    <a:pt x="155" y="112"/>
                  </a:cubicBezTo>
                  <a:cubicBezTo>
                    <a:pt x="154" y="113"/>
                    <a:pt x="154" y="113"/>
                    <a:pt x="154" y="113"/>
                  </a:cubicBezTo>
                  <a:cubicBezTo>
                    <a:pt x="154" y="113"/>
                    <a:pt x="154" y="113"/>
                    <a:pt x="154" y="113"/>
                  </a:cubicBezTo>
                  <a:cubicBezTo>
                    <a:pt x="155" y="112"/>
                    <a:pt x="155" y="112"/>
                    <a:pt x="155" y="112"/>
                  </a:cubicBezTo>
                  <a:cubicBezTo>
                    <a:pt x="155" y="113"/>
                    <a:pt x="155" y="113"/>
                    <a:pt x="155" y="113"/>
                  </a:cubicBezTo>
                  <a:cubicBezTo>
                    <a:pt x="155" y="113"/>
                    <a:pt x="155" y="113"/>
                    <a:pt x="155" y="113"/>
                  </a:cubicBezTo>
                  <a:cubicBezTo>
                    <a:pt x="156" y="113"/>
                    <a:pt x="156" y="113"/>
                    <a:pt x="156" y="113"/>
                  </a:cubicBezTo>
                  <a:cubicBezTo>
                    <a:pt x="157" y="114"/>
                    <a:pt x="157" y="114"/>
                    <a:pt x="157" y="114"/>
                  </a:cubicBezTo>
                  <a:cubicBezTo>
                    <a:pt x="157" y="113"/>
                    <a:pt x="157" y="113"/>
                    <a:pt x="157" y="113"/>
                  </a:cubicBezTo>
                  <a:cubicBezTo>
                    <a:pt x="158" y="112"/>
                    <a:pt x="158" y="112"/>
                    <a:pt x="158" y="112"/>
                  </a:cubicBezTo>
                  <a:cubicBezTo>
                    <a:pt x="159" y="112"/>
                    <a:pt x="159" y="112"/>
                    <a:pt x="159" y="112"/>
                  </a:cubicBezTo>
                  <a:cubicBezTo>
                    <a:pt x="160" y="112"/>
                    <a:pt x="160" y="112"/>
                    <a:pt x="160" y="11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61" y="110"/>
                    <a:pt x="161" y="110"/>
                    <a:pt x="161" y="110"/>
                  </a:cubicBezTo>
                  <a:cubicBezTo>
                    <a:pt x="161" y="109"/>
                    <a:pt x="161" y="109"/>
                    <a:pt x="161" y="109"/>
                  </a:cubicBezTo>
                  <a:cubicBezTo>
                    <a:pt x="161" y="109"/>
                    <a:pt x="161" y="109"/>
                    <a:pt x="161" y="109"/>
                  </a:cubicBezTo>
                  <a:cubicBezTo>
                    <a:pt x="161" y="109"/>
                    <a:pt x="161" y="109"/>
                    <a:pt x="161" y="109"/>
                  </a:cubicBezTo>
                  <a:cubicBezTo>
                    <a:pt x="160" y="108"/>
                    <a:pt x="160" y="108"/>
                    <a:pt x="160" y="108"/>
                  </a:cubicBezTo>
                  <a:cubicBezTo>
                    <a:pt x="159" y="108"/>
                    <a:pt x="159" y="108"/>
                    <a:pt x="159" y="108"/>
                  </a:cubicBezTo>
                  <a:cubicBezTo>
                    <a:pt x="159" y="108"/>
                    <a:pt x="159" y="108"/>
                    <a:pt x="159" y="108"/>
                  </a:cubicBezTo>
                  <a:cubicBezTo>
                    <a:pt x="160" y="108"/>
                    <a:pt x="160" y="108"/>
                    <a:pt x="160" y="108"/>
                  </a:cubicBezTo>
                  <a:cubicBezTo>
                    <a:pt x="161" y="108"/>
                    <a:pt x="161" y="108"/>
                    <a:pt x="161" y="108"/>
                  </a:cubicBezTo>
                  <a:cubicBezTo>
                    <a:pt x="161" y="108"/>
                    <a:pt x="161" y="108"/>
                    <a:pt x="161" y="108"/>
                  </a:cubicBezTo>
                  <a:cubicBezTo>
                    <a:pt x="161" y="107"/>
                    <a:pt x="161" y="107"/>
                    <a:pt x="161" y="107"/>
                  </a:cubicBezTo>
                  <a:cubicBezTo>
                    <a:pt x="160" y="107"/>
                    <a:pt x="160" y="107"/>
                    <a:pt x="160" y="107"/>
                  </a:cubicBezTo>
                  <a:cubicBezTo>
                    <a:pt x="160" y="107"/>
                    <a:pt x="160" y="107"/>
                    <a:pt x="160" y="107"/>
                  </a:cubicBezTo>
                  <a:cubicBezTo>
                    <a:pt x="160" y="106"/>
                    <a:pt x="160" y="106"/>
                    <a:pt x="160" y="106"/>
                  </a:cubicBezTo>
                  <a:cubicBezTo>
                    <a:pt x="161" y="106"/>
                    <a:pt x="161" y="106"/>
                    <a:pt x="161" y="106"/>
                  </a:cubicBezTo>
                  <a:cubicBezTo>
                    <a:pt x="161" y="106"/>
                    <a:pt x="161" y="106"/>
                    <a:pt x="161" y="106"/>
                  </a:cubicBezTo>
                  <a:cubicBezTo>
                    <a:pt x="162" y="106"/>
                    <a:pt x="162" y="106"/>
                    <a:pt x="162" y="106"/>
                  </a:cubicBezTo>
                  <a:cubicBezTo>
                    <a:pt x="162" y="105"/>
                    <a:pt x="162" y="105"/>
                    <a:pt x="162" y="105"/>
                  </a:cubicBezTo>
                  <a:cubicBezTo>
                    <a:pt x="161" y="105"/>
                    <a:pt x="161" y="105"/>
                    <a:pt x="161" y="105"/>
                  </a:cubicBezTo>
                  <a:cubicBezTo>
                    <a:pt x="163" y="104"/>
                    <a:pt x="163" y="104"/>
                    <a:pt x="163" y="104"/>
                  </a:cubicBezTo>
                  <a:cubicBezTo>
                    <a:pt x="164" y="105"/>
                    <a:pt x="164" y="105"/>
                    <a:pt x="164" y="105"/>
                  </a:cubicBezTo>
                  <a:cubicBezTo>
                    <a:pt x="164" y="104"/>
                    <a:pt x="164" y="104"/>
                    <a:pt x="164" y="104"/>
                  </a:cubicBezTo>
                  <a:cubicBezTo>
                    <a:pt x="165" y="104"/>
                    <a:pt x="165" y="104"/>
                    <a:pt x="165" y="104"/>
                  </a:cubicBezTo>
                  <a:cubicBezTo>
                    <a:pt x="164" y="105"/>
                    <a:pt x="164" y="105"/>
                    <a:pt x="164" y="105"/>
                  </a:cubicBezTo>
                  <a:cubicBezTo>
                    <a:pt x="164" y="106"/>
                    <a:pt x="164" y="106"/>
                    <a:pt x="164" y="106"/>
                  </a:cubicBezTo>
                  <a:cubicBezTo>
                    <a:pt x="164" y="107"/>
                    <a:pt x="164" y="107"/>
                    <a:pt x="164" y="107"/>
                  </a:cubicBezTo>
                  <a:cubicBezTo>
                    <a:pt x="164" y="107"/>
                    <a:pt x="164" y="107"/>
                    <a:pt x="164" y="107"/>
                  </a:cubicBezTo>
                  <a:cubicBezTo>
                    <a:pt x="165" y="106"/>
                    <a:pt x="165" y="106"/>
                    <a:pt x="165" y="106"/>
                  </a:cubicBezTo>
                  <a:cubicBezTo>
                    <a:pt x="166" y="105"/>
                    <a:pt x="166" y="105"/>
                    <a:pt x="166" y="105"/>
                  </a:cubicBezTo>
                  <a:cubicBezTo>
                    <a:pt x="166" y="105"/>
                    <a:pt x="166" y="105"/>
                    <a:pt x="166" y="105"/>
                  </a:cubicBezTo>
                  <a:cubicBezTo>
                    <a:pt x="166" y="106"/>
                    <a:pt x="166" y="106"/>
                    <a:pt x="166" y="106"/>
                  </a:cubicBezTo>
                  <a:cubicBezTo>
                    <a:pt x="165" y="106"/>
                    <a:pt x="165" y="106"/>
                    <a:pt x="165" y="106"/>
                  </a:cubicBezTo>
                  <a:cubicBezTo>
                    <a:pt x="166" y="107"/>
                    <a:pt x="166" y="107"/>
                    <a:pt x="166" y="107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8" y="106"/>
                    <a:pt x="168" y="106"/>
                    <a:pt x="168" y="106"/>
                  </a:cubicBezTo>
                  <a:cubicBezTo>
                    <a:pt x="169" y="106"/>
                    <a:pt x="169" y="106"/>
                    <a:pt x="169" y="106"/>
                  </a:cubicBezTo>
                  <a:cubicBezTo>
                    <a:pt x="170" y="105"/>
                    <a:pt x="170" y="105"/>
                    <a:pt x="170" y="105"/>
                  </a:cubicBezTo>
                  <a:cubicBezTo>
                    <a:pt x="171" y="105"/>
                    <a:pt x="171" y="105"/>
                    <a:pt x="171" y="105"/>
                  </a:cubicBezTo>
                  <a:cubicBezTo>
                    <a:pt x="171" y="105"/>
                    <a:pt x="171" y="105"/>
                    <a:pt x="171" y="105"/>
                  </a:cubicBezTo>
                  <a:cubicBezTo>
                    <a:pt x="171" y="105"/>
                    <a:pt x="171" y="105"/>
                    <a:pt x="171" y="105"/>
                  </a:cubicBezTo>
                  <a:cubicBezTo>
                    <a:pt x="170" y="105"/>
                    <a:pt x="170" y="105"/>
                    <a:pt x="170" y="105"/>
                  </a:cubicBezTo>
                  <a:cubicBezTo>
                    <a:pt x="169" y="106"/>
                    <a:pt x="169" y="106"/>
                    <a:pt x="169" y="106"/>
                  </a:cubicBezTo>
                  <a:cubicBezTo>
                    <a:pt x="169" y="106"/>
                    <a:pt x="169" y="106"/>
                    <a:pt x="169" y="106"/>
                  </a:cubicBezTo>
                  <a:cubicBezTo>
                    <a:pt x="168" y="107"/>
                    <a:pt x="168" y="107"/>
                    <a:pt x="168" y="107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70" y="108"/>
                    <a:pt x="170" y="108"/>
                    <a:pt x="170" y="108"/>
                  </a:cubicBezTo>
                  <a:cubicBezTo>
                    <a:pt x="171" y="108"/>
                    <a:pt x="171" y="108"/>
                    <a:pt x="171" y="108"/>
                  </a:cubicBezTo>
                  <a:cubicBezTo>
                    <a:pt x="171" y="109"/>
                    <a:pt x="171" y="109"/>
                    <a:pt x="171" y="109"/>
                  </a:cubicBezTo>
                  <a:cubicBezTo>
                    <a:pt x="170" y="108"/>
                    <a:pt x="170" y="108"/>
                    <a:pt x="170" y="108"/>
                  </a:cubicBezTo>
                  <a:cubicBezTo>
                    <a:pt x="169" y="108"/>
                    <a:pt x="169" y="108"/>
                    <a:pt x="169" y="108"/>
                  </a:cubicBezTo>
                  <a:cubicBezTo>
                    <a:pt x="168" y="108"/>
                    <a:pt x="168" y="108"/>
                    <a:pt x="168" y="108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9" y="109"/>
                    <a:pt x="169" y="109"/>
                    <a:pt x="169" y="109"/>
                  </a:cubicBezTo>
                  <a:cubicBezTo>
                    <a:pt x="170" y="109"/>
                    <a:pt x="170" y="109"/>
                    <a:pt x="170" y="109"/>
                  </a:cubicBezTo>
                  <a:cubicBezTo>
                    <a:pt x="169" y="109"/>
                    <a:pt x="169" y="109"/>
                    <a:pt x="169" y="109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9" y="110"/>
                    <a:pt x="169" y="110"/>
                    <a:pt x="169" y="110"/>
                  </a:cubicBezTo>
                  <a:cubicBezTo>
                    <a:pt x="170" y="110"/>
                    <a:pt x="170" y="110"/>
                    <a:pt x="170" y="110"/>
                  </a:cubicBezTo>
                  <a:cubicBezTo>
                    <a:pt x="170" y="111"/>
                    <a:pt x="170" y="111"/>
                    <a:pt x="170" y="111"/>
                  </a:cubicBezTo>
                  <a:cubicBezTo>
                    <a:pt x="170" y="111"/>
                    <a:pt x="170" y="111"/>
                    <a:pt x="170" y="111"/>
                  </a:cubicBezTo>
                  <a:cubicBezTo>
                    <a:pt x="169" y="111"/>
                    <a:pt x="169" y="111"/>
                    <a:pt x="169" y="111"/>
                  </a:cubicBezTo>
                  <a:cubicBezTo>
                    <a:pt x="169" y="111"/>
                    <a:pt x="169" y="111"/>
                    <a:pt x="169" y="111"/>
                  </a:cubicBezTo>
                  <a:cubicBezTo>
                    <a:pt x="170" y="111"/>
                    <a:pt x="170" y="111"/>
                    <a:pt x="170" y="111"/>
                  </a:cubicBezTo>
                  <a:cubicBezTo>
                    <a:pt x="171" y="111"/>
                    <a:pt x="171" y="111"/>
                    <a:pt x="171" y="111"/>
                  </a:cubicBezTo>
                  <a:cubicBezTo>
                    <a:pt x="171" y="112"/>
                    <a:pt x="171" y="112"/>
                    <a:pt x="171" y="112"/>
                  </a:cubicBezTo>
                  <a:cubicBezTo>
                    <a:pt x="172" y="112"/>
                    <a:pt x="172" y="112"/>
                    <a:pt x="172" y="112"/>
                  </a:cubicBezTo>
                  <a:cubicBezTo>
                    <a:pt x="173" y="112"/>
                    <a:pt x="173" y="112"/>
                    <a:pt x="173" y="112"/>
                  </a:cubicBezTo>
                  <a:cubicBezTo>
                    <a:pt x="174" y="112"/>
                    <a:pt x="174" y="112"/>
                    <a:pt x="174" y="112"/>
                  </a:cubicBezTo>
                  <a:cubicBezTo>
                    <a:pt x="174" y="112"/>
                    <a:pt x="174" y="112"/>
                    <a:pt x="174" y="112"/>
                  </a:cubicBezTo>
                  <a:cubicBezTo>
                    <a:pt x="173" y="113"/>
                    <a:pt x="173" y="113"/>
                    <a:pt x="173" y="113"/>
                  </a:cubicBezTo>
                  <a:cubicBezTo>
                    <a:pt x="173" y="113"/>
                    <a:pt x="173" y="113"/>
                    <a:pt x="173" y="113"/>
                  </a:cubicBezTo>
                  <a:cubicBezTo>
                    <a:pt x="174" y="113"/>
                    <a:pt x="174" y="113"/>
                    <a:pt x="174" y="113"/>
                  </a:cubicBezTo>
                  <a:cubicBezTo>
                    <a:pt x="174" y="114"/>
                    <a:pt x="174" y="114"/>
                    <a:pt x="174" y="114"/>
                  </a:cubicBezTo>
                  <a:cubicBezTo>
                    <a:pt x="175" y="114"/>
                    <a:pt x="175" y="114"/>
                    <a:pt x="175" y="114"/>
                  </a:cubicBezTo>
                  <a:cubicBezTo>
                    <a:pt x="175" y="113"/>
                    <a:pt x="175" y="113"/>
                    <a:pt x="175" y="113"/>
                  </a:cubicBezTo>
                  <a:cubicBezTo>
                    <a:pt x="175" y="113"/>
                    <a:pt x="175" y="113"/>
                    <a:pt x="175" y="113"/>
                  </a:cubicBezTo>
                  <a:cubicBezTo>
                    <a:pt x="175" y="113"/>
                    <a:pt x="175" y="113"/>
                    <a:pt x="175" y="113"/>
                  </a:cubicBezTo>
                  <a:cubicBezTo>
                    <a:pt x="176" y="113"/>
                    <a:pt x="176" y="113"/>
                    <a:pt x="176" y="113"/>
                  </a:cubicBezTo>
                  <a:cubicBezTo>
                    <a:pt x="176" y="113"/>
                    <a:pt x="176" y="113"/>
                    <a:pt x="176" y="113"/>
                  </a:cubicBezTo>
                  <a:cubicBezTo>
                    <a:pt x="176" y="114"/>
                    <a:pt x="176" y="114"/>
                    <a:pt x="176" y="114"/>
                  </a:cubicBezTo>
                  <a:cubicBezTo>
                    <a:pt x="175" y="115"/>
                    <a:pt x="175" y="115"/>
                    <a:pt x="175" y="115"/>
                  </a:cubicBezTo>
                  <a:cubicBezTo>
                    <a:pt x="175" y="116"/>
                    <a:pt x="175" y="116"/>
                    <a:pt x="175" y="116"/>
                  </a:cubicBezTo>
                  <a:cubicBezTo>
                    <a:pt x="175" y="116"/>
                    <a:pt x="175" y="116"/>
                    <a:pt x="175" y="116"/>
                  </a:cubicBezTo>
                  <a:cubicBezTo>
                    <a:pt x="175" y="116"/>
                    <a:pt x="175" y="116"/>
                    <a:pt x="175" y="116"/>
                  </a:cubicBezTo>
                  <a:cubicBezTo>
                    <a:pt x="174" y="116"/>
                    <a:pt x="174" y="116"/>
                    <a:pt x="174" y="116"/>
                  </a:cubicBezTo>
                  <a:cubicBezTo>
                    <a:pt x="174" y="116"/>
                    <a:pt x="174" y="116"/>
                    <a:pt x="174" y="116"/>
                  </a:cubicBezTo>
                  <a:cubicBezTo>
                    <a:pt x="176" y="117"/>
                    <a:pt x="176" y="117"/>
                    <a:pt x="176" y="117"/>
                  </a:cubicBezTo>
                  <a:cubicBezTo>
                    <a:pt x="177" y="117"/>
                    <a:pt x="177" y="117"/>
                    <a:pt x="177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79" y="117"/>
                    <a:pt x="179" y="117"/>
                    <a:pt x="179" y="117"/>
                  </a:cubicBezTo>
                  <a:cubicBezTo>
                    <a:pt x="180" y="117"/>
                    <a:pt x="180" y="117"/>
                    <a:pt x="180" y="117"/>
                  </a:cubicBezTo>
                  <a:cubicBezTo>
                    <a:pt x="181" y="116"/>
                    <a:pt x="181" y="116"/>
                    <a:pt x="181" y="116"/>
                  </a:cubicBezTo>
                  <a:cubicBezTo>
                    <a:pt x="181" y="117"/>
                    <a:pt x="181" y="117"/>
                    <a:pt x="181" y="117"/>
                  </a:cubicBezTo>
                  <a:cubicBezTo>
                    <a:pt x="181" y="117"/>
                    <a:pt x="181" y="117"/>
                    <a:pt x="181" y="117"/>
                  </a:cubicBezTo>
                  <a:cubicBezTo>
                    <a:pt x="182" y="117"/>
                    <a:pt x="182" y="117"/>
                    <a:pt x="182" y="117"/>
                  </a:cubicBezTo>
                  <a:cubicBezTo>
                    <a:pt x="182" y="118"/>
                    <a:pt x="182" y="118"/>
                    <a:pt x="182" y="118"/>
                  </a:cubicBezTo>
                  <a:cubicBezTo>
                    <a:pt x="183" y="118"/>
                    <a:pt x="183" y="118"/>
                    <a:pt x="183" y="118"/>
                  </a:cubicBezTo>
                  <a:cubicBezTo>
                    <a:pt x="183" y="119"/>
                    <a:pt x="183" y="119"/>
                    <a:pt x="183" y="119"/>
                  </a:cubicBezTo>
                  <a:cubicBezTo>
                    <a:pt x="184" y="119"/>
                    <a:pt x="184" y="119"/>
                    <a:pt x="184" y="119"/>
                  </a:cubicBezTo>
                  <a:cubicBezTo>
                    <a:pt x="185" y="118"/>
                    <a:pt x="185" y="118"/>
                    <a:pt x="185" y="118"/>
                  </a:cubicBezTo>
                  <a:cubicBezTo>
                    <a:pt x="185" y="118"/>
                    <a:pt x="185" y="118"/>
                    <a:pt x="185" y="118"/>
                  </a:cubicBezTo>
                  <a:cubicBezTo>
                    <a:pt x="186" y="118"/>
                    <a:pt x="186" y="118"/>
                    <a:pt x="186" y="118"/>
                  </a:cubicBezTo>
                  <a:cubicBezTo>
                    <a:pt x="186" y="119"/>
                    <a:pt x="186" y="119"/>
                    <a:pt x="186" y="119"/>
                  </a:cubicBezTo>
                  <a:cubicBezTo>
                    <a:pt x="185" y="119"/>
                    <a:pt x="185" y="119"/>
                    <a:pt x="185" y="119"/>
                  </a:cubicBezTo>
                  <a:cubicBezTo>
                    <a:pt x="184" y="119"/>
                    <a:pt x="184" y="119"/>
                    <a:pt x="184" y="119"/>
                  </a:cubicBezTo>
                  <a:cubicBezTo>
                    <a:pt x="184" y="120"/>
                    <a:pt x="184" y="120"/>
                    <a:pt x="184" y="120"/>
                  </a:cubicBezTo>
                  <a:cubicBezTo>
                    <a:pt x="186" y="120"/>
                    <a:pt x="186" y="120"/>
                    <a:pt x="186" y="120"/>
                  </a:cubicBezTo>
                  <a:cubicBezTo>
                    <a:pt x="186" y="121"/>
                    <a:pt x="186" y="121"/>
                    <a:pt x="186" y="121"/>
                  </a:cubicBezTo>
                  <a:cubicBezTo>
                    <a:pt x="186" y="121"/>
                    <a:pt x="186" y="121"/>
                    <a:pt x="186" y="121"/>
                  </a:cubicBezTo>
                  <a:cubicBezTo>
                    <a:pt x="188" y="122"/>
                    <a:pt x="188" y="122"/>
                    <a:pt x="188" y="122"/>
                  </a:cubicBezTo>
                  <a:cubicBezTo>
                    <a:pt x="189" y="121"/>
                    <a:pt x="189" y="121"/>
                    <a:pt x="189" y="121"/>
                  </a:cubicBezTo>
                  <a:cubicBezTo>
                    <a:pt x="190" y="121"/>
                    <a:pt x="190" y="121"/>
                    <a:pt x="190" y="121"/>
                  </a:cubicBezTo>
                  <a:cubicBezTo>
                    <a:pt x="190" y="121"/>
                    <a:pt x="190" y="121"/>
                    <a:pt x="190" y="121"/>
                  </a:cubicBezTo>
                  <a:cubicBezTo>
                    <a:pt x="191" y="121"/>
                    <a:pt x="191" y="121"/>
                    <a:pt x="191" y="121"/>
                  </a:cubicBezTo>
                  <a:cubicBezTo>
                    <a:pt x="192" y="120"/>
                    <a:pt x="192" y="120"/>
                    <a:pt x="192" y="120"/>
                  </a:cubicBezTo>
                  <a:cubicBezTo>
                    <a:pt x="192" y="120"/>
                    <a:pt x="192" y="120"/>
                    <a:pt x="192" y="120"/>
                  </a:cubicBezTo>
                  <a:cubicBezTo>
                    <a:pt x="192" y="121"/>
                    <a:pt x="192" y="121"/>
                    <a:pt x="192" y="121"/>
                  </a:cubicBezTo>
                  <a:cubicBezTo>
                    <a:pt x="191" y="121"/>
                    <a:pt x="191" y="121"/>
                    <a:pt x="191" y="121"/>
                  </a:cubicBezTo>
                  <a:cubicBezTo>
                    <a:pt x="191" y="123"/>
                    <a:pt x="191" y="123"/>
                    <a:pt x="191" y="123"/>
                  </a:cubicBezTo>
                  <a:cubicBezTo>
                    <a:pt x="191" y="123"/>
                    <a:pt x="191" y="123"/>
                    <a:pt x="191" y="123"/>
                  </a:cubicBezTo>
                  <a:cubicBezTo>
                    <a:pt x="190" y="124"/>
                    <a:pt x="190" y="124"/>
                    <a:pt x="190" y="124"/>
                  </a:cubicBezTo>
                  <a:cubicBezTo>
                    <a:pt x="189" y="123"/>
                    <a:pt x="189" y="123"/>
                    <a:pt x="189" y="123"/>
                  </a:cubicBezTo>
                  <a:cubicBezTo>
                    <a:pt x="189" y="123"/>
                    <a:pt x="189" y="123"/>
                    <a:pt x="189" y="123"/>
                  </a:cubicBezTo>
                  <a:cubicBezTo>
                    <a:pt x="189" y="124"/>
                    <a:pt x="189" y="124"/>
                    <a:pt x="189" y="124"/>
                  </a:cubicBezTo>
                  <a:cubicBezTo>
                    <a:pt x="190" y="125"/>
                    <a:pt x="190" y="125"/>
                    <a:pt x="190" y="125"/>
                  </a:cubicBezTo>
                  <a:cubicBezTo>
                    <a:pt x="190" y="125"/>
                    <a:pt x="190" y="125"/>
                    <a:pt x="190" y="125"/>
                  </a:cubicBezTo>
                  <a:cubicBezTo>
                    <a:pt x="191" y="125"/>
                    <a:pt x="191" y="125"/>
                    <a:pt x="191" y="125"/>
                  </a:cubicBezTo>
                  <a:cubicBezTo>
                    <a:pt x="192" y="125"/>
                    <a:pt x="192" y="125"/>
                    <a:pt x="192" y="125"/>
                  </a:cubicBezTo>
                  <a:cubicBezTo>
                    <a:pt x="191" y="126"/>
                    <a:pt x="191" y="126"/>
                    <a:pt x="191" y="126"/>
                  </a:cubicBezTo>
                  <a:cubicBezTo>
                    <a:pt x="191" y="126"/>
                    <a:pt x="191" y="126"/>
                    <a:pt x="191" y="126"/>
                  </a:cubicBezTo>
                  <a:cubicBezTo>
                    <a:pt x="191" y="126"/>
                    <a:pt x="191" y="126"/>
                    <a:pt x="191" y="126"/>
                  </a:cubicBezTo>
                  <a:cubicBezTo>
                    <a:pt x="192" y="127"/>
                    <a:pt x="192" y="127"/>
                    <a:pt x="192" y="127"/>
                  </a:cubicBezTo>
                  <a:cubicBezTo>
                    <a:pt x="192" y="127"/>
                    <a:pt x="192" y="127"/>
                    <a:pt x="192" y="127"/>
                  </a:cubicBezTo>
                  <a:cubicBezTo>
                    <a:pt x="193" y="127"/>
                    <a:pt x="193" y="127"/>
                    <a:pt x="193" y="127"/>
                  </a:cubicBezTo>
                  <a:cubicBezTo>
                    <a:pt x="194" y="126"/>
                    <a:pt x="194" y="126"/>
                    <a:pt x="194" y="126"/>
                  </a:cubicBezTo>
                  <a:cubicBezTo>
                    <a:pt x="195" y="125"/>
                    <a:pt x="195" y="125"/>
                    <a:pt x="195" y="125"/>
                  </a:cubicBezTo>
                  <a:cubicBezTo>
                    <a:pt x="194" y="126"/>
                    <a:pt x="194" y="126"/>
                    <a:pt x="194" y="126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4" y="128"/>
                    <a:pt x="194" y="128"/>
                    <a:pt x="194" y="128"/>
                  </a:cubicBezTo>
                  <a:cubicBezTo>
                    <a:pt x="193" y="128"/>
                    <a:pt x="193" y="128"/>
                    <a:pt x="193" y="128"/>
                  </a:cubicBezTo>
                  <a:cubicBezTo>
                    <a:pt x="193" y="129"/>
                    <a:pt x="193" y="129"/>
                    <a:pt x="193" y="129"/>
                  </a:cubicBezTo>
                  <a:cubicBezTo>
                    <a:pt x="194" y="129"/>
                    <a:pt x="194" y="129"/>
                    <a:pt x="194" y="129"/>
                  </a:cubicBezTo>
                  <a:cubicBezTo>
                    <a:pt x="194" y="130"/>
                    <a:pt x="194" y="130"/>
                    <a:pt x="194" y="130"/>
                  </a:cubicBezTo>
                  <a:cubicBezTo>
                    <a:pt x="194" y="131"/>
                    <a:pt x="194" y="131"/>
                    <a:pt x="194" y="131"/>
                  </a:cubicBezTo>
                  <a:cubicBezTo>
                    <a:pt x="194" y="132"/>
                    <a:pt x="194" y="132"/>
                    <a:pt x="194" y="132"/>
                  </a:cubicBezTo>
                  <a:cubicBezTo>
                    <a:pt x="195" y="132"/>
                    <a:pt x="195" y="132"/>
                    <a:pt x="195" y="132"/>
                  </a:cubicBezTo>
                  <a:cubicBezTo>
                    <a:pt x="194" y="133"/>
                    <a:pt x="194" y="133"/>
                    <a:pt x="194" y="133"/>
                  </a:cubicBezTo>
                  <a:cubicBezTo>
                    <a:pt x="195" y="133"/>
                    <a:pt x="195" y="133"/>
                    <a:pt x="195" y="133"/>
                  </a:cubicBezTo>
                  <a:cubicBezTo>
                    <a:pt x="196" y="135"/>
                    <a:pt x="196" y="135"/>
                    <a:pt x="196" y="135"/>
                  </a:cubicBezTo>
                  <a:cubicBezTo>
                    <a:pt x="196" y="135"/>
                    <a:pt x="196" y="135"/>
                    <a:pt x="196" y="135"/>
                  </a:cubicBezTo>
                  <a:cubicBezTo>
                    <a:pt x="196" y="135"/>
                    <a:pt x="196" y="135"/>
                    <a:pt x="196" y="135"/>
                  </a:cubicBezTo>
                  <a:cubicBezTo>
                    <a:pt x="197" y="135"/>
                    <a:pt x="197" y="135"/>
                    <a:pt x="197" y="135"/>
                  </a:cubicBezTo>
                  <a:cubicBezTo>
                    <a:pt x="197" y="135"/>
                    <a:pt x="197" y="135"/>
                    <a:pt x="197" y="135"/>
                  </a:cubicBezTo>
                  <a:cubicBezTo>
                    <a:pt x="198" y="135"/>
                    <a:pt x="198" y="135"/>
                    <a:pt x="198" y="135"/>
                  </a:cubicBezTo>
                  <a:cubicBezTo>
                    <a:pt x="198" y="135"/>
                    <a:pt x="198" y="135"/>
                    <a:pt x="198" y="135"/>
                  </a:cubicBezTo>
                  <a:cubicBezTo>
                    <a:pt x="198" y="135"/>
                    <a:pt x="198" y="135"/>
                    <a:pt x="198" y="135"/>
                  </a:cubicBezTo>
                  <a:cubicBezTo>
                    <a:pt x="198" y="135"/>
                    <a:pt x="198" y="135"/>
                    <a:pt x="198" y="135"/>
                  </a:cubicBezTo>
                  <a:cubicBezTo>
                    <a:pt x="199" y="135"/>
                    <a:pt x="199" y="135"/>
                    <a:pt x="199" y="135"/>
                  </a:cubicBezTo>
                  <a:cubicBezTo>
                    <a:pt x="199" y="134"/>
                    <a:pt x="199" y="134"/>
                    <a:pt x="199" y="134"/>
                  </a:cubicBezTo>
                  <a:cubicBezTo>
                    <a:pt x="199" y="133"/>
                    <a:pt x="199" y="133"/>
                    <a:pt x="199" y="133"/>
                  </a:cubicBezTo>
                  <a:cubicBezTo>
                    <a:pt x="198" y="133"/>
                    <a:pt x="198" y="133"/>
                    <a:pt x="198" y="133"/>
                  </a:cubicBezTo>
                  <a:cubicBezTo>
                    <a:pt x="198" y="134"/>
                    <a:pt x="198" y="134"/>
                    <a:pt x="198" y="134"/>
                  </a:cubicBezTo>
                  <a:cubicBezTo>
                    <a:pt x="198" y="133"/>
                    <a:pt x="198" y="133"/>
                    <a:pt x="198" y="133"/>
                  </a:cubicBezTo>
                  <a:cubicBezTo>
                    <a:pt x="198" y="133"/>
                    <a:pt x="198" y="133"/>
                    <a:pt x="198" y="133"/>
                  </a:cubicBezTo>
                  <a:cubicBezTo>
                    <a:pt x="198" y="132"/>
                    <a:pt x="198" y="132"/>
                    <a:pt x="198" y="132"/>
                  </a:cubicBezTo>
                  <a:cubicBezTo>
                    <a:pt x="198" y="131"/>
                    <a:pt x="198" y="131"/>
                    <a:pt x="198" y="131"/>
                  </a:cubicBezTo>
                  <a:cubicBezTo>
                    <a:pt x="197" y="131"/>
                    <a:pt x="197" y="131"/>
                    <a:pt x="197" y="131"/>
                  </a:cubicBezTo>
                  <a:cubicBezTo>
                    <a:pt x="197" y="131"/>
                    <a:pt x="197" y="131"/>
                    <a:pt x="197" y="131"/>
                  </a:cubicBezTo>
                  <a:cubicBezTo>
                    <a:pt x="198" y="130"/>
                    <a:pt x="198" y="130"/>
                    <a:pt x="198" y="130"/>
                  </a:cubicBezTo>
                  <a:cubicBezTo>
                    <a:pt x="198" y="130"/>
                    <a:pt x="198" y="130"/>
                    <a:pt x="198" y="130"/>
                  </a:cubicBezTo>
                  <a:cubicBezTo>
                    <a:pt x="198" y="130"/>
                    <a:pt x="198" y="130"/>
                    <a:pt x="198" y="130"/>
                  </a:cubicBezTo>
                  <a:cubicBezTo>
                    <a:pt x="198" y="130"/>
                    <a:pt x="198" y="130"/>
                    <a:pt x="198" y="130"/>
                  </a:cubicBezTo>
                  <a:cubicBezTo>
                    <a:pt x="199" y="131"/>
                    <a:pt x="199" y="131"/>
                    <a:pt x="199" y="131"/>
                  </a:cubicBezTo>
                  <a:cubicBezTo>
                    <a:pt x="199" y="130"/>
                    <a:pt x="199" y="130"/>
                    <a:pt x="199" y="130"/>
                  </a:cubicBezTo>
                  <a:cubicBezTo>
                    <a:pt x="199" y="131"/>
                    <a:pt x="199" y="131"/>
                    <a:pt x="199" y="131"/>
                  </a:cubicBezTo>
                  <a:cubicBezTo>
                    <a:pt x="200" y="131"/>
                    <a:pt x="200" y="131"/>
                    <a:pt x="200" y="131"/>
                  </a:cubicBezTo>
                  <a:cubicBezTo>
                    <a:pt x="199" y="132"/>
                    <a:pt x="199" y="132"/>
                    <a:pt x="199" y="132"/>
                  </a:cubicBezTo>
                  <a:cubicBezTo>
                    <a:pt x="200" y="133"/>
                    <a:pt x="200" y="133"/>
                    <a:pt x="200" y="133"/>
                  </a:cubicBezTo>
                  <a:cubicBezTo>
                    <a:pt x="200" y="133"/>
                    <a:pt x="200" y="133"/>
                    <a:pt x="200" y="133"/>
                  </a:cubicBezTo>
                  <a:cubicBezTo>
                    <a:pt x="201" y="132"/>
                    <a:pt x="201" y="132"/>
                    <a:pt x="201" y="132"/>
                  </a:cubicBezTo>
                  <a:cubicBezTo>
                    <a:pt x="201" y="132"/>
                    <a:pt x="201" y="132"/>
                    <a:pt x="201" y="132"/>
                  </a:cubicBezTo>
                  <a:cubicBezTo>
                    <a:pt x="201" y="133"/>
                    <a:pt x="201" y="133"/>
                    <a:pt x="201" y="133"/>
                  </a:cubicBezTo>
                  <a:cubicBezTo>
                    <a:pt x="200" y="133"/>
                    <a:pt x="200" y="133"/>
                    <a:pt x="200" y="133"/>
                  </a:cubicBezTo>
                  <a:cubicBezTo>
                    <a:pt x="200" y="134"/>
                    <a:pt x="200" y="134"/>
                    <a:pt x="200" y="134"/>
                  </a:cubicBezTo>
                  <a:cubicBezTo>
                    <a:pt x="201" y="134"/>
                    <a:pt x="201" y="134"/>
                    <a:pt x="201" y="134"/>
                  </a:cubicBezTo>
                  <a:cubicBezTo>
                    <a:pt x="200" y="135"/>
                    <a:pt x="200" y="135"/>
                    <a:pt x="200" y="135"/>
                  </a:cubicBezTo>
                  <a:cubicBezTo>
                    <a:pt x="200" y="136"/>
                    <a:pt x="200" y="136"/>
                    <a:pt x="200" y="136"/>
                  </a:cubicBezTo>
                  <a:cubicBezTo>
                    <a:pt x="201" y="136"/>
                    <a:pt x="201" y="136"/>
                    <a:pt x="201" y="136"/>
                  </a:cubicBezTo>
                  <a:cubicBezTo>
                    <a:pt x="202" y="136"/>
                    <a:pt x="202" y="136"/>
                    <a:pt x="202" y="136"/>
                  </a:cubicBezTo>
                  <a:cubicBezTo>
                    <a:pt x="202" y="135"/>
                    <a:pt x="202" y="135"/>
                    <a:pt x="202" y="135"/>
                  </a:cubicBezTo>
                  <a:cubicBezTo>
                    <a:pt x="202" y="135"/>
                    <a:pt x="202" y="135"/>
                    <a:pt x="202" y="135"/>
                  </a:cubicBezTo>
                  <a:cubicBezTo>
                    <a:pt x="202" y="136"/>
                    <a:pt x="202" y="136"/>
                    <a:pt x="202" y="136"/>
                  </a:cubicBezTo>
                  <a:cubicBezTo>
                    <a:pt x="202" y="137"/>
                    <a:pt x="202" y="137"/>
                    <a:pt x="202" y="137"/>
                  </a:cubicBezTo>
                  <a:cubicBezTo>
                    <a:pt x="203" y="137"/>
                    <a:pt x="203" y="137"/>
                    <a:pt x="203" y="137"/>
                  </a:cubicBezTo>
                  <a:cubicBezTo>
                    <a:pt x="203" y="136"/>
                    <a:pt x="203" y="136"/>
                    <a:pt x="203" y="136"/>
                  </a:cubicBezTo>
                  <a:cubicBezTo>
                    <a:pt x="204" y="135"/>
                    <a:pt x="204" y="135"/>
                    <a:pt x="204" y="135"/>
                  </a:cubicBezTo>
                  <a:cubicBezTo>
                    <a:pt x="204" y="134"/>
                    <a:pt x="204" y="134"/>
                    <a:pt x="204" y="134"/>
                  </a:cubicBezTo>
                  <a:cubicBezTo>
                    <a:pt x="204" y="132"/>
                    <a:pt x="204" y="132"/>
                    <a:pt x="204" y="132"/>
                  </a:cubicBezTo>
                  <a:cubicBezTo>
                    <a:pt x="205" y="131"/>
                    <a:pt x="205" y="131"/>
                    <a:pt x="205" y="131"/>
                  </a:cubicBezTo>
                  <a:cubicBezTo>
                    <a:pt x="205" y="129"/>
                    <a:pt x="205" y="129"/>
                    <a:pt x="205" y="129"/>
                  </a:cubicBezTo>
                  <a:cubicBezTo>
                    <a:pt x="204" y="128"/>
                    <a:pt x="204" y="128"/>
                    <a:pt x="204" y="128"/>
                  </a:cubicBezTo>
                  <a:cubicBezTo>
                    <a:pt x="204" y="127"/>
                    <a:pt x="204" y="127"/>
                    <a:pt x="204" y="127"/>
                  </a:cubicBezTo>
                  <a:cubicBezTo>
                    <a:pt x="204" y="127"/>
                    <a:pt x="204" y="127"/>
                    <a:pt x="204" y="127"/>
                  </a:cubicBezTo>
                  <a:cubicBezTo>
                    <a:pt x="205" y="127"/>
                    <a:pt x="205" y="127"/>
                    <a:pt x="205" y="127"/>
                  </a:cubicBezTo>
                  <a:cubicBezTo>
                    <a:pt x="205" y="128"/>
                    <a:pt x="205" y="128"/>
                    <a:pt x="205" y="128"/>
                  </a:cubicBezTo>
                  <a:cubicBezTo>
                    <a:pt x="205" y="128"/>
                    <a:pt x="205" y="128"/>
                    <a:pt x="205" y="128"/>
                  </a:cubicBezTo>
                  <a:cubicBezTo>
                    <a:pt x="206" y="127"/>
                    <a:pt x="206" y="127"/>
                    <a:pt x="206" y="127"/>
                  </a:cubicBezTo>
                  <a:cubicBezTo>
                    <a:pt x="207" y="127"/>
                    <a:pt x="207" y="127"/>
                    <a:pt x="207" y="127"/>
                  </a:cubicBezTo>
                  <a:cubicBezTo>
                    <a:pt x="206" y="128"/>
                    <a:pt x="206" y="128"/>
                    <a:pt x="206" y="128"/>
                  </a:cubicBezTo>
                  <a:cubicBezTo>
                    <a:pt x="206" y="129"/>
                    <a:pt x="206" y="129"/>
                    <a:pt x="206" y="129"/>
                  </a:cubicBezTo>
                  <a:cubicBezTo>
                    <a:pt x="206" y="130"/>
                    <a:pt x="206" y="130"/>
                    <a:pt x="206" y="130"/>
                  </a:cubicBezTo>
                  <a:cubicBezTo>
                    <a:pt x="205" y="132"/>
                    <a:pt x="205" y="132"/>
                    <a:pt x="205" y="132"/>
                  </a:cubicBezTo>
                  <a:cubicBezTo>
                    <a:pt x="205" y="133"/>
                    <a:pt x="205" y="133"/>
                    <a:pt x="205" y="133"/>
                  </a:cubicBezTo>
                  <a:cubicBezTo>
                    <a:pt x="205" y="133"/>
                    <a:pt x="205" y="133"/>
                    <a:pt x="205" y="133"/>
                  </a:cubicBezTo>
                  <a:cubicBezTo>
                    <a:pt x="205" y="134"/>
                    <a:pt x="205" y="134"/>
                    <a:pt x="205" y="134"/>
                  </a:cubicBezTo>
                  <a:cubicBezTo>
                    <a:pt x="205" y="135"/>
                    <a:pt x="205" y="135"/>
                    <a:pt x="205" y="135"/>
                  </a:cubicBezTo>
                  <a:cubicBezTo>
                    <a:pt x="205" y="136"/>
                    <a:pt x="205" y="136"/>
                    <a:pt x="205" y="136"/>
                  </a:cubicBezTo>
                  <a:cubicBezTo>
                    <a:pt x="205" y="136"/>
                    <a:pt x="205" y="136"/>
                    <a:pt x="205" y="136"/>
                  </a:cubicBezTo>
                  <a:cubicBezTo>
                    <a:pt x="206" y="137"/>
                    <a:pt x="206" y="137"/>
                    <a:pt x="206" y="137"/>
                  </a:cubicBezTo>
                  <a:cubicBezTo>
                    <a:pt x="206" y="138"/>
                    <a:pt x="206" y="138"/>
                    <a:pt x="206" y="138"/>
                  </a:cubicBezTo>
                  <a:cubicBezTo>
                    <a:pt x="206" y="138"/>
                    <a:pt x="206" y="138"/>
                    <a:pt x="206" y="138"/>
                  </a:cubicBezTo>
                  <a:cubicBezTo>
                    <a:pt x="207" y="139"/>
                    <a:pt x="207" y="139"/>
                    <a:pt x="207" y="139"/>
                  </a:cubicBezTo>
                  <a:cubicBezTo>
                    <a:pt x="207" y="139"/>
                    <a:pt x="207" y="139"/>
                    <a:pt x="207" y="139"/>
                  </a:cubicBezTo>
                  <a:cubicBezTo>
                    <a:pt x="208" y="139"/>
                    <a:pt x="208" y="139"/>
                    <a:pt x="208" y="139"/>
                  </a:cubicBezTo>
                  <a:cubicBezTo>
                    <a:pt x="208" y="139"/>
                    <a:pt x="208" y="139"/>
                    <a:pt x="208" y="139"/>
                  </a:cubicBezTo>
                  <a:cubicBezTo>
                    <a:pt x="209" y="139"/>
                    <a:pt x="209" y="139"/>
                    <a:pt x="209" y="139"/>
                  </a:cubicBezTo>
                  <a:cubicBezTo>
                    <a:pt x="210" y="139"/>
                    <a:pt x="210" y="139"/>
                    <a:pt x="210" y="139"/>
                  </a:cubicBezTo>
                  <a:cubicBezTo>
                    <a:pt x="210" y="139"/>
                    <a:pt x="210" y="139"/>
                    <a:pt x="210" y="139"/>
                  </a:cubicBezTo>
                  <a:cubicBezTo>
                    <a:pt x="209" y="140"/>
                    <a:pt x="209" y="140"/>
                    <a:pt x="209" y="140"/>
                  </a:cubicBezTo>
                  <a:cubicBezTo>
                    <a:pt x="208" y="140"/>
                    <a:pt x="208" y="140"/>
                    <a:pt x="208" y="140"/>
                  </a:cubicBezTo>
                  <a:cubicBezTo>
                    <a:pt x="208" y="140"/>
                    <a:pt x="208" y="140"/>
                    <a:pt x="208" y="140"/>
                  </a:cubicBezTo>
                  <a:cubicBezTo>
                    <a:pt x="209" y="141"/>
                    <a:pt x="209" y="141"/>
                    <a:pt x="209" y="141"/>
                  </a:cubicBezTo>
                  <a:cubicBezTo>
                    <a:pt x="208" y="141"/>
                    <a:pt x="208" y="141"/>
                    <a:pt x="208" y="141"/>
                  </a:cubicBezTo>
                  <a:cubicBezTo>
                    <a:pt x="208" y="141"/>
                    <a:pt x="208" y="141"/>
                    <a:pt x="208" y="141"/>
                  </a:cubicBezTo>
                  <a:cubicBezTo>
                    <a:pt x="208" y="142"/>
                    <a:pt x="208" y="142"/>
                    <a:pt x="208" y="142"/>
                  </a:cubicBezTo>
                  <a:cubicBezTo>
                    <a:pt x="208" y="143"/>
                    <a:pt x="208" y="143"/>
                    <a:pt x="208" y="143"/>
                  </a:cubicBezTo>
                  <a:cubicBezTo>
                    <a:pt x="208" y="143"/>
                    <a:pt x="208" y="143"/>
                    <a:pt x="208" y="143"/>
                  </a:cubicBezTo>
                  <a:cubicBezTo>
                    <a:pt x="208" y="143"/>
                    <a:pt x="208" y="143"/>
                    <a:pt x="208" y="143"/>
                  </a:cubicBezTo>
                  <a:cubicBezTo>
                    <a:pt x="207" y="143"/>
                    <a:pt x="207" y="143"/>
                    <a:pt x="207" y="143"/>
                  </a:cubicBezTo>
                  <a:cubicBezTo>
                    <a:pt x="207" y="142"/>
                    <a:pt x="207" y="142"/>
                    <a:pt x="207" y="142"/>
                  </a:cubicBezTo>
                  <a:cubicBezTo>
                    <a:pt x="207" y="143"/>
                    <a:pt x="207" y="143"/>
                    <a:pt x="207" y="143"/>
                  </a:cubicBezTo>
                  <a:cubicBezTo>
                    <a:pt x="207" y="143"/>
                    <a:pt x="207" y="143"/>
                    <a:pt x="207" y="143"/>
                  </a:cubicBezTo>
                  <a:cubicBezTo>
                    <a:pt x="207" y="144"/>
                    <a:pt x="207" y="144"/>
                    <a:pt x="207" y="144"/>
                  </a:cubicBezTo>
                  <a:cubicBezTo>
                    <a:pt x="207" y="145"/>
                    <a:pt x="207" y="145"/>
                    <a:pt x="207" y="145"/>
                  </a:cubicBezTo>
                  <a:cubicBezTo>
                    <a:pt x="207" y="145"/>
                    <a:pt x="207" y="145"/>
                    <a:pt x="207" y="145"/>
                  </a:cubicBezTo>
                  <a:cubicBezTo>
                    <a:pt x="207" y="145"/>
                    <a:pt x="207" y="145"/>
                    <a:pt x="207" y="145"/>
                  </a:cubicBezTo>
                  <a:cubicBezTo>
                    <a:pt x="206" y="145"/>
                    <a:pt x="206" y="145"/>
                    <a:pt x="206" y="145"/>
                  </a:cubicBezTo>
                  <a:cubicBezTo>
                    <a:pt x="206" y="146"/>
                    <a:pt x="206" y="146"/>
                    <a:pt x="206" y="146"/>
                  </a:cubicBezTo>
                  <a:cubicBezTo>
                    <a:pt x="206" y="146"/>
                    <a:pt x="206" y="146"/>
                    <a:pt x="206" y="146"/>
                  </a:cubicBezTo>
                  <a:cubicBezTo>
                    <a:pt x="206" y="146"/>
                    <a:pt x="206" y="146"/>
                    <a:pt x="206" y="146"/>
                  </a:cubicBezTo>
                  <a:cubicBezTo>
                    <a:pt x="207" y="146"/>
                    <a:pt x="207" y="146"/>
                    <a:pt x="207" y="146"/>
                  </a:cubicBezTo>
                  <a:cubicBezTo>
                    <a:pt x="207" y="147"/>
                    <a:pt x="207" y="147"/>
                    <a:pt x="207" y="147"/>
                  </a:cubicBezTo>
                  <a:cubicBezTo>
                    <a:pt x="208" y="147"/>
                    <a:pt x="208" y="147"/>
                    <a:pt x="208" y="147"/>
                  </a:cubicBezTo>
                  <a:cubicBezTo>
                    <a:pt x="208" y="147"/>
                    <a:pt x="208" y="147"/>
                    <a:pt x="208" y="147"/>
                  </a:cubicBezTo>
                  <a:cubicBezTo>
                    <a:pt x="209" y="148"/>
                    <a:pt x="209" y="148"/>
                    <a:pt x="209" y="148"/>
                  </a:cubicBezTo>
                  <a:cubicBezTo>
                    <a:pt x="209" y="148"/>
                    <a:pt x="209" y="148"/>
                    <a:pt x="209" y="148"/>
                  </a:cubicBezTo>
                  <a:cubicBezTo>
                    <a:pt x="208" y="148"/>
                    <a:pt x="208" y="148"/>
                    <a:pt x="208" y="148"/>
                  </a:cubicBezTo>
                  <a:cubicBezTo>
                    <a:pt x="208" y="148"/>
                    <a:pt x="208" y="148"/>
                    <a:pt x="208" y="148"/>
                  </a:cubicBezTo>
                  <a:cubicBezTo>
                    <a:pt x="208" y="149"/>
                    <a:pt x="208" y="149"/>
                    <a:pt x="208" y="149"/>
                  </a:cubicBezTo>
                  <a:cubicBezTo>
                    <a:pt x="208" y="149"/>
                    <a:pt x="208" y="149"/>
                    <a:pt x="208" y="149"/>
                  </a:cubicBezTo>
                  <a:cubicBezTo>
                    <a:pt x="209" y="150"/>
                    <a:pt x="209" y="150"/>
                    <a:pt x="209" y="150"/>
                  </a:cubicBezTo>
                  <a:cubicBezTo>
                    <a:pt x="209" y="150"/>
                    <a:pt x="209" y="150"/>
                    <a:pt x="209" y="150"/>
                  </a:cubicBezTo>
                  <a:cubicBezTo>
                    <a:pt x="210" y="150"/>
                    <a:pt x="210" y="150"/>
                    <a:pt x="210" y="150"/>
                  </a:cubicBezTo>
                  <a:cubicBezTo>
                    <a:pt x="209" y="150"/>
                    <a:pt x="209" y="150"/>
                    <a:pt x="209" y="150"/>
                  </a:cubicBezTo>
                  <a:cubicBezTo>
                    <a:pt x="209" y="150"/>
                    <a:pt x="209" y="150"/>
                    <a:pt x="209" y="150"/>
                  </a:cubicBezTo>
                  <a:cubicBezTo>
                    <a:pt x="208" y="151"/>
                    <a:pt x="208" y="151"/>
                    <a:pt x="208" y="151"/>
                  </a:cubicBezTo>
                  <a:cubicBezTo>
                    <a:pt x="208" y="152"/>
                    <a:pt x="208" y="152"/>
                    <a:pt x="208" y="152"/>
                  </a:cubicBezTo>
                  <a:cubicBezTo>
                    <a:pt x="209" y="153"/>
                    <a:pt x="209" y="153"/>
                    <a:pt x="209" y="153"/>
                  </a:cubicBezTo>
                  <a:cubicBezTo>
                    <a:pt x="210" y="154"/>
                    <a:pt x="210" y="154"/>
                    <a:pt x="210" y="154"/>
                  </a:cubicBezTo>
                  <a:cubicBezTo>
                    <a:pt x="211" y="154"/>
                    <a:pt x="211" y="154"/>
                    <a:pt x="211" y="154"/>
                  </a:cubicBezTo>
                  <a:cubicBezTo>
                    <a:pt x="211" y="154"/>
                    <a:pt x="211" y="154"/>
                    <a:pt x="211" y="154"/>
                  </a:cubicBezTo>
                  <a:cubicBezTo>
                    <a:pt x="210" y="154"/>
                    <a:pt x="210" y="154"/>
                    <a:pt x="210" y="154"/>
                  </a:cubicBezTo>
                  <a:cubicBezTo>
                    <a:pt x="209" y="154"/>
                    <a:pt x="209" y="154"/>
                    <a:pt x="209" y="154"/>
                  </a:cubicBezTo>
                  <a:cubicBezTo>
                    <a:pt x="209" y="154"/>
                    <a:pt x="209" y="154"/>
                    <a:pt x="209" y="154"/>
                  </a:cubicBezTo>
                  <a:cubicBezTo>
                    <a:pt x="208" y="155"/>
                    <a:pt x="208" y="155"/>
                    <a:pt x="208" y="155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206" y="157"/>
                    <a:pt x="206" y="157"/>
                    <a:pt x="206" y="157"/>
                  </a:cubicBezTo>
                  <a:cubicBezTo>
                    <a:pt x="206" y="158"/>
                    <a:pt x="206" y="158"/>
                    <a:pt x="206" y="158"/>
                  </a:cubicBezTo>
                  <a:cubicBezTo>
                    <a:pt x="206" y="159"/>
                    <a:pt x="206" y="159"/>
                    <a:pt x="206" y="159"/>
                  </a:cubicBezTo>
                  <a:cubicBezTo>
                    <a:pt x="207" y="158"/>
                    <a:pt x="207" y="158"/>
                    <a:pt x="207" y="158"/>
                  </a:cubicBezTo>
                  <a:cubicBezTo>
                    <a:pt x="208" y="157"/>
                    <a:pt x="208" y="157"/>
                    <a:pt x="208" y="157"/>
                  </a:cubicBezTo>
                  <a:cubicBezTo>
                    <a:pt x="208" y="157"/>
                    <a:pt x="208" y="157"/>
                    <a:pt x="208" y="157"/>
                  </a:cubicBezTo>
                  <a:cubicBezTo>
                    <a:pt x="208" y="156"/>
                    <a:pt x="208" y="156"/>
                    <a:pt x="208" y="156"/>
                  </a:cubicBezTo>
                  <a:cubicBezTo>
                    <a:pt x="210" y="155"/>
                    <a:pt x="210" y="155"/>
                    <a:pt x="210" y="155"/>
                  </a:cubicBezTo>
                  <a:cubicBezTo>
                    <a:pt x="210" y="156"/>
                    <a:pt x="210" y="156"/>
                    <a:pt x="210" y="156"/>
                  </a:cubicBezTo>
                  <a:cubicBezTo>
                    <a:pt x="210" y="156"/>
                    <a:pt x="210" y="156"/>
                    <a:pt x="210" y="156"/>
                  </a:cubicBezTo>
                  <a:cubicBezTo>
                    <a:pt x="211" y="156"/>
                    <a:pt x="211" y="156"/>
                    <a:pt x="211" y="156"/>
                  </a:cubicBezTo>
                  <a:cubicBezTo>
                    <a:pt x="211" y="156"/>
                    <a:pt x="211" y="156"/>
                    <a:pt x="211" y="156"/>
                  </a:cubicBezTo>
                  <a:cubicBezTo>
                    <a:pt x="211" y="157"/>
                    <a:pt x="211" y="157"/>
                    <a:pt x="211" y="157"/>
                  </a:cubicBezTo>
                  <a:cubicBezTo>
                    <a:pt x="212" y="157"/>
                    <a:pt x="212" y="157"/>
                    <a:pt x="212" y="157"/>
                  </a:cubicBezTo>
                  <a:cubicBezTo>
                    <a:pt x="212" y="157"/>
                    <a:pt x="212" y="157"/>
                    <a:pt x="212" y="157"/>
                  </a:cubicBezTo>
                  <a:cubicBezTo>
                    <a:pt x="211" y="158"/>
                    <a:pt x="211" y="158"/>
                    <a:pt x="211" y="158"/>
                  </a:cubicBezTo>
                  <a:cubicBezTo>
                    <a:pt x="211" y="158"/>
                    <a:pt x="211" y="158"/>
                    <a:pt x="211" y="158"/>
                  </a:cubicBezTo>
                  <a:cubicBezTo>
                    <a:pt x="211" y="159"/>
                    <a:pt x="211" y="159"/>
                    <a:pt x="211" y="159"/>
                  </a:cubicBezTo>
                  <a:cubicBezTo>
                    <a:pt x="211" y="160"/>
                    <a:pt x="211" y="160"/>
                    <a:pt x="211" y="160"/>
                  </a:cubicBezTo>
                  <a:cubicBezTo>
                    <a:pt x="210" y="160"/>
                    <a:pt x="210" y="160"/>
                    <a:pt x="210" y="160"/>
                  </a:cubicBezTo>
                  <a:cubicBezTo>
                    <a:pt x="211" y="161"/>
                    <a:pt x="211" y="161"/>
                    <a:pt x="211" y="161"/>
                  </a:cubicBezTo>
                  <a:cubicBezTo>
                    <a:pt x="211" y="161"/>
                    <a:pt x="211" y="161"/>
                    <a:pt x="211" y="161"/>
                  </a:cubicBezTo>
                  <a:cubicBezTo>
                    <a:pt x="210" y="161"/>
                    <a:pt x="210" y="161"/>
                    <a:pt x="210" y="161"/>
                  </a:cubicBezTo>
                  <a:cubicBezTo>
                    <a:pt x="209" y="161"/>
                    <a:pt x="209" y="161"/>
                    <a:pt x="209" y="161"/>
                  </a:cubicBezTo>
                  <a:cubicBezTo>
                    <a:pt x="209" y="162"/>
                    <a:pt x="209" y="162"/>
                    <a:pt x="209" y="162"/>
                  </a:cubicBezTo>
                  <a:cubicBezTo>
                    <a:pt x="209" y="162"/>
                    <a:pt x="209" y="162"/>
                    <a:pt x="209" y="162"/>
                  </a:cubicBezTo>
                  <a:cubicBezTo>
                    <a:pt x="209" y="162"/>
                    <a:pt x="209" y="162"/>
                    <a:pt x="209" y="162"/>
                  </a:cubicBezTo>
                  <a:cubicBezTo>
                    <a:pt x="210" y="162"/>
                    <a:pt x="210" y="162"/>
                    <a:pt x="210" y="162"/>
                  </a:cubicBezTo>
                  <a:cubicBezTo>
                    <a:pt x="211" y="162"/>
                    <a:pt x="211" y="162"/>
                    <a:pt x="211" y="162"/>
                  </a:cubicBezTo>
                  <a:cubicBezTo>
                    <a:pt x="211" y="162"/>
                    <a:pt x="211" y="162"/>
                    <a:pt x="211" y="162"/>
                  </a:cubicBezTo>
                  <a:cubicBezTo>
                    <a:pt x="210" y="163"/>
                    <a:pt x="210" y="163"/>
                    <a:pt x="210" y="163"/>
                  </a:cubicBezTo>
                  <a:cubicBezTo>
                    <a:pt x="209" y="163"/>
                    <a:pt x="209" y="163"/>
                    <a:pt x="209" y="163"/>
                  </a:cubicBezTo>
                  <a:cubicBezTo>
                    <a:pt x="209" y="163"/>
                    <a:pt x="209" y="163"/>
                    <a:pt x="209" y="163"/>
                  </a:cubicBezTo>
                  <a:cubicBezTo>
                    <a:pt x="209" y="163"/>
                    <a:pt x="209" y="163"/>
                    <a:pt x="209" y="163"/>
                  </a:cubicBezTo>
                  <a:cubicBezTo>
                    <a:pt x="208" y="164"/>
                    <a:pt x="208" y="164"/>
                    <a:pt x="208" y="164"/>
                  </a:cubicBezTo>
                  <a:cubicBezTo>
                    <a:pt x="209" y="165"/>
                    <a:pt x="209" y="165"/>
                    <a:pt x="209" y="165"/>
                  </a:cubicBezTo>
                  <a:cubicBezTo>
                    <a:pt x="209" y="165"/>
                    <a:pt x="209" y="165"/>
                    <a:pt x="209" y="165"/>
                  </a:cubicBezTo>
                  <a:cubicBezTo>
                    <a:pt x="209" y="164"/>
                    <a:pt x="209" y="164"/>
                    <a:pt x="209" y="164"/>
                  </a:cubicBezTo>
                  <a:cubicBezTo>
                    <a:pt x="210" y="164"/>
                    <a:pt x="210" y="164"/>
                    <a:pt x="210" y="164"/>
                  </a:cubicBezTo>
                  <a:cubicBezTo>
                    <a:pt x="211" y="164"/>
                    <a:pt x="211" y="164"/>
                    <a:pt x="211" y="164"/>
                  </a:cubicBezTo>
                  <a:cubicBezTo>
                    <a:pt x="212" y="163"/>
                    <a:pt x="212" y="163"/>
                    <a:pt x="212" y="163"/>
                  </a:cubicBezTo>
                  <a:cubicBezTo>
                    <a:pt x="213" y="161"/>
                    <a:pt x="213" y="161"/>
                    <a:pt x="213" y="161"/>
                  </a:cubicBezTo>
                  <a:cubicBezTo>
                    <a:pt x="213" y="160"/>
                    <a:pt x="213" y="160"/>
                    <a:pt x="213" y="160"/>
                  </a:cubicBezTo>
                  <a:cubicBezTo>
                    <a:pt x="214" y="158"/>
                    <a:pt x="214" y="158"/>
                    <a:pt x="214" y="158"/>
                  </a:cubicBezTo>
                  <a:cubicBezTo>
                    <a:pt x="215" y="158"/>
                    <a:pt x="215" y="158"/>
                    <a:pt x="215" y="158"/>
                  </a:cubicBezTo>
                  <a:cubicBezTo>
                    <a:pt x="215" y="158"/>
                    <a:pt x="215" y="158"/>
                    <a:pt x="215" y="158"/>
                  </a:cubicBezTo>
                  <a:close/>
                  <a:moveTo>
                    <a:pt x="201" y="162"/>
                  </a:moveTo>
                  <a:cubicBezTo>
                    <a:pt x="201" y="162"/>
                    <a:pt x="201" y="162"/>
                    <a:pt x="201" y="162"/>
                  </a:cubicBezTo>
                  <a:cubicBezTo>
                    <a:pt x="201" y="161"/>
                    <a:pt x="201" y="161"/>
                    <a:pt x="201" y="161"/>
                  </a:cubicBezTo>
                  <a:cubicBezTo>
                    <a:pt x="202" y="162"/>
                    <a:pt x="202" y="162"/>
                    <a:pt x="202" y="162"/>
                  </a:cubicBezTo>
                  <a:cubicBezTo>
                    <a:pt x="201" y="162"/>
                    <a:pt x="201" y="162"/>
                    <a:pt x="201" y="162"/>
                  </a:cubicBezTo>
                  <a:close/>
                  <a:moveTo>
                    <a:pt x="206" y="163"/>
                  </a:moveTo>
                  <a:cubicBezTo>
                    <a:pt x="207" y="163"/>
                    <a:pt x="207" y="163"/>
                    <a:pt x="207" y="163"/>
                  </a:cubicBezTo>
                  <a:cubicBezTo>
                    <a:pt x="208" y="163"/>
                    <a:pt x="208" y="163"/>
                    <a:pt x="208" y="163"/>
                  </a:cubicBezTo>
                  <a:cubicBezTo>
                    <a:pt x="207" y="164"/>
                    <a:pt x="207" y="164"/>
                    <a:pt x="207" y="164"/>
                  </a:cubicBezTo>
                  <a:cubicBezTo>
                    <a:pt x="206" y="163"/>
                    <a:pt x="206" y="163"/>
                    <a:pt x="206" y="163"/>
                  </a:cubicBezTo>
                  <a:close/>
                  <a:moveTo>
                    <a:pt x="207" y="161"/>
                  </a:moveTo>
                  <a:cubicBezTo>
                    <a:pt x="207" y="161"/>
                    <a:pt x="207" y="161"/>
                    <a:pt x="207" y="161"/>
                  </a:cubicBezTo>
                  <a:cubicBezTo>
                    <a:pt x="208" y="162"/>
                    <a:pt x="208" y="162"/>
                    <a:pt x="208" y="162"/>
                  </a:cubicBezTo>
                  <a:cubicBezTo>
                    <a:pt x="207" y="163"/>
                    <a:pt x="207" y="163"/>
                    <a:pt x="207" y="163"/>
                  </a:cubicBezTo>
                  <a:cubicBezTo>
                    <a:pt x="206" y="162"/>
                    <a:pt x="206" y="162"/>
                    <a:pt x="206" y="162"/>
                  </a:cubicBezTo>
                  <a:cubicBezTo>
                    <a:pt x="207" y="162"/>
                    <a:pt x="207" y="162"/>
                    <a:pt x="207" y="162"/>
                  </a:cubicBezTo>
                  <a:cubicBezTo>
                    <a:pt x="207" y="161"/>
                    <a:pt x="207" y="161"/>
                    <a:pt x="207" y="161"/>
                  </a:cubicBezTo>
                  <a:close/>
                  <a:moveTo>
                    <a:pt x="206" y="160"/>
                  </a:moveTo>
                  <a:cubicBezTo>
                    <a:pt x="207" y="160"/>
                    <a:pt x="207" y="160"/>
                    <a:pt x="207" y="160"/>
                  </a:cubicBezTo>
                  <a:cubicBezTo>
                    <a:pt x="206" y="161"/>
                    <a:pt x="206" y="161"/>
                    <a:pt x="206" y="161"/>
                  </a:cubicBezTo>
                  <a:cubicBezTo>
                    <a:pt x="206" y="160"/>
                    <a:pt x="206" y="160"/>
                    <a:pt x="206" y="160"/>
                  </a:cubicBezTo>
                  <a:cubicBezTo>
                    <a:pt x="206" y="160"/>
                    <a:pt x="206" y="160"/>
                    <a:pt x="206" y="160"/>
                  </a:cubicBezTo>
                  <a:cubicBezTo>
                    <a:pt x="206" y="160"/>
                    <a:pt x="206" y="160"/>
                    <a:pt x="206" y="160"/>
                  </a:cubicBezTo>
                  <a:close/>
                  <a:moveTo>
                    <a:pt x="207" y="159"/>
                  </a:moveTo>
                  <a:cubicBezTo>
                    <a:pt x="208" y="159"/>
                    <a:pt x="208" y="159"/>
                    <a:pt x="208" y="159"/>
                  </a:cubicBezTo>
                  <a:cubicBezTo>
                    <a:pt x="208" y="158"/>
                    <a:pt x="208" y="158"/>
                    <a:pt x="208" y="158"/>
                  </a:cubicBezTo>
                  <a:cubicBezTo>
                    <a:pt x="208" y="157"/>
                    <a:pt x="208" y="157"/>
                    <a:pt x="208" y="157"/>
                  </a:cubicBezTo>
                  <a:cubicBezTo>
                    <a:pt x="209" y="157"/>
                    <a:pt x="209" y="157"/>
                    <a:pt x="209" y="157"/>
                  </a:cubicBezTo>
                  <a:cubicBezTo>
                    <a:pt x="209" y="157"/>
                    <a:pt x="209" y="157"/>
                    <a:pt x="209" y="157"/>
                  </a:cubicBezTo>
                  <a:cubicBezTo>
                    <a:pt x="210" y="156"/>
                    <a:pt x="210" y="156"/>
                    <a:pt x="210" y="156"/>
                  </a:cubicBezTo>
                  <a:cubicBezTo>
                    <a:pt x="211" y="157"/>
                    <a:pt x="211" y="157"/>
                    <a:pt x="211" y="157"/>
                  </a:cubicBezTo>
                  <a:cubicBezTo>
                    <a:pt x="210" y="158"/>
                    <a:pt x="210" y="158"/>
                    <a:pt x="210" y="158"/>
                  </a:cubicBezTo>
                  <a:cubicBezTo>
                    <a:pt x="211" y="159"/>
                    <a:pt x="211" y="159"/>
                    <a:pt x="211" y="159"/>
                  </a:cubicBezTo>
                  <a:cubicBezTo>
                    <a:pt x="209" y="160"/>
                    <a:pt x="209" y="160"/>
                    <a:pt x="209" y="160"/>
                  </a:cubicBezTo>
                  <a:cubicBezTo>
                    <a:pt x="208" y="161"/>
                    <a:pt x="208" y="161"/>
                    <a:pt x="208" y="161"/>
                  </a:cubicBezTo>
                  <a:cubicBezTo>
                    <a:pt x="208" y="161"/>
                    <a:pt x="208" y="161"/>
                    <a:pt x="208" y="161"/>
                  </a:cubicBezTo>
                  <a:cubicBezTo>
                    <a:pt x="208" y="160"/>
                    <a:pt x="208" y="160"/>
                    <a:pt x="208" y="160"/>
                  </a:cubicBezTo>
                  <a:cubicBezTo>
                    <a:pt x="209" y="159"/>
                    <a:pt x="209" y="159"/>
                    <a:pt x="209" y="159"/>
                  </a:cubicBezTo>
                  <a:cubicBezTo>
                    <a:pt x="209" y="159"/>
                    <a:pt x="209" y="159"/>
                    <a:pt x="209" y="159"/>
                  </a:cubicBezTo>
                  <a:cubicBezTo>
                    <a:pt x="208" y="160"/>
                    <a:pt x="208" y="160"/>
                    <a:pt x="208" y="160"/>
                  </a:cubicBezTo>
                  <a:cubicBezTo>
                    <a:pt x="207" y="159"/>
                    <a:pt x="207" y="159"/>
                    <a:pt x="207" y="159"/>
                  </a:cubicBezTo>
                  <a:close/>
                  <a:moveTo>
                    <a:pt x="199" y="162"/>
                  </a:moveTo>
                  <a:cubicBezTo>
                    <a:pt x="200" y="162"/>
                    <a:pt x="200" y="162"/>
                    <a:pt x="200" y="162"/>
                  </a:cubicBezTo>
                  <a:cubicBezTo>
                    <a:pt x="200" y="162"/>
                    <a:pt x="200" y="162"/>
                    <a:pt x="200" y="162"/>
                  </a:cubicBezTo>
                  <a:cubicBezTo>
                    <a:pt x="200" y="163"/>
                    <a:pt x="200" y="163"/>
                    <a:pt x="200" y="163"/>
                  </a:cubicBezTo>
                  <a:cubicBezTo>
                    <a:pt x="201" y="164"/>
                    <a:pt x="201" y="164"/>
                    <a:pt x="201" y="164"/>
                  </a:cubicBezTo>
                  <a:cubicBezTo>
                    <a:pt x="200" y="165"/>
                    <a:pt x="200" y="165"/>
                    <a:pt x="200" y="165"/>
                  </a:cubicBezTo>
                  <a:cubicBezTo>
                    <a:pt x="200" y="164"/>
                    <a:pt x="200" y="164"/>
                    <a:pt x="200" y="164"/>
                  </a:cubicBezTo>
                  <a:cubicBezTo>
                    <a:pt x="200" y="163"/>
                    <a:pt x="200" y="163"/>
                    <a:pt x="200" y="163"/>
                  </a:cubicBezTo>
                  <a:cubicBezTo>
                    <a:pt x="199" y="162"/>
                    <a:pt x="199" y="162"/>
                    <a:pt x="199" y="162"/>
                  </a:cubicBezTo>
                  <a:cubicBezTo>
                    <a:pt x="199" y="162"/>
                    <a:pt x="199" y="162"/>
                    <a:pt x="199" y="162"/>
                  </a:cubicBezTo>
                  <a:close/>
                  <a:moveTo>
                    <a:pt x="200" y="161"/>
                  </a:moveTo>
                  <a:cubicBezTo>
                    <a:pt x="200" y="161"/>
                    <a:pt x="200" y="161"/>
                    <a:pt x="200" y="161"/>
                  </a:cubicBezTo>
                  <a:cubicBezTo>
                    <a:pt x="200" y="161"/>
                    <a:pt x="200" y="161"/>
                    <a:pt x="200" y="161"/>
                  </a:cubicBezTo>
                  <a:cubicBezTo>
                    <a:pt x="201" y="161"/>
                    <a:pt x="201" y="161"/>
                    <a:pt x="201" y="161"/>
                  </a:cubicBezTo>
                  <a:cubicBezTo>
                    <a:pt x="200" y="162"/>
                    <a:pt x="200" y="162"/>
                    <a:pt x="200" y="162"/>
                  </a:cubicBezTo>
                  <a:cubicBezTo>
                    <a:pt x="200" y="161"/>
                    <a:pt x="200" y="161"/>
                    <a:pt x="200" y="161"/>
                  </a:cubicBezTo>
                  <a:close/>
                  <a:moveTo>
                    <a:pt x="199" y="160"/>
                  </a:moveTo>
                  <a:cubicBezTo>
                    <a:pt x="200" y="159"/>
                    <a:pt x="200" y="159"/>
                    <a:pt x="200" y="159"/>
                  </a:cubicBezTo>
                  <a:cubicBezTo>
                    <a:pt x="200" y="160"/>
                    <a:pt x="200" y="160"/>
                    <a:pt x="200" y="160"/>
                  </a:cubicBezTo>
                  <a:cubicBezTo>
                    <a:pt x="199" y="160"/>
                    <a:pt x="199" y="160"/>
                    <a:pt x="199" y="160"/>
                  </a:cubicBezTo>
                  <a:close/>
                  <a:moveTo>
                    <a:pt x="199" y="159"/>
                  </a:moveTo>
                  <a:cubicBezTo>
                    <a:pt x="199" y="159"/>
                    <a:pt x="199" y="159"/>
                    <a:pt x="199" y="159"/>
                  </a:cubicBezTo>
                  <a:cubicBezTo>
                    <a:pt x="198" y="160"/>
                    <a:pt x="198" y="160"/>
                    <a:pt x="198" y="160"/>
                  </a:cubicBezTo>
                  <a:cubicBezTo>
                    <a:pt x="199" y="159"/>
                    <a:pt x="199" y="159"/>
                    <a:pt x="199" y="159"/>
                  </a:cubicBezTo>
                  <a:close/>
                  <a:moveTo>
                    <a:pt x="198" y="155"/>
                  </a:moveTo>
                  <a:cubicBezTo>
                    <a:pt x="198" y="154"/>
                    <a:pt x="198" y="154"/>
                    <a:pt x="198" y="154"/>
                  </a:cubicBezTo>
                  <a:cubicBezTo>
                    <a:pt x="199" y="155"/>
                    <a:pt x="199" y="155"/>
                    <a:pt x="199" y="155"/>
                  </a:cubicBezTo>
                  <a:cubicBezTo>
                    <a:pt x="198" y="155"/>
                    <a:pt x="198" y="155"/>
                    <a:pt x="198" y="155"/>
                  </a:cubicBezTo>
                  <a:close/>
                  <a:moveTo>
                    <a:pt x="200" y="156"/>
                  </a:moveTo>
                  <a:cubicBezTo>
                    <a:pt x="201" y="156"/>
                    <a:pt x="201" y="156"/>
                    <a:pt x="201" y="156"/>
                  </a:cubicBezTo>
                  <a:cubicBezTo>
                    <a:pt x="201" y="156"/>
                    <a:pt x="201" y="156"/>
                    <a:pt x="201" y="156"/>
                  </a:cubicBezTo>
                  <a:cubicBezTo>
                    <a:pt x="201" y="156"/>
                    <a:pt x="201" y="156"/>
                    <a:pt x="201" y="156"/>
                  </a:cubicBezTo>
                  <a:cubicBezTo>
                    <a:pt x="200" y="156"/>
                    <a:pt x="200" y="156"/>
                    <a:pt x="200" y="156"/>
                  </a:cubicBezTo>
                  <a:close/>
                  <a:moveTo>
                    <a:pt x="201" y="155"/>
                  </a:moveTo>
                  <a:cubicBezTo>
                    <a:pt x="201" y="154"/>
                    <a:pt x="201" y="154"/>
                    <a:pt x="201" y="154"/>
                  </a:cubicBezTo>
                  <a:cubicBezTo>
                    <a:pt x="202" y="154"/>
                    <a:pt x="202" y="154"/>
                    <a:pt x="202" y="154"/>
                  </a:cubicBezTo>
                  <a:cubicBezTo>
                    <a:pt x="203" y="154"/>
                    <a:pt x="203" y="154"/>
                    <a:pt x="203" y="154"/>
                  </a:cubicBezTo>
                  <a:cubicBezTo>
                    <a:pt x="202" y="155"/>
                    <a:pt x="202" y="155"/>
                    <a:pt x="202" y="155"/>
                  </a:cubicBezTo>
                  <a:cubicBezTo>
                    <a:pt x="202" y="155"/>
                    <a:pt x="202" y="155"/>
                    <a:pt x="202" y="155"/>
                  </a:cubicBezTo>
                  <a:cubicBezTo>
                    <a:pt x="201" y="155"/>
                    <a:pt x="201" y="155"/>
                    <a:pt x="201" y="155"/>
                  </a:cubicBezTo>
                  <a:cubicBezTo>
                    <a:pt x="201" y="155"/>
                    <a:pt x="201" y="155"/>
                    <a:pt x="201" y="155"/>
                  </a:cubicBezTo>
                  <a:close/>
                  <a:moveTo>
                    <a:pt x="203" y="155"/>
                  </a:moveTo>
                  <a:cubicBezTo>
                    <a:pt x="203" y="154"/>
                    <a:pt x="203" y="154"/>
                    <a:pt x="203" y="154"/>
                  </a:cubicBezTo>
                  <a:cubicBezTo>
                    <a:pt x="203" y="154"/>
                    <a:pt x="203" y="154"/>
                    <a:pt x="203" y="154"/>
                  </a:cubicBezTo>
                  <a:cubicBezTo>
                    <a:pt x="202" y="153"/>
                    <a:pt x="202" y="153"/>
                    <a:pt x="202" y="153"/>
                  </a:cubicBezTo>
                  <a:cubicBezTo>
                    <a:pt x="203" y="152"/>
                    <a:pt x="203" y="152"/>
                    <a:pt x="203" y="152"/>
                  </a:cubicBezTo>
                  <a:cubicBezTo>
                    <a:pt x="203" y="153"/>
                    <a:pt x="203" y="153"/>
                    <a:pt x="203" y="153"/>
                  </a:cubicBezTo>
                  <a:cubicBezTo>
                    <a:pt x="204" y="153"/>
                    <a:pt x="204" y="153"/>
                    <a:pt x="204" y="153"/>
                  </a:cubicBezTo>
                  <a:cubicBezTo>
                    <a:pt x="203" y="154"/>
                    <a:pt x="203" y="154"/>
                    <a:pt x="203" y="154"/>
                  </a:cubicBezTo>
                  <a:cubicBezTo>
                    <a:pt x="203" y="155"/>
                    <a:pt x="203" y="155"/>
                    <a:pt x="203" y="155"/>
                  </a:cubicBezTo>
                  <a:cubicBezTo>
                    <a:pt x="204" y="155"/>
                    <a:pt x="204" y="155"/>
                    <a:pt x="204" y="155"/>
                  </a:cubicBezTo>
                  <a:cubicBezTo>
                    <a:pt x="204" y="155"/>
                    <a:pt x="204" y="155"/>
                    <a:pt x="204" y="155"/>
                  </a:cubicBezTo>
                  <a:cubicBezTo>
                    <a:pt x="205" y="156"/>
                    <a:pt x="205" y="156"/>
                    <a:pt x="205" y="156"/>
                  </a:cubicBezTo>
                  <a:cubicBezTo>
                    <a:pt x="205" y="157"/>
                    <a:pt x="205" y="157"/>
                    <a:pt x="205" y="157"/>
                  </a:cubicBezTo>
                  <a:cubicBezTo>
                    <a:pt x="204" y="157"/>
                    <a:pt x="204" y="157"/>
                    <a:pt x="204" y="157"/>
                  </a:cubicBezTo>
                  <a:cubicBezTo>
                    <a:pt x="205" y="158"/>
                    <a:pt x="205" y="158"/>
                    <a:pt x="205" y="158"/>
                  </a:cubicBezTo>
                  <a:cubicBezTo>
                    <a:pt x="205" y="158"/>
                    <a:pt x="205" y="158"/>
                    <a:pt x="205" y="158"/>
                  </a:cubicBezTo>
                  <a:cubicBezTo>
                    <a:pt x="204" y="158"/>
                    <a:pt x="204" y="158"/>
                    <a:pt x="204" y="158"/>
                  </a:cubicBezTo>
                  <a:cubicBezTo>
                    <a:pt x="204" y="158"/>
                    <a:pt x="204" y="158"/>
                    <a:pt x="204" y="158"/>
                  </a:cubicBezTo>
                  <a:cubicBezTo>
                    <a:pt x="204" y="159"/>
                    <a:pt x="204" y="159"/>
                    <a:pt x="204" y="159"/>
                  </a:cubicBezTo>
                  <a:cubicBezTo>
                    <a:pt x="205" y="159"/>
                    <a:pt x="205" y="159"/>
                    <a:pt x="205" y="159"/>
                  </a:cubicBezTo>
                  <a:cubicBezTo>
                    <a:pt x="205" y="160"/>
                    <a:pt x="205" y="160"/>
                    <a:pt x="205" y="160"/>
                  </a:cubicBezTo>
                  <a:cubicBezTo>
                    <a:pt x="204" y="161"/>
                    <a:pt x="204" y="161"/>
                    <a:pt x="204" y="161"/>
                  </a:cubicBezTo>
                  <a:cubicBezTo>
                    <a:pt x="204" y="161"/>
                    <a:pt x="204" y="161"/>
                    <a:pt x="204" y="161"/>
                  </a:cubicBezTo>
                  <a:cubicBezTo>
                    <a:pt x="205" y="161"/>
                    <a:pt x="205" y="161"/>
                    <a:pt x="205" y="161"/>
                  </a:cubicBezTo>
                  <a:cubicBezTo>
                    <a:pt x="205" y="161"/>
                    <a:pt x="205" y="161"/>
                    <a:pt x="205" y="161"/>
                  </a:cubicBezTo>
                  <a:cubicBezTo>
                    <a:pt x="205" y="161"/>
                    <a:pt x="205" y="161"/>
                    <a:pt x="205" y="161"/>
                  </a:cubicBezTo>
                  <a:cubicBezTo>
                    <a:pt x="204" y="162"/>
                    <a:pt x="204" y="162"/>
                    <a:pt x="204" y="162"/>
                  </a:cubicBezTo>
                  <a:cubicBezTo>
                    <a:pt x="204" y="162"/>
                    <a:pt x="204" y="162"/>
                    <a:pt x="204" y="162"/>
                  </a:cubicBezTo>
                  <a:cubicBezTo>
                    <a:pt x="204" y="163"/>
                    <a:pt x="204" y="163"/>
                    <a:pt x="204" y="163"/>
                  </a:cubicBezTo>
                  <a:cubicBezTo>
                    <a:pt x="204" y="163"/>
                    <a:pt x="204" y="163"/>
                    <a:pt x="204" y="163"/>
                  </a:cubicBezTo>
                  <a:cubicBezTo>
                    <a:pt x="204" y="163"/>
                    <a:pt x="204" y="163"/>
                    <a:pt x="204" y="163"/>
                  </a:cubicBezTo>
                  <a:cubicBezTo>
                    <a:pt x="204" y="163"/>
                    <a:pt x="204" y="163"/>
                    <a:pt x="204" y="163"/>
                  </a:cubicBezTo>
                  <a:cubicBezTo>
                    <a:pt x="204" y="164"/>
                    <a:pt x="204" y="164"/>
                    <a:pt x="204" y="164"/>
                  </a:cubicBezTo>
                  <a:cubicBezTo>
                    <a:pt x="204" y="164"/>
                    <a:pt x="204" y="164"/>
                    <a:pt x="204" y="164"/>
                  </a:cubicBezTo>
                  <a:cubicBezTo>
                    <a:pt x="203" y="164"/>
                    <a:pt x="203" y="164"/>
                    <a:pt x="203" y="164"/>
                  </a:cubicBezTo>
                  <a:cubicBezTo>
                    <a:pt x="203" y="164"/>
                    <a:pt x="203" y="164"/>
                    <a:pt x="203" y="164"/>
                  </a:cubicBezTo>
                  <a:cubicBezTo>
                    <a:pt x="203" y="163"/>
                    <a:pt x="203" y="163"/>
                    <a:pt x="203" y="163"/>
                  </a:cubicBezTo>
                  <a:cubicBezTo>
                    <a:pt x="202" y="163"/>
                    <a:pt x="202" y="163"/>
                    <a:pt x="202" y="163"/>
                  </a:cubicBezTo>
                  <a:cubicBezTo>
                    <a:pt x="202" y="162"/>
                    <a:pt x="202" y="162"/>
                    <a:pt x="202" y="162"/>
                  </a:cubicBezTo>
                  <a:cubicBezTo>
                    <a:pt x="203" y="162"/>
                    <a:pt x="203" y="162"/>
                    <a:pt x="203" y="162"/>
                  </a:cubicBezTo>
                  <a:cubicBezTo>
                    <a:pt x="202" y="161"/>
                    <a:pt x="202" y="161"/>
                    <a:pt x="202" y="161"/>
                  </a:cubicBezTo>
                  <a:cubicBezTo>
                    <a:pt x="202" y="161"/>
                    <a:pt x="202" y="161"/>
                    <a:pt x="202" y="161"/>
                  </a:cubicBezTo>
                  <a:cubicBezTo>
                    <a:pt x="203" y="161"/>
                    <a:pt x="203" y="161"/>
                    <a:pt x="203" y="161"/>
                  </a:cubicBezTo>
                  <a:cubicBezTo>
                    <a:pt x="203" y="160"/>
                    <a:pt x="203" y="160"/>
                    <a:pt x="203" y="160"/>
                  </a:cubicBezTo>
                  <a:cubicBezTo>
                    <a:pt x="202" y="160"/>
                    <a:pt x="202" y="160"/>
                    <a:pt x="202" y="160"/>
                  </a:cubicBezTo>
                  <a:cubicBezTo>
                    <a:pt x="202" y="161"/>
                    <a:pt x="202" y="161"/>
                    <a:pt x="202" y="161"/>
                  </a:cubicBezTo>
                  <a:cubicBezTo>
                    <a:pt x="202" y="160"/>
                    <a:pt x="202" y="160"/>
                    <a:pt x="202" y="160"/>
                  </a:cubicBezTo>
                  <a:cubicBezTo>
                    <a:pt x="201" y="160"/>
                    <a:pt x="201" y="160"/>
                    <a:pt x="201" y="160"/>
                  </a:cubicBezTo>
                  <a:cubicBezTo>
                    <a:pt x="201" y="160"/>
                    <a:pt x="201" y="160"/>
                    <a:pt x="201" y="160"/>
                  </a:cubicBezTo>
                  <a:cubicBezTo>
                    <a:pt x="201" y="159"/>
                    <a:pt x="201" y="159"/>
                    <a:pt x="201" y="159"/>
                  </a:cubicBezTo>
                  <a:cubicBezTo>
                    <a:pt x="201" y="159"/>
                    <a:pt x="201" y="159"/>
                    <a:pt x="201" y="159"/>
                  </a:cubicBezTo>
                  <a:cubicBezTo>
                    <a:pt x="202" y="159"/>
                    <a:pt x="202" y="159"/>
                    <a:pt x="202" y="159"/>
                  </a:cubicBezTo>
                  <a:cubicBezTo>
                    <a:pt x="202" y="159"/>
                    <a:pt x="202" y="159"/>
                    <a:pt x="202" y="159"/>
                  </a:cubicBezTo>
                  <a:cubicBezTo>
                    <a:pt x="203" y="158"/>
                    <a:pt x="203" y="158"/>
                    <a:pt x="203" y="158"/>
                  </a:cubicBezTo>
                  <a:cubicBezTo>
                    <a:pt x="203" y="158"/>
                    <a:pt x="203" y="158"/>
                    <a:pt x="203" y="158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2" y="158"/>
                    <a:pt x="202" y="158"/>
                    <a:pt x="202" y="158"/>
                  </a:cubicBezTo>
                  <a:cubicBezTo>
                    <a:pt x="201" y="157"/>
                    <a:pt x="201" y="157"/>
                    <a:pt x="201" y="157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3" y="156"/>
                    <a:pt x="203" y="156"/>
                    <a:pt x="203" y="156"/>
                  </a:cubicBezTo>
                  <a:cubicBezTo>
                    <a:pt x="203" y="155"/>
                    <a:pt x="203" y="155"/>
                    <a:pt x="203" y="155"/>
                  </a:cubicBezTo>
                  <a:close/>
                  <a:moveTo>
                    <a:pt x="208" y="155"/>
                  </a:moveTo>
                  <a:cubicBezTo>
                    <a:pt x="207" y="154"/>
                    <a:pt x="207" y="154"/>
                    <a:pt x="207" y="154"/>
                  </a:cubicBezTo>
                  <a:cubicBezTo>
                    <a:pt x="208" y="154"/>
                    <a:pt x="208" y="154"/>
                    <a:pt x="208" y="154"/>
                  </a:cubicBezTo>
                  <a:cubicBezTo>
                    <a:pt x="208" y="153"/>
                    <a:pt x="208" y="153"/>
                    <a:pt x="208" y="153"/>
                  </a:cubicBezTo>
                  <a:cubicBezTo>
                    <a:pt x="208" y="153"/>
                    <a:pt x="208" y="153"/>
                    <a:pt x="208" y="153"/>
                  </a:cubicBezTo>
                  <a:cubicBezTo>
                    <a:pt x="208" y="154"/>
                    <a:pt x="208" y="154"/>
                    <a:pt x="208" y="154"/>
                  </a:cubicBezTo>
                  <a:cubicBezTo>
                    <a:pt x="208" y="155"/>
                    <a:pt x="208" y="155"/>
                    <a:pt x="208" y="155"/>
                  </a:cubicBezTo>
                  <a:close/>
                  <a:moveTo>
                    <a:pt x="206" y="156"/>
                  </a:moveTo>
                  <a:cubicBezTo>
                    <a:pt x="207" y="154"/>
                    <a:pt x="207" y="154"/>
                    <a:pt x="207" y="154"/>
                  </a:cubicBezTo>
                  <a:cubicBezTo>
                    <a:pt x="207" y="154"/>
                    <a:pt x="207" y="154"/>
                    <a:pt x="207" y="154"/>
                  </a:cubicBezTo>
                  <a:cubicBezTo>
                    <a:pt x="207" y="155"/>
                    <a:pt x="207" y="155"/>
                    <a:pt x="207" y="155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206" y="156"/>
                    <a:pt x="206" y="156"/>
                    <a:pt x="206" y="156"/>
                  </a:cubicBezTo>
                  <a:close/>
                  <a:moveTo>
                    <a:pt x="206" y="155"/>
                  </a:moveTo>
                  <a:cubicBezTo>
                    <a:pt x="206" y="154"/>
                    <a:pt x="206" y="154"/>
                    <a:pt x="206" y="154"/>
                  </a:cubicBezTo>
                  <a:cubicBezTo>
                    <a:pt x="207" y="153"/>
                    <a:pt x="207" y="153"/>
                    <a:pt x="207" y="153"/>
                  </a:cubicBezTo>
                  <a:cubicBezTo>
                    <a:pt x="207" y="154"/>
                    <a:pt x="207" y="154"/>
                    <a:pt x="207" y="154"/>
                  </a:cubicBezTo>
                  <a:cubicBezTo>
                    <a:pt x="207" y="154"/>
                    <a:pt x="207" y="154"/>
                    <a:pt x="207" y="154"/>
                  </a:cubicBezTo>
                  <a:cubicBezTo>
                    <a:pt x="206" y="155"/>
                    <a:pt x="206" y="155"/>
                    <a:pt x="206" y="155"/>
                  </a:cubicBezTo>
                  <a:cubicBezTo>
                    <a:pt x="206" y="155"/>
                    <a:pt x="206" y="155"/>
                    <a:pt x="206" y="155"/>
                  </a:cubicBezTo>
                  <a:close/>
                  <a:moveTo>
                    <a:pt x="205" y="153"/>
                  </a:moveTo>
                  <a:cubicBezTo>
                    <a:pt x="205" y="152"/>
                    <a:pt x="205" y="152"/>
                    <a:pt x="205" y="152"/>
                  </a:cubicBezTo>
                  <a:cubicBezTo>
                    <a:pt x="207" y="152"/>
                    <a:pt x="207" y="152"/>
                    <a:pt x="207" y="152"/>
                  </a:cubicBezTo>
                  <a:cubicBezTo>
                    <a:pt x="207" y="153"/>
                    <a:pt x="207" y="153"/>
                    <a:pt x="207" y="153"/>
                  </a:cubicBezTo>
                  <a:cubicBezTo>
                    <a:pt x="206" y="154"/>
                    <a:pt x="206" y="154"/>
                    <a:pt x="206" y="154"/>
                  </a:cubicBezTo>
                  <a:cubicBezTo>
                    <a:pt x="205" y="153"/>
                    <a:pt x="205" y="153"/>
                    <a:pt x="205" y="153"/>
                  </a:cubicBezTo>
                  <a:cubicBezTo>
                    <a:pt x="205" y="153"/>
                    <a:pt x="205" y="153"/>
                    <a:pt x="205" y="153"/>
                  </a:cubicBezTo>
                  <a:close/>
                  <a:moveTo>
                    <a:pt x="206" y="151"/>
                  </a:moveTo>
                  <a:cubicBezTo>
                    <a:pt x="207" y="150"/>
                    <a:pt x="207" y="150"/>
                    <a:pt x="207" y="150"/>
                  </a:cubicBezTo>
                  <a:cubicBezTo>
                    <a:pt x="207" y="149"/>
                    <a:pt x="207" y="149"/>
                    <a:pt x="207" y="149"/>
                  </a:cubicBezTo>
                  <a:cubicBezTo>
                    <a:pt x="208" y="151"/>
                    <a:pt x="208" y="151"/>
                    <a:pt x="208" y="151"/>
                  </a:cubicBezTo>
                  <a:cubicBezTo>
                    <a:pt x="207" y="151"/>
                    <a:pt x="207" y="151"/>
                    <a:pt x="207" y="151"/>
                  </a:cubicBezTo>
                  <a:cubicBezTo>
                    <a:pt x="206" y="152"/>
                    <a:pt x="206" y="152"/>
                    <a:pt x="206" y="152"/>
                  </a:cubicBezTo>
                  <a:cubicBezTo>
                    <a:pt x="206" y="151"/>
                    <a:pt x="206" y="151"/>
                    <a:pt x="206" y="151"/>
                  </a:cubicBezTo>
                  <a:cubicBezTo>
                    <a:pt x="206" y="151"/>
                    <a:pt x="206" y="151"/>
                    <a:pt x="206" y="151"/>
                  </a:cubicBezTo>
                  <a:close/>
                  <a:moveTo>
                    <a:pt x="203" y="152"/>
                  </a:moveTo>
                  <a:cubicBezTo>
                    <a:pt x="203" y="151"/>
                    <a:pt x="203" y="151"/>
                    <a:pt x="203" y="151"/>
                  </a:cubicBezTo>
                  <a:cubicBezTo>
                    <a:pt x="204" y="149"/>
                    <a:pt x="204" y="149"/>
                    <a:pt x="204" y="149"/>
                  </a:cubicBezTo>
                  <a:cubicBezTo>
                    <a:pt x="204" y="148"/>
                    <a:pt x="204" y="148"/>
                    <a:pt x="204" y="148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3" y="147"/>
                    <a:pt x="203" y="147"/>
                    <a:pt x="203" y="147"/>
                  </a:cubicBezTo>
                  <a:cubicBezTo>
                    <a:pt x="203" y="147"/>
                    <a:pt x="203" y="147"/>
                    <a:pt x="203" y="147"/>
                  </a:cubicBezTo>
                  <a:cubicBezTo>
                    <a:pt x="204" y="146"/>
                    <a:pt x="204" y="146"/>
                    <a:pt x="204" y="146"/>
                  </a:cubicBezTo>
                  <a:cubicBezTo>
                    <a:pt x="205" y="147"/>
                    <a:pt x="205" y="147"/>
                    <a:pt x="205" y="147"/>
                  </a:cubicBezTo>
                  <a:cubicBezTo>
                    <a:pt x="206" y="147"/>
                    <a:pt x="206" y="147"/>
                    <a:pt x="206" y="147"/>
                  </a:cubicBezTo>
                  <a:cubicBezTo>
                    <a:pt x="207" y="148"/>
                    <a:pt x="207" y="148"/>
                    <a:pt x="207" y="148"/>
                  </a:cubicBezTo>
                  <a:cubicBezTo>
                    <a:pt x="207" y="149"/>
                    <a:pt x="207" y="149"/>
                    <a:pt x="207" y="149"/>
                  </a:cubicBezTo>
                  <a:cubicBezTo>
                    <a:pt x="206" y="150"/>
                    <a:pt x="206" y="150"/>
                    <a:pt x="206" y="150"/>
                  </a:cubicBezTo>
                  <a:cubicBezTo>
                    <a:pt x="205" y="150"/>
                    <a:pt x="205" y="150"/>
                    <a:pt x="205" y="150"/>
                  </a:cubicBezTo>
                  <a:cubicBezTo>
                    <a:pt x="205" y="149"/>
                    <a:pt x="205" y="149"/>
                    <a:pt x="205" y="149"/>
                  </a:cubicBezTo>
                  <a:cubicBezTo>
                    <a:pt x="205" y="149"/>
                    <a:pt x="205" y="149"/>
                    <a:pt x="205" y="149"/>
                  </a:cubicBezTo>
                  <a:cubicBezTo>
                    <a:pt x="205" y="150"/>
                    <a:pt x="205" y="150"/>
                    <a:pt x="205" y="150"/>
                  </a:cubicBezTo>
                  <a:cubicBezTo>
                    <a:pt x="204" y="151"/>
                    <a:pt x="204" y="151"/>
                    <a:pt x="204" y="151"/>
                  </a:cubicBezTo>
                  <a:cubicBezTo>
                    <a:pt x="205" y="151"/>
                    <a:pt x="205" y="151"/>
                    <a:pt x="205" y="151"/>
                  </a:cubicBezTo>
                  <a:cubicBezTo>
                    <a:pt x="204" y="152"/>
                    <a:pt x="204" y="152"/>
                    <a:pt x="204" y="152"/>
                  </a:cubicBezTo>
                  <a:cubicBezTo>
                    <a:pt x="204" y="151"/>
                    <a:pt x="204" y="151"/>
                    <a:pt x="204" y="151"/>
                  </a:cubicBezTo>
                  <a:cubicBezTo>
                    <a:pt x="204" y="152"/>
                    <a:pt x="204" y="152"/>
                    <a:pt x="204" y="152"/>
                  </a:cubicBezTo>
                  <a:cubicBezTo>
                    <a:pt x="203" y="152"/>
                    <a:pt x="203" y="152"/>
                    <a:pt x="203" y="152"/>
                  </a:cubicBezTo>
                  <a:close/>
                  <a:moveTo>
                    <a:pt x="201" y="151"/>
                  </a:moveTo>
                  <a:cubicBezTo>
                    <a:pt x="200" y="150"/>
                    <a:pt x="200" y="150"/>
                    <a:pt x="200" y="150"/>
                  </a:cubicBezTo>
                  <a:cubicBezTo>
                    <a:pt x="201" y="149"/>
                    <a:pt x="201" y="149"/>
                    <a:pt x="201" y="149"/>
                  </a:cubicBezTo>
                  <a:cubicBezTo>
                    <a:pt x="200" y="149"/>
                    <a:pt x="200" y="149"/>
                    <a:pt x="200" y="149"/>
                  </a:cubicBezTo>
                  <a:cubicBezTo>
                    <a:pt x="200" y="148"/>
                    <a:pt x="200" y="148"/>
                    <a:pt x="200" y="148"/>
                  </a:cubicBezTo>
                  <a:cubicBezTo>
                    <a:pt x="201" y="148"/>
                    <a:pt x="201" y="148"/>
                    <a:pt x="201" y="148"/>
                  </a:cubicBezTo>
                  <a:cubicBezTo>
                    <a:pt x="201" y="148"/>
                    <a:pt x="201" y="148"/>
                    <a:pt x="201" y="148"/>
                  </a:cubicBezTo>
                  <a:cubicBezTo>
                    <a:pt x="201" y="147"/>
                    <a:pt x="201" y="147"/>
                    <a:pt x="201" y="147"/>
                  </a:cubicBezTo>
                  <a:cubicBezTo>
                    <a:pt x="202" y="147"/>
                    <a:pt x="202" y="147"/>
                    <a:pt x="202" y="147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2" y="149"/>
                    <a:pt x="202" y="149"/>
                    <a:pt x="202" y="149"/>
                  </a:cubicBezTo>
                  <a:cubicBezTo>
                    <a:pt x="202" y="149"/>
                    <a:pt x="202" y="149"/>
                    <a:pt x="202" y="149"/>
                  </a:cubicBezTo>
                  <a:cubicBezTo>
                    <a:pt x="203" y="149"/>
                    <a:pt x="203" y="149"/>
                    <a:pt x="203" y="149"/>
                  </a:cubicBezTo>
                  <a:cubicBezTo>
                    <a:pt x="203" y="149"/>
                    <a:pt x="203" y="149"/>
                    <a:pt x="203" y="149"/>
                  </a:cubicBezTo>
                  <a:cubicBezTo>
                    <a:pt x="202" y="151"/>
                    <a:pt x="202" y="151"/>
                    <a:pt x="202" y="151"/>
                  </a:cubicBezTo>
                  <a:cubicBezTo>
                    <a:pt x="201" y="152"/>
                    <a:pt x="201" y="152"/>
                    <a:pt x="201" y="152"/>
                  </a:cubicBezTo>
                  <a:cubicBezTo>
                    <a:pt x="201" y="153"/>
                    <a:pt x="201" y="153"/>
                    <a:pt x="201" y="153"/>
                  </a:cubicBezTo>
                  <a:cubicBezTo>
                    <a:pt x="201" y="153"/>
                    <a:pt x="201" y="153"/>
                    <a:pt x="201" y="153"/>
                  </a:cubicBezTo>
                  <a:cubicBezTo>
                    <a:pt x="200" y="154"/>
                    <a:pt x="200" y="154"/>
                    <a:pt x="200" y="154"/>
                  </a:cubicBezTo>
                  <a:cubicBezTo>
                    <a:pt x="200" y="153"/>
                    <a:pt x="200" y="153"/>
                    <a:pt x="200" y="153"/>
                  </a:cubicBezTo>
                  <a:cubicBezTo>
                    <a:pt x="200" y="152"/>
                    <a:pt x="200" y="152"/>
                    <a:pt x="200" y="152"/>
                  </a:cubicBezTo>
                  <a:cubicBezTo>
                    <a:pt x="199" y="154"/>
                    <a:pt x="199" y="154"/>
                    <a:pt x="199" y="154"/>
                  </a:cubicBezTo>
                  <a:cubicBezTo>
                    <a:pt x="199" y="153"/>
                    <a:pt x="199" y="153"/>
                    <a:pt x="199" y="153"/>
                  </a:cubicBezTo>
                  <a:cubicBezTo>
                    <a:pt x="199" y="153"/>
                    <a:pt x="199" y="153"/>
                    <a:pt x="199" y="153"/>
                  </a:cubicBezTo>
                  <a:cubicBezTo>
                    <a:pt x="199" y="152"/>
                    <a:pt x="199" y="152"/>
                    <a:pt x="199" y="152"/>
                  </a:cubicBezTo>
                  <a:cubicBezTo>
                    <a:pt x="199" y="152"/>
                    <a:pt x="199" y="152"/>
                    <a:pt x="199" y="152"/>
                  </a:cubicBezTo>
                  <a:cubicBezTo>
                    <a:pt x="200" y="151"/>
                    <a:pt x="200" y="151"/>
                    <a:pt x="200" y="151"/>
                  </a:cubicBezTo>
                  <a:cubicBezTo>
                    <a:pt x="200" y="152"/>
                    <a:pt x="200" y="152"/>
                    <a:pt x="200" y="152"/>
                  </a:cubicBezTo>
                  <a:cubicBezTo>
                    <a:pt x="201" y="151"/>
                    <a:pt x="201" y="151"/>
                    <a:pt x="201" y="151"/>
                  </a:cubicBezTo>
                  <a:cubicBezTo>
                    <a:pt x="201" y="151"/>
                    <a:pt x="201" y="151"/>
                    <a:pt x="201" y="151"/>
                  </a:cubicBezTo>
                  <a:close/>
                  <a:moveTo>
                    <a:pt x="200" y="144"/>
                  </a:moveTo>
                  <a:cubicBezTo>
                    <a:pt x="201" y="144"/>
                    <a:pt x="201" y="144"/>
                    <a:pt x="201" y="144"/>
                  </a:cubicBezTo>
                  <a:cubicBezTo>
                    <a:pt x="201" y="144"/>
                    <a:pt x="201" y="144"/>
                    <a:pt x="201" y="144"/>
                  </a:cubicBezTo>
                  <a:cubicBezTo>
                    <a:pt x="200" y="144"/>
                    <a:pt x="200" y="144"/>
                    <a:pt x="200" y="144"/>
                  </a:cubicBezTo>
                  <a:close/>
                  <a:moveTo>
                    <a:pt x="198" y="144"/>
                  </a:moveTo>
                  <a:cubicBezTo>
                    <a:pt x="199" y="144"/>
                    <a:pt x="199" y="144"/>
                    <a:pt x="199" y="144"/>
                  </a:cubicBezTo>
                  <a:cubicBezTo>
                    <a:pt x="199" y="143"/>
                    <a:pt x="199" y="143"/>
                    <a:pt x="199" y="143"/>
                  </a:cubicBezTo>
                  <a:cubicBezTo>
                    <a:pt x="200" y="143"/>
                    <a:pt x="200" y="143"/>
                    <a:pt x="200" y="143"/>
                  </a:cubicBezTo>
                  <a:cubicBezTo>
                    <a:pt x="200" y="144"/>
                    <a:pt x="200" y="144"/>
                    <a:pt x="200" y="144"/>
                  </a:cubicBezTo>
                  <a:cubicBezTo>
                    <a:pt x="200" y="146"/>
                    <a:pt x="200" y="146"/>
                    <a:pt x="200" y="146"/>
                  </a:cubicBezTo>
                  <a:cubicBezTo>
                    <a:pt x="200" y="147"/>
                    <a:pt x="200" y="147"/>
                    <a:pt x="200" y="147"/>
                  </a:cubicBezTo>
                  <a:cubicBezTo>
                    <a:pt x="199" y="147"/>
                    <a:pt x="199" y="147"/>
                    <a:pt x="199" y="147"/>
                  </a:cubicBezTo>
                  <a:cubicBezTo>
                    <a:pt x="199" y="149"/>
                    <a:pt x="199" y="149"/>
                    <a:pt x="199" y="149"/>
                  </a:cubicBezTo>
                  <a:cubicBezTo>
                    <a:pt x="199" y="149"/>
                    <a:pt x="199" y="149"/>
                    <a:pt x="199" y="149"/>
                  </a:cubicBezTo>
                  <a:cubicBezTo>
                    <a:pt x="198" y="150"/>
                    <a:pt x="198" y="150"/>
                    <a:pt x="198" y="150"/>
                  </a:cubicBezTo>
                  <a:cubicBezTo>
                    <a:pt x="198" y="151"/>
                    <a:pt x="198" y="151"/>
                    <a:pt x="198" y="151"/>
                  </a:cubicBezTo>
                  <a:cubicBezTo>
                    <a:pt x="198" y="152"/>
                    <a:pt x="198" y="152"/>
                    <a:pt x="198" y="152"/>
                  </a:cubicBezTo>
                  <a:cubicBezTo>
                    <a:pt x="198" y="152"/>
                    <a:pt x="198" y="152"/>
                    <a:pt x="198" y="152"/>
                  </a:cubicBezTo>
                  <a:cubicBezTo>
                    <a:pt x="198" y="152"/>
                    <a:pt x="198" y="152"/>
                    <a:pt x="198" y="152"/>
                  </a:cubicBezTo>
                  <a:cubicBezTo>
                    <a:pt x="198" y="151"/>
                    <a:pt x="198" y="151"/>
                    <a:pt x="198" y="151"/>
                  </a:cubicBezTo>
                  <a:cubicBezTo>
                    <a:pt x="197" y="151"/>
                    <a:pt x="197" y="151"/>
                    <a:pt x="197" y="151"/>
                  </a:cubicBezTo>
                  <a:cubicBezTo>
                    <a:pt x="197" y="150"/>
                    <a:pt x="197" y="150"/>
                    <a:pt x="197" y="150"/>
                  </a:cubicBezTo>
                  <a:cubicBezTo>
                    <a:pt x="197" y="149"/>
                    <a:pt x="197" y="149"/>
                    <a:pt x="197" y="149"/>
                  </a:cubicBezTo>
                  <a:cubicBezTo>
                    <a:pt x="198" y="149"/>
                    <a:pt x="198" y="149"/>
                    <a:pt x="198" y="149"/>
                  </a:cubicBezTo>
                  <a:cubicBezTo>
                    <a:pt x="198" y="149"/>
                    <a:pt x="198" y="149"/>
                    <a:pt x="198" y="149"/>
                  </a:cubicBezTo>
                  <a:cubicBezTo>
                    <a:pt x="198" y="148"/>
                    <a:pt x="198" y="148"/>
                    <a:pt x="198" y="148"/>
                  </a:cubicBezTo>
                  <a:cubicBezTo>
                    <a:pt x="198" y="149"/>
                    <a:pt x="198" y="149"/>
                    <a:pt x="198" y="149"/>
                  </a:cubicBezTo>
                  <a:cubicBezTo>
                    <a:pt x="197" y="149"/>
                    <a:pt x="197" y="149"/>
                    <a:pt x="197" y="149"/>
                  </a:cubicBezTo>
                  <a:cubicBezTo>
                    <a:pt x="197" y="148"/>
                    <a:pt x="197" y="148"/>
                    <a:pt x="197" y="148"/>
                  </a:cubicBezTo>
                  <a:cubicBezTo>
                    <a:pt x="198" y="148"/>
                    <a:pt x="198" y="148"/>
                    <a:pt x="198" y="148"/>
                  </a:cubicBezTo>
                  <a:cubicBezTo>
                    <a:pt x="198" y="147"/>
                    <a:pt x="198" y="147"/>
                    <a:pt x="198" y="147"/>
                  </a:cubicBezTo>
                  <a:cubicBezTo>
                    <a:pt x="197" y="147"/>
                    <a:pt x="197" y="147"/>
                    <a:pt x="197" y="147"/>
                  </a:cubicBezTo>
                  <a:cubicBezTo>
                    <a:pt x="197" y="147"/>
                    <a:pt x="197" y="147"/>
                    <a:pt x="197" y="147"/>
                  </a:cubicBezTo>
                  <a:cubicBezTo>
                    <a:pt x="198" y="147"/>
                    <a:pt x="198" y="147"/>
                    <a:pt x="198" y="147"/>
                  </a:cubicBezTo>
                  <a:cubicBezTo>
                    <a:pt x="198" y="146"/>
                    <a:pt x="198" y="146"/>
                    <a:pt x="198" y="146"/>
                  </a:cubicBezTo>
                  <a:cubicBezTo>
                    <a:pt x="198" y="145"/>
                    <a:pt x="198" y="145"/>
                    <a:pt x="198" y="145"/>
                  </a:cubicBezTo>
                  <a:cubicBezTo>
                    <a:pt x="199" y="145"/>
                    <a:pt x="199" y="145"/>
                    <a:pt x="199" y="145"/>
                  </a:cubicBezTo>
                  <a:cubicBezTo>
                    <a:pt x="198" y="144"/>
                    <a:pt x="198" y="144"/>
                    <a:pt x="198" y="144"/>
                  </a:cubicBezTo>
                  <a:cubicBezTo>
                    <a:pt x="198" y="144"/>
                    <a:pt x="198" y="144"/>
                    <a:pt x="198" y="144"/>
                  </a:cubicBezTo>
                  <a:close/>
                  <a:moveTo>
                    <a:pt x="196" y="144"/>
                  </a:moveTo>
                  <a:cubicBezTo>
                    <a:pt x="197" y="144"/>
                    <a:pt x="197" y="144"/>
                    <a:pt x="197" y="144"/>
                  </a:cubicBezTo>
                  <a:cubicBezTo>
                    <a:pt x="197" y="144"/>
                    <a:pt x="197" y="144"/>
                    <a:pt x="197" y="144"/>
                  </a:cubicBezTo>
                  <a:cubicBezTo>
                    <a:pt x="197" y="145"/>
                    <a:pt x="197" y="145"/>
                    <a:pt x="197" y="145"/>
                  </a:cubicBezTo>
                  <a:cubicBezTo>
                    <a:pt x="197" y="146"/>
                    <a:pt x="197" y="146"/>
                    <a:pt x="197" y="146"/>
                  </a:cubicBezTo>
                  <a:cubicBezTo>
                    <a:pt x="196" y="146"/>
                    <a:pt x="196" y="146"/>
                    <a:pt x="196" y="146"/>
                  </a:cubicBezTo>
                  <a:cubicBezTo>
                    <a:pt x="196" y="145"/>
                    <a:pt x="196" y="145"/>
                    <a:pt x="196" y="145"/>
                  </a:cubicBezTo>
                  <a:cubicBezTo>
                    <a:pt x="196" y="145"/>
                    <a:pt x="196" y="145"/>
                    <a:pt x="196" y="145"/>
                  </a:cubicBezTo>
                  <a:cubicBezTo>
                    <a:pt x="196" y="145"/>
                    <a:pt x="196" y="145"/>
                    <a:pt x="196" y="145"/>
                  </a:cubicBezTo>
                  <a:cubicBezTo>
                    <a:pt x="196" y="144"/>
                    <a:pt x="196" y="144"/>
                    <a:pt x="196" y="144"/>
                  </a:cubicBezTo>
                  <a:close/>
                  <a:moveTo>
                    <a:pt x="201" y="146"/>
                  </a:moveTo>
                  <a:cubicBezTo>
                    <a:pt x="201" y="145"/>
                    <a:pt x="201" y="145"/>
                    <a:pt x="201" y="145"/>
                  </a:cubicBezTo>
                  <a:cubicBezTo>
                    <a:pt x="201" y="144"/>
                    <a:pt x="201" y="144"/>
                    <a:pt x="201" y="144"/>
                  </a:cubicBezTo>
                  <a:cubicBezTo>
                    <a:pt x="202" y="144"/>
                    <a:pt x="202" y="144"/>
                    <a:pt x="202" y="144"/>
                  </a:cubicBezTo>
                  <a:cubicBezTo>
                    <a:pt x="203" y="144"/>
                    <a:pt x="203" y="144"/>
                    <a:pt x="203" y="144"/>
                  </a:cubicBezTo>
                  <a:cubicBezTo>
                    <a:pt x="202" y="143"/>
                    <a:pt x="202" y="143"/>
                    <a:pt x="202" y="143"/>
                  </a:cubicBezTo>
                  <a:cubicBezTo>
                    <a:pt x="203" y="143"/>
                    <a:pt x="203" y="143"/>
                    <a:pt x="203" y="143"/>
                  </a:cubicBezTo>
                  <a:cubicBezTo>
                    <a:pt x="202" y="142"/>
                    <a:pt x="202" y="142"/>
                    <a:pt x="202" y="142"/>
                  </a:cubicBezTo>
                  <a:cubicBezTo>
                    <a:pt x="202" y="141"/>
                    <a:pt x="202" y="141"/>
                    <a:pt x="202" y="141"/>
                  </a:cubicBezTo>
                  <a:cubicBezTo>
                    <a:pt x="203" y="140"/>
                    <a:pt x="203" y="140"/>
                    <a:pt x="203" y="140"/>
                  </a:cubicBezTo>
                  <a:cubicBezTo>
                    <a:pt x="203" y="138"/>
                    <a:pt x="203" y="138"/>
                    <a:pt x="203" y="138"/>
                  </a:cubicBezTo>
                  <a:cubicBezTo>
                    <a:pt x="204" y="136"/>
                    <a:pt x="204" y="136"/>
                    <a:pt x="204" y="136"/>
                  </a:cubicBezTo>
                  <a:cubicBezTo>
                    <a:pt x="204" y="137"/>
                    <a:pt x="204" y="137"/>
                    <a:pt x="204" y="137"/>
                  </a:cubicBezTo>
                  <a:cubicBezTo>
                    <a:pt x="204" y="138"/>
                    <a:pt x="204" y="138"/>
                    <a:pt x="204" y="138"/>
                  </a:cubicBezTo>
                  <a:cubicBezTo>
                    <a:pt x="205" y="138"/>
                    <a:pt x="205" y="138"/>
                    <a:pt x="205" y="138"/>
                  </a:cubicBezTo>
                  <a:cubicBezTo>
                    <a:pt x="206" y="139"/>
                    <a:pt x="206" y="139"/>
                    <a:pt x="206" y="139"/>
                  </a:cubicBezTo>
                  <a:cubicBezTo>
                    <a:pt x="206" y="142"/>
                    <a:pt x="206" y="142"/>
                    <a:pt x="206" y="142"/>
                  </a:cubicBezTo>
                  <a:cubicBezTo>
                    <a:pt x="206" y="143"/>
                    <a:pt x="206" y="143"/>
                    <a:pt x="206" y="143"/>
                  </a:cubicBezTo>
                  <a:cubicBezTo>
                    <a:pt x="205" y="143"/>
                    <a:pt x="205" y="143"/>
                    <a:pt x="205" y="143"/>
                  </a:cubicBezTo>
                  <a:cubicBezTo>
                    <a:pt x="205" y="141"/>
                    <a:pt x="205" y="141"/>
                    <a:pt x="205" y="141"/>
                  </a:cubicBezTo>
                  <a:cubicBezTo>
                    <a:pt x="205" y="139"/>
                    <a:pt x="205" y="139"/>
                    <a:pt x="205" y="139"/>
                  </a:cubicBezTo>
                  <a:cubicBezTo>
                    <a:pt x="205" y="140"/>
                    <a:pt x="205" y="140"/>
                    <a:pt x="205" y="140"/>
                  </a:cubicBezTo>
                  <a:cubicBezTo>
                    <a:pt x="205" y="143"/>
                    <a:pt x="205" y="143"/>
                    <a:pt x="205" y="143"/>
                  </a:cubicBezTo>
                  <a:cubicBezTo>
                    <a:pt x="204" y="143"/>
                    <a:pt x="204" y="143"/>
                    <a:pt x="204" y="143"/>
                  </a:cubicBezTo>
                  <a:cubicBezTo>
                    <a:pt x="204" y="144"/>
                    <a:pt x="204" y="144"/>
                    <a:pt x="204" y="144"/>
                  </a:cubicBezTo>
                  <a:cubicBezTo>
                    <a:pt x="204" y="144"/>
                    <a:pt x="204" y="144"/>
                    <a:pt x="204" y="144"/>
                  </a:cubicBezTo>
                  <a:cubicBezTo>
                    <a:pt x="203" y="144"/>
                    <a:pt x="203" y="144"/>
                    <a:pt x="203" y="144"/>
                  </a:cubicBezTo>
                  <a:cubicBezTo>
                    <a:pt x="203" y="145"/>
                    <a:pt x="203" y="145"/>
                    <a:pt x="203" y="145"/>
                  </a:cubicBezTo>
                  <a:cubicBezTo>
                    <a:pt x="202" y="146"/>
                    <a:pt x="202" y="146"/>
                    <a:pt x="202" y="146"/>
                  </a:cubicBezTo>
                  <a:cubicBezTo>
                    <a:pt x="201" y="147"/>
                    <a:pt x="201" y="147"/>
                    <a:pt x="201" y="147"/>
                  </a:cubicBezTo>
                  <a:cubicBezTo>
                    <a:pt x="201" y="146"/>
                    <a:pt x="201" y="146"/>
                    <a:pt x="201" y="146"/>
                  </a:cubicBezTo>
                  <a:close/>
                  <a:moveTo>
                    <a:pt x="198" y="137"/>
                  </a:moveTo>
                  <a:cubicBezTo>
                    <a:pt x="200" y="137"/>
                    <a:pt x="200" y="137"/>
                    <a:pt x="200" y="137"/>
                  </a:cubicBezTo>
                  <a:cubicBezTo>
                    <a:pt x="200" y="137"/>
                    <a:pt x="200" y="137"/>
                    <a:pt x="200" y="137"/>
                  </a:cubicBezTo>
                  <a:cubicBezTo>
                    <a:pt x="200" y="138"/>
                    <a:pt x="200" y="138"/>
                    <a:pt x="200" y="138"/>
                  </a:cubicBezTo>
                  <a:cubicBezTo>
                    <a:pt x="200" y="138"/>
                    <a:pt x="200" y="138"/>
                    <a:pt x="200" y="138"/>
                  </a:cubicBezTo>
                  <a:cubicBezTo>
                    <a:pt x="200" y="139"/>
                    <a:pt x="200" y="139"/>
                    <a:pt x="200" y="139"/>
                  </a:cubicBezTo>
                  <a:cubicBezTo>
                    <a:pt x="201" y="138"/>
                    <a:pt x="201" y="138"/>
                    <a:pt x="201" y="138"/>
                  </a:cubicBezTo>
                  <a:cubicBezTo>
                    <a:pt x="201" y="138"/>
                    <a:pt x="201" y="138"/>
                    <a:pt x="201" y="138"/>
                  </a:cubicBezTo>
                  <a:cubicBezTo>
                    <a:pt x="202" y="139"/>
                    <a:pt x="202" y="139"/>
                    <a:pt x="202" y="139"/>
                  </a:cubicBezTo>
                  <a:cubicBezTo>
                    <a:pt x="202" y="139"/>
                    <a:pt x="202" y="139"/>
                    <a:pt x="202" y="139"/>
                  </a:cubicBezTo>
                  <a:cubicBezTo>
                    <a:pt x="202" y="139"/>
                    <a:pt x="202" y="139"/>
                    <a:pt x="202" y="139"/>
                  </a:cubicBezTo>
                  <a:cubicBezTo>
                    <a:pt x="202" y="140"/>
                    <a:pt x="202" y="140"/>
                    <a:pt x="202" y="140"/>
                  </a:cubicBezTo>
                  <a:cubicBezTo>
                    <a:pt x="201" y="140"/>
                    <a:pt x="201" y="140"/>
                    <a:pt x="201" y="140"/>
                  </a:cubicBezTo>
                  <a:cubicBezTo>
                    <a:pt x="201" y="140"/>
                    <a:pt x="201" y="140"/>
                    <a:pt x="201" y="140"/>
                  </a:cubicBezTo>
                  <a:cubicBezTo>
                    <a:pt x="200" y="139"/>
                    <a:pt x="200" y="139"/>
                    <a:pt x="200" y="139"/>
                  </a:cubicBezTo>
                  <a:cubicBezTo>
                    <a:pt x="199" y="138"/>
                    <a:pt x="199" y="138"/>
                    <a:pt x="199" y="138"/>
                  </a:cubicBezTo>
                  <a:cubicBezTo>
                    <a:pt x="199" y="139"/>
                    <a:pt x="199" y="139"/>
                    <a:pt x="199" y="139"/>
                  </a:cubicBezTo>
                  <a:cubicBezTo>
                    <a:pt x="200" y="140"/>
                    <a:pt x="200" y="140"/>
                    <a:pt x="200" y="140"/>
                  </a:cubicBezTo>
                  <a:cubicBezTo>
                    <a:pt x="200" y="141"/>
                    <a:pt x="200" y="141"/>
                    <a:pt x="200" y="141"/>
                  </a:cubicBezTo>
                  <a:cubicBezTo>
                    <a:pt x="201" y="141"/>
                    <a:pt x="201" y="141"/>
                    <a:pt x="201" y="141"/>
                  </a:cubicBezTo>
                  <a:cubicBezTo>
                    <a:pt x="201" y="142"/>
                    <a:pt x="201" y="142"/>
                    <a:pt x="201" y="142"/>
                  </a:cubicBezTo>
                  <a:cubicBezTo>
                    <a:pt x="201" y="142"/>
                    <a:pt x="201" y="142"/>
                    <a:pt x="201" y="142"/>
                  </a:cubicBezTo>
                  <a:cubicBezTo>
                    <a:pt x="201" y="143"/>
                    <a:pt x="201" y="143"/>
                    <a:pt x="201" y="143"/>
                  </a:cubicBezTo>
                  <a:cubicBezTo>
                    <a:pt x="200" y="143"/>
                    <a:pt x="200" y="143"/>
                    <a:pt x="200" y="143"/>
                  </a:cubicBezTo>
                  <a:cubicBezTo>
                    <a:pt x="200" y="142"/>
                    <a:pt x="200" y="142"/>
                    <a:pt x="200" y="142"/>
                  </a:cubicBezTo>
                  <a:cubicBezTo>
                    <a:pt x="199" y="142"/>
                    <a:pt x="199" y="142"/>
                    <a:pt x="199" y="142"/>
                  </a:cubicBezTo>
                  <a:cubicBezTo>
                    <a:pt x="198" y="140"/>
                    <a:pt x="198" y="140"/>
                    <a:pt x="198" y="140"/>
                  </a:cubicBezTo>
                  <a:cubicBezTo>
                    <a:pt x="198" y="141"/>
                    <a:pt x="198" y="141"/>
                    <a:pt x="198" y="141"/>
                  </a:cubicBezTo>
                  <a:cubicBezTo>
                    <a:pt x="199" y="142"/>
                    <a:pt x="199" y="142"/>
                    <a:pt x="199" y="142"/>
                  </a:cubicBezTo>
                  <a:cubicBezTo>
                    <a:pt x="199" y="143"/>
                    <a:pt x="199" y="143"/>
                    <a:pt x="199" y="143"/>
                  </a:cubicBezTo>
                  <a:cubicBezTo>
                    <a:pt x="198" y="143"/>
                    <a:pt x="198" y="143"/>
                    <a:pt x="198" y="143"/>
                  </a:cubicBezTo>
                  <a:cubicBezTo>
                    <a:pt x="197" y="143"/>
                    <a:pt x="197" y="143"/>
                    <a:pt x="197" y="143"/>
                  </a:cubicBezTo>
                  <a:cubicBezTo>
                    <a:pt x="197" y="142"/>
                    <a:pt x="197" y="142"/>
                    <a:pt x="197" y="142"/>
                  </a:cubicBezTo>
                  <a:cubicBezTo>
                    <a:pt x="197" y="142"/>
                    <a:pt x="197" y="142"/>
                    <a:pt x="197" y="142"/>
                  </a:cubicBezTo>
                  <a:cubicBezTo>
                    <a:pt x="197" y="141"/>
                    <a:pt x="197" y="141"/>
                    <a:pt x="197" y="141"/>
                  </a:cubicBezTo>
                  <a:cubicBezTo>
                    <a:pt x="197" y="141"/>
                    <a:pt x="197" y="141"/>
                    <a:pt x="197" y="141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197" y="139"/>
                    <a:pt x="197" y="139"/>
                    <a:pt x="197" y="139"/>
                  </a:cubicBezTo>
                  <a:cubicBezTo>
                    <a:pt x="197" y="139"/>
                    <a:pt x="197" y="139"/>
                    <a:pt x="197" y="139"/>
                  </a:cubicBezTo>
                  <a:cubicBezTo>
                    <a:pt x="198" y="139"/>
                    <a:pt x="198" y="139"/>
                    <a:pt x="198" y="139"/>
                  </a:cubicBezTo>
                  <a:cubicBezTo>
                    <a:pt x="197" y="138"/>
                    <a:pt x="197" y="138"/>
                    <a:pt x="197" y="138"/>
                  </a:cubicBezTo>
                  <a:cubicBezTo>
                    <a:pt x="197" y="137"/>
                    <a:pt x="197" y="137"/>
                    <a:pt x="197" y="137"/>
                  </a:cubicBezTo>
                  <a:cubicBezTo>
                    <a:pt x="197" y="137"/>
                    <a:pt x="197" y="137"/>
                    <a:pt x="197" y="137"/>
                  </a:cubicBezTo>
                  <a:cubicBezTo>
                    <a:pt x="198" y="137"/>
                    <a:pt x="198" y="137"/>
                    <a:pt x="198" y="137"/>
                  </a:cubicBezTo>
                  <a:cubicBezTo>
                    <a:pt x="198" y="137"/>
                    <a:pt x="198" y="137"/>
                    <a:pt x="198" y="137"/>
                  </a:cubicBezTo>
                  <a:cubicBezTo>
                    <a:pt x="198" y="137"/>
                    <a:pt x="198" y="137"/>
                    <a:pt x="198" y="137"/>
                  </a:cubicBezTo>
                  <a:close/>
                  <a:moveTo>
                    <a:pt x="199" y="136"/>
                  </a:moveTo>
                  <a:cubicBezTo>
                    <a:pt x="199" y="135"/>
                    <a:pt x="199" y="135"/>
                    <a:pt x="199" y="135"/>
                  </a:cubicBezTo>
                  <a:cubicBezTo>
                    <a:pt x="200" y="136"/>
                    <a:pt x="200" y="136"/>
                    <a:pt x="200" y="136"/>
                  </a:cubicBezTo>
                  <a:cubicBezTo>
                    <a:pt x="199" y="136"/>
                    <a:pt x="199" y="136"/>
                    <a:pt x="199" y="136"/>
                  </a:cubicBezTo>
                  <a:cubicBezTo>
                    <a:pt x="199" y="136"/>
                    <a:pt x="199" y="136"/>
                    <a:pt x="199" y="136"/>
                  </a:cubicBezTo>
                  <a:close/>
                  <a:moveTo>
                    <a:pt x="66" y="86"/>
                  </a:move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lose/>
                  <a:moveTo>
                    <a:pt x="66" y="87"/>
                  </a:moveTo>
                  <a:cubicBezTo>
                    <a:pt x="66" y="87"/>
                    <a:pt x="66" y="87"/>
                    <a:pt x="66" y="87"/>
                  </a:cubicBezTo>
                  <a:cubicBezTo>
                    <a:pt x="66" y="88"/>
                    <a:pt x="66" y="88"/>
                    <a:pt x="66" y="88"/>
                  </a:cubicBezTo>
                  <a:cubicBezTo>
                    <a:pt x="68" y="89"/>
                    <a:pt x="68" y="89"/>
                    <a:pt x="68" y="89"/>
                  </a:cubicBezTo>
                  <a:cubicBezTo>
                    <a:pt x="67" y="90"/>
                    <a:pt x="67" y="90"/>
                    <a:pt x="67" y="90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8"/>
                    <a:pt x="66" y="88"/>
                    <a:pt x="66" y="88"/>
                  </a:cubicBezTo>
                  <a:cubicBezTo>
                    <a:pt x="65" y="87"/>
                    <a:pt x="65" y="87"/>
                    <a:pt x="65" y="87"/>
                  </a:cubicBezTo>
                  <a:cubicBezTo>
                    <a:pt x="65" y="87"/>
                    <a:pt x="66" y="87"/>
                    <a:pt x="66" y="87"/>
                  </a:cubicBezTo>
                  <a:close/>
                  <a:moveTo>
                    <a:pt x="112" y="73"/>
                  </a:moveTo>
                  <a:cubicBezTo>
                    <a:pt x="111" y="74"/>
                    <a:pt x="111" y="74"/>
                    <a:pt x="111" y="74"/>
                  </a:cubicBezTo>
                  <a:cubicBezTo>
                    <a:pt x="111" y="76"/>
                    <a:pt x="111" y="76"/>
                    <a:pt x="111" y="76"/>
                  </a:cubicBezTo>
                  <a:cubicBezTo>
                    <a:pt x="111" y="76"/>
                    <a:pt x="111" y="76"/>
                    <a:pt x="111" y="76"/>
                  </a:cubicBezTo>
                  <a:cubicBezTo>
                    <a:pt x="111" y="75"/>
                    <a:pt x="111" y="75"/>
                    <a:pt x="111" y="75"/>
                  </a:cubicBezTo>
                  <a:cubicBezTo>
                    <a:pt x="110" y="75"/>
                    <a:pt x="110" y="75"/>
                    <a:pt x="110" y="75"/>
                  </a:cubicBezTo>
                  <a:cubicBezTo>
                    <a:pt x="109" y="75"/>
                    <a:pt x="109" y="75"/>
                    <a:pt x="109" y="75"/>
                  </a:cubicBezTo>
                  <a:cubicBezTo>
                    <a:pt x="108" y="75"/>
                    <a:pt x="108" y="75"/>
                    <a:pt x="108" y="75"/>
                  </a:cubicBezTo>
                  <a:cubicBezTo>
                    <a:pt x="108" y="74"/>
                    <a:pt x="108" y="74"/>
                    <a:pt x="108" y="74"/>
                  </a:cubicBezTo>
                  <a:cubicBezTo>
                    <a:pt x="111" y="72"/>
                    <a:pt x="111" y="72"/>
                    <a:pt x="111" y="72"/>
                  </a:cubicBezTo>
                  <a:cubicBezTo>
                    <a:pt x="112" y="72"/>
                    <a:pt x="112" y="72"/>
                    <a:pt x="112" y="72"/>
                  </a:cubicBezTo>
                  <a:cubicBezTo>
                    <a:pt x="112" y="72"/>
                    <a:pt x="112" y="72"/>
                    <a:pt x="112" y="72"/>
                  </a:cubicBezTo>
                  <a:cubicBezTo>
                    <a:pt x="112" y="73"/>
                    <a:pt x="112" y="73"/>
                    <a:pt x="112" y="73"/>
                  </a:cubicBezTo>
                  <a:close/>
                  <a:moveTo>
                    <a:pt x="113" y="73"/>
                  </a:moveTo>
                  <a:cubicBezTo>
                    <a:pt x="113" y="73"/>
                    <a:pt x="113" y="73"/>
                    <a:pt x="113" y="73"/>
                  </a:cubicBezTo>
                  <a:cubicBezTo>
                    <a:pt x="113" y="73"/>
                    <a:pt x="113" y="73"/>
                    <a:pt x="113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12" y="71"/>
                    <a:pt x="112" y="71"/>
                    <a:pt x="112" y="71"/>
                  </a:cubicBezTo>
                  <a:cubicBezTo>
                    <a:pt x="113" y="70"/>
                    <a:pt x="113" y="70"/>
                    <a:pt x="113" y="70"/>
                  </a:cubicBezTo>
                  <a:cubicBezTo>
                    <a:pt x="114" y="70"/>
                    <a:pt x="114" y="70"/>
                    <a:pt x="114" y="70"/>
                  </a:cubicBezTo>
                  <a:cubicBezTo>
                    <a:pt x="116" y="71"/>
                    <a:pt x="116" y="71"/>
                    <a:pt x="116" y="71"/>
                  </a:cubicBezTo>
                  <a:cubicBezTo>
                    <a:pt x="116" y="72"/>
                    <a:pt x="116" y="72"/>
                    <a:pt x="116" y="72"/>
                  </a:cubicBezTo>
                  <a:cubicBezTo>
                    <a:pt x="115" y="72"/>
                    <a:pt x="115" y="72"/>
                    <a:pt x="115" y="72"/>
                  </a:cubicBezTo>
                  <a:cubicBezTo>
                    <a:pt x="113" y="74"/>
                    <a:pt x="113" y="74"/>
                    <a:pt x="113" y="74"/>
                  </a:cubicBezTo>
                  <a:cubicBezTo>
                    <a:pt x="113" y="73"/>
                    <a:pt x="113" y="73"/>
                    <a:pt x="113" y="73"/>
                  </a:cubicBezTo>
                  <a:close/>
                  <a:moveTo>
                    <a:pt x="121" y="68"/>
                  </a:moveTo>
                  <a:cubicBezTo>
                    <a:pt x="122" y="68"/>
                    <a:pt x="122" y="68"/>
                    <a:pt x="122" y="68"/>
                  </a:cubicBezTo>
                  <a:cubicBezTo>
                    <a:pt x="123" y="68"/>
                    <a:pt x="123" y="68"/>
                    <a:pt x="123" y="68"/>
                  </a:cubicBezTo>
                  <a:cubicBezTo>
                    <a:pt x="123" y="69"/>
                    <a:pt x="123" y="69"/>
                    <a:pt x="123" y="69"/>
                  </a:cubicBezTo>
                  <a:cubicBezTo>
                    <a:pt x="123" y="69"/>
                    <a:pt x="123" y="69"/>
                    <a:pt x="123" y="69"/>
                  </a:cubicBezTo>
                  <a:cubicBezTo>
                    <a:pt x="122" y="69"/>
                    <a:pt x="122" y="69"/>
                    <a:pt x="122" y="69"/>
                  </a:cubicBezTo>
                  <a:cubicBezTo>
                    <a:pt x="121" y="68"/>
                    <a:pt x="121" y="68"/>
                    <a:pt x="121" y="68"/>
                  </a:cubicBezTo>
                  <a:close/>
                  <a:moveTo>
                    <a:pt x="166" y="107"/>
                  </a:moveTo>
                  <a:cubicBezTo>
                    <a:pt x="167" y="107"/>
                    <a:pt x="167" y="107"/>
                    <a:pt x="167" y="107"/>
                  </a:cubicBezTo>
                  <a:cubicBezTo>
                    <a:pt x="167" y="107"/>
                    <a:pt x="167" y="107"/>
                    <a:pt x="167" y="107"/>
                  </a:cubicBezTo>
                  <a:cubicBezTo>
                    <a:pt x="167" y="107"/>
                    <a:pt x="167" y="107"/>
                    <a:pt x="167" y="107"/>
                  </a:cubicBezTo>
                  <a:cubicBezTo>
                    <a:pt x="166" y="107"/>
                    <a:pt x="166" y="107"/>
                    <a:pt x="166" y="107"/>
                  </a:cubicBezTo>
                  <a:close/>
                  <a:moveTo>
                    <a:pt x="162" y="119"/>
                  </a:moveTo>
                  <a:cubicBezTo>
                    <a:pt x="163" y="119"/>
                    <a:pt x="163" y="119"/>
                    <a:pt x="163" y="119"/>
                  </a:cubicBezTo>
                  <a:cubicBezTo>
                    <a:pt x="163" y="119"/>
                    <a:pt x="163" y="119"/>
                    <a:pt x="163" y="119"/>
                  </a:cubicBezTo>
                  <a:cubicBezTo>
                    <a:pt x="162" y="119"/>
                    <a:pt x="162" y="119"/>
                    <a:pt x="162" y="119"/>
                  </a:cubicBezTo>
                  <a:close/>
                  <a:moveTo>
                    <a:pt x="172" y="117"/>
                  </a:moveTo>
                  <a:cubicBezTo>
                    <a:pt x="173" y="116"/>
                    <a:pt x="173" y="116"/>
                    <a:pt x="173" y="116"/>
                  </a:cubicBezTo>
                  <a:cubicBezTo>
                    <a:pt x="173" y="116"/>
                    <a:pt x="173" y="116"/>
                    <a:pt x="173" y="116"/>
                  </a:cubicBezTo>
                  <a:cubicBezTo>
                    <a:pt x="173" y="117"/>
                    <a:pt x="173" y="117"/>
                    <a:pt x="173" y="117"/>
                  </a:cubicBezTo>
                  <a:cubicBezTo>
                    <a:pt x="172" y="118"/>
                    <a:pt x="172" y="118"/>
                    <a:pt x="172" y="118"/>
                  </a:cubicBezTo>
                  <a:cubicBezTo>
                    <a:pt x="172" y="117"/>
                    <a:pt x="172" y="117"/>
                    <a:pt x="172" y="117"/>
                  </a:cubicBezTo>
                  <a:close/>
                  <a:moveTo>
                    <a:pt x="165" y="109"/>
                  </a:moveTo>
                  <a:cubicBezTo>
                    <a:pt x="165" y="108"/>
                    <a:pt x="165" y="108"/>
                    <a:pt x="165" y="108"/>
                  </a:cubicBezTo>
                  <a:cubicBezTo>
                    <a:pt x="165" y="108"/>
                    <a:pt x="165" y="108"/>
                    <a:pt x="165" y="108"/>
                  </a:cubicBezTo>
                  <a:cubicBezTo>
                    <a:pt x="166" y="109"/>
                    <a:pt x="166" y="109"/>
                    <a:pt x="166" y="109"/>
                  </a:cubicBezTo>
                  <a:cubicBezTo>
                    <a:pt x="165" y="109"/>
                    <a:pt x="165" y="109"/>
                    <a:pt x="165" y="109"/>
                  </a:cubicBezTo>
                  <a:close/>
                  <a:moveTo>
                    <a:pt x="166" y="112"/>
                  </a:moveTo>
                  <a:cubicBezTo>
                    <a:pt x="166" y="111"/>
                    <a:pt x="166" y="111"/>
                    <a:pt x="166" y="111"/>
                  </a:cubicBezTo>
                  <a:cubicBezTo>
                    <a:pt x="166" y="110"/>
                    <a:pt x="166" y="110"/>
                    <a:pt x="166" y="110"/>
                  </a:cubicBezTo>
                  <a:cubicBezTo>
                    <a:pt x="167" y="110"/>
                    <a:pt x="167" y="110"/>
                    <a:pt x="167" y="110"/>
                  </a:cubicBezTo>
                  <a:cubicBezTo>
                    <a:pt x="167" y="111"/>
                    <a:pt x="167" y="111"/>
                    <a:pt x="167" y="111"/>
                  </a:cubicBezTo>
                  <a:cubicBezTo>
                    <a:pt x="168" y="111"/>
                    <a:pt x="168" y="111"/>
                    <a:pt x="168" y="111"/>
                  </a:cubicBezTo>
                  <a:cubicBezTo>
                    <a:pt x="168" y="112"/>
                    <a:pt x="168" y="112"/>
                    <a:pt x="168" y="112"/>
                  </a:cubicBezTo>
                  <a:cubicBezTo>
                    <a:pt x="167" y="112"/>
                    <a:pt x="167" y="112"/>
                    <a:pt x="167" y="112"/>
                  </a:cubicBezTo>
                  <a:cubicBezTo>
                    <a:pt x="166" y="112"/>
                    <a:pt x="166" y="112"/>
                    <a:pt x="166" y="112"/>
                  </a:cubicBezTo>
                  <a:close/>
                  <a:moveTo>
                    <a:pt x="159" y="115"/>
                  </a:moveTo>
                  <a:cubicBezTo>
                    <a:pt x="159" y="115"/>
                    <a:pt x="159" y="115"/>
                    <a:pt x="159" y="115"/>
                  </a:cubicBezTo>
                  <a:cubicBezTo>
                    <a:pt x="160" y="115"/>
                    <a:pt x="160" y="115"/>
                    <a:pt x="160" y="115"/>
                  </a:cubicBezTo>
                  <a:cubicBezTo>
                    <a:pt x="160" y="114"/>
                    <a:pt x="160" y="114"/>
                    <a:pt x="160" y="114"/>
                  </a:cubicBezTo>
                  <a:cubicBezTo>
                    <a:pt x="161" y="113"/>
                    <a:pt x="161" y="113"/>
                    <a:pt x="161" y="113"/>
                  </a:cubicBezTo>
                  <a:cubicBezTo>
                    <a:pt x="162" y="113"/>
                    <a:pt x="162" y="113"/>
                    <a:pt x="162" y="113"/>
                  </a:cubicBezTo>
                  <a:cubicBezTo>
                    <a:pt x="163" y="112"/>
                    <a:pt x="163" y="112"/>
                    <a:pt x="163" y="112"/>
                  </a:cubicBezTo>
                  <a:cubicBezTo>
                    <a:pt x="164" y="112"/>
                    <a:pt x="164" y="112"/>
                    <a:pt x="164" y="112"/>
                  </a:cubicBezTo>
                  <a:cubicBezTo>
                    <a:pt x="164" y="111"/>
                    <a:pt x="164" y="111"/>
                    <a:pt x="164" y="111"/>
                  </a:cubicBezTo>
                  <a:cubicBezTo>
                    <a:pt x="165" y="111"/>
                    <a:pt x="165" y="111"/>
                    <a:pt x="165" y="111"/>
                  </a:cubicBezTo>
                  <a:cubicBezTo>
                    <a:pt x="164" y="112"/>
                    <a:pt x="164" y="112"/>
                    <a:pt x="164" y="112"/>
                  </a:cubicBezTo>
                  <a:cubicBezTo>
                    <a:pt x="165" y="112"/>
                    <a:pt x="165" y="112"/>
                    <a:pt x="165" y="112"/>
                  </a:cubicBezTo>
                  <a:cubicBezTo>
                    <a:pt x="164" y="112"/>
                    <a:pt x="164" y="112"/>
                    <a:pt x="164" y="112"/>
                  </a:cubicBezTo>
                  <a:cubicBezTo>
                    <a:pt x="163" y="113"/>
                    <a:pt x="163" y="113"/>
                    <a:pt x="163" y="113"/>
                  </a:cubicBezTo>
                  <a:cubicBezTo>
                    <a:pt x="162" y="114"/>
                    <a:pt x="162" y="114"/>
                    <a:pt x="162" y="114"/>
                  </a:cubicBezTo>
                  <a:cubicBezTo>
                    <a:pt x="161" y="114"/>
                    <a:pt x="161" y="114"/>
                    <a:pt x="161" y="114"/>
                  </a:cubicBezTo>
                  <a:cubicBezTo>
                    <a:pt x="161" y="115"/>
                    <a:pt x="161" y="115"/>
                    <a:pt x="161" y="115"/>
                  </a:cubicBezTo>
                  <a:cubicBezTo>
                    <a:pt x="161" y="115"/>
                    <a:pt x="161" y="115"/>
                    <a:pt x="161" y="115"/>
                  </a:cubicBezTo>
                  <a:cubicBezTo>
                    <a:pt x="160" y="115"/>
                    <a:pt x="160" y="115"/>
                    <a:pt x="160" y="115"/>
                  </a:cubicBezTo>
                  <a:cubicBezTo>
                    <a:pt x="160" y="115"/>
                    <a:pt x="160" y="115"/>
                    <a:pt x="160" y="115"/>
                  </a:cubicBezTo>
                  <a:cubicBezTo>
                    <a:pt x="159" y="115"/>
                    <a:pt x="159" y="115"/>
                    <a:pt x="159" y="115"/>
                  </a:cubicBezTo>
                  <a:cubicBezTo>
                    <a:pt x="159" y="115"/>
                    <a:pt x="159" y="115"/>
                    <a:pt x="159" y="115"/>
                  </a:cubicBezTo>
                  <a:close/>
                  <a:moveTo>
                    <a:pt x="159" y="114"/>
                  </a:moveTo>
                  <a:cubicBezTo>
                    <a:pt x="160" y="113"/>
                    <a:pt x="160" y="113"/>
                    <a:pt x="160" y="113"/>
                  </a:cubicBezTo>
                  <a:cubicBezTo>
                    <a:pt x="160" y="113"/>
                    <a:pt x="160" y="113"/>
                    <a:pt x="160" y="113"/>
                  </a:cubicBezTo>
                  <a:cubicBezTo>
                    <a:pt x="159" y="114"/>
                    <a:pt x="159" y="114"/>
                    <a:pt x="159" y="114"/>
                  </a:cubicBezTo>
                  <a:cubicBezTo>
                    <a:pt x="159" y="114"/>
                    <a:pt x="159" y="114"/>
                    <a:pt x="159" y="114"/>
                  </a:cubicBezTo>
                  <a:close/>
                  <a:moveTo>
                    <a:pt x="161" y="112"/>
                  </a:moveTo>
                  <a:cubicBezTo>
                    <a:pt x="162" y="111"/>
                    <a:pt x="162" y="111"/>
                    <a:pt x="162" y="111"/>
                  </a:cubicBezTo>
                  <a:cubicBezTo>
                    <a:pt x="162" y="110"/>
                    <a:pt x="162" y="110"/>
                    <a:pt x="162" y="110"/>
                  </a:cubicBezTo>
                  <a:cubicBezTo>
                    <a:pt x="163" y="109"/>
                    <a:pt x="163" y="109"/>
                    <a:pt x="163" y="109"/>
                  </a:cubicBezTo>
                  <a:cubicBezTo>
                    <a:pt x="163" y="110"/>
                    <a:pt x="163" y="110"/>
                    <a:pt x="163" y="110"/>
                  </a:cubicBezTo>
                  <a:cubicBezTo>
                    <a:pt x="163" y="110"/>
                    <a:pt x="163" y="110"/>
                    <a:pt x="163" y="110"/>
                  </a:cubicBezTo>
                  <a:cubicBezTo>
                    <a:pt x="163" y="110"/>
                    <a:pt x="163" y="110"/>
                    <a:pt x="163" y="110"/>
                  </a:cubicBezTo>
                  <a:cubicBezTo>
                    <a:pt x="162" y="111"/>
                    <a:pt x="162" y="111"/>
                    <a:pt x="162" y="111"/>
                  </a:cubicBezTo>
                  <a:cubicBezTo>
                    <a:pt x="162" y="112"/>
                    <a:pt x="162" y="112"/>
                    <a:pt x="162" y="112"/>
                  </a:cubicBezTo>
                  <a:cubicBezTo>
                    <a:pt x="161" y="112"/>
                    <a:pt x="161" y="112"/>
                    <a:pt x="161" y="112"/>
                  </a:cubicBezTo>
                  <a:cubicBezTo>
                    <a:pt x="161" y="112"/>
                    <a:pt x="161" y="112"/>
                    <a:pt x="161" y="112"/>
                  </a:cubicBezTo>
                  <a:cubicBezTo>
                    <a:pt x="161" y="112"/>
                    <a:pt x="161" y="112"/>
                    <a:pt x="161" y="112"/>
                  </a:cubicBezTo>
                  <a:close/>
                  <a:moveTo>
                    <a:pt x="162" y="107"/>
                  </a:moveTo>
                  <a:cubicBezTo>
                    <a:pt x="163" y="106"/>
                    <a:pt x="163" y="106"/>
                    <a:pt x="163" y="106"/>
                  </a:cubicBezTo>
                  <a:cubicBezTo>
                    <a:pt x="163" y="106"/>
                    <a:pt x="163" y="106"/>
                    <a:pt x="163" y="106"/>
                  </a:cubicBezTo>
                  <a:cubicBezTo>
                    <a:pt x="163" y="107"/>
                    <a:pt x="163" y="107"/>
                    <a:pt x="163" y="107"/>
                  </a:cubicBezTo>
                  <a:cubicBezTo>
                    <a:pt x="163" y="107"/>
                    <a:pt x="163" y="107"/>
                    <a:pt x="163" y="107"/>
                  </a:cubicBezTo>
                  <a:cubicBezTo>
                    <a:pt x="163" y="107"/>
                    <a:pt x="163" y="107"/>
                    <a:pt x="163" y="107"/>
                  </a:cubicBezTo>
                  <a:cubicBezTo>
                    <a:pt x="162" y="107"/>
                    <a:pt x="162" y="107"/>
                    <a:pt x="162" y="107"/>
                  </a:cubicBezTo>
                  <a:close/>
                  <a:moveTo>
                    <a:pt x="109" y="51"/>
                  </a:moveTo>
                  <a:cubicBezTo>
                    <a:pt x="109" y="51"/>
                    <a:pt x="109" y="51"/>
                    <a:pt x="109" y="51"/>
                  </a:cubicBezTo>
                  <a:cubicBezTo>
                    <a:pt x="110" y="51"/>
                    <a:pt x="110" y="51"/>
                    <a:pt x="110" y="51"/>
                  </a:cubicBezTo>
                  <a:cubicBezTo>
                    <a:pt x="109" y="51"/>
                    <a:pt x="109" y="51"/>
                    <a:pt x="109" y="51"/>
                  </a:cubicBezTo>
                  <a:cubicBezTo>
                    <a:pt x="109" y="51"/>
                    <a:pt x="109" y="51"/>
                    <a:pt x="109" y="51"/>
                  </a:cubicBezTo>
                  <a:close/>
                  <a:moveTo>
                    <a:pt x="91" y="68"/>
                  </a:moveTo>
                  <a:cubicBezTo>
                    <a:pt x="92" y="66"/>
                    <a:pt x="92" y="66"/>
                    <a:pt x="92" y="66"/>
                  </a:cubicBezTo>
                  <a:cubicBezTo>
                    <a:pt x="92" y="66"/>
                    <a:pt x="92" y="66"/>
                    <a:pt x="92" y="66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64"/>
                    <a:pt x="91" y="64"/>
                    <a:pt x="91" y="64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89" y="62"/>
                    <a:pt x="89" y="62"/>
                    <a:pt x="89" y="62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87" y="63"/>
                    <a:pt x="87" y="63"/>
                    <a:pt x="87" y="63"/>
                  </a:cubicBezTo>
                  <a:cubicBezTo>
                    <a:pt x="86" y="62"/>
                    <a:pt x="86" y="62"/>
                    <a:pt x="86" y="62"/>
                  </a:cubicBezTo>
                  <a:cubicBezTo>
                    <a:pt x="86" y="61"/>
                    <a:pt x="86" y="61"/>
                    <a:pt x="86" y="61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9"/>
                    <a:pt x="90" y="59"/>
                    <a:pt x="90" y="59"/>
                  </a:cubicBezTo>
                  <a:cubicBezTo>
                    <a:pt x="89" y="60"/>
                    <a:pt x="89" y="60"/>
                    <a:pt x="89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2" y="60"/>
                    <a:pt x="92" y="60"/>
                    <a:pt x="92" y="60"/>
                  </a:cubicBezTo>
                  <a:cubicBezTo>
                    <a:pt x="94" y="60"/>
                    <a:pt x="94" y="60"/>
                    <a:pt x="94" y="60"/>
                  </a:cubicBezTo>
                  <a:cubicBezTo>
                    <a:pt x="94" y="61"/>
                    <a:pt x="94" y="61"/>
                    <a:pt x="94" y="6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4" y="63"/>
                    <a:pt x="94" y="63"/>
                    <a:pt x="94" y="63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7" y="66"/>
                    <a:pt x="97" y="66"/>
                    <a:pt x="97" y="66"/>
                  </a:cubicBezTo>
                  <a:cubicBezTo>
                    <a:pt x="97" y="67"/>
                    <a:pt x="97" y="67"/>
                    <a:pt x="97" y="67"/>
                  </a:cubicBezTo>
                  <a:cubicBezTo>
                    <a:pt x="96" y="67"/>
                    <a:pt x="96" y="67"/>
                    <a:pt x="96" y="67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4" y="67"/>
                    <a:pt x="94" y="67"/>
                    <a:pt x="94" y="67"/>
                  </a:cubicBezTo>
                  <a:cubicBezTo>
                    <a:pt x="93" y="67"/>
                    <a:pt x="93" y="67"/>
                    <a:pt x="93" y="67"/>
                  </a:cubicBezTo>
                  <a:cubicBezTo>
                    <a:pt x="92" y="68"/>
                    <a:pt x="92" y="68"/>
                    <a:pt x="92" y="68"/>
                  </a:cubicBezTo>
                  <a:cubicBezTo>
                    <a:pt x="91" y="68"/>
                    <a:pt x="91" y="68"/>
                    <a:pt x="91" y="68"/>
                  </a:cubicBezTo>
                  <a:close/>
                  <a:moveTo>
                    <a:pt x="86" y="95"/>
                  </a:moveTo>
                  <a:cubicBezTo>
                    <a:pt x="87" y="95"/>
                    <a:pt x="87" y="95"/>
                    <a:pt x="87" y="95"/>
                  </a:cubicBezTo>
                  <a:cubicBezTo>
                    <a:pt x="88" y="95"/>
                    <a:pt x="88" y="95"/>
                    <a:pt x="88" y="95"/>
                  </a:cubicBezTo>
                  <a:cubicBezTo>
                    <a:pt x="89" y="95"/>
                    <a:pt x="89" y="95"/>
                    <a:pt x="89" y="95"/>
                  </a:cubicBezTo>
                  <a:cubicBezTo>
                    <a:pt x="89" y="95"/>
                    <a:pt x="89" y="95"/>
                    <a:pt x="89" y="95"/>
                  </a:cubicBezTo>
                  <a:cubicBezTo>
                    <a:pt x="90" y="94"/>
                    <a:pt x="90" y="94"/>
                    <a:pt x="90" y="94"/>
                  </a:cubicBezTo>
                  <a:cubicBezTo>
                    <a:pt x="91" y="94"/>
                    <a:pt x="91" y="94"/>
                    <a:pt x="91" y="94"/>
                  </a:cubicBezTo>
                  <a:cubicBezTo>
                    <a:pt x="91" y="95"/>
                    <a:pt x="91" y="95"/>
                    <a:pt x="91" y="95"/>
                  </a:cubicBezTo>
                  <a:cubicBezTo>
                    <a:pt x="92" y="95"/>
                    <a:pt x="92" y="95"/>
                    <a:pt x="92" y="95"/>
                  </a:cubicBezTo>
                  <a:cubicBezTo>
                    <a:pt x="93" y="96"/>
                    <a:pt x="93" y="96"/>
                    <a:pt x="93" y="96"/>
                  </a:cubicBezTo>
                  <a:cubicBezTo>
                    <a:pt x="92" y="97"/>
                    <a:pt x="92" y="97"/>
                    <a:pt x="92" y="97"/>
                  </a:cubicBezTo>
                  <a:cubicBezTo>
                    <a:pt x="91" y="98"/>
                    <a:pt x="91" y="98"/>
                    <a:pt x="91" y="98"/>
                  </a:cubicBezTo>
                  <a:cubicBezTo>
                    <a:pt x="90" y="98"/>
                    <a:pt x="90" y="98"/>
                    <a:pt x="90" y="98"/>
                  </a:cubicBezTo>
                  <a:cubicBezTo>
                    <a:pt x="89" y="98"/>
                    <a:pt x="89" y="98"/>
                    <a:pt x="89" y="98"/>
                  </a:cubicBezTo>
                  <a:cubicBezTo>
                    <a:pt x="89" y="98"/>
                    <a:pt x="89" y="98"/>
                    <a:pt x="89" y="98"/>
                  </a:cubicBezTo>
                  <a:cubicBezTo>
                    <a:pt x="88" y="98"/>
                    <a:pt x="88" y="98"/>
                    <a:pt x="88" y="98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6" y="96"/>
                    <a:pt x="86" y="96"/>
                    <a:pt x="86" y="96"/>
                  </a:cubicBezTo>
                  <a:cubicBezTo>
                    <a:pt x="86" y="95"/>
                    <a:pt x="86" y="95"/>
                    <a:pt x="86" y="95"/>
                  </a:cubicBezTo>
                  <a:close/>
                  <a:moveTo>
                    <a:pt x="144" y="107"/>
                  </a:moveTo>
                  <a:cubicBezTo>
                    <a:pt x="146" y="106"/>
                    <a:pt x="146" y="106"/>
                    <a:pt x="146" y="106"/>
                  </a:cubicBezTo>
                  <a:cubicBezTo>
                    <a:pt x="146" y="106"/>
                    <a:pt x="146" y="106"/>
                    <a:pt x="146" y="106"/>
                  </a:cubicBezTo>
                  <a:cubicBezTo>
                    <a:pt x="146" y="106"/>
                    <a:pt x="146" y="106"/>
                    <a:pt x="146" y="106"/>
                  </a:cubicBezTo>
                  <a:cubicBezTo>
                    <a:pt x="145" y="107"/>
                    <a:pt x="145" y="107"/>
                    <a:pt x="145" y="107"/>
                  </a:cubicBezTo>
                  <a:cubicBezTo>
                    <a:pt x="144" y="107"/>
                    <a:pt x="144" y="107"/>
                    <a:pt x="144" y="107"/>
                  </a:cubicBezTo>
                  <a:close/>
                  <a:moveTo>
                    <a:pt x="135" y="113"/>
                  </a:moveTo>
                  <a:cubicBezTo>
                    <a:pt x="136" y="113"/>
                    <a:pt x="136" y="113"/>
                    <a:pt x="136" y="113"/>
                  </a:cubicBezTo>
                  <a:cubicBezTo>
                    <a:pt x="136" y="113"/>
                    <a:pt x="136" y="113"/>
                    <a:pt x="136" y="113"/>
                  </a:cubicBezTo>
                  <a:cubicBezTo>
                    <a:pt x="136" y="113"/>
                    <a:pt x="136" y="113"/>
                    <a:pt x="136" y="113"/>
                  </a:cubicBezTo>
                  <a:cubicBezTo>
                    <a:pt x="135" y="113"/>
                    <a:pt x="135" y="113"/>
                    <a:pt x="135" y="113"/>
                  </a:cubicBezTo>
                  <a:close/>
                  <a:moveTo>
                    <a:pt x="135" y="120"/>
                  </a:moveTo>
                  <a:cubicBezTo>
                    <a:pt x="136" y="119"/>
                    <a:pt x="136" y="119"/>
                    <a:pt x="136" y="119"/>
                  </a:cubicBezTo>
                  <a:cubicBezTo>
                    <a:pt x="136" y="120"/>
                    <a:pt x="136" y="120"/>
                    <a:pt x="136" y="120"/>
                  </a:cubicBezTo>
                  <a:cubicBezTo>
                    <a:pt x="136" y="120"/>
                    <a:pt x="136" y="120"/>
                    <a:pt x="136" y="120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0"/>
                    <a:pt x="135" y="120"/>
                    <a:pt x="135" y="120"/>
                  </a:cubicBezTo>
                  <a:cubicBezTo>
                    <a:pt x="135" y="120"/>
                    <a:pt x="135" y="120"/>
                    <a:pt x="135" y="120"/>
                  </a:cubicBezTo>
                  <a:close/>
                  <a:moveTo>
                    <a:pt x="132" y="123"/>
                  </a:moveTo>
                  <a:cubicBezTo>
                    <a:pt x="131" y="123"/>
                    <a:pt x="131" y="123"/>
                    <a:pt x="131" y="123"/>
                  </a:cubicBezTo>
                  <a:cubicBezTo>
                    <a:pt x="132" y="123"/>
                    <a:pt x="132" y="123"/>
                    <a:pt x="132" y="123"/>
                  </a:cubicBezTo>
                  <a:cubicBezTo>
                    <a:pt x="132" y="123"/>
                    <a:pt x="132" y="123"/>
                    <a:pt x="132" y="123"/>
                  </a:cubicBezTo>
                  <a:cubicBezTo>
                    <a:pt x="133" y="123"/>
                    <a:pt x="133" y="123"/>
                    <a:pt x="133" y="123"/>
                  </a:cubicBezTo>
                  <a:cubicBezTo>
                    <a:pt x="133" y="123"/>
                    <a:pt x="133" y="123"/>
                    <a:pt x="133" y="123"/>
                  </a:cubicBezTo>
                  <a:cubicBezTo>
                    <a:pt x="134" y="122"/>
                    <a:pt x="134" y="122"/>
                    <a:pt x="134" y="122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34" y="121"/>
                    <a:pt x="134" y="121"/>
                    <a:pt x="134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2"/>
                    <a:pt x="135" y="122"/>
                    <a:pt x="135" y="122"/>
                  </a:cubicBezTo>
                  <a:cubicBezTo>
                    <a:pt x="135" y="122"/>
                    <a:pt x="135" y="122"/>
                    <a:pt x="135" y="122"/>
                  </a:cubicBezTo>
                  <a:cubicBezTo>
                    <a:pt x="135" y="122"/>
                    <a:pt x="135" y="122"/>
                    <a:pt x="135" y="122"/>
                  </a:cubicBezTo>
                  <a:cubicBezTo>
                    <a:pt x="136" y="121"/>
                    <a:pt x="136" y="121"/>
                    <a:pt x="136" y="121"/>
                  </a:cubicBezTo>
                  <a:cubicBezTo>
                    <a:pt x="136" y="122"/>
                    <a:pt x="136" y="122"/>
                    <a:pt x="136" y="122"/>
                  </a:cubicBezTo>
                  <a:cubicBezTo>
                    <a:pt x="136" y="122"/>
                    <a:pt x="136" y="122"/>
                    <a:pt x="136" y="122"/>
                  </a:cubicBezTo>
                  <a:cubicBezTo>
                    <a:pt x="136" y="123"/>
                    <a:pt x="136" y="123"/>
                    <a:pt x="136" y="123"/>
                  </a:cubicBezTo>
                  <a:cubicBezTo>
                    <a:pt x="136" y="123"/>
                    <a:pt x="136" y="123"/>
                    <a:pt x="136" y="123"/>
                  </a:cubicBezTo>
                  <a:cubicBezTo>
                    <a:pt x="136" y="124"/>
                    <a:pt x="136" y="124"/>
                    <a:pt x="136" y="124"/>
                  </a:cubicBezTo>
                  <a:cubicBezTo>
                    <a:pt x="136" y="124"/>
                    <a:pt x="136" y="124"/>
                    <a:pt x="136" y="124"/>
                  </a:cubicBezTo>
                  <a:cubicBezTo>
                    <a:pt x="135" y="123"/>
                    <a:pt x="135" y="123"/>
                    <a:pt x="135" y="123"/>
                  </a:cubicBezTo>
                  <a:cubicBezTo>
                    <a:pt x="135" y="124"/>
                    <a:pt x="135" y="124"/>
                    <a:pt x="135" y="124"/>
                  </a:cubicBezTo>
                  <a:cubicBezTo>
                    <a:pt x="134" y="124"/>
                    <a:pt x="134" y="124"/>
                    <a:pt x="134" y="124"/>
                  </a:cubicBezTo>
                  <a:cubicBezTo>
                    <a:pt x="134" y="124"/>
                    <a:pt x="134" y="124"/>
                    <a:pt x="134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32" y="124"/>
                    <a:pt x="132" y="124"/>
                    <a:pt x="132" y="124"/>
                  </a:cubicBezTo>
                  <a:cubicBezTo>
                    <a:pt x="132" y="123"/>
                    <a:pt x="132" y="123"/>
                    <a:pt x="132" y="123"/>
                  </a:cubicBezTo>
                  <a:close/>
                  <a:moveTo>
                    <a:pt x="122" y="132"/>
                  </a:moveTo>
                  <a:cubicBezTo>
                    <a:pt x="122" y="132"/>
                    <a:pt x="122" y="132"/>
                    <a:pt x="122" y="132"/>
                  </a:cubicBezTo>
                  <a:cubicBezTo>
                    <a:pt x="122" y="132"/>
                    <a:pt x="122" y="132"/>
                    <a:pt x="122" y="132"/>
                  </a:cubicBezTo>
                  <a:cubicBezTo>
                    <a:pt x="121" y="132"/>
                    <a:pt x="121" y="132"/>
                    <a:pt x="121" y="132"/>
                  </a:cubicBezTo>
                  <a:cubicBezTo>
                    <a:pt x="121" y="131"/>
                    <a:pt x="121" y="131"/>
                    <a:pt x="121" y="131"/>
                  </a:cubicBezTo>
                  <a:cubicBezTo>
                    <a:pt x="121" y="131"/>
                    <a:pt x="121" y="131"/>
                    <a:pt x="121" y="131"/>
                  </a:cubicBezTo>
                  <a:cubicBezTo>
                    <a:pt x="122" y="130"/>
                    <a:pt x="122" y="130"/>
                    <a:pt x="122" y="130"/>
                  </a:cubicBezTo>
                  <a:cubicBezTo>
                    <a:pt x="121" y="129"/>
                    <a:pt x="121" y="129"/>
                    <a:pt x="121" y="129"/>
                  </a:cubicBezTo>
                  <a:cubicBezTo>
                    <a:pt x="121" y="129"/>
                    <a:pt x="121" y="129"/>
                    <a:pt x="121" y="129"/>
                  </a:cubicBezTo>
                  <a:cubicBezTo>
                    <a:pt x="121" y="128"/>
                    <a:pt x="121" y="128"/>
                    <a:pt x="121" y="128"/>
                  </a:cubicBezTo>
                  <a:cubicBezTo>
                    <a:pt x="123" y="127"/>
                    <a:pt x="123" y="127"/>
                    <a:pt x="123" y="127"/>
                  </a:cubicBezTo>
                  <a:cubicBezTo>
                    <a:pt x="125" y="126"/>
                    <a:pt x="125" y="126"/>
                    <a:pt x="125" y="126"/>
                  </a:cubicBezTo>
                  <a:cubicBezTo>
                    <a:pt x="126" y="126"/>
                    <a:pt x="126" y="126"/>
                    <a:pt x="126" y="126"/>
                  </a:cubicBezTo>
                  <a:cubicBezTo>
                    <a:pt x="126" y="126"/>
                    <a:pt x="126" y="126"/>
                    <a:pt x="126" y="126"/>
                  </a:cubicBezTo>
                  <a:cubicBezTo>
                    <a:pt x="126" y="128"/>
                    <a:pt x="126" y="128"/>
                    <a:pt x="126" y="128"/>
                  </a:cubicBezTo>
                  <a:cubicBezTo>
                    <a:pt x="126" y="128"/>
                    <a:pt x="126" y="128"/>
                    <a:pt x="126" y="128"/>
                  </a:cubicBezTo>
                  <a:cubicBezTo>
                    <a:pt x="127" y="127"/>
                    <a:pt x="127" y="127"/>
                    <a:pt x="127" y="127"/>
                  </a:cubicBezTo>
                  <a:cubicBezTo>
                    <a:pt x="127" y="127"/>
                    <a:pt x="127" y="127"/>
                    <a:pt x="127" y="127"/>
                  </a:cubicBezTo>
                  <a:cubicBezTo>
                    <a:pt x="127" y="126"/>
                    <a:pt x="127" y="126"/>
                    <a:pt x="127" y="126"/>
                  </a:cubicBezTo>
                  <a:cubicBezTo>
                    <a:pt x="128" y="127"/>
                    <a:pt x="128" y="127"/>
                    <a:pt x="128" y="127"/>
                  </a:cubicBezTo>
                  <a:cubicBezTo>
                    <a:pt x="128" y="126"/>
                    <a:pt x="128" y="126"/>
                    <a:pt x="128" y="126"/>
                  </a:cubicBezTo>
                  <a:cubicBezTo>
                    <a:pt x="127" y="126"/>
                    <a:pt x="127" y="126"/>
                    <a:pt x="127" y="126"/>
                  </a:cubicBezTo>
                  <a:cubicBezTo>
                    <a:pt x="127" y="125"/>
                    <a:pt x="127" y="125"/>
                    <a:pt x="127" y="125"/>
                  </a:cubicBezTo>
                  <a:cubicBezTo>
                    <a:pt x="128" y="125"/>
                    <a:pt x="128" y="125"/>
                    <a:pt x="128" y="125"/>
                  </a:cubicBezTo>
                  <a:cubicBezTo>
                    <a:pt x="128" y="124"/>
                    <a:pt x="128" y="124"/>
                    <a:pt x="128" y="124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29" y="126"/>
                    <a:pt x="129" y="126"/>
                    <a:pt x="129" y="126"/>
                  </a:cubicBezTo>
                  <a:cubicBezTo>
                    <a:pt x="129" y="126"/>
                    <a:pt x="129" y="126"/>
                    <a:pt x="129" y="126"/>
                  </a:cubicBezTo>
                  <a:cubicBezTo>
                    <a:pt x="129" y="127"/>
                    <a:pt x="129" y="127"/>
                    <a:pt x="129" y="127"/>
                  </a:cubicBezTo>
                  <a:cubicBezTo>
                    <a:pt x="129" y="126"/>
                    <a:pt x="129" y="126"/>
                    <a:pt x="129" y="126"/>
                  </a:cubicBezTo>
                  <a:cubicBezTo>
                    <a:pt x="129" y="126"/>
                    <a:pt x="129" y="126"/>
                    <a:pt x="129" y="126"/>
                  </a:cubicBezTo>
                  <a:cubicBezTo>
                    <a:pt x="130" y="126"/>
                    <a:pt x="130" y="126"/>
                    <a:pt x="130" y="126"/>
                  </a:cubicBezTo>
                  <a:cubicBezTo>
                    <a:pt x="130" y="126"/>
                    <a:pt x="130" y="126"/>
                    <a:pt x="130" y="126"/>
                  </a:cubicBezTo>
                  <a:cubicBezTo>
                    <a:pt x="130" y="125"/>
                    <a:pt x="130" y="125"/>
                    <a:pt x="130" y="125"/>
                  </a:cubicBezTo>
                  <a:cubicBezTo>
                    <a:pt x="130" y="125"/>
                    <a:pt x="130" y="125"/>
                    <a:pt x="130" y="125"/>
                  </a:cubicBezTo>
                  <a:cubicBezTo>
                    <a:pt x="131" y="124"/>
                    <a:pt x="131" y="124"/>
                    <a:pt x="131" y="124"/>
                  </a:cubicBezTo>
                  <a:cubicBezTo>
                    <a:pt x="131" y="125"/>
                    <a:pt x="131" y="125"/>
                    <a:pt x="131" y="125"/>
                  </a:cubicBezTo>
                  <a:cubicBezTo>
                    <a:pt x="131" y="125"/>
                    <a:pt x="131" y="125"/>
                    <a:pt x="131" y="125"/>
                  </a:cubicBezTo>
                  <a:cubicBezTo>
                    <a:pt x="131" y="126"/>
                    <a:pt x="131" y="126"/>
                    <a:pt x="131" y="126"/>
                  </a:cubicBezTo>
                  <a:cubicBezTo>
                    <a:pt x="131" y="126"/>
                    <a:pt x="131" y="126"/>
                    <a:pt x="131" y="126"/>
                  </a:cubicBezTo>
                  <a:cubicBezTo>
                    <a:pt x="131" y="126"/>
                    <a:pt x="131" y="126"/>
                    <a:pt x="131" y="126"/>
                  </a:cubicBezTo>
                  <a:cubicBezTo>
                    <a:pt x="132" y="125"/>
                    <a:pt x="132" y="125"/>
                    <a:pt x="132" y="125"/>
                  </a:cubicBezTo>
                  <a:cubicBezTo>
                    <a:pt x="133" y="125"/>
                    <a:pt x="133" y="125"/>
                    <a:pt x="133" y="125"/>
                  </a:cubicBezTo>
                  <a:cubicBezTo>
                    <a:pt x="134" y="125"/>
                    <a:pt x="134" y="125"/>
                    <a:pt x="134" y="125"/>
                  </a:cubicBezTo>
                  <a:cubicBezTo>
                    <a:pt x="134" y="126"/>
                    <a:pt x="134" y="126"/>
                    <a:pt x="134" y="126"/>
                  </a:cubicBezTo>
                  <a:cubicBezTo>
                    <a:pt x="133" y="126"/>
                    <a:pt x="133" y="126"/>
                    <a:pt x="133" y="126"/>
                  </a:cubicBezTo>
                  <a:cubicBezTo>
                    <a:pt x="132" y="126"/>
                    <a:pt x="132" y="126"/>
                    <a:pt x="132" y="126"/>
                  </a:cubicBezTo>
                  <a:cubicBezTo>
                    <a:pt x="132" y="127"/>
                    <a:pt x="132" y="127"/>
                    <a:pt x="132" y="127"/>
                  </a:cubicBezTo>
                  <a:cubicBezTo>
                    <a:pt x="133" y="127"/>
                    <a:pt x="133" y="127"/>
                    <a:pt x="133" y="127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2" y="128"/>
                    <a:pt x="132" y="128"/>
                    <a:pt x="132" y="128"/>
                  </a:cubicBezTo>
                  <a:cubicBezTo>
                    <a:pt x="132" y="128"/>
                    <a:pt x="132" y="128"/>
                    <a:pt x="132" y="128"/>
                  </a:cubicBezTo>
                  <a:cubicBezTo>
                    <a:pt x="132" y="128"/>
                    <a:pt x="132" y="128"/>
                    <a:pt x="132" y="128"/>
                  </a:cubicBezTo>
                  <a:cubicBezTo>
                    <a:pt x="131" y="128"/>
                    <a:pt x="131" y="128"/>
                    <a:pt x="131" y="128"/>
                  </a:cubicBezTo>
                  <a:cubicBezTo>
                    <a:pt x="130" y="128"/>
                    <a:pt x="130" y="128"/>
                    <a:pt x="130" y="128"/>
                  </a:cubicBezTo>
                  <a:cubicBezTo>
                    <a:pt x="130" y="128"/>
                    <a:pt x="130" y="128"/>
                    <a:pt x="130" y="128"/>
                  </a:cubicBezTo>
                  <a:cubicBezTo>
                    <a:pt x="129" y="128"/>
                    <a:pt x="129" y="128"/>
                    <a:pt x="129" y="128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1" y="129"/>
                    <a:pt x="131" y="129"/>
                    <a:pt x="131" y="129"/>
                  </a:cubicBezTo>
                  <a:cubicBezTo>
                    <a:pt x="130" y="130"/>
                    <a:pt x="130" y="130"/>
                    <a:pt x="130" y="130"/>
                  </a:cubicBezTo>
                  <a:cubicBezTo>
                    <a:pt x="129" y="130"/>
                    <a:pt x="129" y="130"/>
                    <a:pt x="129" y="130"/>
                  </a:cubicBezTo>
                  <a:cubicBezTo>
                    <a:pt x="129" y="129"/>
                    <a:pt x="129" y="129"/>
                    <a:pt x="129" y="129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7" y="129"/>
                    <a:pt x="127" y="129"/>
                    <a:pt x="127" y="129"/>
                  </a:cubicBezTo>
                  <a:cubicBezTo>
                    <a:pt x="128" y="130"/>
                    <a:pt x="128" y="130"/>
                    <a:pt x="128" y="130"/>
                  </a:cubicBezTo>
                  <a:cubicBezTo>
                    <a:pt x="128" y="130"/>
                    <a:pt x="128" y="130"/>
                    <a:pt x="128" y="130"/>
                  </a:cubicBezTo>
                  <a:cubicBezTo>
                    <a:pt x="128" y="131"/>
                    <a:pt x="128" y="131"/>
                    <a:pt x="128" y="131"/>
                  </a:cubicBezTo>
                  <a:cubicBezTo>
                    <a:pt x="127" y="130"/>
                    <a:pt x="127" y="130"/>
                    <a:pt x="127" y="130"/>
                  </a:cubicBezTo>
                  <a:cubicBezTo>
                    <a:pt x="126" y="131"/>
                    <a:pt x="126" y="131"/>
                    <a:pt x="126" y="131"/>
                  </a:cubicBezTo>
                  <a:cubicBezTo>
                    <a:pt x="126" y="131"/>
                    <a:pt x="126" y="131"/>
                    <a:pt x="126" y="131"/>
                  </a:cubicBezTo>
                  <a:cubicBezTo>
                    <a:pt x="125" y="131"/>
                    <a:pt x="125" y="131"/>
                    <a:pt x="125" y="131"/>
                  </a:cubicBezTo>
                  <a:cubicBezTo>
                    <a:pt x="125" y="131"/>
                    <a:pt x="125" y="131"/>
                    <a:pt x="125" y="131"/>
                  </a:cubicBezTo>
                  <a:cubicBezTo>
                    <a:pt x="125" y="132"/>
                    <a:pt x="125" y="132"/>
                    <a:pt x="125" y="132"/>
                  </a:cubicBezTo>
                  <a:cubicBezTo>
                    <a:pt x="125" y="132"/>
                    <a:pt x="125" y="132"/>
                    <a:pt x="125" y="132"/>
                  </a:cubicBezTo>
                  <a:cubicBezTo>
                    <a:pt x="124" y="133"/>
                    <a:pt x="124" y="133"/>
                    <a:pt x="124" y="133"/>
                  </a:cubicBezTo>
                  <a:cubicBezTo>
                    <a:pt x="124" y="133"/>
                    <a:pt x="124" y="133"/>
                    <a:pt x="124" y="133"/>
                  </a:cubicBezTo>
                  <a:cubicBezTo>
                    <a:pt x="123" y="134"/>
                    <a:pt x="123" y="134"/>
                    <a:pt x="123" y="134"/>
                  </a:cubicBezTo>
                  <a:cubicBezTo>
                    <a:pt x="123" y="134"/>
                    <a:pt x="123" y="134"/>
                    <a:pt x="123" y="134"/>
                  </a:cubicBezTo>
                  <a:cubicBezTo>
                    <a:pt x="122" y="134"/>
                    <a:pt x="122" y="134"/>
                    <a:pt x="122" y="134"/>
                  </a:cubicBezTo>
                  <a:cubicBezTo>
                    <a:pt x="122" y="133"/>
                    <a:pt x="122" y="133"/>
                    <a:pt x="122" y="133"/>
                  </a:cubicBezTo>
                  <a:cubicBezTo>
                    <a:pt x="124" y="132"/>
                    <a:pt x="124" y="132"/>
                    <a:pt x="124" y="132"/>
                  </a:cubicBezTo>
                  <a:cubicBezTo>
                    <a:pt x="124" y="132"/>
                    <a:pt x="124" y="132"/>
                    <a:pt x="124" y="132"/>
                  </a:cubicBezTo>
                  <a:cubicBezTo>
                    <a:pt x="124" y="131"/>
                    <a:pt x="124" y="131"/>
                    <a:pt x="124" y="131"/>
                  </a:cubicBezTo>
                  <a:cubicBezTo>
                    <a:pt x="124" y="131"/>
                    <a:pt x="124" y="131"/>
                    <a:pt x="124" y="131"/>
                  </a:cubicBezTo>
                  <a:cubicBezTo>
                    <a:pt x="123" y="132"/>
                    <a:pt x="123" y="132"/>
                    <a:pt x="123" y="132"/>
                  </a:cubicBezTo>
                  <a:cubicBezTo>
                    <a:pt x="123" y="131"/>
                    <a:pt x="123" y="131"/>
                    <a:pt x="123" y="131"/>
                  </a:cubicBezTo>
                  <a:cubicBezTo>
                    <a:pt x="123" y="131"/>
                    <a:pt x="123" y="131"/>
                    <a:pt x="123" y="131"/>
                  </a:cubicBezTo>
                  <a:cubicBezTo>
                    <a:pt x="122" y="131"/>
                    <a:pt x="122" y="131"/>
                    <a:pt x="122" y="131"/>
                  </a:cubicBezTo>
                  <a:cubicBezTo>
                    <a:pt x="122" y="131"/>
                    <a:pt x="122" y="131"/>
                    <a:pt x="122" y="131"/>
                  </a:cubicBezTo>
                  <a:cubicBezTo>
                    <a:pt x="122" y="131"/>
                    <a:pt x="122" y="131"/>
                    <a:pt x="122" y="131"/>
                  </a:cubicBezTo>
                  <a:cubicBezTo>
                    <a:pt x="122" y="132"/>
                    <a:pt x="122" y="132"/>
                    <a:pt x="122" y="132"/>
                  </a:cubicBezTo>
                  <a:close/>
                  <a:moveTo>
                    <a:pt x="121" y="135"/>
                  </a:moveTo>
                  <a:cubicBezTo>
                    <a:pt x="121" y="135"/>
                    <a:pt x="121" y="135"/>
                    <a:pt x="121" y="135"/>
                  </a:cubicBezTo>
                  <a:cubicBezTo>
                    <a:pt x="121" y="135"/>
                    <a:pt x="121" y="135"/>
                    <a:pt x="121" y="135"/>
                  </a:cubicBezTo>
                  <a:cubicBezTo>
                    <a:pt x="121" y="135"/>
                    <a:pt x="121" y="135"/>
                    <a:pt x="121" y="135"/>
                  </a:cubicBezTo>
                  <a:close/>
                  <a:moveTo>
                    <a:pt x="118" y="136"/>
                  </a:moveTo>
                  <a:cubicBezTo>
                    <a:pt x="119" y="135"/>
                    <a:pt x="119" y="135"/>
                    <a:pt x="119" y="135"/>
                  </a:cubicBezTo>
                  <a:cubicBezTo>
                    <a:pt x="120" y="134"/>
                    <a:pt x="120" y="134"/>
                    <a:pt x="120" y="134"/>
                  </a:cubicBezTo>
                  <a:cubicBezTo>
                    <a:pt x="119" y="136"/>
                    <a:pt x="119" y="136"/>
                    <a:pt x="119" y="136"/>
                  </a:cubicBezTo>
                  <a:cubicBezTo>
                    <a:pt x="118" y="136"/>
                    <a:pt x="118" y="136"/>
                    <a:pt x="118" y="136"/>
                  </a:cubicBezTo>
                  <a:close/>
                  <a:moveTo>
                    <a:pt x="112" y="140"/>
                  </a:moveTo>
                  <a:cubicBezTo>
                    <a:pt x="112" y="140"/>
                    <a:pt x="112" y="140"/>
                    <a:pt x="112" y="140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3" y="139"/>
                    <a:pt x="113" y="139"/>
                    <a:pt x="113" y="139"/>
                  </a:cubicBezTo>
                  <a:cubicBezTo>
                    <a:pt x="113" y="140"/>
                    <a:pt x="113" y="140"/>
                    <a:pt x="113" y="140"/>
                  </a:cubicBezTo>
                  <a:cubicBezTo>
                    <a:pt x="112" y="140"/>
                    <a:pt x="112" y="140"/>
                    <a:pt x="112" y="140"/>
                  </a:cubicBezTo>
                  <a:close/>
                  <a:moveTo>
                    <a:pt x="109" y="133"/>
                  </a:moveTo>
                  <a:cubicBezTo>
                    <a:pt x="110" y="133"/>
                    <a:pt x="110" y="133"/>
                    <a:pt x="110" y="133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09" y="134"/>
                    <a:pt x="109" y="134"/>
                    <a:pt x="109" y="134"/>
                  </a:cubicBezTo>
                  <a:cubicBezTo>
                    <a:pt x="109" y="133"/>
                    <a:pt x="109" y="133"/>
                    <a:pt x="109" y="133"/>
                  </a:cubicBezTo>
                  <a:close/>
                  <a:moveTo>
                    <a:pt x="92" y="140"/>
                  </a:moveTo>
                  <a:cubicBezTo>
                    <a:pt x="91" y="140"/>
                    <a:pt x="92" y="140"/>
                    <a:pt x="92" y="140"/>
                  </a:cubicBezTo>
                  <a:cubicBezTo>
                    <a:pt x="92" y="140"/>
                    <a:pt x="92" y="140"/>
                    <a:pt x="92" y="140"/>
                  </a:cubicBezTo>
                  <a:cubicBezTo>
                    <a:pt x="92" y="140"/>
                    <a:pt x="92" y="140"/>
                    <a:pt x="92" y="140"/>
                  </a:cubicBezTo>
                  <a:close/>
                  <a:moveTo>
                    <a:pt x="90" y="140"/>
                  </a:moveTo>
                  <a:cubicBezTo>
                    <a:pt x="91" y="141"/>
                    <a:pt x="91" y="141"/>
                    <a:pt x="91" y="141"/>
                  </a:cubicBezTo>
                  <a:cubicBezTo>
                    <a:pt x="91" y="141"/>
                    <a:pt x="91" y="141"/>
                    <a:pt x="91" y="141"/>
                  </a:cubicBezTo>
                  <a:cubicBezTo>
                    <a:pt x="90" y="140"/>
                    <a:pt x="90" y="140"/>
                    <a:pt x="90" y="140"/>
                  </a:cubicBezTo>
                  <a:close/>
                  <a:moveTo>
                    <a:pt x="94" y="143"/>
                  </a:moveTo>
                  <a:cubicBezTo>
                    <a:pt x="95" y="144"/>
                    <a:pt x="95" y="144"/>
                    <a:pt x="95" y="144"/>
                  </a:cubicBezTo>
                  <a:cubicBezTo>
                    <a:pt x="94" y="144"/>
                    <a:pt x="94" y="144"/>
                    <a:pt x="94" y="144"/>
                  </a:cubicBezTo>
                  <a:cubicBezTo>
                    <a:pt x="94" y="144"/>
                    <a:pt x="94" y="144"/>
                    <a:pt x="94" y="144"/>
                  </a:cubicBezTo>
                  <a:cubicBezTo>
                    <a:pt x="94" y="143"/>
                    <a:pt x="94" y="143"/>
                    <a:pt x="94" y="143"/>
                  </a:cubicBezTo>
                  <a:close/>
                  <a:moveTo>
                    <a:pt x="94" y="143"/>
                  </a:moveTo>
                  <a:cubicBezTo>
                    <a:pt x="94" y="142"/>
                    <a:pt x="94" y="142"/>
                    <a:pt x="94" y="142"/>
                  </a:cubicBezTo>
                  <a:cubicBezTo>
                    <a:pt x="94" y="143"/>
                    <a:pt x="94" y="143"/>
                    <a:pt x="94" y="143"/>
                  </a:cubicBezTo>
                  <a:cubicBezTo>
                    <a:pt x="94" y="143"/>
                    <a:pt x="94" y="143"/>
                    <a:pt x="94" y="143"/>
                  </a:cubicBezTo>
                  <a:close/>
                  <a:moveTo>
                    <a:pt x="90" y="144"/>
                  </a:moveTo>
                  <a:cubicBezTo>
                    <a:pt x="91" y="143"/>
                    <a:pt x="91" y="143"/>
                    <a:pt x="91" y="143"/>
                  </a:cubicBezTo>
                  <a:cubicBezTo>
                    <a:pt x="91" y="142"/>
                    <a:pt x="91" y="142"/>
                    <a:pt x="91" y="142"/>
                  </a:cubicBezTo>
                  <a:cubicBezTo>
                    <a:pt x="92" y="142"/>
                    <a:pt x="92" y="142"/>
                    <a:pt x="92" y="142"/>
                  </a:cubicBezTo>
                  <a:cubicBezTo>
                    <a:pt x="93" y="142"/>
                    <a:pt x="93" y="142"/>
                    <a:pt x="93" y="142"/>
                  </a:cubicBezTo>
                  <a:cubicBezTo>
                    <a:pt x="92" y="142"/>
                    <a:pt x="92" y="142"/>
                    <a:pt x="92" y="142"/>
                  </a:cubicBezTo>
                  <a:cubicBezTo>
                    <a:pt x="92" y="143"/>
                    <a:pt x="92" y="143"/>
                    <a:pt x="92" y="143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0" y="144"/>
                    <a:pt x="90" y="144"/>
                    <a:pt x="90" y="144"/>
                  </a:cubicBezTo>
                  <a:close/>
                  <a:moveTo>
                    <a:pt x="89" y="142"/>
                  </a:moveTo>
                  <a:cubicBezTo>
                    <a:pt x="88" y="141"/>
                    <a:pt x="88" y="141"/>
                    <a:pt x="88" y="141"/>
                  </a:cubicBezTo>
                  <a:cubicBezTo>
                    <a:pt x="89" y="140"/>
                    <a:pt x="89" y="140"/>
                    <a:pt x="89" y="140"/>
                  </a:cubicBezTo>
                  <a:cubicBezTo>
                    <a:pt x="89" y="140"/>
                    <a:pt x="89" y="140"/>
                    <a:pt x="89" y="140"/>
                  </a:cubicBezTo>
                  <a:cubicBezTo>
                    <a:pt x="90" y="141"/>
                    <a:pt x="90" y="141"/>
                    <a:pt x="90" y="141"/>
                  </a:cubicBezTo>
                  <a:cubicBezTo>
                    <a:pt x="90" y="141"/>
                    <a:pt x="90" y="141"/>
                    <a:pt x="90" y="141"/>
                  </a:cubicBezTo>
                  <a:cubicBezTo>
                    <a:pt x="89" y="142"/>
                    <a:pt x="89" y="142"/>
                    <a:pt x="89" y="142"/>
                  </a:cubicBezTo>
                  <a:cubicBezTo>
                    <a:pt x="89" y="142"/>
                    <a:pt x="89" y="142"/>
                    <a:pt x="89" y="142"/>
                  </a:cubicBezTo>
                  <a:close/>
                  <a:moveTo>
                    <a:pt x="84" y="141"/>
                  </a:moveTo>
                  <a:cubicBezTo>
                    <a:pt x="85" y="141"/>
                    <a:pt x="85" y="141"/>
                    <a:pt x="85" y="141"/>
                  </a:cubicBezTo>
                  <a:cubicBezTo>
                    <a:pt x="85" y="142"/>
                    <a:pt x="85" y="142"/>
                    <a:pt x="85" y="142"/>
                  </a:cubicBezTo>
                  <a:cubicBezTo>
                    <a:pt x="85" y="142"/>
                    <a:pt x="85" y="142"/>
                    <a:pt x="85" y="142"/>
                  </a:cubicBezTo>
                  <a:cubicBezTo>
                    <a:pt x="84" y="141"/>
                    <a:pt x="84" y="141"/>
                    <a:pt x="84" y="141"/>
                  </a:cubicBezTo>
                  <a:close/>
                  <a:moveTo>
                    <a:pt x="82" y="143"/>
                  </a:moveTo>
                  <a:cubicBezTo>
                    <a:pt x="81" y="143"/>
                    <a:pt x="81" y="143"/>
                    <a:pt x="81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3"/>
                    <a:pt x="82" y="143"/>
                    <a:pt x="82" y="143"/>
                  </a:cubicBezTo>
                  <a:cubicBezTo>
                    <a:pt x="82" y="143"/>
                    <a:pt x="82" y="143"/>
                    <a:pt x="82" y="143"/>
                  </a:cubicBezTo>
                  <a:close/>
                  <a:moveTo>
                    <a:pt x="78" y="145"/>
                  </a:moveTo>
                  <a:cubicBezTo>
                    <a:pt x="79" y="146"/>
                    <a:pt x="79" y="146"/>
                    <a:pt x="79" y="146"/>
                  </a:cubicBezTo>
                  <a:cubicBezTo>
                    <a:pt x="79" y="146"/>
                    <a:pt x="79" y="146"/>
                    <a:pt x="79" y="146"/>
                  </a:cubicBezTo>
                  <a:cubicBezTo>
                    <a:pt x="78" y="146"/>
                    <a:pt x="78" y="146"/>
                    <a:pt x="78" y="146"/>
                  </a:cubicBezTo>
                  <a:cubicBezTo>
                    <a:pt x="78" y="145"/>
                    <a:pt x="78" y="145"/>
                    <a:pt x="78" y="145"/>
                  </a:cubicBezTo>
                  <a:close/>
                  <a:moveTo>
                    <a:pt x="0" y="159"/>
                  </a:moveTo>
                  <a:cubicBezTo>
                    <a:pt x="0" y="160"/>
                    <a:pt x="0" y="160"/>
                    <a:pt x="0" y="160"/>
                  </a:cubicBezTo>
                  <a:cubicBezTo>
                    <a:pt x="1" y="159"/>
                    <a:pt x="1" y="159"/>
                    <a:pt x="1" y="159"/>
                  </a:cubicBezTo>
                  <a:cubicBezTo>
                    <a:pt x="0" y="159"/>
                    <a:pt x="0" y="159"/>
                    <a:pt x="0" y="159"/>
                  </a:cubicBezTo>
                  <a:close/>
                  <a:moveTo>
                    <a:pt x="1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1" y="158"/>
                    <a:pt x="1" y="158"/>
                    <a:pt x="1" y="158"/>
                  </a:cubicBezTo>
                  <a:cubicBezTo>
                    <a:pt x="2" y="157"/>
                    <a:pt x="2" y="157"/>
                    <a:pt x="2" y="157"/>
                  </a:cubicBezTo>
                  <a:cubicBezTo>
                    <a:pt x="1" y="157"/>
                    <a:pt x="1" y="157"/>
                    <a:pt x="1" y="157"/>
                  </a:cubicBezTo>
                  <a:close/>
                  <a:moveTo>
                    <a:pt x="2" y="155"/>
                  </a:moveTo>
                  <a:cubicBezTo>
                    <a:pt x="3" y="156"/>
                    <a:pt x="3" y="156"/>
                    <a:pt x="3" y="156"/>
                  </a:cubicBezTo>
                  <a:cubicBezTo>
                    <a:pt x="3" y="155"/>
                    <a:pt x="3" y="155"/>
                    <a:pt x="3" y="155"/>
                  </a:cubicBezTo>
                  <a:cubicBezTo>
                    <a:pt x="2" y="155"/>
                    <a:pt x="2" y="155"/>
                    <a:pt x="2" y="155"/>
                  </a:cubicBezTo>
                  <a:close/>
                  <a:moveTo>
                    <a:pt x="8" y="156"/>
                  </a:moveTo>
                  <a:cubicBezTo>
                    <a:pt x="7" y="155"/>
                    <a:pt x="7" y="155"/>
                    <a:pt x="7" y="155"/>
                  </a:cubicBezTo>
                  <a:cubicBezTo>
                    <a:pt x="6" y="155"/>
                    <a:pt x="6" y="155"/>
                    <a:pt x="6" y="155"/>
                  </a:cubicBezTo>
                  <a:cubicBezTo>
                    <a:pt x="5" y="155"/>
                    <a:pt x="5" y="155"/>
                    <a:pt x="5" y="155"/>
                  </a:cubicBezTo>
                  <a:cubicBezTo>
                    <a:pt x="5" y="156"/>
                    <a:pt x="5" y="156"/>
                    <a:pt x="5" y="156"/>
                  </a:cubicBezTo>
                  <a:cubicBezTo>
                    <a:pt x="6" y="156"/>
                    <a:pt x="6" y="156"/>
                    <a:pt x="6" y="156"/>
                  </a:cubicBezTo>
                  <a:cubicBezTo>
                    <a:pt x="6" y="156"/>
                    <a:pt x="6" y="156"/>
                    <a:pt x="6" y="156"/>
                  </a:cubicBezTo>
                  <a:cubicBezTo>
                    <a:pt x="6" y="157"/>
                    <a:pt x="6" y="157"/>
                    <a:pt x="6" y="157"/>
                  </a:cubicBezTo>
                  <a:cubicBezTo>
                    <a:pt x="6" y="157"/>
                    <a:pt x="6" y="157"/>
                    <a:pt x="6" y="157"/>
                  </a:cubicBezTo>
                  <a:cubicBezTo>
                    <a:pt x="7" y="156"/>
                    <a:pt x="7" y="156"/>
                    <a:pt x="7" y="156"/>
                  </a:cubicBezTo>
                  <a:cubicBezTo>
                    <a:pt x="8" y="156"/>
                    <a:pt x="8" y="156"/>
                    <a:pt x="8" y="156"/>
                  </a:cubicBezTo>
                  <a:close/>
                  <a:moveTo>
                    <a:pt x="8" y="157"/>
                  </a:moveTo>
                  <a:cubicBezTo>
                    <a:pt x="9" y="158"/>
                    <a:pt x="9" y="158"/>
                    <a:pt x="9" y="158"/>
                  </a:cubicBezTo>
                  <a:cubicBezTo>
                    <a:pt x="10" y="157"/>
                    <a:pt x="10" y="157"/>
                    <a:pt x="10" y="157"/>
                  </a:cubicBezTo>
                  <a:cubicBezTo>
                    <a:pt x="10" y="156"/>
                    <a:pt x="10" y="156"/>
                    <a:pt x="10" y="156"/>
                  </a:cubicBezTo>
                  <a:cubicBezTo>
                    <a:pt x="10" y="156"/>
                    <a:pt x="10" y="156"/>
                    <a:pt x="10" y="156"/>
                  </a:cubicBezTo>
                  <a:cubicBezTo>
                    <a:pt x="10" y="156"/>
                    <a:pt x="10" y="156"/>
                    <a:pt x="10" y="156"/>
                  </a:cubicBezTo>
                  <a:cubicBezTo>
                    <a:pt x="9" y="156"/>
                    <a:pt x="9" y="156"/>
                    <a:pt x="9" y="156"/>
                  </a:cubicBezTo>
                  <a:cubicBezTo>
                    <a:pt x="9" y="157"/>
                    <a:pt x="9" y="157"/>
                    <a:pt x="9" y="157"/>
                  </a:cubicBezTo>
                  <a:cubicBezTo>
                    <a:pt x="8" y="157"/>
                    <a:pt x="8" y="157"/>
                    <a:pt x="8" y="157"/>
                  </a:cubicBezTo>
                  <a:close/>
                  <a:moveTo>
                    <a:pt x="13" y="157"/>
                  </a:moveTo>
                  <a:cubicBezTo>
                    <a:pt x="12" y="156"/>
                    <a:pt x="12" y="156"/>
                    <a:pt x="12" y="156"/>
                  </a:cubicBezTo>
                  <a:cubicBezTo>
                    <a:pt x="12" y="156"/>
                    <a:pt x="12" y="156"/>
                    <a:pt x="12" y="156"/>
                  </a:cubicBezTo>
                  <a:cubicBezTo>
                    <a:pt x="12" y="157"/>
                    <a:pt x="12" y="157"/>
                    <a:pt x="12" y="157"/>
                  </a:cubicBezTo>
                  <a:cubicBezTo>
                    <a:pt x="11" y="157"/>
                    <a:pt x="11" y="157"/>
                    <a:pt x="11" y="157"/>
                  </a:cubicBezTo>
                  <a:cubicBezTo>
                    <a:pt x="11" y="158"/>
                    <a:pt x="11" y="158"/>
                    <a:pt x="11" y="158"/>
                  </a:cubicBezTo>
                  <a:cubicBezTo>
                    <a:pt x="12" y="158"/>
                    <a:pt x="12" y="158"/>
                    <a:pt x="12" y="158"/>
                  </a:cubicBezTo>
                  <a:cubicBezTo>
                    <a:pt x="13" y="157"/>
                    <a:pt x="13" y="157"/>
                    <a:pt x="13" y="157"/>
                  </a:cubicBezTo>
                  <a:close/>
                  <a:moveTo>
                    <a:pt x="23" y="157"/>
                  </a:moveTo>
                  <a:cubicBezTo>
                    <a:pt x="23" y="156"/>
                    <a:pt x="23" y="156"/>
                    <a:pt x="23" y="156"/>
                  </a:cubicBezTo>
                  <a:cubicBezTo>
                    <a:pt x="24" y="155"/>
                    <a:pt x="24" y="155"/>
                    <a:pt x="24" y="155"/>
                  </a:cubicBezTo>
                  <a:cubicBezTo>
                    <a:pt x="24" y="155"/>
                    <a:pt x="24" y="155"/>
                    <a:pt x="24" y="155"/>
                  </a:cubicBezTo>
                  <a:cubicBezTo>
                    <a:pt x="23" y="154"/>
                    <a:pt x="23" y="154"/>
                    <a:pt x="23" y="154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2" y="156"/>
                    <a:pt x="22" y="156"/>
                    <a:pt x="22" y="156"/>
                  </a:cubicBezTo>
                  <a:cubicBezTo>
                    <a:pt x="22" y="156"/>
                    <a:pt x="22" y="156"/>
                    <a:pt x="22" y="156"/>
                  </a:cubicBezTo>
                  <a:cubicBezTo>
                    <a:pt x="21" y="156"/>
                    <a:pt x="21" y="156"/>
                    <a:pt x="21" y="156"/>
                  </a:cubicBezTo>
                  <a:cubicBezTo>
                    <a:pt x="21" y="156"/>
                    <a:pt x="21" y="156"/>
                    <a:pt x="21" y="156"/>
                  </a:cubicBezTo>
                  <a:cubicBezTo>
                    <a:pt x="20" y="156"/>
                    <a:pt x="20" y="156"/>
                    <a:pt x="20" y="156"/>
                  </a:cubicBezTo>
                  <a:cubicBezTo>
                    <a:pt x="19" y="156"/>
                    <a:pt x="19" y="156"/>
                    <a:pt x="19" y="156"/>
                  </a:cubicBezTo>
                  <a:cubicBezTo>
                    <a:pt x="19" y="156"/>
                    <a:pt x="19" y="156"/>
                    <a:pt x="19" y="156"/>
                  </a:cubicBezTo>
                  <a:cubicBezTo>
                    <a:pt x="20" y="157"/>
                    <a:pt x="20" y="157"/>
                    <a:pt x="20" y="157"/>
                  </a:cubicBezTo>
                  <a:cubicBezTo>
                    <a:pt x="20" y="157"/>
                    <a:pt x="20" y="157"/>
                    <a:pt x="20" y="157"/>
                  </a:cubicBezTo>
                  <a:cubicBezTo>
                    <a:pt x="21" y="157"/>
                    <a:pt x="21" y="157"/>
                    <a:pt x="21" y="157"/>
                  </a:cubicBezTo>
                  <a:cubicBezTo>
                    <a:pt x="22" y="156"/>
                    <a:pt x="22" y="156"/>
                    <a:pt x="22" y="156"/>
                  </a:cubicBezTo>
                  <a:cubicBezTo>
                    <a:pt x="23" y="157"/>
                    <a:pt x="23" y="157"/>
                    <a:pt x="23" y="157"/>
                  </a:cubicBezTo>
                  <a:close/>
                  <a:moveTo>
                    <a:pt x="25" y="157"/>
                  </a:moveTo>
                  <a:cubicBezTo>
                    <a:pt x="27" y="157"/>
                    <a:pt x="27" y="157"/>
                    <a:pt x="27" y="157"/>
                  </a:cubicBezTo>
                  <a:cubicBezTo>
                    <a:pt x="28" y="157"/>
                    <a:pt x="28" y="157"/>
                    <a:pt x="28" y="157"/>
                  </a:cubicBezTo>
                  <a:cubicBezTo>
                    <a:pt x="28" y="158"/>
                    <a:pt x="28" y="158"/>
                    <a:pt x="28" y="158"/>
                  </a:cubicBezTo>
                  <a:cubicBezTo>
                    <a:pt x="27" y="158"/>
                    <a:pt x="27" y="158"/>
                    <a:pt x="27" y="158"/>
                  </a:cubicBezTo>
                  <a:cubicBezTo>
                    <a:pt x="25" y="157"/>
                    <a:pt x="25" y="157"/>
                    <a:pt x="25" y="157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57"/>
                    <a:pt x="25" y="157"/>
                    <a:pt x="25" y="157"/>
                  </a:cubicBezTo>
                  <a:close/>
                  <a:moveTo>
                    <a:pt x="32" y="156"/>
                  </a:moveTo>
                  <a:cubicBezTo>
                    <a:pt x="31" y="155"/>
                    <a:pt x="31" y="155"/>
                    <a:pt x="31" y="155"/>
                  </a:cubicBezTo>
                  <a:cubicBezTo>
                    <a:pt x="30" y="155"/>
                    <a:pt x="30" y="155"/>
                    <a:pt x="30" y="155"/>
                  </a:cubicBezTo>
                  <a:cubicBezTo>
                    <a:pt x="30" y="156"/>
                    <a:pt x="30" y="156"/>
                    <a:pt x="30" y="156"/>
                  </a:cubicBezTo>
                  <a:cubicBezTo>
                    <a:pt x="31" y="156"/>
                    <a:pt x="31" y="156"/>
                    <a:pt x="31" y="156"/>
                  </a:cubicBezTo>
                  <a:cubicBezTo>
                    <a:pt x="32" y="156"/>
                    <a:pt x="32" y="156"/>
                    <a:pt x="32" y="156"/>
                  </a:cubicBezTo>
                  <a:close/>
                  <a:moveTo>
                    <a:pt x="37" y="156"/>
                  </a:moveTo>
                  <a:cubicBezTo>
                    <a:pt x="37" y="155"/>
                    <a:pt x="37" y="155"/>
                    <a:pt x="37" y="155"/>
                  </a:cubicBezTo>
                  <a:cubicBezTo>
                    <a:pt x="36" y="155"/>
                    <a:pt x="36" y="155"/>
                    <a:pt x="36" y="155"/>
                  </a:cubicBezTo>
                  <a:cubicBezTo>
                    <a:pt x="37" y="156"/>
                    <a:pt x="37" y="156"/>
                    <a:pt x="37" y="156"/>
                  </a:cubicBezTo>
                  <a:close/>
                  <a:moveTo>
                    <a:pt x="40" y="154"/>
                  </a:moveTo>
                  <a:cubicBezTo>
                    <a:pt x="39" y="154"/>
                    <a:pt x="39" y="154"/>
                    <a:pt x="39" y="154"/>
                  </a:cubicBezTo>
                  <a:cubicBezTo>
                    <a:pt x="39" y="154"/>
                    <a:pt x="39" y="154"/>
                    <a:pt x="39" y="154"/>
                  </a:cubicBezTo>
                  <a:cubicBezTo>
                    <a:pt x="39" y="155"/>
                    <a:pt x="39" y="155"/>
                    <a:pt x="39" y="155"/>
                  </a:cubicBezTo>
                  <a:cubicBezTo>
                    <a:pt x="40" y="154"/>
                    <a:pt x="40" y="154"/>
                    <a:pt x="40" y="154"/>
                  </a:cubicBezTo>
                  <a:cubicBezTo>
                    <a:pt x="40" y="154"/>
                    <a:pt x="40" y="154"/>
                    <a:pt x="40" y="154"/>
                  </a:cubicBezTo>
                  <a:close/>
                  <a:moveTo>
                    <a:pt x="43" y="154"/>
                  </a:moveTo>
                  <a:cubicBezTo>
                    <a:pt x="42" y="154"/>
                    <a:pt x="42" y="154"/>
                    <a:pt x="42" y="154"/>
                  </a:cubicBezTo>
                  <a:cubicBezTo>
                    <a:pt x="41" y="154"/>
                    <a:pt x="41" y="154"/>
                    <a:pt x="41" y="154"/>
                  </a:cubicBezTo>
                  <a:cubicBezTo>
                    <a:pt x="42" y="154"/>
                    <a:pt x="42" y="154"/>
                    <a:pt x="42" y="154"/>
                  </a:cubicBezTo>
                  <a:cubicBezTo>
                    <a:pt x="43" y="154"/>
                    <a:pt x="43" y="154"/>
                    <a:pt x="43" y="154"/>
                  </a:cubicBezTo>
                  <a:close/>
                  <a:moveTo>
                    <a:pt x="43" y="153"/>
                  </a:moveTo>
                  <a:cubicBezTo>
                    <a:pt x="43" y="152"/>
                    <a:pt x="43" y="152"/>
                    <a:pt x="43" y="152"/>
                  </a:cubicBezTo>
                  <a:cubicBezTo>
                    <a:pt x="42" y="153"/>
                    <a:pt x="42" y="153"/>
                    <a:pt x="42" y="153"/>
                  </a:cubicBezTo>
                  <a:cubicBezTo>
                    <a:pt x="43" y="153"/>
                    <a:pt x="43" y="153"/>
                    <a:pt x="43" y="153"/>
                  </a:cubicBezTo>
                  <a:close/>
                  <a:moveTo>
                    <a:pt x="43" y="153"/>
                  </a:moveTo>
                  <a:cubicBezTo>
                    <a:pt x="44" y="154"/>
                    <a:pt x="44" y="154"/>
                    <a:pt x="44" y="154"/>
                  </a:cubicBezTo>
                  <a:cubicBezTo>
                    <a:pt x="44" y="153"/>
                    <a:pt x="44" y="153"/>
                    <a:pt x="44" y="153"/>
                  </a:cubicBezTo>
                  <a:cubicBezTo>
                    <a:pt x="44" y="153"/>
                    <a:pt x="44" y="153"/>
                    <a:pt x="44" y="153"/>
                  </a:cubicBezTo>
                  <a:cubicBezTo>
                    <a:pt x="43" y="153"/>
                    <a:pt x="43" y="153"/>
                    <a:pt x="43" y="153"/>
                  </a:cubicBezTo>
                  <a:close/>
                  <a:moveTo>
                    <a:pt x="53" y="149"/>
                  </a:moveTo>
                  <a:cubicBezTo>
                    <a:pt x="54" y="150"/>
                    <a:pt x="54" y="150"/>
                    <a:pt x="54" y="150"/>
                  </a:cubicBezTo>
                  <a:cubicBezTo>
                    <a:pt x="54" y="150"/>
                    <a:pt x="54" y="150"/>
                    <a:pt x="54" y="150"/>
                  </a:cubicBezTo>
                  <a:cubicBezTo>
                    <a:pt x="53" y="150"/>
                    <a:pt x="53" y="150"/>
                    <a:pt x="53" y="150"/>
                  </a:cubicBezTo>
                  <a:cubicBezTo>
                    <a:pt x="53" y="151"/>
                    <a:pt x="53" y="151"/>
                    <a:pt x="53" y="151"/>
                  </a:cubicBezTo>
                  <a:cubicBezTo>
                    <a:pt x="52" y="152"/>
                    <a:pt x="52" y="152"/>
                    <a:pt x="52" y="152"/>
                  </a:cubicBezTo>
                  <a:cubicBezTo>
                    <a:pt x="50" y="153"/>
                    <a:pt x="50" y="153"/>
                    <a:pt x="50" y="153"/>
                  </a:cubicBezTo>
                  <a:cubicBezTo>
                    <a:pt x="49" y="153"/>
                    <a:pt x="49" y="153"/>
                    <a:pt x="49" y="153"/>
                  </a:cubicBezTo>
                  <a:cubicBezTo>
                    <a:pt x="48" y="154"/>
                    <a:pt x="48" y="154"/>
                    <a:pt x="48" y="154"/>
                  </a:cubicBezTo>
                  <a:cubicBezTo>
                    <a:pt x="46" y="154"/>
                    <a:pt x="46" y="154"/>
                    <a:pt x="46" y="154"/>
                  </a:cubicBezTo>
                  <a:cubicBezTo>
                    <a:pt x="47" y="153"/>
                    <a:pt x="47" y="153"/>
                    <a:pt x="47" y="153"/>
                  </a:cubicBezTo>
                  <a:cubicBezTo>
                    <a:pt x="48" y="153"/>
                    <a:pt x="48" y="153"/>
                    <a:pt x="48" y="153"/>
                  </a:cubicBezTo>
                  <a:cubicBezTo>
                    <a:pt x="48" y="152"/>
                    <a:pt x="48" y="152"/>
                    <a:pt x="48" y="152"/>
                  </a:cubicBezTo>
                  <a:cubicBezTo>
                    <a:pt x="49" y="152"/>
                    <a:pt x="49" y="152"/>
                    <a:pt x="49" y="152"/>
                  </a:cubicBezTo>
                  <a:cubicBezTo>
                    <a:pt x="49" y="152"/>
                    <a:pt x="49" y="152"/>
                    <a:pt x="49" y="152"/>
                  </a:cubicBezTo>
                  <a:cubicBezTo>
                    <a:pt x="50" y="151"/>
                    <a:pt x="50" y="151"/>
                    <a:pt x="50" y="151"/>
                  </a:cubicBezTo>
                  <a:cubicBezTo>
                    <a:pt x="51" y="151"/>
                    <a:pt x="51" y="151"/>
                    <a:pt x="51" y="151"/>
                  </a:cubicBezTo>
                  <a:cubicBezTo>
                    <a:pt x="51" y="150"/>
                    <a:pt x="51" y="150"/>
                    <a:pt x="51" y="150"/>
                  </a:cubicBezTo>
                  <a:cubicBezTo>
                    <a:pt x="51" y="150"/>
                    <a:pt x="51" y="150"/>
                    <a:pt x="51" y="150"/>
                  </a:cubicBezTo>
                  <a:cubicBezTo>
                    <a:pt x="52" y="149"/>
                    <a:pt x="52" y="149"/>
                    <a:pt x="52" y="149"/>
                  </a:cubicBezTo>
                  <a:cubicBezTo>
                    <a:pt x="52" y="149"/>
                    <a:pt x="53" y="149"/>
                    <a:pt x="53" y="149"/>
                  </a:cubicBezTo>
                  <a:close/>
                  <a:moveTo>
                    <a:pt x="61" y="146"/>
                  </a:moveTo>
                  <a:cubicBezTo>
                    <a:pt x="60" y="146"/>
                    <a:pt x="60" y="146"/>
                    <a:pt x="60" y="146"/>
                  </a:cubicBezTo>
                  <a:cubicBezTo>
                    <a:pt x="59" y="147"/>
                    <a:pt x="59" y="147"/>
                    <a:pt x="59" y="147"/>
                  </a:cubicBezTo>
                  <a:cubicBezTo>
                    <a:pt x="59" y="148"/>
                    <a:pt x="59" y="148"/>
                    <a:pt x="59" y="148"/>
                  </a:cubicBezTo>
                  <a:cubicBezTo>
                    <a:pt x="60" y="148"/>
                    <a:pt x="60" y="148"/>
                    <a:pt x="60" y="148"/>
                  </a:cubicBezTo>
                  <a:cubicBezTo>
                    <a:pt x="59" y="149"/>
                    <a:pt x="59" y="149"/>
                    <a:pt x="59" y="149"/>
                  </a:cubicBezTo>
                  <a:cubicBezTo>
                    <a:pt x="59" y="148"/>
                    <a:pt x="59" y="148"/>
                    <a:pt x="59" y="148"/>
                  </a:cubicBezTo>
                  <a:cubicBezTo>
                    <a:pt x="58" y="149"/>
                    <a:pt x="58" y="149"/>
                    <a:pt x="58" y="149"/>
                  </a:cubicBezTo>
                  <a:cubicBezTo>
                    <a:pt x="58" y="149"/>
                    <a:pt x="58" y="149"/>
                    <a:pt x="58" y="149"/>
                  </a:cubicBezTo>
                  <a:cubicBezTo>
                    <a:pt x="57" y="149"/>
                    <a:pt x="57" y="149"/>
                    <a:pt x="57" y="149"/>
                  </a:cubicBezTo>
                  <a:cubicBezTo>
                    <a:pt x="57" y="150"/>
                    <a:pt x="57" y="150"/>
                    <a:pt x="57" y="150"/>
                  </a:cubicBezTo>
                  <a:cubicBezTo>
                    <a:pt x="56" y="150"/>
                    <a:pt x="56" y="150"/>
                    <a:pt x="56" y="150"/>
                  </a:cubicBezTo>
                  <a:cubicBezTo>
                    <a:pt x="55" y="151"/>
                    <a:pt x="55" y="151"/>
                    <a:pt x="55" y="151"/>
                  </a:cubicBezTo>
                  <a:cubicBezTo>
                    <a:pt x="54" y="151"/>
                    <a:pt x="54" y="151"/>
                    <a:pt x="54" y="151"/>
                  </a:cubicBezTo>
                  <a:cubicBezTo>
                    <a:pt x="54" y="151"/>
                    <a:pt x="54" y="151"/>
                    <a:pt x="54" y="151"/>
                  </a:cubicBezTo>
                  <a:cubicBezTo>
                    <a:pt x="54" y="152"/>
                    <a:pt x="54" y="152"/>
                    <a:pt x="54" y="152"/>
                  </a:cubicBezTo>
                  <a:cubicBezTo>
                    <a:pt x="56" y="152"/>
                    <a:pt x="56" y="152"/>
                    <a:pt x="56" y="152"/>
                  </a:cubicBezTo>
                  <a:cubicBezTo>
                    <a:pt x="57" y="151"/>
                    <a:pt x="57" y="151"/>
                    <a:pt x="57" y="151"/>
                  </a:cubicBezTo>
                  <a:cubicBezTo>
                    <a:pt x="58" y="150"/>
                    <a:pt x="58" y="150"/>
                    <a:pt x="58" y="150"/>
                  </a:cubicBezTo>
                  <a:cubicBezTo>
                    <a:pt x="58" y="151"/>
                    <a:pt x="58" y="151"/>
                    <a:pt x="58" y="151"/>
                  </a:cubicBezTo>
                  <a:cubicBezTo>
                    <a:pt x="58" y="151"/>
                    <a:pt x="58" y="151"/>
                    <a:pt x="58" y="151"/>
                  </a:cubicBezTo>
                  <a:cubicBezTo>
                    <a:pt x="59" y="150"/>
                    <a:pt x="59" y="150"/>
                    <a:pt x="59" y="150"/>
                  </a:cubicBezTo>
                  <a:cubicBezTo>
                    <a:pt x="59" y="150"/>
                    <a:pt x="59" y="150"/>
                    <a:pt x="59" y="150"/>
                  </a:cubicBezTo>
                  <a:cubicBezTo>
                    <a:pt x="60" y="150"/>
                    <a:pt x="60" y="150"/>
                    <a:pt x="60" y="150"/>
                  </a:cubicBezTo>
                  <a:cubicBezTo>
                    <a:pt x="60" y="150"/>
                    <a:pt x="60" y="150"/>
                    <a:pt x="60" y="150"/>
                  </a:cubicBezTo>
                  <a:cubicBezTo>
                    <a:pt x="60" y="150"/>
                    <a:pt x="60" y="150"/>
                    <a:pt x="60" y="150"/>
                  </a:cubicBezTo>
                  <a:cubicBezTo>
                    <a:pt x="61" y="149"/>
                    <a:pt x="61" y="149"/>
                    <a:pt x="61" y="149"/>
                  </a:cubicBezTo>
                  <a:cubicBezTo>
                    <a:pt x="62" y="149"/>
                    <a:pt x="62" y="149"/>
                    <a:pt x="62" y="149"/>
                  </a:cubicBezTo>
                  <a:cubicBezTo>
                    <a:pt x="62" y="149"/>
                    <a:pt x="62" y="149"/>
                    <a:pt x="62" y="149"/>
                  </a:cubicBezTo>
                  <a:cubicBezTo>
                    <a:pt x="61" y="148"/>
                    <a:pt x="61" y="148"/>
                    <a:pt x="61" y="148"/>
                  </a:cubicBezTo>
                  <a:cubicBezTo>
                    <a:pt x="62" y="148"/>
                    <a:pt x="62" y="148"/>
                    <a:pt x="62" y="148"/>
                  </a:cubicBezTo>
                  <a:cubicBezTo>
                    <a:pt x="62" y="147"/>
                    <a:pt x="62" y="147"/>
                    <a:pt x="62" y="147"/>
                  </a:cubicBezTo>
                  <a:cubicBezTo>
                    <a:pt x="61" y="147"/>
                    <a:pt x="61" y="147"/>
                    <a:pt x="61" y="147"/>
                  </a:cubicBezTo>
                  <a:cubicBezTo>
                    <a:pt x="61" y="146"/>
                    <a:pt x="61" y="146"/>
                    <a:pt x="61" y="146"/>
                  </a:cubicBezTo>
                  <a:close/>
                  <a:moveTo>
                    <a:pt x="64" y="148"/>
                  </a:moveTo>
                  <a:cubicBezTo>
                    <a:pt x="63" y="147"/>
                    <a:pt x="63" y="147"/>
                    <a:pt x="63" y="147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4" y="148"/>
                    <a:pt x="64" y="148"/>
                    <a:pt x="64" y="148"/>
                  </a:cubicBezTo>
                  <a:close/>
                  <a:moveTo>
                    <a:pt x="68" y="147"/>
                  </a:moveTo>
                  <a:cubicBezTo>
                    <a:pt x="68" y="147"/>
                    <a:pt x="68" y="147"/>
                    <a:pt x="68" y="147"/>
                  </a:cubicBezTo>
                  <a:cubicBezTo>
                    <a:pt x="69" y="147"/>
                    <a:pt x="69" y="147"/>
                    <a:pt x="69" y="147"/>
                  </a:cubicBezTo>
                  <a:cubicBezTo>
                    <a:pt x="69" y="147"/>
                    <a:pt x="69" y="147"/>
                    <a:pt x="69" y="147"/>
                  </a:cubicBezTo>
                  <a:cubicBezTo>
                    <a:pt x="68" y="147"/>
                    <a:pt x="68" y="147"/>
                    <a:pt x="68" y="147"/>
                  </a:cubicBezTo>
                  <a:cubicBezTo>
                    <a:pt x="68" y="147"/>
                    <a:pt x="68" y="147"/>
                    <a:pt x="68" y="147"/>
                  </a:cubicBezTo>
                  <a:close/>
                  <a:moveTo>
                    <a:pt x="66" y="147"/>
                  </a:moveTo>
                  <a:cubicBezTo>
                    <a:pt x="67" y="147"/>
                    <a:pt x="67" y="147"/>
                    <a:pt x="67" y="147"/>
                  </a:cubicBezTo>
                  <a:cubicBezTo>
                    <a:pt x="67" y="147"/>
                    <a:pt x="67" y="147"/>
                    <a:pt x="67" y="147"/>
                  </a:cubicBezTo>
                  <a:cubicBezTo>
                    <a:pt x="66" y="147"/>
                    <a:pt x="66" y="147"/>
                    <a:pt x="66" y="147"/>
                  </a:cubicBezTo>
                  <a:close/>
                  <a:moveTo>
                    <a:pt x="66" y="146"/>
                  </a:moveTo>
                  <a:cubicBezTo>
                    <a:pt x="66" y="146"/>
                    <a:pt x="66" y="146"/>
                    <a:pt x="66" y="146"/>
                  </a:cubicBezTo>
                  <a:cubicBezTo>
                    <a:pt x="66" y="145"/>
                    <a:pt x="66" y="145"/>
                    <a:pt x="66" y="145"/>
                  </a:cubicBezTo>
                  <a:cubicBezTo>
                    <a:pt x="66" y="145"/>
                    <a:pt x="66" y="145"/>
                    <a:pt x="66" y="145"/>
                  </a:cubicBezTo>
                  <a:cubicBezTo>
                    <a:pt x="67" y="146"/>
                    <a:pt x="67" y="146"/>
                    <a:pt x="67" y="146"/>
                  </a:cubicBezTo>
                  <a:cubicBezTo>
                    <a:pt x="66" y="146"/>
                    <a:pt x="66" y="146"/>
                    <a:pt x="66" y="146"/>
                  </a:cubicBezTo>
                  <a:close/>
                  <a:moveTo>
                    <a:pt x="65" y="146"/>
                  </a:moveTo>
                  <a:cubicBezTo>
                    <a:pt x="64" y="146"/>
                    <a:pt x="64" y="146"/>
                    <a:pt x="64" y="146"/>
                  </a:cubicBezTo>
                  <a:cubicBezTo>
                    <a:pt x="64" y="146"/>
                    <a:pt x="64" y="146"/>
                    <a:pt x="64" y="146"/>
                  </a:cubicBezTo>
                  <a:cubicBezTo>
                    <a:pt x="64" y="147"/>
                    <a:pt x="64" y="147"/>
                    <a:pt x="64" y="147"/>
                  </a:cubicBezTo>
                  <a:cubicBezTo>
                    <a:pt x="65" y="147"/>
                    <a:pt x="65" y="147"/>
                    <a:pt x="65" y="147"/>
                  </a:cubicBezTo>
                  <a:cubicBezTo>
                    <a:pt x="65" y="146"/>
                    <a:pt x="65" y="146"/>
                    <a:pt x="65" y="146"/>
                  </a:cubicBezTo>
                  <a:cubicBezTo>
                    <a:pt x="65" y="146"/>
                    <a:pt x="65" y="146"/>
                    <a:pt x="65" y="146"/>
                  </a:cubicBezTo>
                  <a:cubicBezTo>
                    <a:pt x="65" y="146"/>
                    <a:pt x="65" y="146"/>
                    <a:pt x="65" y="146"/>
                  </a:cubicBezTo>
                  <a:close/>
                  <a:moveTo>
                    <a:pt x="105" y="113"/>
                  </a:moveTo>
                  <a:cubicBezTo>
                    <a:pt x="105" y="113"/>
                    <a:pt x="105" y="113"/>
                    <a:pt x="105" y="113"/>
                  </a:cubicBezTo>
                  <a:cubicBezTo>
                    <a:pt x="106" y="112"/>
                    <a:pt x="106" y="112"/>
                    <a:pt x="106" y="112"/>
                  </a:cubicBezTo>
                  <a:cubicBezTo>
                    <a:pt x="106" y="113"/>
                    <a:pt x="106" y="113"/>
                    <a:pt x="106" y="113"/>
                  </a:cubicBezTo>
                  <a:cubicBezTo>
                    <a:pt x="105" y="113"/>
                    <a:pt x="105" y="113"/>
                    <a:pt x="105" y="113"/>
                  </a:cubicBezTo>
                  <a:close/>
                  <a:moveTo>
                    <a:pt x="104" y="113"/>
                  </a:moveTo>
                  <a:cubicBezTo>
                    <a:pt x="103" y="113"/>
                    <a:pt x="103" y="113"/>
                    <a:pt x="103" y="113"/>
                  </a:cubicBezTo>
                  <a:cubicBezTo>
                    <a:pt x="103" y="112"/>
                    <a:pt x="103" y="112"/>
                    <a:pt x="103" y="112"/>
                  </a:cubicBezTo>
                  <a:cubicBezTo>
                    <a:pt x="104" y="112"/>
                    <a:pt x="104" y="112"/>
                    <a:pt x="104" y="112"/>
                  </a:cubicBezTo>
                  <a:cubicBezTo>
                    <a:pt x="105" y="111"/>
                    <a:pt x="105" y="111"/>
                    <a:pt x="105" y="111"/>
                  </a:cubicBezTo>
                  <a:cubicBezTo>
                    <a:pt x="105" y="112"/>
                    <a:pt x="105" y="112"/>
                    <a:pt x="105" y="112"/>
                  </a:cubicBezTo>
                  <a:cubicBezTo>
                    <a:pt x="104" y="113"/>
                    <a:pt x="104" y="113"/>
                    <a:pt x="104" y="113"/>
                  </a:cubicBezTo>
                  <a:cubicBezTo>
                    <a:pt x="104" y="113"/>
                    <a:pt x="104" y="113"/>
                    <a:pt x="104" y="113"/>
                  </a:cubicBezTo>
                  <a:close/>
                  <a:moveTo>
                    <a:pt x="70" y="144"/>
                  </a:moveTo>
                  <a:cubicBezTo>
                    <a:pt x="70" y="143"/>
                    <a:pt x="70" y="143"/>
                    <a:pt x="70" y="143"/>
                  </a:cubicBezTo>
                  <a:cubicBezTo>
                    <a:pt x="70" y="143"/>
                    <a:pt x="70" y="143"/>
                    <a:pt x="70" y="143"/>
                  </a:cubicBezTo>
                  <a:cubicBezTo>
                    <a:pt x="71" y="143"/>
                    <a:pt x="71" y="143"/>
                    <a:pt x="71" y="143"/>
                  </a:cubicBezTo>
                  <a:cubicBezTo>
                    <a:pt x="72" y="142"/>
                    <a:pt x="72" y="142"/>
                    <a:pt x="72" y="142"/>
                  </a:cubicBezTo>
                  <a:cubicBezTo>
                    <a:pt x="72" y="142"/>
                    <a:pt x="72" y="142"/>
                    <a:pt x="72" y="142"/>
                  </a:cubicBezTo>
                  <a:cubicBezTo>
                    <a:pt x="73" y="141"/>
                    <a:pt x="73" y="141"/>
                    <a:pt x="73" y="141"/>
                  </a:cubicBezTo>
                  <a:cubicBezTo>
                    <a:pt x="73" y="141"/>
                    <a:pt x="73" y="141"/>
                    <a:pt x="73" y="141"/>
                  </a:cubicBezTo>
                  <a:cubicBezTo>
                    <a:pt x="74" y="141"/>
                    <a:pt x="74" y="141"/>
                    <a:pt x="74" y="141"/>
                  </a:cubicBezTo>
                  <a:cubicBezTo>
                    <a:pt x="74" y="141"/>
                    <a:pt x="74" y="141"/>
                    <a:pt x="74" y="141"/>
                  </a:cubicBezTo>
                  <a:cubicBezTo>
                    <a:pt x="75" y="141"/>
                    <a:pt x="75" y="141"/>
                    <a:pt x="75" y="141"/>
                  </a:cubicBezTo>
                  <a:cubicBezTo>
                    <a:pt x="76" y="141"/>
                    <a:pt x="76" y="141"/>
                    <a:pt x="76" y="141"/>
                  </a:cubicBezTo>
                  <a:cubicBezTo>
                    <a:pt x="76" y="141"/>
                    <a:pt x="76" y="141"/>
                    <a:pt x="76" y="141"/>
                  </a:cubicBezTo>
                  <a:cubicBezTo>
                    <a:pt x="77" y="141"/>
                    <a:pt x="77" y="141"/>
                    <a:pt x="77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7" y="142"/>
                    <a:pt x="77" y="142"/>
                    <a:pt x="77" y="142"/>
                  </a:cubicBezTo>
                  <a:cubicBezTo>
                    <a:pt x="78" y="143"/>
                    <a:pt x="78" y="143"/>
                    <a:pt x="78" y="143"/>
                  </a:cubicBezTo>
                  <a:cubicBezTo>
                    <a:pt x="78" y="143"/>
                    <a:pt x="78" y="143"/>
                    <a:pt x="78" y="143"/>
                  </a:cubicBezTo>
                  <a:cubicBezTo>
                    <a:pt x="77" y="143"/>
                    <a:pt x="77" y="143"/>
                    <a:pt x="77" y="143"/>
                  </a:cubicBezTo>
                  <a:cubicBezTo>
                    <a:pt x="77" y="144"/>
                    <a:pt x="77" y="144"/>
                    <a:pt x="77" y="144"/>
                  </a:cubicBezTo>
                  <a:cubicBezTo>
                    <a:pt x="75" y="144"/>
                    <a:pt x="75" y="144"/>
                    <a:pt x="75" y="144"/>
                  </a:cubicBezTo>
                  <a:cubicBezTo>
                    <a:pt x="74" y="144"/>
                    <a:pt x="74" y="144"/>
                    <a:pt x="74" y="144"/>
                  </a:cubicBezTo>
                  <a:cubicBezTo>
                    <a:pt x="73" y="144"/>
                    <a:pt x="73" y="144"/>
                    <a:pt x="73" y="144"/>
                  </a:cubicBezTo>
                  <a:cubicBezTo>
                    <a:pt x="72" y="145"/>
                    <a:pt x="72" y="145"/>
                    <a:pt x="72" y="145"/>
                  </a:cubicBezTo>
                  <a:cubicBezTo>
                    <a:pt x="71" y="145"/>
                    <a:pt x="71" y="145"/>
                    <a:pt x="71" y="145"/>
                  </a:cubicBezTo>
                  <a:cubicBezTo>
                    <a:pt x="71" y="145"/>
                    <a:pt x="71" y="145"/>
                    <a:pt x="71" y="145"/>
                  </a:cubicBezTo>
                  <a:cubicBezTo>
                    <a:pt x="70" y="144"/>
                    <a:pt x="70" y="144"/>
                    <a:pt x="70" y="1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61" name="Rectangle 163"/>
            <p:cNvSpPr>
              <a:spLocks noChangeArrowheads="1"/>
            </p:cNvSpPr>
            <p:nvPr/>
          </p:nvSpPr>
          <p:spPr bwMode="auto">
            <a:xfrm>
              <a:off x="2602388" y="2795127"/>
              <a:ext cx="3860" cy="3860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62" name="Freeform 164"/>
            <p:cNvSpPr/>
            <p:nvPr/>
          </p:nvSpPr>
          <p:spPr bwMode="auto">
            <a:xfrm>
              <a:off x="2664145" y="2813139"/>
              <a:ext cx="47606" cy="19300"/>
            </a:xfrm>
            <a:custGeom>
              <a:avLst/>
              <a:gdLst>
                <a:gd name="T0" fmla="*/ 3 w 37"/>
                <a:gd name="T1" fmla="*/ 0 h 15"/>
                <a:gd name="T2" fmla="*/ 7 w 37"/>
                <a:gd name="T3" fmla="*/ 0 h 15"/>
                <a:gd name="T4" fmla="*/ 14 w 37"/>
                <a:gd name="T5" fmla="*/ 0 h 15"/>
                <a:gd name="T6" fmla="*/ 26 w 37"/>
                <a:gd name="T7" fmla="*/ 0 h 15"/>
                <a:gd name="T8" fmla="*/ 29 w 37"/>
                <a:gd name="T9" fmla="*/ 4 h 15"/>
                <a:gd name="T10" fmla="*/ 33 w 37"/>
                <a:gd name="T11" fmla="*/ 8 h 15"/>
                <a:gd name="T12" fmla="*/ 37 w 37"/>
                <a:gd name="T13" fmla="*/ 8 h 15"/>
                <a:gd name="T14" fmla="*/ 37 w 37"/>
                <a:gd name="T15" fmla="*/ 12 h 15"/>
                <a:gd name="T16" fmla="*/ 29 w 37"/>
                <a:gd name="T17" fmla="*/ 12 h 15"/>
                <a:gd name="T18" fmla="*/ 29 w 37"/>
                <a:gd name="T19" fmla="*/ 8 h 15"/>
                <a:gd name="T20" fmla="*/ 26 w 37"/>
                <a:gd name="T21" fmla="*/ 12 h 15"/>
                <a:gd name="T22" fmla="*/ 26 w 37"/>
                <a:gd name="T23" fmla="*/ 12 h 15"/>
                <a:gd name="T24" fmla="*/ 26 w 37"/>
                <a:gd name="T25" fmla="*/ 12 h 15"/>
                <a:gd name="T26" fmla="*/ 22 w 37"/>
                <a:gd name="T27" fmla="*/ 12 h 15"/>
                <a:gd name="T28" fmla="*/ 22 w 37"/>
                <a:gd name="T29" fmla="*/ 15 h 15"/>
                <a:gd name="T30" fmla="*/ 18 w 37"/>
                <a:gd name="T31" fmla="*/ 15 h 15"/>
                <a:gd name="T32" fmla="*/ 14 w 37"/>
                <a:gd name="T33" fmla="*/ 12 h 15"/>
                <a:gd name="T34" fmla="*/ 11 w 37"/>
                <a:gd name="T35" fmla="*/ 12 h 15"/>
                <a:gd name="T36" fmla="*/ 7 w 37"/>
                <a:gd name="T37" fmla="*/ 12 h 15"/>
                <a:gd name="T38" fmla="*/ 7 w 37"/>
                <a:gd name="T39" fmla="*/ 8 h 15"/>
                <a:gd name="T40" fmla="*/ 3 w 37"/>
                <a:gd name="T41" fmla="*/ 4 h 15"/>
                <a:gd name="T42" fmla="*/ 3 w 37"/>
                <a:gd name="T43" fmla="*/ 8 h 15"/>
                <a:gd name="T44" fmla="*/ 0 w 37"/>
                <a:gd name="T45" fmla="*/ 4 h 15"/>
                <a:gd name="T46" fmla="*/ 0 w 37"/>
                <a:gd name="T47" fmla="*/ 0 h 15"/>
                <a:gd name="T48" fmla="*/ 3 w 37"/>
                <a:gd name="T4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15">
                  <a:moveTo>
                    <a:pt x="3" y="0"/>
                  </a:moveTo>
                  <a:lnTo>
                    <a:pt x="7" y="0"/>
                  </a:lnTo>
                  <a:lnTo>
                    <a:pt x="14" y="0"/>
                  </a:lnTo>
                  <a:lnTo>
                    <a:pt x="26" y="0"/>
                  </a:lnTo>
                  <a:lnTo>
                    <a:pt x="29" y="4"/>
                  </a:lnTo>
                  <a:lnTo>
                    <a:pt x="33" y="8"/>
                  </a:lnTo>
                  <a:lnTo>
                    <a:pt x="37" y="8"/>
                  </a:lnTo>
                  <a:lnTo>
                    <a:pt x="37" y="12"/>
                  </a:lnTo>
                  <a:lnTo>
                    <a:pt x="29" y="12"/>
                  </a:lnTo>
                  <a:lnTo>
                    <a:pt x="29" y="8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2" y="12"/>
                  </a:lnTo>
                  <a:lnTo>
                    <a:pt x="22" y="15"/>
                  </a:lnTo>
                  <a:lnTo>
                    <a:pt x="18" y="15"/>
                  </a:lnTo>
                  <a:lnTo>
                    <a:pt x="14" y="12"/>
                  </a:lnTo>
                  <a:lnTo>
                    <a:pt x="11" y="12"/>
                  </a:lnTo>
                  <a:lnTo>
                    <a:pt x="7" y="12"/>
                  </a:lnTo>
                  <a:lnTo>
                    <a:pt x="7" y="8"/>
                  </a:lnTo>
                  <a:lnTo>
                    <a:pt x="3" y="4"/>
                  </a:lnTo>
                  <a:lnTo>
                    <a:pt x="3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63" name="Freeform 165"/>
            <p:cNvSpPr>
              <a:spLocks noEditPoints="1"/>
            </p:cNvSpPr>
            <p:nvPr/>
          </p:nvSpPr>
          <p:spPr bwMode="auto">
            <a:xfrm>
              <a:off x="2745202" y="2779687"/>
              <a:ext cx="61758" cy="43745"/>
            </a:xfrm>
            <a:custGeom>
              <a:avLst/>
              <a:gdLst>
                <a:gd name="T0" fmla="*/ 11 w 13"/>
                <a:gd name="T1" fmla="*/ 8 h 9"/>
                <a:gd name="T2" fmla="*/ 12 w 13"/>
                <a:gd name="T3" fmla="*/ 7 h 9"/>
                <a:gd name="T4" fmla="*/ 12 w 13"/>
                <a:gd name="T5" fmla="*/ 5 h 9"/>
                <a:gd name="T6" fmla="*/ 13 w 13"/>
                <a:gd name="T7" fmla="*/ 5 h 9"/>
                <a:gd name="T8" fmla="*/ 12 w 13"/>
                <a:gd name="T9" fmla="*/ 3 h 9"/>
                <a:gd name="T10" fmla="*/ 13 w 13"/>
                <a:gd name="T11" fmla="*/ 2 h 9"/>
                <a:gd name="T12" fmla="*/ 12 w 13"/>
                <a:gd name="T13" fmla="*/ 2 h 9"/>
                <a:gd name="T14" fmla="*/ 10 w 13"/>
                <a:gd name="T15" fmla="*/ 1 h 9"/>
                <a:gd name="T16" fmla="*/ 8 w 13"/>
                <a:gd name="T17" fmla="*/ 1 h 9"/>
                <a:gd name="T18" fmla="*/ 6 w 13"/>
                <a:gd name="T19" fmla="*/ 1 h 9"/>
                <a:gd name="T20" fmla="*/ 6 w 13"/>
                <a:gd name="T21" fmla="*/ 2 h 9"/>
                <a:gd name="T22" fmla="*/ 8 w 13"/>
                <a:gd name="T23" fmla="*/ 3 h 9"/>
                <a:gd name="T24" fmla="*/ 8 w 13"/>
                <a:gd name="T25" fmla="*/ 5 h 9"/>
                <a:gd name="T26" fmla="*/ 10 w 13"/>
                <a:gd name="T27" fmla="*/ 6 h 9"/>
                <a:gd name="T28" fmla="*/ 10 w 13"/>
                <a:gd name="T29" fmla="*/ 7 h 9"/>
                <a:gd name="T30" fmla="*/ 8 w 13"/>
                <a:gd name="T31" fmla="*/ 7 h 9"/>
                <a:gd name="T32" fmla="*/ 6 w 13"/>
                <a:gd name="T33" fmla="*/ 7 h 9"/>
                <a:gd name="T34" fmla="*/ 4 w 13"/>
                <a:gd name="T35" fmla="*/ 7 h 9"/>
                <a:gd name="T36" fmla="*/ 4 w 13"/>
                <a:gd name="T37" fmla="*/ 6 h 9"/>
                <a:gd name="T38" fmla="*/ 2 w 13"/>
                <a:gd name="T39" fmla="*/ 6 h 9"/>
                <a:gd name="T40" fmla="*/ 0 w 13"/>
                <a:gd name="T41" fmla="*/ 7 h 9"/>
                <a:gd name="T42" fmla="*/ 2 w 13"/>
                <a:gd name="T43" fmla="*/ 8 h 9"/>
                <a:gd name="T44" fmla="*/ 3 w 13"/>
                <a:gd name="T45" fmla="*/ 9 h 9"/>
                <a:gd name="T46" fmla="*/ 4 w 13"/>
                <a:gd name="T47" fmla="*/ 8 h 9"/>
                <a:gd name="T48" fmla="*/ 7 w 13"/>
                <a:gd name="T49" fmla="*/ 8 h 9"/>
                <a:gd name="T50" fmla="*/ 10 w 13"/>
                <a:gd name="T51" fmla="*/ 8 h 9"/>
                <a:gd name="T52" fmla="*/ 11 w 13"/>
                <a:gd name="T53" fmla="*/ 9 h 9"/>
                <a:gd name="T54" fmla="*/ 8 w 13"/>
                <a:gd name="T55" fmla="*/ 0 h 9"/>
                <a:gd name="T56" fmla="*/ 8 w 13"/>
                <a:gd name="T57" fmla="*/ 1 h 9"/>
                <a:gd name="T58" fmla="*/ 6 w 13"/>
                <a:gd name="T59" fmla="*/ 5 h 9"/>
                <a:gd name="T60" fmla="*/ 8 w 13"/>
                <a:gd name="T61" fmla="*/ 5 h 9"/>
                <a:gd name="T62" fmla="*/ 7 w 13"/>
                <a:gd name="T63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" h="9">
                  <a:moveTo>
                    <a:pt x="11" y="9"/>
                  </a:moveTo>
                  <a:cubicBezTo>
                    <a:pt x="11" y="8"/>
                    <a:pt x="11" y="8"/>
                    <a:pt x="11" y="8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6" y="2"/>
                    <a:pt x="6" y="2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9"/>
                    <a:pt x="11" y="9"/>
                    <a:pt x="11" y="9"/>
                  </a:cubicBezTo>
                  <a:close/>
                  <a:moveTo>
                    <a:pt x="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lose/>
                  <a:moveTo>
                    <a:pt x="6" y="5"/>
                  </a:moveTo>
                  <a:cubicBezTo>
                    <a:pt x="7" y="5"/>
                    <a:pt x="7" y="5"/>
                    <a:pt x="7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7" y="6"/>
                    <a:pt x="7" y="6"/>
                    <a:pt x="7" y="6"/>
                  </a:cubicBezTo>
                  <a:lnTo>
                    <a:pt x="6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64" name="Freeform 166"/>
            <p:cNvSpPr>
              <a:spLocks noEditPoints="1"/>
            </p:cNvSpPr>
            <p:nvPr/>
          </p:nvSpPr>
          <p:spPr bwMode="auto">
            <a:xfrm>
              <a:off x="2530337" y="2714068"/>
              <a:ext cx="223874" cy="75912"/>
            </a:xfrm>
            <a:custGeom>
              <a:avLst/>
              <a:gdLst>
                <a:gd name="T0" fmla="*/ 37 w 174"/>
                <a:gd name="T1" fmla="*/ 22 h 59"/>
                <a:gd name="T2" fmla="*/ 33 w 174"/>
                <a:gd name="T3" fmla="*/ 29 h 59"/>
                <a:gd name="T4" fmla="*/ 33 w 174"/>
                <a:gd name="T5" fmla="*/ 29 h 59"/>
                <a:gd name="T6" fmla="*/ 33 w 174"/>
                <a:gd name="T7" fmla="*/ 26 h 59"/>
                <a:gd name="T8" fmla="*/ 11 w 174"/>
                <a:gd name="T9" fmla="*/ 18 h 59"/>
                <a:gd name="T10" fmla="*/ 7 w 174"/>
                <a:gd name="T11" fmla="*/ 18 h 59"/>
                <a:gd name="T12" fmla="*/ 0 w 174"/>
                <a:gd name="T13" fmla="*/ 22 h 59"/>
                <a:gd name="T14" fmla="*/ 7 w 174"/>
                <a:gd name="T15" fmla="*/ 22 h 59"/>
                <a:gd name="T16" fmla="*/ 15 w 174"/>
                <a:gd name="T17" fmla="*/ 22 h 59"/>
                <a:gd name="T18" fmla="*/ 22 w 174"/>
                <a:gd name="T19" fmla="*/ 18 h 59"/>
                <a:gd name="T20" fmla="*/ 33 w 174"/>
                <a:gd name="T21" fmla="*/ 11 h 59"/>
                <a:gd name="T22" fmla="*/ 44 w 174"/>
                <a:gd name="T23" fmla="*/ 11 h 59"/>
                <a:gd name="T24" fmla="*/ 56 w 174"/>
                <a:gd name="T25" fmla="*/ 14 h 59"/>
                <a:gd name="T26" fmla="*/ 48 w 174"/>
                <a:gd name="T27" fmla="*/ 14 h 59"/>
                <a:gd name="T28" fmla="*/ 63 w 174"/>
                <a:gd name="T29" fmla="*/ 18 h 59"/>
                <a:gd name="T30" fmla="*/ 70 w 174"/>
                <a:gd name="T31" fmla="*/ 22 h 59"/>
                <a:gd name="T32" fmla="*/ 78 w 174"/>
                <a:gd name="T33" fmla="*/ 22 h 59"/>
                <a:gd name="T34" fmla="*/ 89 w 174"/>
                <a:gd name="T35" fmla="*/ 26 h 59"/>
                <a:gd name="T36" fmla="*/ 96 w 174"/>
                <a:gd name="T37" fmla="*/ 26 h 59"/>
                <a:gd name="T38" fmla="*/ 104 w 174"/>
                <a:gd name="T39" fmla="*/ 26 h 59"/>
                <a:gd name="T40" fmla="*/ 115 w 174"/>
                <a:gd name="T41" fmla="*/ 40 h 59"/>
                <a:gd name="T42" fmla="*/ 126 w 174"/>
                <a:gd name="T43" fmla="*/ 44 h 59"/>
                <a:gd name="T44" fmla="*/ 130 w 174"/>
                <a:gd name="T45" fmla="*/ 48 h 59"/>
                <a:gd name="T46" fmla="*/ 118 w 174"/>
                <a:gd name="T47" fmla="*/ 55 h 59"/>
                <a:gd name="T48" fmla="*/ 130 w 174"/>
                <a:gd name="T49" fmla="*/ 55 h 59"/>
                <a:gd name="T50" fmla="*/ 148 w 174"/>
                <a:gd name="T51" fmla="*/ 59 h 59"/>
                <a:gd name="T52" fmla="*/ 159 w 174"/>
                <a:gd name="T53" fmla="*/ 55 h 59"/>
                <a:gd name="T54" fmla="*/ 174 w 174"/>
                <a:gd name="T55" fmla="*/ 51 h 59"/>
                <a:gd name="T56" fmla="*/ 170 w 174"/>
                <a:gd name="T57" fmla="*/ 48 h 59"/>
                <a:gd name="T58" fmla="*/ 152 w 174"/>
                <a:gd name="T59" fmla="*/ 40 h 59"/>
                <a:gd name="T60" fmla="*/ 152 w 174"/>
                <a:gd name="T61" fmla="*/ 37 h 59"/>
                <a:gd name="T62" fmla="*/ 144 w 174"/>
                <a:gd name="T63" fmla="*/ 37 h 59"/>
                <a:gd name="T64" fmla="*/ 137 w 174"/>
                <a:gd name="T65" fmla="*/ 29 h 59"/>
                <a:gd name="T66" fmla="*/ 126 w 174"/>
                <a:gd name="T67" fmla="*/ 29 h 59"/>
                <a:gd name="T68" fmla="*/ 126 w 174"/>
                <a:gd name="T69" fmla="*/ 29 h 59"/>
                <a:gd name="T70" fmla="*/ 111 w 174"/>
                <a:gd name="T71" fmla="*/ 22 h 59"/>
                <a:gd name="T72" fmla="*/ 96 w 174"/>
                <a:gd name="T73" fmla="*/ 14 h 59"/>
                <a:gd name="T74" fmla="*/ 89 w 174"/>
                <a:gd name="T75" fmla="*/ 7 h 59"/>
                <a:gd name="T76" fmla="*/ 70 w 174"/>
                <a:gd name="T77" fmla="*/ 3 h 59"/>
                <a:gd name="T78" fmla="*/ 59 w 174"/>
                <a:gd name="T79" fmla="*/ 3 h 59"/>
                <a:gd name="T80" fmla="*/ 41 w 174"/>
                <a:gd name="T81" fmla="*/ 3 h 59"/>
                <a:gd name="T82" fmla="*/ 22 w 174"/>
                <a:gd name="T83" fmla="*/ 7 h 59"/>
                <a:gd name="T84" fmla="*/ 11 w 174"/>
                <a:gd name="T85" fmla="*/ 1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4" h="59">
                  <a:moveTo>
                    <a:pt x="33" y="26"/>
                  </a:moveTo>
                  <a:lnTo>
                    <a:pt x="33" y="22"/>
                  </a:lnTo>
                  <a:lnTo>
                    <a:pt x="37" y="22"/>
                  </a:lnTo>
                  <a:lnTo>
                    <a:pt x="41" y="26"/>
                  </a:lnTo>
                  <a:lnTo>
                    <a:pt x="41" y="29"/>
                  </a:lnTo>
                  <a:lnTo>
                    <a:pt x="33" y="29"/>
                  </a:lnTo>
                  <a:lnTo>
                    <a:pt x="30" y="29"/>
                  </a:lnTo>
                  <a:lnTo>
                    <a:pt x="30" y="26"/>
                  </a:lnTo>
                  <a:lnTo>
                    <a:pt x="33" y="29"/>
                  </a:lnTo>
                  <a:lnTo>
                    <a:pt x="33" y="29"/>
                  </a:lnTo>
                  <a:lnTo>
                    <a:pt x="37" y="26"/>
                  </a:lnTo>
                  <a:lnTo>
                    <a:pt x="33" y="26"/>
                  </a:lnTo>
                  <a:lnTo>
                    <a:pt x="33" y="26"/>
                  </a:lnTo>
                  <a:lnTo>
                    <a:pt x="33" y="26"/>
                  </a:lnTo>
                  <a:close/>
                  <a:moveTo>
                    <a:pt x="11" y="18"/>
                  </a:moveTo>
                  <a:lnTo>
                    <a:pt x="11" y="18"/>
                  </a:lnTo>
                  <a:lnTo>
                    <a:pt x="11" y="22"/>
                  </a:lnTo>
                  <a:lnTo>
                    <a:pt x="7" y="18"/>
                  </a:lnTo>
                  <a:lnTo>
                    <a:pt x="4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4" y="26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7" y="26"/>
                  </a:lnTo>
                  <a:lnTo>
                    <a:pt x="11" y="22"/>
                  </a:lnTo>
                  <a:lnTo>
                    <a:pt x="15" y="22"/>
                  </a:lnTo>
                  <a:lnTo>
                    <a:pt x="19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18"/>
                  </a:lnTo>
                  <a:lnTo>
                    <a:pt x="30" y="18"/>
                  </a:lnTo>
                  <a:lnTo>
                    <a:pt x="33" y="11"/>
                  </a:lnTo>
                  <a:lnTo>
                    <a:pt x="37" y="11"/>
                  </a:lnTo>
                  <a:lnTo>
                    <a:pt x="37" y="11"/>
                  </a:lnTo>
                  <a:lnTo>
                    <a:pt x="44" y="11"/>
                  </a:lnTo>
                  <a:lnTo>
                    <a:pt x="48" y="11"/>
                  </a:lnTo>
                  <a:lnTo>
                    <a:pt x="52" y="11"/>
                  </a:lnTo>
                  <a:lnTo>
                    <a:pt x="56" y="14"/>
                  </a:lnTo>
                  <a:lnTo>
                    <a:pt x="52" y="14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8" y="18"/>
                  </a:lnTo>
                  <a:lnTo>
                    <a:pt x="59" y="18"/>
                  </a:lnTo>
                  <a:lnTo>
                    <a:pt x="63" y="18"/>
                  </a:lnTo>
                  <a:lnTo>
                    <a:pt x="63" y="18"/>
                  </a:lnTo>
                  <a:lnTo>
                    <a:pt x="67" y="18"/>
                  </a:lnTo>
                  <a:lnTo>
                    <a:pt x="70" y="22"/>
                  </a:lnTo>
                  <a:lnTo>
                    <a:pt x="74" y="22"/>
                  </a:lnTo>
                  <a:lnTo>
                    <a:pt x="74" y="18"/>
                  </a:lnTo>
                  <a:lnTo>
                    <a:pt x="78" y="22"/>
                  </a:lnTo>
                  <a:lnTo>
                    <a:pt x="78" y="22"/>
                  </a:lnTo>
                  <a:lnTo>
                    <a:pt x="81" y="26"/>
                  </a:lnTo>
                  <a:lnTo>
                    <a:pt x="89" y="26"/>
                  </a:lnTo>
                  <a:lnTo>
                    <a:pt x="89" y="26"/>
                  </a:lnTo>
                  <a:lnTo>
                    <a:pt x="93" y="26"/>
                  </a:lnTo>
                  <a:lnTo>
                    <a:pt x="96" y="26"/>
                  </a:lnTo>
                  <a:lnTo>
                    <a:pt x="96" y="29"/>
                  </a:lnTo>
                  <a:lnTo>
                    <a:pt x="104" y="26"/>
                  </a:lnTo>
                  <a:lnTo>
                    <a:pt x="104" y="26"/>
                  </a:lnTo>
                  <a:lnTo>
                    <a:pt x="107" y="37"/>
                  </a:lnTo>
                  <a:lnTo>
                    <a:pt x="111" y="40"/>
                  </a:lnTo>
                  <a:lnTo>
                    <a:pt x="115" y="40"/>
                  </a:lnTo>
                  <a:lnTo>
                    <a:pt x="115" y="40"/>
                  </a:lnTo>
                  <a:lnTo>
                    <a:pt x="118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30" y="44"/>
                  </a:lnTo>
                  <a:lnTo>
                    <a:pt x="130" y="48"/>
                  </a:lnTo>
                  <a:lnTo>
                    <a:pt x="126" y="48"/>
                  </a:lnTo>
                  <a:lnTo>
                    <a:pt x="118" y="55"/>
                  </a:lnTo>
                  <a:lnTo>
                    <a:pt x="118" y="55"/>
                  </a:lnTo>
                  <a:lnTo>
                    <a:pt x="126" y="55"/>
                  </a:lnTo>
                  <a:lnTo>
                    <a:pt x="130" y="55"/>
                  </a:lnTo>
                  <a:lnTo>
                    <a:pt x="130" y="55"/>
                  </a:lnTo>
                  <a:lnTo>
                    <a:pt x="141" y="55"/>
                  </a:lnTo>
                  <a:lnTo>
                    <a:pt x="144" y="55"/>
                  </a:lnTo>
                  <a:lnTo>
                    <a:pt x="148" y="59"/>
                  </a:lnTo>
                  <a:lnTo>
                    <a:pt x="159" y="55"/>
                  </a:lnTo>
                  <a:lnTo>
                    <a:pt x="159" y="55"/>
                  </a:lnTo>
                  <a:lnTo>
                    <a:pt x="159" y="55"/>
                  </a:lnTo>
                  <a:lnTo>
                    <a:pt x="163" y="51"/>
                  </a:lnTo>
                  <a:lnTo>
                    <a:pt x="170" y="51"/>
                  </a:lnTo>
                  <a:lnTo>
                    <a:pt x="174" y="51"/>
                  </a:lnTo>
                  <a:lnTo>
                    <a:pt x="174" y="48"/>
                  </a:lnTo>
                  <a:lnTo>
                    <a:pt x="174" y="48"/>
                  </a:lnTo>
                  <a:lnTo>
                    <a:pt x="170" y="48"/>
                  </a:lnTo>
                  <a:lnTo>
                    <a:pt x="167" y="44"/>
                  </a:lnTo>
                  <a:lnTo>
                    <a:pt x="159" y="40"/>
                  </a:lnTo>
                  <a:lnTo>
                    <a:pt x="152" y="40"/>
                  </a:lnTo>
                  <a:lnTo>
                    <a:pt x="152" y="40"/>
                  </a:lnTo>
                  <a:lnTo>
                    <a:pt x="152" y="40"/>
                  </a:lnTo>
                  <a:lnTo>
                    <a:pt x="152" y="37"/>
                  </a:lnTo>
                  <a:lnTo>
                    <a:pt x="152" y="33"/>
                  </a:lnTo>
                  <a:lnTo>
                    <a:pt x="148" y="37"/>
                  </a:lnTo>
                  <a:lnTo>
                    <a:pt x="144" y="37"/>
                  </a:lnTo>
                  <a:lnTo>
                    <a:pt x="141" y="29"/>
                  </a:lnTo>
                  <a:lnTo>
                    <a:pt x="137" y="33"/>
                  </a:lnTo>
                  <a:lnTo>
                    <a:pt x="137" y="29"/>
                  </a:lnTo>
                  <a:lnTo>
                    <a:pt x="130" y="26"/>
                  </a:lnTo>
                  <a:lnTo>
                    <a:pt x="130" y="29"/>
                  </a:lnTo>
                  <a:lnTo>
                    <a:pt x="126" y="29"/>
                  </a:lnTo>
                  <a:lnTo>
                    <a:pt x="126" y="26"/>
                  </a:lnTo>
                  <a:lnTo>
                    <a:pt x="126" y="26"/>
                  </a:lnTo>
                  <a:lnTo>
                    <a:pt x="126" y="29"/>
                  </a:lnTo>
                  <a:lnTo>
                    <a:pt x="122" y="26"/>
                  </a:lnTo>
                  <a:lnTo>
                    <a:pt x="115" y="26"/>
                  </a:lnTo>
                  <a:lnTo>
                    <a:pt x="111" y="22"/>
                  </a:lnTo>
                  <a:lnTo>
                    <a:pt x="107" y="18"/>
                  </a:lnTo>
                  <a:lnTo>
                    <a:pt x="104" y="14"/>
                  </a:lnTo>
                  <a:lnTo>
                    <a:pt x="96" y="14"/>
                  </a:lnTo>
                  <a:lnTo>
                    <a:pt x="93" y="14"/>
                  </a:lnTo>
                  <a:lnTo>
                    <a:pt x="93" y="11"/>
                  </a:lnTo>
                  <a:lnTo>
                    <a:pt x="89" y="7"/>
                  </a:lnTo>
                  <a:lnTo>
                    <a:pt x="85" y="7"/>
                  </a:lnTo>
                  <a:lnTo>
                    <a:pt x="81" y="7"/>
                  </a:lnTo>
                  <a:lnTo>
                    <a:pt x="70" y="3"/>
                  </a:lnTo>
                  <a:lnTo>
                    <a:pt x="67" y="7"/>
                  </a:lnTo>
                  <a:lnTo>
                    <a:pt x="63" y="3"/>
                  </a:lnTo>
                  <a:lnTo>
                    <a:pt x="59" y="3"/>
                  </a:lnTo>
                  <a:lnTo>
                    <a:pt x="52" y="0"/>
                  </a:lnTo>
                  <a:lnTo>
                    <a:pt x="44" y="0"/>
                  </a:lnTo>
                  <a:lnTo>
                    <a:pt x="41" y="3"/>
                  </a:lnTo>
                  <a:lnTo>
                    <a:pt x="33" y="3"/>
                  </a:lnTo>
                  <a:lnTo>
                    <a:pt x="26" y="7"/>
                  </a:lnTo>
                  <a:lnTo>
                    <a:pt x="22" y="7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1" y="14"/>
                  </a:lnTo>
                  <a:lnTo>
                    <a:pt x="11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65" name="Freeform 167"/>
            <p:cNvSpPr>
              <a:spLocks noEditPoints="1"/>
            </p:cNvSpPr>
            <p:nvPr/>
          </p:nvSpPr>
          <p:spPr bwMode="auto">
            <a:xfrm>
              <a:off x="2668005" y="2636870"/>
              <a:ext cx="119657" cy="128663"/>
            </a:xfrm>
            <a:custGeom>
              <a:avLst/>
              <a:gdLst>
                <a:gd name="T0" fmla="*/ 89 w 93"/>
                <a:gd name="T1" fmla="*/ 89 h 100"/>
                <a:gd name="T2" fmla="*/ 78 w 93"/>
                <a:gd name="T3" fmla="*/ 100 h 100"/>
                <a:gd name="T4" fmla="*/ 89 w 93"/>
                <a:gd name="T5" fmla="*/ 93 h 100"/>
                <a:gd name="T6" fmla="*/ 82 w 93"/>
                <a:gd name="T7" fmla="*/ 93 h 100"/>
                <a:gd name="T8" fmla="*/ 78 w 93"/>
                <a:gd name="T9" fmla="*/ 100 h 100"/>
                <a:gd name="T10" fmla="*/ 93 w 93"/>
                <a:gd name="T11" fmla="*/ 78 h 100"/>
                <a:gd name="T12" fmla="*/ 86 w 93"/>
                <a:gd name="T13" fmla="*/ 78 h 100"/>
                <a:gd name="T14" fmla="*/ 78 w 93"/>
                <a:gd name="T15" fmla="*/ 67 h 100"/>
                <a:gd name="T16" fmla="*/ 71 w 93"/>
                <a:gd name="T17" fmla="*/ 74 h 100"/>
                <a:gd name="T18" fmla="*/ 71 w 93"/>
                <a:gd name="T19" fmla="*/ 78 h 100"/>
                <a:gd name="T20" fmla="*/ 78 w 93"/>
                <a:gd name="T21" fmla="*/ 67 h 100"/>
                <a:gd name="T22" fmla="*/ 71 w 93"/>
                <a:gd name="T23" fmla="*/ 67 h 100"/>
                <a:gd name="T24" fmla="*/ 67 w 93"/>
                <a:gd name="T25" fmla="*/ 67 h 100"/>
                <a:gd name="T26" fmla="*/ 56 w 93"/>
                <a:gd name="T27" fmla="*/ 52 h 100"/>
                <a:gd name="T28" fmla="*/ 60 w 93"/>
                <a:gd name="T29" fmla="*/ 67 h 100"/>
                <a:gd name="T30" fmla="*/ 56 w 93"/>
                <a:gd name="T31" fmla="*/ 60 h 100"/>
                <a:gd name="T32" fmla="*/ 56 w 93"/>
                <a:gd name="T33" fmla="*/ 52 h 100"/>
                <a:gd name="T34" fmla="*/ 41 w 93"/>
                <a:gd name="T35" fmla="*/ 56 h 100"/>
                <a:gd name="T36" fmla="*/ 41 w 93"/>
                <a:gd name="T37" fmla="*/ 52 h 100"/>
                <a:gd name="T38" fmla="*/ 67 w 93"/>
                <a:gd name="T39" fmla="*/ 52 h 100"/>
                <a:gd name="T40" fmla="*/ 67 w 93"/>
                <a:gd name="T41" fmla="*/ 45 h 100"/>
                <a:gd name="T42" fmla="*/ 52 w 93"/>
                <a:gd name="T43" fmla="*/ 41 h 100"/>
                <a:gd name="T44" fmla="*/ 52 w 93"/>
                <a:gd name="T45" fmla="*/ 48 h 100"/>
                <a:gd name="T46" fmla="*/ 56 w 93"/>
                <a:gd name="T47" fmla="*/ 45 h 100"/>
                <a:gd name="T48" fmla="*/ 52 w 93"/>
                <a:gd name="T49" fmla="*/ 37 h 100"/>
                <a:gd name="T50" fmla="*/ 45 w 93"/>
                <a:gd name="T51" fmla="*/ 30 h 100"/>
                <a:gd name="T52" fmla="*/ 41 w 93"/>
                <a:gd name="T53" fmla="*/ 34 h 100"/>
                <a:gd name="T54" fmla="*/ 41 w 93"/>
                <a:gd name="T55" fmla="*/ 30 h 100"/>
                <a:gd name="T56" fmla="*/ 37 w 93"/>
                <a:gd name="T57" fmla="*/ 26 h 100"/>
                <a:gd name="T58" fmla="*/ 30 w 93"/>
                <a:gd name="T59" fmla="*/ 4 h 100"/>
                <a:gd name="T60" fmla="*/ 34 w 93"/>
                <a:gd name="T61" fmla="*/ 11 h 100"/>
                <a:gd name="T62" fmla="*/ 26 w 93"/>
                <a:gd name="T63" fmla="*/ 19 h 100"/>
                <a:gd name="T64" fmla="*/ 30 w 93"/>
                <a:gd name="T65" fmla="*/ 8 h 100"/>
                <a:gd name="T66" fmla="*/ 19 w 93"/>
                <a:gd name="T67" fmla="*/ 0 h 100"/>
                <a:gd name="T68" fmla="*/ 4 w 93"/>
                <a:gd name="T69" fmla="*/ 4 h 100"/>
                <a:gd name="T70" fmla="*/ 15 w 93"/>
                <a:gd name="T71" fmla="*/ 0 h 100"/>
                <a:gd name="T72" fmla="*/ 15 w 93"/>
                <a:gd name="T73" fmla="*/ 4 h 100"/>
                <a:gd name="T74" fmla="*/ 0 w 93"/>
                <a:gd name="T75" fmla="*/ 4 h 100"/>
                <a:gd name="T76" fmla="*/ 26 w 93"/>
                <a:gd name="T77" fmla="*/ 30 h 100"/>
                <a:gd name="T78" fmla="*/ 23 w 93"/>
                <a:gd name="T79" fmla="*/ 34 h 100"/>
                <a:gd name="T80" fmla="*/ 15 w 93"/>
                <a:gd name="T81" fmla="*/ 45 h 100"/>
                <a:gd name="T82" fmla="*/ 15 w 93"/>
                <a:gd name="T83" fmla="*/ 45 h 100"/>
                <a:gd name="T84" fmla="*/ 15 w 93"/>
                <a:gd name="T85" fmla="*/ 45 h 100"/>
                <a:gd name="T86" fmla="*/ 11 w 93"/>
                <a:gd name="T87" fmla="*/ 45 h 100"/>
                <a:gd name="T88" fmla="*/ 15 w 93"/>
                <a:gd name="T89" fmla="*/ 34 h 100"/>
                <a:gd name="T90" fmla="*/ 11 w 93"/>
                <a:gd name="T91" fmla="*/ 34 h 100"/>
                <a:gd name="T92" fmla="*/ 11 w 93"/>
                <a:gd name="T93" fmla="*/ 37 h 100"/>
                <a:gd name="T94" fmla="*/ 19 w 93"/>
                <a:gd name="T95" fmla="*/ 45 h 100"/>
                <a:gd name="T96" fmla="*/ 15 w 93"/>
                <a:gd name="T97" fmla="*/ 56 h 100"/>
                <a:gd name="T98" fmla="*/ 19 w 93"/>
                <a:gd name="T99" fmla="*/ 4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3" h="100">
                  <a:moveTo>
                    <a:pt x="89" y="89"/>
                  </a:moveTo>
                  <a:lnTo>
                    <a:pt x="89" y="89"/>
                  </a:lnTo>
                  <a:lnTo>
                    <a:pt x="89" y="89"/>
                  </a:lnTo>
                  <a:lnTo>
                    <a:pt x="89" y="89"/>
                  </a:lnTo>
                  <a:lnTo>
                    <a:pt x="89" y="89"/>
                  </a:lnTo>
                  <a:close/>
                  <a:moveTo>
                    <a:pt x="78" y="100"/>
                  </a:moveTo>
                  <a:lnTo>
                    <a:pt x="86" y="100"/>
                  </a:lnTo>
                  <a:lnTo>
                    <a:pt x="89" y="97"/>
                  </a:lnTo>
                  <a:lnTo>
                    <a:pt x="89" y="93"/>
                  </a:lnTo>
                  <a:lnTo>
                    <a:pt x="86" y="93"/>
                  </a:lnTo>
                  <a:lnTo>
                    <a:pt x="86" y="97"/>
                  </a:lnTo>
                  <a:lnTo>
                    <a:pt x="82" y="93"/>
                  </a:lnTo>
                  <a:lnTo>
                    <a:pt x="78" y="97"/>
                  </a:lnTo>
                  <a:lnTo>
                    <a:pt x="78" y="100"/>
                  </a:lnTo>
                  <a:lnTo>
                    <a:pt x="78" y="100"/>
                  </a:lnTo>
                  <a:close/>
                  <a:moveTo>
                    <a:pt x="86" y="74"/>
                  </a:moveTo>
                  <a:lnTo>
                    <a:pt x="89" y="74"/>
                  </a:lnTo>
                  <a:lnTo>
                    <a:pt x="93" y="78"/>
                  </a:lnTo>
                  <a:lnTo>
                    <a:pt x="93" y="78"/>
                  </a:lnTo>
                  <a:lnTo>
                    <a:pt x="89" y="78"/>
                  </a:lnTo>
                  <a:lnTo>
                    <a:pt x="86" y="78"/>
                  </a:lnTo>
                  <a:lnTo>
                    <a:pt x="86" y="74"/>
                  </a:lnTo>
                  <a:lnTo>
                    <a:pt x="86" y="74"/>
                  </a:lnTo>
                  <a:close/>
                  <a:moveTo>
                    <a:pt x="78" y="67"/>
                  </a:moveTo>
                  <a:lnTo>
                    <a:pt x="74" y="67"/>
                  </a:lnTo>
                  <a:lnTo>
                    <a:pt x="74" y="71"/>
                  </a:lnTo>
                  <a:lnTo>
                    <a:pt x="71" y="74"/>
                  </a:lnTo>
                  <a:lnTo>
                    <a:pt x="67" y="74"/>
                  </a:lnTo>
                  <a:lnTo>
                    <a:pt x="67" y="78"/>
                  </a:lnTo>
                  <a:lnTo>
                    <a:pt x="71" y="78"/>
                  </a:lnTo>
                  <a:lnTo>
                    <a:pt x="78" y="74"/>
                  </a:lnTo>
                  <a:lnTo>
                    <a:pt x="78" y="71"/>
                  </a:lnTo>
                  <a:lnTo>
                    <a:pt x="78" y="67"/>
                  </a:lnTo>
                  <a:lnTo>
                    <a:pt x="78" y="67"/>
                  </a:lnTo>
                  <a:close/>
                  <a:moveTo>
                    <a:pt x="67" y="67"/>
                  </a:moveTo>
                  <a:lnTo>
                    <a:pt x="71" y="67"/>
                  </a:lnTo>
                  <a:lnTo>
                    <a:pt x="71" y="71"/>
                  </a:lnTo>
                  <a:lnTo>
                    <a:pt x="71" y="71"/>
                  </a:lnTo>
                  <a:lnTo>
                    <a:pt x="67" y="67"/>
                  </a:lnTo>
                  <a:lnTo>
                    <a:pt x="67" y="67"/>
                  </a:lnTo>
                  <a:lnTo>
                    <a:pt x="67" y="67"/>
                  </a:lnTo>
                  <a:close/>
                  <a:moveTo>
                    <a:pt x="56" y="52"/>
                  </a:moveTo>
                  <a:lnTo>
                    <a:pt x="56" y="60"/>
                  </a:lnTo>
                  <a:lnTo>
                    <a:pt x="60" y="63"/>
                  </a:lnTo>
                  <a:lnTo>
                    <a:pt x="60" y="67"/>
                  </a:lnTo>
                  <a:lnTo>
                    <a:pt x="60" y="67"/>
                  </a:lnTo>
                  <a:lnTo>
                    <a:pt x="56" y="63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56" y="56"/>
                  </a:lnTo>
                  <a:lnTo>
                    <a:pt x="56" y="52"/>
                  </a:lnTo>
                  <a:lnTo>
                    <a:pt x="56" y="52"/>
                  </a:lnTo>
                  <a:close/>
                  <a:moveTo>
                    <a:pt x="41" y="52"/>
                  </a:moveTo>
                  <a:lnTo>
                    <a:pt x="41" y="56"/>
                  </a:lnTo>
                  <a:lnTo>
                    <a:pt x="45" y="56"/>
                  </a:lnTo>
                  <a:lnTo>
                    <a:pt x="41" y="52"/>
                  </a:lnTo>
                  <a:lnTo>
                    <a:pt x="41" y="52"/>
                  </a:lnTo>
                  <a:close/>
                  <a:moveTo>
                    <a:pt x="67" y="45"/>
                  </a:moveTo>
                  <a:lnTo>
                    <a:pt x="67" y="48"/>
                  </a:lnTo>
                  <a:lnTo>
                    <a:pt x="67" y="52"/>
                  </a:lnTo>
                  <a:lnTo>
                    <a:pt x="71" y="48"/>
                  </a:lnTo>
                  <a:lnTo>
                    <a:pt x="67" y="45"/>
                  </a:lnTo>
                  <a:lnTo>
                    <a:pt x="67" y="45"/>
                  </a:lnTo>
                  <a:close/>
                  <a:moveTo>
                    <a:pt x="52" y="37"/>
                  </a:moveTo>
                  <a:lnTo>
                    <a:pt x="49" y="41"/>
                  </a:lnTo>
                  <a:lnTo>
                    <a:pt x="52" y="41"/>
                  </a:lnTo>
                  <a:lnTo>
                    <a:pt x="52" y="45"/>
                  </a:lnTo>
                  <a:lnTo>
                    <a:pt x="52" y="48"/>
                  </a:lnTo>
                  <a:lnTo>
                    <a:pt x="52" y="48"/>
                  </a:lnTo>
                  <a:lnTo>
                    <a:pt x="56" y="48"/>
                  </a:lnTo>
                  <a:lnTo>
                    <a:pt x="56" y="48"/>
                  </a:lnTo>
                  <a:lnTo>
                    <a:pt x="56" y="45"/>
                  </a:lnTo>
                  <a:lnTo>
                    <a:pt x="52" y="41"/>
                  </a:lnTo>
                  <a:lnTo>
                    <a:pt x="52" y="37"/>
                  </a:lnTo>
                  <a:lnTo>
                    <a:pt x="52" y="37"/>
                  </a:lnTo>
                  <a:close/>
                  <a:moveTo>
                    <a:pt x="37" y="26"/>
                  </a:moveTo>
                  <a:lnTo>
                    <a:pt x="41" y="26"/>
                  </a:lnTo>
                  <a:lnTo>
                    <a:pt x="45" y="30"/>
                  </a:lnTo>
                  <a:lnTo>
                    <a:pt x="45" y="37"/>
                  </a:lnTo>
                  <a:lnTo>
                    <a:pt x="41" y="37"/>
                  </a:lnTo>
                  <a:lnTo>
                    <a:pt x="41" y="34"/>
                  </a:lnTo>
                  <a:lnTo>
                    <a:pt x="41" y="34"/>
                  </a:lnTo>
                  <a:lnTo>
                    <a:pt x="45" y="34"/>
                  </a:lnTo>
                  <a:lnTo>
                    <a:pt x="41" y="30"/>
                  </a:lnTo>
                  <a:lnTo>
                    <a:pt x="37" y="26"/>
                  </a:lnTo>
                  <a:lnTo>
                    <a:pt x="37" y="26"/>
                  </a:lnTo>
                  <a:lnTo>
                    <a:pt x="37" y="26"/>
                  </a:lnTo>
                  <a:close/>
                  <a:moveTo>
                    <a:pt x="19" y="0"/>
                  </a:moveTo>
                  <a:lnTo>
                    <a:pt x="26" y="0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34" y="8"/>
                  </a:lnTo>
                  <a:lnTo>
                    <a:pt x="34" y="11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6" y="19"/>
                  </a:lnTo>
                  <a:lnTo>
                    <a:pt x="30" y="11"/>
                  </a:lnTo>
                  <a:lnTo>
                    <a:pt x="26" y="11"/>
                  </a:lnTo>
                  <a:lnTo>
                    <a:pt x="30" y="8"/>
                  </a:lnTo>
                  <a:lnTo>
                    <a:pt x="26" y="4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0" y="4"/>
                  </a:moveTo>
                  <a:lnTo>
                    <a:pt x="4" y="4"/>
                  </a:lnTo>
                  <a:lnTo>
                    <a:pt x="8" y="4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5" y="4"/>
                  </a:lnTo>
                  <a:lnTo>
                    <a:pt x="8" y="8"/>
                  </a:lnTo>
                  <a:lnTo>
                    <a:pt x="4" y="8"/>
                  </a:lnTo>
                  <a:lnTo>
                    <a:pt x="0" y="4"/>
                  </a:lnTo>
                  <a:lnTo>
                    <a:pt x="0" y="4"/>
                  </a:lnTo>
                  <a:close/>
                  <a:moveTo>
                    <a:pt x="19" y="30"/>
                  </a:moveTo>
                  <a:lnTo>
                    <a:pt x="26" y="30"/>
                  </a:lnTo>
                  <a:lnTo>
                    <a:pt x="30" y="30"/>
                  </a:lnTo>
                  <a:lnTo>
                    <a:pt x="26" y="34"/>
                  </a:lnTo>
                  <a:lnTo>
                    <a:pt x="23" y="34"/>
                  </a:lnTo>
                  <a:lnTo>
                    <a:pt x="19" y="30"/>
                  </a:lnTo>
                  <a:lnTo>
                    <a:pt x="19" y="30"/>
                  </a:lnTo>
                  <a:close/>
                  <a:moveTo>
                    <a:pt x="15" y="45"/>
                  </a:moveTo>
                  <a:lnTo>
                    <a:pt x="15" y="45"/>
                  </a:lnTo>
                  <a:lnTo>
                    <a:pt x="19" y="45"/>
                  </a:lnTo>
                  <a:lnTo>
                    <a:pt x="15" y="45"/>
                  </a:lnTo>
                  <a:lnTo>
                    <a:pt x="15" y="45"/>
                  </a:lnTo>
                  <a:close/>
                  <a:moveTo>
                    <a:pt x="11" y="45"/>
                  </a:moveTo>
                  <a:lnTo>
                    <a:pt x="15" y="45"/>
                  </a:lnTo>
                  <a:lnTo>
                    <a:pt x="15" y="48"/>
                  </a:lnTo>
                  <a:lnTo>
                    <a:pt x="11" y="45"/>
                  </a:lnTo>
                  <a:lnTo>
                    <a:pt x="11" y="45"/>
                  </a:lnTo>
                  <a:close/>
                  <a:moveTo>
                    <a:pt x="15" y="41"/>
                  </a:moveTo>
                  <a:lnTo>
                    <a:pt x="19" y="41"/>
                  </a:lnTo>
                  <a:lnTo>
                    <a:pt x="15" y="34"/>
                  </a:lnTo>
                  <a:lnTo>
                    <a:pt x="15" y="30"/>
                  </a:lnTo>
                  <a:lnTo>
                    <a:pt x="11" y="30"/>
                  </a:lnTo>
                  <a:lnTo>
                    <a:pt x="11" y="34"/>
                  </a:lnTo>
                  <a:lnTo>
                    <a:pt x="8" y="37"/>
                  </a:lnTo>
                  <a:lnTo>
                    <a:pt x="11" y="41"/>
                  </a:lnTo>
                  <a:lnTo>
                    <a:pt x="11" y="37"/>
                  </a:lnTo>
                  <a:lnTo>
                    <a:pt x="15" y="41"/>
                  </a:lnTo>
                  <a:lnTo>
                    <a:pt x="15" y="41"/>
                  </a:lnTo>
                  <a:close/>
                  <a:moveTo>
                    <a:pt x="19" y="45"/>
                  </a:moveTo>
                  <a:lnTo>
                    <a:pt x="15" y="48"/>
                  </a:lnTo>
                  <a:lnTo>
                    <a:pt x="15" y="52"/>
                  </a:lnTo>
                  <a:lnTo>
                    <a:pt x="15" y="56"/>
                  </a:lnTo>
                  <a:lnTo>
                    <a:pt x="19" y="52"/>
                  </a:lnTo>
                  <a:lnTo>
                    <a:pt x="19" y="52"/>
                  </a:lnTo>
                  <a:lnTo>
                    <a:pt x="19" y="48"/>
                  </a:lnTo>
                  <a:lnTo>
                    <a:pt x="19" y="48"/>
                  </a:lnTo>
                  <a:lnTo>
                    <a:pt x="19" y="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66" name="Freeform 169"/>
            <p:cNvSpPr/>
            <p:nvPr/>
          </p:nvSpPr>
          <p:spPr bwMode="auto">
            <a:xfrm>
              <a:off x="2558641" y="2990694"/>
              <a:ext cx="119657" cy="47606"/>
            </a:xfrm>
            <a:custGeom>
              <a:avLst/>
              <a:gdLst>
                <a:gd name="T0" fmla="*/ 82 w 93"/>
                <a:gd name="T1" fmla="*/ 33 h 37"/>
                <a:gd name="T2" fmla="*/ 74 w 93"/>
                <a:gd name="T3" fmla="*/ 26 h 37"/>
                <a:gd name="T4" fmla="*/ 78 w 93"/>
                <a:gd name="T5" fmla="*/ 18 h 37"/>
                <a:gd name="T6" fmla="*/ 82 w 93"/>
                <a:gd name="T7" fmla="*/ 18 h 37"/>
                <a:gd name="T8" fmla="*/ 78 w 93"/>
                <a:gd name="T9" fmla="*/ 15 h 37"/>
                <a:gd name="T10" fmla="*/ 78 w 93"/>
                <a:gd name="T11" fmla="*/ 18 h 37"/>
                <a:gd name="T12" fmla="*/ 74 w 93"/>
                <a:gd name="T13" fmla="*/ 15 h 37"/>
                <a:gd name="T14" fmla="*/ 67 w 93"/>
                <a:gd name="T15" fmla="*/ 11 h 37"/>
                <a:gd name="T16" fmla="*/ 63 w 93"/>
                <a:gd name="T17" fmla="*/ 7 h 37"/>
                <a:gd name="T18" fmla="*/ 56 w 93"/>
                <a:gd name="T19" fmla="*/ 11 h 37"/>
                <a:gd name="T20" fmla="*/ 56 w 93"/>
                <a:gd name="T21" fmla="*/ 15 h 37"/>
                <a:gd name="T22" fmla="*/ 52 w 93"/>
                <a:gd name="T23" fmla="*/ 18 h 37"/>
                <a:gd name="T24" fmla="*/ 41 w 93"/>
                <a:gd name="T25" fmla="*/ 22 h 37"/>
                <a:gd name="T26" fmla="*/ 45 w 93"/>
                <a:gd name="T27" fmla="*/ 26 h 37"/>
                <a:gd name="T28" fmla="*/ 48 w 93"/>
                <a:gd name="T29" fmla="*/ 29 h 37"/>
                <a:gd name="T30" fmla="*/ 48 w 93"/>
                <a:gd name="T31" fmla="*/ 33 h 37"/>
                <a:gd name="T32" fmla="*/ 41 w 93"/>
                <a:gd name="T33" fmla="*/ 33 h 37"/>
                <a:gd name="T34" fmla="*/ 34 w 93"/>
                <a:gd name="T35" fmla="*/ 37 h 37"/>
                <a:gd name="T36" fmla="*/ 34 w 93"/>
                <a:gd name="T37" fmla="*/ 33 h 37"/>
                <a:gd name="T38" fmla="*/ 34 w 93"/>
                <a:gd name="T39" fmla="*/ 29 h 37"/>
                <a:gd name="T40" fmla="*/ 30 w 93"/>
                <a:gd name="T41" fmla="*/ 26 h 37"/>
                <a:gd name="T42" fmla="*/ 30 w 93"/>
                <a:gd name="T43" fmla="*/ 29 h 37"/>
                <a:gd name="T44" fmla="*/ 26 w 93"/>
                <a:gd name="T45" fmla="*/ 29 h 37"/>
                <a:gd name="T46" fmla="*/ 22 w 93"/>
                <a:gd name="T47" fmla="*/ 26 h 37"/>
                <a:gd name="T48" fmla="*/ 15 w 93"/>
                <a:gd name="T49" fmla="*/ 22 h 37"/>
                <a:gd name="T50" fmla="*/ 15 w 93"/>
                <a:gd name="T51" fmla="*/ 18 h 37"/>
                <a:gd name="T52" fmla="*/ 11 w 93"/>
                <a:gd name="T53" fmla="*/ 18 h 37"/>
                <a:gd name="T54" fmla="*/ 4 w 93"/>
                <a:gd name="T55" fmla="*/ 18 h 37"/>
                <a:gd name="T56" fmla="*/ 4 w 93"/>
                <a:gd name="T57" fmla="*/ 18 h 37"/>
                <a:gd name="T58" fmla="*/ 4 w 93"/>
                <a:gd name="T59" fmla="*/ 15 h 37"/>
                <a:gd name="T60" fmla="*/ 4 w 93"/>
                <a:gd name="T61" fmla="*/ 11 h 37"/>
                <a:gd name="T62" fmla="*/ 0 w 93"/>
                <a:gd name="T63" fmla="*/ 7 h 37"/>
                <a:gd name="T64" fmla="*/ 4 w 93"/>
                <a:gd name="T65" fmla="*/ 3 h 37"/>
                <a:gd name="T66" fmla="*/ 8 w 93"/>
                <a:gd name="T67" fmla="*/ 0 h 37"/>
                <a:gd name="T68" fmla="*/ 11 w 93"/>
                <a:gd name="T69" fmla="*/ 3 h 37"/>
                <a:gd name="T70" fmla="*/ 15 w 93"/>
                <a:gd name="T71" fmla="*/ 7 h 37"/>
                <a:gd name="T72" fmla="*/ 15 w 93"/>
                <a:gd name="T73" fmla="*/ 7 h 37"/>
                <a:gd name="T74" fmla="*/ 15 w 93"/>
                <a:gd name="T75" fmla="*/ 7 h 37"/>
                <a:gd name="T76" fmla="*/ 19 w 93"/>
                <a:gd name="T77" fmla="*/ 11 h 37"/>
                <a:gd name="T78" fmla="*/ 19 w 93"/>
                <a:gd name="T79" fmla="*/ 7 h 37"/>
                <a:gd name="T80" fmla="*/ 22 w 93"/>
                <a:gd name="T81" fmla="*/ 7 h 37"/>
                <a:gd name="T82" fmla="*/ 34 w 93"/>
                <a:gd name="T83" fmla="*/ 11 h 37"/>
                <a:gd name="T84" fmla="*/ 37 w 93"/>
                <a:gd name="T85" fmla="*/ 7 h 37"/>
                <a:gd name="T86" fmla="*/ 56 w 93"/>
                <a:gd name="T87" fmla="*/ 3 h 37"/>
                <a:gd name="T88" fmla="*/ 59 w 93"/>
                <a:gd name="T89" fmla="*/ 0 h 37"/>
                <a:gd name="T90" fmla="*/ 63 w 93"/>
                <a:gd name="T91" fmla="*/ 3 h 37"/>
                <a:gd name="T92" fmla="*/ 74 w 93"/>
                <a:gd name="T93" fmla="*/ 3 h 37"/>
                <a:gd name="T94" fmla="*/ 85 w 93"/>
                <a:gd name="T95" fmla="*/ 7 h 37"/>
                <a:gd name="T96" fmla="*/ 89 w 93"/>
                <a:gd name="T97" fmla="*/ 11 h 37"/>
                <a:gd name="T98" fmla="*/ 93 w 93"/>
                <a:gd name="T99" fmla="*/ 15 h 37"/>
                <a:gd name="T100" fmla="*/ 93 w 93"/>
                <a:gd name="T101" fmla="*/ 18 h 37"/>
                <a:gd name="T102" fmla="*/ 89 w 93"/>
                <a:gd name="T103" fmla="*/ 26 h 37"/>
                <a:gd name="T104" fmla="*/ 85 w 93"/>
                <a:gd name="T105" fmla="*/ 29 h 37"/>
                <a:gd name="T106" fmla="*/ 82 w 93"/>
                <a:gd name="T10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3" h="37">
                  <a:moveTo>
                    <a:pt x="82" y="37"/>
                  </a:moveTo>
                  <a:lnTo>
                    <a:pt x="82" y="33"/>
                  </a:lnTo>
                  <a:lnTo>
                    <a:pt x="78" y="29"/>
                  </a:lnTo>
                  <a:lnTo>
                    <a:pt x="74" y="26"/>
                  </a:lnTo>
                  <a:lnTo>
                    <a:pt x="78" y="22"/>
                  </a:lnTo>
                  <a:lnTo>
                    <a:pt x="78" y="18"/>
                  </a:lnTo>
                  <a:lnTo>
                    <a:pt x="82" y="18"/>
                  </a:lnTo>
                  <a:lnTo>
                    <a:pt x="82" y="18"/>
                  </a:lnTo>
                  <a:lnTo>
                    <a:pt x="82" y="15"/>
                  </a:lnTo>
                  <a:lnTo>
                    <a:pt x="78" y="15"/>
                  </a:lnTo>
                  <a:lnTo>
                    <a:pt x="78" y="18"/>
                  </a:lnTo>
                  <a:lnTo>
                    <a:pt x="78" y="18"/>
                  </a:lnTo>
                  <a:lnTo>
                    <a:pt x="74" y="18"/>
                  </a:lnTo>
                  <a:lnTo>
                    <a:pt x="74" y="15"/>
                  </a:lnTo>
                  <a:lnTo>
                    <a:pt x="71" y="11"/>
                  </a:lnTo>
                  <a:lnTo>
                    <a:pt x="67" y="11"/>
                  </a:lnTo>
                  <a:lnTo>
                    <a:pt x="67" y="7"/>
                  </a:lnTo>
                  <a:lnTo>
                    <a:pt x="63" y="7"/>
                  </a:lnTo>
                  <a:lnTo>
                    <a:pt x="59" y="7"/>
                  </a:lnTo>
                  <a:lnTo>
                    <a:pt x="56" y="11"/>
                  </a:lnTo>
                  <a:lnTo>
                    <a:pt x="56" y="15"/>
                  </a:lnTo>
                  <a:lnTo>
                    <a:pt x="56" y="15"/>
                  </a:lnTo>
                  <a:lnTo>
                    <a:pt x="56" y="15"/>
                  </a:lnTo>
                  <a:lnTo>
                    <a:pt x="52" y="18"/>
                  </a:lnTo>
                  <a:lnTo>
                    <a:pt x="45" y="18"/>
                  </a:lnTo>
                  <a:lnTo>
                    <a:pt x="41" y="22"/>
                  </a:lnTo>
                  <a:lnTo>
                    <a:pt x="41" y="22"/>
                  </a:lnTo>
                  <a:lnTo>
                    <a:pt x="45" y="26"/>
                  </a:lnTo>
                  <a:lnTo>
                    <a:pt x="45" y="26"/>
                  </a:lnTo>
                  <a:lnTo>
                    <a:pt x="48" y="29"/>
                  </a:lnTo>
                  <a:lnTo>
                    <a:pt x="48" y="33"/>
                  </a:lnTo>
                  <a:lnTo>
                    <a:pt x="48" y="33"/>
                  </a:lnTo>
                  <a:lnTo>
                    <a:pt x="45" y="33"/>
                  </a:lnTo>
                  <a:lnTo>
                    <a:pt x="41" y="33"/>
                  </a:lnTo>
                  <a:lnTo>
                    <a:pt x="41" y="37"/>
                  </a:lnTo>
                  <a:lnTo>
                    <a:pt x="34" y="37"/>
                  </a:lnTo>
                  <a:lnTo>
                    <a:pt x="34" y="33"/>
                  </a:lnTo>
                  <a:lnTo>
                    <a:pt x="34" y="33"/>
                  </a:lnTo>
                  <a:lnTo>
                    <a:pt x="34" y="29"/>
                  </a:lnTo>
                  <a:lnTo>
                    <a:pt x="34" y="29"/>
                  </a:lnTo>
                  <a:lnTo>
                    <a:pt x="34" y="26"/>
                  </a:lnTo>
                  <a:lnTo>
                    <a:pt x="30" y="26"/>
                  </a:lnTo>
                  <a:lnTo>
                    <a:pt x="30" y="29"/>
                  </a:lnTo>
                  <a:lnTo>
                    <a:pt x="30" y="29"/>
                  </a:lnTo>
                  <a:lnTo>
                    <a:pt x="30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15" y="18"/>
                  </a:lnTo>
                  <a:lnTo>
                    <a:pt x="11" y="18"/>
                  </a:lnTo>
                  <a:lnTo>
                    <a:pt x="11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5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3"/>
                  </a:lnTo>
                  <a:lnTo>
                    <a:pt x="11" y="3"/>
                  </a:lnTo>
                  <a:lnTo>
                    <a:pt x="11" y="7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5" y="11"/>
                  </a:lnTo>
                  <a:lnTo>
                    <a:pt x="19" y="11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22" y="7"/>
                  </a:lnTo>
                  <a:lnTo>
                    <a:pt x="26" y="11"/>
                  </a:lnTo>
                  <a:lnTo>
                    <a:pt x="34" y="11"/>
                  </a:lnTo>
                  <a:lnTo>
                    <a:pt x="37" y="11"/>
                  </a:lnTo>
                  <a:lnTo>
                    <a:pt x="37" y="7"/>
                  </a:lnTo>
                  <a:lnTo>
                    <a:pt x="48" y="3"/>
                  </a:lnTo>
                  <a:lnTo>
                    <a:pt x="56" y="3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3" y="3"/>
                  </a:lnTo>
                  <a:lnTo>
                    <a:pt x="67" y="3"/>
                  </a:lnTo>
                  <a:lnTo>
                    <a:pt x="74" y="3"/>
                  </a:lnTo>
                  <a:lnTo>
                    <a:pt x="78" y="3"/>
                  </a:lnTo>
                  <a:lnTo>
                    <a:pt x="85" y="7"/>
                  </a:lnTo>
                  <a:lnTo>
                    <a:pt x="85" y="11"/>
                  </a:lnTo>
                  <a:lnTo>
                    <a:pt x="89" y="11"/>
                  </a:lnTo>
                  <a:lnTo>
                    <a:pt x="89" y="11"/>
                  </a:lnTo>
                  <a:lnTo>
                    <a:pt x="93" y="15"/>
                  </a:lnTo>
                  <a:lnTo>
                    <a:pt x="89" y="15"/>
                  </a:lnTo>
                  <a:lnTo>
                    <a:pt x="93" y="18"/>
                  </a:lnTo>
                  <a:lnTo>
                    <a:pt x="93" y="22"/>
                  </a:lnTo>
                  <a:lnTo>
                    <a:pt x="89" y="26"/>
                  </a:lnTo>
                  <a:lnTo>
                    <a:pt x="89" y="29"/>
                  </a:lnTo>
                  <a:lnTo>
                    <a:pt x="85" y="29"/>
                  </a:lnTo>
                  <a:lnTo>
                    <a:pt x="85" y="29"/>
                  </a:lnTo>
                  <a:lnTo>
                    <a:pt x="82" y="3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67" name="Freeform 170"/>
            <p:cNvSpPr/>
            <p:nvPr/>
          </p:nvSpPr>
          <p:spPr bwMode="auto">
            <a:xfrm>
              <a:off x="2496883" y="2957241"/>
              <a:ext cx="72051" cy="61758"/>
            </a:xfrm>
            <a:custGeom>
              <a:avLst/>
              <a:gdLst>
                <a:gd name="T0" fmla="*/ 52 w 56"/>
                <a:gd name="T1" fmla="*/ 44 h 48"/>
                <a:gd name="T2" fmla="*/ 52 w 56"/>
                <a:gd name="T3" fmla="*/ 44 h 48"/>
                <a:gd name="T4" fmla="*/ 52 w 56"/>
                <a:gd name="T5" fmla="*/ 48 h 48"/>
                <a:gd name="T6" fmla="*/ 48 w 56"/>
                <a:gd name="T7" fmla="*/ 48 h 48"/>
                <a:gd name="T8" fmla="*/ 45 w 56"/>
                <a:gd name="T9" fmla="*/ 48 h 48"/>
                <a:gd name="T10" fmla="*/ 41 w 56"/>
                <a:gd name="T11" fmla="*/ 41 h 48"/>
                <a:gd name="T12" fmla="*/ 41 w 56"/>
                <a:gd name="T13" fmla="*/ 41 h 48"/>
                <a:gd name="T14" fmla="*/ 41 w 56"/>
                <a:gd name="T15" fmla="*/ 41 h 48"/>
                <a:gd name="T16" fmla="*/ 45 w 56"/>
                <a:gd name="T17" fmla="*/ 48 h 48"/>
                <a:gd name="T18" fmla="*/ 41 w 56"/>
                <a:gd name="T19" fmla="*/ 44 h 48"/>
                <a:gd name="T20" fmla="*/ 33 w 56"/>
                <a:gd name="T21" fmla="*/ 41 h 48"/>
                <a:gd name="T22" fmla="*/ 37 w 56"/>
                <a:gd name="T23" fmla="*/ 37 h 48"/>
                <a:gd name="T24" fmla="*/ 33 w 56"/>
                <a:gd name="T25" fmla="*/ 33 h 48"/>
                <a:gd name="T26" fmla="*/ 26 w 56"/>
                <a:gd name="T27" fmla="*/ 29 h 48"/>
                <a:gd name="T28" fmla="*/ 22 w 56"/>
                <a:gd name="T29" fmla="*/ 26 h 48"/>
                <a:gd name="T30" fmla="*/ 19 w 56"/>
                <a:gd name="T31" fmla="*/ 18 h 48"/>
                <a:gd name="T32" fmla="*/ 15 w 56"/>
                <a:gd name="T33" fmla="*/ 15 h 48"/>
                <a:gd name="T34" fmla="*/ 11 w 56"/>
                <a:gd name="T35" fmla="*/ 18 h 48"/>
                <a:gd name="T36" fmla="*/ 19 w 56"/>
                <a:gd name="T37" fmla="*/ 26 h 48"/>
                <a:gd name="T38" fmla="*/ 15 w 56"/>
                <a:gd name="T39" fmla="*/ 26 h 48"/>
                <a:gd name="T40" fmla="*/ 11 w 56"/>
                <a:gd name="T41" fmla="*/ 22 h 48"/>
                <a:gd name="T42" fmla="*/ 0 w 56"/>
                <a:gd name="T43" fmla="*/ 18 h 48"/>
                <a:gd name="T44" fmla="*/ 4 w 56"/>
                <a:gd name="T45" fmla="*/ 15 h 48"/>
                <a:gd name="T46" fmla="*/ 4 w 56"/>
                <a:gd name="T47" fmla="*/ 7 h 48"/>
                <a:gd name="T48" fmla="*/ 0 w 56"/>
                <a:gd name="T49" fmla="*/ 7 h 48"/>
                <a:gd name="T50" fmla="*/ 4 w 56"/>
                <a:gd name="T51" fmla="*/ 3 h 48"/>
                <a:gd name="T52" fmla="*/ 4 w 56"/>
                <a:gd name="T53" fmla="*/ 3 h 48"/>
                <a:gd name="T54" fmla="*/ 11 w 56"/>
                <a:gd name="T55" fmla="*/ 0 h 48"/>
                <a:gd name="T56" fmla="*/ 22 w 56"/>
                <a:gd name="T57" fmla="*/ 3 h 48"/>
                <a:gd name="T58" fmla="*/ 26 w 56"/>
                <a:gd name="T59" fmla="*/ 3 h 48"/>
                <a:gd name="T60" fmla="*/ 30 w 56"/>
                <a:gd name="T61" fmla="*/ 7 h 48"/>
                <a:gd name="T62" fmla="*/ 33 w 56"/>
                <a:gd name="T63" fmla="*/ 7 h 48"/>
                <a:gd name="T64" fmla="*/ 37 w 56"/>
                <a:gd name="T65" fmla="*/ 11 h 48"/>
                <a:gd name="T66" fmla="*/ 41 w 56"/>
                <a:gd name="T67" fmla="*/ 7 h 48"/>
                <a:gd name="T68" fmla="*/ 41 w 56"/>
                <a:gd name="T69" fmla="*/ 11 h 48"/>
                <a:gd name="T70" fmla="*/ 45 w 56"/>
                <a:gd name="T71" fmla="*/ 18 h 48"/>
                <a:gd name="T72" fmla="*/ 48 w 56"/>
                <a:gd name="T73" fmla="*/ 22 h 48"/>
                <a:gd name="T74" fmla="*/ 52 w 56"/>
                <a:gd name="T75" fmla="*/ 26 h 48"/>
                <a:gd name="T76" fmla="*/ 56 w 56"/>
                <a:gd name="T77" fmla="*/ 26 h 48"/>
                <a:gd name="T78" fmla="*/ 52 w 56"/>
                <a:gd name="T79" fmla="*/ 29 h 48"/>
                <a:gd name="T80" fmla="*/ 48 w 56"/>
                <a:gd name="T81" fmla="*/ 33 h 48"/>
                <a:gd name="T82" fmla="*/ 52 w 56"/>
                <a:gd name="T83" fmla="*/ 37 h 48"/>
                <a:gd name="T84" fmla="*/ 52 w 56"/>
                <a:gd name="T85" fmla="*/ 41 h 48"/>
                <a:gd name="T86" fmla="*/ 52 w 56"/>
                <a:gd name="T87" fmla="*/ 44 h 48"/>
                <a:gd name="T88" fmla="*/ 52 w 56"/>
                <a:gd name="T8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6" h="48">
                  <a:moveTo>
                    <a:pt x="52" y="44"/>
                  </a:moveTo>
                  <a:lnTo>
                    <a:pt x="52" y="44"/>
                  </a:lnTo>
                  <a:lnTo>
                    <a:pt x="52" y="44"/>
                  </a:lnTo>
                  <a:lnTo>
                    <a:pt x="52" y="44"/>
                  </a:lnTo>
                  <a:lnTo>
                    <a:pt x="52" y="48"/>
                  </a:lnTo>
                  <a:lnTo>
                    <a:pt x="52" y="48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45" y="48"/>
                  </a:lnTo>
                  <a:lnTo>
                    <a:pt x="45" y="44"/>
                  </a:lnTo>
                  <a:lnTo>
                    <a:pt x="41" y="41"/>
                  </a:lnTo>
                  <a:lnTo>
                    <a:pt x="41" y="41"/>
                  </a:lnTo>
                  <a:lnTo>
                    <a:pt x="41" y="41"/>
                  </a:lnTo>
                  <a:lnTo>
                    <a:pt x="41" y="41"/>
                  </a:lnTo>
                  <a:lnTo>
                    <a:pt x="41" y="41"/>
                  </a:lnTo>
                  <a:lnTo>
                    <a:pt x="45" y="44"/>
                  </a:lnTo>
                  <a:lnTo>
                    <a:pt x="45" y="48"/>
                  </a:lnTo>
                  <a:lnTo>
                    <a:pt x="41" y="48"/>
                  </a:lnTo>
                  <a:lnTo>
                    <a:pt x="41" y="44"/>
                  </a:lnTo>
                  <a:lnTo>
                    <a:pt x="37" y="44"/>
                  </a:lnTo>
                  <a:lnTo>
                    <a:pt x="33" y="41"/>
                  </a:lnTo>
                  <a:lnTo>
                    <a:pt x="33" y="41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33" y="33"/>
                  </a:lnTo>
                  <a:lnTo>
                    <a:pt x="30" y="33"/>
                  </a:lnTo>
                  <a:lnTo>
                    <a:pt x="26" y="29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9" y="22"/>
                  </a:lnTo>
                  <a:lnTo>
                    <a:pt x="19" y="18"/>
                  </a:lnTo>
                  <a:lnTo>
                    <a:pt x="15" y="18"/>
                  </a:lnTo>
                  <a:lnTo>
                    <a:pt x="15" y="15"/>
                  </a:lnTo>
                  <a:lnTo>
                    <a:pt x="11" y="18"/>
                  </a:lnTo>
                  <a:lnTo>
                    <a:pt x="11" y="18"/>
                  </a:lnTo>
                  <a:lnTo>
                    <a:pt x="19" y="22"/>
                  </a:lnTo>
                  <a:lnTo>
                    <a:pt x="19" y="26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1" y="22"/>
                  </a:lnTo>
                  <a:lnTo>
                    <a:pt x="7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4" y="15"/>
                  </a:lnTo>
                  <a:lnTo>
                    <a:pt x="4" y="11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7"/>
                  </a:lnTo>
                  <a:lnTo>
                    <a:pt x="4" y="7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11" y="0"/>
                  </a:lnTo>
                  <a:lnTo>
                    <a:pt x="19" y="3"/>
                  </a:lnTo>
                  <a:lnTo>
                    <a:pt x="22" y="3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33" y="11"/>
                  </a:lnTo>
                  <a:lnTo>
                    <a:pt x="33" y="7"/>
                  </a:lnTo>
                  <a:lnTo>
                    <a:pt x="37" y="7"/>
                  </a:lnTo>
                  <a:lnTo>
                    <a:pt x="37" y="11"/>
                  </a:lnTo>
                  <a:lnTo>
                    <a:pt x="41" y="11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41" y="11"/>
                  </a:lnTo>
                  <a:lnTo>
                    <a:pt x="45" y="15"/>
                  </a:lnTo>
                  <a:lnTo>
                    <a:pt x="45" y="18"/>
                  </a:lnTo>
                  <a:lnTo>
                    <a:pt x="48" y="18"/>
                  </a:lnTo>
                  <a:lnTo>
                    <a:pt x="48" y="22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52" y="26"/>
                  </a:lnTo>
                  <a:lnTo>
                    <a:pt x="52" y="29"/>
                  </a:lnTo>
                  <a:lnTo>
                    <a:pt x="52" y="29"/>
                  </a:lnTo>
                  <a:lnTo>
                    <a:pt x="48" y="33"/>
                  </a:lnTo>
                  <a:lnTo>
                    <a:pt x="48" y="37"/>
                  </a:lnTo>
                  <a:lnTo>
                    <a:pt x="52" y="37"/>
                  </a:lnTo>
                  <a:lnTo>
                    <a:pt x="52" y="37"/>
                  </a:lnTo>
                  <a:lnTo>
                    <a:pt x="52" y="41"/>
                  </a:lnTo>
                  <a:lnTo>
                    <a:pt x="52" y="44"/>
                  </a:lnTo>
                  <a:lnTo>
                    <a:pt x="52" y="44"/>
                  </a:lnTo>
                  <a:lnTo>
                    <a:pt x="52" y="44"/>
                  </a:lnTo>
                  <a:lnTo>
                    <a:pt x="52" y="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68" name="Freeform 171"/>
            <p:cNvSpPr/>
            <p:nvPr/>
          </p:nvSpPr>
          <p:spPr bwMode="auto">
            <a:xfrm>
              <a:off x="2463432" y="2885191"/>
              <a:ext cx="100357" cy="86205"/>
            </a:xfrm>
            <a:custGeom>
              <a:avLst/>
              <a:gdLst>
                <a:gd name="T0" fmla="*/ 8 w 21"/>
                <a:gd name="T1" fmla="*/ 16 h 18"/>
                <a:gd name="T2" fmla="*/ 10 w 21"/>
                <a:gd name="T3" fmla="*/ 15 h 18"/>
                <a:gd name="T4" fmla="*/ 13 w 21"/>
                <a:gd name="T5" fmla="*/ 16 h 18"/>
                <a:gd name="T6" fmla="*/ 14 w 21"/>
                <a:gd name="T7" fmla="*/ 16 h 18"/>
                <a:gd name="T8" fmla="*/ 15 w 21"/>
                <a:gd name="T9" fmla="*/ 17 h 18"/>
                <a:gd name="T10" fmla="*/ 16 w 21"/>
                <a:gd name="T11" fmla="*/ 17 h 18"/>
                <a:gd name="T12" fmla="*/ 17 w 21"/>
                <a:gd name="T13" fmla="*/ 17 h 18"/>
                <a:gd name="T14" fmla="*/ 17 w 21"/>
                <a:gd name="T15" fmla="*/ 17 h 18"/>
                <a:gd name="T16" fmla="*/ 17 w 21"/>
                <a:gd name="T17" fmla="*/ 15 h 18"/>
                <a:gd name="T18" fmla="*/ 17 w 21"/>
                <a:gd name="T19" fmla="*/ 14 h 18"/>
                <a:gd name="T20" fmla="*/ 17 w 21"/>
                <a:gd name="T21" fmla="*/ 13 h 18"/>
                <a:gd name="T22" fmla="*/ 17 w 21"/>
                <a:gd name="T23" fmla="*/ 14 h 18"/>
                <a:gd name="T24" fmla="*/ 17 w 21"/>
                <a:gd name="T25" fmla="*/ 13 h 18"/>
                <a:gd name="T26" fmla="*/ 17 w 21"/>
                <a:gd name="T27" fmla="*/ 11 h 18"/>
                <a:gd name="T28" fmla="*/ 18 w 21"/>
                <a:gd name="T29" fmla="*/ 9 h 18"/>
                <a:gd name="T30" fmla="*/ 18 w 21"/>
                <a:gd name="T31" fmla="*/ 10 h 18"/>
                <a:gd name="T32" fmla="*/ 18 w 21"/>
                <a:gd name="T33" fmla="*/ 11 h 18"/>
                <a:gd name="T34" fmla="*/ 18 w 21"/>
                <a:gd name="T35" fmla="*/ 11 h 18"/>
                <a:gd name="T36" fmla="*/ 19 w 21"/>
                <a:gd name="T37" fmla="*/ 7 h 18"/>
                <a:gd name="T38" fmla="*/ 18 w 21"/>
                <a:gd name="T39" fmla="*/ 7 h 18"/>
                <a:gd name="T40" fmla="*/ 18 w 21"/>
                <a:gd name="T41" fmla="*/ 6 h 18"/>
                <a:gd name="T42" fmla="*/ 19 w 21"/>
                <a:gd name="T43" fmla="*/ 6 h 18"/>
                <a:gd name="T44" fmla="*/ 19 w 21"/>
                <a:gd name="T45" fmla="*/ 5 h 18"/>
                <a:gd name="T46" fmla="*/ 20 w 21"/>
                <a:gd name="T47" fmla="*/ 4 h 18"/>
                <a:gd name="T48" fmla="*/ 20 w 21"/>
                <a:gd name="T49" fmla="*/ 3 h 18"/>
                <a:gd name="T50" fmla="*/ 20 w 21"/>
                <a:gd name="T51" fmla="*/ 2 h 18"/>
                <a:gd name="T52" fmla="*/ 20 w 21"/>
                <a:gd name="T53" fmla="*/ 0 h 18"/>
                <a:gd name="T54" fmla="*/ 21 w 21"/>
                <a:gd name="T55" fmla="*/ 0 h 18"/>
                <a:gd name="T56" fmla="*/ 19 w 21"/>
                <a:gd name="T57" fmla="*/ 0 h 18"/>
                <a:gd name="T58" fmla="*/ 19 w 21"/>
                <a:gd name="T59" fmla="*/ 0 h 18"/>
                <a:gd name="T60" fmla="*/ 18 w 21"/>
                <a:gd name="T61" fmla="*/ 0 h 18"/>
                <a:gd name="T62" fmla="*/ 17 w 21"/>
                <a:gd name="T63" fmla="*/ 1 h 18"/>
                <a:gd name="T64" fmla="*/ 16 w 21"/>
                <a:gd name="T65" fmla="*/ 2 h 18"/>
                <a:gd name="T66" fmla="*/ 14 w 21"/>
                <a:gd name="T67" fmla="*/ 2 h 18"/>
                <a:gd name="T68" fmla="*/ 14 w 21"/>
                <a:gd name="T69" fmla="*/ 1 h 18"/>
                <a:gd name="T70" fmla="*/ 13 w 21"/>
                <a:gd name="T71" fmla="*/ 2 h 18"/>
                <a:gd name="T72" fmla="*/ 12 w 21"/>
                <a:gd name="T73" fmla="*/ 3 h 18"/>
                <a:gd name="T74" fmla="*/ 11 w 21"/>
                <a:gd name="T75" fmla="*/ 3 h 18"/>
                <a:gd name="T76" fmla="*/ 9 w 21"/>
                <a:gd name="T77" fmla="*/ 4 h 18"/>
                <a:gd name="T78" fmla="*/ 8 w 21"/>
                <a:gd name="T79" fmla="*/ 5 h 18"/>
                <a:gd name="T80" fmla="*/ 8 w 21"/>
                <a:gd name="T81" fmla="*/ 4 h 18"/>
                <a:gd name="T82" fmla="*/ 5 w 21"/>
                <a:gd name="T83" fmla="*/ 5 h 18"/>
                <a:gd name="T84" fmla="*/ 4 w 21"/>
                <a:gd name="T85" fmla="*/ 6 h 18"/>
                <a:gd name="T86" fmla="*/ 4 w 21"/>
                <a:gd name="T87" fmla="*/ 7 h 18"/>
                <a:gd name="T88" fmla="*/ 2 w 21"/>
                <a:gd name="T89" fmla="*/ 8 h 18"/>
                <a:gd name="T90" fmla="*/ 1 w 21"/>
                <a:gd name="T91" fmla="*/ 8 h 18"/>
                <a:gd name="T92" fmla="*/ 0 w 21"/>
                <a:gd name="T93" fmla="*/ 8 h 18"/>
                <a:gd name="T94" fmla="*/ 2 w 21"/>
                <a:gd name="T95" fmla="*/ 10 h 18"/>
                <a:gd name="T96" fmla="*/ 2 w 21"/>
                <a:gd name="T97" fmla="*/ 11 h 18"/>
                <a:gd name="T98" fmla="*/ 5 w 21"/>
                <a:gd name="T99" fmla="*/ 14 h 18"/>
                <a:gd name="T100" fmla="*/ 7 w 21"/>
                <a:gd name="T101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" h="18">
                  <a:moveTo>
                    <a:pt x="8" y="16"/>
                  </a:move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10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16"/>
                    <a:pt x="7" y="16"/>
                    <a:pt x="7" y="16"/>
                  </a:cubicBezTo>
                  <a:lnTo>
                    <a:pt x="8" y="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69" name="Freeform 172"/>
            <p:cNvSpPr/>
            <p:nvPr/>
          </p:nvSpPr>
          <p:spPr bwMode="auto">
            <a:xfrm>
              <a:off x="2420973" y="2862031"/>
              <a:ext cx="142816" cy="61758"/>
            </a:xfrm>
            <a:custGeom>
              <a:avLst/>
              <a:gdLst>
                <a:gd name="T0" fmla="*/ 41 w 111"/>
                <a:gd name="T1" fmla="*/ 48 h 48"/>
                <a:gd name="T2" fmla="*/ 48 w 111"/>
                <a:gd name="T3" fmla="*/ 44 h 48"/>
                <a:gd name="T4" fmla="*/ 48 w 111"/>
                <a:gd name="T5" fmla="*/ 40 h 48"/>
                <a:gd name="T6" fmla="*/ 52 w 111"/>
                <a:gd name="T7" fmla="*/ 37 h 48"/>
                <a:gd name="T8" fmla="*/ 63 w 111"/>
                <a:gd name="T9" fmla="*/ 33 h 48"/>
                <a:gd name="T10" fmla="*/ 63 w 111"/>
                <a:gd name="T11" fmla="*/ 37 h 48"/>
                <a:gd name="T12" fmla="*/ 66 w 111"/>
                <a:gd name="T13" fmla="*/ 33 h 48"/>
                <a:gd name="T14" fmla="*/ 74 w 111"/>
                <a:gd name="T15" fmla="*/ 29 h 48"/>
                <a:gd name="T16" fmla="*/ 78 w 111"/>
                <a:gd name="T17" fmla="*/ 29 h 48"/>
                <a:gd name="T18" fmla="*/ 81 w 111"/>
                <a:gd name="T19" fmla="*/ 26 h 48"/>
                <a:gd name="T20" fmla="*/ 85 w 111"/>
                <a:gd name="T21" fmla="*/ 22 h 48"/>
                <a:gd name="T22" fmla="*/ 85 w 111"/>
                <a:gd name="T23" fmla="*/ 26 h 48"/>
                <a:gd name="T24" fmla="*/ 92 w 111"/>
                <a:gd name="T25" fmla="*/ 26 h 48"/>
                <a:gd name="T26" fmla="*/ 96 w 111"/>
                <a:gd name="T27" fmla="*/ 22 h 48"/>
                <a:gd name="T28" fmla="*/ 100 w 111"/>
                <a:gd name="T29" fmla="*/ 18 h 48"/>
                <a:gd name="T30" fmla="*/ 104 w 111"/>
                <a:gd name="T31" fmla="*/ 18 h 48"/>
                <a:gd name="T32" fmla="*/ 104 w 111"/>
                <a:gd name="T33" fmla="*/ 18 h 48"/>
                <a:gd name="T34" fmla="*/ 111 w 111"/>
                <a:gd name="T35" fmla="*/ 18 h 48"/>
                <a:gd name="T36" fmla="*/ 111 w 111"/>
                <a:gd name="T37" fmla="*/ 14 h 48"/>
                <a:gd name="T38" fmla="*/ 104 w 111"/>
                <a:gd name="T39" fmla="*/ 11 h 48"/>
                <a:gd name="T40" fmla="*/ 104 w 111"/>
                <a:gd name="T41" fmla="*/ 14 h 48"/>
                <a:gd name="T42" fmla="*/ 96 w 111"/>
                <a:gd name="T43" fmla="*/ 14 h 48"/>
                <a:gd name="T44" fmla="*/ 89 w 111"/>
                <a:gd name="T45" fmla="*/ 11 h 48"/>
                <a:gd name="T46" fmla="*/ 89 w 111"/>
                <a:gd name="T47" fmla="*/ 11 h 48"/>
                <a:gd name="T48" fmla="*/ 89 w 111"/>
                <a:gd name="T49" fmla="*/ 7 h 48"/>
                <a:gd name="T50" fmla="*/ 96 w 111"/>
                <a:gd name="T51" fmla="*/ 7 h 48"/>
                <a:gd name="T52" fmla="*/ 100 w 111"/>
                <a:gd name="T53" fmla="*/ 11 h 48"/>
                <a:gd name="T54" fmla="*/ 92 w 111"/>
                <a:gd name="T55" fmla="*/ 7 h 48"/>
                <a:gd name="T56" fmla="*/ 89 w 111"/>
                <a:gd name="T57" fmla="*/ 7 h 48"/>
                <a:gd name="T58" fmla="*/ 85 w 111"/>
                <a:gd name="T59" fmla="*/ 7 h 48"/>
                <a:gd name="T60" fmla="*/ 74 w 111"/>
                <a:gd name="T61" fmla="*/ 3 h 48"/>
                <a:gd name="T62" fmla="*/ 63 w 111"/>
                <a:gd name="T63" fmla="*/ 0 h 48"/>
                <a:gd name="T64" fmla="*/ 59 w 111"/>
                <a:gd name="T65" fmla="*/ 3 h 48"/>
                <a:gd name="T66" fmla="*/ 59 w 111"/>
                <a:gd name="T67" fmla="*/ 3 h 48"/>
                <a:gd name="T68" fmla="*/ 55 w 111"/>
                <a:gd name="T69" fmla="*/ 3 h 48"/>
                <a:gd name="T70" fmla="*/ 41 w 111"/>
                <a:gd name="T71" fmla="*/ 3 h 48"/>
                <a:gd name="T72" fmla="*/ 29 w 111"/>
                <a:gd name="T73" fmla="*/ 7 h 48"/>
                <a:gd name="T74" fmla="*/ 26 w 111"/>
                <a:gd name="T75" fmla="*/ 7 h 48"/>
                <a:gd name="T76" fmla="*/ 22 w 111"/>
                <a:gd name="T77" fmla="*/ 11 h 48"/>
                <a:gd name="T78" fmla="*/ 15 w 111"/>
                <a:gd name="T79" fmla="*/ 14 h 48"/>
                <a:gd name="T80" fmla="*/ 7 w 111"/>
                <a:gd name="T81" fmla="*/ 18 h 48"/>
                <a:gd name="T82" fmla="*/ 7 w 111"/>
                <a:gd name="T83" fmla="*/ 26 h 48"/>
                <a:gd name="T84" fmla="*/ 4 w 111"/>
                <a:gd name="T85" fmla="*/ 29 h 48"/>
                <a:gd name="T86" fmla="*/ 4 w 111"/>
                <a:gd name="T87" fmla="*/ 29 h 48"/>
                <a:gd name="T88" fmla="*/ 4 w 111"/>
                <a:gd name="T89" fmla="*/ 40 h 48"/>
                <a:gd name="T90" fmla="*/ 11 w 111"/>
                <a:gd name="T91" fmla="*/ 44 h 48"/>
                <a:gd name="T92" fmla="*/ 15 w 111"/>
                <a:gd name="T93" fmla="*/ 44 h 48"/>
                <a:gd name="T94" fmla="*/ 15 w 111"/>
                <a:gd name="T95" fmla="*/ 44 h 48"/>
                <a:gd name="T96" fmla="*/ 18 w 111"/>
                <a:gd name="T97" fmla="*/ 48 h 48"/>
                <a:gd name="T98" fmla="*/ 29 w 111"/>
                <a:gd name="T99" fmla="*/ 48 h 48"/>
                <a:gd name="T100" fmla="*/ 29 w 111"/>
                <a:gd name="T101" fmla="*/ 44 h 48"/>
                <a:gd name="T102" fmla="*/ 33 w 111"/>
                <a:gd name="T103" fmla="*/ 44 h 48"/>
                <a:gd name="T104" fmla="*/ 37 w 111"/>
                <a:gd name="T105" fmla="*/ 44 h 48"/>
                <a:gd name="T106" fmla="*/ 37 w 111"/>
                <a:gd name="T107" fmla="*/ 44 h 48"/>
                <a:gd name="T108" fmla="*/ 37 w 111"/>
                <a:gd name="T10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1" h="48">
                  <a:moveTo>
                    <a:pt x="37" y="48"/>
                  </a:moveTo>
                  <a:lnTo>
                    <a:pt x="41" y="48"/>
                  </a:lnTo>
                  <a:lnTo>
                    <a:pt x="44" y="48"/>
                  </a:lnTo>
                  <a:lnTo>
                    <a:pt x="48" y="44"/>
                  </a:lnTo>
                  <a:lnTo>
                    <a:pt x="48" y="40"/>
                  </a:lnTo>
                  <a:lnTo>
                    <a:pt x="48" y="40"/>
                  </a:lnTo>
                  <a:lnTo>
                    <a:pt x="48" y="37"/>
                  </a:lnTo>
                  <a:lnTo>
                    <a:pt x="52" y="37"/>
                  </a:lnTo>
                  <a:lnTo>
                    <a:pt x="55" y="33"/>
                  </a:lnTo>
                  <a:lnTo>
                    <a:pt x="63" y="33"/>
                  </a:lnTo>
                  <a:lnTo>
                    <a:pt x="63" y="37"/>
                  </a:lnTo>
                  <a:lnTo>
                    <a:pt x="63" y="37"/>
                  </a:lnTo>
                  <a:lnTo>
                    <a:pt x="66" y="37"/>
                  </a:lnTo>
                  <a:lnTo>
                    <a:pt x="66" y="33"/>
                  </a:lnTo>
                  <a:lnTo>
                    <a:pt x="70" y="33"/>
                  </a:lnTo>
                  <a:lnTo>
                    <a:pt x="74" y="29"/>
                  </a:lnTo>
                  <a:lnTo>
                    <a:pt x="78" y="29"/>
                  </a:lnTo>
                  <a:lnTo>
                    <a:pt x="78" y="29"/>
                  </a:lnTo>
                  <a:lnTo>
                    <a:pt x="78" y="26"/>
                  </a:lnTo>
                  <a:lnTo>
                    <a:pt x="81" y="26"/>
                  </a:lnTo>
                  <a:lnTo>
                    <a:pt x="81" y="22"/>
                  </a:lnTo>
                  <a:lnTo>
                    <a:pt x="85" y="22"/>
                  </a:lnTo>
                  <a:lnTo>
                    <a:pt x="85" y="22"/>
                  </a:lnTo>
                  <a:lnTo>
                    <a:pt x="85" y="26"/>
                  </a:lnTo>
                  <a:lnTo>
                    <a:pt x="89" y="22"/>
                  </a:lnTo>
                  <a:lnTo>
                    <a:pt x="92" y="26"/>
                  </a:lnTo>
                  <a:lnTo>
                    <a:pt x="92" y="22"/>
                  </a:lnTo>
                  <a:lnTo>
                    <a:pt x="96" y="22"/>
                  </a:lnTo>
                  <a:lnTo>
                    <a:pt x="100" y="22"/>
                  </a:lnTo>
                  <a:lnTo>
                    <a:pt x="100" y="18"/>
                  </a:lnTo>
                  <a:lnTo>
                    <a:pt x="100" y="18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07" y="18"/>
                  </a:lnTo>
                  <a:lnTo>
                    <a:pt x="111" y="18"/>
                  </a:lnTo>
                  <a:lnTo>
                    <a:pt x="111" y="14"/>
                  </a:lnTo>
                  <a:lnTo>
                    <a:pt x="111" y="14"/>
                  </a:lnTo>
                  <a:lnTo>
                    <a:pt x="107" y="11"/>
                  </a:lnTo>
                  <a:lnTo>
                    <a:pt x="104" y="11"/>
                  </a:lnTo>
                  <a:lnTo>
                    <a:pt x="100" y="11"/>
                  </a:lnTo>
                  <a:lnTo>
                    <a:pt x="104" y="14"/>
                  </a:lnTo>
                  <a:lnTo>
                    <a:pt x="100" y="14"/>
                  </a:lnTo>
                  <a:lnTo>
                    <a:pt x="96" y="14"/>
                  </a:lnTo>
                  <a:lnTo>
                    <a:pt x="92" y="11"/>
                  </a:lnTo>
                  <a:lnTo>
                    <a:pt x="89" y="11"/>
                  </a:lnTo>
                  <a:lnTo>
                    <a:pt x="89" y="11"/>
                  </a:lnTo>
                  <a:lnTo>
                    <a:pt x="89" y="11"/>
                  </a:lnTo>
                  <a:lnTo>
                    <a:pt x="92" y="11"/>
                  </a:lnTo>
                  <a:lnTo>
                    <a:pt x="89" y="7"/>
                  </a:lnTo>
                  <a:lnTo>
                    <a:pt x="92" y="7"/>
                  </a:lnTo>
                  <a:lnTo>
                    <a:pt x="96" y="7"/>
                  </a:lnTo>
                  <a:lnTo>
                    <a:pt x="100" y="11"/>
                  </a:lnTo>
                  <a:lnTo>
                    <a:pt x="100" y="11"/>
                  </a:lnTo>
                  <a:lnTo>
                    <a:pt x="96" y="7"/>
                  </a:lnTo>
                  <a:lnTo>
                    <a:pt x="92" y="7"/>
                  </a:lnTo>
                  <a:lnTo>
                    <a:pt x="89" y="3"/>
                  </a:lnTo>
                  <a:lnTo>
                    <a:pt x="89" y="7"/>
                  </a:lnTo>
                  <a:lnTo>
                    <a:pt x="85" y="3"/>
                  </a:lnTo>
                  <a:lnTo>
                    <a:pt x="85" y="7"/>
                  </a:lnTo>
                  <a:lnTo>
                    <a:pt x="81" y="7"/>
                  </a:lnTo>
                  <a:lnTo>
                    <a:pt x="74" y="3"/>
                  </a:lnTo>
                  <a:lnTo>
                    <a:pt x="66" y="3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9" y="3"/>
                  </a:lnTo>
                  <a:lnTo>
                    <a:pt x="63" y="3"/>
                  </a:lnTo>
                  <a:lnTo>
                    <a:pt x="59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48" y="3"/>
                  </a:lnTo>
                  <a:lnTo>
                    <a:pt x="41" y="3"/>
                  </a:lnTo>
                  <a:lnTo>
                    <a:pt x="33" y="3"/>
                  </a:lnTo>
                  <a:lnTo>
                    <a:pt x="29" y="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2" y="7"/>
                  </a:lnTo>
                  <a:lnTo>
                    <a:pt x="22" y="11"/>
                  </a:lnTo>
                  <a:lnTo>
                    <a:pt x="18" y="14"/>
                  </a:lnTo>
                  <a:lnTo>
                    <a:pt x="15" y="14"/>
                  </a:lnTo>
                  <a:lnTo>
                    <a:pt x="11" y="18"/>
                  </a:lnTo>
                  <a:lnTo>
                    <a:pt x="7" y="18"/>
                  </a:lnTo>
                  <a:lnTo>
                    <a:pt x="11" y="22"/>
                  </a:lnTo>
                  <a:lnTo>
                    <a:pt x="7" y="26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0" y="37"/>
                  </a:lnTo>
                  <a:lnTo>
                    <a:pt x="4" y="40"/>
                  </a:lnTo>
                  <a:lnTo>
                    <a:pt x="4" y="40"/>
                  </a:lnTo>
                  <a:lnTo>
                    <a:pt x="11" y="44"/>
                  </a:lnTo>
                  <a:lnTo>
                    <a:pt x="15" y="48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8" y="44"/>
                  </a:lnTo>
                  <a:lnTo>
                    <a:pt x="18" y="48"/>
                  </a:lnTo>
                  <a:lnTo>
                    <a:pt x="22" y="48"/>
                  </a:lnTo>
                  <a:lnTo>
                    <a:pt x="29" y="48"/>
                  </a:lnTo>
                  <a:lnTo>
                    <a:pt x="33" y="44"/>
                  </a:lnTo>
                  <a:lnTo>
                    <a:pt x="29" y="44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37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70" name="Freeform 173"/>
            <p:cNvSpPr/>
            <p:nvPr/>
          </p:nvSpPr>
          <p:spPr bwMode="auto">
            <a:xfrm>
              <a:off x="2410678" y="2895484"/>
              <a:ext cx="52752" cy="28306"/>
            </a:xfrm>
            <a:custGeom>
              <a:avLst/>
              <a:gdLst>
                <a:gd name="T0" fmla="*/ 15 w 41"/>
                <a:gd name="T1" fmla="*/ 0 h 22"/>
                <a:gd name="T2" fmla="*/ 19 w 41"/>
                <a:gd name="T3" fmla="*/ 0 h 22"/>
                <a:gd name="T4" fmla="*/ 19 w 41"/>
                <a:gd name="T5" fmla="*/ 3 h 22"/>
                <a:gd name="T6" fmla="*/ 19 w 41"/>
                <a:gd name="T7" fmla="*/ 3 h 22"/>
                <a:gd name="T8" fmla="*/ 23 w 41"/>
                <a:gd name="T9" fmla="*/ 3 h 22"/>
                <a:gd name="T10" fmla="*/ 26 w 41"/>
                <a:gd name="T11" fmla="*/ 3 h 22"/>
                <a:gd name="T12" fmla="*/ 26 w 41"/>
                <a:gd name="T13" fmla="*/ 3 h 22"/>
                <a:gd name="T14" fmla="*/ 30 w 41"/>
                <a:gd name="T15" fmla="*/ 7 h 22"/>
                <a:gd name="T16" fmla="*/ 30 w 41"/>
                <a:gd name="T17" fmla="*/ 7 h 22"/>
                <a:gd name="T18" fmla="*/ 34 w 41"/>
                <a:gd name="T19" fmla="*/ 11 h 22"/>
                <a:gd name="T20" fmla="*/ 34 w 41"/>
                <a:gd name="T21" fmla="*/ 7 h 22"/>
                <a:gd name="T22" fmla="*/ 34 w 41"/>
                <a:gd name="T23" fmla="*/ 7 h 22"/>
                <a:gd name="T24" fmla="*/ 37 w 41"/>
                <a:gd name="T25" fmla="*/ 7 h 22"/>
                <a:gd name="T26" fmla="*/ 37 w 41"/>
                <a:gd name="T27" fmla="*/ 7 h 22"/>
                <a:gd name="T28" fmla="*/ 41 w 41"/>
                <a:gd name="T29" fmla="*/ 7 h 22"/>
                <a:gd name="T30" fmla="*/ 41 w 41"/>
                <a:gd name="T31" fmla="*/ 11 h 22"/>
                <a:gd name="T32" fmla="*/ 41 w 41"/>
                <a:gd name="T33" fmla="*/ 11 h 22"/>
                <a:gd name="T34" fmla="*/ 41 w 41"/>
                <a:gd name="T35" fmla="*/ 14 h 22"/>
                <a:gd name="T36" fmla="*/ 37 w 41"/>
                <a:gd name="T37" fmla="*/ 14 h 22"/>
                <a:gd name="T38" fmla="*/ 41 w 41"/>
                <a:gd name="T39" fmla="*/ 18 h 22"/>
                <a:gd name="T40" fmla="*/ 37 w 41"/>
                <a:gd name="T41" fmla="*/ 18 h 22"/>
                <a:gd name="T42" fmla="*/ 41 w 41"/>
                <a:gd name="T43" fmla="*/ 18 h 22"/>
                <a:gd name="T44" fmla="*/ 37 w 41"/>
                <a:gd name="T45" fmla="*/ 22 h 22"/>
                <a:gd name="T46" fmla="*/ 30 w 41"/>
                <a:gd name="T47" fmla="*/ 22 h 22"/>
                <a:gd name="T48" fmla="*/ 26 w 41"/>
                <a:gd name="T49" fmla="*/ 22 h 22"/>
                <a:gd name="T50" fmla="*/ 26 w 41"/>
                <a:gd name="T51" fmla="*/ 18 h 22"/>
                <a:gd name="T52" fmla="*/ 23 w 41"/>
                <a:gd name="T53" fmla="*/ 18 h 22"/>
                <a:gd name="T54" fmla="*/ 23 w 41"/>
                <a:gd name="T55" fmla="*/ 18 h 22"/>
                <a:gd name="T56" fmla="*/ 23 w 41"/>
                <a:gd name="T57" fmla="*/ 18 h 22"/>
                <a:gd name="T58" fmla="*/ 23 w 41"/>
                <a:gd name="T59" fmla="*/ 22 h 22"/>
                <a:gd name="T60" fmla="*/ 19 w 41"/>
                <a:gd name="T61" fmla="*/ 18 h 22"/>
                <a:gd name="T62" fmla="*/ 12 w 41"/>
                <a:gd name="T63" fmla="*/ 14 h 22"/>
                <a:gd name="T64" fmla="*/ 12 w 41"/>
                <a:gd name="T65" fmla="*/ 14 h 22"/>
                <a:gd name="T66" fmla="*/ 8 w 41"/>
                <a:gd name="T67" fmla="*/ 14 h 22"/>
                <a:gd name="T68" fmla="*/ 4 w 41"/>
                <a:gd name="T69" fmla="*/ 14 h 22"/>
                <a:gd name="T70" fmla="*/ 0 w 41"/>
                <a:gd name="T71" fmla="*/ 14 h 22"/>
                <a:gd name="T72" fmla="*/ 0 w 41"/>
                <a:gd name="T73" fmla="*/ 11 h 22"/>
                <a:gd name="T74" fmla="*/ 0 w 41"/>
                <a:gd name="T75" fmla="*/ 11 h 22"/>
                <a:gd name="T76" fmla="*/ 0 w 41"/>
                <a:gd name="T77" fmla="*/ 11 h 22"/>
                <a:gd name="T78" fmla="*/ 4 w 41"/>
                <a:gd name="T79" fmla="*/ 7 h 22"/>
                <a:gd name="T80" fmla="*/ 8 w 41"/>
                <a:gd name="T81" fmla="*/ 7 h 22"/>
                <a:gd name="T82" fmla="*/ 12 w 41"/>
                <a:gd name="T83" fmla="*/ 3 h 22"/>
                <a:gd name="T84" fmla="*/ 12 w 41"/>
                <a:gd name="T85" fmla="*/ 3 h 22"/>
                <a:gd name="T86" fmla="*/ 15 w 41"/>
                <a:gd name="T8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1" h="22">
                  <a:moveTo>
                    <a:pt x="15" y="0"/>
                  </a:moveTo>
                  <a:lnTo>
                    <a:pt x="19" y="0"/>
                  </a:lnTo>
                  <a:lnTo>
                    <a:pt x="19" y="3"/>
                  </a:lnTo>
                  <a:lnTo>
                    <a:pt x="19" y="3"/>
                  </a:lnTo>
                  <a:lnTo>
                    <a:pt x="23" y="3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34" y="11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41" y="7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41" y="14"/>
                  </a:lnTo>
                  <a:lnTo>
                    <a:pt x="37" y="14"/>
                  </a:lnTo>
                  <a:lnTo>
                    <a:pt x="41" y="18"/>
                  </a:lnTo>
                  <a:lnTo>
                    <a:pt x="37" y="18"/>
                  </a:lnTo>
                  <a:lnTo>
                    <a:pt x="41" y="18"/>
                  </a:lnTo>
                  <a:lnTo>
                    <a:pt x="37" y="22"/>
                  </a:lnTo>
                  <a:lnTo>
                    <a:pt x="30" y="22"/>
                  </a:lnTo>
                  <a:lnTo>
                    <a:pt x="26" y="22"/>
                  </a:lnTo>
                  <a:lnTo>
                    <a:pt x="26" y="18"/>
                  </a:lnTo>
                  <a:lnTo>
                    <a:pt x="23" y="18"/>
                  </a:lnTo>
                  <a:lnTo>
                    <a:pt x="23" y="18"/>
                  </a:lnTo>
                  <a:lnTo>
                    <a:pt x="23" y="18"/>
                  </a:lnTo>
                  <a:lnTo>
                    <a:pt x="23" y="22"/>
                  </a:lnTo>
                  <a:lnTo>
                    <a:pt x="19" y="18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8" y="14"/>
                  </a:lnTo>
                  <a:lnTo>
                    <a:pt x="4" y="14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4" y="7"/>
                  </a:lnTo>
                  <a:lnTo>
                    <a:pt x="8" y="7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71" name="Freeform 174"/>
            <p:cNvSpPr/>
            <p:nvPr/>
          </p:nvSpPr>
          <p:spPr bwMode="auto">
            <a:xfrm>
              <a:off x="2435126" y="2818286"/>
              <a:ext cx="23159" cy="47606"/>
            </a:xfrm>
            <a:custGeom>
              <a:avLst/>
              <a:gdLst>
                <a:gd name="T0" fmla="*/ 0 w 18"/>
                <a:gd name="T1" fmla="*/ 8 h 37"/>
                <a:gd name="T2" fmla="*/ 0 w 18"/>
                <a:gd name="T3" fmla="*/ 8 h 37"/>
                <a:gd name="T4" fmla="*/ 0 w 18"/>
                <a:gd name="T5" fmla="*/ 8 h 37"/>
                <a:gd name="T6" fmla="*/ 0 w 18"/>
                <a:gd name="T7" fmla="*/ 4 h 37"/>
                <a:gd name="T8" fmla="*/ 4 w 18"/>
                <a:gd name="T9" fmla="*/ 4 h 37"/>
                <a:gd name="T10" fmla="*/ 4 w 18"/>
                <a:gd name="T11" fmla="*/ 8 h 37"/>
                <a:gd name="T12" fmla="*/ 4 w 18"/>
                <a:gd name="T13" fmla="*/ 8 h 37"/>
                <a:gd name="T14" fmla="*/ 4 w 18"/>
                <a:gd name="T15" fmla="*/ 8 h 37"/>
                <a:gd name="T16" fmla="*/ 7 w 18"/>
                <a:gd name="T17" fmla="*/ 8 h 37"/>
                <a:gd name="T18" fmla="*/ 7 w 18"/>
                <a:gd name="T19" fmla="*/ 4 h 37"/>
                <a:gd name="T20" fmla="*/ 7 w 18"/>
                <a:gd name="T21" fmla="*/ 4 h 37"/>
                <a:gd name="T22" fmla="*/ 11 w 18"/>
                <a:gd name="T23" fmla="*/ 0 h 37"/>
                <a:gd name="T24" fmla="*/ 11 w 18"/>
                <a:gd name="T25" fmla="*/ 0 h 37"/>
                <a:gd name="T26" fmla="*/ 11 w 18"/>
                <a:gd name="T27" fmla="*/ 0 h 37"/>
                <a:gd name="T28" fmla="*/ 15 w 18"/>
                <a:gd name="T29" fmla="*/ 0 h 37"/>
                <a:gd name="T30" fmla="*/ 15 w 18"/>
                <a:gd name="T31" fmla="*/ 0 h 37"/>
                <a:gd name="T32" fmla="*/ 15 w 18"/>
                <a:gd name="T33" fmla="*/ 0 h 37"/>
                <a:gd name="T34" fmla="*/ 18 w 18"/>
                <a:gd name="T35" fmla="*/ 0 h 37"/>
                <a:gd name="T36" fmla="*/ 18 w 18"/>
                <a:gd name="T37" fmla="*/ 0 h 37"/>
                <a:gd name="T38" fmla="*/ 18 w 18"/>
                <a:gd name="T39" fmla="*/ 0 h 37"/>
                <a:gd name="T40" fmla="*/ 18 w 18"/>
                <a:gd name="T41" fmla="*/ 8 h 37"/>
                <a:gd name="T42" fmla="*/ 15 w 18"/>
                <a:gd name="T43" fmla="*/ 11 h 37"/>
                <a:gd name="T44" fmla="*/ 15 w 18"/>
                <a:gd name="T45" fmla="*/ 15 h 37"/>
                <a:gd name="T46" fmla="*/ 15 w 18"/>
                <a:gd name="T47" fmla="*/ 19 h 37"/>
                <a:gd name="T48" fmla="*/ 15 w 18"/>
                <a:gd name="T49" fmla="*/ 22 h 37"/>
                <a:gd name="T50" fmla="*/ 15 w 18"/>
                <a:gd name="T51" fmla="*/ 26 h 37"/>
                <a:gd name="T52" fmla="*/ 11 w 18"/>
                <a:gd name="T53" fmla="*/ 34 h 37"/>
                <a:gd name="T54" fmla="*/ 7 w 18"/>
                <a:gd name="T55" fmla="*/ 30 h 37"/>
                <a:gd name="T56" fmla="*/ 4 w 18"/>
                <a:gd name="T57" fmla="*/ 34 h 37"/>
                <a:gd name="T58" fmla="*/ 4 w 18"/>
                <a:gd name="T59" fmla="*/ 37 h 37"/>
                <a:gd name="T60" fmla="*/ 4 w 18"/>
                <a:gd name="T61" fmla="*/ 37 h 37"/>
                <a:gd name="T62" fmla="*/ 4 w 18"/>
                <a:gd name="T63" fmla="*/ 37 h 37"/>
                <a:gd name="T64" fmla="*/ 0 w 18"/>
                <a:gd name="T65" fmla="*/ 37 h 37"/>
                <a:gd name="T66" fmla="*/ 0 w 18"/>
                <a:gd name="T67" fmla="*/ 37 h 37"/>
                <a:gd name="T68" fmla="*/ 0 w 18"/>
                <a:gd name="T69" fmla="*/ 8 h 37"/>
                <a:gd name="T70" fmla="*/ 0 w 18"/>
                <a:gd name="T71" fmla="*/ 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" h="37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7" y="8"/>
                  </a:lnTo>
                  <a:lnTo>
                    <a:pt x="7" y="4"/>
                  </a:lnTo>
                  <a:lnTo>
                    <a:pt x="7" y="4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8"/>
                  </a:lnTo>
                  <a:lnTo>
                    <a:pt x="15" y="11"/>
                  </a:lnTo>
                  <a:lnTo>
                    <a:pt x="15" y="15"/>
                  </a:lnTo>
                  <a:lnTo>
                    <a:pt x="15" y="19"/>
                  </a:lnTo>
                  <a:lnTo>
                    <a:pt x="15" y="22"/>
                  </a:lnTo>
                  <a:lnTo>
                    <a:pt x="15" y="26"/>
                  </a:lnTo>
                  <a:lnTo>
                    <a:pt x="11" y="34"/>
                  </a:lnTo>
                  <a:lnTo>
                    <a:pt x="7" y="30"/>
                  </a:lnTo>
                  <a:lnTo>
                    <a:pt x="4" y="34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72" name="Freeform 175"/>
            <p:cNvSpPr/>
            <p:nvPr/>
          </p:nvSpPr>
          <p:spPr bwMode="auto">
            <a:xfrm>
              <a:off x="2368222" y="2828579"/>
              <a:ext cx="86205" cy="81058"/>
            </a:xfrm>
            <a:custGeom>
              <a:avLst/>
              <a:gdLst>
                <a:gd name="T0" fmla="*/ 33 w 67"/>
                <a:gd name="T1" fmla="*/ 63 h 63"/>
                <a:gd name="T2" fmla="*/ 33 w 67"/>
                <a:gd name="T3" fmla="*/ 63 h 63"/>
                <a:gd name="T4" fmla="*/ 33 w 67"/>
                <a:gd name="T5" fmla="*/ 63 h 63"/>
                <a:gd name="T6" fmla="*/ 37 w 67"/>
                <a:gd name="T7" fmla="*/ 59 h 63"/>
                <a:gd name="T8" fmla="*/ 41 w 67"/>
                <a:gd name="T9" fmla="*/ 59 h 63"/>
                <a:gd name="T10" fmla="*/ 45 w 67"/>
                <a:gd name="T11" fmla="*/ 55 h 63"/>
                <a:gd name="T12" fmla="*/ 45 w 67"/>
                <a:gd name="T13" fmla="*/ 55 h 63"/>
                <a:gd name="T14" fmla="*/ 48 w 67"/>
                <a:gd name="T15" fmla="*/ 52 h 63"/>
                <a:gd name="T16" fmla="*/ 52 w 67"/>
                <a:gd name="T17" fmla="*/ 48 h 63"/>
                <a:gd name="T18" fmla="*/ 48 w 67"/>
                <a:gd name="T19" fmla="*/ 44 h 63"/>
                <a:gd name="T20" fmla="*/ 52 w 67"/>
                <a:gd name="T21" fmla="*/ 44 h 63"/>
                <a:gd name="T22" fmla="*/ 56 w 67"/>
                <a:gd name="T23" fmla="*/ 40 h 63"/>
                <a:gd name="T24" fmla="*/ 59 w 67"/>
                <a:gd name="T25" fmla="*/ 40 h 63"/>
                <a:gd name="T26" fmla="*/ 63 w 67"/>
                <a:gd name="T27" fmla="*/ 37 h 63"/>
                <a:gd name="T28" fmla="*/ 63 w 67"/>
                <a:gd name="T29" fmla="*/ 33 h 63"/>
                <a:gd name="T30" fmla="*/ 67 w 67"/>
                <a:gd name="T31" fmla="*/ 33 h 63"/>
                <a:gd name="T32" fmla="*/ 67 w 67"/>
                <a:gd name="T33" fmla="*/ 33 h 63"/>
                <a:gd name="T34" fmla="*/ 67 w 67"/>
                <a:gd name="T35" fmla="*/ 29 h 63"/>
                <a:gd name="T36" fmla="*/ 63 w 67"/>
                <a:gd name="T37" fmla="*/ 29 h 63"/>
                <a:gd name="T38" fmla="*/ 63 w 67"/>
                <a:gd name="T39" fmla="*/ 33 h 63"/>
                <a:gd name="T40" fmla="*/ 59 w 67"/>
                <a:gd name="T41" fmla="*/ 29 h 63"/>
                <a:gd name="T42" fmla="*/ 56 w 67"/>
                <a:gd name="T43" fmla="*/ 29 h 63"/>
                <a:gd name="T44" fmla="*/ 56 w 67"/>
                <a:gd name="T45" fmla="*/ 29 h 63"/>
                <a:gd name="T46" fmla="*/ 56 w 67"/>
                <a:gd name="T47" fmla="*/ 29 h 63"/>
                <a:gd name="T48" fmla="*/ 52 w 67"/>
                <a:gd name="T49" fmla="*/ 29 h 63"/>
                <a:gd name="T50" fmla="*/ 52 w 67"/>
                <a:gd name="T51" fmla="*/ 29 h 63"/>
                <a:gd name="T52" fmla="*/ 52 w 67"/>
                <a:gd name="T53" fmla="*/ 0 h 63"/>
                <a:gd name="T54" fmla="*/ 52 w 67"/>
                <a:gd name="T55" fmla="*/ 0 h 63"/>
                <a:gd name="T56" fmla="*/ 22 w 67"/>
                <a:gd name="T57" fmla="*/ 0 h 63"/>
                <a:gd name="T58" fmla="*/ 22 w 67"/>
                <a:gd name="T59" fmla="*/ 7 h 63"/>
                <a:gd name="T60" fmla="*/ 15 w 67"/>
                <a:gd name="T61" fmla="*/ 7 h 63"/>
                <a:gd name="T62" fmla="*/ 19 w 67"/>
                <a:gd name="T63" fmla="*/ 11 h 63"/>
                <a:gd name="T64" fmla="*/ 19 w 67"/>
                <a:gd name="T65" fmla="*/ 11 h 63"/>
                <a:gd name="T66" fmla="*/ 22 w 67"/>
                <a:gd name="T67" fmla="*/ 14 h 63"/>
                <a:gd name="T68" fmla="*/ 22 w 67"/>
                <a:gd name="T69" fmla="*/ 14 h 63"/>
                <a:gd name="T70" fmla="*/ 26 w 67"/>
                <a:gd name="T71" fmla="*/ 14 h 63"/>
                <a:gd name="T72" fmla="*/ 26 w 67"/>
                <a:gd name="T73" fmla="*/ 18 h 63"/>
                <a:gd name="T74" fmla="*/ 26 w 67"/>
                <a:gd name="T75" fmla="*/ 22 h 63"/>
                <a:gd name="T76" fmla="*/ 30 w 67"/>
                <a:gd name="T77" fmla="*/ 22 h 63"/>
                <a:gd name="T78" fmla="*/ 30 w 67"/>
                <a:gd name="T79" fmla="*/ 22 h 63"/>
                <a:gd name="T80" fmla="*/ 33 w 67"/>
                <a:gd name="T81" fmla="*/ 22 h 63"/>
                <a:gd name="T82" fmla="*/ 33 w 67"/>
                <a:gd name="T83" fmla="*/ 26 h 63"/>
                <a:gd name="T84" fmla="*/ 30 w 67"/>
                <a:gd name="T85" fmla="*/ 26 h 63"/>
                <a:gd name="T86" fmla="*/ 11 w 67"/>
                <a:gd name="T87" fmla="*/ 26 h 63"/>
                <a:gd name="T88" fmla="*/ 0 w 67"/>
                <a:gd name="T89" fmla="*/ 40 h 63"/>
                <a:gd name="T90" fmla="*/ 0 w 67"/>
                <a:gd name="T91" fmla="*/ 44 h 63"/>
                <a:gd name="T92" fmla="*/ 0 w 67"/>
                <a:gd name="T93" fmla="*/ 44 h 63"/>
                <a:gd name="T94" fmla="*/ 0 w 67"/>
                <a:gd name="T95" fmla="*/ 44 h 63"/>
                <a:gd name="T96" fmla="*/ 0 w 67"/>
                <a:gd name="T97" fmla="*/ 48 h 63"/>
                <a:gd name="T98" fmla="*/ 4 w 67"/>
                <a:gd name="T99" fmla="*/ 48 h 63"/>
                <a:gd name="T100" fmla="*/ 0 w 67"/>
                <a:gd name="T101" fmla="*/ 48 h 63"/>
                <a:gd name="T102" fmla="*/ 0 w 67"/>
                <a:gd name="T103" fmla="*/ 48 h 63"/>
                <a:gd name="T104" fmla="*/ 0 w 67"/>
                <a:gd name="T105" fmla="*/ 52 h 63"/>
                <a:gd name="T106" fmla="*/ 0 w 67"/>
                <a:gd name="T107" fmla="*/ 52 h 63"/>
                <a:gd name="T108" fmla="*/ 0 w 67"/>
                <a:gd name="T109" fmla="*/ 55 h 63"/>
                <a:gd name="T110" fmla="*/ 4 w 67"/>
                <a:gd name="T111" fmla="*/ 55 h 63"/>
                <a:gd name="T112" fmla="*/ 8 w 67"/>
                <a:gd name="T113" fmla="*/ 55 h 63"/>
                <a:gd name="T114" fmla="*/ 8 w 67"/>
                <a:gd name="T115" fmla="*/ 59 h 63"/>
                <a:gd name="T116" fmla="*/ 19 w 67"/>
                <a:gd name="T117" fmla="*/ 63 h 63"/>
                <a:gd name="T118" fmla="*/ 22 w 67"/>
                <a:gd name="T119" fmla="*/ 63 h 63"/>
                <a:gd name="T120" fmla="*/ 26 w 67"/>
                <a:gd name="T121" fmla="*/ 63 h 63"/>
                <a:gd name="T122" fmla="*/ 33 w 67"/>
                <a:gd name="T123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" h="63">
                  <a:moveTo>
                    <a:pt x="33" y="63"/>
                  </a:moveTo>
                  <a:lnTo>
                    <a:pt x="33" y="63"/>
                  </a:lnTo>
                  <a:lnTo>
                    <a:pt x="33" y="63"/>
                  </a:lnTo>
                  <a:lnTo>
                    <a:pt x="37" y="59"/>
                  </a:lnTo>
                  <a:lnTo>
                    <a:pt x="41" y="59"/>
                  </a:lnTo>
                  <a:lnTo>
                    <a:pt x="45" y="55"/>
                  </a:lnTo>
                  <a:lnTo>
                    <a:pt x="45" y="55"/>
                  </a:lnTo>
                  <a:lnTo>
                    <a:pt x="48" y="52"/>
                  </a:lnTo>
                  <a:lnTo>
                    <a:pt x="52" y="48"/>
                  </a:lnTo>
                  <a:lnTo>
                    <a:pt x="48" y="44"/>
                  </a:lnTo>
                  <a:lnTo>
                    <a:pt x="52" y="44"/>
                  </a:lnTo>
                  <a:lnTo>
                    <a:pt x="56" y="40"/>
                  </a:lnTo>
                  <a:lnTo>
                    <a:pt x="59" y="40"/>
                  </a:lnTo>
                  <a:lnTo>
                    <a:pt x="63" y="37"/>
                  </a:lnTo>
                  <a:lnTo>
                    <a:pt x="63" y="33"/>
                  </a:lnTo>
                  <a:lnTo>
                    <a:pt x="67" y="33"/>
                  </a:lnTo>
                  <a:lnTo>
                    <a:pt x="67" y="33"/>
                  </a:lnTo>
                  <a:lnTo>
                    <a:pt x="67" y="29"/>
                  </a:lnTo>
                  <a:lnTo>
                    <a:pt x="63" y="29"/>
                  </a:lnTo>
                  <a:lnTo>
                    <a:pt x="63" y="33"/>
                  </a:lnTo>
                  <a:lnTo>
                    <a:pt x="59" y="29"/>
                  </a:lnTo>
                  <a:lnTo>
                    <a:pt x="56" y="29"/>
                  </a:lnTo>
                  <a:lnTo>
                    <a:pt x="56" y="29"/>
                  </a:lnTo>
                  <a:lnTo>
                    <a:pt x="56" y="29"/>
                  </a:lnTo>
                  <a:lnTo>
                    <a:pt x="52" y="29"/>
                  </a:lnTo>
                  <a:lnTo>
                    <a:pt x="52" y="29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7"/>
                  </a:lnTo>
                  <a:lnTo>
                    <a:pt x="15" y="7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6" y="14"/>
                  </a:lnTo>
                  <a:lnTo>
                    <a:pt x="26" y="18"/>
                  </a:lnTo>
                  <a:lnTo>
                    <a:pt x="26" y="22"/>
                  </a:lnTo>
                  <a:lnTo>
                    <a:pt x="30" y="22"/>
                  </a:lnTo>
                  <a:lnTo>
                    <a:pt x="30" y="22"/>
                  </a:lnTo>
                  <a:lnTo>
                    <a:pt x="33" y="22"/>
                  </a:lnTo>
                  <a:lnTo>
                    <a:pt x="33" y="26"/>
                  </a:lnTo>
                  <a:lnTo>
                    <a:pt x="30" y="26"/>
                  </a:lnTo>
                  <a:lnTo>
                    <a:pt x="11" y="26"/>
                  </a:lnTo>
                  <a:lnTo>
                    <a:pt x="0" y="40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5"/>
                  </a:lnTo>
                  <a:lnTo>
                    <a:pt x="4" y="55"/>
                  </a:lnTo>
                  <a:lnTo>
                    <a:pt x="8" y="55"/>
                  </a:lnTo>
                  <a:lnTo>
                    <a:pt x="8" y="59"/>
                  </a:lnTo>
                  <a:lnTo>
                    <a:pt x="19" y="63"/>
                  </a:lnTo>
                  <a:lnTo>
                    <a:pt x="22" y="63"/>
                  </a:lnTo>
                  <a:lnTo>
                    <a:pt x="26" y="63"/>
                  </a:lnTo>
                  <a:lnTo>
                    <a:pt x="33" y="6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73" name="Freeform 176"/>
            <p:cNvSpPr>
              <a:spLocks noEditPoints="1"/>
            </p:cNvSpPr>
            <p:nvPr/>
          </p:nvSpPr>
          <p:spPr bwMode="auto">
            <a:xfrm>
              <a:off x="1892168" y="2488908"/>
              <a:ext cx="604717" cy="406575"/>
            </a:xfrm>
            <a:custGeom>
              <a:avLst/>
              <a:gdLst>
                <a:gd name="T0" fmla="*/ 174 w 470"/>
                <a:gd name="T1" fmla="*/ 30 h 316"/>
                <a:gd name="T2" fmla="*/ 189 w 470"/>
                <a:gd name="T3" fmla="*/ 41 h 316"/>
                <a:gd name="T4" fmla="*/ 196 w 470"/>
                <a:gd name="T5" fmla="*/ 60 h 316"/>
                <a:gd name="T6" fmla="*/ 207 w 470"/>
                <a:gd name="T7" fmla="*/ 71 h 316"/>
                <a:gd name="T8" fmla="*/ 222 w 470"/>
                <a:gd name="T9" fmla="*/ 67 h 316"/>
                <a:gd name="T10" fmla="*/ 244 w 470"/>
                <a:gd name="T11" fmla="*/ 60 h 316"/>
                <a:gd name="T12" fmla="*/ 259 w 470"/>
                <a:gd name="T13" fmla="*/ 78 h 316"/>
                <a:gd name="T14" fmla="*/ 274 w 470"/>
                <a:gd name="T15" fmla="*/ 104 h 316"/>
                <a:gd name="T16" fmla="*/ 292 w 470"/>
                <a:gd name="T17" fmla="*/ 126 h 316"/>
                <a:gd name="T18" fmla="*/ 303 w 470"/>
                <a:gd name="T19" fmla="*/ 134 h 316"/>
                <a:gd name="T20" fmla="*/ 296 w 470"/>
                <a:gd name="T21" fmla="*/ 149 h 316"/>
                <a:gd name="T22" fmla="*/ 289 w 470"/>
                <a:gd name="T23" fmla="*/ 186 h 316"/>
                <a:gd name="T24" fmla="*/ 292 w 470"/>
                <a:gd name="T25" fmla="*/ 212 h 316"/>
                <a:gd name="T26" fmla="*/ 318 w 470"/>
                <a:gd name="T27" fmla="*/ 249 h 316"/>
                <a:gd name="T28" fmla="*/ 355 w 470"/>
                <a:gd name="T29" fmla="*/ 252 h 316"/>
                <a:gd name="T30" fmla="*/ 385 w 470"/>
                <a:gd name="T31" fmla="*/ 256 h 316"/>
                <a:gd name="T32" fmla="*/ 400 w 470"/>
                <a:gd name="T33" fmla="*/ 234 h 316"/>
                <a:gd name="T34" fmla="*/ 440 w 470"/>
                <a:gd name="T35" fmla="*/ 204 h 316"/>
                <a:gd name="T36" fmla="*/ 463 w 470"/>
                <a:gd name="T37" fmla="*/ 219 h 316"/>
                <a:gd name="T38" fmla="*/ 452 w 470"/>
                <a:gd name="T39" fmla="*/ 241 h 316"/>
                <a:gd name="T40" fmla="*/ 444 w 470"/>
                <a:gd name="T41" fmla="*/ 249 h 316"/>
                <a:gd name="T42" fmla="*/ 426 w 470"/>
                <a:gd name="T43" fmla="*/ 264 h 316"/>
                <a:gd name="T44" fmla="*/ 389 w 470"/>
                <a:gd name="T45" fmla="*/ 275 h 316"/>
                <a:gd name="T46" fmla="*/ 381 w 470"/>
                <a:gd name="T47" fmla="*/ 290 h 316"/>
                <a:gd name="T48" fmla="*/ 366 w 470"/>
                <a:gd name="T49" fmla="*/ 312 h 316"/>
                <a:gd name="T50" fmla="*/ 333 w 470"/>
                <a:gd name="T51" fmla="*/ 290 h 316"/>
                <a:gd name="T52" fmla="*/ 333 w 470"/>
                <a:gd name="T53" fmla="*/ 290 h 316"/>
                <a:gd name="T54" fmla="*/ 329 w 470"/>
                <a:gd name="T55" fmla="*/ 290 h 316"/>
                <a:gd name="T56" fmla="*/ 274 w 470"/>
                <a:gd name="T57" fmla="*/ 290 h 316"/>
                <a:gd name="T58" fmla="*/ 237 w 470"/>
                <a:gd name="T59" fmla="*/ 275 h 316"/>
                <a:gd name="T60" fmla="*/ 196 w 470"/>
                <a:gd name="T61" fmla="*/ 256 h 316"/>
                <a:gd name="T62" fmla="*/ 170 w 470"/>
                <a:gd name="T63" fmla="*/ 241 h 316"/>
                <a:gd name="T64" fmla="*/ 163 w 470"/>
                <a:gd name="T65" fmla="*/ 219 h 316"/>
                <a:gd name="T66" fmla="*/ 159 w 470"/>
                <a:gd name="T67" fmla="*/ 189 h 316"/>
                <a:gd name="T68" fmla="*/ 126 w 470"/>
                <a:gd name="T69" fmla="*/ 149 h 316"/>
                <a:gd name="T70" fmla="*/ 107 w 470"/>
                <a:gd name="T71" fmla="*/ 130 h 316"/>
                <a:gd name="T72" fmla="*/ 111 w 470"/>
                <a:gd name="T73" fmla="*/ 115 h 316"/>
                <a:gd name="T74" fmla="*/ 92 w 470"/>
                <a:gd name="T75" fmla="*/ 93 h 316"/>
                <a:gd name="T76" fmla="*/ 74 w 470"/>
                <a:gd name="T77" fmla="*/ 78 h 316"/>
                <a:gd name="T78" fmla="*/ 63 w 470"/>
                <a:gd name="T79" fmla="*/ 52 h 316"/>
                <a:gd name="T80" fmla="*/ 52 w 470"/>
                <a:gd name="T81" fmla="*/ 26 h 316"/>
                <a:gd name="T82" fmla="*/ 33 w 470"/>
                <a:gd name="T83" fmla="*/ 30 h 316"/>
                <a:gd name="T84" fmla="*/ 44 w 470"/>
                <a:gd name="T85" fmla="*/ 67 h 316"/>
                <a:gd name="T86" fmla="*/ 63 w 470"/>
                <a:gd name="T87" fmla="*/ 93 h 316"/>
                <a:gd name="T88" fmla="*/ 70 w 470"/>
                <a:gd name="T89" fmla="*/ 108 h 316"/>
                <a:gd name="T90" fmla="*/ 81 w 470"/>
                <a:gd name="T91" fmla="*/ 137 h 316"/>
                <a:gd name="T92" fmla="*/ 89 w 470"/>
                <a:gd name="T93" fmla="*/ 152 h 316"/>
                <a:gd name="T94" fmla="*/ 92 w 470"/>
                <a:gd name="T95" fmla="*/ 178 h 316"/>
                <a:gd name="T96" fmla="*/ 70 w 470"/>
                <a:gd name="T97" fmla="*/ 152 h 316"/>
                <a:gd name="T98" fmla="*/ 59 w 470"/>
                <a:gd name="T99" fmla="*/ 119 h 316"/>
                <a:gd name="T100" fmla="*/ 41 w 470"/>
                <a:gd name="T101" fmla="*/ 104 h 316"/>
                <a:gd name="T102" fmla="*/ 26 w 470"/>
                <a:gd name="T103" fmla="*/ 89 h 316"/>
                <a:gd name="T104" fmla="*/ 37 w 470"/>
                <a:gd name="T105" fmla="*/ 82 h 316"/>
                <a:gd name="T106" fmla="*/ 15 w 470"/>
                <a:gd name="T107" fmla="*/ 56 h 316"/>
                <a:gd name="T108" fmla="*/ 11 w 470"/>
                <a:gd name="T109" fmla="*/ 26 h 316"/>
                <a:gd name="T110" fmla="*/ 85 w 470"/>
                <a:gd name="T111" fmla="*/ 141 h 316"/>
                <a:gd name="T112" fmla="*/ 89 w 470"/>
                <a:gd name="T113" fmla="*/ 149 h 316"/>
                <a:gd name="T114" fmla="*/ 296 w 470"/>
                <a:gd name="T115" fmla="*/ 149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70" h="316">
                  <a:moveTo>
                    <a:pt x="0" y="0"/>
                  </a:moveTo>
                  <a:lnTo>
                    <a:pt x="37" y="0"/>
                  </a:lnTo>
                  <a:lnTo>
                    <a:pt x="41" y="0"/>
                  </a:lnTo>
                  <a:lnTo>
                    <a:pt x="37" y="4"/>
                  </a:lnTo>
                  <a:lnTo>
                    <a:pt x="96" y="26"/>
                  </a:lnTo>
                  <a:lnTo>
                    <a:pt x="141" y="26"/>
                  </a:lnTo>
                  <a:lnTo>
                    <a:pt x="141" y="22"/>
                  </a:lnTo>
                  <a:lnTo>
                    <a:pt x="166" y="22"/>
                  </a:lnTo>
                  <a:lnTo>
                    <a:pt x="170" y="22"/>
                  </a:lnTo>
                  <a:lnTo>
                    <a:pt x="174" y="26"/>
                  </a:lnTo>
                  <a:lnTo>
                    <a:pt x="174" y="30"/>
                  </a:lnTo>
                  <a:lnTo>
                    <a:pt x="178" y="30"/>
                  </a:lnTo>
                  <a:lnTo>
                    <a:pt x="178" y="30"/>
                  </a:lnTo>
                  <a:lnTo>
                    <a:pt x="178" y="34"/>
                  </a:lnTo>
                  <a:lnTo>
                    <a:pt x="178" y="34"/>
                  </a:lnTo>
                  <a:lnTo>
                    <a:pt x="181" y="34"/>
                  </a:lnTo>
                  <a:lnTo>
                    <a:pt x="185" y="37"/>
                  </a:lnTo>
                  <a:lnTo>
                    <a:pt x="185" y="37"/>
                  </a:lnTo>
                  <a:lnTo>
                    <a:pt x="181" y="37"/>
                  </a:lnTo>
                  <a:lnTo>
                    <a:pt x="185" y="41"/>
                  </a:lnTo>
                  <a:lnTo>
                    <a:pt x="185" y="41"/>
                  </a:lnTo>
                  <a:lnTo>
                    <a:pt x="189" y="41"/>
                  </a:lnTo>
                  <a:lnTo>
                    <a:pt x="189" y="45"/>
                  </a:lnTo>
                  <a:lnTo>
                    <a:pt x="189" y="48"/>
                  </a:lnTo>
                  <a:lnTo>
                    <a:pt x="192" y="48"/>
                  </a:lnTo>
                  <a:lnTo>
                    <a:pt x="192" y="48"/>
                  </a:lnTo>
                  <a:lnTo>
                    <a:pt x="192" y="48"/>
                  </a:lnTo>
                  <a:lnTo>
                    <a:pt x="192" y="52"/>
                  </a:lnTo>
                  <a:lnTo>
                    <a:pt x="192" y="52"/>
                  </a:lnTo>
                  <a:lnTo>
                    <a:pt x="189" y="52"/>
                  </a:lnTo>
                  <a:lnTo>
                    <a:pt x="189" y="56"/>
                  </a:lnTo>
                  <a:lnTo>
                    <a:pt x="192" y="60"/>
                  </a:lnTo>
                  <a:lnTo>
                    <a:pt x="196" y="60"/>
                  </a:lnTo>
                  <a:lnTo>
                    <a:pt x="196" y="63"/>
                  </a:lnTo>
                  <a:lnTo>
                    <a:pt x="196" y="63"/>
                  </a:lnTo>
                  <a:lnTo>
                    <a:pt x="196" y="63"/>
                  </a:lnTo>
                  <a:lnTo>
                    <a:pt x="200" y="63"/>
                  </a:lnTo>
                  <a:lnTo>
                    <a:pt x="200" y="63"/>
                  </a:lnTo>
                  <a:lnTo>
                    <a:pt x="200" y="63"/>
                  </a:lnTo>
                  <a:lnTo>
                    <a:pt x="200" y="67"/>
                  </a:lnTo>
                  <a:lnTo>
                    <a:pt x="203" y="67"/>
                  </a:lnTo>
                  <a:lnTo>
                    <a:pt x="203" y="67"/>
                  </a:lnTo>
                  <a:lnTo>
                    <a:pt x="203" y="67"/>
                  </a:lnTo>
                  <a:lnTo>
                    <a:pt x="207" y="71"/>
                  </a:lnTo>
                  <a:lnTo>
                    <a:pt x="207" y="71"/>
                  </a:lnTo>
                  <a:lnTo>
                    <a:pt x="211" y="71"/>
                  </a:lnTo>
                  <a:lnTo>
                    <a:pt x="215" y="74"/>
                  </a:lnTo>
                  <a:lnTo>
                    <a:pt x="215" y="74"/>
                  </a:lnTo>
                  <a:lnTo>
                    <a:pt x="218" y="74"/>
                  </a:lnTo>
                  <a:lnTo>
                    <a:pt x="218" y="74"/>
                  </a:lnTo>
                  <a:lnTo>
                    <a:pt x="218" y="71"/>
                  </a:lnTo>
                  <a:lnTo>
                    <a:pt x="222" y="71"/>
                  </a:lnTo>
                  <a:lnTo>
                    <a:pt x="222" y="71"/>
                  </a:lnTo>
                  <a:lnTo>
                    <a:pt x="222" y="71"/>
                  </a:lnTo>
                  <a:lnTo>
                    <a:pt x="222" y="67"/>
                  </a:lnTo>
                  <a:lnTo>
                    <a:pt x="226" y="67"/>
                  </a:lnTo>
                  <a:lnTo>
                    <a:pt x="226" y="63"/>
                  </a:lnTo>
                  <a:lnTo>
                    <a:pt x="229" y="60"/>
                  </a:lnTo>
                  <a:lnTo>
                    <a:pt x="229" y="60"/>
                  </a:lnTo>
                  <a:lnTo>
                    <a:pt x="233" y="60"/>
                  </a:lnTo>
                  <a:lnTo>
                    <a:pt x="233" y="60"/>
                  </a:lnTo>
                  <a:lnTo>
                    <a:pt x="233" y="60"/>
                  </a:lnTo>
                  <a:lnTo>
                    <a:pt x="233" y="60"/>
                  </a:lnTo>
                  <a:lnTo>
                    <a:pt x="237" y="60"/>
                  </a:lnTo>
                  <a:lnTo>
                    <a:pt x="241" y="60"/>
                  </a:lnTo>
                  <a:lnTo>
                    <a:pt x="244" y="60"/>
                  </a:lnTo>
                  <a:lnTo>
                    <a:pt x="244" y="60"/>
                  </a:lnTo>
                  <a:lnTo>
                    <a:pt x="244" y="60"/>
                  </a:lnTo>
                  <a:lnTo>
                    <a:pt x="248" y="60"/>
                  </a:lnTo>
                  <a:lnTo>
                    <a:pt x="248" y="63"/>
                  </a:lnTo>
                  <a:lnTo>
                    <a:pt x="252" y="63"/>
                  </a:lnTo>
                  <a:lnTo>
                    <a:pt x="255" y="67"/>
                  </a:lnTo>
                  <a:lnTo>
                    <a:pt x="255" y="71"/>
                  </a:lnTo>
                  <a:lnTo>
                    <a:pt x="259" y="74"/>
                  </a:lnTo>
                  <a:lnTo>
                    <a:pt x="259" y="74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59" y="82"/>
                  </a:lnTo>
                  <a:lnTo>
                    <a:pt x="263" y="82"/>
                  </a:lnTo>
                  <a:lnTo>
                    <a:pt x="263" y="89"/>
                  </a:lnTo>
                  <a:lnTo>
                    <a:pt x="266" y="89"/>
                  </a:lnTo>
                  <a:lnTo>
                    <a:pt x="266" y="89"/>
                  </a:lnTo>
                  <a:lnTo>
                    <a:pt x="270" y="93"/>
                  </a:lnTo>
                  <a:lnTo>
                    <a:pt x="270" y="97"/>
                  </a:lnTo>
                  <a:lnTo>
                    <a:pt x="270" y="97"/>
                  </a:lnTo>
                  <a:lnTo>
                    <a:pt x="274" y="100"/>
                  </a:lnTo>
                  <a:lnTo>
                    <a:pt x="274" y="104"/>
                  </a:lnTo>
                  <a:lnTo>
                    <a:pt x="274" y="104"/>
                  </a:lnTo>
                  <a:lnTo>
                    <a:pt x="274" y="108"/>
                  </a:lnTo>
                  <a:lnTo>
                    <a:pt x="274" y="108"/>
                  </a:lnTo>
                  <a:lnTo>
                    <a:pt x="278" y="115"/>
                  </a:lnTo>
                  <a:lnTo>
                    <a:pt x="278" y="119"/>
                  </a:lnTo>
                  <a:lnTo>
                    <a:pt x="278" y="123"/>
                  </a:lnTo>
                  <a:lnTo>
                    <a:pt x="278" y="123"/>
                  </a:lnTo>
                  <a:lnTo>
                    <a:pt x="281" y="123"/>
                  </a:lnTo>
                  <a:lnTo>
                    <a:pt x="281" y="123"/>
                  </a:lnTo>
                  <a:lnTo>
                    <a:pt x="285" y="123"/>
                  </a:lnTo>
                  <a:lnTo>
                    <a:pt x="285" y="126"/>
                  </a:lnTo>
                  <a:lnTo>
                    <a:pt x="292" y="126"/>
                  </a:lnTo>
                  <a:lnTo>
                    <a:pt x="296" y="130"/>
                  </a:lnTo>
                  <a:lnTo>
                    <a:pt x="300" y="130"/>
                  </a:lnTo>
                  <a:lnTo>
                    <a:pt x="300" y="130"/>
                  </a:lnTo>
                  <a:lnTo>
                    <a:pt x="300" y="130"/>
                  </a:lnTo>
                  <a:lnTo>
                    <a:pt x="300" y="134"/>
                  </a:lnTo>
                  <a:lnTo>
                    <a:pt x="303" y="130"/>
                  </a:lnTo>
                  <a:lnTo>
                    <a:pt x="303" y="126"/>
                  </a:lnTo>
                  <a:lnTo>
                    <a:pt x="307" y="126"/>
                  </a:lnTo>
                  <a:lnTo>
                    <a:pt x="307" y="126"/>
                  </a:lnTo>
                  <a:lnTo>
                    <a:pt x="303" y="130"/>
                  </a:lnTo>
                  <a:lnTo>
                    <a:pt x="303" y="134"/>
                  </a:lnTo>
                  <a:lnTo>
                    <a:pt x="303" y="137"/>
                  </a:lnTo>
                  <a:lnTo>
                    <a:pt x="300" y="137"/>
                  </a:lnTo>
                  <a:lnTo>
                    <a:pt x="300" y="141"/>
                  </a:lnTo>
                  <a:lnTo>
                    <a:pt x="296" y="141"/>
                  </a:lnTo>
                  <a:lnTo>
                    <a:pt x="300" y="141"/>
                  </a:lnTo>
                  <a:lnTo>
                    <a:pt x="300" y="137"/>
                  </a:lnTo>
                  <a:lnTo>
                    <a:pt x="296" y="137"/>
                  </a:lnTo>
                  <a:lnTo>
                    <a:pt x="296" y="141"/>
                  </a:lnTo>
                  <a:lnTo>
                    <a:pt x="292" y="145"/>
                  </a:lnTo>
                  <a:lnTo>
                    <a:pt x="296" y="145"/>
                  </a:lnTo>
                  <a:lnTo>
                    <a:pt x="296" y="149"/>
                  </a:lnTo>
                  <a:lnTo>
                    <a:pt x="296" y="152"/>
                  </a:lnTo>
                  <a:lnTo>
                    <a:pt x="292" y="152"/>
                  </a:lnTo>
                  <a:lnTo>
                    <a:pt x="292" y="156"/>
                  </a:lnTo>
                  <a:lnTo>
                    <a:pt x="292" y="156"/>
                  </a:lnTo>
                  <a:lnTo>
                    <a:pt x="292" y="160"/>
                  </a:lnTo>
                  <a:lnTo>
                    <a:pt x="292" y="160"/>
                  </a:lnTo>
                  <a:lnTo>
                    <a:pt x="292" y="167"/>
                  </a:lnTo>
                  <a:lnTo>
                    <a:pt x="292" y="175"/>
                  </a:lnTo>
                  <a:lnTo>
                    <a:pt x="292" y="182"/>
                  </a:lnTo>
                  <a:lnTo>
                    <a:pt x="289" y="182"/>
                  </a:lnTo>
                  <a:lnTo>
                    <a:pt x="289" y="186"/>
                  </a:lnTo>
                  <a:lnTo>
                    <a:pt x="289" y="193"/>
                  </a:lnTo>
                  <a:lnTo>
                    <a:pt x="289" y="193"/>
                  </a:lnTo>
                  <a:lnTo>
                    <a:pt x="296" y="201"/>
                  </a:lnTo>
                  <a:lnTo>
                    <a:pt x="296" y="204"/>
                  </a:lnTo>
                  <a:lnTo>
                    <a:pt x="292" y="208"/>
                  </a:lnTo>
                  <a:lnTo>
                    <a:pt x="292" y="201"/>
                  </a:lnTo>
                  <a:lnTo>
                    <a:pt x="289" y="197"/>
                  </a:lnTo>
                  <a:lnTo>
                    <a:pt x="289" y="201"/>
                  </a:lnTo>
                  <a:lnTo>
                    <a:pt x="292" y="201"/>
                  </a:lnTo>
                  <a:lnTo>
                    <a:pt x="292" y="208"/>
                  </a:lnTo>
                  <a:lnTo>
                    <a:pt x="292" y="212"/>
                  </a:lnTo>
                  <a:lnTo>
                    <a:pt x="292" y="212"/>
                  </a:lnTo>
                  <a:lnTo>
                    <a:pt x="296" y="215"/>
                  </a:lnTo>
                  <a:lnTo>
                    <a:pt x="296" y="219"/>
                  </a:lnTo>
                  <a:lnTo>
                    <a:pt x="303" y="226"/>
                  </a:lnTo>
                  <a:lnTo>
                    <a:pt x="307" y="230"/>
                  </a:lnTo>
                  <a:lnTo>
                    <a:pt x="307" y="234"/>
                  </a:lnTo>
                  <a:lnTo>
                    <a:pt x="307" y="238"/>
                  </a:lnTo>
                  <a:lnTo>
                    <a:pt x="311" y="238"/>
                  </a:lnTo>
                  <a:lnTo>
                    <a:pt x="315" y="245"/>
                  </a:lnTo>
                  <a:lnTo>
                    <a:pt x="318" y="249"/>
                  </a:lnTo>
                  <a:lnTo>
                    <a:pt x="318" y="249"/>
                  </a:lnTo>
                  <a:lnTo>
                    <a:pt x="326" y="249"/>
                  </a:lnTo>
                  <a:lnTo>
                    <a:pt x="326" y="249"/>
                  </a:lnTo>
                  <a:lnTo>
                    <a:pt x="329" y="249"/>
                  </a:lnTo>
                  <a:lnTo>
                    <a:pt x="333" y="256"/>
                  </a:lnTo>
                  <a:lnTo>
                    <a:pt x="337" y="260"/>
                  </a:lnTo>
                  <a:lnTo>
                    <a:pt x="340" y="256"/>
                  </a:lnTo>
                  <a:lnTo>
                    <a:pt x="344" y="256"/>
                  </a:lnTo>
                  <a:lnTo>
                    <a:pt x="348" y="256"/>
                  </a:lnTo>
                  <a:lnTo>
                    <a:pt x="348" y="256"/>
                  </a:lnTo>
                  <a:lnTo>
                    <a:pt x="355" y="252"/>
                  </a:lnTo>
                  <a:lnTo>
                    <a:pt x="355" y="252"/>
                  </a:lnTo>
                  <a:lnTo>
                    <a:pt x="363" y="252"/>
                  </a:lnTo>
                  <a:lnTo>
                    <a:pt x="366" y="252"/>
                  </a:lnTo>
                  <a:lnTo>
                    <a:pt x="370" y="249"/>
                  </a:lnTo>
                  <a:lnTo>
                    <a:pt x="374" y="249"/>
                  </a:lnTo>
                  <a:lnTo>
                    <a:pt x="378" y="252"/>
                  </a:lnTo>
                  <a:lnTo>
                    <a:pt x="378" y="249"/>
                  </a:lnTo>
                  <a:lnTo>
                    <a:pt x="381" y="249"/>
                  </a:lnTo>
                  <a:lnTo>
                    <a:pt x="378" y="252"/>
                  </a:lnTo>
                  <a:lnTo>
                    <a:pt x="378" y="252"/>
                  </a:lnTo>
                  <a:lnTo>
                    <a:pt x="381" y="256"/>
                  </a:lnTo>
                  <a:lnTo>
                    <a:pt x="385" y="256"/>
                  </a:lnTo>
                  <a:lnTo>
                    <a:pt x="385" y="256"/>
                  </a:lnTo>
                  <a:lnTo>
                    <a:pt x="385" y="256"/>
                  </a:lnTo>
                  <a:lnTo>
                    <a:pt x="389" y="252"/>
                  </a:lnTo>
                  <a:lnTo>
                    <a:pt x="389" y="249"/>
                  </a:lnTo>
                  <a:lnTo>
                    <a:pt x="392" y="245"/>
                  </a:lnTo>
                  <a:lnTo>
                    <a:pt x="389" y="249"/>
                  </a:lnTo>
                  <a:lnTo>
                    <a:pt x="389" y="245"/>
                  </a:lnTo>
                  <a:lnTo>
                    <a:pt x="396" y="241"/>
                  </a:lnTo>
                  <a:lnTo>
                    <a:pt x="396" y="241"/>
                  </a:lnTo>
                  <a:lnTo>
                    <a:pt x="400" y="238"/>
                  </a:lnTo>
                  <a:lnTo>
                    <a:pt x="400" y="234"/>
                  </a:lnTo>
                  <a:lnTo>
                    <a:pt x="407" y="226"/>
                  </a:lnTo>
                  <a:lnTo>
                    <a:pt x="407" y="226"/>
                  </a:lnTo>
                  <a:lnTo>
                    <a:pt x="407" y="219"/>
                  </a:lnTo>
                  <a:lnTo>
                    <a:pt x="411" y="212"/>
                  </a:lnTo>
                  <a:lnTo>
                    <a:pt x="411" y="212"/>
                  </a:lnTo>
                  <a:lnTo>
                    <a:pt x="411" y="208"/>
                  </a:lnTo>
                  <a:lnTo>
                    <a:pt x="422" y="208"/>
                  </a:lnTo>
                  <a:lnTo>
                    <a:pt x="433" y="208"/>
                  </a:lnTo>
                  <a:lnTo>
                    <a:pt x="437" y="204"/>
                  </a:lnTo>
                  <a:lnTo>
                    <a:pt x="440" y="204"/>
                  </a:lnTo>
                  <a:lnTo>
                    <a:pt x="440" y="204"/>
                  </a:lnTo>
                  <a:lnTo>
                    <a:pt x="444" y="204"/>
                  </a:lnTo>
                  <a:lnTo>
                    <a:pt x="444" y="201"/>
                  </a:lnTo>
                  <a:lnTo>
                    <a:pt x="452" y="201"/>
                  </a:lnTo>
                  <a:lnTo>
                    <a:pt x="459" y="204"/>
                  </a:lnTo>
                  <a:lnTo>
                    <a:pt x="463" y="204"/>
                  </a:lnTo>
                  <a:lnTo>
                    <a:pt x="463" y="201"/>
                  </a:lnTo>
                  <a:lnTo>
                    <a:pt x="463" y="201"/>
                  </a:lnTo>
                  <a:lnTo>
                    <a:pt x="470" y="204"/>
                  </a:lnTo>
                  <a:lnTo>
                    <a:pt x="470" y="208"/>
                  </a:lnTo>
                  <a:lnTo>
                    <a:pt x="466" y="212"/>
                  </a:lnTo>
                  <a:lnTo>
                    <a:pt x="463" y="219"/>
                  </a:lnTo>
                  <a:lnTo>
                    <a:pt x="455" y="223"/>
                  </a:lnTo>
                  <a:lnTo>
                    <a:pt x="455" y="226"/>
                  </a:lnTo>
                  <a:lnTo>
                    <a:pt x="455" y="230"/>
                  </a:lnTo>
                  <a:lnTo>
                    <a:pt x="452" y="234"/>
                  </a:lnTo>
                  <a:lnTo>
                    <a:pt x="448" y="234"/>
                  </a:lnTo>
                  <a:lnTo>
                    <a:pt x="452" y="234"/>
                  </a:lnTo>
                  <a:lnTo>
                    <a:pt x="455" y="234"/>
                  </a:lnTo>
                  <a:lnTo>
                    <a:pt x="455" y="238"/>
                  </a:lnTo>
                  <a:lnTo>
                    <a:pt x="452" y="241"/>
                  </a:lnTo>
                  <a:lnTo>
                    <a:pt x="452" y="241"/>
                  </a:lnTo>
                  <a:lnTo>
                    <a:pt x="452" y="241"/>
                  </a:lnTo>
                  <a:lnTo>
                    <a:pt x="452" y="241"/>
                  </a:lnTo>
                  <a:lnTo>
                    <a:pt x="455" y="241"/>
                  </a:lnTo>
                  <a:lnTo>
                    <a:pt x="452" y="245"/>
                  </a:lnTo>
                  <a:lnTo>
                    <a:pt x="452" y="252"/>
                  </a:lnTo>
                  <a:lnTo>
                    <a:pt x="448" y="256"/>
                  </a:lnTo>
                  <a:lnTo>
                    <a:pt x="448" y="260"/>
                  </a:lnTo>
                  <a:lnTo>
                    <a:pt x="444" y="256"/>
                  </a:lnTo>
                  <a:lnTo>
                    <a:pt x="440" y="252"/>
                  </a:lnTo>
                  <a:lnTo>
                    <a:pt x="440" y="252"/>
                  </a:lnTo>
                  <a:lnTo>
                    <a:pt x="444" y="252"/>
                  </a:lnTo>
                  <a:lnTo>
                    <a:pt x="444" y="249"/>
                  </a:lnTo>
                  <a:lnTo>
                    <a:pt x="440" y="249"/>
                  </a:lnTo>
                  <a:lnTo>
                    <a:pt x="437" y="252"/>
                  </a:lnTo>
                  <a:lnTo>
                    <a:pt x="437" y="256"/>
                  </a:lnTo>
                  <a:lnTo>
                    <a:pt x="437" y="256"/>
                  </a:lnTo>
                  <a:lnTo>
                    <a:pt x="433" y="256"/>
                  </a:lnTo>
                  <a:lnTo>
                    <a:pt x="433" y="256"/>
                  </a:lnTo>
                  <a:lnTo>
                    <a:pt x="433" y="256"/>
                  </a:lnTo>
                  <a:lnTo>
                    <a:pt x="429" y="260"/>
                  </a:lnTo>
                  <a:lnTo>
                    <a:pt x="429" y="260"/>
                  </a:lnTo>
                  <a:lnTo>
                    <a:pt x="429" y="264"/>
                  </a:lnTo>
                  <a:lnTo>
                    <a:pt x="426" y="264"/>
                  </a:lnTo>
                  <a:lnTo>
                    <a:pt x="426" y="264"/>
                  </a:lnTo>
                  <a:lnTo>
                    <a:pt x="426" y="264"/>
                  </a:lnTo>
                  <a:lnTo>
                    <a:pt x="426" y="260"/>
                  </a:lnTo>
                  <a:lnTo>
                    <a:pt x="422" y="260"/>
                  </a:lnTo>
                  <a:lnTo>
                    <a:pt x="422" y="264"/>
                  </a:lnTo>
                  <a:lnTo>
                    <a:pt x="422" y="264"/>
                  </a:lnTo>
                  <a:lnTo>
                    <a:pt x="392" y="264"/>
                  </a:lnTo>
                  <a:lnTo>
                    <a:pt x="392" y="271"/>
                  </a:lnTo>
                  <a:lnTo>
                    <a:pt x="385" y="271"/>
                  </a:lnTo>
                  <a:lnTo>
                    <a:pt x="389" y="275"/>
                  </a:lnTo>
                  <a:lnTo>
                    <a:pt x="389" y="275"/>
                  </a:lnTo>
                  <a:lnTo>
                    <a:pt x="392" y="278"/>
                  </a:lnTo>
                  <a:lnTo>
                    <a:pt x="392" y="278"/>
                  </a:lnTo>
                  <a:lnTo>
                    <a:pt x="396" y="278"/>
                  </a:lnTo>
                  <a:lnTo>
                    <a:pt x="396" y="282"/>
                  </a:lnTo>
                  <a:lnTo>
                    <a:pt x="396" y="286"/>
                  </a:lnTo>
                  <a:lnTo>
                    <a:pt x="400" y="286"/>
                  </a:lnTo>
                  <a:lnTo>
                    <a:pt x="400" y="286"/>
                  </a:lnTo>
                  <a:lnTo>
                    <a:pt x="403" y="286"/>
                  </a:lnTo>
                  <a:lnTo>
                    <a:pt x="403" y="290"/>
                  </a:lnTo>
                  <a:lnTo>
                    <a:pt x="400" y="290"/>
                  </a:lnTo>
                  <a:lnTo>
                    <a:pt x="381" y="290"/>
                  </a:lnTo>
                  <a:lnTo>
                    <a:pt x="370" y="304"/>
                  </a:lnTo>
                  <a:lnTo>
                    <a:pt x="370" y="308"/>
                  </a:lnTo>
                  <a:lnTo>
                    <a:pt x="370" y="308"/>
                  </a:lnTo>
                  <a:lnTo>
                    <a:pt x="370" y="308"/>
                  </a:lnTo>
                  <a:lnTo>
                    <a:pt x="370" y="312"/>
                  </a:lnTo>
                  <a:lnTo>
                    <a:pt x="374" y="312"/>
                  </a:lnTo>
                  <a:lnTo>
                    <a:pt x="370" y="312"/>
                  </a:lnTo>
                  <a:lnTo>
                    <a:pt x="370" y="312"/>
                  </a:lnTo>
                  <a:lnTo>
                    <a:pt x="370" y="316"/>
                  </a:lnTo>
                  <a:lnTo>
                    <a:pt x="370" y="316"/>
                  </a:lnTo>
                  <a:lnTo>
                    <a:pt x="366" y="312"/>
                  </a:lnTo>
                  <a:lnTo>
                    <a:pt x="363" y="308"/>
                  </a:lnTo>
                  <a:lnTo>
                    <a:pt x="363" y="308"/>
                  </a:lnTo>
                  <a:lnTo>
                    <a:pt x="359" y="304"/>
                  </a:lnTo>
                  <a:lnTo>
                    <a:pt x="348" y="297"/>
                  </a:lnTo>
                  <a:lnTo>
                    <a:pt x="344" y="297"/>
                  </a:lnTo>
                  <a:lnTo>
                    <a:pt x="344" y="293"/>
                  </a:lnTo>
                  <a:lnTo>
                    <a:pt x="344" y="290"/>
                  </a:lnTo>
                  <a:lnTo>
                    <a:pt x="340" y="290"/>
                  </a:lnTo>
                  <a:lnTo>
                    <a:pt x="337" y="290"/>
                  </a:lnTo>
                  <a:lnTo>
                    <a:pt x="337" y="290"/>
                  </a:lnTo>
                  <a:lnTo>
                    <a:pt x="333" y="290"/>
                  </a:lnTo>
                  <a:lnTo>
                    <a:pt x="333" y="290"/>
                  </a:lnTo>
                  <a:lnTo>
                    <a:pt x="340" y="290"/>
                  </a:lnTo>
                  <a:lnTo>
                    <a:pt x="344" y="293"/>
                  </a:lnTo>
                  <a:lnTo>
                    <a:pt x="344" y="297"/>
                  </a:lnTo>
                  <a:lnTo>
                    <a:pt x="340" y="293"/>
                  </a:lnTo>
                  <a:lnTo>
                    <a:pt x="337" y="290"/>
                  </a:lnTo>
                  <a:lnTo>
                    <a:pt x="333" y="290"/>
                  </a:lnTo>
                  <a:lnTo>
                    <a:pt x="333" y="290"/>
                  </a:lnTo>
                  <a:lnTo>
                    <a:pt x="329" y="290"/>
                  </a:lnTo>
                  <a:lnTo>
                    <a:pt x="329" y="290"/>
                  </a:lnTo>
                  <a:lnTo>
                    <a:pt x="333" y="290"/>
                  </a:lnTo>
                  <a:lnTo>
                    <a:pt x="333" y="286"/>
                  </a:lnTo>
                  <a:lnTo>
                    <a:pt x="329" y="286"/>
                  </a:lnTo>
                  <a:lnTo>
                    <a:pt x="329" y="290"/>
                  </a:lnTo>
                  <a:lnTo>
                    <a:pt x="329" y="286"/>
                  </a:lnTo>
                  <a:lnTo>
                    <a:pt x="326" y="286"/>
                  </a:lnTo>
                  <a:lnTo>
                    <a:pt x="322" y="290"/>
                  </a:lnTo>
                  <a:lnTo>
                    <a:pt x="322" y="290"/>
                  </a:lnTo>
                  <a:lnTo>
                    <a:pt x="326" y="290"/>
                  </a:lnTo>
                  <a:lnTo>
                    <a:pt x="329" y="290"/>
                  </a:lnTo>
                  <a:lnTo>
                    <a:pt x="329" y="290"/>
                  </a:lnTo>
                  <a:lnTo>
                    <a:pt x="329" y="290"/>
                  </a:lnTo>
                  <a:lnTo>
                    <a:pt x="322" y="290"/>
                  </a:lnTo>
                  <a:lnTo>
                    <a:pt x="322" y="290"/>
                  </a:lnTo>
                  <a:lnTo>
                    <a:pt x="315" y="293"/>
                  </a:lnTo>
                  <a:lnTo>
                    <a:pt x="311" y="293"/>
                  </a:lnTo>
                  <a:lnTo>
                    <a:pt x="303" y="297"/>
                  </a:lnTo>
                  <a:lnTo>
                    <a:pt x="300" y="297"/>
                  </a:lnTo>
                  <a:lnTo>
                    <a:pt x="292" y="293"/>
                  </a:lnTo>
                  <a:lnTo>
                    <a:pt x="289" y="293"/>
                  </a:lnTo>
                  <a:lnTo>
                    <a:pt x="281" y="293"/>
                  </a:lnTo>
                  <a:lnTo>
                    <a:pt x="278" y="290"/>
                  </a:lnTo>
                  <a:lnTo>
                    <a:pt x="274" y="290"/>
                  </a:lnTo>
                  <a:lnTo>
                    <a:pt x="270" y="290"/>
                  </a:lnTo>
                  <a:lnTo>
                    <a:pt x="270" y="290"/>
                  </a:lnTo>
                  <a:lnTo>
                    <a:pt x="266" y="286"/>
                  </a:lnTo>
                  <a:lnTo>
                    <a:pt x="263" y="286"/>
                  </a:lnTo>
                  <a:lnTo>
                    <a:pt x="263" y="282"/>
                  </a:lnTo>
                  <a:lnTo>
                    <a:pt x="259" y="286"/>
                  </a:lnTo>
                  <a:lnTo>
                    <a:pt x="255" y="282"/>
                  </a:lnTo>
                  <a:lnTo>
                    <a:pt x="252" y="282"/>
                  </a:lnTo>
                  <a:lnTo>
                    <a:pt x="248" y="278"/>
                  </a:lnTo>
                  <a:lnTo>
                    <a:pt x="244" y="278"/>
                  </a:lnTo>
                  <a:lnTo>
                    <a:pt x="237" y="275"/>
                  </a:lnTo>
                  <a:lnTo>
                    <a:pt x="229" y="275"/>
                  </a:lnTo>
                  <a:lnTo>
                    <a:pt x="226" y="271"/>
                  </a:lnTo>
                  <a:lnTo>
                    <a:pt x="222" y="267"/>
                  </a:lnTo>
                  <a:lnTo>
                    <a:pt x="215" y="264"/>
                  </a:lnTo>
                  <a:lnTo>
                    <a:pt x="215" y="260"/>
                  </a:lnTo>
                  <a:lnTo>
                    <a:pt x="211" y="260"/>
                  </a:lnTo>
                  <a:lnTo>
                    <a:pt x="211" y="260"/>
                  </a:lnTo>
                  <a:lnTo>
                    <a:pt x="207" y="260"/>
                  </a:lnTo>
                  <a:lnTo>
                    <a:pt x="200" y="260"/>
                  </a:lnTo>
                  <a:lnTo>
                    <a:pt x="200" y="260"/>
                  </a:lnTo>
                  <a:lnTo>
                    <a:pt x="196" y="256"/>
                  </a:lnTo>
                  <a:lnTo>
                    <a:pt x="196" y="260"/>
                  </a:lnTo>
                  <a:lnTo>
                    <a:pt x="192" y="256"/>
                  </a:lnTo>
                  <a:lnTo>
                    <a:pt x="189" y="252"/>
                  </a:lnTo>
                  <a:lnTo>
                    <a:pt x="185" y="249"/>
                  </a:lnTo>
                  <a:lnTo>
                    <a:pt x="181" y="245"/>
                  </a:lnTo>
                  <a:lnTo>
                    <a:pt x="178" y="245"/>
                  </a:lnTo>
                  <a:lnTo>
                    <a:pt x="178" y="245"/>
                  </a:lnTo>
                  <a:lnTo>
                    <a:pt x="181" y="241"/>
                  </a:lnTo>
                  <a:lnTo>
                    <a:pt x="178" y="241"/>
                  </a:lnTo>
                  <a:lnTo>
                    <a:pt x="174" y="241"/>
                  </a:lnTo>
                  <a:lnTo>
                    <a:pt x="170" y="241"/>
                  </a:lnTo>
                  <a:lnTo>
                    <a:pt x="166" y="238"/>
                  </a:lnTo>
                  <a:lnTo>
                    <a:pt x="166" y="238"/>
                  </a:lnTo>
                  <a:lnTo>
                    <a:pt x="163" y="238"/>
                  </a:lnTo>
                  <a:lnTo>
                    <a:pt x="163" y="234"/>
                  </a:lnTo>
                  <a:lnTo>
                    <a:pt x="159" y="230"/>
                  </a:lnTo>
                  <a:lnTo>
                    <a:pt x="159" y="230"/>
                  </a:lnTo>
                  <a:lnTo>
                    <a:pt x="159" y="226"/>
                  </a:lnTo>
                  <a:lnTo>
                    <a:pt x="155" y="223"/>
                  </a:lnTo>
                  <a:lnTo>
                    <a:pt x="155" y="219"/>
                  </a:lnTo>
                  <a:lnTo>
                    <a:pt x="159" y="219"/>
                  </a:lnTo>
                  <a:lnTo>
                    <a:pt x="163" y="219"/>
                  </a:lnTo>
                  <a:lnTo>
                    <a:pt x="163" y="219"/>
                  </a:lnTo>
                  <a:lnTo>
                    <a:pt x="159" y="215"/>
                  </a:lnTo>
                  <a:lnTo>
                    <a:pt x="159" y="215"/>
                  </a:lnTo>
                  <a:lnTo>
                    <a:pt x="159" y="215"/>
                  </a:lnTo>
                  <a:lnTo>
                    <a:pt x="163" y="212"/>
                  </a:lnTo>
                  <a:lnTo>
                    <a:pt x="166" y="208"/>
                  </a:lnTo>
                  <a:lnTo>
                    <a:pt x="166" y="204"/>
                  </a:lnTo>
                  <a:lnTo>
                    <a:pt x="163" y="197"/>
                  </a:lnTo>
                  <a:lnTo>
                    <a:pt x="159" y="193"/>
                  </a:lnTo>
                  <a:lnTo>
                    <a:pt x="159" y="189"/>
                  </a:lnTo>
                  <a:lnTo>
                    <a:pt x="159" y="189"/>
                  </a:lnTo>
                  <a:lnTo>
                    <a:pt x="159" y="186"/>
                  </a:lnTo>
                  <a:lnTo>
                    <a:pt x="152" y="178"/>
                  </a:lnTo>
                  <a:lnTo>
                    <a:pt x="152" y="175"/>
                  </a:lnTo>
                  <a:lnTo>
                    <a:pt x="148" y="171"/>
                  </a:lnTo>
                  <a:lnTo>
                    <a:pt x="144" y="163"/>
                  </a:lnTo>
                  <a:lnTo>
                    <a:pt x="141" y="160"/>
                  </a:lnTo>
                  <a:lnTo>
                    <a:pt x="133" y="156"/>
                  </a:lnTo>
                  <a:lnTo>
                    <a:pt x="133" y="152"/>
                  </a:lnTo>
                  <a:lnTo>
                    <a:pt x="133" y="152"/>
                  </a:lnTo>
                  <a:lnTo>
                    <a:pt x="129" y="149"/>
                  </a:lnTo>
                  <a:lnTo>
                    <a:pt x="126" y="149"/>
                  </a:lnTo>
                  <a:lnTo>
                    <a:pt x="126" y="149"/>
                  </a:lnTo>
                  <a:lnTo>
                    <a:pt x="126" y="149"/>
                  </a:lnTo>
                  <a:lnTo>
                    <a:pt x="129" y="145"/>
                  </a:lnTo>
                  <a:lnTo>
                    <a:pt x="126" y="141"/>
                  </a:lnTo>
                  <a:lnTo>
                    <a:pt x="126" y="141"/>
                  </a:lnTo>
                  <a:lnTo>
                    <a:pt x="126" y="137"/>
                  </a:lnTo>
                  <a:lnTo>
                    <a:pt x="122" y="137"/>
                  </a:lnTo>
                  <a:lnTo>
                    <a:pt x="118" y="137"/>
                  </a:lnTo>
                  <a:lnTo>
                    <a:pt x="111" y="134"/>
                  </a:lnTo>
                  <a:lnTo>
                    <a:pt x="111" y="130"/>
                  </a:lnTo>
                  <a:lnTo>
                    <a:pt x="107" y="130"/>
                  </a:lnTo>
                  <a:lnTo>
                    <a:pt x="104" y="130"/>
                  </a:lnTo>
                  <a:lnTo>
                    <a:pt x="104" y="126"/>
                  </a:lnTo>
                  <a:lnTo>
                    <a:pt x="107" y="123"/>
                  </a:lnTo>
                  <a:lnTo>
                    <a:pt x="107" y="119"/>
                  </a:lnTo>
                  <a:lnTo>
                    <a:pt x="111" y="119"/>
                  </a:lnTo>
                  <a:lnTo>
                    <a:pt x="115" y="119"/>
                  </a:lnTo>
                  <a:lnTo>
                    <a:pt x="115" y="119"/>
                  </a:lnTo>
                  <a:lnTo>
                    <a:pt x="115" y="115"/>
                  </a:lnTo>
                  <a:lnTo>
                    <a:pt x="115" y="115"/>
                  </a:lnTo>
                  <a:lnTo>
                    <a:pt x="111" y="115"/>
                  </a:lnTo>
                  <a:lnTo>
                    <a:pt x="111" y="115"/>
                  </a:lnTo>
                  <a:lnTo>
                    <a:pt x="107" y="111"/>
                  </a:lnTo>
                  <a:lnTo>
                    <a:pt x="107" y="111"/>
                  </a:lnTo>
                  <a:lnTo>
                    <a:pt x="104" y="111"/>
                  </a:lnTo>
                  <a:lnTo>
                    <a:pt x="100" y="111"/>
                  </a:lnTo>
                  <a:lnTo>
                    <a:pt x="100" y="108"/>
                  </a:lnTo>
                  <a:lnTo>
                    <a:pt x="100" y="104"/>
                  </a:lnTo>
                  <a:lnTo>
                    <a:pt x="100" y="104"/>
                  </a:lnTo>
                  <a:lnTo>
                    <a:pt x="96" y="104"/>
                  </a:lnTo>
                  <a:lnTo>
                    <a:pt x="89" y="100"/>
                  </a:lnTo>
                  <a:lnTo>
                    <a:pt x="89" y="97"/>
                  </a:lnTo>
                  <a:lnTo>
                    <a:pt x="92" y="93"/>
                  </a:lnTo>
                  <a:lnTo>
                    <a:pt x="92" y="89"/>
                  </a:lnTo>
                  <a:lnTo>
                    <a:pt x="89" y="89"/>
                  </a:lnTo>
                  <a:lnTo>
                    <a:pt x="89" y="89"/>
                  </a:lnTo>
                  <a:lnTo>
                    <a:pt x="85" y="89"/>
                  </a:lnTo>
                  <a:lnTo>
                    <a:pt x="85" y="89"/>
                  </a:lnTo>
                  <a:lnTo>
                    <a:pt x="81" y="89"/>
                  </a:lnTo>
                  <a:lnTo>
                    <a:pt x="81" y="86"/>
                  </a:lnTo>
                  <a:lnTo>
                    <a:pt x="81" y="82"/>
                  </a:lnTo>
                  <a:lnTo>
                    <a:pt x="78" y="78"/>
                  </a:lnTo>
                  <a:lnTo>
                    <a:pt x="78" y="78"/>
                  </a:lnTo>
                  <a:lnTo>
                    <a:pt x="74" y="78"/>
                  </a:lnTo>
                  <a:lnTo>
                    <a:pt x="74" y="74"/>
                  </a:lnTo>
                  <a:lnTo>
                    <a:pt x="74" y="71"/>
                  </a:lnTo>
                  <a:lnTo>
                    <a:pt x="70" y="71"/>
                  </a:lnTo>
                  <a:lnTo>
                    <a:pt x="70" y="67"/>
                  </a:lnTo>
                  <a:lnTo>
                    <a:pt x="66" y="63"/>
                  </a:lnTo>
                  <a:lnTo>
                    <a:pt x="66" y="63"/>
                  </a:lnTo>
                  <a:lnTo>
                    <a:pt x="66" y="63"/>
                  </a:lnTo>
                  <a:lnTo>
                    <a:pt x="66" y="63"/>
                  </a:lnTo>
                  <a:lnTo>
                    <a:pt x="66" y="60"/>
                  </a:lnTo>
                  <a:lnTo>
                    <a:pt x="63" y="56"/>
                  </a:lnTo>
                  <a:lnTo>
                    <a:pt x="63" y="52"/>
                  </a:lnTo>
                  <a:lnTo>
                    <a:pt x="63" y="52"/>
                  </a:lnTo>
                  <a:lnTo>
                    <a:pt x="63" y="48"/>
                  </a:lnTo>
                  <a:lnTo>
                    <a:pt x="59" y="45"/>
                  </a:lnTo>
                  <a:lnTo>
                    <a:pt x="59" y="41"/>
                  </a:lnTo>
                  <a:lnTo>
                    <a:pt x="59" y="37"/>
                  </a:lnTo>
                  <a:lnTo>
                    <a:pt x="59" y="34"/>
                  </a:lnTo>
                  <a:lnTo>
                    <a:pt x="59" y="30"/>
                  </a:lnTo>
                  <a:lnTo>
                    <a:pt x="59" y="30"/>
                  </a:lnTo>
                  <a:lnTo>
                    <a:pt x="55" y="26"/>
                  </a:lnTo>
                  <a:lnTo>
                    <a:pt x="55" y="26"/>
                  </a:lnTo>
                  <a:lnTo>
                    <a:pt x="52" y="26"/>
                  </a:lnTo>
                  <a:lnTo>
                    <a:pt x="52" y="22"/>
                  </a:lnTo>
                  <a:lnTo>
                    <a:pt x="48" y="26"/>
                  </a:lnTo>
                  <a:lnTo>
                    <a:pt x="44" y="26"/>
                  </a:lnTo>
                  <a:lnTo>
                    <a:pt x="44" y="22"/>
                  </a:lnTo>
                  <a:lnTo>
                    <a:pt x="41" y="19"/>
                  </a:lnTo>
                  <a:lnTo>
                    <a:pt x="37" y="19"/>
                  </a:lnTo>
                  <a:lnTo>
                    <a:pt x="33" y="15"/>
                  </a:lnTo>
                  <a:lnTo>
                    <a:pt x="37" y="19"/>
                  </a:lnTo>
                  <a:lnTo>
                    <a:pt x="37" y="19"/>
                  </a:lnTo>
                  <a:lnTo>
                    <a:pt x="33" y="26"/>
                  </a:lnTo>
                  <a:lnTo>
                    <a:pt x="33" y="30"/>
                  </a:lnTo>
                  <a:lnTo>
                    <a:pt x="33" y="34"/>
                  </a:lnTo>
                  <a:lnTo>
                    <a:pt x="33" y="45"/>
                  </a:lnTo>
                  <a:lnTo>
                    <a:pt x="33" y="48"/>
                  </a:lnTo>
                  <a:lnTo>
                    <a:pt x="33" y="48"/>
                  </a:lnTo>
                  <a:lnTo>
                    <a:pt x="37" y="52"/>
                  </a:lnTo>
                  <a:lnTo>
                    <a:pt x="37" y="56"/>
                  </a:lnTo>
                  <a:lnTo>
                    <a:pt x="41" y="56"/>
                  </a:lnTo>
                  <a:lnTo>
                    <a:pt x="41" y="60"/>
                  </a:lnTo>
                  <a:lnTo>
                    <a:pt x="44" y="63"/>
                  </a:lnTo>
                  <a:lnTo>
                    <a:pt x="44" y="67"/>
                  </a:lnTo>
                  <a:lnTo>
                    <a:pt x="44" y="67"/>
                  </a:lnTo>
                  <a:lnTo>
                    <a:pt x="44" y="71"/>
                  </a:lnTo>
                  <a:lnTo>
                    <a:pt x="48" y="71"/>
                  </a:lnTo>
                  <a:lnTo>
                    <a:pt x="52" y="74"/>
                  </a:lnTo>
                  <a:lnTo>
                    <a:pt x="52" y="78"/>
                  </a:lnTo>
                  <a:lnTo>
                    <a:pt x="52" y="78"/>
                  </a:lnTo>
                  <a:lnTo>
                    <a:pt x="55" y="78"/>
                  </a:lnTo>
                  <a:lnTo>
                    <a:pt x="59" y="82"/>
                  </a:lnTo>
                  <a:lnTo>
                    <a:pt x="55" y="86"/>
                  </a:lnTo>
                  <a:lnTo>
                    <a:pt x="55" y="89"/>
                  </a:lnTo>
                  <a:lnTo>
                    <a:pt x="59" y="93"/>
                  </a:lnTo>
                  <a:lnTo>
                    <a:pt x="63" y="93"/>
                  </a:lnTo>
                  <a:lnTo>
                    <a:pt x="63" y="97"/>
                  </a:lnTo>
                  <a:lnTo>
                    <a:pt x="66" y="100"/>
                  </a:lnTo>
                  <a:lnTo>
                    <a:pt x="66" y="100"/>
                  </a:lnTo>
                  <a:lnTo>
                    <a:pt x="66" y="104"/>
                  </a:lnTo>
                  <a:lnTo>
                    <a:pt x="66" y="104"/>
                  </a:lnTo>
                  <a:lnTo>
                    <a:pt x="66" y="108"/>
                  </a:lnTo>
                  <a:lnTo>
                    <a:pt x="70" y="111"/>
                  </a:lnTo>
                  <a:lnTo>
                    <a:pt x="70" y="111"/>
                  </a:lnTo>
                  <a:lnTo>
                    <a:pt x="70" y="108"/>
                  </a:lnTo>
                  <a:lnTo>
                    <a:pt x="70" y="108"/>
                  </a:lnTo>
                  <a:lnTo>
                    <a:pt x="70" y="108"/>
                  </a:lnTo>
                  <a:lnTo>
                    <a:pt x="74" y="111"/>
                  </a:lnTo>
                  <a:lnTo>
                    <a:pt x="74" y="111"/>
                  </a:lnTo>
                  <a:lnTo>
                    <a:pt x="78" y="119"/>
                  </a:lnTo>
                  <a:lnTo>
                    <a:pt x="74" y="123"/>
                  </a:lnTo>
                  <a:lnTo>
                    <a:pt x="74" y="126"/>
                  </a:lnTo>
                  <a:lnTo>
                    <a:pt x="78" y="126"/>
                  </a:lnTo>
                  <a:lnTo>
                    <a:pt x="78" y="130"/>
                  </a:lnTo>
                  <a:lnTo>
                    <a:pt x="78" y="130"/>
                  </a:lnTo>
                  <a:lnTo>
                    <a:pt x="78" y="134"/>
                  </a:lnTo>
                  <a:lnTo>
                    <a:pt x="81" y="134"/>
                  </a:lnTo>
                  <a:lnTo>
                    <a:pt x="81" y="137"/>
                  </a:lnTo>
                  <a:lnTo>
                    <a:pt x="78" y="137"/>
                  </a:lnTo>
                  <a:lnTo>
                    <a:pt x="81" y="141"/>
                  </a:lnTo>
                  <a:lnTo>
                    <a:pt x="81" y="145"/>
                  </a:lnTo>
                  <a:lnTo>
                    <a:pt x="81" y="149"/>
                  </a:lnTo>
                  <a:lnTo>
                    <a:pt x="81" y="149"/>
                  </a:lnTo>
                  <a:lnTo>
                    <a:pt x="85" y="152"/>
                  </a:lnTo>
                  <a:lnTo>
                    <a:pt x="85" y="156"/>
                  </a:lnTo>
                  <a:lnTo>
                    <a:pt x="85" y="156"/>
                  </a:lnTo>
                  <a:lnTo>
                    <a:pt x="89" y="156"/>
                  </a:lnTo>
                  <a:lnTo>
                    <a:pt x="89" y="152"/>
                  </a:lnTo>
                  <a:lnTo>
                    <a:pt x="89" y="152"/>
                  </a:lnTo>
                  <a:lnTo>
                    <a:pt x="89" y="152"/>
                  </a:lnTo>
                  <a:lnTo>
                    <a:pt x="92" y="156"/>
                  </a:lnTo>
                  <a:lnTo>
                    <a:pt x="92" y="156"/>
                  </a:lnTo>
                  <a:lnTo>
                    <a:pt x="96" y="160"/>
                  </a:lnTo>
                  <a:lnTo>
                    <a:pt x="96" y="163"/>
                  </a:lnTo>
                  <a:lnTo>
                    <a:pt x="96" y="163"/>
                  </a:lnTo>
                  <a:lnTo>
                    <a:pt x="100" y="167"/>
                  </a:lnTo>
                  <a:lnTo>
                    <a:pt x="100" y="167"/>
                  </a:lnTo>
                  <a:lnTo>
                    <a:pt x="100" y="171"/>
                  </a:lnTo>
                  <a:lnTo>
                    <a:pt x="96" y="175"/>
                  </a:lnTo>
                  <a:lnTo>
                    <a:pt x="92" y="178"/>
                  </a:lnTo>
                  <a:lnTo>
                    <a:pt x="89" y="175"/>
                  </a:lnTo>
                  <a:lnTo>
                    <a:pt x="89" y="175"/>
                  </a:lnTo>
                  <a:lnTo>
                    <a:pt x="89" y="171"/>
                  </a:lnTo>
                  <a:lnTo>
                    <a:pt x="89" y="171"/>
                  </a:lnTo>
                  <a:lnTo>
                    <a:pt x="85" y="167"/>
                  </a:lnTo>
                  <a:lnTo>
                    <a:pt x="85" y="163"/>
                  </a:lnTo>
                  <a:lnTo>
                    <a:pt x="81" y="163"/>
                  </a:lnTo>
                  <a:lnTo>
                    <a:pt x="78" y="160"/>
                  </a:lnTo>
                  <a:lnTo>
                    <a:pt x="78" y="160"/>
                  </a:lnTo>
                  <a:lnTo>
                    <a:pt x="74" y="156"/>
                  </a:lnTo>
                  <a:lnTo>
                    <a:pt x="70" y="152"/>
                  </a:lnTo>
                  <a:lnTo>
                    <a:pt x="66" y="149"/>
                  </a:lnTo>
                  <a:lnTo>
                    <a:pt x="63" y="149"/>
                  </a:lnTo>
                  <a:lnTo>
                    <a:pt x="63" y="145"/>
                  </a:lnTo>
                  <a:lnTo>
                    <a:pt x="63" y="145"/>
                  </a:lnTo>
                  <a:lnTo>
                    <a:pt x="59" y="145"/>
                  </a:lnTo>
                  <a:lnTo>
                    <a:pt x="59" y="141"/>
                  </a:lnTo>
                  <a:lnTo>
                    <a:pt x="59" y="137"/>
                  </a:lnTo>
                  <a:lnTo>
                    <a:pt x="63" y="130"/>
                  </a:lnTo>
                  <a:lnTo>
                    <a:pt x="63" y="126"/>
                  </a:lnTo>
                  <a:lnTo>
                    <a:pt x="59" y="119"/>
                  </a:lnTo>
                  <a:lnTo>
                    <a:pt x="59" y="119"/>
                  </a:lnTo>
                  <a:lnTo>
                    <a:pt x="55" y="119"/>
                  </a:lnTo>
                  <a:lnTo>
                    <a:pt x="55" y="119"/>
                  </a:lnTo>
                  <a:lnTo>
                    <a:pt x="48" y="111"/>
                  </a:lnTo>
                  <a:lnTo>
                    <a:pt x="48" y="108"/>
                  </a:lnTo>
                  <a:lnTo>
                    <a:pt x="48" y="104"/>
                  </a:lnTo>
                  <a:lnTo>
                    <a:pt x="48" y="104"/>
                  </a:lnTo>
                  <a:lnTo>
                    <a:pt x="44" y="108"/>
                  </a:lnTo>
                  <a:lnTo>
                    <a:pt x="41" y="108"/>
                  </a:lnTo>
                  <a:lnTo>
                    <a:pt x="41" y="108"/>
                  </a:lnTo>
                  <a:lnTo>
                    <a:pt x="37" y="108"/>
                  </a:lnTo>
                  <a:lnTo>
                    <a:pt x="41" y="104"/>
                  </a:lnTo>
                  <a:lnTo>
                    <a:pt x="37" y="104"/>
                  </a:lnTo>
                  <a:lnTo>
                    <a:pt x="33" y="104"/>
                  </a:lnTo>
                  <a:lnTo>
                    <a:pt x="33" y="104"/>
                  </a:lnTo>
                  <a:lnTo>
                    <a:pt x="29" y="100"/>
                  </a:lnTo>
                  <a:lnTo>
                    <a:pt x="29" y="100"/>
                  </a:lnTo>
                  <a:lnTo>
                    <a:pt x="26" y="97"/>
                  </a:lnTo>
                  <a:lnTo>
                    <a:pt x="26" y="97"/>
                  </a:lnTo>
                  <a:lnTo>
                    <a:pt x="22" y="93"/>
                  </a:lnTo>
                  <a:lnTo>
                    <a:pt x="18" y="89"/>
                  </a:lnTo>
                  <a:lnTo>
                    <a:pt x="22" y="89"/>
                  </a:lnTo>
                  <a:lnTo>
                    <a:pt x="26" y="89"/>
                  </a:lnTo>
                  <a:lnTo>
                    <a:pt x="26" y="89"/>
                  </a:lnTo>
                  <a:lnTo>
                    <a:pt x="33" y="89"/>
                  </a:lnTo>
                  <a:lnTo>
                    <a:pt x="33" y="93"/>
                  </a:lnTo>
                  <a:lnTo>
                    <a:pt x="33" y="89"/>
                  </a:lnTo>
                  <a:lnTo>
                    <a:pt x="37" y="89"/>
                  </a:lnTo>
                  <a:lnTo>
                    <a:pt x="33" y="89"/>
                  </a:lnTo>
                  <a:lnTo>
                    <a:pt x="33" y="86"/>
                  </a:lnTo>
                  <a:lnTo>
                    <a:pt x="33" y="86"/>
                  </a:lnTo>
                  <a:lnTo>
                    <a:pt x="37" y="86"/>
                  </a:lnTo>
                  <a:lnTo>
                    <a:pt x="37" y="86"/>
                  </a:lnTo>
                  <a:lnTo>
                    <a:pt x="37" y="82"/>
                  </a:lnTo>
                  <a:lnTo>
                    <a:pt x="37" y="82"/>
                  </a:lnTo>
                  <a:lnTo>
                    <a:pt x="37" y="78"/>
                  </a:lnTo>
                  <a:lnTo>
                    <a:pt x="37" y="74"/>
                  </a:lnTo>
                  <a:lnTo>
                    <a:pt x="33" y="74"/>
                  </a:lnTo>
                  <a:lnTo>
                    <a:pt x="33" y="71"/>
                  </a:lnTo>
                  <a:lnTo>
                    <a:pt x="29" y="67"/>
                  </a:lnTo>
                  <a:lnTo>
                    <a:pt x="29" y="63"/>
                  </a:lnTo>
                  <a:lnTo>
                    <a:pt x="26" y="60"/>
                  </a:lnTo>
                  <a:lnTo>
                    <a:pt x="22" y="56"/>
                  </a:lnTo>
                  <a:lnTo>
                    <a:pt x="18" y="56"/>
                  </a:lnTo>
                  <a:lnTo>
                    <a:pt x="15" y="56"/>
                  </a:lnTo>
                  <a:lnTo>
                    <a:pt x="15" y="52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1" y="41"/>
                  </a:lnTo>
                  <a:lnTo>
                    <a:pt x="11" y="41"/>
                  </a:lnTo>
                  <a:lnTo>
                    <a:pt x="11" y="37"/>
                  </a:lnTo>
                  <a:lnTo>
                    <a:pt x="11" y="34"/>
                  </a:lnTo>
                  <a:lnTo>
                    <a:pt x="7" y="34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1" y="26"/>
                  </a:lnTo>
                  <a:lnTo>
                    <a:pt x="4" y="22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7" y="19"/>
                  </a:lnTo>
                  <a:lnTo>
                    <a:pt x="4" y="15"/>
                  </a:lnTo>
                  <a:lnTo>
                    <a:pt x="4" y="11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85" y="145"/>
                  </a:moveTo>
                  <a:lnTo>
                    <a:pt x="85" y="141"/>
                  </a:lnTo>
                  <a:lnTo>
                    <a:pt x="85" y="141"/>
                  </a:lnTo>
                  <a:lnTo>
                    <a:pt x="85" y="137"/>
                  </a:lnTo>
                  <a:lnTo>
                    <a:pt x="81" y="137"/>
                  </a:lnTo>
                  <a:lnTo>
                    <a:pt x="85" y="141"/>
                  </a:lnTo>
                  <a:lnTo>
                    <a:pt x="85" y="145"/>
                  </a:lnTo>
                  <a:lnTo>
                    <a:pt x="85" y="145"/>
                  </a:lnTo>
                  <a:close/>
                  <a:moveTo>
                    <a:pt x="89" y="149"/>
                  </a:moveTo>
                  <a:lnTo>
                    <a:pt x="89" y="152"/>
                  </a:lnTo>
                  <a:lnTo>
                    <a:pt x="89" y="152"/>
                  </a:lnTo>
                  <a:lnTo>
                    <a:pt x="89" y="149"/>
                  </a:lnTo>
                  <a:lnTo>
                    <a:pt x="89" y="149"/>
                  </a:lnTo>
                  <a:lnTo>
                    <a:pt x="89" y="149"/>
                  </a:lnTo>
                  <a:close/>
                  <a:moveTo>
                    <a:pt x="296" y="145"/>
                  </a:moveTo>
                  <a:lnTo>
                    <a:pt x="300" y="145"/>
                  </a:lnTo>
                  <a:lnTo>
                    <a:pt x="300" y="145"/>
                  </a:lnTo>
                  <a:lnTo>
                    <a:pt x="296" y="145"/>
                  </a:lnTo>
                  <a:lnTo>
                    <a:pt x="296" y="145"/>
                  </a:lnTo>
                  <a:lnTo>
                    <a:pt x="296" y="145"/>
                  </a:lnTo>
                  <a:close/>
                  <a:moveTo>
                    <a:pt x="296" y="149"/>
                  </a:moveTo>
                  <a:lnTo>
                    <a:pt x="296" y="149"/>
                  </a:lnTo>
                  <a:lnTo>
                    <a:pt x="296" y="149"/>
                  </a:lnTo>
                  <a:lnTo>
                    <a:pt x="296" y="149"/>
                  </a:lnTo>
                  <a:lnTo>
                    <a:pt x="296" y="149"/>
                  </a:lnTo>
                  <a:lnTo>
                    <a:pt x="296" y="149"/>
                  </a:lnTo>
                  <a:close/>
                  <a:moveTo>
                    <a:pt x="296" y="156"/>
                  </a:moveTo>
                  <a:lnTo>
                    <a:pt x="296" y="152"/>
                  </a:lnTo>
                  <a:lnTo>
                    <a:pt x="296" y="152"/>
                  </a:lnTo>
                  <a:lnTo>
                    <a:pt x="296" y="15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74" name="Freeform 177"/>
            <p:cNvSpPr>
              <a:spLocks noEditPoints="1"/>
            </p:cNvSpPr>
            <p:nvPr/>
          </p:nvSpPr>
          <p:spPr bwMode="auto">
            <a:xfrm>
              <a:off x="2749063" y="3075611"/>
              <a:ext cx="829877" cy="788705"/>
            </a:xfrm>
            <a:custGeom>
              <a:avLst/>
              <a:gdLst>
                <a:gd name="T0" fmla="*/ 103 w 174"/>
                <a:gd name="T1" fmla="*/ 22 h 165"/>
                <a:gd name="T2" fmla="*/ 105 w 174"/>
                <a:gd name="T3" fmla="*/ 21 h 165"/>
                <a:gd name="T4" fmla="*/ 106 w 174"/>
                <a:gd name="T5" fmla="*/ 21 h 165"/>
                <a:gd name="T6" fmla="*/ 109 w 174"/>
                <a:gd name="T7" fmla="*/ 22 h 165"/>
                <a:gd name="T8" fmla="*/ 100 w 174"/>
                <a:gd name="T9" fmla="*/ 5 h 165"/>
                <a:gd name="T10" fmla="*/ 94 w 174"/>
                <a:gd name="T11" fmla="*/ 12 h 165"/>
                <a:gd name="T12" fmla="*/ 88 w 174"/>
                <a:gd name="T13" fmla="*/ 13 h 165"/>
                <a:gd name="T14" fmla="*/ 79 w 174"/>
                <a:gd name="T15" fmla="*/ 12 h 165"/>
                <a:gd name="T16" fmla="*/ 75 w 174"/>
                <a:gd name="T17" fmla="*/ 13 h 165"/>
                <a:gd name="T18" fmla="*/ 64 w 174"/>
                <a:gd name="T19" fmla="*/ 15 h 165"/>
                <a:gd name="T20" fmla="*/ 64 w 174"/>
                <a:gd name="T21" fmla="*/ 5 h 165"/>
                <a:gd name="T22" fmla="*/ 59 w 174"/>
                <a:gd name="T23" fmla="*/ 0 h 165"/>
                <a:gd name="T24" fmla="*/ 44 w 174"/>
                <a:gd name="T25" fmla="*/ 6 h 165"/>
                <a:gd name="T26" fmla="*/ 47 w 174"/>
                <a:gd name="T27" fmla="*/ 12 h 165"/>
                <a:gd name="T28" fmla="*/ 30 w 174"/>
                <a:gd name="T29" fmla="*/ 17 h 165"/>
                <a:gd name="T30" fmla="*/ 18 w 174"/>
                <a:gd name="T31" fmla="*/ 16 h 165"/>
                <a:gd name="T32" fmla="*/ 20 w 174"/>
                <a:gd name="T33" fmla="*/ 28 h 165"/>
                <a:gd name="T34" fmla="*/ 10 w 174"/>
                <a:gd name="T35" fmla="*/ 40 h 165"/>
                <a:gd name="T36" fmla="*/ 3 w 174"/>
                <a:gd name="T37" fmla="*/ 49 h 165"/>
                <a:gd name="T38" fmla="*/ 5 w 174"/>
                <a:gd name="T39" fmla="*/ 60 h 165"/>
                <a:gd name="T40" fmla="*/ 16 w 174"/>
                <a:gd name="T41" fmla="*/ 67 h 165"/>
                <a:gd name="T42" fmla="*/ 27 w 174"/>
                <a:gd name="T43" fmla="*/ 66 h 165"/>
                <a:gd name="T44" fmla="*/ 38 w 174"/>
                <a:gd name="T45" fmla="*/ 65 h 165"/>
                <a:gd name="T46" fmla="*/ 50 w 174"/>
                <a:gd name="T47" fmla="*/ 75 h 165"/>
                <a:gd name="T48" fmla="*/ 62 w 174"/>
                <a:gd name="T49" fmla="*/ 86 h 165"/>
                <a:gd name="T50" fmla="*/ 74 w 174"/>
                <a:gd name="T51" fmla="*/ 106 h 165"/>
                <a:gd name="T52" fmla="*/ 84 w 174"/>
                <a:gd name="T53" fmla="*/ 114 h 165"/>
                <a:gd name="T54" fmla="*/ 90 w 174"/>
                <a:gd name="T55" fmla="*/ 127 h 165"/>
                <a:gd name="T56" fmla="*/ 92 w 174"/>
                <a:gd name="T57" fmla="*/ 136 h 165"/>
                <a:gd name="T58" fmla="*/ 83 w 174"/>
                <a:gd name="T59" fmla="*/ 143 h 165"/>
                <a:gd name="T60" fmla="*/ 84 w 174"/>
                <a:gd name="T61" fmla="*/ 150 h 165"/>
                <a:gd name="T62" fmla="*/ 95 w 174"/>
                <a:gd name="T63" fmla="*/ 157 h 165"/>
                <a:gd name="T64" fmla="*/ 102 w 174"/>
                <a:gd name="T65" fmla="*/ 159 h 165"/>
                <a:gd name="T66" fmla="*/ 105 w 174"/>
                <a:gd name="T67" fmla="*/ 152 h 165"/>
                <a:gd name="T68" fmla="*/ 108 w 174"/>
                <a:gd name="T69" fmla="*/ 149 h 165"/>
                <a:gd name="T70" fmla="*/ 104 w 174"/>
                <a:gd name="T71" fmla="*/ 156 h 165"/>
                <a:gd name="T72" fmla="*/ 116 w 174"/>
                <a:gd name="T73" fmla="*/ 140 h 165"/>
                <a:gd name="T74" fmla="*/ 116 w 174"/>
                <a:gd name="T75" fmla="*/ 133 h 165"/>
                <a:gd name="T76" fmla="*/ 119 w 174"/>
                <a:gd name="T77" fmla="*/ 126 h 165"/>
                <a:gd name="T78" fmla="*/ 131 w 174"/>
                <a:gd name="T79" fmla="*/ 119 h 165"/>
                <a:gd name="T80" fmla="*/ 136 w 174"/>
                <a:gd name="T81" fmla="*/ 115 h 165"/>
                <a:gd name="T82" fmla="*/ 141 w 174"/>
                <a:gd name="T83" fmla="*/ 116 h 165"/>
                <a:gd name="T84" fmla="*/ 149 w 174"/>
                <a:gd name="T85" fmla="*/ 109 h 165"/>
                <a:gd name="T86" fmla="*/ 154 w 174"/>
                <a:gd name="T87" fmla="*/ 96 h 165"/>
                <a:gd name="T88" fmla="*/ 156 w 174"/>
                <a:gd name="T89" fmla="*/ 78 h 165"/>
                <a:gd name="T90" fmla="*/ 155 w 174"/>
                <a:gd name="T91" fmla="*/ 73 h 165"/>
                <a:gd name="T92" fmla="*/ 161 w 174"/>
                <a:gd name="T93" fmla="*/ 71 h 165"/>
                <a:gd name="T94" fmla="*/ 173 w 174"/>
                <a:gd name="T95" fmla="*/ 56 h 165"/>
                <a:gd name="T96" fmla="*/ 168 w 174"/>
                <a:gd name="T97" fmla="*/ 42 h 165"/>
                <a:gd name="T98" fmla="*/ 151 w 174"/>
                <a:gd name="T99" fmla="*/ 33 h 165"/>
                <a:gd name="T100" fmla="*/ 142 w 174"/>
                <a:gd name="T101" fmla="*/ 33 h 165"/>
                <a:gd name="T102" fmla="*/ 134 w 174"/>
                <a:gd name="T103" fmla="*/ 32 h 165"/>
                <a:gd name="T104" fmla="*/ 130 w 174"/>
                <a:gd name="T105" fmla="*/ 35 h 165"/>
                <a:gd name="T106" fmla="*/ 126 w 174"/>
                <a:gd name="T107" fmla="*/ 29 h 165"/>
                <a:gd name="T108" fmla="*/ 120 w 174"/>
                <a:gd name="T109" fmla="*/ 25 h 165"/>
                <a:gd name="T110" fmla="*/ 113 w 174"/>
                <a:gd name="T111" fmla="*/ 27 h 165"/>
                <a:gd name="T112" fmla="*/ 107 w 174"/>
                <a:gd name="T113" fmla="*/ 33 h 165"/>
                <a:gd name="T114" fmla="*/ 105 w 174"/>
                <a:gd name="T115" fmla="*/ 29 h 165"/>
                <a:gd name="T116" fmla="*/ 113 w 174"/>
                <a:gd name="T117" fmla="*/ 24 h 165"/>
                <a:gd name="T118" fmla="*/ 104 w 174"/>
                <a:gd name="T119" fmla="*/ 25 h 165"/>
                <a:gd name="T120" fmla="*/ 99 w 174"/>
                <a:gd name="T121" fmla="*/ 25 h 165"/>
                <a:gd name="T122" fmla="*/ 106 w 174"/>
                <a:gd name="T123" fmla="*/ 17 h 165"/>
                <a:gd name="T124" fmla="*/ 102 w 174"/>
                <a:gd name="T125" fmla="*/ 9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4" h="165">
                  <a:moveTo>
                    <a:pt x="102" y="24"/>
                  </a:moveTo>
                  <a:cubicBezTo>
                    <a:pt x="102" y="24"/>
                    <a:pt x="102" y="24"/>
                    <a:pt x="102" y="24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2" y="24"/>
                    <a:pt x="102" y="24"/>
                    <a:pt x="102" y="24"/>
                  </a:cubicBezTo>
                  <a:close/>
                  <a:moveTo>
                    <a:pt x="101" y="24"/>
                  </a:moveTo>
                  <a:cubicBezTo>
                    <a:pt x="101" y="24"/>
                    <a:pt x="101" y="24"/>
                    <a:pt x="101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2" y="23"/>
                    <a:pt x="102" y="23"/>
                    <a:pt x="102" y="23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102" y="22"/>
                    <a:pt x="102" y="22"/>
                    <a:pt x="102" y="22"/>
                  </a:cubicBezTo>
                  <a:cubicBezTo>
                    <a:pt x="101" y="23"/>
                    <a:pt x="101" y="23"/>
                    <a:pt x="101" y="23"/>
                  </a:cubicBezTo>
                  <a:cubicBezTo>
                    <a:pt x="101" y="24"/>
                    <a:pt x="101" y="24"/>
                    <a:pt x="101" y="24"/>
                  </a:cubicBezTo>
                  <a:close/>
                  <a:moveTo>
                    <a:pt x="105" y="21"/>
                  </a:moveTo>
                  <a:cubicBezTo>
                    <a:pt x="104" y="21"/>
                    <a:pt x="104" y="21"/>
                    <a:pt x="104" y="21"/>
                  </a:cubicBezTo>
                  <a:cubicBezTo>
                    <a:pt x="104" y="21"/>
                    <a:pt x="104" y="21"/>
                    <a:pt x="104" y="21"/>
                  </a:cubicBezTo>
                  <a:cubicBezTo>
                    <a:pt x="104" y="21"/>
                    <a:pt x="104" y="21"/>
                    <a:pt x="104" y="21"/>
                  </a:cubicBezTo>
                  <a:cubicBezTo>
                    <a:pt x="104" y="22"/>
                    <a:pt x="104" y="22"/>
                    <a:pt x="104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1"/>
                    <a:pt x="105" y="21"/>
                    <a:pt x="105" y="21"/>
                  </a:cubicBezTo>
                  <a:close/>
                  <a:moveTo>
                    <a:pt x="105" y="21"/>
                  </a:moveTo>
                  <a:cubicBezTo>
                    <a:pt x="104" y="20"/>
                    <a:pt x="104" y="20"/>
                    <a:pt x="104" y="20"/>
                  </a:cubicBezTo>
                  <a:cubicBezTo>
                    <a:pt x="105" y="19"/>
                    <a:pt x="105" y="19"/>
                    <a:pt x="105" y="19"/>
                  </a:cubicBezTo>
                  <a:cubicBezTo>
                    <a:pt x="105" y="19"/>
                    <a:pt x="105" y="19"/>
                    <a:pt x="105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1"/>
                    <a:pt x="105" y="21"/>
                    <a:pt x="105" y="21"/>
                  </a:cubicBezTo>
                  <a:close/>
                  <a:moveTo>
                    <a:pt x="105" y="21"/>
                  </a:moveTo>
                  <a:cubicBezTo>
                    <a:pt x="105" y="21"/>
                    <a:pt x="105" y="21"/>
                    <a:pt x="105" y="21"/>
                  </a:cubicBezTo>
                  <a:cubicBezTo>
                    <a:pt x="106" y="21"/>
                    <a:pt x="106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8" y="21"/>
                    <a:pt x="108" y="21"/>
                    <a:pt x="108" y="21"/>
                  </a:cubicBezTo>
                  <a:cubicBezTo>
                    <a:pt x="107" y="20"/>
                    <a:pt x="107" y="20"/>
                    <a:pt x="107" y="20"/>
                  </a:cubicBezTo>
                  <a:cubicBezTo>
                    <a:pt x="106" y="21"/>
                    <a:pt x="106" y="21"/>
                    <a:pt x="106" y="21"/>
                  </a:cubicBezTo>
                  <a:cubicBezTo>
                    <a:pt x="105" y="21"/>
                    <a:pt x="105" y="21"/>
                    <a:pt x="105" y="21"/>
                  </a:cubicBezTo>
                  <a:cubicBezTo>
                    <a:pt x="105" y="21"/>
                    <a:pt x="105" y="21"/>
                    <a:pt x="105" y="21"/>
                  </a:cubicBezTo>
                  <a:close/>
                  <a:moveTo>
                    <a:pt x="107" y="22"/>
                  </a:moveTo>
                  <a:cubicBezTo>
                    <a:pt x="108" y="22"/>
                    <a:pt x="108" y="22"/>
                    <a:pt x="108" y="22"/>
                  </a:cubicBezTo>
                  <a:cubicBezTo>
                    <a:pt x="108" y="21"/>
                    <a:pt x="108" y="21"/>
                    <a:pt x="108" y="21"/>
                  </a:cubicBezTo>
                  <a:cubicBezTo>
                    <a:pt x="109" y="21"/>
                    <a:pt x="109" y="21"/>
                    <a:pt x="109" y="21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lose/>
                  <a:moveTo>
                    <a:pt x="105" y="14"/>
                  </a:moveTo>
                  <a:cubicBezTo>
                    <a:pt x="104" y="13"/>
                    <a:pt x="104" y="13"/>
                    <a:pt x="104" y="13"/>
                  </a:cubicBezTo>
                  <a:cubicBezTo>
                    <a:pt x="104" y="12"/>
                    <a:pt x="104" y="12"/>
                    <a:pt x="104" y="12"/>
                  </a:cubicBezTo>
                  <a:cubicBezTo>
                    <a:pt x="104" y="12"/>
                    <a:pt x="104" y="12"/>
                    <a:pt x="104" y="12"/>
                  </a:cubicBezTo>
                  <a:cubicBezTo>
                    <a:pt x="105" y="12"/>
                    <a:pt x="105" y="12"/>
                    <a:pt x="105" y="12"/>
                  </a:cubicBezTo>
                  <a:cubicBezTo>
                    <a:pt x="105" y="13"/>
                    <a:pt x="105" y="13"/>
                    <a:pt x="105" y="13"/>
                  </a:cubicBezTo>
                  <a:cubicBezTo>
                    <a:pt x="105" y="14"/>
                    <a:pt x="105" y="14"/>
                    <a:pt x="105" y="14"/>
                  </a:cubicBezTo>
                  <a:cubicBezTo>
                    <a:pt x="105" y="14"/>
                    <a:pt x="105" y="14"/>
                    <a:pt x="105" y="14"/>
                  </a:cubicBezTo>
                  <a:close/>
                  <a:moveTo>
                    <a:pt x="101" y="6"/>
                  </a:moveTo>
                  <a:cubicBezTo>
                    <a:pt x="100" y="5"/>
                    <a:pt x="100" y="5"/>
                    <a:pt x="100" y="5"/>
                  </a:cubicBezTo>
                  <a:cubicBezTo>
                    <a:pt x="100" y="5"/>
                    <a:pt x="100" y="5"/>
                    <a:pt x="100" y="5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99" y="4"/>
                    <a:pt x="99" y="4"/>
                    <a:pt x="99" y="4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99" y="5"/>
                    <a:pt x="99" y="5"/>
                    <a:pt x="99" y="5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97" y="7"/>
                    <a:pt x="97" y="7"/>
                    <a:pt x="97" y="7"/>
                  </a:cubicBezTo>
                  <a:cubicBezTo>
                    <a:pt x="96" y="9"/>
                    <a:pt x="96" y="9"/>
                    <a:pt x="96" y="9"/>
                  </a:cubicBezTo>
                  <a:cubicBezTo>
                    <a:pt x="96" y="9"/>
                    <a:pt x="96" y="9"/>
                    <a:pt x="96" y="9"/>
                  </a:cubicBezTo>
                  <a:cubicBezTo>
                    <a:pt x="95" y="11"/>
                    <a:pt x="95" y="11"/>
                    <a:pt x="95" y="11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93" y="13"/>
                    <a:pt x="93" y="13"/>
                    <a:pt x="93" y="13"/>
                  </a:cubicBezTo>
                  <a:cubicBezTo>
                    <a:pt x="93" y="13"/>
                    <a:pt x="93" y="13"/>
                    <a:pt x="93" y="13"/>
                  </a:cubicBezTo>
                  <a:cubicBezTo>
                    <a:pt x="92" y="13"/>
                    <a:pt x="92" y="13"/>
                    <a:pt x="92" y="13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1" y="15"/>
                    <a:pt x="91" y="15"/>
                    <a:pt x="91" y="15"/>
                  </a:cubicBezTo>
                  <a:cubicBezTo>
                    <a:pt x="91" y="14"/>
                    <a:pt x="91" y="14"/>
                    <a:pt x="91" y="14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90" y="13"/>
                    <a:pt x="90" y="13"/>
                    <a:pt x="90" y="13"/>
                  </a:cubicBezTo>
                  <a:cubicBezTo>
                    <a:pt x="90" y="13"/>
                    <a:pt x="90" y="13"/>
                    <a:pt x="90" y="13"/>
                  </a:cubicBezTo>
                  <a:cubicBezTo>
                    <a:pt x="90" y="13"/>
                    <a:pt x="90" y="13"/>
                    <a:pt x="90" y="13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8" y="13"/>
                    <a:pt x="88" y="13"/>
                    <a:pt x="88" y="13"/>
                  </a:cubicBezTo>
                  <a:cubicBezTo>
                    <a:pt x="87" y="13"/>
                    <a:pt x="87" y="13"/>
                    <a:pt x="87" y="13"/>
                  </a:cubicBezTo>
                  <a:cubicBezTo>
                    <a:pt x="87" y="12"/>
                    <a:pt x="87" y="12"/>
                    <a:pt x="87" y="12"/>
                  </a:cubicBezTo>
                  <a:cubicBezTo>
                    <a:pt x="87" y="12"/>
                    <a:pt x="87" y="12"/>
                    <a:pt x="87" y="12"/>
                  </a:cubicBezTo>
                  <a:cubicBezTo>
                    <a:pt x="87" y="12"/>
                    <a:pt x="87" y="12"/>
                    <a:pt x="87" y="12"/>
                  </a:cubicBezTo>
                  <a:cubicBezTo>
                    <a:pt x="87" y="11"/>
                    <a:pt x="87" y="11"/>
                    <a:pt x="87" y="11"/>
                  </a:cubicBezTo>
                  <a:cubicBezTo>
                    <a:pt x="86" y="11"/>
                    <a:pt x="86" y="11"/>
                    <a:pt x="86" y="11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84" y="10"/>
                    <a:pt x="84" y="10"/>
                    <a:pt x="84" y="10"/>
                  </a:cubicBezTo>
                  <a:cubicBezTo>
                    <a:pt x="83" y="11"/>
                    <a:pt x="83" y="11"/>
                    <a:pt x="83" y="11"/>
                  </a:cubicBezTo>
                  <a:cubicBezTo>
                    <a:pt x="81" y="11"/>
                    <a:pt x="81" y="11"/>
                    <a:pt x="81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79" y="11"/>
                    <a:pt x="79" y="11"/>
                    <a:pt x="79" y="11"/>
                  </a:cubicBezTo>
                  <a:cubicBezTo>
                    <a:pt x="79" y="12"/>
                    <a:pt x="79" y="12"/>
                    <a:pt x="79" y="12"/>
                  </a:cubicBezTo>
                  <a:cubicBezTo>
                    <a:pt x="80" y="13"/>
                    <a:pt x="80" y="13"/>
                    <a:pt x="80" y="13"/>
                  </a:cubicBezTo>
                  <a:cubicBezTo>
                    <a:pt x="80" y="13"/>
                    <a:pt x="80" y="13"/>
                    <a:pt x="80" y="13"/>
                  </a:cubicBezTo>
                  <a:cubicBezTo>
                    <a:pt x="81" y="14"/>
                    <a:pt x="81" y="14"/>
                    <a:pt x="81" y="14"/>
                  </a:cubicBezTo>
                  <a:cubicBezTo>
                    <a:pt x="81" y="14"/>
                    <a:pt x="81" y="14"/>
                    <a:pt x="81" y="14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7" y="14"/>
                    <a:pt x="77" y="14"/>
                    <a:pt x="77" y="14"/>
                  </a:cubicBezTo>
                  <a:cubicBezTo>
                    <a:pt x="76" y="14"/>
                    <a:pt x="76" y="14"/>
                    <a:pt x="76" y="14"/>
                  </a:cubicBezTo>
                  <a:cubicBezTo>
                    <a:pt x="75" y="13"/>
                    <a:pt x="75" y="13"/>
                    <a:pt x="75" y="13"/>
                  </a:cubicBezTo>
                  <a:cubicBezTo>
                    <a:pt x="74" y="14"/>
                    <a:pt x="74" y="14"/>
                    <a:pt x="74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1" y="15"/>
                    <a:pt x="71" y="15"/>
                    <a:pt x="71" y="15"/>
                  </a:cubicBezTo>
                  <a:cubicBezTo>
                    <a:pt x="70" y="15"/>
                    <a:pt x="70" y="15"/>
                    <a:pt x="70" y="15"/>
                  </a:cubicBezTo>
                  <a:cubicBezTo>
                    <a:pt x="70" y="16"/>
                    <a:pt x="70" y="16"/>
                    <a:pt x="70" y="16"/>
                  </a:cubicBezTo>
                  <a:cubicBezTo>
                    <a:pt x="69" y="16"/>
                    <a:pt x="69" y="16"/>
                    <a:pt x="69" y="1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67" y="16"/>
                    <a:pt x="67" y="16"/>
                    <a:pt x="67" y="16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4" y="15"/>
                    <a:pt x="64" y="15"/>
                    <a:pt x="64" y="15"/>
                  </a:cubicBezTo>
                  <a:cubicBezTo>
                    <a:pt x="64" y="15"/>
                    <a:pt x="64" y="15"/>
                    <a:pt x="64" y="15"/>
                  </a:cubicBezTo>
                  <a:cubicBezTo>
                    <a:pt x="64" y="14"/>
                    <a:pt x="64" y="14"/>
                    <a:pt x="64" y="14"/>
                  </a:cubicBezTo>
                  <a:cubicBezTo>
                    <a:pt x="63" y="13"/>
                    <a:pt x="63" y="13"/>
                    <a:pt x="63" y="13"/>
                  </a:cubicBezTo>
                  <a:cubicBezTo>
                    <a:pt x="62" y="12"/>
                    <a:pt x="62" y="12"/>
                    <a:pt x="62" y="12"/>
                  </a:cubicBezTo>
                  <a:cubicBezTo>
                    <a:pt x="62" y="12"/>
                    <a:pt x="62" y="12"/>
                    <a:pt x="62" y="12"/>
                  </a:cubicBezTo>
                  <a:cubicBezTo>
                    <a:pt x="62" y="11"/>
                    <a:pt x="62" y="11"/>
                    <a:pt x="62" y="11"/>
                  </a:cubicBezTo>
                  <a:cubicBezTo>
                    <a:pt x="62" y="11"/>
                    <a:pt x="62" y="11"/>
                    <a:pt x="62" y="11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9"/>
                    <a:pt x="62" y="9"/>
                    <a:pt x="62" y="9"/>
                  </a:cubicBezTo>
                  <a:cubicBezTo>
                    <a:pt x="62" y="9"/>
                    <a:pt x="62" y="9"/>
                    <a:pt x="62" y="9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62" y="4"/>
                    <a:pt x="62" y="4"/>
                    <a:pt x="62" y="4"/>
                  </a:cubicBezTo>
                  <a:cubicBezTo>
                    <a:pt x="61" y="3"/>
                    <a:pt x="61" y="3"/>
                    <a:pt x="61" y="3"/>
                  </a:cubicBezTo>
                  <a:cubicBezTo>
                    <a:pt x="61" y="3"/>
                    <a:pt x="61" y="3"/>
                    <a:pt x="61" y="3"/>
                  </a:cubicBezTo>
                  <a:cubicBezTo>
                    <a:pt x="62" y="2"/>
                    <a:pt x="62" y="2"/>
                    <a:pt x="62" y="2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6" y="3"/>
                    <a:pt x="56" y="3"/>
                    <a:pt x="56" y="3"/>
                  </a:cubicBezTo>
                  <a:cubicBezTo>
                    <a:pt x="55" y="3"/>
                    <a:pt x="55" y="3"/>
                    <a:pt x="55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42" y="6"/>
                    <a:pt x="42" y="6"/>
                    <a:pt x="42" y="6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8" y="18"/>
                    <a:pt x="38" y="18"/>
                    <a:pt x="38" y="18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3" y="47"/>
                    <a:pt x="3" y="47"/>
                    <a:pt x="3" y="47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3" y="49"/>
                    <a:pt x="3" y="49"/>
                    <a:pt x="3" y="49"/>
                  </a:cubicBezTo>
                  <a:cubicBezTo>
                    <a:pt x="3" y="49"/>
                    <a:pt x="3" y="49"/>
                    <a:pt x="3" y="49"/>
                  </a:cubicBezTo>
                  <a:cubicBezTo>
                    <a:pt x="2" y="49"/>
                    <a:pt x="2" y="49"/>
                    <a:pt x="2" y="49"/>
                  </a:cubicBezTo>
                  <a:cubicBezTo>
                    <a:pt x="1" y="50"/>
                    <a:pt x="1" y="50"/>
                    <a:pt x="1" y="50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4" y="59"/>
                    <a:pt x="4" y="59"/>
                    <a:pt x="4" y="59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10" y="63"/>
                    <a:pt x="10" y="63"/>
                    <a:pt x="10" y="63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6" y="61"/>
                    <a:pt x="16" y="61"/>
                    <a:pt x="16" y="61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19" y="67"/>
                    <a:pt x="19" y="67"/>
                    <a:pt x="19" y="67"/>
                  </a:cubicBezTo>
                  <a:cubicBezTo>
                    <a:pt x="19" y="67"/>
                    <a:pt x="19" y="67"/>
                    <a:pt x="19" y="67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4" y="67"/>
                    <a:pt x="24" y="67"/>
                    <a:pt x="24" y="67"/>
                  </a:cubicBezTo>
                  <a:cubicBezTo>
                    <a:pt x="25" y="66"/>
                    <a:pt x="25" y="66"/>
                    <a:pt x="25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2" y="62"/>
                    <a:pt x="32" y="62"/>
                    <a:pt x="32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62"/>
                    <a:pt x="38" y="62"/>
                    <a:pt x="38" y="62"/>
                  </a:cubicBezTo>
                  <a:cubicBezTo>
                    <a:pt x="38" y="63"/>
                    <a:pt x="38" y="63"/>
                    <a:pt x="38" y="63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38" y="68"/>
                    <a:pt x="38" y="68"/>
                    <a:pt x="38" y="68"/>
                  </a:cubicBezTo>
                  <a:cubicBezTo>
                    <a:pt x="39" y="70"/>
                    <a:pt x="39" y="70"/>
                    <a:pt x="39" y="70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0" y="71"/>
                    <a:pt x="40" y="71"/>
                    <a:pt x="40" y="71"/>
                  </a:cubicBezTo>
                  <a:cubicBezTo>
                    <a:pt x="41" y="72"/>
                    <a:pt x="41" y="72"/>
                    <a:pt x="41" y="72"/>
                  </a:cubicBezTo>
                  <a:cubicBezTo>
                    <a:pt x="43" y="72"/>
                    <a:pt x="43" y="72"/>
                    <a:pt x="43" y="72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9" y="74"/>
                    <a:pt x="49" y="74"/>
                    <a:pt x="49" y="74"/>
                  </a:cubicBezTo>
                  <a:cubicBezTo>
                    <a:pt x="50" y="75"/>
                    <a:pt x="50" y="75"/>
                    <a:pt x="50" y="75"/>
                  </a:cubicBezTo>
                  <a:cubicBezTo>
                    <a:pt x="51" y="75"/>
                    <a:pt x="51" y="75"/>
                    <a:pt x="51" y="75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54" y="77"/>
                    <a:pt x="54" y="77"/>
                    <a:pt x="54" y="77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9" y="78"/>
                    <a:pt x="59" y="78"/>
                    <a:pt x="59" y="78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1" y="81"/>
                    <a:pt x="61" y="81"/>
                    <a:pt x="61" y="81"/>
                  </a:cubicBezTo>
                  <a:cubicBezTo>
                    <a:pt x="61" y="83"/>
                    <a:pt x="61" y="83"/>
                    <a:pt x="61" y="83"/>
                  </a:cubicBezTo>
                  <a:cubicBezTo>
                    <a:pt x="61" y="84"/>
                    <a:pt x="61" y="84"/>
                    <a:pt x="61" y="84"/>
                  </a:cubicBezTo>
                  <a:cubicBezTo>
                    <a:pt x="62" y="86"/>
                    <a:pt x="62" y="86"/>
                    <a:pt x="62" y="86"/>
                  </a:cubicBezTo>
                  <a:cubicBezTo>
                    <a:pt x="62" y="88"/>
                    <a:pt x="62" y="88"/>
                    <a:pt x="62" y="88"/>
                  </a:cubicBezTo>
                  <a:cubicBezTo>
                    <a:pt x="70" y="88"/>
                    <a:pt x="70" y="88"/>
                    <a:pt x="70" y="88"/>
                  </a:cubicBezTo>
                  <a:cubicBezTo>
                    <a:pt x="71" y="91"/>
                    <a:pt x="71" y="91"/>
                    <a:pt x="71" y="91"/>
                  </a:cubicBezTo>
                  <a:cubicBezTo>
                    <a:pt x="70" y="92"/>
                    <a:pt x="70" y="92"/>
                    <a:pt x="70" y="92"/>
                  </a:cubicBezTo>
                  <a:cubicBezTo>
                    <a:pt x="73" y="93"/>
                    <a:pt x="73" y="93"/>
                    <a:pt x="73" y="93"/>
                  </a:cubicBezTo>
                  <a:cubicBezTo>
                    <a:pt x="75" y="97"/>
                    <a:pt x="75" y="97"/>
                    <a:pt x="75" y="97"/>
                  </a:cubicBezTo>
                  <a:cubicBezTo>
                    <a:pt x="75" y="98"/>
                    <a:pt x="75" y="98"/>
                    <a:pt x="75" y="98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73" y="103"/>
                    <a:pt x="73" y="103"/>
                    <a:pt x="73" y="103"/>
                  </a:cubicBezTo>
                  <a:cubicBezTo>
                    <a:pt x="73" y="104"/>
                    <a:pt x="73" y="104"/>
                    <a:pt x="73" y="104"/>
                  </a:cubicBezTo>
                  <a:cubicBezTo>
                    <a:pt x="73" y="104"/>
                    <a:pt x="73" y="104"/>
                    <a:pt x="73" y="104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74" y="106"/>
                    <a:pt x="74" y="106"/>
                    <a:pt x="74" y="106"/>
                  </a:cubicBezTo>
                  <a:cubicBezTo>
                    <a:pt x="74" y="107"/>
                    <a:pt x="74" y="107"/>
                    <a:pt x="74" y="107"/>
                  </a:cubicBezTo>
                  <a:cubicBezTo>
                    <a:pt x="75" y="108"/>
                    <a:pt x="75" y="108"/>
                    <a:pt x="75" y="108"/>
                  </a:cubicBezTo>
                  <a:cubicBezTo>
                    <a:pt x="74" y="111"/>
                    <a:pt x="74" y="111"/>
                    <a:pt x="74" y="111"/>
                  </a:cubicBezTo>
                  <a:cubicBezTo>
                    <a:pt x="75" y="112"/>
                    <a:pt x="75" y="112"/>
                    <a:pt x="75" y="112"/>
                  </a:cubicBezTo>
                  <a:cubicBezTo>
                    <a:pt x="74" y="112"/>
                    <a:pt x="74" y="112"/>
                    <a:pt x="74" y="112"/>
                  </a:cubicBezTo>
                  <a:cubicBezTo>
                    <a:pt x="75" y="113"/>
                    <a:pt x="75" y="113"/>
                    <a:pt x="75" y="113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7" y="114"/>
                    <a:pt x="77" y="114"/>
                    <a:pt x="77" y="114"/>
                  </a:cubicBezTo>
                  <a:cubicBezTo>
                    <a:pt x="79" y="113"/>
                    <a:pt x="79" y="113"/>
                    <a:pt x="79" y="113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82" y="113"/>
                    <a:pt x="82" y="113"/>
                    <a:pt x="82" y="113"/>
                  </a:cubicBezTo>
                  <a:cubicBezTo>
                    <a:pt x="83" y="114"/>
                    <a:pt x="83" y="114"/>
                    <a:pt x="83" y="114"/>
                  </a:cubicBezTo>
                  <a:cubicBezTo>
                    <a:pt x="84" y="114"/>
                    <a:pt x="84" y="114"/>
                    <a:pt x="84" y="114"/>
                  </a:cubicBezTo>
                  <a:cubicBezTo>
                    <a:pt x="84" y="115"/>
                    <a:pt x="84" y="115"/>
                    <a:pt x="84" y="115"/>
                  </a:cubicBezTo>
                  <a:cubicBezTo>
                    <a:pt x="86" y="119"/>
                    <a:pt x="86" y="119"/>
                    <a:pt x="86" y="119"/>
                  </a:cubicBezTo>
                  <a:cubicBezTo>
                    <a:pt x="86" y="121"/>
                    <a:pt x="86" y="121"/>
                    <a:pt x="86" y="121"/>
                  </a:cubicBezTo>
                  <a:cubicBezTo>
                    <a:pt x="87" y="121"/>
                    <a:pt x="87" y="121"/>
                    <a:pt x="87" y="121"/>
                  </a:cubicBezTo>
                  <a:cubicBezTo>
                    <a:pt x="89" y="120"/>
                    <a:pt x="89" y="120"/>
                    <a:pt x="89" y="120"/>
                  </a:cubicBezTo>
                  <a:cubicBezTo>
                    <a:pt x="90" y="120"/>
                    <a:pt x="90" y="120"/>
                    <a:pt x="90" y="120"/>
                  </a:cubicBezTo>
                  <a:cubicBezTo>
                    <a:pt x="91" y="121"/>
                    <a:pt x="91" y="121"/>
                    <a:pt x="91" y="121"/>
                  </a:cubicBezTo>
                  <a:cubicBezTo>
                    <a:pt x="91" y="121"/>
                    <a:pt x="91" y="121"/>
                    <a:pt x="91" y="121"/>
                  </a:cubicBezTo>
                  <a:cubicBezTo>
                    <a:pt x="91" y="122"/>
                    <a:pt x="91" y="122"/>
                    <a:pt x="91" y="122"/>
                  </a:cubicBezTo>
                  <a:cubicBezTo>
                    <a:pt x="91" y="126"/>
                    <a:pt x="91" y="126"/>
                    <a:pt x="91" y="126"/>
                  </a:cubicBezTo>
                  <a:cubicBezTo>
                    <a:pt x="91" y="126"/>
                    <a:pt x="91" y="126"/>
                    <a:pt x="91" y="126"/>
                  </a:cubicBezTo>
                  <a:cubicBezTo>
                    <a:pt x="90" y="126"/>
                    <a:pt x="90" y="126"/>
                    <a:pt x="90" y="126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1" y="127"/>
                    <a:pt x="91" y="127"/>
                    <a:pt x="91" y="127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3" y="128"/>
                    <a:pt x="93" y="128"/>
                    <a:pt x="93" y="128"/>
                  </a:cubicBezTo>
                  <a:cubicBezTo>
                    <a:pt x="94" y="130"/>
                    <a:pt x="94" y="130"/>
                    <a:pt x="94" y="130"/>
                  </a:cubicBezTo>
                  <a:cubicBezTo>
                    <a:pt x="94" y="131"/>
                    <a:pt x="94" y="131"/>
                    <a:pt x="94" y="131"/>
                  </a:cubicBezTo>
                  <a:cubicBezTo>
                    <a:pt x="94" y="133"/>
                    <a:pt x="94" y="133"/>
                    <a:pt x="94" y="133"/>
                  </a:cubicBezTo>
                  <a:cubicBezTo>
                    <a:pt x="94" y="134"/>
                    <a:pt x="94" y="134"/>
                    <a:pt x="94" y="134"/>
                  </a:cubicBezTo>
                  <a:cubicBezTo>
                    <a:pt x="94" y="135"/>
                    <a:pt x="94" y="135"/>
                    <a:pt x="94" y="135"/>
                  </a:cubicBezTo>
                  <a:cubicBezTo>
                    <a:pt x="93" y="135"/>
                    <a:pt x="93" y="135"/>
                    <a:pt x="93" y="135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6"/>
                    <a:pt x="92" y="136"/>
                    <a:pt x="92" y="136"/>
                  </a:cubicBezTo>
                  <a:cubicBezTo>
                    <a:pt x="91" y="136"/>
                    <a:pt x="91" y="136"/>
                    <a:pt x="91" y="136"/>
                  </a:cubicBezTo>
                  <a:cubicBezTo>
                    <a:pt x="91" y="136"/>
                    <a:pt x="91" y="136"/>
                    <a:pt x="91" y="136"/>
                  </a:cubicBezTo>
                  <a:cubicBezTo>
                    <a:pt x="89" y="137"/>
                    <a:pt x="89" y="137"/>
                    <a:pt x="89" y="137"/>
                  </a:cubicBezTo>
                  <a:cubicBezTo>
                    <a:pt x="89" y="138"/>
                    <a:pt x="89" y="138"/>
                    <a:pt x="89" y="138"/>
                  </a:cubicBezTo>
                  <a:cubicBezTo>
                    <a:pt x="88" y="138"/>
                    <a:pt x="88" y="138"/>
                    <a:pt x="88" y="138"/>
                  </a:cubicBezTo>
                  <a:cubicBezTo>
                    <a:pt x="86" y="139"/>
                    <a:pt x="86" y="139"/>
                    <a:pt x="86" y="139"/>
                  </a:cubicBezTo>
                  <a:cubicBezTo>
                    <a:pt x="86" y="139"/>
                    <a:pt x="86" y="139"/>
                    <a:pt x="86" y="139"/>
                  </a:cubicBezTo>
                  <a:cubicBezTo>
                    <a:pt x="86" y="140"/>
                    <a:pt x="86" y="140"/>
                    <a:pt x="86" y="140"/>
                  </a:cubicBezTo>
                  <a:cubicBezTo>
                    <a:pt x="85" y="140"/>
                    <a:pt x="85" y="140"/>
                    <a:pt x="85" y="140"/>
                  </a:cubicBezTo>
                  <a:cubicBezTo>
                    <a:pt x="85" y="140"/>
                    <a:pt x="85" y="140"/>
                    <a:pt x="85" y="140"/>
                  </a:cubicBezTo>
                  <a:cubicBezTo>
                    <a:pt x="83" y="142"/>
                    <a:pt x="83" y="142"/>
                    <a:pt x="83" y="142"/>
                  </a:cubicBezTo>
                  <a:cubicBezTo>
                    <a:pt x="83" y="142"/>
                    <a:pt x="83" y="142"/>
                    <a:pt x="83" y="142"/>
                  </a:cubicBezTo>
                  <a:cubicBezTo>
                    <a:pt x="83" y="143"/>
                    <a:pt x="83" y="143"/>
                    <a:pt x="83" y="143"/>
                  </a:cubicBezTo>
                  <a:cubicBezTo>
                    <a:pt x="82" y="143"/>
                    <a:pt x="82" y="143"/>
                    <a:pt x="82" y="143"/>
                  </a:cubicBezTo>
                  <a:cubicBezTo>
                    <a:pt x="82" y="144"/>
                    <a:pt x="82" y="144"/>
                    <a:pt x="82" y="144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0" y="146"/>
                    <a:pt x="80" y="146"/>
                    <a:pt x="80" y="146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0" y="148"/>
                    <a:pt x="80" y="148"/>
                    <a:pt x="80" y="148"/>
                  </a:cubicBezTo>
                  <a:cubicBezTo>
                    <a:pt x="79" y="148"/>
                    <a:pt x="79" y="148"/>
                    <a:pt x="79" y="148"/>
                  </a:cubicBezTo>
                  <a:cubicBezTo>
                    <a:pt x="79" y="148"/>
                    <a:pt x="79" y="148"/>
                    <a:pt x="79" y="148"/>
                  </a:cubicBezTo>
                  <a:cubicBezTo>
                    <a:pt x="79" y="148"/>
                    <a:pt x="79" y="148"/>
                    <a:pt x="79" y="148"/>
                  </a:cubicBezTo>
                  <a:cubicBezTo>
                    <a:pt x="80" y="149"/>
                    <a:pt x="80" y="149"/>
                    <a:pt x="80" y="149"/>
                  </a:cubicBezTo>
                  <a:cubicBezTo>
                    <a:pt x="82" y="148"/>
                    <a:pt x="82" y="148"/>
                    <a:pt x="82" y="148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4" y="150"/>
                    <a:pt x="84" y="150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6" y="151"/>
                    <a:pt x="86" y="151"/>
                    <a:pt x="86" y="151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8" y="152"/>
                    <a:pt x="88" y="152"/>
                    <a:pt x="88" y="152"/>
                  </a:cubicBezTo>
                  <a:cubicBezTo>
                    <a:pt x="88" y="152"/>
                    <a:pt x="88" y="152"/>
                    <a:pt x="88" y="152"/>
                  </a:cubicBezTo>
                  <a:cubicBezTo>
                    <a:pt x="89" y="154"/>
                    <a:pt x="89" y="154"/>
                    <a:pt x="89" y="154"/>
                  </a:cubicBezTo>
                  <a:cubicBezTo>
                    <a:pt x="91" y="154"/>
                    <a:pt x="91" y="154"/>
                    <a:pt x="91" y="154"/>
                  </a:cubicBezTo>
                  <a:cubicBezTo>
                    <a:pt x="92" y="154"/>
                    <a:pt x="92" y="154"/>
                    <a:pt x="92" y="154"/>
                  </a:cubicBezTo>
                  <a:cubicBezTo>
                    <a:pt x="93" y="155"/>
                    <a:pt x="93" y="155"/>
                    <a:pt x="93" y="155"/>
                  </a:cubicBezTo>
                  <a:cubicBezTo>
                    <a:pt x="93" y="156"/>
                    <a:pt x="93" y="156"/>
                    <a:pt x="93" y="156"/>
                  </a:cubicBezTo>
                  <a:cubicBezTo>
                    <a:pt x="94" y="156"/>
                    <a:pt x="94" y="156"/>
                    <a:pt x="94" y="156"/>
                  </a:cubicBezTo>
                  <a:cubicBezTo>
                    <a:pt x="95" y="157"/>
                    <a:pt x="95" y="157"/>
                    <a:pt x="95" y="157"/>
                  </a:cubicBezTo>
                  <a:cubicBezTo>
                    <a:pt x="96" y="158"/>
                    <a:pt x="96" y="158"/>
                    <a:pt x="96" y="158"/>
                  </a:cubicBezTo>
                  <a:cubicBezTo>
                    <a:pt x="97" y="159"/>
                    <a:pt x="97" y="159"/>
                    <a:pt x="97" y="159"/>
                  </a:cubicBezTo>
                  <a:cubicBezTo>
                    <a:pt x="98" y="160"/>
                    <a:pt x="98" y="160"/>
                    <a:pt x="98" y="160"/>
                  </a:cubicBezTo>
                  <a:cubicBezTo>
                    <a:pt x="98" y="161"/>
                    <a:pt x="98" y="161"/>
                    <a:pt x="98" y="161"/>
                  </a:cubicBezTo>
                  <a:cubicBezTo>
                    <a:pt x="97" y="162"/>
                    <a:pt x="97" y="162"/>
                    <a:pt x="97" y="162"/>
                  </a:cubicBezTo>
                  <a:cubicBezTo>
                    <a:pt x="98" y="163"/>
                    <a:pt x="98" y="163"/>
                    <a:pt x="98" y="163"/>
                  </a:cubicBezTo>
                  <a:cubicBezTo>
                    <a:pt x="98" y="164"/>
                    <a:pt x="98" y="164"/>
                    <a:pt x="98" y="164"/>
                  </a:cubicBezTo>
                  <a:cubicBezTo>
                    <a:pt x="98" y="164"/>
                    <a:pt x="98" y="164"/>
                    <a:pt x="98" y="164"/>
                  </a:cubicBezTo>
                  <a:cubicBezTo>
                    <a:pt x="99" y="165"/>
                    <a:pt x="99" y="165"/>
                    <a:pt x="99" y="165"/>
                  </a:cubicBezTo>
                  <a:cubicBezTo>
                    <a:pt x="99" y="165"/>
                    <a:pt x="99" y="165"/>
                    <a:pt x="99" y="165"/>
                  </a:cubicBezTo>
                  <a:cubicBezTo>
                    <a:pt x="101" y="164"/>
                    <a:pt x="101" y="164"/>
                    <a:pt x="101" y="164"/>
                  </a:cubicBezTo>
                  <a:cubicBezTo>
                    <a:pt x="101" y="162"/>
                    <a:pt x="101" y="162"/>
                    <a:pt x="101" y="162"/>
                  </a:cubicBezTo>
                  <a:cubicBezTo>
                    <a:pt x="102" y="159"/>
                    <a:pt x="102" y="159"/>
                    <a:pt x="102" y="159"/>
                  </a:cubicBezTo>
                  <a:cubicBezTo>
                    <a:pt x="103" y="158"/>
                    <a:pt x="103" y="158"/>
                    <a:pt x="103" y="158"/>
                  </a:cubicBezTo>
                  <a:cubicBezTo>
                    <a:pt x="103" y="157"/>
                    <a:pt x="103" y="157"/>
                    <a:pt x="103" y="157"/>
                  </a:cubicBezTo>
                  <a:cubicBezTo>
                    <a:pt x="102" y="157"/>
                    <a:pt x="102" y="157"/>
                    <a:pt x="102" y="157"/>
                  </a:cubicBezTo>
                  <a:cubicBezTo>
                    <a:pt x="102" y="156"/>
                    <a:pt x="102" y="156"/>
                    <a:pt x="102" y="156"/>
                  </a:cubicBezTo>
                  <a:cubicBezTo>
                    <a:pt x="102" y="155"/>
                    <a:pt x="102" y="155"/>
                    <a:pt x="102" y="155"/>
                  </a:cubicBezTo>
                  <a:cubicBezTo>
                    <a:pt x="103" y="155"/>
                    <a:pt x="103" y="155"/>
                    <a:pt x="103" y="155"/>
                  </a:cubicBezTo>
                  <a:cubicBezTo>
                    <a:pt x="103" y="154"/>
                    <a:pt x="103" y="154"/>
                    <a:pt x="103" y="154"/>
                  </a:cubicBezTo>
                  <a:cubicBezTo>
                    <a:pt x="104" y="153"/>
                    <a:pt x="104" y="153"/>
                    <a:pt x="104" y="153"/>
                  </a:cubicBezTo>
                  <a:cubicBezTo>
                    <a:pt x="104" y="153"/>
                    <a:pt x="104" y="153"/>
                    <a:pt x="104" y="153"/>
                  </a:cubicBezTo>
                  <a:cubicBezTo>
                    <a:pt x="104" y="153"/>
                    <a:pt x="104" y="153"/>
                    <a:pt x="104" y="153"/>
                  </a:cubicBezTo>
                  <a:cubicBezTo>
                    <a:pt x="105" y="153"/>
                    <a:pt x="105" y="153"/>
                    <a:pt x="105" y="153"/>
                  </a:cubicBezTo>
                  <a:cubicBezTo>
                    <a:pt x="105" y="153"/>
                    <a:pt x="105" y="153"/>
                    <a:pt x="105" y="153"/>
                  </a:cubicBezTo>
                  <a:cubicBezTo>
                    <a:pt x="105" y="152"/>
                    <a:pt x="105" y="152"/>
                    <a:pt x="105" y="152"/>
                  </a:cubicBezTo>
                  <a:cubicBezTo>
                    <a:pt x="106" y="151"/>
                    <a:pt x="106" y="151"/>
                    <a:pt x="106" y="151"/>
                  </a:cubicBezTo>
                  <a:cubicBezTo>
                    <a:pt x="106" y="151"/>
                    <a:pt x="106" y="151"/>
                    <a:pt x="106" y="151"/>
                  </a:cubicBezTo>
                  <a:cubicBezTo>
                    <a:pt x="106" y="150"/>
                    <a:pt x="106" y="150"/>
                    <a:pt x="106" y="150"/>
                  </a:cubicBezTo>
                  <a:cubicBezTo>
                    <a:pt x="107" y="150"/>
                    <a:pt x="107" y="150"/>
                    <a:pt x="107" y="150"/>
                  </a:cubicBezTo>
                  <a:cubicBezTo>
                    <a:pt x="107" y="149"/>
                    <a:pt x="107" y="149"/>
                    <a:pt x="107" y="149"/>
                  </a:cubicBezTo>
                  <a:cubicBezTo>
                    <a:pt x="107" y="149"/>
                    <a:pt x="107" y="149"/>
                    <a:pt x="107" y="149"/>
                  </a:cubicBezTo>
                  <a:cubicBezTo>
                    <a:pt x="106" y="148"/>
                    <a:pt x="106" y="148"/>
                    <a:pt x="106" y="148"/>
                  </a:cubicBezTo>
                  <a:cubicBezTo>
                    <a:pt x="106" y="147"/>
                    <a:pt x="106" y="147"/>
                    <a:pt x="106" y="147"/>
                  </a:cubicBezTo>
                  <a:cubicBezTo>
                    <a:pt x="106" y="147"/>
                    <a:pt x="106" y="147"/>
                    <a:pt x="106" y="147"/>
                  </a:cubicBezTo>
                  <a:cubicBezTo>
                    <a:pt x="106" y="147"/>
                    <a:pt x="106" y="147"/>
                    <a:pt x="106" y="147"/>
                  </a:cubicBezTo>
                  <a:cubicBezTo>
                    <a:pt x="107" y="148"/>
                    <a:pt x="107" y="148"/>
                    <a:pt x="107" y="148"/>
                  </a:cubicBezTo>
                  <a:cubicBezTo>
                    <a:pt x="108" y="149"/>
                    <a:pt x="108" y="149"/>
                    <a:pt x="108" y="149"/>
                  </a:cubicBezTo>
                  <a:cubicBezTo>
                    <a:pt x="108" y="149"/>
                    <a:pt x="108" y="149"/>
                    <a:pt x="108" y="149"/>
                  </a:cubicBezTo>
                  <a:cubicBezTo>
                    <a:pt x="109" y="149"/>
                    <a:pt x="109" y="149"/>
                    <a:pt x="109" y="149"/>
                  </a:cubicBezTo>
                  <a:cubicBezTo>
                    <a:pt x="109" y="149"/>
                    <a:pt x="109" y="149"/>
                    <a:pt x="109" y="149"/>
                  </a:cubicBezTo>
                  <a:cubicBezTo>
                    <a:pt x="109" y="150"/>
                    <a:pt x="109" y="150"/>
                    <a:pt x="109" y="150"/>
                  </a:cubicBezTo>
                  <a:cubicBezTo>
                    <a:pt x="109" y="150"/>
                    <a:pt x="109" y="150"/>
                    <a:pt x="109" y="150"/>
                  </a:cubicBezTo>
                  <a:cubicBezTo>
                    <a:pt x="108" y="151"/>
                    <a:pt x="108" y="151"/>
                    <a:pt x="108" y="151"/>
                  </a:cubicBezTo>
                  <a:cubicBezTo>
                    <a:pt x="107" y="153"/>
                    <a:pt x="107" y="153"/>
                    <a:pt x="107" y="153"/>
                  </a:cubicBezTo>
                  <a:cubicBezTo>
                    <a:pt x="106" y="153"/>
                    <a:pt x="106" y="153"/>
                    <a:pt x="106" y="153"/>
                  </a:cubicBezTo>
                  <a:cubicBezTo>
                    <a:pt x="106" y="154"/>
                    <a:pt x="106" y="154"/>
                    <a:pt x="106" y="154"/>
                  </a:cubicBezTo>
                  <a:cubicBezTo>
                    <a:pt x="106" y="154"/>
                    <a:pt x="106" y="154"/>
                    <a:pt x="106" y="154"/>
                  </a:cubicBezTo>
                  <a:cubicBezTo>
                    <a:pt x="106" y="154"/>
                    <a:pt x="106" y="154"/>
                    <a:pt x="106" y="154"/>
                  </a:cubicBezTo>
                  <a:cubicBezTo>
                    <a:pt x="105" y="155"/>
                    <a:pt x="105" y="155"/>
                    <a:pt x="105" y="155"/>
                  </a:cubicBezTo>
                  <a:cubicBezTo>
                    <a:pt x="104" y="155"/>
                    <a:pt x="104" y="155"/>
                    <a:pt x="104" y="155"/>
                  </a:cubicBezTo>
                  <a:cubicBezTo>
                    <a:pt x="104" y="156"/>
                    <a:pt x="104" y="156"/>
                    <a:pt x="104" y="15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4" y="157"/>
                    <a:pt x="104" y="157"/>
                    <a:pt x="104" y="157"/>
                  </a:cubicBezTo>
                  <a:cubicBezTo>
                    <a:pt x="107" y="155"/>
                    <a:pt x="107" y="155"/>
                    <a:pt x="107" y="155"/>
                  </a:cubicBezTo>
                  <a:cubicBezTo>
                    <a:pt x="108" y="153"/>
                    <a:pt x="108" y="153"/>
                    <a:pt x="108" y="153"/>
                  </a:cubicBezTo>
                  <a:cubicBezTo>
                    <a:pt x="110" y="150"/>
                    <a:pt x="110" y="150"/>
                    <a:pt x="110" y="150"/>
                  </a:cubicBezTo>
                  <a:cubicBezTo>
                    <a:pt x="111" y="148"/>
                    <a:pt x="111" y="148"/>
                    <a:pt x="111" y="148"/>
                  </a:cubicBezTo>
                  <a:cubicBezTo>
                    <a:pt x="112" y="146"/>
                    <a:pt x="112" y="146"/>
                    <a:pt x="112" y="146"/>
                  </a:cubicBezTo>
                  <a:cubicBezTo>
                    <a:pt x="114" y="143"/>
                    <a:pt x="114" y="143"/>
                    <a:pt x="114" y="143"/>
                  </a:cubicBezTo>
                  <a:cubicBezTo>
                    <a:pt x="116" y="141"/>
                    <a:pt x="116" y="141"/>
                    <a:pt x="116" y="141"/>
                  </a:cubicBezTo>
                  <a:cubicBezTo>
                    <a:pt x="116" y="140"/>
                    <a:pt x="116" y="140"/>
                    <a:pt x="116" y="140"/>
                  </a:cubicBezTo>
                  <a:cubicBezTo>
                    <a:pt x="116" y="140"/>
                    <a:pt x="116" y="140"/>
                    <a:pt x="116" y="140"/>
                  </a:cubicBezTo>
                  <a:cubicBezTo>
                    <a:pt x="116" y="139"/>
                    <a:pt x="116" y="139"/>
                    <a:pt x="116" y="139"/>
                  </a:cubicBezTo>
                  <a:cubicBezTo>
                    <a:pt x="116" y="139"/>
                    <a:pt x="116" y="139"/>
                    <a:pt x="116" y="139"/>
                  </a:cubicBezTo>
                  <a:cubicBezTo>
                    <a:pt x="117" y="138"/>
                    <a:pt x="117" y="138"/>
                    <a:pt x="117" y="138"/>
                  </a:cubicBezTo>
                  <a:cubicBezTo>
                    <a:pt x="117" y="138"/>
                    <a:pt x="117" y="138"/>
                    <a:pt x="117" y="138"/>
                  </a:cubicBezTo>
                  <a:cubicBezTo>
                    <a:pt x="117" y="137"/>
                    <a:pt x="117" y="137"/>
                    <a:pt x="117" y="137"/>
                  </a:cubicBezTo>
                  <a:cubicBezTo>
                    <a:pt x="117" y="137"/>
                    <a:pt x="117" y="137"/>
                    <a:pt x="117" y="137"/>
                  </a:cubicBezTo>
                  <a:cubicBezTo>
                    <a:pt x="117" y="136"/>
                    <a:pt x="117" y="136"/>
                    <a:pt x="117" y="136"/>
                  </a:cubicBezTo>
                  <a:cubicBezTo>
                    <a:pt x="117" y="136"/>
                    <a:pt x="117" y="136"/>
                    <a:pt x="117" y="136"/>
                  </a:cubicBezTo>
                  <a:cubicBezTo>
                    <a:pt x="117" y="135"/>
                    <a:pt x="117" y="135"/>
                    <a:pt x="117" y="135"/>
                  </a:cubicBezTo>
                  <a:cubicBezTo>
                    <a:pt x="116" y="134"/>
                    <a:pt x="116" y="134"/>
                    <a:pt x="116" y="134"/>
                  </a:cubicBezTo>
                  <a:cubicBezTo>
                    <a:pt x="116" y="134"/>
                    <a:pt x="116" y="134"/>
                    <a:pt x="116" y="134"/>
                  </a:cubicBezTo>
                  <a:cubicBezTo>
                    <a:pt x="116" y="133"/>
                    <a:pt x="116" y="133"/>
                    <a:pt x="116" y="133"/>
                  </a:cubicBezTo>
                  <a:cubicBezTo>
                    <a:pt x="116" y="133"/>
                    <a:pt x="116" y="133"/>
                    <a:pt x="116" y="133"/>
                  </a:cubicBezTo>
                  <a:cubicBezTo>
                    <a:pt x="116" y="132"/>
                    <a:pt x="116" y="132"/>
                    <a:pt x="116" y="132"/>
                  </a:cubicBezTo>
                  <a:cubicBezTo>
                    <a:pt x="115" y="130"/>
                    <a:pt x="115" y="130"/>
                    <a:pt x="115" y="130"/>
                  </a:cubicBezTo>
                  <a:cubicBezTo>
                    <a:pt x="116" y="130"/>
                    <a:pt x="116" y="130"/>
                    <a:pt x="116" y="130"/>
                  </a:cubicBezTo>
                  <a:cubicBezTo>
                    <a:pt x="117" y="130"/>
                    <a:pt x="117" y="130"/>
                    <a:pt x="117" y="130"/>
                  </a:cubicBezTo>
                  <a:cubicBezTo>
                    <a:pt x="116" y="129"/>
                    <a:pt x="116" y="129"/>
                    <a:pt x="116" y="129"/>
                  </a:cubicBezTo>
                  <a:cubicBezTo>
                    <a:pt x="116" y="129"/>
                    <a:pt x="116" y="129"/>
                    <a:pt x="116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8"/>
                    <a:pt x="117" y="128"/>
                    <a:pt x="117" y="128"/>
                  </a:cubicBezTo>
                  <a:cubicBezTo>
                    <a:pt x="116" y="128"/>
                    <a:pt x="116" y="128"/>
                    <a:pt x="116" y="128"/>
                  </a:cubicBezTo>
                  <a:cubicBezTo>
                    <a:pt x="117" y="127"/>
                    <a:pt x="117" y="127"/>
                    <a:pt x="117" y="127"/>
                  </a:cubicBezTo>
                  <a:cubicBezTo>
                    <a:pt x="117" y="127"/>
                    <a:pt x="117" y="127"/>
                    <a:pt x="117" y="127"/>
                  </a:cubicBezTo>
                  <a:cubicBezTo>
                    <a:pt x="118" y="127"/>
                    <a:pt x="118" y="127"/>
                    <a:pt x="118" y="127"/>
                  </a:cubicBezTo>
                  <a:cubicBezTo>
                    <a:pt x="119" y="126"/>
                    <a:pt x="119" y="126"/>
                    <a:pt x="119" y="126"/>
                  </a:cubicBezTo>
                  <a:cubicBezTo>
                    <a:pt x="120" y="125"/>
                    <a:pt x="120" y="125"/>
                    <a:pt x="120" y="125"/>
                  </a:cubicBezTo>
                  <a:cubicBezTo>
                    <a:pt x="120" y="125"/>
                    <a:pt x="120" y="125"/>
                    <a:pt x="120" y="125"/>
                  </a:cubicBezTo>
                  <a:cubicBezTo>
                    <a:pt x="121" y="124"/>
                    <a:pt x="121" y="124"/>
                    <a:pt x="121" y="124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4" y="121"/>
                    <a:pt x="124" y="121"/>
                    <a:pt x="124" y="121"/>
                  </a:cubicBezTo>
                  <a:cubicBezTo>
                    <a:pt x="126" y="121"/>
                    <a:pt x="126" y="121"/>
                    <a:pt x="126" y="121"/>
                  </a:cubicBezTo>
                  <a:cubicBezTo>
                    <a:pt x="127" y="120"/>
                    <a:pt x="127" y="120"/>
                    <a:pt x="127" y="120"/>
                  </a:cubicBezTo>
                  <a:cubicBezTo>
                    <a:pt x="128" y="120"/>
                    <a:pt x="128" y="120"/>
                    <a:pt x="128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0" y="120"/>
                    <a:pt x="130" y="120"/>
                    <a:pt x="130" y="120"/>
                  </a:cubicBezTo>
                  <a:cubicBezTo>
                    <a:pt x="130" y="120"/>
                    <a:pt x="130" y="120"/>
                    <a:pt x="130" y="120"/>
                  </a:cubicBezTo>
                  <a:cubicBezTo>
                    <a:pt x="131" y="119"/>
                    <a:pt x="131" y="119"/>
                    <a:pt x="131" y="119"/>
                  </a:cubicBezTo>
                  <a:cubicBezTo>
                    <a:pt x="132" y="117"/>
                    <a:pt x="132" y="117"/>
                    <a:pt x="132" y="117"/>
                  </a:cubicBezTo>
                  <a:cubicBezTo>
                    <a:pt x="133" y="117"/>
                    <a:pt x="133" y="117"/>
                    <a:pt x="133" y="117"/>
                  </a:cubicBezTo>
                  <a:cubicBezTo>
                    <a:pt x="133" y="117"/>
                    <a:pt x="133" y="117"/>
                    <a:pt x="133" y="117"/>
                  </a:cubicBezTo>
                  <a:cubicBezTo>
                    <a:pt x="133" y="117"/>
                    <a:pt x="133" y="117"/>
                    <a:pt x="133" y="117"/>
                  </a:cubicBezTo>
                  <a:cubicBezTo>
                    <a:pt x="132" y="117"/>
                    <a:pt x="132" y="117"/>
                    <a:pt x="132" y="117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133" y="116"/>
                    <a:pt x="133" y="116"/>
                    <a:pt x="133" y="116"/>
                  </a:cubicBezTo>
                  <a:cubicBezTo>
                    <a:pt x="134" y="115"/>
                    <a:pt x="134" y="115"/>
                    <a:pt x="134" y="115"/>
                  </a:cubicBezTo>
                  <a:cubicBezTo>
                    <a:pt x="134" y="115"/>
                    <a:pt x="134" y="115"/>
                    <a:pt x="134" y="115"/>
                  </a:cubicBezTo>
                  <a:cubicBezTo>
                    <a:pt x="135" y="115"/>
                    <a:pt x="135" y="115"/>
                    <a:pt x="135" y="115"/>
                  </a:cubicBezTo>
                  <a:cubicBezTo>
                    <a:pt x="136" y="115"/>
                    <a:pt x="136" y="115"/>
                    <a:pt x="136" y="115"/>
                  </a:cubicBezTo>
                  <a:cubicBezTo>
                    <a:pt x="136" y="115"/>
                    <a:pt x="136" y="115"/>
                    <a:pt x="136" y="115"/>
                  </a:cubicBezTo>
                  <a:cubicBezTo>
                    <a:pt x="136" y="115"/>
                    <a:pt x="136" y="115"/>
                    <a:pt x="136" y="115"/>
                  </a:cubicBezTo>
                  <a:cubicBezTo>
                    <a:pt x="135" y="116"/>
                    <a:pt x="135" y="116"/>
                    <a:pt x="135" y="116"/>
                  </a:cubicBezTo>
                  <a:cubicBezTo>
                    <a:pt x="134" y="116"/>
                    <a:pt x="134" y="116"/>
                    <a:pt x="134" y="116"/>
                  </a:cubicBezTo>
                  <a:cubicBezTo>
                    <a:pt x="134" y="116"/>
                    <a:pt x="134" y="116"/>
                    <a:pt x="134" y="116"/>
                  </a:cubicBezTo>
                  <a:cubicBezTo>
                    <a:pt x="134" y="117"/>
                    <a:pt x="134" y="117"/>
                    <a:pt x="134" y="117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8" y="115"/>
                    <a:pt x="138" y="115"/>
                    <a:pt x="138" y="115"/>
                  </a:cubicBezTo>
                  <a:cubicBezTo>
                    <a:pt x="138" y="115"/>
                    <a:pt x="138" y="115"/>
                    <a:pt x="138" y="115"/>
                  </a:cubicBezTo>
                  <a:cubicBezTo>
                    <a:pt x="138" y="115"/>
                    <a:pt x="138" y="115"/>
                    <a:pt x="138" y="115"/>
                  </a:cubicBezTo>
                  <a:cubicBezTo>
                    <a:pt x="139" y="115"/>
                    <a:pt x="139" y="115"/>
                    <a:pt x="139" y="115"/>
                  </a:cubicBezTo>
                  <a:cubicBezTo>
                    <a:pt x="139" y="115"/>
                    <a:pt x="139" y="115"/>
                    <a:pt x="139" y="115"/>
                  </a:cubicBezTo>
                  <a:cubicBezTo>
                    <a:pt x="139" y="115"/>
                    <a:pt x="139" y="116"/>
                    <a:pt x="139" y="116"/>
                  </a:cubicBezTo>
                  <a:cubicBezTo>
                    <a:pt x="139" y="116"/>
                    <a:pt x="140" y="116"/>
                    <a:pt x="140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142" y="116"/>
                    <a:pt x="142" y="116"/>
                    <a:pt x="142" y="116"/>
                  </a:cubicBezTo>
                  <a:cubicBezTo>
                    <a:pt x="144" y="116"/>
                    <a:pt x="144" y="116"/>
                    <a:pt x="144" y="116"/>
                  </a:cubicBezTo>
                  <a:cubicBezTo>
                    <a:pt x="145" y="115"/>
                    <a:pt x="145" y="115"/>
                    <a:pt x="145" y="115"/>
                  </a:cubicBezTo>
                  <a:cubicBezTo>
                    <a:pt x="145" y="115"/>
                    <a:pt x="145" y="115"/>
                    <a:pt x="145" y="115"/>
                  </a:cubicBezTo>
                  <a:cubicBezTo>
                    <a:pt x="144" y="115"/>
                    <a:pt x="144" y="115"/>
                    <a:pt x="144" y="115"/>
                  </a:cubicBezTo>
                  <a:cubicBezTo>
                    <a:pt x="144" y="114"/>
                    <a:pt x="144" y="114"/>
                    <a:pt x="144" y="114"/>
                  </a:cubicBezTo>
                  <a:cubicBezTo>
                    <a:pt x="146" y="113"/>
                    <a:pt x="146" y="113"/>
                    <a:pt x="146" y="113"/>
                  </a:cubicBezTo>
                  <a:cubicBezTo>
                    <a:pt x="148" y="112"/>
                    <a:pt x="148" y="112"/>
                    <a:pt x="148" y="112"/>
                  </a:cubicBezTo>
                  <a:cubicBezTo>
                    <a:pt x="149" y="112"/>
                    <a:pt x="149" y="112"/>
                    <a:pt x="149" y="112"/>
                  </a:cubicBezTo>
                  <a:cubicBezTo>
                    <a:pt x="149" y="111"/>
                    <a:pt x="149" y="111"/>
                    <a:pt x="149" y="111"/>
                  </a:cubicBezTo>
                  <a:cubicBezTo>
                    <a:pt x="149" y="111"/>
                    <a:pt x="149" y="111"/>
                    <a:pt x="149" y="111"/>
                  </a:cubicBezTo>
                  <a:cubicBezTo>
                    <a:pt x="148" y="110"/>
                    <a:pt x="148" y="110"/>
                    <a:pt x="148" y="110"/>
                  </a:cubicBezTo>
                  <a:cubicBezTo>
                    <a:pt x="149" y="109"/>
                    <a:pt x="149" y="109"/>
                    <a:pt x="149" y="109"/>
                  </a:cubicBezTo>
                  <a:cubicBezTo>
                    <a:pt x="149" y="108"/>
                    <a:pt x="149" y="108"/>
                    <a:pt x="149" y="108"/>
                  </a:cubicBezTo>
                  <a:cubicBezTo>
                    <a:pt x="149" y="107"/>
                    <a:pt x="149" y="107"/>
                    <a:pt x="149" y="107"/>
                  </a:cubicBezTo>
                  <a:cubicBezTo>
                    <a:pt x="150" y="107"/>
                    <a:pt x="150" y="107"/>
                    <a:pt x="150" y="107"/>
                  </a:cubicBezTo>
                  <a:cubicBezTo>
                    <a:pt x="151" y="106"/>
                    <a:pt x="151" y="106"/>
                    <a:pt x="151" y="106"/>
                  </a:cubicBezTo>
                  <a:cubicBezTo>
                    <a:pt x="151" y="106"/>
                    <a:pt x="151" y="106"/>
                    <a:pt x="151" y="106"/>
                  </a:cubicBezTo>
                  <a:cubicBezTo>
                    <a:pt x="151" y="105"/>
                    <a:pt x="151" y="105"/>
                    <a:pt x="151" y="105"/>
                  </a:cubicBezTo>
                  <a:cubicBezTo>
                    <a:pt x="152" y="104"/>
                    <a:pt x="152" y="104"/>
                    <a:pt x="152" y="104"/>
                  </a:cubicBezTo>
                  <a:cubicBezTo>
                    <a:pt x="154" y="102"/>
                    <a:pt x="154" y="102"/>
                    <a:pt x="154" y="102"/>
                  </a:cubicBezTo>
                  <a:cubicBezTo>
                    <a:pt x="154" y="101"/>
                    <a:pt x="154" y="101"/>
                    <a:pt x="154" y="101"/>
                  </a:cubicBezTo>
                  <a:cubicBezTo>
                    <a:pt x="153" y="98"/>
                    <a:pt x="153" y="98"/>
                    <a:pt x="153" y="98"/>
                  </a:cubicBezTo>
                  <a:cubicBezTo>
                    <a:pt x="153" y="98"/>
                    <a:pt x="153" y="98"/>
                    <a:pt x="153" y="98"/>
                  </a:cubicBezTo>
                  <a:cubicBezTo>
                    <a:pt x="153" y="96"/>
                    <a:pt x="153" y="96"/>
                    <a:pt x="153" y="96"/>
                  </a:cubicBezTo>
                  <a:cubicBezTo>
                    <a:pt x="154" y="96"/>
                    <a:pt x="154" y="96"/>
                    <a:pt x="154" y="96"/>
                  </a:cubicBezTo>
                  <a:cubicBezTo>
                    <a:pt x="154" y="95"/>
                    <a:pt x="154" y="95"/>
                    <a:pt x="154" y="95"/>
                  </a:cubicBezTo>
                  <a:cubicBezTo>
                    <a:pt x="155" y="94"/>
                    <a:pt x="155" y="94"/>
                    <a:pt x="155" y="94"/>
                  </a:cubicBezTo>
                  <a:cubicBezTo>
                    <a:pt x="155" y="94"/>
                    <a:pt x="155" y="94"/>
                    <a:pt x="155" y="94"/>
                  </a:cubicBezTo>
                  <a:cubicBezTo>
                    <a:pt x="155" y="92"/>
                    <a:pt x="155" y="92"/>
                    <a:pt x="155" y="92"/>
                  </a:cubicBezTo>
                  <a:cubicBezTo>
                    <a:pt x="156" y="91"/>
                    <a:pt x="156" y="91"/>
                    <a:pt x="156" y="91"/>
                  </a:cubicBezTo>
                  <a:cubicBezTo>
                    <a:pt x="156" y="89"/>
                    <a:pt x="156" y="89"/>
                    <a:pt x="156" y="89"/>
                  </a:cubicBezTo>
                  <a:cubicBezTo>
                    <a:pt x="156" y="88"/>
                    <a:pt x="156" y="88"/>
                    <a:pt x="156" y="88"/>
                  </a:cubicBezTo>
                  <a:cubicBezTo>
                    <a:pt x="156" y="88"/>
                    <a:pt x="156" y="88"/>
                    <a:pt x="156" y="88"/>
                  </a:cubicBezTo>
                  <a:cubicBezTo>
                    <a:pt x="156" y="86"/>
                    <a:pt x="156" y="86"/>
                    <a:pt x="156" y="86"/>
                  </a:cubicBezTo>
                  <a:cubicBezTo>
                    <a:pt x="156" y="81"/>
                    <a:pt x="156" y="81"/>
                    <a:pt x="156" y="81"/>
                  </a:cubicBezTo>
                  <a:cubicBezTo>
                    <a:pt x="156" y="80"/>
                    <a:pt x="156" y="80"/>
                    <a:pt x="156" y="80"/>
                  </a:cubicBezTo>
                  <a:cubicBezTo>
                    <a:pt x="156" y="79"/>
                    <a:pt x="156" y="79"/>
                    <a:pt x="156" y="79"/>
                  </a:cubicBezTo>
                  <a:cubicBezTo>
                    <a:pt x="156" y="78"/>
                    <a:pt x="156" y="78"/>
                    <a:pt x="156" y="78"/>
                  </a:cubicBezTo>
                  <a:cubicBezTo>
                    <a:pt x="156" y="79"/>
                    <a:pt x="156" y="79"/>
                    <a:pt x="156" y="79"/>
                  </a:cubicBezTo>
                  <a:cubicBezTo>
                    <a:pt x="155" y="78"/>
                    <a:pt x="155" y="78"/>
                    <a:pt x="155" y="78"/>
                  </a:cubicBezTo>
                  <a:cubicBezTo>
                    <a:pt x="155" y="78"/>
                    <a:pt x="155" y="78"/>
                    <a:pt x="155" y="78"/>
                  </a:cubicBezTo>
                  <a:cubicBezTo>
                    <a:pt x="156" y="77"/>
                    <a:pt x="156" y="77"/>
                    <a:pt x="156" y="77"/>
                  </a:cubicBezTo>
                  <a:cubicBezTo>
                    <a:pt x="156" y="76"/>
                    <a:pt x="156" y="76"/>
                    <a:pt x="156" y="76"/>
                  </a:cubicBezTo>
                  <a:cubicBezTo>
                    <a:pt x="156" y="75"/>
                    <a:pt x="156" y="75"/>
                    <a:pt x="156" y="75"/>
                  </a:cubicBezTo>
                  <a:cubicBezTo>
                    <a:pt x="156" y="75"/>
                    <a:pt x="156" y="75"/>
                    <a:pt x="156" y="75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56" y="73"/>
                    <a:pt x="156" y="73"/>
                    <a:pt x="156" y="73"/>
                  </a:cubicBezTo>
                  <a:cubicBezTo>
                    <a:pt x="155" y="73"/>
                    <a:pt x="155" y="73"/>
                    <a:pt x="155" y="73"/>
                  </a:cubicBezTo>
                  <a:cubicBezTo>
                    <a:pt x="155" y="73"/>
                    <a:pt x="155" y="73"/>
                    <a:pt x="155" y="73"/>
                  </a:cubicBezTo>
                  <a:cubicBezTo>
                    <a:pt x="155" y="72"/>
                    <a:pt x="155" y="72"/>
                    <a:pt x="155" y="72"/>
                  </a:cubicBezTo>
                  <a:cubicBezTo>
                    <a:pt x="155" y="73"/>
                    <a:pt x="155" y="73"/>
                    <a:pt x="155" y="73"/>
                  </a:cubicBezTo>
                  <a:cubicBezTo>
                    <a:pt x="156" y="73"/>
                    <a:pt x="156" y="73"/>
                    <a:pt x="156" y="73"/>
                  </a:cubicBezTo>
                  <a:cubicBezTo>
                    <a:pt x="157" y="73"/>
                    <a:pt x="157" y="73"/>
                    <a:pt x="157" y="73"/>
                  </a:cubicBezTo>
                  <a:cubicBezTo>
                    <a:pt x="157" y="72"/>
                    <a:pt x="157" y="72"/>
                    <a:pt x="157" y="72"/>
                  </a:cubicBezTo>
                  <a:cubicBezTo>
                    <a:pt x="157" y="72"/>
                    <a:pt x="157" y="72"/>
                    <a:pt x="157" y="72"/>
                  </a:cubicBezTo>
                  <a:cubicBezTo>
                    <a:pt x="158" y="73"/>
                    <a:pt x="158" y="73"/>
                    <a:pt x="158" y="73"/>
                  </a:cubicBezTo>
                  <a:cubicBezTo>
                    <a:pt x="158" y="73"/>
                    <a:pt x="158" y="73"/>
                    <a:pt x="158" y="73"/>
                  </a:cubicBezTo>
                  <a:cubicBezTo>
                    <a:pt x="158" y="74"/>
                    <a:pt x="158" y="74"/>
                    <a:pt x="158" y="74"/>
                  </a:cubicBezTo>
                  <a:cubicBezTo>
                    <a:pt x="157" y="74"/>
                    <a:pt x="157" y="74"/>
                    <a:pt x="157" y="74"/>
                  </a:cubicBezTo>
                  <a:cubicBezTo>
                    <a:pt x="157" y="75"/>
                    <a:pt x="157" y="75"/>
                    <a:pt x="157" y="75"/>
                  </a:cubicBezTo>
                  <a:cubicBezTo>
                    <a:pt x="157" y="75"/>
                    <a:pt x="157" y="75"/>
                    <a:pt x="157" y="75"/>
                  </a:cubicBezTo>
                  <a:cubicBezTo>
                    <a:pt x="158" y="74"/>
                    <a:pt x="158" y="74"/>
                    <a:pt x="158" y="74"/>
                  </a:cubicBezTo>
                  <a:cubicBezTo>
                    <a:pt x="159" y="73"/>
                    <a:pt x="159" y="73"/>
                    <a:pt x="159" y="73"/>
                  </a:cubicBezTo>
                  <a:cubicBezTo>
                    <a:pt x="161" y="71"/>
                    <a:pt x="161" y="71"/>
                    <a:pt x="161" y="71"/>
                  </a:cubicBezTo>
                  <a:cubicBezTo>
                    <a:pt x="162" y="70"/>
                    <a:pt x="162" y="70"/>
                    <a:pt x="162" y="70"/>
                  </a:cubicBezTo>
                  <a:cubicBezTo>
                    <a:pt x="162" y="69"/>
                    <a:pt x="162" y="69"/>
                    <a:pt x="162" y="69"/>
                  </a:cubicBezTo>
                  <a:cubicBezTo>
                    <a:pt x="162" y="68"/>
                    <a:pt x="162" y="68"/>
                    <a:pt x="162" y="68"/>
                  </a:cubicBezTo>
                  <a:cubicBezTo>
                    <a:pt x="163" y="67"/>
                    <a:pt x="163" y="67"/>
                    <a:pt x="163" y="67"/>
                  </a:cubicBezTo>
                  <a:cubicBezTo>
                    <a:pt x="164" y="66"/>
                    <a:pt x="164" y="66"/>
                    <a:pt x="164" y="66"/>
                  </a:cubicBezTo>
                  <a:cubicBezTo>
                    <a:pt x="166" y="64"/>
                    <a:pt x="166" y="64"/>
                    <a:pt x="166" y="64"/>
                  </a:cubicBezTo>
                  <a:cubicBezTo>
                    <a:pt x="166" y="64"/>
                    <a:pt x="166" y="64"/>
                    <a:pt x="166" y="64"/>
                  </a:cubicBezTo>
                  <a:cubicBezTo>
                    <a:pt x="167" y="64"/>
                    <a:pt x="167" y="64"/>
                    <a:pt x="167" y="64"/>
                  </a:cubicBezTo>
                  <a:cubicBezTo>
                    <a:pt x="167" y="63"/>
                    <a:pt x="167" y="63"/>
                    <a:pt x="167" y="63"/>
                  </a:cubicBezTo>
                  <a:cubicBezTo>
                    <a:pt x="169" y="61"/>
                    <a:pt x="169" y="61"/>
                    <a:pt x="169" y="61"/>
                  </a:cubicBezTo>
                  <a:cubicBezTo>
                    <a:pt x="171" y="59"/>
                    <a:pt x="171" y="59"/>
                    <a:pt x="171" y="59"/>
                  </a:cubicBezTo>
                  <a:cubicBezTo>
                    <a:pt x="172" y="58"/>
                    <a:pt x="172" y="58"/>
                    <a:pt x="172" y="58"/>
                  </a:cubicBezTo>
                  <a:cubicBezTo>
                    <a:pt x="173" y="56"/>
                    <a:pt x="173" y="56"/>
                    <a:pt x="173" y="56"/>
                  </a:cubicBezTo>
                  <a:cubicBezTo>
                    <a:pt x="173" y="55"/>
                    <a:pt x="173" y="55"/>
                    <a:pt x="173" y="55"/>
                  </a:cubicBezTo>
                  <a:cubicBezTo>
                    <a:pt x="174" y="55"/>
                    <a:pt x="174" y="55"/>
                    <a:pt x="174" y="55"/>
                  </a:cubicBezTo>
                  <a:cubicBezTo>
                    <a:pt x="174" y="54"/>
                    <a:pt x="174" y="54"/>
                    <a:pt x="174" y="54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3" y="52"/>
                    <a:pt x="173" y="52"/>
                    <a:pt x="173" y="52"/>
                  </a:cubicBezTo>
                  <a:cubicBezTo>
                    <a:pt x="174" y="52"/>
                    <a:pt x="174" y="52"/>
                    <a:pt x="174" y="52"/>
                  </a:cubicBezTo>
                  <a:cubicBezTo>
                    <a:pt x="174" y="50"/>
                    <a:pt x="174" y="50"/>
                    <a:pt x="174" y="50"/>
                  </a:cubicBezTo>
                  <a:cubicBezTo>
                    <a:pt x="173" y="50"/>
                    <a:pt x="173" y="50"/>
                    <a:pt x="173" y="50"/>
                  </a:cubicBezTo>
                  <a:cubicBezTo>
                    <a:pt x="173" y="49"/>
                    <a:pt x="173" y="49"/>
                    <a:pt x="173" y="49"/>
                  </a:cubicBezTo>
                  <a:cubicBezTo>
                    <a:pt x="171" y="46"/>
                    <a:pt x="171" y="46"/>
                    <a:pt x="171" y="46"/>
                  </a:cubicBezTo>
                  <a:cubicBezTo>
                    <a:pt x="171" y="45"/>
                    <a:pt x="171" y="45"/>
                    <a:pt x="171" y="45"/>
                  </a:cubicBezTo>
                  <a:cubicBezTo>
                    <a:pt x="171" y="43"/>
                    <a:pt x="171" y="43"/>
                    <a:pt x="171" y="43"/>
                  </a:cubicBezTo>
                  <a:cubicBezTo>
                    <a:pt x="168" y="42"/>
                    <a:pt x="168" y="42"/>
                    <a:pt x="168" y="42"/>
                  </a:cubicBezTo>
                  <a:cubicBezTo>
                    <a:pt x="167" y="42"/>
                    <a:pt x="167" y="42"/>
                    <a:pt x="167" y="42"/>
                  </a:cubicBezTo>
                  <a:cubicBezTo>
                    <a:pt x="165" y="43"/>
                    <a:pt x="165" y="43"/>
                    <a:pt x="165" y="43"/>
                  </a:cubicBezTo>
                  <a:cubicBezTo>
                    <a:pt x="164" y="42"/>
                    <a:pt x="164" y="42"/>
                    <a:pt x="164" y="42"/>
                  </a:cubicBezTo>
                  <a:cubicBezTo>
                    <a:pt x="164" y="41"/>
                    <a:pt x="164" y="41"/>
                    <a:pt x="164" y="41"/>
                  </a:cubicBezTo>
                  <a:cubicBezTo>
                    <a:pt x="163" y="40"/>
                    <a:pt x="163" y="40"/>
                    <a:pt x="163" y="40"/>
                  </a:cubicBezTo>
                  <a:cubicBezTo>
                    <a:pt x="161" y="40"/>
                    <a:pt x="161" y="40"/>
                    <a:pt x="161" y="40"/>
                  </a:cubicBezTo>
                  <a:cubicBezTo>
                    <a:pt x="160" y="40"/>
                    <a:pt x="160" y="40"/>
                    <a:pt x="160" y="40"/>
                  </a:cubicBezTo>
                  <a:cubicBezTo>
                    <a:pt x="158" y="38"/>
                    <a:pt x="158" y="38"/>
                    <a:pt x="158" y="38"/>
                  </a:cubicBezTo>
                  <a:cubicBezTo>
                    <a:pt x="157" y="36"/>
                    <a:pt x="157" y="36"/>
                    <a:pt x="157" y="36"/>
                  </a:cubicBezTo>
                  <a:cubicBezTo>
                    <a:pt x="156" y="36"/>
                    <a:pt x="156" y="36"/>
                    <a:pt x="156" y="36"/>
                  </a:cubicBezTo>
                  <a:cubicBezTo>
                    <a:pt x="155" y="35"/>
                    <a:pt x="155" y="35"/>
                    <a:pt x="155" y="35"/>
                  </a:cubicBezTo>
                  <a:cubicBezTo>
                    <a:pt x="154" y="35"/>
                    <a:pt x="154" y="35"/>
                    <a:pt x="154" y="35"/>
                  </a:cubicBezTo>
                  <a:cubicBezTo>
                    <a:pt x="151" y="33"/>
                    <a:pt x="151" y="33"/>
                    <a:pt x="151" y="33"/>
                  </a:cubicBezTo>
                  <a:cubicBezTo>
                    <a:pt x="150" y="33"/>
                    <a:pt x="150" y="33"/>
                    <a:pt x="150" y="33"/>
                  </a:cubicBezTo>
                  <a:cubicBezTo>
                    <a:pt x="149" y="33"/>
                    <a:pt x="149" y="33"/>
                    <a:pt x="149" y="33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6" y="33"/>
                    <a:pt x="146" y="33"/>
                    <a:pt x="146" y="33"/>
                  </a:cubicBezTo>
                  <a:cubicBezTo>
                    <a:pt x="145" y="33"/>
                    <a:pt x="145" y="33"/>
                    <a:pt x="145" y="33"/>
                  </a:cubicBezTo>
                  <a:cubicBezTo>
                    <a:pt x="145" y="33"/>
                    <a:pt x="145" y="33"/>
                    <a:pt x="145" y="33"/>
                  </a:cubicBezTo>
                  <a:cubicBezTo>
                    <a:pt x="144" y="33"/>
                    <a:pt x="144" y="33"/>
                    <a:pt x="144" y="33"/>
                  </a:cubicBezTo>
                  <a:cubicBezTo>
                    <a:pt x="143" y="32"/>
                    <a:pt x="143" y="32"/>
                    <a:pt x="143" y="32"/>
                  </a:cubicBezTo>
                  <a:cubicBezTo>
                    <a:pt x="143" y="33"/>
                    <a:pt x="143" y="33"/>
                    <a:pt x="143" y="33"/>
                  </a:cubicBezTo>
                  <a:cubicBezTo>
                    <a:pt x="142" y="32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3"/>
                  </a:cubicBezTo>
                  <a:cubicBezTo>
                    <a:pt x="142" y="33"/>
                    <a:pt x="142" y="33"/>
                    <a:pt x="142" y="33"/>
                  </a:cubicBezTo>
                  <a:cubicBezTo>
                    <a:pt x="141" y="33"/>
                    <a:pt x="141" y="33"/>
                    <a:pt x="141" y="33"/>
                  </a:cubicBezTo>
                  <a:cubicBezTo>
                    <a:pt x="141" y="32"/>
                    <a:pt x="141" y="32"/>
                    <a:pt x="141" y="32"/>
                  </a:cubicBezTo>
                  <a:cubicBezTo>
                    <a:pt x="141" y="32"/>
                    <a:pt x="141" y="32"/>
                    <a:pt x="141" y="32"/>
                  </a:cubicBezTo>
                  <a:cubicBezTo>
                    <a:pt x="141" y="32"/>
                    <a:pt x="141" y="32"/>
                    <a:pt x="141" y="32"/>
                  </a:cubicBezTo>
                  <a:cubicBezTo>
                    <a:pt x="141" y="33"/>
                    <a:pt x="141" y="33"/>
                    <a:pt x="141" y="33"/>
                  </a:cubicBezTo>
                  <a:cubicBezTo>
                    <a:pt x="139" y="32"/>
                    <a:pt x="139" y="32"/>
                    <a:pt x="139" y="32"/>
                  </a:cubicBezTo>
                  <a:cubicBezTo>
                    <a:pt x="139" y="32"/>
                    <a:pt x="139" y="32"/>
                    <a:pt x="139" y="32"/>
                  </a:cubicBezTo>
                  <a:cubicBezTo>
                    <a:pt x="138" y="32"/>
                    <a:pt x="138" y="32"/>
                    <a:pt x="138" y="32"/>
                  </a:cubicBezTo>
                  <a:cubicBezTo>
                    <a:pt x="135" y="31"/>
                    <a:pt x="135" y="31"/>
                    <a:pt x="135" y="31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34" y="32"/>
                    <a:pt x="134" y="32"/>
                    <a:pt x="134" y="32"/>
                  </a:cubicBezTo>
                  <a:cubicBezTo>
                    <a:pt x="134" y="32"/>
                    <a:pt x="134" y="32"/>
                    <a:pt x="134" y="32"/>
                  </a:cubicBezTo>
                  <a:cubicBezTo>
                    <a:pt x="134" y="32"/>
                    <a:pt x="134" y="32"/>
                    <a:pt x="134" y="32"/>
                  </a:cubicBezTo>
                  <a:cubicBezTo>
                    <a:pt x="134" y="32"/>
                    <a:pt x="134" y="32"/>
                    <a:pt x="134" y="32"/>
                  </a:cubicBezTo>
                  <a:cubicBezTo>
                    <a:pt x="133" y="32"/>
                    <a:pt x="133" y="32"/>
                    <a:pt x="133" y="32"/>
                  </a:cubicBezTo>
                  <a:cubicBezTo>
                    <a:pt x="133" y="32"/>
                    <a:pt x="133" y="32"/>
                    <a:pt x="133" y="32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132" y="34"/>
                    <a:pt x="132" y="34"/>
                    <a:pt x="132" y="34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131" y="33"/>
                    <a:pt x="131" y="33"/>
                    <a:pt x="131" y="33"/>
                  </a:cubicBezTo>
                  <a:cubicBezTo>
                    <a:pt x="131" y="33"/>
                    <a:pt x="131" y="33"/>
                    <a:pt x="131" y="33"/>
                  </a:cubicBezTo>
                  <a:cubicBezTo>
                    <a:pt x="131" y="33"/>
                    <a:pt x="131" y="33"/>
                    <a:pt x="131" y="33"/>
                  </a:cubicBezTo>
                  <a:cubicBezTo>
                    <a:pt x="130" y="35"/>
                    <a:pt x="130" y="35"/>
                    <a:pt x="130" y="35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0" y="35"/>
                    <a:pt x="130" y="35"/>
                    <a:pt x="130" y="35"/>
                  </a:cubicBezTo>
                  <a:cubicBezTo>
                    <a:pt x="130" y="34"/>
                    <a:pt x="130" y="34"/>
                    <a:pt x="130" y="34"/>
                  </a:cubicBezTo>
                  <a:cubicBezTo>
                    <a:pt x="130" y="33"/>
                    <a:pt x="130" y="33"/>
                    <a:pt x="130" y="33"/>
                  </a:cubicBezTo>
                  <a:cubicBezTo>
                    <a:pt x="131" y="32"/>
                    <a:pt x="131" y="32"/>
                    <a:pt x="131" y="32"/>
                  </a:cubicBezTo>
                  <a:cubicBezTo>
                    <a:pt x="131" y="31"/>
                    <a:pt x="131" y="31"/>
                    <a:pt x="131" y="31"/>
                  </a:cubicBezTo>
                  <a:cubicBezTo>
                    <a:pt x="131" y="31"/>
                    <a:pt x="131" y="31"/>
                    <a:pt x="131" y="31"/>
                  </a:cubicBezTo>
                  <a:cubicBezTo>
                    <a:pt x="130" y="31"/>
                    <a:pt x="130" y="31"/>
                    <a:pt x="130" y="31"/>
                  </a:cubicBezTo>
                  <a:cubicBezTo>
                    <a:pt x="131" y="30"/>
                    <a:pt x="131" y="30"/>
                    <a:pt x="131" y="30"/>
                  </a:cubicBezTo>
                  <a:cubicBezTo>
                    <a:pt x="130" y="29"/>
                    <a:pt x="130" y="29"/>
                    <a:pt x="130" y="29"/>
                  </a:cubicBezTo>
                  <a:cubicBezTo>
                    <a:pt x="129" y="28"/>
                    <a:pt x="129" y="28"/>
                    <a:pt x="129" y="28"/>
                  </a:cubicBezTo>
                  <a:cubicBezTo>
                    <a:pt x="128" y="28"/>
                    <a:pt x="128" y="28"/>
                    <a:pt x="128" y="28"/>
                  </a:cubicBezTo>
                  <a:cubicBezTo>
                    <a:pt x="127" y="28"/>
                    <a:pt x="127" y="28"/>
                    <a:pt x="127" y="28"/>
                  </a:cubicBezTo>
                  <a:cubicBezTo>
                    <a:pt x="127" y="28"/>
                    <a:pt x="127" y="28"/>
                    <a:pt x="127" y="28"/>
                  </a:cubicBezTo>
                  <a:cubicBezTo>
                    <a:pt x="126" y="29"/>
                    <a:pt x="126" y="29"/>
                    <a:pt x="126" y="29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5" y="28"/>
                    <a:pt x="125" y="28"/>
                    <a:pt x="125" y="28"/>
                  </a:cubicBezTo>
                  <a:cubicBezTo>
                    <a:pt x="125" y="27"/>
                    <a:pt x="125" y="27"/>
                    <a:pt x="125" y="27"/>
                  </a:cubicBezTo>
                  <a:cubicBezTo>
                    <a:pt x="125" y="27"/>
                    <a:pt x="125" y="27"/>
                    <a:pt x="125" y="27"/>
                  </a:cubicBezTo>
                  <a:cubicBezTo>
                    <a:pt x="124" y="27"/>
                    <a:pt x="124" y="27"/>
                    <a:pt x="124" y="27"/>
                  </a:cubicBezTo>
                  <a:cubicBezTo>
                    <a:pt x="124" y="27"/>
                    <a:pt x="124" y="27"/>
                    <a:pt x="124" y="27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123" y="27"/>
                    <a:pt x="123" y="27"/>
                    <a:pt x="123" y="27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122" y="26"/>
                    <a:pt x="122" y="26"/>
                    <a:pt x="122" y="26"/>
                  </a:cubicBezTo>
                  <a:cubicBezTo>
                    <a:pt x="122" y="26"/>
                    <a:pt x="122" y="26"/>
                    <a:pt x="122" y="26"/>
                  </a:cubicBezTo>
                  <a:cubicBezTo>
                    <a:pt x="121" y="26"/>
                    <a:pt x="121" y="26"/>
                    <a:pt x="121" y="26"/>
                  </a:cubicBezTo>
                  <a:cubicBezTo>
                    <a:pt x="120" y="25"/>
                    <a:pt x="120" y="25"/>
                    <a:pt x="120" y="25"/>
                  </a:cubicBezTo>
                  <a:cubicBezTo>
                    <a:pt x="119" y="25"/>
                    <a:pt x="119" y="25"/>
                    <a:pt x="119" y="25"/>
                  </a:cubicBezTo>
                  <a:cubicBezTo>
                    <a:pt x="119" y="25"/>
                    <a:pt x="119" y="25"/>
                    <a:pt x="119" y="25"/>
                  </a:cubicBezTo>
                  <a:cubicBezTo>
                    <a:pt x="119" y="25"/>
                    <a:pt x="119" y="25"/>
                    <a:pt x="119" y="25"/>
                  </a:cubicBezTo>
                  <a:cubicBezTo>
                    <a:pt x="118" y="25"/>
                    <a:pt x="118" y="25"/>
                    <a:pt x="118" y="25"/>
                  </a:cubicBezTo>
                  <a:cubicBezTo>
                    <a:pt x="117" y="25"/>
                    <a:pt x="117" y="25"/>
                    <a:pt x="117" y="25"/>
                  </a:cubicBezTo>
                  <a:cubicBezTo>
                    <a:pt x="117" y="25"/>
                    <a:pt x="117" y="25"/>
                    <a:pt x="117" y="25"/>
                  </a:cubicBezTo>
                  <a:cubicBezTo>
                    <a:pt x="117" y="25"/>
                    <a:pt x="117" y="25"/>
                    <a:pt x="117" y="25"/>
                  </a:cubicBezTo>
                  <a:cubicBezTo>
                    <a:pt x="116" y="25"/>
                    <a:pt x="116" y="25"/>
                    <a:pt x="116" y="25"/>
                  </a:cubicBezTo>
                  <a:cubicBezTo>
                    <a:pt x="115" y="25"/>
                    <a:pt x="115" y="25"/>
                    <a:pt x="115" y="25"/>
                  </a:cubicBezTo>
                  <a:cubicBezTo>
                    <a:pt x="115" y="25"/>
                    <a:pt x="115" y="25"/>
                    <a:pt x="115" y="25"/>
                  </a:cubicBezTo>
                  <a:cubicBezTo>
                    <a:pt x="114" y="26"/>
                    <a:pt x="114" y="26"/>
                    <a:pt x="114" y="26"/>
                  </a:cubicBezTo>
                  <a:cubicBezTo>
                    <a:pt x="114" y="26"/>
                    <a:pt x="114" y="26"/>
                    <a:pt x="114" y="26"/>
                  </a:cubicBezTo>
                  <a:cubicBezTo>
                    <a:pt x="113" y="27"/>
                    <a:pt x="113" y="27"/>
                    <a:pt x="113" y="27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0" y="29"/>
                    <a:pt x="110" y="29"/>
                    <a:pt x="110" y="29"/>
                  </a:cubicBezTo>
                  <a:cubicBezTo>
                    <a:pt x="110" y="30"/>
                    <a:pt x="110" y="30"/>
                    <a:pt x="110" y="30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8" y="32"/>
                    <a:pt x="108" y="32"/>
                    <a:pt x="108" y="32"/>
                  </a:cubicBezTo>
                  <a:cubicBezTo>
                    <a:pt x="108" y="33"/>
                    <a:pt x="108" y="33"/>
                    <a:pt x="108" y="33"/>
                  </a:cubicBezTo>
                  <a:cubicBezTo>
                    <a:pt x="108" y="33"/>
                    <a:pt x="108" y="33"/>
                    <a:pt x="108" y="33"/>
                  </a:cubicBezTo>
                  <a:cubicBezTo>
                    <a:pt x="108" y="34"/>
                    <a:pt x="108" y="34"/>
                    <a:pt x="108" y="34"/>
                  </a:cubicBezTo>
                  <a:cubicBezTo>
                    <a:pt x="108" y="36"/>
                    <a:pt x="108" y="36"/>
                    <a:pt x="108" y="36"/>
                  </a:cubicBezTo>
                  <a:cubicBezTo>
                    <a:pt x="107" y="35"/>
                    <a:pt x="107" y="35"/>
                    <a:pt x="107" y="35"/>
                  </a:cubicBezTo>
                  <a:cubicBezTo>
                    <a:pt x="107" y="34"/>
                    <a:pt x="107" y="34"/>
                    <a:pt x="107" y="34"/>
                  </a:cubicBezTo>
                  <a:cubicBezTo>
                    <a:pt x="107" y="33"/>
                    <a:pt x="107" y="33"/>
                    <a:pt x="107" y="33"/>
                  </a:cubicBezTo>
                  <a:cubicBezTo>
                    <a:pt x="108" y="33"/>
                    <a:pt x="108" y="33"/>
                    <a:pt x="108" y="33"/>
                  </a:cubicBezTo>
                  <a:cubicBezTo>
                    <a:pt x="108" y="32"/>
                    <a:pt x="108" y="32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07" y="30"/>
                    <a:pt x="107" y="30"/>
                    <a:pt x="107" y="30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4" y="29"/>
                    <a:pt x="104" y="29"/>
                    <a:pt x="104" y="29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6" y="29"/>
                    <a:pt x="106" y="29"/>
                    <a:pt x="106" y="29"/>
                  </a:cubicBezTo>
                  <a:cubicBezTo>
                    <a:pt x="107" y="29"/>
                    <a:pt x="107" y="29"/>
                    <a:pt x="107" y="29"/>
                  </a:cubicBezTo>
                  <a:cubicBezTo>
                    <a:pt x="108" y="29"/>
                    <a:pt x="108" y="29"/>
                    <a:pt x="108" y="29"/>
                  </a:cubicBezTo>
                  <a:cubicBezTo>
                    <a:pt x="108" y="28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2" y="27"/>
                    <a:pt x="112" y="27"/>
                    <a:pt x="112" y="27"/>
                  </a:cubicBezTo>
                  <a:cubicBezTo>
                    <a:pt x="112" y="26"/>
                    <a:pt x="112" y="26"/>
                    <a:pt x="112" y="26"/>
                  </a:cubicBezTo>
                  <a:cubicBezTo>
                    <a:pt x="113" y="25"/>
                    <a:pt x="113" y="25"/>
                    <a:pt x="113" y="25"/>
                  </a:cubicBezTo>
                  <a:cubicBezTo>
                    <a:pt x="113" y="24"/>
                    <a:pt x="113" y="24"/>
                    <a:pt x="113" y="24"/>
                  </a:cubicBezTo>
                  <a:cubicBezTo>
                    <a:pt x="113" y="24"/>
                    <a:pt x="113" y="24"/>
                    <a:pt x="113" y="24"/>
                  </a:cubicBezTo>
                  <a:cubicBezTo>
                    <a:pt x="113" y="23"/>
                    <a:pt x="113" y="23"/>
                    <a:pt x="113" y="23"/>
                  </a:cubicBezTo>
                  <a:cubicBezTo>
                    <a:pt x="112" y="23"/>
                    <a:pt x="112" y="23"/>
                    <a:pt x="112" y="23"/>
                  </a:cubicBezTo>
                  <a:cubicBezTo>
                    <a:pt x="111" y="22"/>
                    <a:pt x="111" y="22"/>
                    <a:pt x="111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3"/>
                    <a:pt x="109" y="23"/>
                    <a:pt x="109" y="23"/>
                  </a:cubicBezTo>
                  <a:cubicBezTo>
                    <a:pt x="108" y="23"/>
                    <a:pt x="108" y="23"/>
                    <a:pt x="108" y="23"/>
                  </a:cubicBezTo>
                  <a:cubicBezTo>
                    <a:pt x="106" y="22"/>
                    <a:pt x="106" y="22"/>
                    <a:pt x="106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25"/>
                    <a:pt x="104" y="25"/>
                    <a:pt x="104" y="25"/>
                  </a:cubicBezTo>
                  <a:cubicBezTo>
                    <a:pt x="104" y="25"/>
                    <a:pt x="104" y="25"/>
                    <a:pt x="104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99" y="28"/>
                    <a:pt x="99" y="28"/>
                    <a:pt x="99" y="28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99" y="25"/>
                    <a:pt x="99" y="25"/>
                    <a:pt x="99" y="25"/>
                  </a:cubicBezTo>
                  <a:cubicBezTo>
                    <a:pt x="98" y="26"/>
                    <a:pt x="98" y="26"/>
                    <a:pt x="98" y="26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8" y="26"/>
                    <a:pt x="98" y="26"/>
                    <a:pt x="98" y="26"/>
                  </a:cubicBezTo>
                  <a:cubicBezTo>
                    <a:pt x="98" y="25"/>
                    <a:pt x="98" y="25"/>
                    <a:pt x="98" y="25"/>
                  </a:cubicBezTo>
                  <a:cubicBezTo>
                    <a:pt x="100" y="24"/>
                    <a:pt x="100" y="24"/>
                    <a:pt x="100" y="24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101" y="22"/>
                    <a:pt x="101" y="22"/>
                    <a:pt x="101" y="22"/>
                  </a:cubicBezTo>
                  <a:cubicBezTo>
                    <a:pt x="101" y="21"/>
                    <a:pt x="101" y="21"/>
                    <a:pt x="101" y="21"/>
                  </a:cubicBezTo>
                  <a:cubicBezTo>
                    <a:pt x="102" y="21"/>
                    <a:pt x="102" y="21"/>
                    <a:pt x="102" y="21"/>
                  </a:cubicBezTo>
                  <a:cubicBezTo>
                    <a:pt x="103" y="21"/>
                    <a:pt x="103" y="21"/>
                    <a:pt x="103" y="21"/>
                  </a:cubicBezTo>
                  <a:cubicBezTo>
                    <a:pt x="104" y="19"/>
                    <a:pt x="104" y="19"/>
                    <a:pt x="104" y="19"/>
                  </a:cubicBezTo>
                  <a:cubicBezTo>
                    <a:pt x="106" y="17"/>
                    <a:pt x="106" y="17"/>
                    <a:pt x="106" y="17"/>
                  </a:cubicBezTo>
                  <a:cubicBezTo>
                    <a:pt x="106" y="17"/>
                    <a:pt x="106" y="17"/>
                    <a:pt x="106" y="17"/>
                  </a:cubicBezTo>
                  <a:cubicBezTo>
                    <a:pt x="106" y="17"/>
                    <a:pt x="106" y="17"/>
                    <a:pt x="106" y="17"/>
                  </a:cubicBezTo>
                  <a:cubicBezTo>
                    <a:pt x="106" y="16"/>
                    <a:pt x="106" y="16"/>
                    <a:pt x="106" y="16"/>
                  </a:cubicBezTo>
                  <a:cubicBezTo>
                    <a:pt x="106" y="16"/>
                    <a:pt x="106" y="16"/>
                    <a:pt x="106" y="16"/>
                  </a:cubicBezTo>
                  <a:cubicBezTo>
                    <a:pt x="106" y="15"/>
                    <a:pt x="106" y="15"/>
                    <a:pt x="106" y="15"/>
                  </a:cubicBezTo>
                  <a:cubicBezTo>
                    <a:pt x="106" y="15"/>
                    <a:pt x="106" y="15"/>
                    <a:pt x="106" y="15"/>
                  </a:cubicBezTo>
                  <a:cubicBezTo>
                    <a:pt x="106" y="14"/>
                    <a:pt x="106" y="14"/>
                    <a:pt x="106" y="14"/>
                  </a:cubicBezTo>
                  <a:cubicBezTo>
                    <a:pt x="105" y="14"/>
                    <a:pt x="105" y="14"/>
                    <a:pt x="105" y="14"/>
                  </a:cubicBezTo>
                  <a:cubicBezTo>
                    <a:pt x="104" y="14"/>
                    <a:pt x="104" y="14"/>
                    <a:pt x="104" y="14"/>
                  </a:cubicBezTo>
                  <a:cubicBezTo>
                    <a:pt x="104" y="14"/>
                    <a:pt x="104" y="14"/>
                    <a:pt x="104" y="14"/>
                  </a:cubicBezTo>
                  <a:cubicBezTo>
                    <a:pt x="103" y="12"/>
                    <a:pt x="103" y="12"/>
                    <a:pt x="103" y="12"/>
                  </a:cubicBezTo>
                  <a:cubicBezTo>
                    <a:pt x="102" y="10"/>
                    <a:pt x="102" y="10"/>
                    <a:pt x="102" y="10"/>
                  </a:cubicBezTo>
                  <a:cubicBezTo>
                    <a:pt x="102" y="9"/>
                    <a:pt x="102" y="9"/>
                    <a:pt x="102" y="9"/>
                  </a:cubicBezTo>
                  <a:cubicBezTo>
                    <a:pt x="101" y="7"/>
                    <a:pt x="101" y="7"/>
                    <a:pt x="101" y="7"/>
                  </a:cubicBezTo>
                  <a:cubicBezTo>
                    <a:pt x="101" y="7"/>
                    <a:pt x="101" y="7"/>
                    <a:pt x="101" y="7"/>
                  </a:cubicBezTo>
                  <a:lnTo>
                    <a:pt x="101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75" name="Freeform 178"/>
            <p:cNvSpPr/>
            <p:nvPr/>
          </p:nvSpPr>
          <p:spPr bwMode="auto">
            <a:xfrm>
              <a:off x="3159498" y="3066605"/>
              <a:ext cx="61758" cy="81058"/>
            </a:xfrm>
            <a:custGeom>
              <a:avLst/>
              <a:gdLst>
                <a:gd name="T0" fmla="*/ 3 w 48"/>
                <a:gd name="T1" fmla="*/ 48 h 63"/>
                <a:gd name="T2" fmla="*/ 3 w 48"/>
                <a:gd name="T3" fmla="*/ 52 h 63"/>
                <a:gd name="T4" fmla="*/ 3 w 48"/>
                <a:gd name="T5" fmla="*/ 52 h 63"/>
                <a:gd name="T6" fmla="*/ 3 w 48"/>
                <a:gd name="T7" fmla="*/ 52 h 63"/>
                <a:gd name="T8" fmla="*/ 3 w 48"/>
                <a:gd name="T9" fmla="*/ 56 h 63"/>
                <a:gd name="T10" fmla="*/ 7 w 48"/>
                <a:gd name="T11" fmla="*/ 56 h 63"/>
                <a:gd name="T12" fmla="*/ 11 w 48"/>
                <a:gd name="T13" fmla="*/ 59 h 63"/>
                <a:gd name="T14" fmla="*/ 11 w 48"/>
                <a:gd name="T15" fmla="*/ 56 h 63"/>
                <a:gd name="T16" fmla="*/ 15 w 48"/>
                <a:gd name="T17" fmla="*/ 56 h 63"/>
                <a:gd name="T18" fmla="*/ 15 w 48"/>
                <a:gd name="T19" fmla="*/ 56 h 63"/>
                <a:gd name="T20" fmla="*/ 15 w 48"/>
                <a:gd name="T21" fmla="*/ 56 h 63"/>
                <a:gd name="T22" fmla="*/ 18 w 48"/>
                <a:gd name="T23" fmla="*/ 56 h 63"/>
                <a:gd name="T24" fmla="*/ 18 w 48"/>
                <a:gd name="T25" fmla="*/ 59 h 63"/>
                <a:gd name="T26" fmla="*/ 18 w 48"/>
                <a:gd name="T27" fmla="*/ 63 h 63"/>
                <a:gd name="T28" fmla="*/ 22 w 48"/>
                <a:gd name="T29" fmla="*/ 59 h 63"/>
                <a:gd name="T30" fmla="*/ 22 w 48"/>
                <a:gd name="T31" fmla="*/ 56 h 63"/>
                <a:gd name="T32" fmla="*/ 26 w 48"/>
                <a:gd name="T33" fmla="*/ 56 h 63"/>
                <a:gd name="T34" fmla="*/ 26 w 48"/>
                <a:gd name="T35" fmla="*/ 56 h 63"/>
                <a:gd name="T36" fmla="*/ 29 w 48"/>
                <a:gd name="T37" fmla="*/ 52 h 63"/>
                <a:gd name="T38" fmla="*/ 33 w 48"/>
                <a:gd name="T39" fmla="*/ 48 h 63"/>
                <a:gd name="T40" fmla="*/ 37 w 48"/>
                <a:gd name="T41" fmla="*/ 41 h 63"/>
                <a:gd name="T42" fmla="*/ 37 w 48"/>
                <a:gd name="T43" fmla="*/ 41 h 63"/>
                <a:gd name="T44" fmla="*/ 40 w 48"/>
                <a:gd name="T45" fmla="*/ 33 h 63"/>
                <a:gd name="T46" fmla="*/ 44 w 48"/>
                <a:gd name="T47" fmla="*/ 30 h 63"/>
                <a:gd name="T48" fmla="*/ 44 w 48"/>
                <a:gd name="T49" fmla="*/ 30 h 63"/>
                <a:gd name="T50" fmla="*/ 44 w 48"/>
                <a:gd name="T51" fmla="*/ 30 h 63"/>
                <a:gd name="T52" fmla="*/ 48 w 48"/>
                <a:gd name="T53" fmla="*/ 26 h 63"/>
                <a:gd name="T54" fmla="*/ 48 w 48"/>
                <a:gd name="T55" fmla="*/ 22 h 63"/>
                <a:gd name="T56" fmla="*/ 44 w 48"/>
                <a:gd name="T57" fmla="*/ 19 h 63"/>
                <a:gd name="T58" fmla="*/ 44 w 48"/>
                <a:gd name="T59" fmla="*/ 19 h 63"/>
                <a:gd name="T60" fmla="*/ 40 w 48"/>
                <a:gd name="T61" fmla="*/ 19 h 63"/>
                <a:gd name="T62" fmla="*/ 40 w 48"/>
                <a:gd name="T63" fmla="*/ 15 h 63"/>
                <a:gd name="T64" fmla="*/ 33 w 48"/>
                <a:gd name="T65" fmla="*/ 11 h 63"/>
                <a:gd name="T66" fmla="*/ 33 w 48"/>
                <a:gd name="T67" fmla="*/ 7 h 63"/>
                <a:gd name="T68" fmla="*/ 29 w 48"/>
                <a:gd name="T69" fmla="*/ 7 h 63"/>
                <a:gd name="T70" fmla="*/ 22 w 48"/>
                <a:gd name="T71" fmla="*/ 4 h 63"/>
                <a:gd name="T72" fmla="*/ 15 w 48"/>
                <a:gd name="T73" fmla="*/ 0 h 63"/>
                <a:gd name="T74" fmla="*/ 11 w 48"/>
                <a:gd name="T75" fmla="*/ 0 h 63"/>
                <a:gd name="T76" fmla="*/ 7 w 48"/>
                <a:gd name="T77" fmla="*/ 4 h 63"/>
                <a:gd name="T78" fmla="*/ 7 w 48"/>
                <a:gd name="T79" fmla="*/ 4 h 63"/>
                <a:gd name="T80" fmla="*/ 7 w 48"/>
                <a:gd name="T81" fmla="*/ 4 h 63"/>
                <a:gd name="T82" fmla="*/ 3 w 48"/>
                <a:gd name="T83" fmla="*/ 4 h 63"/>
                <a:gd name="T84" fmla="*/ 3 w 48"/>
                <a:gd name="T85" fmla="*/ 7 h 63"/>
                <a:gd name="T86" fmla="*/ 0 w 48"/>
                <a:gd name="T87" fmla="*/ 7 h 63"/>
                <a:gd name="T88" fmla="*/ 3 w 48"/>
                <a:gd name="T89" fmla="*/ 15 h 63"/>
                <a:gd name="T90" fmla="*/ 3 w 48"/>
                <a:gd name="T91" fmla="*/ 15 h 63"/>
                <a:gd name="T92" fmla="*/ 3 w 48"/>
                <a:gd name="T93" fmla="*/ 19 h 63"/>
                <a:gd name="T94" fmla="*/ 3 w 48"/>
                <a:gd name="T95" fmla="*/ 22 h 63"/>
                <a:gd name="T96" fmla="*/ 7 w 48"/>
                <a:gd name="T97" fmla="*/ 22 h 63"/>
                <a:gd name="T98" fmla="*/ 7 w 48"/>
                <a:gd name="T99" fmla="*/ 26 h 63"/>
                <a:gd name="T100" fmla="*/ 7 w 48"/>
                <a:gd name="T101" fmla="*/ 30 h 63"/>
                <a:gd name="T102" fmla="*/ 11 w 48"/>
                <a:gd name="T103" fmla="*/ 33 h 63"/>
                <a:gd name="T104" fmla="*/ 11 w 48"/>
                <a:gd name="T105" fmla="*/ 33 h 63"/>
                <a:gd name="T106" fmla="*/ 11 w 48"/>
                <a:gd name="T107" fmla="*/ 37 h 63"/>
                <a:gd name="T108" fmla="*/ 7 w 48"/>
                <a:gd name="T109" fmla="*/ 37 h 63"/>
                <a:gd name="T110" fmla="*/ 7 w 48"/>
                <a:gd name="T111" fmla="*/ 41 h 63"/>
                <a:gd name="T112" fmla="*/ 7 w 48"/>
                <a:gd name="T113" fmla="*/ 45 h 63"/>
                <a:gd name="T114" fmla="*/ 7 w 48"/>
                <a:gd name="T115" fmla="*/ 48 h 63"/>
                <a:gd name="T116" fmla="*/ 3 w 48"/>
                <a:gd name="T117" fmla="*/ 48 h 63"/>
                <a:gd name="T118" fmla="*/ 3 w 48"/>
                <a:gd name="T119" fmla="*/ 4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8" h="63">
                  <a:moveTo>
                    <a:pt x="3" y="48"/>
                  </a:moveTo>
                  <a:lnTo>
                    <a:pt x="3" y="52"/>
                  </a:lnTo>
                  <a:lnTo>
                    <a:pt x="3" y="52"/>
                  </a:lnTo>
                  <a:lnTo>
                    <a:pt x="3" y="52"/>
                  </a:lnTo>
                  <a:lnTo>
                    <a:pt x="3" y="56"/>
                  </a:lnTo>
                  <a:lnTo>
                    <a:pt x="7" y="56"/>
                  </a:lnTo>
                  <a:lnTo>
                    <a:pt x="11" y="59"/>
                  </a:lnTo>
                  <a:lnTo>
                    <a:pt x="11" y="56"/>
                  </a:lnTo>
                  <a:lnTo>
                    <a:pt x="15" y="56"/>
                  </a:lnTo>
                  <a:lnTo>
                    <a:pt x="15" y="56"/>
                  </a:lnTo>
                  <a:lnTo>
                    <a:pt x="15" y="56"/>
                  </a:lnTo>
                  <a:lnTo>
                    <a:pt x="18" y="56"/>
                  </a:lnTo>
                  <a:lnTo>
                    <a:pt x="18" y="59"/>
                  </a:lnTo>
                  <a:lnTo>
                    <a:pt x="18" y="63"/>
                  </a:lnTo>
                  <a:lnTo>
                    <a:pt x="22" y="59"/>
                  </a:lnTo>
                  <a:lnTo>
                    <a:pt x="22" y="56"/>
                  </a:lnTo>
                  <a:lnTo>
                    <a:pt x="26" y="56"/>
                  </a:lnTo>
                  <a:lnTo>
                    <a:pt x="26" y="56"/>
                  </a:lnTo>
                  <a:lnTo>
                    <a:pt x="29" y="52"/>
                  </a:lnTo>
                  <a:lnTo>
                    <a:pt x="33" y="48"/>
                  </a:lnTo>
                  <a:lnTo>
                    <a:pt x="37" y="41"/>
                  </a:lnTo>
                  <a:lnTo>
                    <a:pt x="37" y="41"/>
                  </a:lnTo>
                  <a:lnTo>
                    <a:pt x="40" y="33"/>
                  </a:lnTo>
                  <a:lnTo>
                    <a:pt x="44" y="30"/>
                  </a:lnTo>
                  <a:lnTo>
                    <a:pt x="44" y="30"/>
                  </a:lnTo>
                  <a:lnTo>
                    <a:pt x="44" y="30"/>
                  </a:lnTo>
                  <a:lnTo>
                    <a:pt x="48" y="26"/>
                  </a:lnTo>
                  <a:lnTo>
                    <a:pt x="48" y="22"/>
                  </a:lnTo>
                  <a:lnTo>
                    <a:pt x="44" y="19"/>
                  </a:lnTo>
                  <a:lnTo>
                    <a:pt x="44" y="19"/>
                  </a:lnTo>
                  <a:lnTo>
                    <a:pt x="40" y="19"/>
                  </a:lnTo>
                  <a:lnTo>
                    <a:pt x="40" y="15"/>
                  </a:lnTo>
                  <a:lnTo>
                    <a:pt x="33" y="11"/>
                  </a:lnTo>
                  <a:lnTo>
                    <a:pt x="33" y="7"/>
                  </a:lnTo>
                  <a:lnTo>
                    <a:pt x="29" y="7"/>
                  </a:lnTo>
                  <a:lnTo>
                    <a:pt x="22" y="4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3" y="4"/>
                  </a:lnTo>
                  <a:lnTo>
                    <a:pt x="3" y="7"/>
                  </a:lnTo>
                  <a:lnTo>
                    <a:pt x="0" y="7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3" y="19"/>
                  </a:lnTo>
                  <a:lnTo>
                    <a:pt x="3" y="22"/>
                  </a:lnTo>
                  <a:lnTo>
                    <a:pt x="7" y="22"/>
                  </a:lnTo>
                  <a:lnTo>
                    <a:pt x="7" y="26"/>
                  </a:lnTo>
                  <a:lnTo>
                    <a:pt x="7" y="30"/>
                  </a:lnTo>
                  <a:lnTo>
                    <a:pt x="11" y="33"/>
                  </a:lnTo>
                  <a:lnTo>
                    <a:pt x="11" y="33"/>
                  </a:lnTo>
                  <a:lnTo>
                    <a:pt x="11" y="37"/>
                  </a:lnTo>
                  <a:lnTo>
                    <a:pt x="7" y="37"/>
                  </a:lnTo>
                  <a:lnTo>
                    <a:pt x="7" y="41"/>
                  </a:lnTo>
                  <a:lnTo>
                    <a:pt x="7" y="45"/>
                  </a:lnTo>
                  <a:lnTo>
                    <a:pt x="7" y="48"/>
                  </a:lnTo>
                  <a:lnTo>
                    <a:pt x="3" y="48"/>
                  </a:lnTo>
                  <a:lnTo>
                    <a:pt x="3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76" name="Freeform 179"/>
            <p:cNvSpPr/>
            <p:nvPr/>
          </p:nvSpPr>
          <p:spPr bwMode="auto">
            <a:xfrm>
              <a:off x="3087448" y="3061459"/>
              <a:ext cx="86205" cy="81058"/>
            </a:xfrm>
            <a:custGeom>
              <a:avLst/>
              <a:gdLst>
                <a:gd name="T0" fmla="*/ 26 w 67"/>
                <a:gd name="T1" fmla="*/ 63 h 63"/>
                <a:gd name="T2" fmla="*/ 30 w 67"/>
                <a:gd name="T3" fmla="*/ 63 h 63"/>
                <a:gd name="T4" fmla="*/ 37 w 67"/>
                <a:gd name="T5" fmla="*/ 63 h 63"/>
                <a:gd name="T6" fmla="*/ 34 w 67"/>
                <a:gd name="T7" fmla="*/ 60 h 63"/>
                <a:gd name="T8" fmla="*/ 30 w 67"/>
                <a:gd name="T9" fmla="*/ 56 h 63"/>
                <a:gd name="T10" fmla="*/ 34 w 67"/>
                <a:gd name="T11" fmla="*/ 52 h 63"/>
                <a:gd name="T12" fmla="*/ 45 w 67"/>
                <a:gd name="T13" fmla="*/ 52 h 63"/>
                <a:gd name="T14" fmla="*/ 52 w 67"/>
                <a:gd name="T15" fmla="*/ 49 h 63"/>
                <a:gd name="T16" fmla="*/ 59 w 67"/>
                <a:gd name="T17" fmla="*/ 52 h 63"/>
                <a:gd name="T18" fmla="*/ 63 w 67"/>
                <a:gd name="T19" fmla="*/ 49 h 63"/>
                <a:gd name="T20" fmla="*/ 63 w 67"/>
                <a:gd name="T21" fmla="*/ 41 h 63"/>
                <a:gd name="T22" fmla="*/ 67 w 67"/>
                <a:gd name="T23" fmla="*/ 37 h 63"/>
                <a:gd name="T24" fmla="*/ 63 w 67"/>
                <a:gd name="T25" fmla="*/ 34 h 63"/>
                <a:gd name="T26" fmla="*/ 63 w 67"/>
                <a:gd name="T27" fmla="*/ 26 h 63"/>
                <a:gd name="T28" fmla="*/ 59 w 67"/>
                <a:gd name="T29" fmla="*/ 23 h 63"/>
                <a:gd name="T30" fmla="*/ 59 w 67"/>
                <a:gd name="T31" fmla="*/ 19 h 63"/>
                <a:gd name="T32" fmla="*/ 59 w 67"/>
                <a:gd name="T33" fmla="*/ 11 h 63"/>
                <a:gd name="T34" fmla="*/ 63 w 67"/>
                <a:gd name="T35" fmla="*/ 8 h 63"/>
                <a:gd name="T36" fmla="*/ 63 w 67"/>
                <a:gd name="T37" fmla="*/ 4 h 63"/>
                <a:gd name="T38" fmla="*/ 56 w 67"/>
                <a:gd name="T39" fmla="*/ 0 h 63"/>
                <a:gd name="T40" fmla="*/ 48 w 67"/>
                <a:gd name="T41" fmla="*/ 0 h 63"/>
                <a:gd name="T42" fmla="*/ 37 w 67"/>
                <a:gd name="T43" fmla="*/ 0 h 63"/>
                <a:gd name="T44" fmla="*/ 26 w 67"/>
                <a:gd name="T45" fmla="*/ 0 h 63"/>
                <a:gd name="T46" fmla="*/ 15 w 67"/>
                <a:gd name="T47" fmla="*/ 0 h 63"/>
                <a:gd name="T48" fmla="*/ 15 w 67"/>
                <a:gd name="T49" fmla="*/ 4 h 63"/>
                <a:gd name="T50" fmla="*/ 15 w 67"/>
                <a:gd name="T51" fmla="*/ 8 h 63"/>
                <a:gd name="T52" fmla="*/ 8 w 67"/>
                <a:gd name="T53" fmla="*/ 15 h 63"/>
                <a:gd name="T54" fmla="*/ 4 w 67"/>
                <a:gd name="T55" fmla="*/ 19 h 63"/>
                <a:gd name="T56" fmla="*/ 0 w 67"/>
                <a:gd name="T57" fmla="*/ 26 h 63"/>
                <a:gd name="T58" fmla="*/ 4 w 67"/>
                <a:gd name="T59" fmla="*/ 30 h 63"/>
                <a:gd name="T60" fmla="*/ 4 w 67"/>
                <a:gd name="T61" fmla="*/ 34 h 63"/>
                <a:gd name="T62" fmla="*/ 8 w 67"/>
                <a:gd name="T63" fmla="*/ 37 h 63"/>
                <a:gd name="T64" fmla="*/ 11 w 67"/>
                <a:gd name="T65" fmla="*/ 37 h 63"/>
                <a:gd name="T66" fmla="*/ 15 w 67"/>
                <a:gd name="T67" fmla="*/ 41 h 63"/>
                <a:gd name="T68" fmla="*/ 15 w 67"/>
                <a:gd name="T69" fmla="*/ 49 h 63"/>
                <a:gd name="T70" fmla="*/ 19 w 67"/>
                <a:gd name="T71" fmla="*/ 52 h 63"/>
                <a:gd name="T72" fmla="*/ 22 w 67"/>
                <a:gd name="T73" fmla="*/ 56 h 63"/>
                <a:gd name="T74" fmla="*/ 22 w 67"/>
                <a:gd name="T75" fmla="*/ 6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7" h="63">
                  <a:moveTo>
                    <a:pt x="26" y="63"/>
                  </a:moveTo>
                  <a:lnTo>
                    <a:pt x="26" y="63"/>
                  </a:lnTo>
                  <a:lnTo>
                    <a:pt x="26" y="63"/>
                  </a:lnTo>
                  <a:lnTo>
                    <a:pt x="30" y="63"/>
                  </a:lnTo>
                  <a:lnTo>
                    <a:pt x="34" y="63"/>
                  </a:lnTo>
                  <a:lnTo>
                    <a:pt x="37" y="63"/>
                  </a:lnTo>
                  <a:lnTo>
                    <a:pt x="37" y="63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30" y="56"/>
                  </a:lnTo>
                  <a:lnTo>
                    <a:pt x="30" y="52"/>
                  </a:lnTo>
                  <a:lnTo>
                    <a:pt x="34" y="52"/>
                  </a:lnTo>
                  <a:lnTo>
                    <a:pt x="37" y="52"/>
                  </a:lnTo>
                  <a:lnTo>
                    <a:pt x="45" y="52"/>
                  </a:lnTo>
                  <a:lnTo>
                    <a:pt x="48" y="49"/>
                  </a:lnTo>
                  <a:lnTo>
                    <a:pt x="52" y="49"/>
                  </a:lnTo>
                  <a:lnTo>
                    <a:pt x="56" y="52"/>
                  </a:lnTo>
                  <a:lnTo>
                    <a:pt x="59" y="52"/>
                  </a:lnTo>
                  <a:lnTo>
                    <a:pt x="63" y="52"/>
                  </a:lnTo>
                  <a:lnTo>
                    <a:pt x="63" y="49"/>
                  </a:lnTo>
                  <a:lnTo>
                    <a:pt x="63" y="45"/>
                  </a:lnTo>
                  <a:lnTo>
                    <a:pt x="63" y="41"/>
                  </a:lnTo>
                  <a:lnTo>
                    <a:pt x="67" y="41"/>
                  </a:lnTo>
                  <a:lnTo>
                    <a:pt x="67" y="37"/>
                  </a:lnTo>
                  <a:lnTo>
                    <a:pt x="67" y="37"/>
                  </a:lnTo>
                  <a:lnTo>
                    <a:pt x="63" y="34"/>
                  </a:lnTo>
                  <a:lnTo>
                    <a:pt x="63" y="30"/>
                  </a:lnTo>
                  <a:lnTo>
                    <a:pt x="63" y="26"/>
                  </a:lnTo>
                  <a:lnTo>
                    <a:pt x="59" y="26"/>
                  </a:lnTo>
                  <a:lnTo>
                    <a:pt x="59" y="23"/>
                  </a:lnTo>
                  <a:lnTo>
                    <a:pt x="59" y="19"/>
                  </a:lnTo>
                  <a:lnTo>
                    <a:pt x="59" y="19"/>
                  </a:lnTo>
                  <a:lnTo>
                    <a:pt x="56" y="11"/>
                  </a:lnTo>
                  <a:lnTo>
                    <a:pt x="59" y="11"/>
                  </a:lnTo>
                  <a:lnTo>
                    <a:pt x="59" y="8"/>
                  </a:lnTo>
                  <a:lnTo>
                    <a:pt x="63" y="8"/>
                  </a:lnTo>
                  <a:lnTo>
                    <a:pt x="63" y="4"/>
                  </a:lnTo>
                  <a:lnTo>
                    <a:pt x="63" y="4"/>
                  </a:lnTo>
                  <a:lnTo>
                    <a:pt x="59" y="0"/>
                  </a:lnTo>
                  <a:lnTo>
                    <a:pt x="56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5" y="0"/>
                  </a:lnTo>
                  <a:lnTo>
                    <a:pt x="37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1" y="11"/>
                  </a:lnTo>
                  <a:lnTo>
                    <a:pt x="8" y="15"/>
                  </a:lnTo>
                  <a:lnTo>
                    <a:pt x="4" y="15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4" y="34"/>
                  </a:lnTo>
                  <a:lnTo>
                    <a:pt x="8" y="37"/>
                  </a:lnTo>
                  <a:lnTo>
                    <a:pt x="8" y="37"/>
                  </a:lnTo>
                  <a:lnTo>
                    <a:pt x="8" y="37"/>
                  </a:lnTo>
                  <a:lnTo>
                    <a:pt x="11" y="37"/>
                  </a:lnTo>
                  <a:lnTo>
                    <a:pt x="11" y="41"/>
                  </a:lnTo>
                  <a:lnTo>
                    <a:pt x="15" y="41"/>
                  </a:lnTo>
                  <a:lnTo>
                    <a:pt x="15" y="49"/>
                  </a:lnTo>
                  <a:lnTo>
                    <a:pt x="15" y="49"/>
                  </a:lnTo>
                  <a:lnTo>
                    <a:pt x="15" y="52"/>
                  </a:lnTo>
                  <a:lnTo>
                    <a:pt x="19" y="52"/>
                  </a:lnTo>
                  <a:lnTo>
                    <a:pt x="19" y="56"/>
                  </a:lnTo>
                  <a:lnTo>
                    <a:pt x="22" y="56"/>
                  </a:lnTo>
                  <a:lnTo>
                    <a:pt x="22" y="60"/>
                  </a:lnTo>
                  <a:lnTo>
                    <a:pt x="22" y="60"/>
                  </a:lnTo>
                  <a:lnTo>
                    <a:pt x="26" y="6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77" name="Freeform 180"/>
            <p:cNvSpPr/>
            <p:nvPr/>
          </p:nvSpPr>
          <p:spPr bwMode="auto">
            <a:xfrm>
              <a:off x="3016682" y="3013854"/>
              <a:ext cx="104218" cy="144103"/>
            </a:xfrm>
            <a:custGeom>
              <a:avLst/>
              <a:gdLst>
                <a:gd name="T0" fmla="*/ 11 w 81"/>
                <a:gd name="T1" fmla="*/ 48 h 112"/>
                <a:gd name="T2" fmla="*/ 14 w 81"/>
                <a:gd name="T3" fmla="*/ 48 h 112"/>
                <a:gd name="T4" fmla="*/ 22 w 81"/>
                <a:gd name="T5" fmla="*/ 52 h 112"/>
                <a:gd name="T6" fmla="*/ 18 w 81"/>
                <a:gd name="T7" fmla="*/ 60 h 112"/>
                <a:gd name="T8" fmla="*/ 22 w 81"/>
                <a:gd name="T9" fmla="*/ 63 h 112"/>
                <a:gd name="T10" fmla="*/ 26 w 81"/>
                <a:gd name="T11" fmla="*/ 63 h 112"/>
                <a:gd name="T12" fmla="*/ 29 w 81"/>
                <a:gd name="T13" fmla="*/ 67 h 112"/>
                <a:gd name="T14" fmla="*/ 26 w 81"/>
                <a:gd name="T15" fmla="*/ 71 h 112"/>
                <a:gd name="T16" fmla="*/ 22 w 81"/>
                <a:gd name="T17" fmla="*/ 82 h 112"/>
                <a:gd name="T18" fmla="*/ 22 w 81"/>
                <a:gd name="T19" fmla="*/ 86 h 112"/>
                <a:gd name="T20" fmla="*/ 22 w 81"/>
                <a:gd name="T21" fmla="*/ 89 h 112"/>
                <a:gd name="T22" fmla="*/ 22 w 81"/>
                <a:gd name="T23" fmla="*/ 93 h 112"/>
                <a:gd name="T24" fmla="*/ 29 w 81"/>
                <a:gd name="T25" fmla="*/ 100 h 112"/>
                <a:gd name="T26" fmla="*/ 29 w 81"/>
                <a:gd name="T27" fmla="*/ 104 h 112"/>
                <a:gd name="T28" fmla="*/ 40 w 81"/>
                <a:gd name="T29" fmla="*/ 112 h 112"/>
                <a:gd name="T30" fmla="*/ 44 w 81"/>
                <a:gd name="T31" fmla="*/ 108 h 112"/>
                <a:gd name="T32" fmla="*/ 48 w 81"/>
                <a:gd name="T33" fmla="*/ 108 h 112"/>
                <a:gd name="T34" fmla="*/ 52 w 81"/>
                <a:gd name="T35" fmla="*/ 104 h 112"/>
                <a:gd name="T36" fmla="*/ 63 w 81"/>
                <a:gd name="T37" fmla="*/ 104 h 112"/>
                <a:gd name="T38" fmla="*/ 66 w 81"/>
                <a:gd name="T39" fmla="*/ 100 h 112"/>
                <a:gd name="T40" fmla="*/ 74 w 81"/>
                <a:gd name="T41" fmla="*/ 100 h 112"/>
                <a:gd name="T42" fmla="*/ 81 w 81"/>
                <a:gd name="T43" fmla="*/ 100 h 112"/>
                <a:gd name="T44" fmla="*/ 77 w 81"/>
                <a:gd name="T45" fmla="*/ 97 h 112"/>
                <a:gd name="T46" fmla="*/ 74 w 81"/>
                <a:gd name="T47" fmla="*/ 93 h 112"/>
                <a:gd name="T48" fmla="*/ 70 w 81"/>
                <a:gd name="T49" fmla="*/ 89 h 112"/>
                <a:gd name="T50" fmla="*/ 70 w 81"/>
                <a:gd name="T51" fmla="*/ 86 h 112"/>
                <a:gd name="T52" fmla="*/ 66 w 81"/>
                <a:gd name="T53" fmla="*/ 78 h 112"/>
                <a:gd name="T54" fmla="*/ 63 w 81"/>
                <a:gd name="T55" fmla="*/ 74 h 112"/>
                <a:gd name="T56" fmla="*/ 63 w 81"/>
                <a:gd name="T57" fmla="*/ 74 h 112"/>
                <a:gd name="T58" fmla="*/ 59 w 81"/>
                <a:gd name="T59" fmla="*/ 67 h 112"/>
                <a:gd name="T60" fmla="*/ 55 w 81"/>
                <a:gd name="T61" fmla="*/ 67 h 112"/>
                <a:gd name="T62" fmla="*/ 59 w 81"/>
                <a:gd name="T63" fmla="*/ 56 h 112"/>
                <a:gd name="T64" fmla="*/ 59 w 81"/>
                <a:gd name="T65" fmla="*/ 52 h 112"/>
                <a:gd name="T66" fmla="*/ 66 w 81"/>
                <a:gd name="T67" fmla="*/ 48 h 112"/>
                <a:gd name="T68" fmla="*/ 70 w 81"/>
                <a:gd name="T69" fmla="*/ 45 h 112"/>
                <a:gd name="T70" fmla="*/ 70 w 81"/>
                <a:gd name="T71" fmla="*/ 41 h 112"/>
                <a:gd name="T72" fmla="*/ 70 w 81"/>
                <a:gd name="T73" fmla="*/ 37 h 112"/>
                <a:gd name="T74" fmla="*/ 66 w 81"/>
                <a:gd name="T75" fmla="*/ 34 h 112"/>
                <a:gd name="T76" fmla="*/ 55 w 81"/>
                <a:gd name="T77" fmla="*/ 26 h 112"/>
                <a:gd name="T78" fmla="*/ 52 w 81"/>
                <a:gd name="T79" fmla="*/ 26 h 112"/>
                <a:gd name="T80" fmla="*/ 44 w 81"/>
                <a:gd name="T81" fmla="*/ 26 h 112"/>
                <a:gd name="T82" fmla="*/ 44 w 81"/>
                <a:gd name="T83" fmla="*/ 26 h 112"/>
                <a:gd name="T84" fmla="*/ 48 w 81"/>
                <a:gd name="T85" fmla="*/ 19 h 112"/>
                <a:gd name="T86" fmla="*/ 40 w 81"/>
                <a:gd name="T87" fmla="*/ 11 h 112"/>
                <a:gd name="T88" fmla="*/ 33 w 81"/>
                <a:gd name="T89" fmla="*/ 4 h 112"/>
                <a:gd name="T90" fmla="*/ 29 w 81"/>
                <a:gd name="T91" fmla="*/ 0 h 112"/>
                <a:gd name="T92" fmla="*/ 22 w 81"/>
                <a:gd name="T93" fmla="*/ 0 h 112"/>
                <a:gd name="T94" fmla="*/ 18 w 81"/>
                <a:gd name="T95" fmla="*/ 4 h 112"/>
                <a:gd name="T96" fmla="*/ 11 w 81"/>
                <a:gd name="T97" fmla="*/ 8 h 112"/>
                <a:gd name="T98" fmla="*/ 11 w 81"/>
                <a:gd name="T99" fmla="*/ 15 h 112"/>
                <a:gd name="T100" fmla="*/ 14 w 81"/>
                <a:gd name="T101" fmla="*/ 19 h 112"/>
                <a:gd name="T102" fmla="*/ 18 w 81"/>
                <a:gd name="T103" fmla="*/ 23 h 112"/>
                <a:gd name="T104" fmla="*/ 11 w 81"/>
                <a:gd name="T105" fmla="*/ 26 h 112"/>
                <a:gd name="T106" fmla="*/ 3 w 81"/>
                <a:gd name="T107" fmla="*/ 26 h 112"/>
                <a:gd name="T108" fmla="*/ 3 w 81"/>
                <a:gd name="T109" fmla="*/ 30 h 112"/>
                <a:gd name="T110" fmla="*/ 0 w 81"/>
                <a:gd name="T111" fmla="*/ 37 h 112"/>
                <a:gd name="T112" fmla="*/ 11 w 81"/>
                <a:gd name="T113" fmla="*/ 4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1" h="112">
                  <a:moveTo>
                    <a:pt x="11" y="48"/>
                  </a:moveTo>
                  <a:lnTo>
                    <a:pt x="11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8" y="48"/>
                  </a:lnTo>
                  <a:lnTo>
                    <a:pt x="22" y="52"/>
                  </a:lnTo>
                  <a:lnTo>
                    <a:pt x="22" y="56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22" y="63"/>
                  </a:lnTo>
                  <a:lnTo>
                    <a:pt x="26" y="63"/>
                  </a:lnTo>
                  <a:lnTo>
                    <a:pt x="26" y="63"/>
                  </a:lnTo>
                  <a:lnTo>
                    <a:pt x="26" y="67"/>
                  </a:lnTo>
                  <a:lnTo>
                    <a:pt x="29" y="67"/>
                  </a:lnTo>
                  <a:lnTo>
                    <a:pt x="29" y="67"/>
                  </a:lnTo>
                  <a:lnTo>
                    <a:pt x="26" y="71"/>
                  </a:lnTo>
                  <a:lnTo>
                    <a:pt x="26" y="74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22" y="86"/>
                  </a:lnTo>
                  <a:lnTo>
                    <a:pt x="22" y="89"/>
                  </a:lnTo>
                  <a:lnTo>
                    <a:pt x="22" y="89"/>
                  </a:lnTo>
                  <a:lnTo>
                    <a:pt x="22" y="93"/>
                  </a:lnTo>
                  <a:lnTo>
                    <a:pt x="22" y="93"/>
                  </a:lnTo>
                  <a:lnTo>
                    <a:pt x="26" y="97"/>
                  </a:lnTo>
                  <a:lnTo>
                    <a:pt x="29" y="100"/>
                  </a:lnTo>
                  <a:lnTo>
                    <a:pt x="29" y="104"/>
                  </a:lnTo>
                  <a:lnTo>
                    <a:pt x="29" y="104"/>
                  </a:lnTo>
                  <a:lnTo>
                    <a:pt x="37" y="112"/>
                  </a:lnTo>
                  <a:lnTo>
                    <a:pt x="40" y="112"/>
                  </a:lnTo>
                  <a:lnTo>
                    <a:pt x="40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48" y="108"/>
                  </a:lnTo>
                  <a:lnTo>
                    <a:pt x="52" y="108"/>
                  </a:lnTo>
                  <a:lnTo>
                    <a:pt x="52" y="104"/>
                  </a:lnTo>
                  <a:lnTo>
                    <a:pt x="55" y="104"/>
                  </a:lnTo>
                  <a:lnTo>
                    <a:pt x="63" y="104"/>
                  </a:lnTo>
                  <a:lnTo>
                    <a:pt x="63" y="100"/>
                  </a:lnTo>
                  <a:lnTo>
                    <a:pt x="66" y="100"/>
                  </a:lnTo>
                  <a:lnTo>
                    <a:pt x="70" y="97"/>
                  </a:lnTo>
                  <a:lnTo>
                    <a:pt x="74" y="100"/>
                  </a:lnTo>
                  <a:lnTo>
                    <a:pt x="77" y="100"/>
                  </a:lnTo>
                  <a:lnTo>
                    <a:pt x="81" y="100"/>
                  </a:lnTo>
                  <a:lnTo>
                    <a:pt x="77" y="97"/>
                  </a:lnTo>
                  <a:lnTo>
                    <a:pt x="77" y="97"/>
                  </a:lnTo>
                  <a:lnTo>
                    <a:pt x="77" y="93"/>
                  </a:lnTo>
                  <a:lnTo>
                    <a:pt x="74" y="93"/>
                  </a:lnTo>
                  <a:lnTo>
                    <a:pt x="74" y="89"/>
                  </a:lnTo>
                  <a:lnTo>
                    <a:pt x="70" y="89"/>
                  </a:lnTo>
                  <a:lnTo>
                    <a:pt x="70" y="86"/>
                  </a:lnTo>
                  <a:lnTo>
                    <a:pt x="70" y="86"/>
                  </a:lnTo>
                  <a:lnTo>
                    <a:pt x="70" y="78"/>
                  </a:lnTo>
                  <a:lnTo>
                    <a:pt x="66" y="78"/>
                  </a:lnTo>
                  <a:lnTo>
                    <a:pt x="66" y="74"/>
                  </a:lnTo>
                  <a:lnTo>
                    <a:pt x="63" y="74"/>
                  </a:lnTo>
                  <a:lnTo>
                    <a:pt x="63" y="74"/>
                  </a:lnTo>
                  <a:lnTo>
                    <a:pt x="63" y="74"/>
                  </a:lnTo>
                  <a:lnTo>
                    <a:pt x="59" y="71"/>
                  </a:lnTo>
                  <a:lnTo>
                    <a:pt x="59" y="67"/>
                  </a:lnTo>
                  <a:lnTo>
                    <a:pt x="59" y="67"/>
                  </a:lnTo>
                  <a:lnTo>
                    <a:pt x="55" y="67"/>
                  </a:lnTo>
                  <a:lnTo>
                    <a:pt x="55" y="63"/>
                  </a:lnTo>
                  <a:lnTo>
                    <a:pt x="59" y="56"/>
                  </a:lnTo>
                  <a:lnTo>
                    <a:pt x="59" y="56"/>
                  </a:lnTo>
                  <a:lnTo>
                    <a:pt x="59" y="52"/>
                  </a:lnTo>
                  <a:lnTo>
                    <a:pt x="63" y="52"/>
                  </a:lnTo>
                  <a:lnTo>
                    <a:pt x="66" y="48"/>
                  </a:lnTo>
                  <a:lnTo>
                    <a:pt x="70" y="45"/>
                  </a:lnTo>
                  <a:lnTo>
                    <a:pt x="70" y="45"/>
                  </a:lnTo>
                  <a:lnTo>
                    <a:pt x="70" y="41"/>
                  </a:lnTo>
                  <a:lnTo>
                    <a:pt x="70" y="41"/>
                  </a:lnTo>
                  <a:lnTo>
                    <a:pt x="70" y="41"/>
                  </a:lnTo>
                  <a:lnTo>
                    <a:pt x="70" y="37"/>
                  </a:lnTo>
                  <a:lnTo>
                    <a:pt x="70" y="34"/>
                  </a:lnTo>
                  <a:lnTo>
                    <a:pt x="66" y="34"/>
                  </a:lnTo>
                  <a:lnTo>
                    <a:pt x="63" y="30"/>
                  </a:lnTo>
                  <a:lnTo>
                    <a:pt x="55" y="26"/>
                  </a:lnTo>
                  <a:lnTo>
                    <a:pt x="52" y="23"/>
                  </a:lnTo>
                  <a:lnTo>
                    <a:pt x="52" y="26"/>
                  </a:lnTo>
                  <a:lnTo>
                    <a:pt x="48" y="26"/>
                  </a:lnTo>
                  <a:lnTo>
                    <a:pt x="44" y="26"/>
                  </a:lnTo>
                  <a:lnTo>
                    <a:pt x="44" y="30"/>
                  </a:lnTo>
                  <a:lnTo>
                    <a:pt x="44" y="26"/>
                  </a:lnTo>
                  <a:lnTo>
                    <a:pt x="44" y="23"/>
                  </a:lnTo>
                  <a:lnTo>
                    <a:pt x="48" y="19"/>
                  </a:lnTo>
                  <a:lnTo>
                    <a:pt x="44" y="15"/>
                  </a:lnTo>
                  <a:lnTo>
                    <a:pt x="40" y="11"/>
                  </a:lnTo>
                  <a:lnTo>
                    <a:pt x="37" y="11"/>
                  </a:lnTo>
                  <a:lnTo>
                    <a:pt x="33" y="4"/>
                  </a:lnTo>
                  <a:lnTo>
                    <a:pt x="29" y="4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8" y="4"/>
                  </a:lnTo>
                  <a:lnTo>
                    <a:pt x="14" y="8"/>
                  </a:lnTo>
                  <a:lnTo>
                    <a:pt x="11" y="8"/>
                  </a:lnTo>
                  <a:lnTo>
                    <a:pt x="7" y="11"/>
                  </a:lnTo>
                  <a:lnTo>
                    <a:pt x="11" y="15"/>
                  </a:lnTo>
                  <a:lnTo>
                    <a:pt x="11" y="19"/>
                  </a:lnTo>
                  <a:lnTo>
                    <a:pt x="14" y="19"/>
                  </a:lnTo>
                  <a:lnTo>
                    <a:pt x="18" y="19"/>
                  </a:lnTo>
                  <a:lnTo>
                    <a:pt x="18" y="23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3" y="26"/>
                  </a:lnTo>
                  <a:lnTo>
                    <a:pt x="3" y="26"/>
                  </a:lnTo>
                  <a:lnTo>
                    <a:pt x="3" y="30"/>
                  </a:lnTo>
                  <a:lnTo>
                    <a:pt x="0" y="34"/>
                  </a:lnTo>
                  <a:lnTo>
                    <a:pt x="0" y="37"/>
                  </a:lnTo>
                  <a:lnTo>
                    <a:pt x="3" y="45"/>
                  </a:lnTo>
                  <a:lnTo>
                    <a:pt x="11" y="48"/>
                  </a:lnTo>
                  <a:lnTo>
                    <a:pt x="11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78" name="Freeform 181"/>
            <p:cNvSpPr>
              <a:spLocks noEditPoints="1"/>
            </p:cNvSpPr>
            <p:nvPr/>
          </p:nvSpPr>
          <p:spPr bwMode="auto">
            <a:xfrm>
              <a:off x="2763217" y="2932796"/>
              <a:ext cx="281773" cy="234167"/>
            </a:xfrm>
            <a:custGeom>
              <a:avLst/>
              <a:gdLst>
                <a:gd name="T0" fmla="*/ 34 w 59"/>
                <a:gd name="T1" fmla="*/ 49 h 49"/>
                <a:gd name="T2" fmla="*/ 40 w 59"/>
                <a:gd name="T3" fmla="*/ 44 h 49"/>
                <a:gd name="T4" fmla="*/ 42 w 59"/>
                <a:gd name="T5" fmla="*/ 41 h 49"/>
                <a:gd name="T6" fmla="*/ 40 w 59"/>
                <a:gd name="T7" fmla="*/ 37 h 49"/>
                <a:gd name="T8" fmla="*/ 38 w 59"/>
                <a:gd name="T9" fmla="*/ 35 h 49"/>
                <a:gd name="T10" fmla="*/ 45 w 59"/>
                <a:gd name="T11" fmla="*/ 35 h 49"/>
                <a:gd name="T12" fmla="*/ 52 w 59"/>
                <a:gd name="T13" fmla="*/ 33 h 49"/>
                <a:gd name="T14" fmla="*/ 54 w 59"/>
                <a:gd name="T15" fmla="*/ 29 h 49"/>
                <a:gd name="T16" fmla="*/ 54 w 59"/>
                <a:gd name="T17" fmla="*/ 24 h 49"/>
                <a:gd name="T18" fmla="*/ 58 w 59"/>
                <a:gd name="T19" fmla="*/ 22 h 49"/>
                <a:gd name="T20" fmla="*/ 56 w 59"/>
                <a:gd name="T21" fmla="*/ 19 h 49"/>
                <a:gd name="T22" fmla="*/ 59 w 59"/>
                <a:gd name="T23" fmla="*/ 17 h 49"/>
                <a:gd name="T24" fmla="*/ 55 w 59"/>
                <a:gd name="T25" fmla="*/ 16 h 49"/>
                <a:gd name="T26" fmla="*/ 52 w 59"/>
                <a:gd name="T27" fmla="*/ 16 h 49"/>
                <a:gd name="T28" fmla="*/ 55 w 59"/>
                <a:gd name="T29" fmla="*/ 14 h 49"/>
                <a:gd name="T30" fmla="*/ 51 w 59"/>
                <a:gd name="T31" fmla="*/ 12 h 49"/>
                <a:gd name="T32" fmla="*/ 48 w 59"/>
                <a:gd name="T33" fmla="*/ 10 h 49"/>
                <a:gd name="T34" fmla="*/ 46 w 59"/>
                <a:gd name="T35" fmla="*/ 9 h 49"/>
                <a:gd name="T36" fmla="*/ 50 w 59"/>
                <a:gd name="T37" fmla="*/ 8 h 49"/>
                <a:gd name="T38" fmla="*/ 45 w 59"/>
                <a:gd name="T39" fmla="*/ 7 h 49"/>
                <a:gd name="T40" fmla="*/ 39 w 59"/>
                <a:gd name="T41" fmla="*/ 9 h 49"/>
                <a:gd name="T42" fmla="*/ 35 w 59"/>
                <a:gd name="T43" fmla="*/ 10 h 49"/>
                <a:gd name="T44" fmla="*/ 26 w 59"/>
                <a:gd name="T45" fmla="*/ 9 h 49"/>
                <a:gd name="T46" fmla="*/ 23 w 59"/>
                <a:gd name="T47" fmla="*/ 7 h 49"/>
                <a:gd name="T48" fmla="*/ 18 w 59"/>
                <a:gd name="T49" fmla="*/ 5 h 49"/>
                <a:gd name="T50" fmla="*/ 16 w 59"/>
                <a:gd name="T51" fmla="*/ 1 h 49"/>
                <a:gd name="T52" fmla="*/ 14 w 59"/>
                <a:gd name="T53" fmla="*/ 4 h 49"/>
                <a:gd name="T54" fmla="*/ 15 w 59"/>
                <a:gd name="T55" fmla="*/ 5 h 49"/>
                <a:gd name="T56" fmla="*/ 13 w 59"/>
                <a:gd name="T57" fmla="*/ 6 h 49"/>
                <a:gd name="T58" fmla="*/ 9 w 59"/>
                <a:gd name="T59" fmla="*/ 9 h 49"/>
                <a:gd name="T60" fmla="*/ 7 w 59"/>
                <a:gd name="T61" fmla="*/ 14 h 49"/>
                <a:gd name="T62" fmla="*/ 6 w 59"/>
                <a:gd name="T63" fmla="*/ 11 h 49"/>
                <a:gd name="T64" fmla="*/ 7 w 59"/>
                <a:gd name="T65" fmla="*/ 6 h 49"/>
                <a:gd name="T66" fmla="*/ 8 w 59"/>
                <a:gd name="T67" fmla="*/ 4 h 49"/>
                <a:gd name="T68" fmla="*/ 7 w 59"/>
                <a:gd name="T69" fmla="*/ 4 h 49"/>
                <a:gd name="T70" fmla="*/ 3 w 59"/>
                <a:gd name="T71" fmla="*/ 8 h 49"/>
                <a:gd name="T72" fmla="*/ 0 w 59"/>
                <a:gd name="T73" fmla="*/ 13 h 49"/>
                <a:gd name="T74" fmla="*/ 4 w 59"/>
                <a:gd name="T75" fmla="*/ 18 h 49"/>
                <a:gd name="T76" fmla="*/ 4 w 59"/>
                <a:gd name="T77" fmla="*/ 21 h 49"/>
                <a:gd name="T78" fmla="*/ 8 w 59"/>
                <a:gd name="T79" fmla="*/ 22 h 49"/>
                <a:gd name="T80" fmla="*/ 14 w 59"/>
                <a:gd name="T81" fmla="*/ 23 h 49"/>
                <a:gd name="T82" fmla="*/ 20 w 59"/>
                <a:gd name="T83" fmla="*/ 26 h 49"/>
                <a:gd name="T84" fmla="*/ 24 w 59"/>
                <a:gd name="T85" fmla="*/ 26 h 49"/>
                <a:gd name="T86" fmla="*/ 26 w 59"/>
                <a:gd name="T87" fmla="*/ 28 h 49"/>
                <a:gd name="T88" fmla="*/ 24 w 59"/>
                <a:gd name="T89" fmla="*/ 32 h 49"/>
                <a:gd name="T90" fmla="*/ 24 w 59"/>
                <a:gd name="T91" fmla="*/ 36 h 49"/>
                <a:gd name="T92" fmla="*/ 25 w 59"/>
                <a:gd name="T93" fmla="*/ 41 h 49"/>
                <a:gd name="T94" fmla="*/ 26 w 59"/>
                <a:gd name="T95" fmla="*/ 43 h 49"/>
                <a:gd name="T96" fmla="*/ 22 w 59"/>
                <a:gd name="T97" fmla="*/ 1 h 49"/>
                <a:gd name="T98" fmla="*/ 22 w 59"/>
                <a:gd name="T99" fmla="*/ 2 h 49"/>
                <a:gd name="T100" fmla="*/ 20 w 59"/>
                <a:gd name="T101" fmla="*/ 2 h 49"/>
                <a:gd name="T102" fmla="*/ 15 w 59"/>
                <a:gd name="T103" fmla="*/ 0 h 49"/>
                <a:gd name="T104" fmla="*/ 40 w 59"/>
                <a:gd name="T105" fmla="*/ 6 h 49"/>
                <a:gd name="T106" fmla="*/ 41 w 59"/>
                <a:gd name="T107" fmla="*/ 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9" h="49">
                  <a:moveTo>
                    <a:pt x="27" y="47"/>
                  </a:moveTo>
                  <a:cubicBezTo>
                    <a:pt x="29" y="48"/>
                    <a:pt x="29" y="48"/>
                    <a:pt x="29" y="48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41" y="43"/>
                    <a:pt x="41" y="43"/>
                    <a:pt x="41" y="43"/>
                  </a:cubicBezTo>
                  <a:cubicBezTo>
                    <a:pt x="43" y="43"/>
                    <a:pt x="43" y="43"/>
                    <a:pt x="43" y="43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44" y="42"/>
                    <a:pt x="44" y="42"/>
                    <a:pt x="44" y="42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40" y="35"/>
                    <a:pt x="40" y="35"/>
                    <a:pt x="40" y="35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3" y="33"/>
                    <a:pt x="53" y="33"/>
                    <a:pt x="53" y="33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4" y="25"/>
                    <a:pt x="54" y="25"/>
                    <a:pt x="54" y="25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7" y="22"/>
                    <a:pt x="57" y="22"/>
                    <a:pt x="57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6" y="19"/>
                    <a:pt x="56" y="19"/>
                    <a:pt x="56" y="19"/>
                  </a:cubicBezTo>
                  <a:cubicBezTo>
                    <a:pt x="57" y="19"/>
                    <a:pt x="57" y="19"/>
                    <a:pt x="57" y="19"/>
                  </a:cubicBezTo>
                  <a:cubicBezTo>
                    <a:pt x="58" y="18"/>
                    <a:pt x="58" y="18"/>
                    <a:pt x="58" y="18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54" y="16"/>
                    <a:pt x="54" y="16"/>
                    <a:pt x="54" y="16"/>
                  </a:cubicBezTo>
                  <a:cubicBezTo>
                    <a:pt x="53" y="16"/>
                    <a:pt x="53" y="16"/>
                    <a:pt x="53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3" y="16"/>
                    <a:pt x="53" y="16"/>
                    <a:pt x="53" y="16"/>
                  </a:cubicBezTo>
                  <a:cubicBezTo>
                    <a:pt x="53" y="16"/>
                    <a:pt x="53" y="16"/>
                    <a:pt x="53" y="16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55" y="14"/>
                    <a:pt x="55" y="14"/>
                    <a:pt x="55" y="14"/>
                  </a:cubicBezTo>
                  <a:cubicBezTo>
                    <a:pt x="55" y="14"/>
                    <a:pt x="55" y="14"/>
                    <a:pt x="55" y="14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4" y="13"/>
                    <a:pt x="54" y="13"/>
                    <a:pt x="54" y="13"/>
                  </a:cubicBezTo>
                  <a:cubicBezTo>
                    <a:pt x="54" y="13"/>
                    <a:pt x="54" y="13"/>
                    <a:pt x="54" y="13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9" y="8"/>
                    <a:pt x="49" y="8"/>
                    <a:pt x="49" y="8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49" y="7"/>
                    <a:pt x="49" y="7"/>
                    <a:pt x="49" y="7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46" y="7"/>
                    <a:pt x="46" y="7"/>
                    <a:pt x="46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9" y="9"/>
                    <a:pt x="39" y="9"/>
                    <a:pt x="39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8" y="10"/>
                    <a:pt x="38" y="10"/>
                    <a:pt x="38" y="10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7" y="46"/>
                    <a:pt x="27" y="46"/>
                    <a:pt x="27" y="46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7" y="47"/>
                    <a:pt x="27" y="47"/>
                    <a:pt x="27" y="47"/>
                  </a:cubicBezTo>
                  <a:close/>
                  <a:moveTo>
                    <a:pt x="22" y="1"/>
                  </a:moveTo>
                  <a:cubicBezTo>
                    <a:pt x="22" y="1"/>
                    <a:pt x="22" y="1"/>
                    <a:pt x="22" y="1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1"/>
                    <a:pt x="22" y="1"/>
                    <a:pt x="22" y="1"/>
                  </a:cubicBezTo>
                  <a:close/>
                  <a:moveTo>
                    <a:pt x="19" y="1"/>
                  </a:moveTo>
                  <a:cubicBezTo>
                    <a:pt x="20" y="1"/>
                    <a:pt x="20" y="1"/>
                    <a:pt x="20" y="1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9" y="1"/>
                    <a:pt x="19" y="1"/>
                    <a:pt x="19" y="1"/>
                  </a:cubicBezTo>
                  <a:close/>
                  <a:moveTo>
                    <a:pt x="14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4" y="0"/>
                    <a:pt x="14" y="0"/>
                    <a:pt x="14" y="0"/>
                  </a:cubicBezTo>
                  <a:close/>
                  <a:moveTo>
                    <a:pt x="39" y="7"/>
                  </a:moveTo>
                  <a:cubicBezTo>
                    <a:pt x="40" y="6"/>
                    <a:pt x="40" y="6"/>
                    <a:pt x="40" y="6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42" y="6"/>
                    <a:pt x="42" y="6"/>
                    <a:pt x="42" y="6"/>
                  </a:cubicBezTo>
                  <a:cubicBezTo>
                    <a:pt x="42" y="6"/>
                    <a:pt x="42" y="6"/>
                    <a:pt x="42" y="6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40" y="7"/>
                    <a:pt x="39" y="7"/>
                    <a:pt x="39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79" name="Freeform 182"/>
            <p:cNvSpPr/>
            <p:nvPr/>
          </p:nvSpPr>
          <p:spPr bwMode="auto">
            <a:xfrm>
              <a:off x="2639699" y="2932795"/>
              <a:ext cx="257326" cy="329377"/>
            </a:xfrm>
            <a:custGeom>
              <a:avLst/>
              <a:gdLst>
                <a:gd name="T0" fmla="*/ 163 w 200"/>
                <a:gd name="T1" fmla="*/ 208 h 256"/>
                <a:gd name="T2" fmla="*/ 159 w 200"/>
                <a:gd name="T3" fmla="*/ 186 h 256"/>
                <a:gd name="T4" fmla="*/ 159 w 200"/>
                <a:gd name="T5" fmla="*/ 175 h 256"/>
                <a:gd name="T6" fmla="*/ 174 w 200"/>
                <a:gd name="T7" fmla="*/ 163 h 256"/>
                <a:gd name="T8" fmla="*/ 189 w 200"/>
                <a:gd name="T9" fmla="*/ 160 h 256"/>
                <a:gd name="T10" fmla="*/ 200 w 200"/>
                <a:gd name="T11" fmla="*/ 175 h 256"/>
                <a:gd name="T12" fmla="*/ 193 w 200"/>
                <a:gd name="T13" fmla="*/ 156 h 256"/>
                <a:gd name="T14" fmla="*/ 185 w 200"/>
                <a:gd name="T15" fmla="*/ 152 h 256"/>
                <a:gd name="T16" fmla="*/ 185 w 200"/>
                <a:gd name="T17" fmla="*/ 126 h 256"/>
                <a:gd name="T18" fmla="*/ 185 w 200"/>
                <a:gd name="T19" fmla="*/ 111 h 256"/>
                <a:gd name="T20" fmla="*/ 193 w 200"/>
                <a:gd name="T21" fmla="*/ 97 h 256"/>
                <a:gd name="T22" fmla="*/ 178 w 200"/>
                <a:gd name="T23" fmla="*/ 97 h 256"/>
                <a:gd name="T24" fmla="*/ 167 w 200"/>
                <a:gd name="T25" fmla="*/ 97 h 256"/>
                <a:gd name="T26" fmla="*/ 137 w 200"/>
                <a:gd name="T27" fmla="*/ 86 h 256"/>
                <a:gd name="T28" fmla="*/ 122 w 200"/>
                <a:gd name="T29" fmla="*/ 82 h 256"/>
                <a:gd name="T30" fmla="*/ 111 w 200"/>
                <a:gd name="T31" fmla="*/ 74 h 256"/>
                <a:gd name="T32" fmla="*/ 104 w 200"/>
                <a:gd name="T33" fmla="*/ 52 h 256"/>
                <a:gd name="T34" fmla="*/ 100 w 200"/>
                <a:gd name="T35" fmla="*/ 41 h 256"/>
                <a:gd name="T36" fmla="*/ 111 w 200"/>
                <a:gd name="T37" fmla="*/ 22 h 256"/>
                <a:gd name="T38" fmla="*/ 130 w 200"/>
                <a:gd name="T39" fmla="*/ 11 h 256"/>
                <a:gd name="T40" fmla="*/ 133 w 200"/>
                <a:gd name="T41" fmla="*/ 4 h 256"/>
                <a:gd name="T42" fmla="*/ 122 w 200"/>
                <a:gd name="T43" fmla="*/ 4 h 256"/>
                <a:gd name="T44" fmla="*/ 115 w 200"/>
                <a:gd name="T45" fmla="*/ 8 h 256"/>
                <a:gd name="T46" fmla="*/ 96 w 200"/>
                <a:gd name="T47" fmla="*/ 19 h 256"/>
                <a:gd name="T48" fmla="*/ 82 w 200"/>
                <a:gd name="T49" fmla="*/ 22 h 256"/>
                <a:gd name="T50" fmla="*/ 78 w 200"/>
                <a:gd name="T51" fmla="*/ 26 h 256"/>
                <a:gd name="T52" fmla="*/ 67 w 200"/>
                <a:gd name="T53" fmla="*/ 26 h 256"/>
                <a:gd name="T54" fmla="*/ 59 w 200"/>
                <a:gd name="T55" fmla="*/ 41 h 256"/>
                <a:gd name="T56" fmla="*/ 52 w 200"/>
                <a:gd name="T57" fmla="*/ 48 h 256"/>
                <a:gd name="T58" fmla="*/ 41 w 200"/>
                <a:gd name="T59" fmla="*/ 60 h 256"/>
                <a:gd name="T60" fmla="*/ 37 w 200"/>
                <a:gd name="T61" fmla="*/ 71 h 256"/>
                <a:gd name="T62" fmla="*/ 33 w 200"/>
                <a:gd name="T63" fmla="*/ 63 h 256"/>
                <a:gd name="T64" fmla="*/ 30 w 200"/>
                <a:gd name="T65" fmla="*/ 67 h 256"/>
                <a:gd name="T66" fmla="*/ 19 w 200"/>
                <a:gd name="T67" fmla="*/ 82 h 256"/>
                <a:gd name="T68" fmla="*/ 26 w 200"/>
                <a:gd name="T69" fmla="*/ 93 h 256"/>
                <a:gd name="T70" fmla="*/ 26 w 200"/>
                <a:gd name="T71" fmla="*/ 100 h 256"/>
                <a:gd name="T72" fmla="*/ 26 w 200"/>
                <a:gd name="T73" fmla="*/ 108 h 256"/>
                <a:gd name="T74" fmla="*/ 26 w 200"/>
                <a:gd name="T75" fmla="*/ 126 h 256"/>
                <a:gd name="T76" fmla="*/ 33 w 200"/>
                <a:gd name="T77" fmla="*/ 134 h 256"/>
                <a:gd name="T78" fmla="*/ 22 w 200"/>
                <a:gd name="T79" fmla="*/ 149 h 256"/>
                <a:gd name="T80" fmla="*/ 4 w 200"/>
                <a:gd name="T81" fmla="*/ 167 h 256"/>
                <a:gd name="T82" fmla="*/ 22 w 200"/>
                <a:gd name="T83" fmla="*/ 178 h 256"/>
                <a:gd name="T84" fmla="*/ 37 w 200"/>
                <a:gd name="T85" fmla="*/ 189 h 256"/>
                <a:gd name="T86" fmla="*/ 48 w 200"/>
                <a:gd name="T87" fmla="*/ 186 h 256"/>
                <a:gd name="T88" fmla="*/ 59 w 200"/>
                <a:gd name="T89" fmla="*/ 193 h 256"/>
                <a:gd name="T90" fmla="*/ 74 w 200"/>
                <a:gd name="T91" fmla="*/ 197 h 256"/>
                <a:gd name="T92" fmla="*/ 82 w 200"/>
                <a:gd name="T93" fmla="*/ 208 h 256"/>
                <a:gd name="T94" fmla="*/ 96 w 200"/>
                <a:gd name="T95" fmla="*/ 223 h 256"/>
                <a:gd name="T96" fmla="*/ 104 w 200"/>
                <a:gd name="T97" fmla="*/ 230 h 256"/>
                <a:gd name="T98" fmla="*/ 122 w 200"/>
                <a:gd name="T99" fmla="*/ 226 h 256"/>
                <a:gd name="T100" fmla="*/ 141 w 200"/>
                <a:gd name="T101" fmla="*/ 226 h 256"/>
                <a:gd name="T102" fmla="*/ 137 w 200"/>
                <a:gd name="T103" fmla="*/ 249 h 256"/>
                <a:gd name="T104" fmla="*/ 148 w 200"/>
                <a:gd name="T105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0" h="256">
                  <a:moveTo>
                    <a:pt x="148" y="256"/>
                  </a:moveTo>
                  <a:lnTo>
                    <a:pt x="152" y="249"/>
                  </a:lnTo>
                  <a:lnTo>
                    <a:pt x="159" y="215"/>
                  </a:lnTo>
                  <a:lnTo>
                    <a:pt x="159" y="215"/>
                  </a:lnTo>
                  <a:lnTo>
                    <a:pt x="163" y="208"/>
                  </a:lnTo>
                  <a:lnTo>
                    <a:pt x="156" y="204"/>
                  </a:lnTo>
                  <a:lnTo>
                    <a:pt x="152" y="201"/>
                  </a:lnTo>
                  <a:lnTo>
                    <a:pt x="148" y="197"/>
                  </a:lnTo>
                  <a:lnTo>
                    <a:pt x="148" y="186"/>
                  </a:lnTo>
                  <a:lnTo>
                    <a:pt x="159" y="186"/>
                  </a:lnTo>
                  <a:lnTo>
                    <a:pt x="163" y="186"/>
                  </a:lnTo>
                  <a:lnTo>
                    <a:pt x="163" y="182"/>
                  </a:lnTo>
                  <a:lnTo>
                    <a:pt x="163" y="182"/>
                  </a:lnTo>
                  <a:lnTo>
                    <a:pt x="163" y="182"/>
                  </a:lnTo>
                  <a:lnTo>
                    <a:pt x="159" y="175"/>
                  </a:lnTo>
                  <a:lnTo>
                    <a:pt x="156" y="175"/>
                  </a:lnTo>
                  <a:lnTo>
                    <a:pt x="152" y="171"/>
                  </a:lnTo>
                  <a:lnTo>
                    <a:pt x="156" y="167"/>
                  </a:lnTo>
                  <a:lnTo>
                    <a:pt x="174" y="167"/>
                  </a:lnTo>
                  <a:lnTo>
                    <a:pt x="174" y="163"/>
                  </a:lnTo>
                  <a:lnTo>
                    <a:pt x="178" y="163"/>
                  </a:lnTo>
                  <a:lnTo>
                    <a:pt x="182" y="167"/>
                  </a:lnTo>
                  <a:lnTo>
                    <a:pt x="182" y="167"/>
                  </a:lnTo>
                  <a:lnTo>
                    <a:pt x="185" y="163"/>
                  </a:lnTo>
                  <a:lnTo>
                    <a:pt x="189" y="160"/>
                  </a:lnTo>
                  <a:lnTo>
                    <a:pt x="189" y="163"/>
                  </a:lnTo>
                  <a:lnTo>
                    <a:pt x="193" y="167"/>
                  </a:lnTo>
                  <a:lnTo>
                    <a:pt x="193" y="171"/>
                  </a:lnTo>
                  <a:lnTo>
                    <a:pt x="193" y="175"/>
                  </a:lnTo>
                  <a:lnTo>
                    <a:pt x="200" y="175"/>
                  </a:lnTo>
                  <a:lnTo>
                    <a:pt x="196" y="171"/>
                  </a:lnTo>
                  <a:lnTo>
                    <a:pt x="196" y="163"/>
                  </a:lnTo>
                  <a:lnTo>
                    <a:pt x="193" y="160"/>
                  </a:lnTo>
                  <a:lnTo>
                    <a:pt x="193" y="156"/>
                  </a:lnTo>
                  <a:lnTo>
                    <a:pt x="193" y="156"/>
                  </a:lnTo>
                  <a:lnTo>
                    <a:pt x="189" y="152"/>
                  </a:lnTo>
                  <a:lnTo>
                    <a:pt x="189" y="152"/>
                  </a:lnTo>
                  <a:lnTo>
                    <a:pt x="189" y="152"/>
                  </a:lnTo>
                  <a:lnTo>
                    <a:pt x="189" y="152"/>
                  </a:lnTo>
                  <a:lnTo>
                    <a:pt x="185" y="152"/>
                  </a:lnTo>
                  <a:lnTo>
                    <a:pt x="185" y="149"/>
                  </a:lnTo>
                  <a:lnTo>
                    <a:pt x="189" y="141"/>
                  </a:lnTo>
                  <a:lnTo>
                    <a:pt x="185" y="134"/>
                  </a:lnTo>
                  <a:lnTo>
                    <a:pt x="185" y="130"/>
                  </a:lnTo>
                  <a:lnTo>
                    <a:pt x="185" y="126"/>
                  </a:lnTo>
                  <a:lnTo>
                    <a:pt x="185" y="123"/>
                  </a:lnTo>
                  <a:lnTo>
                    <a:pt x="185" y="119"/>
                  </a:lnTo>
                  <a:lnTo>
                    <a:pt x="185" y="119"/>
                  </a:lnTo>
                  <a:lnTo>
                    <a:pt x="185" y="111"/>
                  </a:lnTo>
                  <a:lnTo>
                    <a:pt x="185" y="111"/>
                  </a:lnTo>
                  <a:lnTo>
                    <a:pt x="189" y="108"/>
                  </a:lnTo>
                  <a:lnTo>
                    <a:pt x="193" y="108"/>
                  </a:lnTo>
                  <a:lnTo>
                    <a:pt x="193" y="104"/>
                  </a:lnTo>
                  <a:lnTo>
                    <a:pt x="193" y="104"/>
                  </a:lnTo>
                  <a:lnTo>
                    <a:pt x="193" y="97"/>
                  </a:lnTo>
                  <a:lnTo>
                    <a:pt x="189" y="97"/>
                  </a:lnTo>
                  <a:lnTo>
                    <a:pt x="185" y="97"/>
                  </a:lnTo>
                  <a:lnTo>
                    <a:pt x="185" y="97"/>
                  </a:lnTo>
                  <a:lnTo>
                    <a:pt x="182" y="97"/>
                  </a:lnTo>
                  <a:lnTo>
                    <a:pt x="178" y="97"/>
                  </a:lnTo>
                  <a:lnTo>
                    <a:pt x="174" y="97"/>
                  </a:lnTo>
                  <a:lnTo>
                    <a:pt x="174" y="97"/>
                  </a:lnTo>
                  <a:lnTo>
                    <a:pt x="170" y="97"/>
                  </a:lnTo>
                  <a:lnTo>
                    <a:pt x="167" y="97"/>
                  </a:lnTo>
                  <a:lnTo>
                    <a:pt x="167" y="97"/>
                  </a:lnTo>
                  <a:lnTo>
                    <a:pt x="163" y="97"/>
                  </a:lnTo>
                  <a:lnTo>
                    <a:pt x="148" y="86"/>
                  </a:lnTo>
                  <a:lnTo>
                    <a:pt x="148" y="86"/>
                  </a:lnTo>
                  <a:lnTo>
                    <a:pt x="141" y="82"/>
                  </a:lnTo>
                  <a:lnTo>
                    <a:pt x="137" y="86"/>
                  </a:lnTo>
                  <a:lnTo>
                    <a:pt x="137" y="86"/>
                  </a:lnTo>
                  <a:lnTo>
                    <a:pt x="133" y="82"/>
                  </a:lnTo>
                  <a:lnTo>
                    <a:pt x="126" y="82"/>
                  </a:lnTo>
                  <a:lnTo>
                    <a:pt x="126" y="86"/>
                  </a:lnTo>
                  <a:lnTo>
                    <a:pt x="122" y="82"/>
                  </a:lnTo>
                  <a:lnTo>
                    <a:pt x="119" y="82"/>
                  </a:lnTo>
                  <a:lnTo>
                    <a:pt x="115" y="82"/>
                  </a:lnTo>
                  <a:lnTo>
                    <a:pt x="111" y="78"/>
                  </a:lnTo>
                  <a:lnTo>
                    <a:pt x="111" y="74"/>
                  </a:lnTo>
                  <a:lnTo>
                    <a:pt x="111" y="74"/>
                  </a:lnTo>
                  <a:lnTo>
                    <a:pt x="111" y="71"/>
                  </a:lnTo>
                  <a:lnTo>
                    <a:pt x="111" y="71"/>
                  </a:lnTo>
                  <a:lnTo>
                    <a:pt x="111" y="67"/>
                  </a:lnTo>
                  <a:lnTo>
                    <a:pt x="108" y="63"/>
                  </a:lnTo>
                  <a:lnTo>
                    <a:pt x="104" y="52"/>
                  </a:lnTo>
                  <a:lnTo>
                    <a:pt x="100" y="52"/>
                  </a:lnTo>
                  <a:lnTo>
                    <a:pt x="96" y="52"/>
                  </a:lnTo>
                  <a:lnTo>
                    <a:pt x="96" y="48"/>
                  </a:lnTo>
                  <a:lnTo>
                    <a:pt x="100" y="45"/>
                  </a:lnTo>
                  <a:lnTo>
                    <a:pt x="100" y="41"/>
                  </a:lnTo>
                  <a:lnTo>
                    <a:pt x="100" y="37"/>
                  </a:lnTo>
                  <a:lnTo>
                    <a:pt x="100" y="34"/>
                  </a:lnTo>
                  <a:lnTo>
                    <a:pt x="108" y="30"/>
                  </a:lnTo>
                  <a:lnTo>
                    <a:pt x="108" y="26"/>
                  </a:lnTo>
                  <a:lnTo>
                    <a:pt x="111" y="22"/>
                  </a:lnTo>
                  <a:lnTo>
                    <a:pt x="115" y="22"/>
                  </a:lnTo>
                  <a:lnTo>
                    <a:pt x="115" y="19"/>
                  </a:lnTo>
                  <a:lnTo>
                    <a:pt x="122" y="15"/>
                  </a:lnTo>
                  <a:lnTo>
                    <a:pt x="130" y="11"/>
                  </a:lnTo>
                  <a:lnTo>
                    <a:pt x="130" y="11"/>
                  </a:lnTo>
                  <a:lnTo>
                    <a:pt x="130" y="11"/>
                  </a:lnTo>
                  <a:lnTo>
                    <a:pt x="133" y="11"/>
                  </a:lnTo>
                  <a:lnTo>
                    <a:pt x="133" y="8"/>
                  </a:lnTo>
                  <a:lnTo>
                    <a:pt x="133" y="8"/>
                  </a:lnTo>
                  <a:lnTo>
                    <a:pt x="133" y="4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19" y="4"/>
                  </a:lnTo>
                  <a:lnTo>
                    <a:pt x="119" y="4"/>
                  </a:lnTo>
                  <a:lnTo>
                    <a:pt x="115" y="4"/>
                  </a:lnTo>
                  <a:lnTo>
                    <a:pt x="115" y="8"/>
                  </a:lnTo>
                  <a:lnTo>
                    <a:pt x="115" y="8"/>
                  </a:lnTo>
                  <a:lnTo>
                    <a:pt x="115" y="11"/>
                  </a:lnTo>
                  <a:lnTo>
                    <a:pt x="108" y="11"/>
                  </a:lnTo>
                  <a:lnTo>
                    <a:pt x="104" y="15"/>
                  </a:lnTo>
                  <a:lnTo>
                    <a:pt x="100" y="19"/>
                  </a:lnTo>
                  <a:lnTo>
                    <a:pt x="96" y="19"/>
                  </a:lnTo>
                  <a:lnTo>
                    <a:pt x="89" y="19"/>
                  </a:lnTo>
                  <a:lnTo>
                    <a:pt x="85" y="19"/>
                  </a:lnTo>
                  <a:lnTo>
                    <a:pt x="82" y="19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2" y="26"/>
                  </a:lnTo>
                  <a:lnTo>
                    <a:pt x="82" y="30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82" y="22"/>
                  </a:lnTo>
                  <a:lnTo>
                    <a:pt x="78" y="22"/>
                  </a:lnTo>
                  <a:lnTo>
                    <a:pt x="74" y="22"/>
                  </a:lnTo>
                  <a:lnTo>
                    <a:pt x="71" y="22"/>
                  </a:lnTo>
                  <a:lnTo>
                    <a:pt x="67" y="26"/>
                  </a:lnTo>
                  <a:lnTo>
                    <a:pt x="63" y="26"/>
                  </a:lnTo>
                  <a:lnTo>
                    <a:pt x="63" y="30"/>
                  </a:lnTo>
                  <a:lnTo>
                    <a:pt x="56" y="37"/>
                  </a:lnTo>
                  <a:lnTo>
                    <a:pt x="56" y="41"/>
                  </a:lnTo>
                  <a:lnTo>
                    <a:pt x="59" y="41"/>
                  </a:lnTo>
                  <a:lnTo>
                    <a:pt x="59" y="41"/>
                  </a:lnTo>
                  <a:lnTo>
                    <a:pt x="59" y="45"/>
                  </a:lnTo>
                  <a:lnTo>
                    <a:pt x="59" y="45"/>
                  </a:lnTo>
                  <a:lnTo>
                    <a:pt x="56" y="48"/>
                  </a:lnTo>
                  <a:lnTo>
                    <a:pt x="52" y="48"/>
                  </a:lnTo>
                  <a:lnTo>
                    <a:pt x="52" y="48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41" y="56"/>
                  </a:lnTo>
                  <a:lnTo>
                    <a:pt x="41" y="60"/>
                  </a:lnTo>
                  <a:lnTo>
                    <a:pt x="37" y="60"/>
                  </a:lnTo>
                  <a:lnTo>
                    <a:pt x="37" y="60"/>
                  </a:lnTo>
                  <a:lnTo>
                    <a:pt x="41" y="63"/>
                  </a:lnTo>
                  <a:lnTo>
                    <a:pt x="41" y="67"/>
                  </a:lnTo>
                  <a:lnTo>
                    <a:pt x="37" y="71"/>
                  </a:lnTo>
                  <a:lnTo>
                    <a:pt x="37" y="71"/>
                  </a:lnTo>
                  <a:lnTo>
                    <a:pt x="33" y="67"/>
                  </a:lnTo>
                  <a:lnTo>
                    <a:pt x="33" y="67"/>
                  </a:lnTo>
                  <a:lnTo>
                    <a:pt x="37" y="67"/>
                  </a:lnTo>
                  <a:lnTo>
                    <a:pt x="33" y="63"/>
                  </a:lnTo>
                  <a:lnTo>
                    <a:pt x="33" y="63"/>
                  </a:lnTo>
                  <a:lnTo>
                    <a:pt x="30" y="60"/>
                  </a:lnTo>
                  <a:lnTo>
                    <a:pt x="26" y="60"/>
                  </a:lnTo>
                  <a:lnTo>
                    <a:pt x="30" y="63"/>
                  </a:lnTo>
                  <a:lnTo>
                    <a:pt x="30" y="67"/>
                  </a:lnTo>
                  <a:lnTo>
                    <a:pt x="26" y="71"/>
                  </a:lnTo>
                  <a:lnTo>
                    <a:pt x="26" y="74"/>
                  </a:lnTo>
                  <a:lnTo>
                    <a:pt x="22" y="74"/>
                  </a:lnTo>
                  <a:lnTo>
                    <a:pt x="22" y="74"/>
                  </a:lnTo>
                  <a:lnTo>
                    <a:pt x="19" y="82"/>
                  </a:lnTo>
                  <a:lnTo>
                    <a:pt x="22" y="82"/>
                  </a:lnTo>
                  <a:lnTo>
                    <a:pt x="22" y="86"/>
                  </a:lnTo>
                  <a:lnTo>
                    <a:pt x="22" y="89"/>
                  </a:lnTo>
                  <a:lnTo>
                    <a:pt x="26" y="93"/>
                  </a:lnTo>
                  <a:lnTo>
                    <a:pt x="26" y="93"/>
                  </a:lnTo>
                  <a:lnTo>
                    <a:pt x="30" y="89"/>
                  </a:lnTo>
                  <a:lnTo>
                    <a:pt x="30" y="93"/>
                  </a:lnTo>
                  <a:lnTo>
                    <a:pt x="30" y="97"/>
                  </a:lnTo>
                  <a:lnTo>
                    <a:pt x="26" y="97"/>
                  </a:lnTo>
                  <a:lnTo>
                    <a:pt x="26" y="100"/>
                  </a:lnTo>
                  <a:lnTo>
                    <a:pt x="30" y="100"/>
                  </a:lnTo>
                  <a:lnTo>
                    <a:pt x="30" y="104"/>
                  </a:lnTo>
                  <a:lnTo>
                    <a:pt x="26" y="108"/>
                  </a:lnTo>
                  <a:lnTo>
                    <a:pt x="26" y="108"/>
                  </a:lnTo>
                  <a:lnTo>
                    <a:pt x="26" y="108"/>
                  </a:lnTo>
                  <a:lnTo>
                    <a:pt x="30" y="111"/>
                  </a:lnTo>
                  <a:lnTo>
                    <a:pt x="30" y="115"/>
                  </a:lnTo>
                  <a:lnTo>
                    <a:pt x="30" y="123"/>
                  </a:lnTo>
                  <a:lnTo>
                    <a:pt x="26" y="126"/>
                  </a:lnTo>
                  <a:lnTo>
                    <a:pt x="26" y="126"/>
                  </a:lnTo>
                  <a:lnTo>
                    <a:pt x="26" y="130"/>
                  </a:lnTo>
                  <a:lnTo>
                    <a:pt x="30" y="130"/>
                  </a:lnTo>
                  <a:lnTo>
                    <a:pt x="30" y="130"/>
                  </a:lnTo>
                  <a:lnTo>
                    <a:pt x="33" y="134"/>
                  </a:lnTo>
                  <a:lnTo>
                    <a:pt x="33" y="134"/>
                  </a:lnTo>
                  <a:lnTo>
                    <a:pt x="33" y="134"/>
                  </a:lnTo>
                  <a:lnTo>
                    <a:pt x="33" y="137"/>
                  </a:lnTo>
                  <a:lnTo>
                    <a:pt x="30" y="141"/>
                  </a:lnTo>
                  <a:lnTo>
                    <a:pt x="26" y="145"/>
                  </a:lnTo>
                  <a:lnTo>
                    <a:pt x="22" y="149"/>
                  </a:lnTo>
                  <a:lnTo>
                    <a:pt x="19" y="152"/>
                  </a:lnTo>
                  <a:lnTo>
                    <a:pt x="11" y="152"/>
                  </a:lnTo>
                  <a:lnTo>
                    <a:pt x="8" y="156"/>
                  </a:lnTo>
                  <a:lnTo>
                    <a:pt x="4" y="163"/>
                  </a:lnTo>
                  <a:lnTo>
                    <a:pt x="4" y="167"/>
                  </a:lnTo>
                  <a:lnTo>
                    <a:pt x="0" y="171"/>
                  </a:lnTo>
                  <a:lnTo>
                    <a:pt x="8" y="171"/>
                  </a:lnTo>
                  <a:lnTo>
                    <a:pt x="11" y="175"/>
                  </a:lnTo>
                  <a:lnTo>
                    <a:pt x="19" y="178"/>
                  </a:lnTo>
                  <a:lnTo>
                    <a:pt x="22" y="178"/>
                  </a:lnTo>
                  <a:lnTo>
                    <a:pt x="26" y="182"/>
                  </a:lnTo>
                  <a:lnTo>
                    <a:pt x="26" y="186"/>
                  </a:lnTo>
                  <a:lnTo>
                    <a:pt x="26" y="189"/>
                  </a:lnTo>
                  <a:lnTo>
                    <a:pt x="30" y="189"/>
                  </a:lnTo>
                  <a:lnTo>
                    <a:pt x="37" y="189"/>
                  </a:lnTo>
                  <a:lnTo>
                    <a:pt x="37" y="193"/>
                  </a:lnTo>
                  <a:lnTo>
                    <a:pt x="45" y="193"/>
                  </a:lnTo>
                  <a:lnTo>
                    <a:pt x="45" y="193"/>
                  </a:lnTo>
                  <a:lnTo>
                    <a:pt x="45" y="189"/>
                  </a:lnTo>
                  <a:lnTo>
                    <a:pt x="48" y="186"/>
                  </a:lnTo>
                  <a:lnTo>
                    <a:pt x="48" y="186"/>
                  </a:lnTo>
                  <a:lnTo>
                    <a:pt x="56" y="189"/>
                  </a:lnTo>
                  <a:lnTo>
                    <a:pt x="56" y="189"/>
                  </a:lnTo>
                  <a:lnTo>
                    <a:pt x="56" y="193"/>
                  </a:lnTo>
                  <a:lnTo>
                    <a:pt x="59" y="193"/>
                  </a:lnTo>
                  <a:lnTo>
                    <a:pt x="59" y="193"/>
                  </a:lnTo>
                  <a:lnTo>
                    <a:pt x="59" y="193"/>
                  </a:lnTo>
                  <a:lnTo>
                    <a:pt x="63" y="193"/>
                  </a:lnTo>
                  <a:lnTo>
                    <a:pt x="71" y="197"/>
                  </a:lnTo>
                  <a:lnTo>
                    <a:pt x="74" y="197"/>
                  </a:lnTo>
                  <a:lnTo>
                    <a:pt x="74" y="197"/>
                  </a:lnTo>
                  <a:lnTo>
                    <a:pt x="78" y="201"/>
                  </a:lnTo>
                  <a:lnTo>
                    <a:pt x="78" y="204"/>
                  </a:lnTo>
                  <a:lnTo>
                    <a:pt x="82" y="208"/>
                  </a:lnTo>
                  <a:lnTo>
                    <a:pt x="82" y="208"/>
                  </a:lnTo>
                  <a:lnTo>
                    <a:pt x="89" y="212"/>
                  </a:lnTo>
                  <a:lnTo>
                    <a:pt x="93" y="215"/>
                  </a:lnTo>
                  <a:lnTo>
                    <a:pt x="93" y="219"/>
                  </a:lnTo>
                  <a:lnTo>
                    <a:pt x="96" y="219"/>
                  </a:lnTo>
                  <a:lnTo>
                    <a:pt x="96" y="223"/>
                  </a:lnTo>
                  <a:lnTo>
                    <a:pt x="100" y="226"/>
                  </a:lnTo>
                  <a:lnTo>
                    <a:pt x="96" y="226"/>
                  </a:lnTo>
                  <a:lnTo>
                    <a:pt x="100" y="230"/>
                  </a:lnTo>
                  <a:lnTo>
                    <a:pt x="100" y="230"/>
                  </a:lnTo>
                  <a:lnTo>
                    <a:pt x="104" y="230"/>
                  </a:lnTo>
                  <a:lnTo>
                    <a:pt x="108" y="230"/>
                  </a:lnTo>
                  <a:lnTo>
                    <a:pt x="111" y="230"/>
                  </a:lnTo>
                  <a:lnTo>
                    <a:pt x="115" y="230"/>
                  </a:lnTo>
                  <a:lnTo>
                    <a:pt x="119" y="226"/>
                  </a:lnTo>
                  <a:lnTo>
                    <a:pt x="122" y="226"/>
                  </a:lnTo>
                  <a:lnTo>
                    <a:pt x="126" y="230"/>
                  </a:lnTo>
                  <a:lnTo>
                    <a:pt x="133" y="226"/>
                  </a:lnTo>
                  <a:lnTo>
                    <a:pt x="137" y="226"/>
                  </a:lnTo>
                  <a:lnTo>
                    <a:pt x="137" y="226"/>
                  </a:lnTo>
                  <a:lnTo>
                    <a:pt x="141" y="226"/>
                  </a:lnTo>
                  <a:lnTo>
                    <a:pt x="145" y="230"/>
                  </a:lnTo>
                  <a:lnTo>
                    <a:pt x="145" y="230"/>
                  </a:lnTo>
                  <a:lnTo>
                    <a:pt x="148" y="230"/>
                  </a:lnTo>
                  <a:lnTo>
                    <a:pt x="148" y="234"/>
                  </a:lnTo>
                  <a:lnTo>
                    <a:pt x="137" y="249"/>
                  </a:lnTo>
                  <a:lnTo>
                    <a:pt x="137" y="252"/>
                  </a:lnTo>
                  <a:lnTo>
                    <a:pt x="141" y="252"/>
                  </a:lnTo>
                  <a:lnTo>
                    <a:pt x="145" y="249"/>
                  </a:lnTo>
                  <a:lnTo>
                    <a:pt x="148" y="252"/>
                  </a:lnTo>
                  <a:lnTo>
                    <a:pt x="148" y="25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80" name="Freeform 183"/>
            <p:cNvSpPr>
              <a:spLocks noEditPoints="1"/>
            </p:cNvSpPr>
            <p:nvPr/>
          </p:nvSpPr>
          <p:spPr bwMode="auto">
            <a:xfrm>
              <a:off x="2597240" y="3152809"/>
              <a:ext cx="123517" cy="123517"/>
            </a:xfrm>
            <a:custGeom>
              <a:avLst/>
              <a:gdLst>
                <a:gd name="T0" fmla="*/ 92 w 96"/>
                <a:gd name="T1" fmla="*/ 22 h 96"/>
                <a:gd name="T2" fmla="*/ 89 w 96"/>
                <a:gd name="T3" fmla="*/ 18 h 96"/>
                <a:gd name="T4" fmla="*/ 81 w 96"/>
                <a:gd name="T5" fmla="*/ 15 h 96"/>
                <a:gd name="T6" fmla="*/ 78 w 96"/>
                <a:gd name="T7" fmla="*/ 18 h 96"/>
                <a:gd name="T8" fmla="*/ 78 w 96"/>
                <a:gd name="T9" fmla="*/ 22 h 96"/>
                <a:gd name="T10" fmla="*/ 70 w 96"/>
                <a:gd name="T11" fmla="*/ 18 h 96"/>
                <a:gd name="T12" fmla="*/ 59 w 96"/>
                <a:gd name="T13" fmla="*/ 18 h 96"/>
                <a:gd name="T14" fmla="*/ 59 w 96"/>
                <a:gd name="T15" fmla="*/ 11 h 96"/>
                <a:gd name="T16" fmla="*/ 52 w 96"/>
                <a:gd name="T17" fmla="*/ 7 h 96"/>
                <a:gd name="T18" fmla="*/ 41 w 96"/>
                <a:gd name="T19" fmla="*/ 0 h 96"/>
                <a:gd name="T20" fmla="*/ 33 w 96"/>
                <a:gd name="T21" fmla="*/ 4 h 96"/>
                <a:gd name="T22" fmla="*/ 22 w 96"/>
                <a:gd name="T23" fmla="*/ 7 h 96"/>
                <a:gd name="T24" fmla="*/ 11 w 96"/>
                <a:gd name="T25" fmla="*/ 11 h 96"/>
                <a:gd name="T26" fmla="*/ 15 w 96"/>
                <a:gd name="T27" fmla="*/ 15 h 96"/>
                <a:gd name="T28" fmla="*/ 15 w 96"/>
                <a:gd name="T29" fmla="*/ 22 h 96"/>
                <a:gd name="T30" fmla="*/ 7 w 96"/>
                <a:gd name="T31" fmla="*/ 30 h 96"/>
                <a:gd name="T32" fmla="*/ 7 w 96"/>
                <a:gd name="T33" fmla="*/ 37 h 96"/>
                <a:gd name="T34" fmla="*/ 0 w 96"/>
                <a:gd name="T35" fmla="*/ 41 h 96"/>
                <a:gd name="T36" fmla="*/ 4 w 96"/>
                <a:gd name="T37" fmla="*/ 44 h 96"/>
                <a:gd name="T38" fmla="*/ 4 w 96"/>
                <a:gd name="T39" fmla="*/ 52 h 96"/>
                <a:gd name="T40" fmla="*/ 0 w 96"/>
                <a:gd name="T41" fmla="*/ 55 h 96"/>
                <a:gd name="T42" fmla="*/ 7 w 96"/>
                <a:gd name="T43" fmla="*/ 59 h 96"/>
                <a:gd name="T44" fmla="*/ 11 w 96"/>
                <a:gd name="T45" fmla="*/ 67 h 96"/>
                <a:gd name="T46" fmla="*/ 15 w 96"/>
                <a:gd name="T47" fmla="*/ 59 h 96"/>
                <a:gd name="T48" fmla="*/ 18 w 96"/>
                <a:gd name="T49" fmla="*/ 55 h 96"/>
                <a:gd name="T50" fmla="*/ 18 w 96"/>
                <a:gd name="T51" fmla="*/ 63 h 96"/>
                <a:gd name="T52" fmla="*/ 18 w 96"/>
                <a:gd name="T53" fmla="*/ 59 h 96"/>
                <a:gd name="T54" fmla="*/ 22 w 96"/>
                <a:gd name="T55" fmla="*/ 63 h 96"/>
                <a:gd name="T56" fmla="*/ 22 w 96"/>
                <a:gd name="T57" fmla="*/ 70 h 96"/>
                <a:gd name="T58" fmla="*/ 15 w 96"/>
                <a:gd name="T59" fmla="*/ 74 h 96"/>
                <a:gd name="T60" fmla="*/ 18 w 96"/>
                <a:gd name="T61" fmla="*/ 81 h 96"/>
                <a:gd name="T62" fmla="*/ 11 w 96"/>
                <a:gd name="T63" fmla="*/ 85 h 96"/>
                <a:gd name="T64" fmla="*/ 15 w 96"/>
                <a:gd name="T65" fmla="*/ 89 h 96"/>
                <a:gd name="T66" fmla="*/ 18 w 96"/>
                <a:gd name="T67" fmla="*/ 89 h 96"/>
                <a:gd name="T68" fmla="*/ 29 w 96"/>
                <a:gd name="T69" fmla="*/ 89 h 96"/>
                <a:gd name="T70" fmla="*/ 33 w 96"/>
                <a:gd name="T71" fmla="*/ 96 h 96"/>
                <a:gd name="T72" fmla="*/ 52 w 96"/>
                <a:gd name="T73" fmla="*/ 70 h 96"/>
                <a:gd name="T74" fmla="*/ 70 w 96"/>
                <a:gd name="T75" fmla="*/ 63 h 96"/>
                <a:gd name="T76" fmla="*/ 89 w 96"/>
                <a:gd name="T77" fmla="*/ 48 h 96"/>
                <a:gd name="T78" fmla="*/ 96 w 96"/>
                <a:gd name="T79" fmla="*/ 41 h 96"/>
                <a:gd name="T80" fmla="*/ 96 w 96"/>
                <a:gd name="T81" fmla="*/ 33 h 96"/>
                <a:gd name="T82" fmla="*/ 92 w 96"/>
                <a:gd name="T83" fmla="*/ 26 h 96"/>
                <a:gd name="T84" fmla="*/ 92 w 96"/>
                <a:gd name="T85" fmla="*/ 22 h 96"/>
                <a:gd name="T86" fmla="*/ 92 w 96"/>
                <a:gd name="T87" fmla="*/ 22 h 96"/>
                <a:gd name="T88" fmla="*/ 11 w 96"/>
                <a:gd name="T89" fmla="*/ 70 h 96"/>
                <a:gd name="T90" fmla="*/ 15 w 96"/>
                <a:gd name="T91" fmla="*/ 63 h 96"/>
                <a:gd name="T92" fmla="*/ 15 w 96"/>
                <a:gd name="T93" fmla="*/ 67 h 96"/>
                <a:gd name="T94" fmla="*/ 15 w 96"/>
                <a:gd name="T95" fmla="*/ 70 h 96"/>
                <a:gd name="T96" fmla="*/ 11 w 96"/>
                <a:gd name="T97" fmla="*/ 7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6" h="96">
                  <a:moveTo>
                    <a:pt x="92" y="22"/>
                  </a:moveTo>
                  <a:lnTo>
                    <a:pt x="92" y="22"/>
                  </a:lnTo>
                  <a:lnTo>
                    <a:pt x="89" y="22"/>
                  </a:lnTo>
                  <a:lnTo>
                    <a:pt x="89" y="18"/>
                  </a:lnTo>
                  <a:lnTo>
                    <a:pt x="89" y="18"/>
                  </a:lnTo>
                  <a:lnTo>
                    <a:pt x="81" y="15"/>
                  </a:lnTo>
                  <a:lnTo>
                    <a:pt x="81" y="15"/>
                  </a:lnTo>
                  <a:lnTo>
                    <a:pt x="78" y="18"/>
                  </a:lnTo>
                  <a:lnTo>
                    <a:pt x="78" y="22"/>
                  </a:lnTo>
                  <a:lnTo>
                    <a:pt x="78" y="22"/>
                  </a:lnTo>
                  <a:lnTo>
                    <a:pt x="70" y="22"/>
                  </a:lnTo>
                  <a:lnTo>
                    <a:pt x="70" y="18"/>
                  </a:lnTo>
                  <a:lnTo>
                    <a:pt x="63" y="18"/>
                  </a:lnTo>
                  <a:lnTo>
                    <a:pt x="59" y="18"/>
                  </a:lnTo>
                  <a:lnTo>
                    <a:pt x="59" y="15"/>
                  </a:lnTo>
                  <a:lnTo>
                    <a:pt x="59" y="11"/>
                  </a:lnTo>
                  <a:lnTo>
                    <a:pt x="55" y="7"/>
                  </a:lnTo>
                  <a:lnTo>
                    <a:pt x="52" y="7"/>
                  </a:lnTo>
                  <a:lnTo>
                    <a:pt x="44" y="4"/>
                  </a:lnTo>
                  <a:lnTo>
                    <a:pt x="41" y="0"/>
                  </a:lnTo>
                  <a:lnTo>
                    <a:pt x="33" y="0"/>
                  </a:lnTo>
                  <a:lnTo>
                    <a:pt x="33" y="4"/>
                  </a:lnTo>
                  <a:lnTo>
                    <a:pt x="29" y="4"/>
                  </a:lnTo>
                  <a:lnTo>
                    <a:pt x="22" y="7"/>
                  </a:lnTo>
                  <a:lnTo>
                    <a:pt x="18" y="7"/>
                  </a:lnTo>
                  <a:lnTo>
                    <a:pt x="11" y="11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5" y="18"/>
                  </a:lnTo>
                  <a:lnTo>
                    <a:pt x="15" y="22"/>
                  </a:lnTo>
                  <a:lnTo>
                    <a:pt x="11" y="30"/>
                  </a:lnTo>
                  <a:lnTo>
                    <a:pt x="7" y="30"/>
                  </a:lnTo>
                  <a:lnTo>
                    <a:pt x="11" y="33"/>
                  </a:lnTo>
                  <a:lnTo>
                    <a:pt x="7" y="37"/>
                  </a:lnTo>
                  <a:lnTo>
                    <a:pt x="4" y="37"/>
                  </a:lnTo>
                  <a:lnTo>
                    <a:pt x="0" y="41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4" y="48"/>
                  </a:lnTo>
                  <a:lnTo>
                    <a:pt x="4" y="52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4" y="59"/>
                  </a:lnTo>
                  <a:lnTo>
                    <a:pt x="7" y="59"/>
                  </a:lnTo>
                  <a:lnTo>
                    <a:pt x="7" y="63"/>
                  </a:lnTo>
                  <a:lnTo>
                    <a:pt x="11" y="67"/>
                  </a:lnTo>
                  <a:lnTo>
                    <a:pt x="11" y="63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18" y="55"/>
                  </a:lnTo>
                  <a:lnTo>
                    <a:pt x="18" y="59"/>
                  </a:lnTo>
                  <a:lnTo>
                    <a:pt x="18" y="63"/>
                  </a:lnTo>
                  <a:lnTo>
                    <a:pt x="18" y="59"/>
                  </a:lnTo>
                  <a:lnTo>
                    <a:pt x="18" y="59"/>
                  </a:lnTo>
                  <a:lnTo>
                    <a:pt x="18" y="59"/>
                  </a:lnTo>
                  <a:lnTo>
                    <a:pt x="22" y="63"/>
                  </a:lnTo>
                  <a:lnTo>
                    <a:pt x="18" y="67"/>
                  </a:lnTo>
                  <a:lnTo>
                    <a:pt x="22" y="70"/>
                  </a:lnTo>
                  <a:lnTo>
                    <a:pt x="18" y="74"/>
                  </a:lnTo>
                  <a:lnTo>
                    <a:pt x="15" y="74"/>
                  </a:lnTo>
                  <a:lnTo>
                    <a:pt x="15" y="78"/>
                  </a:lnTo>
                  <a:lnTo>
                    <a:pt x="18" y="81"/>
                  </a:lnTo>
                  <a:lnTo>
                    <a:pt x="15" y="81"/>
                  </a:lnTo>
                  <a:lnTo>
                    <a:pt x="11" y="85"/>
                  </a:lnTo>
                  <a:lnTo>
                    <a:pt x="11" y="89"/>
                  </a:lnTo>
                  <a:lnTo>
                    <a:pt x="15" y="89"/>
                  </a:lnTo>
                  <a:lnTo>
                    <a:pt x="18" y="85"/>
                  </a:lnTo>
                  <a:lnTo>
                    <a:pt x="18" y="89"/>
                  </a:lnTo>
                  <a:lnTo>
                    <a:pt x="26" y="89"/>
                  </a:lnTo>
                  <a:lnTo>
                    <a:pt x="29" y="89"/>
                  </a:lnTo>
                  <a:lnTo>
                    <a:pt x="33" y="96"/>
                  </a:lnTo>
                  <a:lnTo>
                    <a:pt x="33" y="96"/>
                  </a:lnTo>
                  <a:lnTo>
                    <a:pt x="37" y="93"/>
                  </a:lnTo>
                  <a:lnTo>
                    <a:pt x="52" y="70"/>
                  </a:lnTo>
                  <a:lnTo>
                    <a:pt x="52" y="67"/>
                  </a:lnTo>
                  <a:lnTo>
                    <a:pt x="70" y="63"/>
                  </a:lnTo>
                  <a:lnTo>
                    <a:pt x="78" y="59"/>
                  </a:lnTo>
                  <a:lnTo>
                    <a:pt x="89" y="48"/>
                  </a:lnTo>
                  <a:lnTo>
                    <a:pt x="92" y="41"/>
                  </a:lnTo>
                  <a:lnTo>
                    <a:pt x="96" y="41"/>
                  </a:lnTo>
                  <a:lnTo>
                    <a:pt x="96" y="37"/>
                  </a:lnTo>
                  <a:lnTo>
                    <a:pt x="96" y="33"/>
                  </a:lnTo>
                  <a:lnTo>
                    <a:pt x="96" y="30"/>
                  </a:lnTo>
                  <a:lnTo>
                    <a:pt x="92" y="26"/>
                  </a:lnTo>
                  <a:lnTo>
                    <a:pt x="92" y="22"/>
                  </a:lnTo>
                  <a:lnTo>
                    <a:pt x="92" y="22"/>
                  </a:lnTo>
                  <a:lnTo>
                    <a:pt x="92" y="22"/>
                  </a:lnTo>
                  <a:lnTo>
                    <a:pt x="92" y="22"/>
                  </a:lnTo>
                  <a:close/>
                  <a:moveTo>
                    <a:pt x="11" y="70"/>
                  </a:moveTo>
                  <a:lnTo>
                    <a:pt x="11" y="70"/>
                  </a:lnTo>
                  <a:lnTo>
                    <a:pt x="15" y="67"/>
                  </a:lnTo>
                  <a:lnTo>
                    <a:pt x="15" y="63"/>
                  </a:lnTo>
                  <a:lnTo>
                    <a:pt x="15" y="63"/>
                  </a:lnTo>
                  <a:lnTo>
                    <a:pt x="15" y="67"/>
                  </a:lnTo>
                  <a:lnTo>
                    <a:pt x="15" y="67"/>
                  </a:lnTo>
                  <a:lnTo>
                    <a:pt x="15" y="70"/>
                  </a:lnTo>
                  <a:lnTo>
                    <a:pt x="11" y="70"/>
                  </a:lnTo>
                  <a:lnTo>
                    <a:pt x="11" y="7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81" name="Freeform 184"/>
            <p:cNvSpPr/>
            <p:nvPr/>
          </p:nvSpPr>
          <p:spPr bwMode="auto">
            <a:xfrm>
              <a:off x="2592095" y="3181115"/>
              <a:ext cx="271480" cy="362830"/>
            </a:xfrm>
            <a:custGeom>
              <a:avLst/>
              <a:gdLst>
                <a:gd name="T0" fmla="*/ 193 w 211"/>
                <a:gd name="T1" fmla="*/ 167 h 282"/>
                <a:gd name="T2" fmla="*/ 182 w 211"/>
                <a:gd name="T3" fmla="*/ 167 h 282"/>
                <a:gd name="T4" fmla="*/ 182 w 211"/>
                <a:gd name="T5" fmla="*/ 148 h 282"/>
                <a:gd name="T6" fmla="*/ 167 w 211"/>
                <a:gd name="T7" fmla="*/ 152 h 282"/>
                <a:gd name="T8" fmla="*/ 148 w 211"/>
                <a:gd name="T9" fmla="*/ 141 h 282"/>
                <a:gd name="T10" fmla="*/ 126 w 211"/>
                <a:gd name="T11" fmla="*/ 126 h 282"/>
                <a:gd name="T12" fmla="*/ 122 w 211"/>
                <a:gd name="T13" fmla="*/ 115 h 282"/>
                <a:gd name="T14" fmla="*/ 126 w 211"/>
                <a:gd name="T15" fmla="*/ 104 h 282"/>
                <a:gd name="T16" fmla="*/ 133 w 211"/>
                <a:gd name="T17" fmla="*/ 97 h 282"/>
                <a:gd name="T18" fmla="*/ 137 w 211"/>
                <a:gd name="T19" fmla="*/ 82 h 282"/>
                <a:gd name="T20" fmla="*/ 148 w 211"/>
                <a:gd name="T21" fmla="*/ 71 h 282"/>
                <a:gd name="T22" fmla="*/ 170 w 211"/>
                <a:gd name="T23" fmla="*/ 63 h 282"/>
                <a:gd name="T24" fmla="*/ 178 w 211"/>
                <a:gd name="T25" fmla="*/ 63 h 282"/>
                <a:gd name="T26" fmla="*/ 185 w 211"/>
                <a:gd name="T27" fmla="*/ 63 h 282"/>
                <a:gd name="T28" fmla="*/ 174 w 211"/>
                <a:gd name="T29" fmla="*/ 59 h 282"/>
                <a:gd name="T30" fmla="*/ 182 w 211"/>
                <a:gd name="T31" fmla="*/ 37 h 282"/>
                <a:gd name="T32" fmla="*/ 174 w 211"/>
                <a:gd name="T33" fmla="*/ 33 h 282"/>
                <a:gd name="T34" fmla="*/ 156 w 211"/>
                <a:gd name="T35" fmla="*/ 33 h 282"/>
                <a:gd name="T36" fmla="*/ 141 w 211"/>
                <a:gd name="T37" fmla="*/ 37 h 282"/>
                <a:gd name="T38" fmla="*/ 137 w 211"/>
                <a:gd name="T39" fmla="*/ 33 h 282"/>
                <a:gd name="T40" fmla="*/ 130 w 211"/>
                <a:gd name="T41" fmla="*/ 22 h 282"/>
                <a:gd name="T42" fmla="*/ 115 w 211"/>
                <a:gd name="T43" fmla="*/ 11 h 282"/>
                <a:gd name="T44" fmla="*/ 108 w 211"/>
                <a:gd name="T45" fmla="*/ 4 h 282"/>
                <a:gd name="T46" fmla="*/ 96 w 211"/>
                <a:gd name="T47" fmla="*/ 0 h 282"/>
                <a:gd name="T48" fmla="*/ 100 w 211"/>
                <a:gd name="T49" fmla="*/ 15 h 282"/>
                <a:gd name="T50" fmla="*/ 82 w 211"/>
                <a:gd name="T51" fmla="*/ 37 h 282"/>
                <a:gd name="T52" fmla="*/ 41 w 211"/>
                <a:gd name="T53" fmla="*/ 71 h 282"/>
                <a:gd name="T54" fmla="*/ 30 w 211"/>
                <a:gd name="T55" fmla="*/ 67 h 282"/>
                <a:gd name="T56" fmla="*/ 15 w 211"/>
                <a:gd name="T57" fmla="*/ 67 h 282"/>
                <a:gd name="T58" fmla="*/ 19 w 211"/>
                <a:gd name="T59" fmla="*/ 56 h 282"/>
                <a:gd name="T60" fmla="*/ 8 w 211"/>
                <a:gd name="T61" fmla="*/ 59 h 282"/>
                <a:gd name="T62" fmla="*/ 0 w 211"/>
                <a:gd name="T63" fmla="*/ 71 h 282"/>
                <a:gd name="T64" fmla="*/ 0 w 211"/>
                <a:gd name="T65" fmla="*/ 78 h 282"/>
                <a:gd name="T66" fmla="*/ 4 w 211"/>
                <a:gd name="T67" fmla="*/ 89 h 282"/>
                <a:gd name="T68" fmla="*/ 4 w 211"/>
                <a:gd name="T69" fmla="*/ 97 h 282"/>
                <a:gd name="T70" fmla="*/ 26 w 211"/>
                <a:gd name="T71" fmla="*/ 104 h 282"/>
                <a:gd name="T72" fmla="*/ 33 w 211"/>
                <a:gd name="T73" fmla="*/ 119 h 282"/>
                <a:gd name="T74" fmla="*/ 45 w 211"/>
                <a:gd name="T75" fmla="*/ 134 h 282"/>
                <a:gd name="T76" fmla="*/ 52 w 211"/>
                <a:gd name="T77" fmla="*/ 148 h 282"/>
                <a:gd name="T78" fmla="*/ 59 w 211"/>
                <a:gd name="T79" fmla="*/ 163 h 282"/>
                <a:gd name="T80" fmla="*/ 63 w 211"/>
                <a:gd name="T81" fmla="*/ 171 h 282"/>
                <a:gd name="T82" fmla="*/ 74 w 211"/>
                <a:gd name="T83" fmla="*/ 186 h 282"/>
                <a:gd name="T84" fmla="*/ 85 w 211"/>
                <a:gd name="T85" fmla="*/ 200 h 282"/>
                <a:gd name="T86" fmla="*/ 85 w 211"/>
                <a:gd name="T87" fmla="*/ 212 h 282"/>
                <a:gd name="T88" fmla="*/ 89 w 211"/>
                <a:gd name="T89" fmla="*/ 215 h 282"/>
                <a:gd name="T90" fmla="*/ 96 w 211"/>
                <a:gd name="T91" fmla="*/ 223 h 282"/>
                <a:gd name="T92" fmla="*/ 108 w 211"/>
                <a:gd name="T93" fmla="*/ 230 h 282"/>
                <a:gd name="T94" fmla="*/ 119 w 211"/>
                <a:gd name="T95" fmla="*/ 237 h 282"/>
                <a:gd name="T96" fmla="*/ 126 w 211"/>
                <a:gd name="T97" fmla="*/ 241 h 282"/>
                <a:gd name="T98" fmla="*/ 133 w 211"/>
                <a:gd name="T99" fmla="*/ 249 h 282"/>
                <a:gd name="T100" fmla="*/ 148 w 211"/>
                <a:gd name="T101" fmla="*/ 256 h 282"/>
                <a:gd name="T102" fmla="*/ 159 w 211"/>
                <a:gd name="T103" fmla="*/ 260 h 282"/>
                <a:gd name="T104" fmla="*/ 170 w 211"/>
                <a:gd name="T105" fmla="*/ 267 h 282"/>
                <a:gd name="T106" fmla="*/ 178 w 211"/>
                <a:gd name="T107" fmla="*/ 275 h 282"/>
                <a:gd name="T108" fmla="*/ 189 w 211"/>
                <a:gd name="T109" fmla="*/ 282 h 282"/>
                <a:gd name="T110" fmla="*/ 200 w 211"/>
                <a:gd name="T111" fmla="*/ 278 h 282"/>
                <a:gd name="T112" fmla="*/ 204 w 211"/>
                <a:gd name="T113" fmla="*/ 267 h 282"/>
                <a:gd name="T114" fmla="*/ 200 w 211"/>
                <a:gd name="T115" fmla="*/ 263 h 282"/>
                <a:gd name="T116" fmla="*/ 211 w 211"/>
                <a:gd name="T117" fmla="*/ 249 h 282"/>
                <a:gd name="T118" fmla="*/ 207 w 211"/>
                <a:gd name="T119" fmla="*/ 230 h 282"/>
                <a:gd name="T120" fmla="*/ 207 w 211"/>
                <a:gd name="T121" fmla="*/ 212 h 282"/>
                <a:gd name="T122" fmla="*/ 211 w 211"/>
                <a:gd name="T123" fmla="*/ 189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1" h="282">
                  <a:moveTo>
                    <a:pt x="196" y="167"/>
                  </a:moveTo>
                  <a:lnTo>
                    <a:pt x="196" y="167"/>
                  </a:lnTo>
                  <a:lnTo>
                    <a:pt x="193" y="167"/>
                  </a:lnTo>
                  <a:lnTo>
                    <a:pt x="193" y="167"/>
                  </a:lnTo>
                  <a:lnTo>
                    <a:pt x="189" y="167"/>
                  </a:lnTo>
                  <a:lnTo>
                    <a:pt x="185" y="167"/>
                  </a:lnTo>
                  <a:lnTo>
                    <a:pt x="182" y="167"/>
                  </a:lnTo>
                  <a:lnTo>
                    <a:pt x="182" y="167"/>
                  </a:lnTo>
                  <a:lnTo>
                    <a:pt x="182" y="163"/>
                  </a:lnTo>
                  <a:lnTo>
                    <a:pt x="178" y="152"/>
                  </a:lnTo>
                  <a:lnTo>
                    <a:pt x="178" y="148"/>
                  </a:lnTo>
                  <a:lnTo>
                    <a:pt x="182" y="148"/>
                  </a:lnTo>
                  <a:lnTo>
                    <a:pt x="182" y="145"/>
                  </a:lnTo>
                  <a:lnTo>
                    <a:pt x="178" y="141"/>
                  </a:lnTo>
                  <a:lnTo>
                    <a:pt x="174" y="145"/>
                  </a:lnTo>
                  <a:lnTo>
                    <a:pt x="167" y="152"/>
                  </a:lnTo>
                  <a:lnTo>
                    <a:pt x="159" y="152"/>
                  </a:lnTo>
                  <a:lnTo>
                    <a:pt x="152" y="152"/>
                  </a:lnTo>
                  <a:lnTo>
                    <a:pt x="152" y="145"/>
                  </a:lnTo>
                  <a:lnTo>
                    <a:pt x="148" y="141"/>
                  </a:lnTo>
                  <a:lnTo>
                    <a:pt x="141" y="141"/>
                  </a:lnTo>
                  <a:lnTo>
                    <a:pt x="130" y="141"/>
                  </a:lnTo>
                  <a:lnTo>
                    <a:pt x="137" y="137"/>
                  </a:lnTo>
                  <a:lnTo>
                    <a:pt x="126" y="126"/>
                  </a:lnTo>
                  <a:lnTo>
                    <a:pt x="122" y="123"/>
                  </a:lnTo>
                  <a:lnTo>
                    <a:pt x="122" y="119"/>
                  </a:lnTo>
                  <a:lnTo>
                    <a:pt x="122" y="115"/>
                  </a:lnTo>
                  <a:lnTo>
                    <a:pt x="122" y="115"/>
                  </a:lnTo>
                  <a:lnTo>
                    <a:pt x="126" y="111"/>
                  </a:lnTo>
                  <a:lnTo>
                    <a:pt x="122" y="108"/>
                  </a:lnTo>
                  <a:lnTo>
                    <a:pt x="126" y="108"/>
                  </a:lnTo>
                  <a:lnTo>
                    <a:pt x="126" y="104"/>
                  </a:lnTo>
                  <a:lnTo>
                    <a:pt x="130" y="100"/>
                  </a:lnTo>
                  <a:lnTo>
                    <a:pt x="133" y="100"/>
                  </a:lnTo>
                  <a:lnTo>
                    <a:pt x="133" y="100"/>
                  </a:lnTo>
                  <a:lnTo>
                    <a:pt x="133" y="97"/>
                  </a:lnTo>
                  <a:lnTo>
                    <a:pt x="133" y="93"/>
                  </a:lnTo>
                  <a:lnTo>
                    <a:pt x="137" y="85"/>
                  </a:lnTo>
                  <a:lnTo>
                    <a:pt x="137" y="85"/>
                  </a:lnTo>
                  <a:lnTo>
                    <a:pt x="137" y="82"/>
                  </a:lnTo>
                  <a:lnTo>
                    <a:pt x="137" y="78"/>
                  </a:lnTo>
                  <a:lnTo>
                    <a:pt x="141" y="78"/>
                  </a:lnTo>
                  <a:lnTo>
                    <a:pt x="145" y="74"/>
                  </a:lnTo>
                  <a:lnTo>
                    <a:pt x="148" y="71"/>
                  </a:lnTo>
                  <a:lnTo>
                    <a:pt x="148" y="71"/>
                  </a:lnTo>
                  <a:lnTo>
                    <a:pt x="152" y="71"/>
                  </a:lnTo>
                  <a:lnTo>
                    <a:pt x="159" y="67"/>
                  </a:lnTo>
                  <a:lnTo>
                    <a:pt x="170" y="63"/>
                  </a:lnTo>
                  <a:lnTo>
                    <a:pt x="170" y="63"/>
                  </a:lnTo>
                  <a:lnTo>
                    <a:pt x="174" y="63"/>
                  </a:lnTo>
                  <a:lnTo>
                    <a:pt x="178" y="63"/>
                  </a:lnTo>
                  <a:lnTo>
                    <a:pt x="178" y="63"/>
                  </a:lnTo>
                  <a:lnTo>
                    <a:pt x="182" y="63"/>
                  </a:lnTo>
                  <a:lnTo>
                    <a:pt x="182" y="67"/>
                  </a:lnTo>
                  <a:lnTo>
                    <a:pt x="185" y="67"/>
                  </a:lnTo>
                  <a:lnTo>
                    <a:pt x="185" y="63"/>
                  </a:lnTo>
                  <a:lnTo>
                    <a:pt x="185" y="59"/>
                  </a:lnTo>
                  <a:lnTo>
                    <a:pt x="182" y="56"/>
                  </a:lnTo>
                  <a:lnTo>
                    <a:pt x="178" y="59"/>
                  </a:lnTo>
                  <a:lnTo>
                    <a:pt x="174" y="59"/>
                  </a:lnTo>
                  <a:lnTo>
                    <a:pt x="174" y="56"/>
                  </a:lnTo>
                  <a:lnTo>
                    <a:pt x="185" y="41"/>
                  </a:lnTo>
                  <a:lnTo>
                    <a:pt x="185" y="37"/>
                  </a:lnTo>
                  <a:lnTo>
                    <a:pt x="182" y="37"/>
                  </a:lnTo>
                  <a:lnTo>
                    <a:pt x="182" y="37"/>
                  </a:lnTo>
                  <a:lnTo>
                    <a:pt x="178" y="33"/>
                  </a:lnTo>
                  <a:lnTo>
                    <a:pt x="174" y="33"/>
                  </a:lnTo>
                  <a:lnTo>
                    <a:pt x="174" y="33"/>
                  </a:lnTo>
                  <a:lnTo>
                    <a:pt x="170" y="33"/>
                  </a:lnTo>
                  <a:lnTo>
                    <a:pt x="163" y="37"/>
                  </a:lnTo>
                  <a:lnTo>
                    <a:pt x="159" y="33"/>
                  </a:lnTo>
                  <a:lnTo>
                    <a:pt x="156" y="33"/>
                  </a:lnTo>
                  <a:lnTo>
                    <a:pt x="152" y="37"/>
                  </a:lnTo>
                  <a:lnTo>
                    <a:pt x="148" y="37"/>
                  </a:lnTo>
                  <a:lnTo>
                    <a:pt x="145" y="37"/>
                  </a:lnTo>
                  <a:lnTo>
                    <a:pt x="141" y="37"/>
                  </a:lnTo>
                  <a:lnTo>
                    <a:pt x="137" y="37"/>
                  </a:lnTo>
                  <a:lnTo>
                    <a:pt x="137" y="37"/>
                  </a:lnTo>
                  <a:lnTo>
                    <a:pt x="133" y="33"/>
                  </a:lnTo>
                  <a:lnTo>
                    <a:pt x="137" y="33"/>
                  </a:lnTo>
                  <a:lnTo>
                    <a:pt x="133" y="30"/>
                  </a:lnTo>
                  <a:lnTo>
                    <a:pt x="133" y="26"/>
                  </a:lnTo>
                  <a:lnTo>
                    <a:pt x="130" y="26"/>
                  </a:lnTo>
                  <a:lnTo>
                    <a:pt x="130" y="22"/>
                  </a:lnTo>
                  <a:lnTo>
                    <a:pt x="126" y="19"/>
                  </a:lnTo>
                  <a:lnTo>
                    <a:pt x="119" y="15"/>
                  </a:lnTo>
                  <a:lnTo>
                    <a:pt x="119" y="15"/>
                  </a:lnTo>
                  <a:lnTo>
                    <a:pt x="115" y="11"/>
                  </a:lnTo>
                  <a:lnTo>
                    <a:pt x="115" y="8"/>
                  </a:lnTo>
                  <a:lnTo>
                    <a:pt x="111" y="4"/>
                  </a:lnTo>
                  <a:lnTo>
                    <a:pt x="111" y="4"/>
                  </a:lnTo>
                  <a:lnTo>
                    <a:pt x="108" y="4"/>
                  </a:lnTo>
                  <a:lnTo>
                    <a:pt x="100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96" y="4"/>
                  </a:lnTo>
                  <a:lnTo>
                    <a:pt x="100" y="8"/>
                  </a:lnTo>
                  <a:lnTo>
                    <a:pt x="100" y="11"/>
                  </a:lnTo>
                  <a:lnTo>
                    <a:pt x="100" y="15"/>
                  </a:lnTo>
                  <a:lnTo>
                    <a:pt x="100" y="19"/>
                  </a:lnTo>
                  <a:lnTo>
                    <a:pt x="96" y="19"/>
                  </a:lnTo>
                  <a:lnTo>
                    <a:pt x="93" y="26"/>
                  </a:lnTo>
                  <a:lnTo>
                    <a:pt x="82" y="37"/>
                  </a:lnTo>
                  <a:lnTo>
                    <a:pt x="74" y="41"/>
                  </a:lnTo>
                  <a:lnTo>
                    <a:pt x="56" y="45"/>
                  </a:lnTo>
                  <a:lnTo>
                    <a:pt x="56" y="48"/>
                  </a:lnTo>
                  <a:lnTo>
                    <a:pt x="41" y="71"/>
                  </a:lnTo>
                  <a:lnTo>
                    <a:pt x="37" y="74"/>
                  </a:lnTo>
                  <a:lnTo>
                    <a:pt x="37" y="74"/>
                  </a:lnTo>
                  <a:lnTo>
                    <a:pt x="33" y="67"/>
                  </a:lnTo>
                  <a:lnTo>
                    <a:pt x="30" y="67"/>
                  </a:lnTo>
                  <a:lnTo>
                    <a:pt x="22" y="67"/>
                  </a:lnTo>
                  <a:lnTo>
                    <a:pt x="22" y="63"/>
                  </a:lnTo>
                  <a:lnTo>
                    <a:pt x="19" y="67"/>
                  </a:lnTo>
                  <a:lnTo>
                    <a:pt x="15" y="67"/>
                  </a:lnTo>
                  <a:lnTo>
                    <a:pt x="15" y="63"/>
                  </a:lnTo>
                  <a:lnTo>
                    <a:pt x="19" y="59"/>
                  </a:lnTo>
                  <a:lnTo>
                    <a:pt x="22" y="59"/>
                  </a:lnTo>
                  <a:lnTo>
                    <a:pt x="19" y="56"/>
                  </a:lnTo>
                  <a:lnTo>
                    <a:pt x="19" y="52"/>
                  </a:lnTo>
                  <a:lnTo>
                    <a:pt x="19" y="52"/>
                  </a:lnTo>
                  <a:lnTo>
                    <a:pt x="11" y="56"/>
                  </a:lnTo>
                  <a:lnTo>
                    <a:pt x="8" y="59"/>
                  </a:lnTo>
                  <a:lnTo>
                    <a:pt x="0" y="63"/>
                  </a:lnTo>
                  <a:lnTo>
                    <a:pt x="0" y="67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0" y="74"/>
                  </a:lnTo>
                  <a:lnTo>
                    <a:pt x="4" y="78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4" y="82"/>
                  </a:lnTo>
                  <a:lnTo>
                    <a:pt x="8" y="85"/>
                  </a:lnTo>
                  <a:lnTo>
                    <a:pt x="4" y="89"/>
                  </a:lnTo>
                  <a:lnTo>
                    <a:pt x="4" y="89"/>
                  </a:lnTo>
                  <a:lnTo>
                    <a:pt x="0" y="89"/>
                  </a:lnTo>
                  <a:lnTo>
                    <a:pt x="0" y="93"/>
                  </a:lnTo>
                  <a:lnTo>
                    <a:pt x="4" y="97"/>
                  </a:lnTo>
                  <a:lnTo>
                    <a:pt x="4" y="97"/>
                  </a:lnTo>
                  <a:lnTo>
                    <a:pt x="11" y="100"/>
                  </a:lnTo>
                  <a:lnTo>
                    <a:pt x="15" y="100"/>
                  </a:lnTo>
                  <a:lnTo>
                    <a:pt x="22" y="104"/>
                  </a:lnTo>
                  <a:lnTo>
                    <a:pt x="26" y="104"/>
                  </a:lnTo>
                  <a:lnTo>
                    <a:pt x="26" y="108"/>
                  </a:lnTo>
                  <a:lnTo>
                    <a:pt x="30" y="111"/>
                  </a:lnTo>
                  <a:lnTo>
                    <a:pt x="30" y="115"/>
                  </a:lnTo>
                  <a:lnTo>
                    <a:pt x="33" y="119"/>
                  </a:lnTo>
                  <a:lnTo>
                    <a:pt x="37" y="123"/>
                  </a:lnTo>
                  <a:lnTo>
                    <a:pt x="41" y="126"/>
                  </a:lnTo>
                  <a:lnTo>
                    <a:pt x="41" y="130"/>
                  </a:lnTo>
                  <a:lnTo>
                    <a:pt x="45" y="134"/>
                  </a:lnTo>
                  <a:lnTo>
                    <a:pt x="45" y="137"/>
                  </a:lnTo>
                  <a:lnTo>
                    <a:pt x="48" y="141"/>
                  </a:lnTo>
                  <a:lnTo>
                    <a:pt x="48" y="145"/>
                  </a:lnTo>
                  <a:lnTo>
                    <a:pt x="52" y="148"/>
                  </a:lnTo>
                  <a:lnTo>
                    <a:pt x="52" y="152"/>
                  </a:lnTo>
                  <a:lnTo>
                    <a:pt x="52" y="152"/>
                  </a:lnTo>
                  <a:lnTo>
                    <a:pt x="56" y="160"/>
                  </a:lnTo>
                  <a:lnTo>
                    <a:pt x="59" y="163"/>
                  </a:lnTo>
                  <a:lnTo>
                    <a:pt x="63" y="167"/>
                  </a:lnTo>
                  <a:lnTo>
                    <a:pt x="63" y="171"/>
                  </a:lnTo>
                  <a:lnTo>
                    <a:pt x="63" y="171"/>
                  </a:lnTo>
                  <a:lnTo>
                    <a:pt x="63" y="171"/>
                  </a:lnTo>
                  <a:lnTo>
                    <a:pt x="70" y="178"/>
                  </a:lnTo>
                  <a:lnTo>
                    <a:pt x="70" y="178"/>
                  </a:lnTo>
                  <a:lnTo>
                    <a:pt x="70" y="182"/>
                  </a:lnTo>
                  <a:lnTo>
                    <a:pt x="74" y="186"/>
                  </a:lnTo>
                  <a:lnTo>
                    <a:pt x="78" y="186"/>
                  </a:lnTo>
                  <a:lnTo>
                    <a:pt x="78" y="189"/>
                  </a:lnTo>
                  <a:lnTo>
                    <a:pt x="82" y="197"/>
                  </a:lnTo>
                  <a:lnTo>
                    <a:pt x="85" y="200"/>
                  </a:lnTo>
                  <a:lnTo>
                    <a:pt x="89" y="208"/>
                  </a:lnTo>
                  <a:lnTo>
                    <a:pt x="89" y="212"/>
                  </a:lnTo>
                  <a:lnTo>
                    <a:pt x="89" y="212"/>
                  </a:lnTo>
                  <a:lnTo>
                    <a:pt x="85" y="212"/>
                  </a:lnTo>
                  <a:lnTo>
                    <a:pt x="85" y="212"/>
                  </a:lnTo>
                  <a:lnTo>
                    <a:pt x="85" y="215"/>
                  </a:lnTo>
                  <a:lnTo>
                    <a:pt x="85" y="215"/>
                  </a:lnTo>
                  <a:lnTo>
                    <a:pt x="89" y="215"/>
                  </a:lnTo>
                  <a:lnTo>
                    <a:pt x="93" y="219"/>
                  </a:lnTo>
                  <a:lnTo>
                    <a:pt x="93" y="219"/>
                  </a:lnTo>
                  <a:lnTo>
                    <a:pt x="93" y="219"/>
                  </a:lnTo>
                  <a:lnTo>
                    <a:pt x="96" y="223"/>
                  </a:lnTo>
                  <a:lnTo>
                    <a:pt x="100" y="226"/>
                  </a:lnTo>
                  <a:lnTo>
                    <a:pt x="100" y="230"/>
                  </a:lnTo>
                  <a:lnTo>
                    <a:pt x="104" y="230"/>
                  </a:lnTo>
                  <a:lnTo>
                    <a:pt x="108" y="230"/>
                  </a:lnTo>
                  <a:lnTo>
                    <a:pt x="108" y="234"/>
                  </a:lnTo>
                  <a:lnTo>
                    <a:pt x="111" y="234"/>
                  </a:lnTo>
                  <a:lnTo>
                    <a:pt x="111" y="237"/>
                  </a:lnTo>
                  <a:lnTo>
                    <a:pt x="119" y="237"/>
                  </a:lnTo>
                  <a:lnTo>
                    <a:pt x="119" y="234"/>
                  </a:lnTo>
                  <a:lnTo>
                    <a:pt x="119" y="237"/>
                  </a:lnTo>
                  <a:lnTo>
                    <a:pt x="119" y="241"/>
                  </a:lnTo>
                  <a:lnTo>
                    <a:pt x="126" y="241"/>
                  </a:lnTo>
                  <a:lnTo>
                    <a:pt x="130" y="245"/>
                  </a:lnTo>
                  <a:lnTo>
                    <a:pt x="130" y="249"/>
                  </a:lnTo>
                  <a:lnTo>
                    <a:pt x="130" y="249"/>
                  </a:lnTo>
                  <a:lnTo>
                    <a:pt x="133" y="249"/>
                  </a:lnTo>
                  <a:lnTo>
                    <a:pt x="137" y="249"/>
                  </a:lnTo>
                  <a:lnTo>
                    <a:pt x="141" y="249"/>
                  </a:lnTo>
                  <a:lnTo>
                    <a:pt x="145" y="252"/>
                  </a:lnTo>
                  <a:lnTo>
                    <a:pt x="148" y="256"/>
                  </a:lnTo>
                  <a:lnTo>
                    <a:pt x="152" y="256"/>
                  </a:lnTo>
                  <a:lnTo>
                    <a:pt x="156" y="256"/>
                  </a:lnTo>
                  <a:lnTo>
                    <a:pt x="156" y="256"/>
                  </a:lnTo>
                  <a:lnTo>
                    <a:pt x="159" y="260"/>
                  </a:lnTo>
                  <a:lnTo>
                    <a:pt x="163" y="263"/>
                  </a:lnTo>
                  <a:lnTo>
                    <a:pt x="167" y="263"/>
                  </a:lnTo>
                  <a:lnTo>
                    <a:pt x="167" y="267"/>
                  </a:lnTo>
                  <a:lnTo>
                    <a:pt x="170" y="267"/>
                  </a:lnTo>
                  <a:lnTo>
                    <a:pt x="170" y="271"/>
                  </a:lnTo>
                  <a:lnTo>
                    <a:pt x="170" y="271"/>
                  </a:lnTo>
                  <a:lnTo>
                    <a:pt x="174" y="271"/>
                  </a:lnTo>
                  <a:lnTo>
                    <a:pt x="178" y="275"/>
                  </a:lnTo>
                  <a:lnTo>
                    <a:pt x="182" y="278"/>
                  </a:lnTo>
                  <a:lnTo>
                    <a:pt x="185" y="282"/>
                  </a:lnTo>
                  <a:lnTo>
                    <a:pt x="189" y="282"/>
                  </a:lnTo>
                  <a:lnTo>
                    <a:pt x="189" y="282"/>
                  </a:lnTo>
                  <a:lnTo>
                    <a:pt x="193" y="282"/>
                  </a:lnTo>
                  <a:lnTo>
                    <a:pt x="196" y="278"/>
                  </a:lnTo>
                  <a:lnTo>
                    <a:pt x="196" y="278"/>
                  </a:lnTo>
                  <a:lnTo>
                    <a:pt x="200" y="278"/>
                  </a:lnTo>
                  <a:lnTo>
                    <a:pt x="204" y="275"/>
                  </a:lnTo>
                  <a:lnTo>
                    <a:pt x="200" y="271"/>
                  </a:lnTo>
                  <a:lnTo>
                    <a:pt x="200" y="271"/>
                  </a:lnTo>
                  <a:lnTo>
                    <a:pt x="204" y="267"/>
                  </a:lnTo>
                  <a:lnTo>
                    <a:pt x="204" y="267"/>
                  </a:lnTo>
                  <a:lnTo>
                    <a:pt x="204" y="267"/>
                  </a:lnTo>
                  <a:lnTo>
                    <a:pt x="204" y="267"/>
                  </a:lnTo>
                  <a:lnTo>
                    <a:pt x="200" y="263"/>
                  </a:lnTo>
                  <a:lnTo>
                    <a:pt x="204" y="260"/>
                  </a:lnTo>
                  <a:lnTo>
                    <a:pt x="207" y="256"/>
                  </a:lnTo>
                  <a:lnTo>
                    <a:pt x="211" y="252"/>
                  </a:lnTo>
                  <a:lnTo>
                    <a:pt x="211" y="249"/>
                  </a:lnTo>
                  <a:lnTo>
                    <a:pt x="207" y="241"/>
                  </a:lnTo>
                  <a:lnTo>
                    <a:pt x="207" y="237"/>
                  </a:lnTo>
                  <a:lnTo>
                    <a:pt x="207" y="234"/>
                  </a:lnTo>
                  <a:lnTo>
                    <a:pt x="207" y="230"/>
                  </a:lnTo>
                  <a:lnTo>
                    <a:pt x="204" y="230"/>
                  </a:lnTo>
                  <a:lnTo>
                    <a:pt x="207" y="226"/>
                  </a:lnTo>
                  <a:lnTo>
                    <a:pt x="207" y="223"/>
                  </a:lnTo>
                  <a:lnTo>
                    <a:pt x="207" y="212"/>
                  </a:lnTo>
                  <a:lnTo>
                    <a:pt x="207" y="208"/>
                  </a:lnTo>
                  <a:lnTo>
                    <a:pt x="207" y="204"/>
                  </a:lnTo>
                  <a:lnTo>
                    <a:pt x="207" y="193"/>
                  </a:lnTo>
                  <a:lnTo>
                    <a:pt x="211" y="189"/>
                  </a:lnTo>
                  <a:lnTo>
                    <a:pt x="211" y="186"/>
                  </a:lnTo>
                  <a:lnTo>
                    <a:pt x="196" y="16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82" name="Freeform 185"/>
            <p:cNvSpPr/>
            <p:nvPr/>
          </p:nvSpPr>
          <p:spPr bwMode="auto">
            <a:xfrm>
              <a:off x="2844273" y="3367677"/>
              <a:ext cx="262473" cy="266333"/>
            </a:xfrm>
            <a:custGeom>
              <a:avLst/>
              <a:gdLst>
                <a:gd name="T0" fmla="*/ 197 w 204"/>
                <a:gd name="T1" fmla="*/ 152 h 207"/>
                <a:gd name="T2" fmla="*/ 197 w 204"/>
                <a:gd name="T3" fmla="*/ 118 h 207"/>
                <a:gd name="T4" fmla="*/ 186 w 204"/>
                <a:gd name="T5" fmla="*/ 100 h 207"/>
                <a:gd name="T6" fmla="*/ 152 w 204"/>
                <a:gd name="T7" fmla="*/ 85 h 207"/>
                <a:gd name="T8" fmla="*/ 152 w 204"/>
                <a:gd name="T9" fmla="*/ 67 h 207"/>
                <a:gd name="T10" fmla="*/ 134 w 204"/>
                <a:gd name="T11" fmla="*/ 63 h 207"/>
                <a:gd name="T12" fmla="*/ 126 w 204"/>
                <a:gd name="T13" fmla="*/ 55 h 207"/>
                <a:gd name="T14" fmla="*/ 111 w 204"/>
                <a:gd name="T15" fmla="*/ 52 h 207"/>
                <a:gd name="T16" fmla="*/ 97 w 204"/>
                <a:gd name="T17" fmla="*/ 41 h 207"/>
                <a:gd name="T18" fmla="*/ 86 w 204"/>
                <a:gd name="T19" fmla="*/ 41 h 207"/>
                <a:gd name="T20" fmla="*/ 74 w 204"/>
                <a:gd name="T21" fmla="*/ 33 h 207"/>
                <a:gd name="T22" fmla="*/ 71 w 204"/>
                <a:gd name="T23" fmla="*/ 22 h 207"/>
                <a:gd name="T24" fmla="*/ 67 w 204"/>
                <a:gd name="T25" fmla="*/ 7 h 207"/>
                <a:gd name="T26" fmla="*/ 63 w 204"/>
                <a:gd name="T27" fmla="*/ 3 h 207"/>
                <a:gd name="T28" fmla="*/ 52 w 204"/>
                <a:gd name="T29" fmla="*/ 3 h 207"/>
                <a:gd name="T30" fmla="*/ 34 w 204"/>
                <a:gd name="T31" fmla="*/ 15 h 207"/>
                <a:gd name="T32" fmla="*/ 23 w 204"/>
                <a:gd name="T33" fmla="*/ 18 h 207"/>
                <a:gd name="T34" fmla="*/ 11 w 204"/>
                <a:gd name="T35" fmla="*/ 22 h 207"/>
                <a:gd name="T36" fmla="*/ 15 w 204"/>
                <a:gd name="T37" fmla="*/ 44 h 207"/>
                <a:gd name="T38" fmla="*/ 11 w 204"/>
                <a:gd name="T39" fmla="*/ 63 h 207"/>
                <a:gd name="T40" fmla="*/ 11 w 204"/>
                <a:gd name="T41" fmla="*/ 81 h 207"/>
                <a:gd name="T42" fmla="*/ 11 w 204"/>
                <a:gd name="T43" fmla="*/ 89 h 207"/>
                <a:gd name="T44" fmla="*/ 15 w 204"/>
                <a:gd name="T45" fmla="*/ 104 h 207"/>
                <a:gd name="T46" fmla="*/ 8 w 204"/>
                <a:gd name="T47" fmla="*/ 115 h 207"/>
                <a:gd name="T48" fmla="*/ 8 w 204"/>
                <a:gd name="T49" fmla="*/ 122 h 207"/>
                <a:gd name="T50" fmla="*/ 11 w 204"/>
                <a:gd name="T51" fmla="*/ 126 h 207"/>
                <a:gd name="T52" fmla="*/ 15 w 204"/>
                <a:gd name="T53" fmla="*/ 133 h 207"/>
                <a:gd name="T54" fmla="*/ 15 w 204"/>
                <a:gd name="T55" fmla="*/ 144 h 207"/>
                <a:gd name="T56" fmla="*/ 26 w 204"/>
                <a:gd name="T57" fmla="*/ 156 h 207"/>
                <a:gd name="T58" fmla="*/ 23 w 204"/>
                <a:gd name="T59" fmla="*/ 170 h 207"/>
                <a:gd name="T60" fmla="*/ 45 w 204"/>
                <a:gd name="T61" fmla="*/ 207 h 207"/>
                <a:gd name="T62" fmla="*/ 52 w 204"/>
                <a:gd name="T63" fmla="*/ 207 h 207"/>
                <a:gd name="T64" fmla="*/ 56 w 204"/>
                <a:gd name="T65" fmla="*/ 200 h 207"/>
                <a:gd name="T66" fmla="*/ 71 w 204"/>
                <a:gd name="T67" fmla="*/ 196 h 207"/>
                <a:gd name="T68" fmla="*/ 82 w 204"/>
                <a:gd name="T69" fmla="*/ 193 h 207"/>
                <a:gd name="T70" fmla="*/ 93 w 204"/>
                <a:gd name="T71" fmla="*/ 196 h 207"/>
                <a:gd name="T72" fmla="*/ 97 w 204"/>
                <a:gd name="T73" fmla="*/ 204 h 207"/>
                <a:gd name="T74" fmla="*/ 100 w 204"/>
                <a:gd name="T75" fmla="*/ 196 h 207"/>
                <a:gd name="T76" fmla="*/ 119 w 204"/>
                <a:gd name="T77" fmla="*/ 193 h 207"/>
                <a:gd name="T78" fmla="*/ 130 w 204"/>
                <a:gd name="T79" fmla="*/ 182 h 207"/>
                <a:gd name="T80" fmla="*/ 126 w 204"/>
                <a:gd name="T81" fmla="*/ 170 h 207"/>
                <a:gd name="T82" fmla="*/ 134 w 204"/>
                <a:gd name="T83" fmla="*/ 156 h 207"/>
                <a:gd name="T84" fmla="*/ 178 w 204"/>
                <a:gd name="T85" fmla="*/ 148 h 207"/>
                <a:gd name="T86" fmla="*/ 197 w 204"/>
                <a:gd name="T87" fmla="*/ 159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4" h="207">
                  <a:moveTo>
                    <a:pt x="197" y="159"/>
                  </a:moveTo>
                  <a:lnTo>
                    <a:pt x="197" y="156"/>
                  </a:lnTo>
                  <a:lnTo>
                    <a:pt x="197" y="152"/>
                  </a:lnTo>
                  <a:lnTo>
                    <a:pt x="204" y="137"/>
                  </a:lnTo>
                  <a:lnTo>
                    <a:pt x="204" y="133"/>
                  </a:lnTo>
                  <a:lnTo>
                    <a:pt x="197" y="118"/>
                  </a:lnTo>
                  <a:lnTo>
                    <a:pt x="186" y="115"/>
                  </a:lnTo>
                  <a:lnTo>
                    <a:pt x="189" y="111"/>
                  </a:lnTo>
                  <a:lnTo>
                    <a:pt x="186" y="100"/>
                  </a:lnTo>
                  <a:lnTo>
                    <a:pt x="156" y="100"/>
                  </a:lnTo>
                  <a:lnTo>
                    <a:pt x="156" y="92"/>
                  </a:lnTo>
                  <a:lnTo>
                    <a:pt x="152" y="85"/>
                  </a:lnTo>
                  <a:lnTo>
                    <a:pt x="152" y="81"/>
                  </a:lnTo>
                  <a:lnTo>
                    <a:pt x="152" y="74"/>
                  </a:lnTo>
                  <a:lnTo>
                    <a:pt x="152" y="67"/>
                  </a:lnTo>
                  <a:lnTo>
                    <a:pt x="152" y="67"/>
                  </a:lnTo>
                  <a:lnTo>
                    <a:pt x="145" y="63"/>
                  </a:lnTo>
                  <a:lnTo>
                    <a:pt x="134" y="63"/>
                  </a:lnTo>
                  <a:lnTo>
                    <a:pt x="130" y="59"/>
                  </a:lnTo>
                  <a:lnTo>
                    <a:pt x="126" y="59"/>
                  </a:lnTo>
                  <a:lnTo>
                    <a:pt x="126" y="55"/>
                  </a:lnTo>
                  <a:lnTo>
                    <a:pt x="123" y="55"/>
                  </a:lnTo>
                  <a:lnTo>
                    <a:pt x="115" y="52"/>
                  </a:lnTo>
                  <a:lnTo>
                    <a:pt x="111" y="52"/>
                  </a:lnTo>
                  <a:lnTo>
                    <a:pt x="108" y="48"/>
                  </a:lnTo>
                  <a:lnTo>
                    <a:pt x="104" y="48"/>
                  </a:lnTo>
                  <a:lnTo>
                    <a:pt x="97" y="41"/>
                  </a:lnTo>
                  <a:lnTo>
                    <a:pt x="89" y="44"/>
                  </a:lnTo>
                  <a:lnTo>
                    <a:pt x="89" y="44"/>
                  </a:lnTo>
                  <a:lnTo>
                    <a:pt x="86" y="41"/>
                  </a:lnTo>
                  <a:lnTo>
                    <a:pt x="78" y="41"/>
                  </a:lnTo>
                  <a:lnTo>
                    <a:pt x="74" y="37"/>
                  </a:lnTo>
                  <a:lnTo>
                    <a:pt x="74" y="33"/>
                  </a:lnTo>
                  <a:lnTo>
                    <a:pt x="71" y="33"/>
                  </a:lnTo>
                  <a:lnTo>
                    <a:pt x="67" y="26"/>
                  </a:lnTo>
                  <a:lnTo>
                    <a:pt x="71" y="22"/>
                  </a:lnTo>
                  <a:lnTo>
                    <a:pt x="67" y="15"/>
                  </a:lnTo>
                  <a:lnTo>
                    <a:pt x="71" y="11"/>
                  </a:lnTo>
                  <a:lnTo>
                    <a:pt x="67" y="7"/>
                  </a:lnTo>
                  <a:lnTo>
                    <a:pt x="67" y="3"/>
                  </a:lnTo>
                  <a:lnTo>
                    <a:pt x="67" y="0"/>
                  </a:lnTo>
                  <a:lnTo>
                    <a:pt x="63" y="3"/>
                  </a:lnTo>
                  <a:lnTo>
                    <a:pt x="60" y="0"/>
                  </a:lnTo>
                  <a:lnTo>
                    <a:pt x="56" y="0"/>
                  </a:lnTo>
                  <a:lnTo>
                    <a:pt x="52" y="3"/>
                  </a:lnTo>
                  <a:lnTo>
                    <a:pt x="45" y="3"/>
                  </a:lnTo>
                  <a:lnTo>
                    <a:pt x="37" y="11"/>
                  </a:lnTo>
                  <a:lnTo>
                    <a:pt x="34" y="15"/>
                  </a:lnTo>
                  <a:lnTo>
                    <a:pt x="30" y="18"/>
                  </a:lnTo>
                  <a:lnTo>
                    <a:pt x="26" y="18"/>
                  </a:lnTo>
                  <a:lnTo>
                    <a:pt x="23" y="18"/>
                  </a:lnTo>
                  <a:lnTo>
                    <a:pt x="19" y="18"/>
                  </a:lnTo>
                  <a:lnTo>
                    <a:pt x="15" y="22"/>
                  </a:lnTo>
                  <a:lnTo>
                    <a:pt x="11" y="22"/>
                  </a:lnTo>
                  <a:lnTo>
                    <a:pt x="0" y="22"/>
                  </a:lnTo>
                  <a:lnTo>
                    <a:pt x="15" y="41"/>
                  </a:lnTo>
                  <a:lnTo>
                    <a:pt x="15" y="44"/>
                  </a:lnTo>
                  <a:lnTo>
                    <a:pt x="11" y="48"/>
                  </a:lnTo>
                  <a:lnTo>
                    <a:pt x="11" y="59"/>
                  </a:lnTo>
                  <a:lnTo>
                    <a:pt x="11" y="63"/>
                  </a:lnTo>
                  <a:lnTo>
                    <a:pt x="11" y="67"/>
                  </a:lnTo>
                  <a:lnTo>
                    <a:pt x="11" y="78"/>
                  </a:lnTo>
                  <a:lnTo>
                    <a:pt x="11" y="81"/>
                  </a:lnTo>
                  <a:lnTo>
                    <a:pt x="8" y="85"/>
                  </a:lnTo>
                  <a:lnTo>
                    <a:pt x="11" y="85"/>
                  </a:lnTo>
                  <a:lnTo>
                    <a:pt x="11" y="89"/>
                  </a:lnTo>
                  <a:lnTo>
                    <a:pt x="11" y="92"/>
                  </a:lnTo>
                  <a:lnTo>
                    <a:pt x="11" y="96"/>
                  </a:lnTo>
                  <a:lnTo>
                    <a:pt x="15" y="104"/>
                  </a:lnTo>
                  <a:lnTo>
                    <a:pt x="15" y="107"/>
                  </a:lnTo>
                  <a:lnTo>
                    <a:pt x="11" y="111"/>
                  </a:lnTo>
                  <a:lnTo>
                    <a:pt x="8" y="115"/>
                  </a:lnTo>
                  <a:lnTo>
                    <a:pt x="4" y="118"/>
                  </a:lnTo>
                  <a:lnTo>
                    <a:pt x="8" y="122"/>
                  </a:lnTo>
                  <a:lnTo>
                    <a:pt x="8" y="122"/>
                  </a:lnTo>
                  <a:lnTo>
                    <a:pt x="8" y="122"/>
                  </a:lnTo>
                  <a:lnTo>
                    <a:pt x="8" y="122"/>
                  </a:lnTo>
                  <a:lnTo>
                    <a:pt x="11" y="126"/>
                  </a:lnTo>
                  <a:lnTo>
                    <a:pt x="11" y="130"/>
                  </a:lnTo>
                  <a:lnTo>
                    <a:pt x="15" y="130"/>
                  </a:lnTo>
                  <a:lnTo>
                    <a:pt x="15" y="133"/>
                  </a:lnTo>
                  <a:lnTo>
                    <a:pt x="15" y="137"/>
                  </a:lnTo>
                  <a:lnTo>
                    <a:pt x="15" y="137"/>
                  </a:lnTo>
                  <a:lnTo>
                    <a:pt x="15" y="144"/>
                  </a:lnTo>
                  <a:lnTo>
                    <a:pt x="19" y="148"/>
                  </a:lnTo>
                  <a:lnTo>
                    <a:pt x="26" y="152"/>
                  </a:lnTo>
                  <a:lnTo>
                    <a:pt x="26" y="156"/>
                  </a:lnTo>
                  <a:lnTo>
                    <a:pt x="26" y="159"/>
                  </a:lnTo>
                  <a:lnTo>
                    <a:pt x="26" y="163"/>
                  </a:lnTo>
                  <a:lnTo>
                    <a:pt x="23" y="170"/>
                  </a:lnTo>
                  <a:lnTo>
                    <a:pt x="23" y="174"/>
                  </a:lnTo>
                  <a:lnTo>
                    <a:pt x="34" y="178"/>
                  </a:lnTo>
                  <a:lnTo>
                    <a:pt x="45" y="207"/>
                  </a:lnTo>
                  <a:lnTo>
                    <a:pt x="49" y="207"/>
                  </a:lnTo>
                  <a:lnTo>
                    <a:pt x="49" y="207"/>
                  </a:lnTo>
                  <a:lnTo>
                    <a:pt x="52" y="207"/>
                  </a:lnTo>
                  <a:lnTo>
                    <a:pt x="52" y="207"/>
                  </a:lnTo>
                  <a:lnTo>
                    <a:pt x="56" y="204"/>
                  </a:lnTo>
                  <a:lnTo>
                    <a:pt x="56" y="200"/>
                  </a:lnTo>
                  <a:lnTo>
                    <a:pt x="63" y="193"/>
                  </a:lnTo>
                  <a:lnTo>
                    <a:pt x="67" y="193"/>
                  </a:lnTo>
                  <a:lnTo>
                    <a:pt x="71" y="196"/>
                  </a:lnTo>
                  <a:lnTo>
                    <a:pt x="78" y="193"/>
                  </a:lnTo>
                  <a:lnTo>
                    <a:pt x="78" y="193"/>
                  </a:lnTo>
                  <a:lnTo>
                    <a:pt x="82" y="193"/>
                  </a:lnTo>
                  <a:lnTo>
                    <a:pt x="89" y="193"/>
                  </a:lnTo>
                  <a:lnTo>
                    <a:pt x="93" y="193"/>
                  </a:lnTo>
                  <a:lnTo>
                    <a:pt x="93" y="196"/>
                  </a:lnTo>
                  <a:lnTo>
                    <a:pt x="97" y="204"/>
                  </a:lnTo>
                  <a:lnTo>
                    <a:pt x="97" y="204"/>
                  </a:lnTo>
                  <a:lnTo>
                    <a:pt x="97" y="204"/>
                  </a:lnTo>
                  <a:lnTo>
                    <a:pt x="97" y="200"/>
                  </a:lnTo>
                  <a:lnTo>
                    <a:pt x="100" y="200"/>
                  </a:lnTo>
                  <a:lnTo>
                    <a:pt x="100" y="196"/>
                  </a:lnTo>
                  <a:lnTo>
                    <a:pt x="104" y="193"/>
                  </a:lnTo>
                  <a:lnTo>
                    <a:pt x="111" y="193"/>
                  </a:lnTo>
                  <a:lnTo>
                    <a:pt x="119" y="193"/>
                  </a:lnTo>
                  <a:lnTo>
                    <a:pt x="123" y="196"/>
                  </a:lnTo>
                  <a:lnTo>
                    <a:pt x="126" y="189"/>
                  </a:lnTo>
                  <a:lnTo>
                    <a:pt x="130" y="182"/>
                  </a:lnTo>
                  <a:lnTo>
                    <a:pt x="130" y="178"/>
                  </a:lnTo>
                  <a:lnTo>
                    <a:pt x="130" y="174"/>
                  </a:lnTo>
                  <a:lnTo>
                    <a:pt x="126" y="170"/>
                  </a:lnTo>
                  <a:lnTo>
                    <a:pt x="134" y="163"/>
                  </a:lnTo>
                  <a:lnTo>
                    <a:pt x="134" y="159"/>
                  </a:lnTo>
                  <a:lnTo>
                    <a:pt x="134" y="156"/>
                  </a:lnTo>
                  <a:lnTo>
                    <a:pt x="137" y="156"/>
                  </a:lnTo>
                  <a:lnTo>
                    <a:pt x="160" y="148"/>
                  </a:lnTo>
                  <a:lnTo>
                    <a:pt x="178" y="148"/>
                  </a:lnTo>
                  <a:lnTo>
                    <a:pt x="189" y="156"/>
                  </a:lnTo>
                  <a:lnTo>
                    <a:pt x="193" y="156"/>
                  </a:lnTo>
                  <a:lnTo>
                    <a:pt x="197" y="15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83" name="Freeform 186"/>
            <p:cNvSpPr/>
            <p:nvPr/>
          </p:nvSpPr>
          <p:spPr bwMode="auto">
            <a:xfrm>
              <a:off x="3002529" y="3558098"/>
              <a:ext cx="180128" cy="172409"/>
            </a:xfrm>
            <a:custGeom>
              <a:avLst/>
              <a:gdLst>
                <a:gd name="T0" fmla="*/ 3 w 140"/>
                <a:gd name="T1" fmla="*/ 41 h 134"/>
                <a:gd name="T2" fmla="*/ 7 w 140"/>
                <a:gd name="T3" fmla="*/ 30 h 134"/>
                <a:gd name="T4" fmla="*/ 3 w 140"/>
                <a:gd name="T5" fmla="*/ 22 h 134"/>
                <a:gd name="T6" fmla="*/ 11 w 140"/>
                <a:gd name="T7" fmla="*/ 11 h 134"/>
                <a:gd name="T8" fmla="*/ 14 w 140"/>
                <a:gd name="T9" fmla="*/ 8 h 134"/>
                <a:gd name="T10" fmla="*/ 55 w 140"/>
                <a:gd name="T11" fmla="*/ 0 h 134"/>
                <a:gd name="T12" fmla="*/ 70 w 140"/>
                <a:gd name="T13" fmla="*/ 8 h 134"/>
                <a:gd name="T14" fmla="*/ 74 w 140"/>
                <a:gd name="T15" fmla="*/ 15 h 134"/>
                <a:gd name="T16" fmla="*/ 77 w 140"/>
                <a:gd name="T17" fmla="*/ 22 h 134"/>
                <a:gd name="T18" fmla="*/ 77 w 140"/>
                <a:gd name="T19" fmla="*/ 37 h 134"/>
                <a:gd name="T20" fmla="*/ 77 w 140"/>
                <a:gd name="T21" fmla="*/ 41 h 134"/>
                <a:gd name="T22" fmla="*/ 85 w 140"/>
                <a:gd name="T23" fmla="*/ 45 h 134"/>
                <a:gd name="T24" fmla="*/ 96 w 140"/>
                <a:gd name="T25" fmla="*/ 45 h 134"/>
                <a:gd name="T26" fmla="*/ 107 w 140"/>
                <a:gd name="T27" fmla="*/ 45 h 134"/>
                <a:gd name="T28" fmla="*/ 114 w 140"/>
                <a:gd name="T29" fmla="*/ 48 h 134"/>
                <a:gd name="T30" fmla="*/ 122 w 140"/>
                <a:gd name="T31" fmla="*/ 67 h 134"/>
                <a:gd name="T32" fmla="*/ 125 w 140"/>
                <a:gd name="T33" fmla="*/ 74 h 134"/>
                <a:gd name="T34" fmla="*/ 137 w 140"/>
                <a:gd name="T35" fmla="*/ 71 h 134"/>
                <a:gd name="T36" fmla="*/ 140 w 140"/>
                <a:gd name="T37" fmla="*/ 74 h 134"/>
                <a:gd name="T38" fmla="*/ 140 w 140"/>
                <a:gd name="T39" fmla="*/ 93 h 134"/>
                <a:gd name="T40" fmla="*/ 137 w 140"/>
                <a:gd name="T41" fmla="*/ 93 h 134"/>
                <a:gd name="T42" fmla="*/ 137 w 140"/>
                <a:gd name="T43" fmla="*/ 97 h 134"/>
                <a:gd name="T44" fmla="*/ 137 w 140"/>
                <a:gd name="T45" fmla="*/ 100 h 134"/>
                <a:gd name="T46" fmla="*/ 137 w 140"/>
                <a:gd name="T47" fmla="*/ 104 h 134"/>
                <a:gd name="T48" fmla="*/ 133 w 140"/>
                <a:gd name="T49" fmla="*/ 111 h 134"/>
                <a:gd name="T50" fmla="*/ 129 w 140"/>
                <a:gd name="T51" fmla="*/ 119 h 134"/>
                <a:gd name="T52" fmla="*/ 122 w 140"/>
                <a:gd name="T53" fmla="*/ 126 h 134"/>
                <a:gd name="T54" fmla="*/ 114 w 140"/>
                <a:gd name="T55" fmla="*/ 130 h 134"/>
                <a:gd name="T56" fmla="*/ 111 w 140"/>
                <a:gd name="T57" fmla="*/ 134 h 134"/>
                <a:gd name="T58" fmla="*/ 107 w 140"/>
                <a:gd name="T59" fmla="*/ 134 h 134"/>
                <a:gd name="T60" fmla="*/ 96 w 140"/>
                <a:gd name="T61" fmla="*/ 130 h 134"/>
                <a:gd name="T62" fmla="*/ 74 w 140"/>
                <a:gd name="T63" fmla="*/ 130 h 134"/>
                <a:gd name="T64" fmla="*/ 74 w 140"/>
                <a:gd name="T65" fmla="*/ 126 h 134"/>
                <a:gd name="T66" fmla="*/ 81 w 140"/>
                <a:gd name="T67" fmla="*/ 115 h 134"/>
                <a:gd name="T68" fmla="*/ 81 w 140"/>
                <a:gd name="T69" fmla="*/ 111 h 134"/>
                <a:gd name="T70" fmla="*/ 85 w 140"/>
                <a:gd name="T71" fmla="*/ 104 h 134"/>
                <a:gd name="T72" fmla="*/ 85 w 140"/>
                <a:gd name="T73" fmla="*/ 97 h 134"/>
                <a:gd name="T74" fmla="*/ 77 w 140"/>
                <a:gd name="T75" fmla="*/ 89 h 134"/>
                <a:gd name="T76" fmla="*/ 59 w 140"/>
                <a:gd name="T77" fmla="*/ 85 h 134"/>
                <a:gd name="T78" fmla="*/ 48 w 140"/>
                <a:gd name="T79" fmla="*/ 82 h 134"/>
                <a:gd name="T80" fmla="*/ 33 w 140"/>
                <a:gd name="T81" fmla="*/ 74 h 134"/>
                <a:gd name="T82" fmla="*/ 25 w 140"/>
                <a:gd name="T83" fmla="*/ 67 h 134"/>
                <a:gd name="T84" fmla="*/ 11 w 140"/>
                <a:gd name="T85" fmla="*/ 59 h 134"/>
                <a:gd name="T86" fmla="*/ 3 w 140"/>
                <a:gd name="T87" fmla="*/ 52 h 134"/>
                <a:gd name="T88" fmla="*/ 0 w 140"/>
                <a:gd name="T89" fmla="*/ 48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0" h="134">
                  <a:moveTo>
                    <a:pt x="0" y="48"/>
                  </a:moveTo>
                  <a:lnTo>
                    <a:pt x="3" y="41"/>
                  </a:lnTo>
                  <a:lnTo>
                    <a:pt x="7" y="34"/>
                  </a:lnTo>
                  <a:lnTo>
                    <a:pt x="7" y="30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11" y="15"/>
                  </a:lnTo>
                  <a:lnTo>
                    <a:pt x="11" y="11"/>
                  </a:lnTo>
                  <a:lnTo>
                    <a:pt x="11" y="8"/>
                  </a:lnTo>
                  <a:lnTo>
                    <a:pt x="14" y="8"/>
                  </a:lnTo>
                  <a:lnTo>
                    <a:pt x="37" y="0"/>
                  </a:lnTo>
                  <a:lnTo>
                    <a:pt x="55" y="0"/>
                  </a:lnTo>
                  <a:lnTo>
                    <a:pt x="66" y="8"/>
                  </a:lnTo>
                  <a:lnTo>
                    <a:pt x="70" y="8"/>
                  </a:lnTo>
                  <a:lnTo>
                    <a:pt x="74" y="11"/>
                  </a:lnTo>
                  <a:lnTo>
                    <a:pt x="74" y="15"/>
                  </a:lnTo>
                  <a:lnTo>
                    <a:pt x="77" y="19"/>
                  </a:lnTo>
                  <a:lnTo>
                    <a:pt x="77" y="22"/>
                  </a:lnTo>
                  <a:lnTo>
                    <a:pt x="81" y="26"/>
                  </a:lnTo>
                  <a:lnTo>
                    <a:pt x="77" y="37"/>
                  </a:lnTo>
                  <a:lnTo>
                    <a:pt x="81" y="41"/>
                  </a:lnTo>
                  <a:lnTo>
                    <a:pt x="77" y="41"/>
                  </a:lnTo>
                  <a:lnTo>
                    <a:pt x="81" y="45"/>
                  </a:lnTo>
                  <a:lnTo>
                    <a:pt x="85" y="45"/>
                  </a:lnTo>
                  <a:lnTo>
                    <a:pt x="88" y="48"/>
                  </a:lnTo>
                  <a:lnTo>
                    <a:pt x="96" y="45"/>
                  </a:lnTo>
                  <a:lnTo>
                    <a:pt x="100" y="48"/>
                  </a:lnTo>
                  <a:lnTo>
                    <a:pt x="107" y="45"/>
                  </a:lnTo>
                  <a:lnTo>
                    <a:pt x="111" y="48"/>
                  </a:lnTo>
                  <a:lnTo>
                    <a:pt x="114" y="48"/>
                  </a:lnTo>
                  <a:lnTo>
                    <a:pt x="114" y="52"/>
                  </a:lnTo>
                  <a:lnTo>
                    <a:pt x="122" y="67"/>
                  </a:lnTo>
                  <a:lnTo>
                    <a:pt x="122" y="74"/>
                  </a:lnTo>
                  <a:lnTo>
                    <a:pt x="125" y="74"/>
                  </a:lnTo>
                  <a:lnTo>
                    <a:pt x="133" y="71"/>
                  </a:lnTo>
                  <a:lnTo>
                    <a:pt x="137" y="71"/>
                  </a:lnTo>
                  <a:lnTo>
                    <a:pt x="140" y="74"/>
                  </a:lnTo>
                  <a:lnTo>
                    <a:pt x="140" y="74"/>
                  </a:lnTo>
                  <a:lnTo>
                    <a:pt x="140" y="78"/>
                  </a:lnTo>
                  <a:lnTo>
                    <a:pt x="140" y="93"/>
                  </a:lnTo>
                  <a:lnTo>
                    <a:pt x="140" y="93"/>
                  </a:lnTo>
                  <a:lnTo>
                    <a:pt x="137" y="93"/>
                  </a:lnTo>
                  <a:lnTo>
                    <a:pt x="137" y="97"/>
                  </a:lnTo>
                  <a:lnTo>
                    <a:pt x="137" y="97"/>
                  </a:lnTo>
                  <a:lnTo>
                    <a:pt x="137" y="100"/>
                  </a:lnTo>
                  <a:lnTo>
                    <a:pt x="137" y="100"/>
                  </a:lnTo>
                  <a:lnTo>
                    <a:pt x="137" y="104"/>
                  </a:lnTo>
                  <a:lnTo>
                    <a:pt x="137" y="104"/>
                  </a:lnTo>
                  <a:lnTo>
                    <a:pt x="137" y="111"/>
                  </a:lnTo>
                  <a:lnTo>
                    <a:pt x="133" y="111"/>
                  </a:lnTo>
                  <a:lnTo>
                    <a:pt x="133" y="115"/>
                  </a:lnTo>
                  <a:lnTo>
                    <a:pt x="129" y="119"/>
                  </a:lnTo>
                  <a:lnTo>
                    <a:pt x="122" y="123"/>
                  </a:lnTo>
                  <a:lnTo>
                    <a:pt x="122" y="126"/>
                  </a:lnTo>
                  <a:lnTo>
                    <a:pt x="118" y="130"/>
                  </a:lnTo>
                  <a:lnTo>
                    <a:pt x="114" y="130"/>
                  </a:lnTo>
                  <a:lnTo>
                    <a:pt x="114" y="130"/>
                  </a:lnTo>
                  <a:lnTo>
                    <a:pt x="111" y="134"/>
                  </a:lnTo>
                  <a:lnTo>
                    <a:pt x="107" y="134"/>
                  </a:lnTo>
                  <a:lnTo>
                    <a:pt x="107" y="134"/>
                  </a:lnTo>
                  <a:lnTo>
                    <a:pt x="103" y="134"/>
                  </a:lnTo>
                  <a:lnTo>
                    <a:pt x="96" y="130"/>
                  </a:lnTo>
                  <a:lnTo>
                    <a:pt x="85" y="130"/>
                  </a:lnTo>
                  <a:lnTo>
                    <a:pt x="74" y="130"/>
                  </a:lnTo>
                  <a:lnTo>
                    <a:pt x="70" y="130"/>
                  </a:lnTo>
                  <a:lnTo>
                    <a:pt x="74" y="126"/>
                  </a:lnTo>
                  <a:lnTo>
                    <a:pt x="77" y="123"/>
                  </a:lnTo>
                  <a:lnTo>
                    <a:pt x="81" y="115"/>
                  </a:lnTo>
                  <a:lnTo>
                    <a:pt x="77" y="111"/>
                  </a:lnTo>
                  <a:lnTo>
                    <a:pt x="81" y="111"/>
                  </a:lnTo>
                  <a:lnTo>
                    <a:pt x="85" y="108"/>
                  </a:lnTo>
                  <a:lnTo>
                    <a:pt x="85" y="104"/>
                  </a:lnTo>
                  <a:lnTo>
                    <a:pt x="88" y="100"/>
                  </a:lnTo>
                  <a:lnTo>
                    <a:pt x="85" y="97"/>
                  </a:lnTo>
                  <a:lnTo>
                    <a:pt x="81" y="97"/>
                  </a:lnTo>
                  <a:lnTo>
                    <a:pt x="77" y="89"/>
                  </a:lnTo>
                  <a:lnTo>
                    <a:pt x="66" y="89"/>
                  </a:lnTo>
                  <a:lnTo>
                    <a:pt x="59" y="85"/>
                  </a:lnTo>
                  <a:lnTo>
                    <a:pt x="51" y="82"/>
                  </a:lnTo>
                  <a:lnTo>
                    <a:pt x="48" y="82"/>
                  </a:lnTo>
                  <a:lnTo>
                    <a:pt x="44" y="78"/>
                  </a:lnTo>
                  <a:lnTo>
                    <a:pt x="33" y="74"/>
                  </a:lnTo>
                  <a:lnTo>
                    <a:pt x="29" y="71"/>
                  </a:lnTo>
                  <a:lnTo>
                    <a:pt x="25" y="67"/>
                  </a:lnTo>
                  <a:lnTo>
                    <a:pt x="22" y="67"/>
                  </a:lnTo>
                  <a:lnTo>
                    <a:pt x="11" y="59"/>
                  </a:lnTo>
                  <a:lnTo>
                    <a:pt x="7" y="52"/>
                  </a:lnTo>
                  <a:lnTo>
                    <a:pt x="3" y="52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84" name="Freeform 187"/>
            <p:cNvSpPr/>
            <p:nvPr/>
          </p:nvSpPr>
          <p:spPr bwMode="auto">
            <a:xfrm>
              <a:off x="3111893" y="3781972"/>
              <a:ext cx="109364" cy="110650"/>
            </a:xfrm>
            <a:custGeom>
              <a:avLst/>
              <a:gdLst>
                <a:gd name="T0" fmla="*/ 11 w 85"/>
                <a:gd name="T1" fmla="*/ 0 h 86"/>
                <a:gd name="T2" fmla="*/ 22 w 85"/>
                <a:gd name="T3" fmla="*/ 0 h 86"/>
                <a:gd name="T4" fmla="*/ 29 w 85"/>
                <a:gd name="T5" fmla="*/ 8 h 86"/>
                <a:gd name="T6" fmla="*/ 37 w 85"/>
                <a:gd name="T7" fmla="*/ 12 h 86"/>
                <a:gd name="T8" fmla="*/ 40 w 85"/>
                <a:gd name="T9" fmla="*/ 19 h 86"/>
                <a:gd name="T10" fmla="*/ 44 w 85"/>
                <a:gd name="T11" fmla="*/ 15 h 86"/>
                <a:gd name="T12" fmla="*/ 55 w 85"/>
                <a:gd name="T13" fmla="*/ 23 h 86"/>
                <a:gd name="T14" fmla="*/ 63 w 85"/>
                <a:gd name="T15" fmla="*/ 26 h 86"/>
                <a:gd name="T16" fmla="*/ 66 w 85"/>
                <a:gd name="T17" fmla="*/ 30 h 86"/>
                <a:gd name="T18" fmla="*/ 74 w 85"/>
                <a:gd name="T19" fmla="*/ 38 h 86"/>
                <a:gd name="T20" fmla="*/ 81 w 85"/>
                <a:gd name="T21" fmla="*/ 45 h 86"/>
                <a:gd name="T22" fmla="*/ 77 w 85"/>
                <a:gd name="T23" fmla="*/ 52 h 86"/>
                <a:gd name="T24" fmla="*/ 81 w 85"/>
                <a:gd name="T25" fmla="*/ 60 h 86"/>
                <a:gd name="T26" fmla="*/ 85 w 85"/>
                <a:gd name="T27" fmla="*/ 64 h 86"/>
                <a:gd name="T28" fmla="*/ 85 w 85"/>
                <a:gd name="T29" fmla="*/ 64 h 86"/>
                <a:gd name="T30" fmla="*/ 81 w 85"/>
                <a:gd name="T31" fmla="*/ 71 h 86"/>
                <a:gd name="T32" fmla="*/ 77 w 85"/>
                <a:gd name="T33" fmla="*/ 75 h 86"/>
                <a:gd name="T34" fmla="*/ 74 w 85"/>
                <a:gd name="T35" fmla="*/ 78 h 86"/>
                <a:gd name="T36" fmla="*/ 66 w 85"/>
                <a:gd name="T37" fmla="*/ 82 h 86"/>
                <a:gd name="T38" fmla="*/ 63 w 85"/>
                <a:gd name="T39" fmla="*/ 82 h 86"/>
                <a:gd name="T40" fmla="*/ 63 w 85"/>
                <a:gd name="T41" fmla="*/ 86 h 86"/>
                <a:gd name="T42" fmla="*/ 55 w 85"/>
                <a:gd name="T43" fmla="*/ 86 h 86"/>
                <a:gd name="T44" fmla="*/ 52 w 85"/>
                <a:gd name="T45" fmla="*/ 86 h 86"/>
                <a:gd name="T46" fmla="*/ 44 w 85"/>
                <a:gd name="T47" fmla="*/ 86 h 86"/>
                <a:gd name="T48" fmla="*/ 37 w 85"/>
                <a:gd name="T49" fmla="*/ 86 h 86"/>
                <a:gd name="T50" fmla="*/ 37 w 85"/>
                <a:gd name="T51" fmla="*/ 82 h 86"/>
                <a:gd name="T52" fmla="*/ 33 w 85"/>
                <a:gd name="T53" fmla="*/ 82 h 86"/>
                <a:gd name="T54" fmla="*/ 29 w 85"/>
                <a:gd name="T55" fmla="*/ 78 h 86"/>
                <a:gd name="T56" fmla="*/ 18 w 85"/>
                <a:gd name="T57" fmla="*/ 78 h 86"/>
                <a:gd name="T58" fmla="*/ 11 w 85"/>
                <a:gd name="T59" fmla="*/ 75 h 86"/>
                <a:gd name="T60" fmla="*/ 3 w 85"/>
                <a:gd name="T61" fmla="*/ 67 h 86"/>
                <a:gd name="T62" fmla="*/ 0 w 85"/>
                <a:gd name="T63" fmla="*/ 56 h 86"/>
                <a:gd name="T64" fmla="*/ 3 w 85"/>
                <a:gd name="T65" fmla="*/ 56 h 86"/>
                <a:gd name="T66" fmla="*/ 3 w 85"/>
                <a:gd name="T67" fmla="*/ 52 h 86"/>
                <a:gd name="T68" fmla="*/ 3 w 85"/>
                <a:gd name="T69" fmla="*/ 41 h 86"/>
                <a:gd name="T70" fmla="*/ 3 w 85"/>
                <a:gd name="T71" fmla="*/ 34 h 86"/>
                <a:gd name="T72" fmla="*/ 3 w 85"/>
                <a:gd name="T73" fmla="*/ 26 h 86"/>
                <a:gd name="T74" fmla="*/ 7 w 85"/>
                <a:gd name="T75" fmla="*/ 19 h 86"/>
                <a:gd name="T76" fmla="*/ 7 w 85"/>
                <a:gd name="T77" fmla="*/ 15 h 86"/>
                <a:gd name="T78" fmla="*/ 7 w 85"/>
                <a:gd name="T79" fmla="*/ 8 h 86"/>
                <a:gd name="T80" fmla="*/ 11 w 85"/>
                <a:gd name="T8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5" h="86">
                  <a:moveTo>
                    <a:pt x="11" y="0"/>
                  </a:moveTo>
                  <a:lnTo>
                    <a:pt x="11" y="0"/>
                  </a:lnTo>
                  <a:lnTo>
                    <a:pt x="15" y="4"/>
                  </a:lnTo>
                  <a:lnTo>
                    <a:pt x="22" y="0"/>
                  </a:lnTo>
                  <a:lnTo>
                    <a:pt x="26" y="4"/>
                  </a:lnTo>
                  <a:lnTo>
                    <a:pt x="29" y="8"/>
                  </a:lnTo>
                  <a:lnTo>
                    <a:pt x="33" y="8"/>
                  </a:lnTo>
                  <a:lnTo>
                    <a:pt x="37" y="12"/>
                  </a:lnTo>
                  <a:lnTo>
                    <a:pt x="40" y="19"/>
                  </a:lnTo>
                  <a:lnTo>
                    <a:pt x="40" y="19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8" y="23"/>
                  </a:lnTo>
                  <a:lnTo>
                    <a:pt x="55" y="23"/>
                  </a:lnTo>
                  <a:lnTo>
                    <a:pt x="59" y="23"/>
                  </a:lnTo>
                  <a:lnTo>
                    <a:pt x="63" y="26"/>
                  </a:lnTo>
                  <a:lnTo>
                    <a:pt x="63" y="30"/>
                  </a:lnTo>
                  <a:lnTo>
                    <a:pt x="66" y="30"/>
                  </a:lnTo>
                  <a:lnTo>
                    <a:pt x="70" y="34"/>
                  </a:lnTo>
                  <a:lnTo>
                    <a:pt x="74" y="38"/>
                  </a:lnTo>
                  <a:lnTo>
                    <a:pt x="77" y="41"/>
                  </a:lnTo>
                  <a:lnTo>
                    <a:pt x="81" y="45"/>
                  </a:lnTo>
                  <a:lnTo>
                    <a:pt x="81" y="49"/>
                  </a:lnTo>
                  <a:lnTo>
                    <a:pt x="77" y="52"/>
                  </a:lnTo>
                  <a:lnTo>
                    <a:pt x="81" y="56"/>
                  </a:lnTo>
                  <a:lnTo>
                    <a:pt x="81" y="60"/>
                  </a:lnTo>
                  <a:lnTo>
                    <a:pt x="81" y="60"/>
                  </a:lnTo>
                  <a:lnTo>
                    <a:pt x="85" y="64"/>
                  </a:lnTo>
                  <a:lnTo>
                    <a:pt x="85" y="64"/>
                  </a:lnTo>
                  <a:lnTo>
                    <a:pt x="85" y="64"/>
                  </a:lnTo>
                  <a:lnTo>
                    <a:pt x="81" y="67"/>
                  </a:lnTo>
                  <a:lnTo>
                    <a:pt x="81" y="71"/>
                  </a:lnTo>
                  <a:lnTo>
                    <a:pt x="77" y="75"/>
                  </a:lnTo>
                  <a:lnTo>
                    <a:pt x="77" y="75"/>
                  </a:lnTo>
                  <a:lnTo>
                    <a:pt x="77" y="75"/>
                  </a:lnTo>
                  <a:lnTo>
                    <a:pt x="74" y="78"/>
                  </a:lnTo>
                  <a:lnTo>
                    <a:pt x="70" y="82"/>
                  </a:lnTo>
                  <a:lnTo>
                    <a:pt x="66" y="82"/>
                  </a:lnTo>
                  <a:lnTo>
                    <a:pt x="63" y="82"/>
                  </a:lnTo>
                  <a:lnTo>
                    <a:pt x="63" y="82"/>
                  </a:lnTo>
                  <a:lnTo>
                    <a:pt x="63" y="86"/>
                  </a:lnTo>
                  <a:lnTo>
                    <a:pt x="63" y="86"/>
                  </a:lnTo>
                  <a:lnTo>
                    <a:pt x="59" y="86"/>
                  </a:lnTo>
                  <a:lnTo>
                    <a:pt x="55" y="86"/>
                  </a:lnTo>
                  <a:lnTo>
                    <a:pt x="55" y="86"/>
                  </a:lnTo>
                  <a:lnTo>
                    <a:pt x="52" y="86"/>
                  </a:lnTo>
                  <a:lnTo>
                    <a:pt x="48" y="82"/>
                  </a:lnTo>
                  <a:lnTo>
                    <a:pt x="44" y="86"/>
                  </a:lnTo>
                  <a:lnTo>
                    <a:pt x="40" y="86"/>
                  </a:lnTo>
                  <a:lnTo>
                    <a:pt x="37" y="86"/>
                  </a:lnTo>
                  <a:lnTo>
                    <a:pt x="37" y="86"/>
                  </a:lnTo>
                  <a:lnTo>
                    <a:pt x="37" y="82"/>
                  </a:lnTo>
                  <a:lnTo>
                    <a:pt x="37" y="82"/>
                  </a:lnTo>
                  <a:lnTo>
                    <a:pt x="33" y="82"/>
                  </a:lnTo>
                  <a:lnTo>
                    <a:pt x="33" y="82"/>
                  </a:lnTo>
                  <a:lnTo>
                    <a:pt x="29" y="78"/>
                  </a:lnTo>
                  <a:lnTo>
                    <a:pt x="26" y="78"/>
                  </a:lnTo>
                  <a:lnTo>
                    <a:pt x="18" y="78"/>
                  </a:lnTo>
                  <a:lnTo>
                    <a:pt x="15" y="78"/>
                  </a:lnTo>
                  <a:lnTo>
                    <a:pt x="11" y="75"/>
                  </a:lnTo>
                  <a:lnTo>
                    <a:pt x="7" y="75"/>
                  </a:lnTo>
                  <a:lnTo>
                    <a:pt x="3" y="67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3" y="56"/>
                  </a:lnTo>
                  <a:lnTo>
                    <a:pt x="3" y="52"/>
                  </a:lnTo>
                  <a:lnTo>
                    <a:pt x="3" y="52"/>
                  </a:lnTo>
                  <a:lnTo>
                    <a:pt x="3" y="45"/>
                  </a:lnTo>
                  <a:lnTo>
                    <a:pt x="3" y="41"/>
                  </a:lnTo>
                  <a:lnTo>
                    <a:pt x="3" y="38"/>
                  </a:lnTo>
                  <a:lnTo>
                    <a:pt x="3" y="34"/>
                  </a:lnTo>
                  <a:lnTo>
                    <a:pt x="3" y="30"/>
                  </a:lnTo>
                  <a:lnTo>
                    <a:pt x="3" y="26"/>
                  </a:lnTo>
                  <a:lnTo>
                    <a:pt x="7" y="26"/>
                  </a:lnTo>
                  <a:lnTo>
                    <a:pt x="7" y="19"/>
                  </a:lnTo>
                  <a:lnTo>
                    <a:pt x="3" y="15"/>
                  </a:lnTo>
                  <a:lnTo>
                    <a:pt x="7" y="15"/>
                  </a:lnTo>
                  <a:lnTo>
                    <a:pt x="3" y="8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85" name="Freeform 188"/>
            <p:cNvSpPr>
              <a:spLocks noEditPoints="1"/>
            </p:cNvSpPr>
            <p:nvPr/>
          </p:nvSpPr>
          <p:spPr bwMode="auto">
            <a:xfrm>
              <a:off x="2858428" y="3615997"/>
              <a:ext cx="338384" cy="791278"/>
            </a:xfrm>
            <a:custGeom>
              <a:avLst/>
              <a:gdLst>
                <a:gd name="T0" fmla="*/ 67 w 263"/>
                <a:gd name="T1" fmla="*/ 0 h 615"/>
                <a:gd name="T2" fmla="*/ 86 w 263"/>
                <a:gd name="T3" fmla="*/ 7 h 615"/>
                <a:gd name="T4" fmla="*/ 119 w 263"/>
                <a:gd name="T5" fmla="*/ 7 h 615"/>
                <a:gd name="T6" fmla="*/ 163 w 263"/>
                <a:gd name="T7" fmla="*/ 37 h 615"/>
                <a:gd name="T8" fmla="*/ 197 w 263"/>
                <a:gd name="T9" fmla="*/ 63 h 615"/>
                <a:gd name="T10" fmla="*/ 197 w 263"/>
                <a:gd name="T11" fmla="*/ 85 h 615"/>
                <a:gd name="T12" fmla="*/ 230 w 263"/>
                <a:gd name="T13" fmla="*/ 85 h 615"/>
                <a:gd name="T14" fmla="*/ 249 w 263"/>
                <a:gd name="T15" fmla="*/ 59 h 615"/>
                <a:gd name="T16" fmla="*/ 263 w 263"/>
                <a:gd name="T17" fmla="*/ 78 h 615"/>
                <a:gd name="T18" fmla="*/ 245 w 263"/>
                <a:gd name="T19" fmla="*/ 92 h 615"/>
                <a:gd name="T20" fmla="*/ 223 w 263"/>
                <a:gd name="T21" fmla="*/ 107 h 615"/>
                <a:gd name="T22" fmla="*/ 208 w 263"/>
                <a:gd name="T23" fmla="*/ 129 h 615"/>
                <a:gd name="T24" fmla="*/ 200 w 263"/>
                <a:gd name="T25" fmla="*/ 155 h 615"/>
                <a:gd name="T26" fmla="*/ 200 w 263"/>
                <a:gd name="T27" fmla="*/ 185 h 615"/>
                <a:gd name="T28" fmla="*/ 200 w 263"/>
                <a:gd name="T29" fmla="*/ 204 h 615"/>
                <a:gd name="T30" fmla="*/ 219 w 263"/>
                <a:gd name="T31" fmla="*/ 233 h 615"/>
                <a:gd name="T32" fmla="*/ 234 w 263"/>
                <a:gd name="T33" fmla="*/ 248 h 615"/>
                <a:gd name="T34" fmla="*/ 226 w 263"/>
                <a:gd name="T35" fmla="*/ 270 h 615"/>
                <a:gd name="T36" fmla="*/ 178 w 263"/>
                <a:gd name="T37" fmla="*/ 285 h 615"/>
                <a:gd name="T38" fmla="*/ 152 w 263"/>
                <a:gd name="T39" fmla="*/ 282 h 615"/>
                <a:gd name="T40" fmla="*/ 156 w 263"/>
                <a:gd name="T41" fmla="*/ 300 h 615"/>
                <a:gd name="T42" fmla="*/ 156 w 263"/>
                <a:gd name="T43" fmla="*/ 315 h 615"/>
                <a:gd name="T44" fmla="*/ 137 w 263"/>
                <a:gd name="T45" fmla="*/ 330 h 615"/>
                <a:gd name="T46" fmla="*/ 112 w 263"/>
                <a:gd name="T47" fmla="*/ 326 h 615"/>
                <a:gd name="T48" fmla="*/ 126 w 263"/>
                <a:gd name="T49" fmla="*/ 348 h 615"/>
                <a:gd name="T50" fmla="*/ 130 w 263"/>
                <a:gd name="T51" fmla="*/ 348 h 615"/>
                <a:gd name="T52" fmla="*/ 141 w 263"/>
                <a:gd name="T53" fmla="*/ 359 h 615"/>
                <a:gd name="T54" fmla="*/ 123 w 263"/>
                <a:gd name="T55" fmla="*/ 356 h 615"/>
                <a:gd name="T56" fmla="*/ 119 w 263"/>
                <a:gd name="T57" fmla="*/ 371 h 615"/>
                <a:gd name="T58" fmla="*/ 119 w 263"/>
                <a:gd name="T59" fmla="*/ 389 h 615"/>
                <a:gd name="T60" fmla="*/ 119 w 263"/>
                <a:gd name="T61" fmla="*/ 404 h 615"/>
                <a:gd name="T62" fmla="*/ 97 w 263"/>
                <a:gd name="T63" fmla="*/ 415 h 615"/>
                <a:gd name="T64" fmla="*/ 93 w 263"/>
                <a:gd name="T65" fmla="*/ 434 h 615"/>
                <a:gd name="T66" fmla="*/ 123 w 263"/>
                <a:gd name="T67" fmla="*/ 449 h 615"/>
                <a:gd name="T68" fmla="*/ 126 w 263"/>
                <a:gd name="T69" fmla="*/ 463 h 615"/>
                <a:gd name="T70" fmla="*/ 115 w 263"/>
                <a:gd name="T71" fmla="*/ 478 h 615"/>
                <a:gd name="T72" fmla="*/ 104 w 263"/>
                <a:gd name="T73" fmla="*/ 493 h 615"/>
                <a:gd name="T74" fmla="*/ 93 w 263"/>
                <a:gd name="T75" fmla="*/ 504 h 615"/>
                <a:gd name="T76" fmla="*/ 89 w 263"/>
                <a:gd name="T77" fmla="*/ 526 h 615"/>
                <a:gd name="T78" fmla="*/ 97 w 263"/>
                <a:gd name="T79" fmla="*/ 545 h 615"/>
                <a:gd name="T80" fmla="*/ 97 w 263"/>
                <a:gd name="T81" fmla="*/ 552 h 615"/>
                <a:gd name="T82" fmla="*/ 45 w 263"/>
                <a:gd name="T83" fmla="*/ 538 h 615"/>
                <a:gd name="T84" fmla="*/ 19 w 263"/>
                <a:gd name="T85" fmla="*/ 515 h 615"/>
                <a:gd name="T86" fmla="*/ 30 w 263"/>
                <a:gd name="T87" fmla="*/ 460 h 615"/>
                <a:gd name="T88" fmla="*/ 26 w 263"/>
                <a:gd name="T89" fmla="*/ 423 h 615"/>
                <a:gd name="T90" fmla="*/ 15 w 263"/>
                <a:gd name="T91" fmla="*/ 400 h 615"/>
                <a:gd name="T92" fmla="*/ 15 w 263"/>
                <a:gd name="T93" fmla="*/ 382 h 615"/>
                <a:gd name="T94" fmla="*/ 12 w 263"/>
                <a:gd name="T95" fmla="*/ 345 h 615"/>
                <a:gd name="T96" fmla="*/ 12 w 263"/>
                <a:gd name="T97" fmla="*/ 293 h 615"/>
                <a:gd name="T98" fmla="*/ 15 w 263"/>
                <a:gd name="T99" fmla="*/ 241 h 615"/>
                <a:gd name="T100" fmla="*/ 19 w 263"/>
                <a:gd name="T101" fmla="*/ 204 h 615"/>
                <a:gd name="T102" fmla="*/ 0 w 263"/>
                <a:gd name="T103" fmla="*/ 155 h 615"/>
                <a:gd name="T104" fmla="*/ 8 w 263"/>
                <a:gd name="T105" fmla="*/ 115 h 615"/>
                <a:gd name="T106" fmla="*/ 26 w 263"/>
                <a:gd name="T107" fmla="*/ 78 h 615"/>
                <a:gd name="T108" fmla="*/ 23 w 263"/>
                <a:gd name="T109" fmla="*/ 52 h 615"/>
                <a:gd name="T110" fmla="*/ 178 w 263"/>
                <a:gd name="T111" fmla="*/ 608 h 615"/>
                <a:gd name="T112" fmla="*/ 178 w 263"/>
                <a:gd name="T113" fmla="*/ 608 h 615"/>
                <a:gd name="T114" fmla="*/ 108 w 263"/>
                <a:gd name="T115" fmla="*/ 575 h 615"/>
                <a:gd name="T116" fmla="*/ 119 w 263"/>
                <a:gd name="T117" fmla="*/ 586 h 615"/>
                <a:gd name="T118" fmla="*/ 156 w 263"/>
                <a:gd name="T119" fmla="*/ 604 h 615"/>
                <a:gd name="T120" fmla="*/ 156 w 263"/>
                <a:gd name="T121" fmla="*/ 612 h 615"/>
                <a:gd name="T122" fmla="*/ 119 w 263"/>
                <a:gd name="T123" fmla="*/ 612 h 615"/>
                <a:gd name="T124" fmla="*/ 123 w 263"/>
                <a:gd name="T125" fmla="*/ 604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3" h="615">
                  <a:moveTo>
                    <a:pt x="41" y="14"/>
                  </a:moveTo>
                  <a:lnTo>
                    <a:pt x="45" y="11"/>
                  </a:lnTo>
                  <a:lnTo>
                    <a:pt x="45" y="7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60" y="3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71" y="0"/>
                  </a:lnTo>
                  <a:lnTo>
                    <a:pt x="78" y="0"/>
                  </a:lnTo>
                  <a:lnTo>
                    <a:pt x="82" y="0"/>
                  </a:lnTo>
                  <a:lnTo>
                    <a:pt x="82" y="3"/>
                  </a:lnTo>
                  <a:lnTo>
                    <a:pt x="86" y="11"/>
                  </a:lnTo>
                  <a:lnTo>
                    <a:pt x="86" y="11"/>
                  </a:lnTo>
                  <a:lnTo>
                    <a:pt x="86" y="11"/>
                  </a:lnTo>
                  <a:lnTo>
                    <a:pt x="86" y="7"/>
                  </a:lnTo>
                  <a:lnTo>
                    <a:pt x="89" y="7"/>
                  </a:lnTo>
                  <a:lnTo>
                    <a:pt x="89" y="3"/>
                  </a:lnTo>
                  <a:lnTo>
                    <a:pt x="93" y="0"/>
                  </a:lnTo>
                  <a:lnTo>
                    <a:pt x="100" y="0"/>
                  </a:lnTo>
                  <a:lnTo>
                    <a:pt x="108" y="0"/>
                  </a:lnTo>
                  <a:lnTo>
                    <a:pt x="112" y="3"/>
                  </a:lnTo>
                  <a:lnTo>
                    <a:pt x="115" y="7"/>
                  </a:lnTo>
                  <a:lnTo>
                    <a:pt x="119" y="7"/>
                  </a:lnTo>
                  <a:lnTo>
                    <a:pt x="123" y="14"/>
                  </a:lnTo>
                  <a:lnTo>
                    <a:pt x="134" y="22"/>
                  </a:lnTo>
                  <a:lnTo>
                    <a:pt x="137" y="22"/>
                  </a:lnTo>
                  <a:lnTo>
                    <a:pt x="141" y="26"/>
                  </a:lnTo>
                  <a:lnTo>
                    <a:pt x="145" y="29"/>
                  </a:lnTo>
                  <a:lnTo>
                    <a:pt x="156" y="33"/>
                  </a:lnTo>
                  <a:lnTo>
                    <a:pt x="160" y="37"/>
                  </a:lnTo>
                  <a:lnTo>
                    <a:pt x="163" y="37"/>
                  </a:lnTo>
                  <a:lnTo>
                    <a:pt x="171" y="40"/>
                  </a:lnTo>
                  <a:lnTo>
                    <a:pt x="178" y="44"/>
                  </a:lnTo>
                  <a:lnTo>
                    <a:pt x="189" y="44"/>
                  </a:lnTo>
                  <a:lnTo>
                    <a:pt x="193" y="52"/>
                  </a:lnTo>
                  <a:lnTo>
                    <a:pt x="197" y="52"/>
                  </a:lnTo>
                  <a:lnTo>
                    <a:pt x="200" y="55"/>
                  </a:lnTo>
                  <a:lnTo>
                    <a:pt x="197" y="59"/>
                  </a:lnTo>
                  <a:lnTo>
                    <a:pt x="197" y="63"/>
                  </a:lnTo>
                  <a:lnTo>
                    <a:pt x="193" y="66"/>
                  </a:lnTo>
                  <a:lnTo>
                    <a:pt x="189" y="66"/>
                  </a:lnTo>
                  <a:lnTo>
                    <a:pt x="193" y="70"/>
                  </a:lnTo>
                  <a:lnTo>
                    <a:pt x="189" y="78"/>
                  </a:lnTo>
                  <a:lnTo>
                    <a:pt x="186" y="81"/>
                  </a:lnTo>
                  <a:lnTo>
                    <a:pt x="182" y="85"/>
                  </a:lnTo>
                  <a:lnTo>
                    <a:pt x="186" y="85"/>
                  </a:lnTo>
                  <a:lnTo>
                    <a:pt x="197" y="85"/>
                  </a:lnTo>
                  <a:lnTo>
                    <a:pt x="208" y="85"/>
                  </a:lnTo>
                  <a:lnTo>
                    <a:pt x="215" y="89"/>
                  </a:lnTo>
                  <a:lnTo>
                    <a:pt x="219" y="89"/>
                  </a:lnTo>
                  <a:lnTo>
                    <a:pt x="219" y="89"/>
                  </a:lnTo>
                  <a:lnTo>
                    <a:pt x="223" y="89"/>
                  </a:lnTo>
                  <a:lnTo>
                    <a:pt x="226" y="85"/>
                  </a:lnTo>
                  <a:lnTo>
                    <a:pt x="226" y="85"/>
                  </a:lnTo>
                  <a:lnTo>
                    <a:pt x="230" y="85"/>
                  </a:lnTo>
                  <a:lnTo>
                    <a:pt x="234" y="81"/>
                  </a:lnTo>
                  <a:lnTo>
                    <a:pt x="234" y="78"/>
                  </a:lnTo>
                  <a:lnTo>
                    <a:pt x="241" y="74"/>
                  </a:lnTo>
                  <a:lnTo>
                    <a:pt x="245" y="70"/>
                  </a:lnTo>
                  <a:lnTo>
                    <a:pt x="245" y="66"/>
                  </a:lnTo>
                  <a:lnTo>
                    <a:pt x="249" y="66"/>
                  </a:lnTo>
                  <a:lnTo>
                    <a:pt x="249" y="59"/>
                  </a:lnTo>
                  <a:lnTo>
                    <a:pt x="249" y="59"/>
                  </a:lnTo>
                  <a:lnTo>
                    <a:pt x="249" y="55"/>
                  </a:lnTo>
                  <a:lnTo>
                    <a:pt x="252" y="52"/>
                  </a:lnTo>
                  <a:lnTo>
                    <a:pt x="260" y="52"/>
                  </a:lnTo>
                  <a:lnTo>
                    <a:pt x="260" y="55"/>
                  </a:lnTo>
                  <a:lnTo>
                    <a:pt x="263" y="63"/>
                  </a:lnTo>
                  <a:lnTo>
                    <a:pt x="263" y="66"/>
                  </a:lnTo>
                  <a:lnTo>
                    <a:pt x="263" y="74"/>
                  </a:lnTo>
                  <a:lnTo>
                    <a:pt x="263" y="78"/>
                  </a:lnTo>
                  <a:lnTo>
                    <a:pt x="263" y="81"/>
                  </a:lnTo>
                  <a:lnTo>
                    <a:pt x="260" y="81"/>
                  </a:lnTo>
                  <a:lnTo>
                    <a:pt x="256" y="81"/>
                  </a:lnTo>
                  <a:lnTo>
                    <a:pt x="256" y="85"/>
                  </a:lnTo>
                  <a:lnTo>
                    <a:pt x="252" y="85"/>
                  </a:lnTo>
                  <a:lnTo>
                    <a:pt x="252" y="85"/>
                  </a:lnTo>
                  <a:lnTo>
                    <a:pt x="245" y="89"/>
                  </a:lnTo>
                  <a:lnTo>
                    <a:pt x="245" y="92"/>
                  </a:lnTo>
                  <a:lnTo>
                    <a:pt x="241" y="92"/>
                  </a:lnTo>
                  <a:lnTo>
                    <a:pt x="234" y="96"/>
                  </a:lnTo>
                  <a:lnTo>
                    <a:pt x="234" y="96"/>
                  </a:lnTo>
                  <a:lnTo>
                    <a:pt x="234" y="100"/>
                  </a:lnTo>
                  <a:lnTo>
                    <a:pt x="230" y="100"/>
                  </a:lnTo>
                  <a:lnTo>
                    <a:pt x="230" y="100"/>
                  </a:lnTo>
                  <a:lnTo>
                    <a:pt x="223" y="107"/>
                  </a:lnTo>
                  <a:lnTo>
                    <a:pt x="223" y="107"/>
                  </a:lnTo>
                  <a:lnTo>
                    <a:pt x="223" y="111"/>
                  </a:lnTo>
                  <a:lnTo>
                    <a:pt x="219" y="111"/>
                  </a:lnTo>
                  <a:lnTo>
                    <a:pt x="219" y="115"/>
                  </a:lnTo>
                  <a:lnTo>
                    <a:pt x="215" y="118"/>
                  </a:lnTo>
                  <a:lnTo>
                    <a:pt x="212" y="122"/>
                  </a:lnTo>
                  <a:lnTo>
                    <a:pt x="212" y="126"/>
                  </a:lnTo>
                  <a:lnTo>
                    <a:pt x="212" y="129"/>
                  </a:lnTo>
                  <a:lnTo>
                    <a:pt x="208" y="129"/>
                  </a:lnTo>
                  <a:lnTo>
                    <a:pt x="208" y="133"/>
                  </a:lnTo>
                  <a:lnTo>
                    <a:pt x="204" y="137"/>
                  </a:lnTo>
                  <a:lnTo>
                    <a:pt x="200" y="137"/>
                  </a:lnTo>
                  <a:lnTo>
                    <a:pt x="204" y="144"/>
                  </a:lnTo>
                  <a:lnTo>
                    <a:pt x="200" y="144"/>
                  </a:lnTo>
                  <a:lnTo>
                    <a:pt x="204" y="148"/>
                  </a:lnTo>
                  <a:lnTo>
                    <a:pt x="204" y="155"/>
                  </a:lnTo>
                  <a:lnTo>
                    <a:pt x="200" y="155"/>
                  </a:lnTo>
                  <a:lnTo>
                    <a:pt x="200" y="159"/>
                  </a:lnTo>
                  <a:lnTo>
                    <a:pt x="200" y="163"/>
                  </a:lnTo>
                  <a:lnTo>
                    <a:pt x="200" y="167"/>
                  </a:lnTo>
                  <a:lnTo>
                    <a:pt x="200" y="170"/>
                  </a:lnTo>
                  <a:lnTo>
                    <a:pt x="200" y="174"/>
                  </a:lnTo>
                  <a:lnTo>
                    <a:pt x="200" y="181"/>
                  </a:lnTo>
                  <a:lnTo>
                    <a:pt x="200" y="181"/>
                  </a:lnTo>
                  <a:lnTo>
                    <a:pt x="200" y="185"/>
                  </a:lnTo>
                  <a:lnTo>
                    <a:pt x="197" y="185"/>
                  </a:lnTo>
                  <a:lnTo>
                    <a:pt x="197" y="185"/>
                  </a:lnTo>
                  <a:lnTo>
                    <a:pt x="197" y="185"/>
                  </a:lnTo>
                  <a:lnTo>
                    <a:pt x="197" y="193"/>
                  </a:lnTo>
                  <a:lnTo>
                    <a:pt x="197" y="196"/>
                  </a:lnTo>
                  <a:lnTo>
                    <a:pt x="197" y="200"/>
                  </a:lnTo>
                  <a:lnTo>
                    <a:pt x="200" y="200"/>
                  </a:lnTo>
                  <a:lnTo>
                    <a:pt x="200" y="204"/>
                  </a:lnTo>
                  <a:lnTo>
                    <a:pt x="200" y="204"/>
                  </a:lnTo>
                  <a:lnTo>
                    <a:pt x="200" y="207"/>
                  </a:lnTo>
                  <a:lnTo>
                    <a:pt x="208" y="211"/>
                  </a:lnTo>
                  <a:lnTo>
                    <a:pt x="215" y="215"/>
                  </a:lnTo>
                  <a:lnTo>
                    <a:pt x="223" y="219"/>
                  </a:lnTo>
                  <a:lnTo>
                    <a:pt x="226" y="222"/>
                  </a:lnTo>
                  <a:lnTo>
                    <a:pt x="226" y="226"/>
                  </a:lnTo>
                  <a:lnTo>
                    <a:pt x="219" y="233"/>
                  </a:lnTo>
                  <a:lnTo>
                    <a:pt x="219" y="233"/>
                  </a:lnTo>
                  <a:lnTo>
                    <a:pt x="223" y="241"/>
                  </a:lnTo>
                  <a:lnTo>
                    <a:pt x="226" y="241"/>
                  </a:lnTo>
                  <a:lnTo>
                    <a:pt x="230" y="241"/>
                  </a:lnTo>
                  <a:lnTo>
                    <a:pt x="234" y="241"/>
                  </a:lnTo>
                  <a:lnTo>
                    <a:pt x="234" y="241"/>
                  </a:lnTo>
                  <a:lnTo>
                    <a:pt x="234" y="241"/>
                  </a:lnTo>
                  <a:lnTo>
                    <a:pt x="234" y="248"/>
                  </a:lnTo>
                  <a:lnTo>
                    <a:pt x="234" y="252"/>
                  </a:lnTo>
                  <a:lnTo>
                    <a:pt x="230" y="256"/>
                  </a:lnTo>
                  <a:lnTo>
                    <a:pt x="230" y="259"/>
                  </a:lnTo>
                  <a:lnTo>
                    <a:pt x="226" y="263"/>
                  </a:lnTo>
                  <a:lnTo>
                    <a:pt x="226" y="259"/>
                  </a:lnTo>
                  <a:lnTo>
                    <a:pt x="226" y="263"/>
                  </a:lnTo>
                  <a:lnTo>
                    <a:pt x="226" y="267"/>
                  </a:lnTo>
                  <a:lnTo>
                    <a:pt x="226" y="270"/>
                  </a:lnTo>
                  <a:lnTo>
                    <a:pt x="223" y="274"/>
                  </a:lnTo>
                  <a:lnTo>
                    <a:pt x="215" y="278"/>
                  </a:lnTo>
                  <a:lnTo>
                    <a:pt x="208" y="282"/>
                  </a:lnTo>
                  <a:lnTo>
                    <a:pt x="208" y="278"/>
                  </a:lnTo>
                  <a:lnTo>
                    <a:pt x="208" y="282"/>
                  </a:lnTo>
                  <a:lnTo>
                    <a:pt x="197" y="285"/>
                  </a:lnTo>
                  <a:lnTo>
                    <a:pt x="186" y="285"/>
                  </a:lnTo>
                  <a:lnTo>
                    <a:pt x="178" y="285"/>
                  </a:lnTo>
                  <a:lnTo>
                    <a:pt x="175" y="285"/>
                  </a:lnTo>
                  <a:lnTo>
                    <a:pt x="167" y="289"/>
                  </a:lnTo>
                  <a:lnTo>
                    <a:pt x="163" y="289"/>
                  </a:lnTo>
                  <a:lnTo>
                    <a:pt x="160" y="285"/>
                  </a:lnTo>
                  <a:lnTo>
                    <a:pt x="156" y="285"/>
                  </a:lnTo>
                  <a:lnTo>
                    <a:pt x="152" y="285"/>
                  </a:lnTo>
                  <a:lnTo>
                    <a:pt x="152" y="282"/>
                  </a:lnTo>
                  <a:lnTo>
                    <a:pt x="152" y="282"/>
                  </a:lnTo>
                  <a:lnTo>
                    <a:pt x="152" y="285"/>
                  </a:lnTo>
                  <a:lnTo>
                    <a:pt x="152" y="285"/>
                  </a:lnTo>
                  <a:lnTo>
                    <a:pt x="152" y="293"/>
                  </a:lnTo>
                  <a:lnTo>
                    <a:pt x="152" y="293"/>
                  </a:lnTo>
                  <a:lnTo>
                    <a:pt x="152" y="296"/>
                  </a:lnTo>
                  <a:lnTo>
                    <a:pt x="156" y="296"/>
                  </a:lnTo>
                  <a:lnTo>
                    <a:pt x="156" y="300"/>
                  </a:lnTo>
                  <a:lnTo>
                    <a:pt x="156" y="300"/>
                  </a:lnTo>
                  <a:lnTo>
                    <a:pt x="156" y="300"/>
                  </a:lnTo>
                  <a:lnTo>
                    <a:pt x="156" y="300"/>
                  </a:lnTo>
                  <a:lnTo>
                    <a:pt x="152" y="304"/>
                  </a:lnTo>
                  <a:lnTo>
                    <a:pt x="152" y="308"/>
                  </a:lnTo>
                  <a:lnTo>
                    <a:pt x="152" y="308"/>
                  </a:lnTo>
                  <a:lnTo>
                    <a:pt x="152" y="311"/>
                  </a:lnTo>
                  <a:lnTo>
                    <a:pt x="152" y="315"/>
                  </a:lnTo>
                  <a:lnTo>
                    <a:pt x="156" y="315"/>
                  </a:lnTo>
                  <a:lnTo>
                    <a:pt x="156" y="319"/>
                  </a:lnTo>
                  <a:lnTo>
                    <a:pt x="156" y="319"/>
                  </a:lnTo>
                  <a:lnTo>
                    <a:pt x="156" y="322"/>
                  </a:lnTo>
                  <a:lnTo>
                    <a:pt x="156" y="322"/>
                  </a:lnTo>
                  <a:lnTo>
                    <a:pt x="152" y="326"/>
                  </a:lnTo>
                  <a:lnTo>
                    <a:pt x="152" y="326"/>
                  </a:lnTo>
                  <a:lnTo>
                    <a:pt x="145" y="330"/>
                  </a:lnTo>
                  <a:lnTo>
                    <a:pt x="137" y="330"/>
                  </a:lnTo>
                  <a:lnTo>
                    <a:pt x="130" y="330"/>
                  </a:lnTo>
                  <a:lnTo>
                    <a:pt x="126" y="326"/>
                  </a:lnTo>
                  <a:lnTo>
                    <a:pt x="119" y="322"/>
                  </a:lnTo>
                  <a:lnTo>
                    <a:pt x="115" y="322"/>
                  </a:lnTo>
                  <a:lnTo>
                    <a:pt x="115" y="322"/>
                  </a:lnTo>
                  <a:lnTo>
                    <a:pt x="115" y="322"/>
                  </a:lnTo>
                  <a:lnTo>
                    <a:pt x="115" y="322"/>
                  </a:lnTo>
                  <a:lnTo>
                    <a:pt x="112" y="326"/>
                  </a:lnTo>
                  <a:lnTo>
                    <a:pt x="112" y="330"/>
                  </a:lnTo>
                  <a:lnTo>
                    <a:pt x="115" y="334"/>
                  </a:lnTo>
                  <a:lnTo>
                    <a:pt x="115" y="337"/>
                  </a:lnTo>
                  <a:lnTo>
                    <a:pt x="115" y="345"/>
                  </a:lnTo>
                  <a:lnTo>
                    <a:pt x="115" y="348"/>
                  </a:lnTo>
                  <a:lnTo>
                    <a:pt x="119" y="348"/>
                  </a:lnTo>
                  <a:lnTo>
                    <a:pt x="126" y="348"/>
                  </a:lnTo>
                  <a:lnTo>
                    <a:pt x="126" y="348"/>
                  </a:lnTo>
                  <a:lnTo>
                    <a:pt x="126" y="352"/>
                  </a:lnTo>
                  <a:lnTo>
                    <a:pt x="123" y="352"/>
                  </a:lnTo>
                  <a:lnTo>
                    <a:pt x="126" y="352"/>
                  </a:lnTo>
                  <a:lnTo>
                    <a:pt x="130" y="352"/>
                  </a:lnTo>
                  <a:lnTo>
                    <a:pt x="130" y="352"/>
                  </a:lnTo>
                  <a:lnTo>
                    <a:pt x="130" y="348"/>
                  </a:lnTo>
                  <a:lnTo>
                    <a:pt x="126" y="348"/>
                  </a:lnTo>
                  <a:lnTo>
                    <a:pt x="130" y="348"/>
                  </a:lnTo>
                  <a:lnTo>
                    <a:pt x="130" y="348"/>
                  </a:lnTo>
                  <a:lnTo>
                    <a:pt x="134" y="345"/>
                  </a:lnTo>
                  <a:lnTo>
                    <a:pt x="137" y="345"/>
                  </a:lnTo>
                  <a:lnTo>
                    <a:pt x="141" y="348"/>
                  </a:lnTo>
                  <a:lnTo>
                    <a:pt x="137" y="352"/>
                  </a:lnTo>
                  <a:lnTo>
                    <a:pt x="137" y="352"/>
                  </a:lnTo>
                  <a:lnTo>
                    <a:pt x="141" y="356"/>
                  </a:lnTo>
                  <a:lnTo>
                    <a:pt x="141" y="359"/>
                  </a:lnTo>
                  <a:lnTo>
                    <a:pt x="141" y="359"/>
                  </a:lnTo>
                  <a:lnTo>
                    <a:pt x="134" y="363"/>
                  </a:lnTo>
                  <a:lnTo>
                    <a:pt x="130" y="363"/>
                  </a:lnTo>
                  <a:lnTo>
                    <a:pt x="130" y="359"/>
                  </a:lnTo>
                  <a:lnTo>
                    <a:pt x="130" y="359"/>
                  </a:lnTo>
                  <a:lnTo>
                    <a:pt x="130" y="359"/>
                  </a:lnTo>
                  <a:lnTo>
                    <a:pt x="126" y="356"/>
                  </a:lnTo>
                  <a:lnTo>
                    <a:pt x="123" y="356"/>
                  </a:lnTo>
                  <a:lnTo>
                    <a:pt x="119" y="359"/>
                  </a:lnTo>
                  <a:lnTo>
                    <a:pt x="119" y="359"/>
                  </a:lnTo>
                  <a:lnTo>
                    <a:pt x="119" y="363"/>
                  </a:lnTo>
                  <a:lnTo>
                    <a:pt x="123" y="363"/>
                  </a:lnTo>
                  <a:lnTo>
                    <a:pt x="130" y="363"/>
                  </a:lnTo>
                  <a:lnTo>
                    <a:pt x="130" y="367"/>
                  </a:lnTo>
                  <a:lnTo>
                    <a:pt x="126" y="371"/>
                  </a:lnTo>
                  <a:lnTo>
                    <a:pt x="119" y="371"/>
                  </a:lnTo>
                  <a:lnTo>
                    <a:pt x="119" y="374"/>
                  </a:lnTo>
                  <a:lnTo>
                    <a:pt x="119" y="374"/>
                  </a:lnTo>
                  <a:lnTo>
                    <a:pt x="119" y="378"/>
                  </a:lnTo>
                  <a:lnTo>
                    <a:pt x="115" y="378"/>
                  </a:lnTo>
                  <a:lnTo>
                    <a:pt x="115" y="382"/>
                  </a:lnTo>
                  <a:lnTo>
                    <a:pt x="119" y="385"/>
                  </a:lnTo>
                  <a:lnTo>
                    <a:pt x="119" y="385"/>
                  </a:lnTo>
                  <a:lnTo>
                    <a:pt x="119" y="389"/>
                  </a:lnTo>
                  <a:lnTo>
                    <a:pt x="123" y="393"/>
                  </a:lnTo>
                  <a:lnTo>
                    <a:pt x="123" y="393"/>
                  </a:lnTo>
                  <a:lnTo>
                    <a:pt x="119" y="397"/>
                  </a:lnTo>
                  <a:lnTo>
                    <a:pt x="119" y="397"/>
                  </a:lnTo>
                  <a:lnTo>
                    <a:pt x="115" y="400"/>
                  </a:lnTo>
                  <a:lnTo>
                    <a:pt x="115" y="400"/>
                  </a:lnTo>
                  <a:lnTo>
                    <a:pt x="115" y="404"/>
                  </a:lnTo>
                  <a:lnTo>
                    <a:pt x="119" y="404"/>
                  </a:lnTo>
                  <a:lnTo>
                    <a:pt x="119" y="404"/>
                  </a:lnTo>
                  <a:lnTo>
                    <a:pt x="119" y="408"/>
                  </a:lnTo>
                  <a:lnTo>
                    <a:pt x="115" y="408"/>
                  </a:lnTo>
                  <a:lnTo>
                    <a:pt x="112" y="408"/>
                  </a:lnTo>
                  <a:lnTo>
                    <a:pt x="108" y="408"/>
                  </a:lnTo>
                  <a:lnTo>
                    <a:pt x="104" y="411"/>
                  </a:lnTo>
                  <a:lnTo>
                    <a:pt x="100" y="411"/>
                  </a:lnTo>
                  <a:lnTo>
                    <a:pt x="97" y="415"/>
                  </a:lnTo>
                  <a:lnTo>
                    <a:pt x="93" y="415"/>
                  </a:lnTo>
                  <a:lnTo>
                    <a:pt x="93" y="419"/>
                  </a:lnTo>
                  <a:lnTo>
                    <a:pt x="93" y="419"/>
                  </a:lnTo>
                  <a:lnTo>
                    <a:pt x="89" y="423"/>
                  </a:lnTo>
                  <a:lnTo>
                    <a:pt x="89" y="426"/>
                  </a:lnTo>
                  <a:lnTo>
                    <a:pt x="89" y="426"/>
                  </a:lnTo>
                  <a:lnTo>
                    <a:pt x="89" y="430"/>
                  </a:lnTo>
                  <a:lnTo>
                    <a:pt x="93" y="434"/>
                  </a:lnTo>
                  <a:lnTo>
                    <a:pt x="97" y="437"/>
                  </a:lnTo>
                  <a:lnTo>
                    <a:pt x="100" y="437"/>
                  </a:lnTo>
                  <a:lnTo>
                    <a:pt x="104" y="441"/>
                  </a:lnTo>
                  <a:lnTo>
                    <a:pt x="112" y="449"/>
                  </a:lnTo>
                  <a:lnTo>
                    <a:pt x="115" y="449"/>
                  </a:lnTo>
                  <a:lnTo>
                    <a:pt x="119" y="449"/>
                  </a:lnTo>
                  <a:lnTo>
                    <a:pt x="119" y="445"/>
                  </a:lnTo>
                  <a:lnTo>
                    <a:pt x="123" y="449"/>
                  </a:lnTo>
                  <a:lnTo>
                    <a:pt x="123" y="449"/>
                  </a:lnTo>
                  <a:lnTo>
                    <a:pt x="123" y="449"/>
                  </a:lnTo>
                  <a:lnTo>
                    <a:pt x="123" y="452"/>
                  </a:lnTo>
                  <a:lnTo>
                    <a:pt x="123" y="456"/>
                  </a:lnTo>
                  <a:lnTo>
                    <a:pt x="123" y="456"/>
                  </a:lnTo>
                  <a:lnTo>
                    <a:pt x="123" y="460"/>
                  </a:lnTo>
                  <a:lnTo>
                    <a:pt x="123" y="460"/>
                  </a:lnTo>
                  <a:lnTo>
                    <a:pt x="126" y="463"/>
                  </a:lnTo>
                  <a:lnTo>
                    <a:pt x="123" y="463"/>
                  </a:lnTo>
                  <a:lnTo>
                    <a:pt x="123" y="467"/>
                  </a:lnTo>
                  <a:lnTo>
                    <a:pt x="126" y="467"/>
                  </a:lnTo>
                  <a:lnTo>
                    <a:pt x="123" y="471"/>
                  </a:lnTo>
                  <a:lnTo>
                    <a:pt x="119" y="471"/>
                  </a:lnTo>
                  <a:lnTo>
                    <a:pt x="119" y="474"/>
                  </a:lnTo>
                  <a:lnTo>
                    <a:pt x="119" y="474"/>
                  </a:lnTo>
                  <a:lnTo>
                    <a:pt x="115" y="478"/>
                  </a:lnTo>
                  <a:lnTo>
                    <a:pt x="115" y="478"/>
                  </a:lnTo>
                  <a:lnTo>
                    <a:pt x="112" y="482"/>
                  </a:lnTo>
                  <a:lnTo>
                    <a:pt x="108" y="482"/>
                  </a:lnTo>
                  <a:lnTo>
                    <a:pt x="108" y="486"/>
                  </a:lnTo>
                  <a:lnTo>
                    <a:pt x="104" y="489"/>
                  </a:lnTo>
                  <a:lnTo>
                    <a:pt x="100" y="493"/>
                  </a:lnTo>
                  <a:lnTo>
                    <a:pt x="100" y="493"/>
                  </a:lnTo>
                  <a:lnTo>
                    <a:pt x="104" y="493"/>
                  </a:lnTo>
                  <a:lnTo>
                    <a:pt x="104" y="493"/>
                  </a:lnTo>
                  <a:lnTo>
                    <a:pt x="108" y="497"/>
                  </a:lnTo>
                  <a:lnTo>
                    <a:pt x="104" y="500"/>
                  </a:lnTo>
                  <a:lnTo>
                    <a:pt x="104" y="504"/>
                  </a:lnTo>
                  <a:lnTo>
                    <a:pt x="100" y="508"/>
                  </a:lnTo>
                  <a:lnTo>
                    <a:pt x="97" y="508"/>
                  </a:lnTo>
                  <a:lnTo>
                    <a:pt x="97" y="508"/>
                  </a:lnTo>
                  <a:lnTo>
                    <a:pt x="93" y="504"/>
                  </a:lnTo>
                  <a:lnTo>
                    <a:pt x="93" y="504"/>
                  </a:lnTo>
                  <a:lnTo>
                    <a:pt x="93" y="508"/>
                  </a:lnTo>
                  <a:lnTo>
                    <a:pt x="93" y="508"/>
                  </a:lnTo>
                  <a:lnTo>
                    <a:pt x="93" y="512"/>
                  </a:lnTo>
                  <a:lnTo>
                    <a:pt x="93" y="512"/>
                  </a:lnTo>
                  <a:lnTo>
                    <a:pt x="89" y="515"/>
                  </a:lnTo>
                  <a:lnTo>
                    <a:pt x="86" y="519"/>
                  </a:lnTo>
                  <a:lnTo>
                    <a:pt x="89" y="526"/>
                  </a:lnTo>
                  <a:lnTo>
                    <a:pt x="89" y="530"/>
                  </a:lnTo>
                  <a:lnTo>
                    <a:pt x="93" y="538"/>
                  </a:lnTo>
                  <a:lnTo>
                    <a:pt x="93" y="538"/>
                  </a:lnTo>
                  <a:lnTo>
                    <a:pt x="93" y="538"/>
                  </a:lnTo>
                  <a:lnTo>
                    <a:pt x="93" y="541"/>
                  </a:lnTo>
                  <a:lnTo>
                    <a:pt x="93" y="541"/>
                  </a:lnTo>
                  <a:lnTo>
                    <a:pt x="93" y="545"/>
                  </a:lnTo>
                  <a:lnTo>
                    <a:pt x="97" y="545"/>
                  </a:lnTo>
                  <a:lnTo>
                    <a:pt x="97" y="545"/>
                  </a:lnTo>
                  <a:lnTo>
                    <a:pt x="100" y="549"/>
                  </a:lnTo>
                  <a:lnTo>
                    <a:pt x="104" y="552"/>
                  </a:lnTo>
                  <a:lnTo>
                    <a:pt x="108" y="552"/>
                  </a:lnTo>
                  <a:lnTo>
                    <a:pt x="108" y="556"/>
                  </a:lnTo>
                  <a:lnTo>
                    <a:pt x="108" y="556"/>
                  </a:lnTo>
                  <a:lnTo>
                    <a:pt x="104" y="556"/>
                  </a:lnTo>
                  <a:lnTo>
                    <a:pt x="97" y="552"/>
                  </a:lnTo>
                  <a:lnTo>
                    <a:pt x="93" y="552"/>
                  </a:lnTo>
                  <a:lnTo>
                    <a:pt x="93" y="549"/>
                  </a:lnTo>
                  <a:lnTo>
                    <a:pt x="71" y="549"/>
                  </a:lnTo>
                  <a:lnTo>
                    <a:pt x="60" y="552"/>
                  </a:lnTo>
                  <a:lnTo>
                    <a:pt x="56" y="549"/>
                  </a:lnTo>
                  <a:lnTo>
                    <a:pt x="49" y="549"/>
                  </a:lnTo>
                  <a:lnTo>
                    <a:pt x="49" y="545"/>
                  </a:lnTo>
                  <a:lnTo>
                    <a:pt x="45" y="538"/>
                  </a:lnTo>
                  <a:lnTo>
                    <a:pt x="41" y="534"/>
                  </a:lnTo>
                  <a:lnTo>
                    <a:pt x="41" y="526"/>
                  </a:lnTo>
                  <a:lnTo>
                    <a:pt x="41" y="523"/>
                  </a:lnTo>
                  <a:lnTo>
                    <a:pt x="38" y="523"/>
                  </a:lnTo>
                  <a:lnTo>
                    <a:pt x="34" y="526"/>
                  </a:lnTo>
                  <a:lnTo>
                    <a:pt x="30" y="526"/>
                  </a:lnTo>
                  <a:lnTo>
                    <a:pt x="26" y="526"/>
                  </a:lnTo>
                  <a:lnTo>
                    <a:pt x="19" y="515"/>
                  </a:lnTo>
                  <a:lnTo>
                    <a:pt x="19" y="512"/>
                  </a:lnTo>
                  <a:lnTo>
                    <a:pt x="19" y="497"/>
                  </a:lnTo>
                  <a:lnTo>
                    <a:pt x="23" y="493"/>
                  </a:lnTo>
                  <a:lnTo>
                    <a:pt x="30" y="486"/>
                  </a:lnTo>
                  <a:lnTo>
                    <a:pt x="30" y="478"/>
                  </a:lnTo>
                  <a:lnTo>
                    <a:pt x="30" y="471"/>
                  </a:lnTo>
                  <a:lnTo>
                    <a:pt x="26" y="467"/>
                  </a:lnTo>
                  <a:lnTo>
                    <a:pt x="30" y="460"/>
                  </a:lnTo>
                  <a:lnTo>
                    <a:pt x="30" y="456"/>
                  </a:lnTo>
                  <a:lnTo>
                    <a:pt x="30" y="449"/>
                  </a:lnTo>
                  <a:lnTo>
                    <a:pt x="30" y="445"/>
                  </a:lnTo>
                  <a:lnTo>
                    <a:pt x="30" y="441"/>
                  </a:lnTo>
                  <a:lnTo>
                    <a:pt x="30" y="437"/>
                  </a:lnTo>
                  <a:lnTo>
                    <a:pt x="30" y="426"/>
                  </a:lnTo>
                  <a:lnTo>
                    <a:pt x="26" y="423"/>
                  </a:lnTo>
                  <a:lnTo>
                    <a:pt x="26" y="423"/>
                  </a:lnTo>
                  <a:lnTo>
                    <a:pt x="30" y="419"/>
                  </a:lnTo>
                  <a:lnTo>
                    <a:pt x="30" y="415"/>
                  </a:lnTo>
                  <a:lnTo>
                    <a:pt x="26" y="408"/>
                  </a:lnTo>
                  <a:lnTo>
                    <a:pt x="23" y="404"/>
                  </a:lnTo>
                  <a:lnTo>
                    <a:pt x="19" y="404"/>
                  </a:lnTo>
                  <a:lnTo>
                    <a:pt x="19" y="408"/>
                  </a:lnTo>
                  <a:lnTo>
                    <a:pt x="15" y="404"/>
                  </a:lnTo>
                  <a:lnTo>
                    <a:pt x="15" y="400"/>
                  </a:lnTo>
                  <a:lnTo>
                    <a:pt x="23" y="400"/>
                  </a:lnTo>
                  <a:lnTo>
                    <a:pt x="26" y="397"/>
                  </a:lnTo>
                  <a:lnTo>
                    <a:pt x="26" y="393"/>
                  </a:lnTo>
                  <a:lnTo>
                    <a:pt x="26" y="393"/>
                  </a:lnTo>
                  <a:lnTo>
                    <a:pt x="23" y="397"/>
                  </a:lnTo>
                  <a:lnTo>
                    <a:pt x="19" y="397"/>
                  </a:lnTo>
                  <a:lnTo>
                    <a:pt x="19" y="389"/>
                  </a:lnTo>
                  <a:lnTo>
                    <a:pt x="15" y="382"/>
                  </a:lnTo>
                  <a:lnTo>
                    <a:pt x="15" y="378"/>
                  </a:lnTo>
                  <a:lnTo>
                    <a:pt x="15" y="374"/>
                  </a:lnTo>
                  <a:lnTo>
                    <a:pt x="12" y="371"/>
                  </a:lnTo>
                  <a:lnTo>
                    <a:pt x="8" y="367"/>
                  </a:lnTo>
                  <a:lnTo>
                    <a:pt x="8" y="356"/>
                  </a:lnTo>
                  <a:lnTo>
                    <a:pt x="12" y="352"/>
                  </a:lnTo>
                  <a:lnTo>
                    <a:pt x="12" y="348"/>
                  </a:lnTo>
                  <a:lnTo>
                    <a:pt x="12" y="345"/>
                  </a:lnTo>
                  <a:lnTo>
                    <a:pt x="8" y="345"/>
                  </a:lnTo>
                  <a:lnTo>
                    <a:pt x="8" y="337"/>
                  </a:lnTo>
                  <a:lnTo>
                    <a:pt x="4" y="330"/>
                  </a:lnTo>
                  <a:lnTo>
                    <a:pt x="8" y="319"/>
                  </a:lnTo>
                  <a:lnTo>
                    <a:pt x="4" y="311"/>
                  </a:lnTo>
                  <a:lnTo>
                    <a:pt x="4" y="308"/>
                  </a:lnTo>
                  <a:lnTo>
                    <a:pt x="8" y="300"/>
                  </a:lnTo>
                  <a:lnTo>
                    <a:pt x="12" y="293"/>
                  </a:lnTo>
                  <a:lnTo>
                    <a:pt x="15" y="289"/>
                  </a:lnTo>
                  <a:lnTo>
                    <a:pt x="15" y="289"/>
                  </a:lnTo>
                  <a:lnTo>
                    <a:pt x="8" y="270"/>
                  </a:lnTo>
                  <a:lnTo>
                    <a:pt x="8" y="263"/>
                  </a:lnTo>
                  <a:lnTo>
                    <a:pt x="8" y="259"/>
                  </a:lnTo>
                  <a:lnTo>
                    <a:pt x="8" y="248"/>
                  </a:lnTo>
                  <a:lnTo>
                    <a:pt x="12" y="244"/>
                  </a:lnTo>
                  <a:lnTo>
                    <a:pt x="15" y="241"/>
                  </a:lnTo>
                  <a:lnTo>
                    <a:pt x="15" y="233"/>
                  </a:lnTo>
                  <a:lnTo>
                    <a:pt x="12" y="230"/>
                  </a:lnTo>
                  <a:lnTo>
                    <a:pt x="8" y="226"/>
                  </a:lnTo>
                  <a:lnTo>
                    <a:pt x="12" y="222"/>
                  </a:lnTo>
                  <a:lnTo>
                    <a:pt x="12" y="219"/>
                  </a:lnTo>
                  <a:lnTo>
                    <a:pt x="15" y="211"/>
                  </a:lnTo>
                  <a:lnTo>
                    <a:pt x="19" y="211"/>
                  </a:lnTo>
                  <a:lnTo>
                    <a:pt x="19" y="204"/>
                  </a:lnTo>
                  <a:lnTo>
                    <a:pt x="15" y="193"/>
                  </a:lnTo>
                  <a:lnTo>
                    <a:pt x="15" y="189"/>
                  </a:lnTo>
                  <a:lnTo>
                    <a:pt x="12" y="181"/>
                  </a:lnTo>
                  <a:lnTo>
                    <a:pt x="12" y="178"/>
                  </a:lnTo>
                  <a:lnTo>
                    <a:pt x="8" y="170"/>
                  </a:lnTo>
                  <a:lnTo>
                    <a:pt x="4" y="167"/>
                  </a:lnTo>
                  <a:lnTo>
                    <a:pt x="4" y="163"/>
                  </a:lnTo>
                  <a:lnTo>
                    <a:pt x="0" y="155"/>
                  </a:lnTo>
                  <a:lnTo>
                    <a:pt x="0" y="152"/>
                  </a:lnTo>
                  <a:lnTo>
                    <a:pt x="8" y="148"/>
                  </a:lnTo>
                  <a:lnTo>
                    <a:pt x="8" y="141"/>
                  </a:lnTo>
                  <a:lnTo>
                    <a:pt x="8" y="141"/>
                  </a:lnTo>
                  <a:lnTo>
                    <a:pt x="8" y="133"/>
                  </a:lnTo>
                  <a:lnTo>
                    <a:pt x="8" y="126"/>
                  </a:lnTo>
                  <a:lnTo>
                    <a:pt x="4" y="118"/>
                  </a:lnTo>
                  <a:lnTo>
                    <a:pt x="8" y="115"/>
                  </a:lnTo>
                  <a:lnTo>
                    <a:pt x="8" y="104"/>
                  </a:lnTo>
                  <a:lnTo>
                    <a:pt x="12" y="100"/>
                  </a:lnTo>
                  <a:lnTo>
                    <a:pt x="15" y="92"/>
                  </a:lnTo>
                  <a:lnTo>
                    <a:pt x="23" y="89"/>
                  </a:lnTo>
                  <a:lnTo>
                    <a:pt x="23" y="85"/>
                  </a:lnTo>
                  <a:lnTo>
                    <a:pt x="26" y="81"/>
                  </a:lnTo>
                  <a:lnTo>
                    <a:pt x="26" y="81"/>
                  </a:lnTo>
                  <a:lnTo>
                    <a:pt x="26" y="78"/>
                  </a:lnTo>
                  <a:lnTo>
                    <a:pt x="23" y="74"/>
                  </a:lnTo>
                  <a:lnTo>
                    <a:pt x="23" y="74"/>
                  </a:lnTo>
                  <a:lnTo>
                    <a:pt x="23" y="70"/>
                  </a:lnTo>
                  <a:lnTo>
                    <a:pt x="26" y="70"/>
                  </a:lnTo>
                  <a:lnTo>
                    <a:pt x="26" y="66"/>
                  </a:lnTo>
                  <a:lnTo>
                    <a:pt x="23" y="63"/>
                  </a:lnTo>
                  <a:lnTo>
                    <a:pt x="23" y="55"/>
                  </a:lnTo>
                  <a:lnTo>
                    <a:pt x="23" y="52"/>
                  </a:lnTo>
                  <a:lnTo>
                    <a:pt x="23" y="52"/>
                  </a:lnTo>
                  <a:lnTo>
                    <a:pt x="19" y="48"/>
                  </a:lnTo>
                  <a:lnTo>
                    <a:pt x="19" y="44"/>
                  </a:lnTo>
                  <a:lnTo>
                    <a:pt x="41" y="33"/>
                  </a:lnTo>
                  <a:lnTo>
                    <a:pt x="45" y="18"/>
                  </a:lnTo>
                  <a:lnTo>
                    <a:pt x="41" y="14"/>
                  </a:lnTo>
                  <a:lnTo>
                    <a:pt x="41" y="14"/>
                  </a:lnTo>
                  <a:close/>
                  <a:moveTo>
                    <a:pt x="178" y="608"/>
                  </a:moveTo>
                  <a:lnTo>
                    <a:pt x="178" y="608"/>
                  </a:lnTo>
                  <a:lnTo>
                    <a:pt x="182" y="608"/>
                  </a:lnTo>
                  <a:lnTo>
                    <a:pt x="186" y="608"/>
                  </a:lnTo>
                  <a:lnTo>
                    <a:pt x="189" y="604"/>
                  </a:lnTo>
                  <a:lnTo>
                    <a:pt x="186" y="604"/>
                  </a:lnTo>
                  <a:lnTo>
                    <a:pt x="182" y="604"/>
                  </a:lnTo>
                  <a:lnTo>
                    <a:pt x="178" y="608"/>
                  </a:lnTo>
                  <a:lnTo>
                    <a:pt x="178" y="608"/>
                  </a:lnTo>
                  <a:lnTo>
                    <a:pt x="178" y="608"/>
                  </a:lnTo>
                  <a:close/>
                  <a:moveTo>
                    <a:pt x="104" y="560"/>
                  </a:moveTo>
                  <a:lnTo>
                    <a:pt x="104" y="560"/>
                  </a:lnTo>
                  <a:lnTo>
                    <a:pt x="108" y="564"/>
                  </a:lnTo>
                  <a:lnTo>
                    <a:pt x="112" y="567"/>
                  </a:lnTo>
                  <a:lnTo>
                    <a:pt x="112" y="575"/>
                  </a:lnTo>
                  <a:lnTo>
                    <a:pt x="112" y="575"/>
                  </a:lnTo>
                  <a:lnTo>
                    <a:pt x="108" y="575"/>
                  </a:lnTo>
                  <a:lnTo>
                    <a:pt x="108" y="578"/>
                  </a:lnTo>
                  <a:lnTo>
                    <a:pt x="104" y="560"/>
                  </a:lnTo>
                  <a:lnTo>
                    <a:pt x="104" y="560"/>
                  </a:lnTo>
                  <a:close/>
                  <a:moveTo>
                    <a:pt x="108" y="578"/>
                  </a:moveTo>
                  <a:lnTo>
                    <a:pt x="112" y="578"/>
                  </a:lnTo>
                  <a:lnTo>
                    <a:pt x="115" y="578"/>
                  </a:lnTo>
                  <a:lnTo>
                    <a:pt x="119" y="582"/>
                  </a:lnTo>
                  <a:lnTo>
                    <a:pt x="119" y="586"/>
                  </a:lnTo>
                  <a:lnTo>
                    <a:pt x="123" y="586"/>
                  </a:lnTo>
                  <a:lnTo>
                    <a:pt x="126" y="589"/>
                  </a:lnTo>
                  <a:lnTo>
                    <a:pt x="126" y="593"/>
                  </a:lnTo>
                  <a:lnTo>
                    <a:pt x="130" y="593"/>
                  </a:lnTo>
                  <a:lnTo>
                    <a:pt x="145" y="597"/>
                  </a:lnTo>
                  <a:lnTo>
                    <a:pt x="145" y="601"/>
                  </a:lnTo>
                  <a:lnTo>
                    <a:pt x="149" y="601"/>
                  </a:lnTo>
                  <a:lnTo>
                    <a:pt x="156" y="604"/>
                  </a:lnTo>
                  <a:lnTo>
                    <a:pt x="160" y="604"/>
                  </a:lnTo>
                  <a:lnTo>
                    <a:pt x="163" y="604"/>
                  </a:lnTo>
                  <a:lnTo>
                    <a:pt x="167" y="604"/>
                  </a:lnTo>
                  <a:lnTo>
                    <a:pt x="167" y="608"/>
                  </a:lnTo>
                  <a:lnTo>
                    <a:pt x="163" y="608"/>
                  </a:lnTo>
                  <a:lnTo>
                    <a:pt x="163" y="608"/>
                  </a:lnTo>
                  <a:lnTo>
                    <a:pt x="160" y="608"/>
                  </a:lnTo>
                  <a:lnTo>
                    <a:pt x="156" y="612"/>
                  </a:lnTo>
                  <a:lnTo>
                    <a:pt x="156" y="615"/>
                  </a:lnTo>
                  <a:lnTo>
                    <a:pt x="152" y="615"/>
                  </a:lnTo>
                  <a:lnTo>
                    <a:pt x="149" y="615"/>
                  </a:lnTo>
                  <a:lnTo>
                    <a:pt x="145" y="612"/>
                  </a:lnTo>
                  <a:lnTo>
                    <a:pt x="137" y="612"/>
                  </a:lnTo>
                  <a:lnTo>
                    <a:pt x="130" y="612"/>
                  </a:lnTo>
                  <a:lnTo>
                    <a:pt x="126" y="612"/>
                  </a:lnTo>
                  <a:lnTo>
                    <a:pt x="119" y="612"/>
                  </a:lnTo>
                  <a:lnTo>
                    <a:pt x="119" y="612"/>
                  </a:lnTo>
                  <a:lnTo>
                    <a:pt x="115" y="608"/>
                  </a:lnTo>
                  <a:lnTo>
                    <a:pt x="123" y="608"/>
                  </a:lnTo>
                  <a:lnTo>
                    <a:pt x="130" y="604"/>
                  </a:lnTo>
                  <a:lnTo>
                    <a:pt x="130" y="604"/>
                  </a:lnTo>
                  <a:lnTo>
                    <a:pt x="130" y="604"/>
                  </a:lnTo>
                  <a:lnTo>
                    <a:pt x="126" y="604"/>
                  </a:lnTo>
                  <a:lnTo>
                    <a:pt x="123" y="604"/>
                  </a:lnTo>
                  <a:lnTo>
                    <a:pt x="115" y="604"/>
                  </a:lnTo>
                  <a:lnTo>
                    <a:pt x="115" y="604"/>
                  </a:lnTo>
                  <a:lnTo>
                    <a:pt x="108" y="57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86" name="Freeform 189"/>
            <p:cNvSpPr>
              <a:spLocks noEditPoints="1"/>
            </p:cNvSpPr>
            <p:nvPr/>
          </p:nvSpPr>
          <p:spPr bwMode="auto">
            <a:xfrm>
              <a:off x="2810821" y="3524646"/>
              <a:ext cx="234167" cy="907075"/>
            </a:xfrm>
            <a:custGeom>
              <a:avLst/>
              <a:gdLst>
                <a:gd name="T0" fmla="*/ 33 w 49"/>
                <a:gd name="T1" fmla="*/ 183 h 190"/>
                <a:gd name="T2" fmla="*/ 33 w 49"/>
                <a:gd name="T3" fmla="*/ 185 h 190"/>
                <a:gd name="T4" fmla="*/ 40 w 49"/>
                <a:gd name="T5" fmla="*/ 185 h 190"/>
                <a:gd name="T6" fmla="*/ 33 w 49"/>
                <a:gd name="T7" fmla="*/ 177 h 190"/>
                <a:gd name="T8" fmla="*/ 39 w 49"/>
                <a:gd name="T9" fmla="*/ 175 h 190"/>
                <a:gd name="T10" fmla="*/ 15 w 49"/>
                <a:gd name="T11" fmla="*/ 157 h 190"/>
                <a:gd name="T12" fmla="*/ 15 w 49"/>
                <a:gd name="T13" fmla="*/ 129 h 190"/>
                <a:gd name="T14" fmla="*/ 11 w 49"/>
                <a:gd name="T15" fmla="*/ 108 h 190"/>
                <a:gd name="T16" fmla="*/ 15 w 49"/>
                <a:gd name="T17" fmla="*/ 74 h 190"/>
                <a:gd name="T18" fmla="*/ 16 w 49"/>
                <a:gd name="T19" fmla="*/ 42 h 190"/>
                <a:gd name="T20" fmla="*/ 16 w 49"/>
                <a:gd name="T21" fmla="*/ 15 h 190"/>
                <a:gd name="T22" fmla="*/ 7 w 49"/>
                <a:gd name="T23" fmla="*/ 3 h 190"/>
                <a:gd name="T24" fmla="*/ 5 w 49"/>
                <a:gd name="T25" fmla="*/ 25 h 190"/>
                <a:gd name="T26" fmla="*/ 5 w 49"/>
                <a:gd name="T27" fmla="*/ 47 h 190"/>
                <a:gd name="T28" fmla="*/ 6 w 49"/>
                <a:gd name="T29" fmla="*/ 67 h 190"/>
                <a:gd name="T30" fmla="*/ 4 w 49"/>
                <a:gd name="T31" fmla="*/ 82 h 190"/>
                <a:gd name="T32" fmla="*/ 2 w 49"/>
                <a:gd name="T33" fmla="*/ 94 h 190"/>
                <a:gd name="T34" fmla="*/ 3 w 49"/>
                <a:gd name="T35" fmla="*/ 109 h 190"/>
                <a:gd name="T36" fmla="*/ 10 w 49"/>
                <a:gd name="T37" fmla="*/ 116 h 190"/>
                <a:gd name="T38" fmla="*/ 9 w 49"/>
                <a:gd name="T39" fmla="*/ 125 h 190"/>
                <a:gd name="T40" fmla="*/ 9 w 49"/>
                <a:gd name="T41" fmla="*/ 138 h 190"/>
                <a:gd name="T42" fmla="*/ 3 w 49"/>
                <a:gd name="T43" fmla="*/ 135 h 190"/>
                <a:gd name="T44" fmla="*/ 6 w 49"/>
                <a:gd name="T45" fmla="*/ 139 h 190"/>
                <a:gd name="T46" fmla="*/ 10 w 49"/>
                <a:gd name="T47" fmla="*/ 144 h 190"/>
                <a:gd name="T48" fmla="*/ 10 w 49"/>
                <a:gd name="T49" fmla="*/ 150 h 190"/>
                <a:gd name="T50" fmla="*/ 11 w 49"/>
                <a:gd name="T51" fmla="*/ 157 h 190"/>
                <a:gd name="T52" fmla="*/ 15 w 49"/>
                <a:gd name="T53" fmla="*/ 165 h 190"/>
                <a:gd name="T54" fmla="*/ 20 w 49"/>
                <a:gd name="T55" fmla="*/ 167 h 190"/>
                <a:gd name="T56" fmla="*/ 21 w 49"/>
                <a:gd name="T57" fmla="*/ 170 h 190"/>
                <a:gd name="T58" fmla="*/ 19 w 49"/>
                <a:gd name="T59" fmla="*/ 172 h 190"/>
                <a:gd name="T60" fmla="*/ 23 w 49"/>
                <a:gd name="T61" fmla="*/ 171 h 190"/>
                <a:gd name="T62" fmla="*/ 21 w 49"/>
                <a:gd name="T63" fmla="*/ 175 h 190"/>
                <a:gd name="T64" fmla="*/ 28 w 49"/>
                <a:gd name="T65" fmla="*/ 173 h 190"/>
                <a:gd name="T66" fmla="*/ 29 w 49"/>
                <a:gd name="T67" fmla="*/ 179 h 190"/>
                <a:gd name="T68" fmla="*/ 38 w 49"/>
                <a:gd name="T69" fmla="*/ 169 h 190"/>
                <a:gd name="T70" fmla="*/ 3 w 49"/>
                <a:gd name="T71" fmla="*/ 117 h 190"/>
                <a:gd name="T72" fmla="*/ 8 w 49"/>
                <a:gd name="T73" fmla="*/ 115 h 190"/>
                <a:gd name="T74" fmla="*/ 7 w 49"/>
                <a:gd name="T75" fmla="*/ 124 h 190"/>
                <a:gd name="T76" fmla="*/ 3 w 49"/>
                <a:gd name="T77" fmla="*/ 128 h 190"/>
                <a:gd name="T78" fmla="*/ 4 w 49"/>
                <a:gd name="T79" fmla="*/ 128 h 190"/>
                <a:gd name="T80" fmla="*/ 9 w 49"/>
                <a:gd name="T81" fmla="*/ 126 h 190"/>
                <a:gd name="T82" fmla="*/ 5 w 49"/>
                <a:gd name="T83" fmla="*/ 130 h 190"/>
                <a:gd name="T84" fmla="*/ 7 w 49"/>
                <a:gd name="T85" fmla="*/ 148 h 190"/>
                <a:gd name="T86" fmla="*/ 6 w 49"/>
                <a:gd name="T87" fmla="*/ 148 h 190"/>
                <a:gd name="T88" fmla="*/ 5 w 49"/>
                <a:gd name="T89" fmla="*/ 152 h 190"/>
                <a:gd name="T90" fmla="*/ 6 w 49"/>
                <a:gd name="T91" fmla="*/ 154 h 190"/>
                <a:gd name="T92" fmla="*/ 9 w 49"/>
                <a:gd name="T93" fmla="*/ 156 h 190"/>
                <a:gd name="T94" fmla="*/ 10 w 49"/>
                <a:gd name="T95" fmla="*/ 162 h 190"/>
                <a:gd name="T96" fmla="*/ 10 w 49"/>
                <a:gd name="T97" fmla="*/ 161 h 190"/>
                <a:gd name="T98" fmla="*/ 11 w 49"/>
                <a:gd name="T99" fmla="*/ 167 h 190"/>
                <a:gd name="T100" fmla="*/ 14 w 49"/>
                <a:gd name="T101" fmla="*/ 169 h 190"/>
                <a:gd name="T102" fmla="*/ 15 w 49"/>
                <a:gd name="T103" fmla="*/ 169 h 190"/>
                <a:gd name="T104" fmla="*/ 17 w 49"/>
                <a:gd name="T105" fmla="*/ 172 h 190"/>
                <a:gd name="T106" fmla="*/ 21 w 49"/>
                <a:gd name="T107" fmla="*/ 177 h 190"/>
                <a:gd name="T108" fmla="*/ 22 w 49"/>
                <a:gd name="T109" fmla="*/ 180 h 190"/>
                <a:gd name="T110" fmla="*/ 26 w 49"/>
                <a:gd name="T111" fmla="*/ 180 h 190"/>
                <a:gd name="T112" fmla="*/ 27 w 49"/>
                <a:gd name="T113" fmla="*/ 181 h 190"/>
                <a:gd name="T114" fmla="*/ 31 w 49"/>
                <a:gd name="T115" fmla="*/ 179 h 190"/>
                <a:gd name="T116" fmla="*/ 48 w 49"/>
                <a:gd name="T117" fmla="*/ 188 h 190"/>
                <a:gd name="T118" fmla="*/ 45 w 49"/>
                <a:gd name="T119" fmla="*/ 186 h 190"/>
                <a:gd name="T120" fmla="*/ 41 w 49"/>
                <a:gd name="T121" fmla="*/ 18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9" h="190">
                  <a:moveTo>
                    <a:pt x="42" y="184"/>
                  </a:moveTo>
                  <a:cubicBezTo>
                    <a:pt x="41" y="183"/>
                    <a:pt x="41" y="183"/>
                    <a:pt x="41" y="183"/>
                  </a:cubicBezTo>
                  <a:cubicBezTo>
                    <a:pt x="41" y="183"/>
                    <a:pt x="41" y="183"/>
                    <a:pt x="41" y="183"/>
                  </a:cubicBezTo>
                  <a:cubicBezTo>
                    <a:pt x="40" y="182"/>
                    <a:pt x="40" y="182"/>
                    <a:pt x="40" y="182"/>
                  </a:cubicBezTo>
                  <a:cubicBezTo>
                    <a:pt x="38" y="182"/>
                    <a:pt x="38" y="182"/>
                    <a:pt x="38" y="182"/>
                  </a:cubicBezTo>
                  <a:cubicBezTo>
                    <a:pt x="36" y="181"/>
                    <a:pt x="36" y="181"/>
                    <a:pt x="36" y="181"/>
                  </a:cubicBezTo>
                  <a:cubicBezTo>
                    <a:pt x="35" y="181"/>
                    <a:pt x="35" y="181"/>
                    <a:pt x="35" y="181"/>
                  </a:cubicBezTo>
                  <a:cubicBezTo>
                    <a:pt x="35" y="181"/>
                    <a:pt x="35" y="181"/>
                    <a:pt x="35" y="181"/>
                  </a:cubicBezTo>
                  <a:cubicBezTo>
                    <a:pt x="35" y="181"/>
                    <a:pt x="35" y="181"/>
                    <a:pt x="35" y="181"/>
                  </a:cubicBezTo>
                  <a:cubicBezTo>
                    <a:pt x="35" y="182"/>
                    <a:pt x="35" y="182"/>
                    <a:pt x="35" y="182"/>
                  </a:cubicBezTo>
                  <a:cubicBezTo>
                    <a:pt x="35" y="182"/>
                    <a:pt x="35" y="182"/>
                    <a:pt x="35" y="182"/>
                  </a:cubicBezTo>
                  <a:cubicBezTo>
                    <a:pt x="33" y="181"/>
                    <a:pt x="33" y="181"/>
                    <a:pt x="33" y="181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34" y="182"/>
                    <a:pt x="34" y="182"/>
                    <a:pt x="34" y="182"/>
                  </a:cubicBezTo>
                  <a:cubicBezTo>
                    <a:pt x="34" y="182"/>
                    <a:pt x="34" y="182"/>
                    <a:pt x="34" y="182"/>
                  </a:cubicBezTo>
                  <a:cubicBezTo>
                    <a:pt x="34" y="182"/>
                    <a:pt x="34" y="182"/>
                    <a:pt x="34" y="182"/>
                  </a:cubicBezTo>
                  <a:cubicBezTo>
                    <a:pt x="34" y="182"/>
                    <a:pt x="34" y="182"/>
                    <a:pt x="34" y="182"/>
                  </a:cubicBezTo>
                  <a:cubicBezTo>
                    <a:pt x="34" y="183"/>
                    <a:pt x="34" y="183"/>
                    <a:pt x="34" y="183"/>
                  </a:cubicBezTo>
                  <a:cubicBezTo>
                    <a:pt x="33" y="183"/>
                    <a:pt x="33" y="183"/>
                    <a:pt x="33" y="183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3"/>
                    <a:pt x="32" y="183"/>
                    <a:pt x="32" y="183"/>
                  </a:cubicBezTo>
                  <a:cubicBezTo>
                    <a:pt x="31" y="183"/>
                    <a:pt x="31" y="183"/>
                    <a:pt x="31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28" y="184"/>
                    <a:pt x="28" y="184"/>
                    <a:pt x="28" y="184"/>
                  </a:cubicBezTo>
                  <a:cubicBezTo>
                    <a:pt x="28" y="184"/>
                    <a:pt x="28" y="184"/>
                    <a:pt x="28" y="184"/>
                  </a:cubicBezTo>
                  <a:cubicBezTo>
                    <a:pt x="29" y="184"/>
                    <a:pt x="29" y="184"/>
                    <a:pt x="29" y="184"/>
                  </a:cubicBezTo>
                  <a:cubicBezTo>
                    <a:pt x="30" y="184"/>
                    <a:pt x="30" y="184"/>
                    <a:pt x="30" y="184"/>
                  </a:cubicBezTo>
                  <a:cubicBezTo>
                    <a:pt x="30" y="184"/>
                    <a:pt x="30" y="184"/>
                    <a:pt x="30" y="184"/>
                  </a:cubicBezTo>
                  <a:cubicBezTo>
                    <a:pt x="31" y="184"/>
                    <a:pt x="31" y="184"/>
                    <a:pt x="31" y="184"/>
                  </a:cubicBezTo>
                  <a:cubicBezTo>
                    <a:pt x="31" y="184"/>
                    <a:pt x="31" y="184"/>
                    <a:pt x="31" y="184"/>
                  </a:cubicBezTo>
                  <a:cubicBezTo>
                    <a:pt x="32" y="184"/>
                    <a:pt x="32" y="184"/>
                    <a:pt x="32" y="184"/>
                  </a:cubicBezTo>
                  <a:cubicBezTo>
                    <a:pt x="32" y="184"/>
                    <a:pt x="32" y="184"/>
                    <a:pt x="32" y="184"/>
                  </a:cubicBezTo>
                  <a:cubicBezTo>
                    <a:pt x="33" y="184"/>
                    <a:pt x="33" y="184"/>
                    <a:pt x="33" y="184"/>
                  </a:cubicBezTo>
                  <a:cubicBezTo>
                    <a:pt x="33" y="185"/>
                    <a:pt x="33" y="185"/>
                    <a:pt x="33" y="185"/>
                  </a:cubicBezTo>
                  <a:cubicBezTo>
                    <a:pt x="33" y="185"/>
                    <a:pt x="33" y="185"/>
                    <a:pt x="33" y="185"/>
                  </a:cubicBezTo>
                  <a:cubicBezTo>
                    <a:pt x="33" y="185"/>
                    <a:pt x="33" y="185"/>
                    <a:pt x="33" y="185"/>
                  </a:cubicBezTo>
                  <a:cubicBezTo>
                    <a:pt x="32" y="186"/>
                    <a:pt x="32" y="186"/>
                    <a:pt x="32" y="186"/>
                  </a:cubicBezTo>
                  <a:cubicBezTo>
                    <a:pt x="33" y="187"/>
                    <a:pt x="33" y="187"/>
                    <a:pt x="33" y="187"/>
                  </a:cubicBezTo>
                  <a:cubicBezTo>
                    <a:pt x="33" y="187"/>
                    <a:pt x="33" y="187"/>
                    <a:pt x="33" y="187"/>
                  </a:cubicBezTo>
                  <a:cubicBezTo>
                    <a:pt x="34" y="187"/>
                    <a:pt x="34" y="187"/>
                    <a:pt x="34" y="187"/>
                  </a:cubicBezTo>
                  <a:cubicBezTo>
                    <a:pt x="35" y="188"/>
                    <a:pt x="35" y="188"/>
                    <a:pt x="35" y="188"/>
                  </a:cubicBezTo>
                  <a:cubicBezTo>
                    <a:pt x="35" y="188"/>
                    <a:pt x="35" y="188"/>
                    <a:pt x="35" y="188"/>
                  </a:cubicBezTo>
                  <a:cubicBezTo>
                    <a:pt x="35" y="187"/>
                    <a:pt x="35" y="187"/>
                    <a:pt x="35" y="187"/>
                  </a:cubicBezTo>
                  <a:cubicBezTo>
                    <a:pt x="35" y="187"/>
                    <a:pt x="35" y="187"/>
                    <a:pt x="35" y="187"/>
                  </a:cubicBezTo>
                  <a:cubicBezTo>
                    <a:pt x="34" y="186"/>
                    <a:pt x="34" y="186"/>
                    <a:pt x="34" y="186"/>
                  </a:cubicBezTo>
                  <a:cubicBezTo>
                    <a:pt x="34" y="186"/>
                    <a:pt x="34" y="186"/>
                    <a:pt x="34" y="186"/>
                  </a:cubicBezTo>
                  <a:cubicBezTo>
                    <a:pt x="34" y="186"/>
                    <a:pt x="34" y="186"/>
                    <a:pt x="34" y="186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5" y="185"/>
                    <a:pt x="35" y="185"/>
                    <a:pt x="35" y="185"/>
                  </a:cubicBezTo>
                  <a:cubicBezTo>
                    <a:pt x="34" y="185"/>
                    <a:pt x="34" y="185"/>
                    <a:pt x="34" y="185"/>
                  </a:cubicBezTo>
                  <a:cubicBezTo>
                    <a:pt x="36" y="184"/>
                    <a:pt x="36" y="184"/>
                    <a:pt x="36" y="184"/>
                  </a:cubicBezTo>
                  <a:cubicBezTo>
                    <a:pt x="37" y="184"/>
                    <a:pt x="37" y="184"/>
                    <a:pt x="37" y="184"/>
                  </a:cubicBezTo>
                  <a:cubicBezTo>
                    <a:pt x="40" y="185"/>
                    <a:pt x="40" y="185"/>
                    <a:pt x="40" y="185"/>
                  </a:cubicBezTo>
                  <a:cubicBezTo>
                    <a:pt x="41" y="185"/>
                    <a:pt x="41" y="185"/>
                    <a:pt x="41" y="185"/>
                  </a:cubicBezTo>
                  <a:cubicBezTo>
                    <a:pt x="41" y="184"/>
                    <a:pt x="41" y="184"/>
                    <a:pt x="41" y="184"/>
                  </a:cubicBezTo>
                  <a:cubicBezTo>
                    <a:pt x="42" y="184"/>
                    <a:pt x="42" y="184"/>
                    <a:pt x="42" y="184"/>
                  </a:cubicBezTo>
                  <a:close/>
                  <a:moveTo>
                    <a:pt x="41" y="182"/>
                  </a:moveTo>
                  <a:cubicBezTo>
                    <a:pt x="40" y="182"/>
                    <a:pt x="40" y="182"/>
                    <a:pt x="40" y="182"/>
                  </a:cubicBezTo>
                  <a:cubicBezTo>
                    <a:pt x="38" y="181"/>
                    <a:pt x="38" y="181"/>
                    <a:pt x="38" y="181"/>
                  </a:cubicBezTo>
                  <a:cubicBezTo>
                    <a:pt x="36" y="180"/>
                    <a:pt x="36" y="180"/>
                    <a:pt x="36" y="180"/>
                  </a:cubicBezTo>
                  <a:cubicBezTo>
                    <a:pt x="36" y="180"/>
                    <a:pt x="36" y="180"/>
                    <a:pt x="36" y="180"/>
                  </a:cubicBezTo>
                  <a:cubicBezTo>
                    <a:pt x="35" y="180"/>
                    <a:pt x="35" y="180"/>
                    <a:pt x="35" y="180"/>
                  </a:cubicBezTo>
                  <a:cubicBezTo>
                    <a:pt x="34" y="179"/>
                    <a:pt x="34" y="179"/>
                    <a:pt x="34" y="179"/>
                  </a:cubicBezTo>
                  <a:cubicBezTo>
                    <a:pt x="34" y="179"/>
                    <a:pt x="34" y="179"/>
                    <a:pt x="34" y="179"/>
                  </a:cubicBezTo>
                  <a:cubicBezTo>
                    <a:pt x="34" y="178"/>
                    <a:pt x="34" y="178"/>
                    <a:pt x="34" y="178"/>
                  </a:cubicBezTo>
                  <a:cubicBezTo>
                    <a:pt x="35" y="178"/>
                    <a:pt x="35" y="178"/>
                    <a:pt x="35" y="178"/>
                  </a:cubicBezTo>
                  <a:cubicBezTo>
                    <a:pt x="35" y="177"/>
                    <a:pt x="35" y="177"/>
                    <a:pt x="35" y="177"/>
                  </a:cubicBezTo>
                  <a:cubicBezTo>
                    <a:pt x="36" y="177"/>
                    <a:pt x="36" y="177"/>
                    <a:pt x="36" y="177"/>
                  </a:cubicBezTo>
                  <a:cubicBezTo>
                    <a:pt x="37" y="176"/>
                    <a:pt x="37" y="176"/>
                    <a:pt x="37" y="176"/>
                  </a:cubicBezTo>
                  <a:cubicBezTo>
                    <a:pt x="37" y="176"/>
                    <a:pt x="37" y="176"/>
                    <a:pt x="37" y="176"/>
                  </a:cubicBezTo>
                  <a:cubicBezTo>
                    <a:pt x="36" y="176"/>
                    <a:pt x="36" y="176"/>
                    <a:pt x="36" y="176"/>
                  </a:cubicBezTo>
                  <a:cubicBezTo>
                    <a:pt x="34" y="176"/>
                    <a:pt x="34" y="176"/>
                    <a:pt x="34" y="176"/>
                  </a:cubicBezTo>
                  <a:cubicBezTo>
                    <a:pt x="34" y="177"/>
                    <a:pt x="34" y="177"/>
                    <a:pt x="34" y="177"/>
                  </a:cubicBezTo>
                  <a:cubicBezTo>
                    <a:pt x="33" y="177"/>
                    <a:pt x="33" y="177"/>
                    <a:pt x="33" y="177"/>
                  </a:cubicBezTo>
                  <a:cubicBezTo>
                    <a:pt x="32" y="176"/>
                    <a:pt x="32" y="176"/>
                    <a:pt x="32" y="176"/>
                  </a:cubicBezTo>
                  <a:cubicBezTo>
                    <a:pt x="32" y="175"/>
                    <a:pt x="32" y="175"/>
                    <a:pt x="32" y="175"/>
                  </a:cubicBezTo>
                  <a:cubicBezTo>
                    <a:pt x="32" y="174"/>
                    <a:pt x="32" y="174"/>
                    <a:pt x="32" y="174"/>
                  </a:cubicBezTo>
                  <a:cubicBezTo>
                    <a:pt x="33" y="174"/>
                    <a:pt x="33" y="174"/>
                    <a:pt x="33" y="174"/>
                  </a:cubicBezTo>
                  <a:cubicBezTo>
                    <a:pt x="33" y="173"/>
                    <a:pt x="33" y="173"/>
                    <a:pt x="33" y="173"/>
                  </a:cubicBezTo>
                  <a:cubicBezTo>
                    <a:pt x="32" y="173"/>
                    <a:pt x="32" y="173"/>
                    <a:pt x="32" y="173"/>
                  </a:cubicBezTo>
                  <a:cubicBezTo>
                    <a:pt x="32" y="173"/>
                    <a:pt x="32" y="173"/>
                    <a:pt x="32" y="173"/>
                  </a:cubicBezTo>
                  <a:cubicBezTo>
                    <a:pt x="32" y="172"/>
                    <a:pt x="32" y="172"/>
                    <a:pt x="32" y="172"/>
                  </a:cubicBezTo>
                  <a:cubicBezTo>
                    <a:pt x="33" y="172"/>
                    <a:pt x="33" y="172"/>
                    <a:pt x="33" y="172"/>
                  </a:cubicBezTo>
                  <a:cubicBezTo>
                    <a:pt x="34" y="173"/>
                    <a:pt x="34" y="173"/>
                    <a:pt x="34" y="173"/>
                  </a:cubicBezTo>
                  <a:cubicBezTo>
                    <a:pt x="34" y="173"/>
                    <a:pt x="34" y="173"/>
                    <a:pt x="34" y="173"/>
                  </a:cubicBezTo>
                  <a:cubicBezTo>
                    <a:pt x="35" y="172"/>
                    <a:pt x="35" y="172"/>
                    <a:pt x="35" y="172"/>
                  </a:cubicBezTo>
                  <a:cubicBezTo>
                    <a:pt x="35" y="171"/>
                    <a:pt x="35" y="171"/>
                    <a:pt x="35" y="171"/>
                  </a:cubicBezTo>
                  <a:cubicBezTo>
                    <a:pt x="34" y="171"/>
                    <a:pt x="34" y="171"/>
                    <a:pt x="34" y="171"/>
                  </a:cubicBezTo>
                  <a:cubicBezTo>
                    <a:pt x="35" y="170"/>
                    <a:pt x="35" y="170"/>
                    <a:pt x="35" y="170"/>
                  </a:cubicBezTo>
                  <a:cubicBezTo>
                    <a:pt x="35" y="170"/>
                    <a:pt x="35" y="170"/>
                    <a:pt x="35" y="170"/>
                  </a:cubicBezTo>
                  <a:cubicBezTo>
                    <a:pt x="36" y="171"/>
                    <a:pt x="36" y="171"/>
                    <a:pt x="36" y="171"/>
                  </a:cubicBezTo>
                  <a:cubicBezTo>
                    <a:pt x="36" y="171"/>
                    <a:pt x="36" y="171"/>
                    <a:pt x="36" y="171"/>
                  </a:cubicBezTo>
                  <a:cubicBezTo>
                    <a:pt x="38" y="170"/>
                    <a:pt x="38" y="170"/>
                    <a:pt x="38" y="170"/>
                  </a:cubicBezTo>
                  <a:cubicBezTo>
                    <a:pt x="39" y="175"/>
                    <a:pt x="39" y="175"/>
                    <a:pt x="39" y="175"/>
                  </a:cubicBezTo>
                  <a:cubicBezTo>
                    <a:pt x="39" y="175"/>
                    <a:pt x="39" y="175"/>
                    <a:pt x="39" y="175"/>
                  </a:cubicBezTo>
                  <a:cubicBezTo>
                    <a:pt x="39" y="175"/>
                    <a:pt x="39" y="175"/>
                    <a:pt x="39" y="175"/>
                  </a:cubicBezTo>
                  <a:cubicBezTo>
                    <a:pt x="41" y="182"/>
                    <a:pt x="41" y="182"/>
                    <a:pt x="41" y="182"/>
                  </a:cubicBezTo>
                  <a:close/>
                  <a:moveTo>
                    <a:pt x="38" y="169"/>
                  </a:moveTo>
                  <a:cubicBezTo>
                    <a:pt x="36" y="168"/>
                    <a:pt x="36" y="168"/>
                    <a:pt x="36" y="168"/>
                  </a:cubicBezTo>
                  <a:cubicBezTo>
                    <a:pt x="35" y="168"/>
                    <a:pt x="35" y="168"/>
                    <a:pt x="35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29" y="167"/>
                    <a:pt x="29" y="167"/>
                    <a:pt x="29" y="167"/>
                  </a:cubicBezTo>
                  <a:cubicBezTo>
                    <a:pt x="26" y="168"/>
                    <a:pt x="26" y="168"/>
                    <a:pt x="26" y="168"/>
                  </a:cubicBezTo>
                  <a:cubicBezTo>
                    <a:pt x="25" y="167"/>
                    <a:pt x="25" y="167"/>
                    <a:pt x="25" y="167"/>
                  </a:cubicBezTo>
                  <a:cubicBezTo>
                    <a:pt x="23" y="167"/>
                    <a:pt x="23" y="167"/>
                    <a:pt x="23" y="167"/>
                  </a:cubicBezTo>
                  <a:cubicBezTo>
                    <a:pt x="23" y="166"/>
                    <a:pt x="23" y="166"/>
                    <a:pt x="23" y="166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1" y="163"/>
                    <a:pt x="21" y="163"/>
                    <a:pt x="21" y="163"/>
                  </a:cubicBezTo>
                  <a:cubicBezTo>
                    <a:pt x="21" y="161"/>
                    <a:pt x="21" y="161"/>
                    <a:pt x="21" y="161"/>
                  </a:cubicBezTo>
                  <a:cubicBezTo>
                    <a:pt x="21" y="160"/>
                    <a:pt x="21" y="160"/>
                    <a:pt x="21" y="160"/>
                  </a:cubicBezTo>
                  <a:cubicBezTo>
                    <a:pt x="20" y="160"/>
                    <a:pt x="20" y="160"/>
                    <a:pt x="20" y="160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17" y="161"/>
                    <a:pt x="17" y="161"/>
                    <a:pt x="17" y="161"/>
                  </a:cubicBezTo>
                  <a:cubicBezTo>
                    <a:pt x="15" y="158"/>
                    <a:pt x="15" y="158"/>
                    <a:pt x="15" y="158"/>
                  </a:cubicBezTo>
                  <a:cubicBezTo>
                    <a:pt x="15" y="157"/>
                    <a:pt x="15" y="157"/>
                    <a:pt x="15" y="157"/>
                  </a:cubicBezTo>
                  <a:cubicBezTo>
                    <a:pt x="15" y="153"/>
                    <a:pt x="15" y="153"/>
                    <a:pt x="15" y="153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18" y="150"/>
                    <a:pt x="18" y="150"/>
                    <a:pt x="18" y="150"/>
                  </a:cubicBezTo>
                  <a:cubicBezTo>
                    <a:pt x="18" y="148"/>
                    <a:pt x="18" y="148"/>
                    <a:pt x="18" y="148"/>
                  </a:cubicBezTo>
                  <a:cubicBezTo>
                    <a:pt x="18" y="146"/>
                    <a:pt x="18" y="146"/>
                    <a:pt x="18" y="146"/>
                  </a:cubicBezTo>
                  <a:cubicBezTo>
                    <a:pt x="17" y="145"/>
                    <a:pt x="17" y="145"/>
                    <a:pt x="17" y="145"/>
                  </a:cubicBezTo>
                  <a:cubicBezTo>
                    <a:pt x="18" y="143"/>
                    <a:pt x="18" y="143"/>
                    <a:pt x="18" y="143"/>
                  </a:cubicBezTo>
                  <a:cubicBezTo>
                    <a:pt x="18" y="142"/>
                    <a:pt x="18" y="142"/>
                    <a:pt x="18" y="142"/>
                  </a:cubicBezTo>
                  <a:cubicBezTo>
                    <a:pt x="18" y="140"/>
                    <a:pt x="18" y="140"/>
                    <a:pt x="18" y="140"/>
                  </a:cubicBezTo>
                  <a:cubicBezTo>
                    <a:pt x="18" y="139"/>
                    <a:pt x="18" y="139"/>
                    <a:pt x="18" y="139"/>
                  </a:cubicBezTo>
                  <a:cubicBezTo>
                    <a:pt x="18" y="138"/>
                    <a:pt x="18" y="138"/>
                    <a:pt x="18" y="138"/>
                  </a:cubicBezTo>
                  <a:cubicBezTo>
                    <a:pt x="18" y="137"/>
                    <a:pt x="18" y="137"/>
                    <a:pt x="18" y="137"/>
                  </a:cubicBezTo>
                  <a:cubicBezTo>
                    <a:pt x="18" y="134"/>
                    <a:pt x="18" y="134"/>
                    <a:pt x="18" y="134"/>
                  </a:cubicBezTo>
                  <a:cubicBezTo>
                    <a:pt x="17" y="133"/>
                    <a:pt x="17" y="133"/>
                    <a:pt x="17" y="133"/>
                  </a:cubicBezTo>
                  <a:cubicBezTo>
                    <a:pt x="17" y="133"/>
                    <a:pt x="17" y="133"/>
                    <a:pt x="17" y="133"/>
                  </a:cubicBezTo>
                  <a:cubicBezTo>
                    <a:pt x="18" y="132"/>
                    <a:pt x="18" y="132"/>
                    <a:pt x="18" y="132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17" y="129"/>
                    <a:pt x="17" y="129"/>
                    <a:pt x="17" y="129"/>
                  </a:cubicBezTo>
                  <a:cubicBezTo>
                    <a:pt x="16" y="128"/>
                    <a:pt x="16" y="128"/>
                    <a:pt x="16" y="128"/>
                  </a:cubicBezTo>
                  <a:cubicBezTo>
                    <a:pt x="15" y="128"/>
                    <a:pt x="15" y="128"/>
                    <a:pt x="15" y="128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4" y="128"/>
                    <a:pt x="14" y="128"/>
                    <a:pt x="14" y="128"/>
                  </a:cubicBezTo>
                  <a:cubicBezTo>
                    <a:pt x="14" y="127"/>
                    <a:pt x="14" y="127"/>
                    <a:pt x="14" y="127"/>
                  </a:cubicBezTo>
                  <a:cubicBezTo>
                    <a:pt x="16" y="127"/>
                    <a:pt x="16" y="127"/>
                    <a:pt x="16" y="127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7" y="125"/>
                    <a:pt x="17" y="125"/>
                    <a:pt x="17" y="125"/>
                  </a:cubicBezTo>
                  <a:cubicBezTo>
                    <a:pt x="17" y="125"/>
                    <a:pt x="17" y="125"/>
                    <a:pt x="17" y="125"/>
                  </a:cubicBezTo>
                  <a:cubicBezTo>
                    <a:pt x="16" y="126"/>
                    <a:pt x="16" y="126"/>
                    <a:pt x="16" y="126"/>
                  </a:cubicBezTo>
                  <a:cubicBezTo>
                    <a:pt x="15" y="126"/>
                    <a:pt x="15" y="126"/>
                    <a:pt x="15" y="126"/>
                  </a:cubicBezTo>
                  <a:cubicBezTo>
                    <a:pt x="15" y="124"/>
                    <a:pt x="15" y="124"/>
                    <a:pt x="15" y="124"/>
                  </a:cubicBezTo>
                  <a:cubicBezTo>
                    <a:pt x="14" y="122"/>
                    <a:pt x="14" y="122"/>
                    <a:pt x="14" y="122"/>
                  </a:cubicBezTo>
                  <a:cubicBezTo>
                    <a:pt x="14" y="121"/>
                    <a:pt x="14" y="121"/>
                    <a:pt x="14" y="121"/>
                  </a:cubicBezTo>
                  <a:cubicBezTo>
                    <a:pt x="14" y="120"/>
                    <a:pt x="14" y="120"/>
                    <a:pt x="14" y="120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2" y="118"/>
                    <a:pt x="12" y="118"/>
                    <a:pt x="12" y="118"/>
                  </a:cubicBezTo>
                  <a:cubicBezTo>
                    <a:pt x="12" y="115"/>
                    <a:pt x="12" y="115"/>
                    <a:pt x="12" y="115"/>
                  </a:cubicBezTo>
                  <a:cubicBezTo>
                    <a:pt x="13" y="114"/>
                    <a:pt x="13" y="114"/>
                    <a:pt x="13" y="114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1" y="108"/>
                    <a:pt x="11" y="108"/>
                    <a:pt x="11" y="108"/>
                  </a:cubicBezTo>
                  <a:cubicBezTo>
                    <a:pt x="12" y="105"/>
                    <a:pt x="12" y="105"/>
                    <a:pt x="12" y="105"/>
                  </a:cubicBezTo>
                  <a:cubicBezTo>
                    <a:pt x="11" y="103"/>
                    <a:pt x="11" y="103"/>
                    <a:pt x="11" y="103"/>
                  </a:cubicBezTo>
                  <a:cubicBezTo>
                    <a:pt x="11" y="102"/>
                    <a:pt x="11" y="102"/>
                    <a:pt x="11" y="102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13" y="98"/>
                    <a:pt x="13" y="98"/>
                    <a:pt x="13" y="98"/>
                  </a:cubicBezTo>
                  <a:cubicBezTo>
                    <a:pt x="14" y="97"/>
                    <a:pt x="14" y="97"/>
                    <a:pt x="14" y="97"/>
                  </a:cubicBezTo>
                  <a:cubicBezTo>
                    <a:pt x="14" y="97"/>
                    <a:pt x="14" y="97"/>
                    <a:pt x="14" y="97"/>
                  </a:cubicBezTo>
                  <a:cubicBezTo>
                    <a:pt x="12" y="92"/>
                    <a:pt x="12" y="92"/>
                    <a:pt x="12" y="92"/>
                  </a:cubicBezTo>
                  <a:cubicBezTo>
                    <a:pt x="12" y="90"/>
                    <a:pt x="12" y="90"/>
                    <a:pt x="12" y="90"/>
                  </a:cubicBezTo>
                  <a:cubicBezTo>
                    <a:pt x="12" y="89"/>
                    <a:pt x="12" y="89"/>
                    <a:pt x="12" y="89"/>
                  </a:cubicBezTo>
                  <a:cubicBezTo>
                    <a:pt x="12" y="86"/>
                    <a:pt x="12" y="86"/>
                    <a:pt x="12" y="86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14" y="84"/>
                    <a:pt x="14" y="84"/>
                    <a:pt x="14" y="84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3" y="81"/>
                    <a:pt x="13" y="81"/>
                    <a:pt x="13" y="81"/>
                  </a:cubicBezTo>
                  <a:cubicBezTo>
                    <a:pt x="12" y="80"/>
                    <a:pt x="12" y="80"/>
                    <a:pt x="12" y="80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3" y="78"/>
                    <a:pt x="13" y="78"/>
                    <a:pt x="13" y="78"/>
                  </a:cubicBezTo>
                  <a:cubicBezTo>
                    <a:pt x="14" y="76"/>
                    <a:pt x="14" y="76"/>
                    <a:pt x="14" y="76"/>
                  </a:cubicBezTo>
                  <a:cubicBezTo>
                    <a:pt x="15" y="76"/>
                    <a:pt x="15" y="76"/>
                    <a:pt x="15" y="76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14" y="71"/>
                    <a:pt x="14" y="71"/>
                    <a:pt x="14" y="71"/>
                  </a:cubicBezTo>
                  <a:cubicBezTo>
                    <a:pt x="14" y="70"/>
                    <a:pt x="14" y="70"/>
                    <a:pt x="14" y="70"/>
                  </a:cubicBezTo>
                  <a:cubicBezTo>
                    <a:pt x="13" y="68"/>
                    <a:pt x="13" y="68"/>
                    <a:pt x="13" y="68"/>
                  </a:cubicBezTo>
                  <a:cubicBezTo>
                    <a:pt x="13" y="67"/>
                    <a:pt x="13" y="67"/>
                    <a:pt x="13" y="67"/>
                  </a:cubicBezTo>
                  <a:cubicBezTo>
                    <a:pt x="12" y="65"/>
                    <a:pt x="12" y="65"/>
                    <a:pt x="12" y="65"/>
                  </a:cubicBezTo>
                  <a:cubicBezTo>
                    <a:pt x="11" y="64"/>
                    <a:pt x="11" y="64"/>
                    <a:pt x="11" y="64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10" y="60"/>
                    <a:pt x="10" y="60"/>
                    <a:pt x="10" y="60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2" y="57"/>
                    <a:pt x="12" y="57"/>
                    <a:pt x="12" y="57"/>
                  </a:cubicBezTo>
                  <a:cubicBezTo>
                    <a:pt x="12" y="57"/>
                    <a:pt x="12" y="57"/>
                    <a:pt x="12" y="57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11" y="51"/>
                    <a:pt x="11" y="51"/>
                    <a:pt x="11" y="51"/>
                  </a:cubicBezTo>
                  <a:cubicBezTo>
                    <a:pt x="12" y="50"/>
                    <a:pt x="12" y="50"/>
                    <a:pt x="12" y="50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6" y="37"/>
                    <a:pt x="6" y="37"/>
                    <a:pt x="6" y="37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5"/>
                    <a:pt x="6" y="45"/>
                    <a:pt x="6" y="45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5" y="48"/>
                    <a:pt x="5" y="48"/>
                    <a:pt x="5" y="48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5" y="54"/>
                    <a:pt x="5" y="54"/>
                    <a:pt x="5" y="54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5" y="56"/>
                    <a:pt x="5" y="56"/>
                    <a:pt x="5" y="56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4" y="57"/>
                    <a:pt x="4" y="57"/>
                    <a:pt x="4" y="57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4" y="59"/>
                    <a:pt x="4" y="59"/>
                    <a:pt x="4" y="59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5" y="62"/>
                    <a:pt x="5" y="62"/>
                    <a:pt x="5" y="62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7" y="72"/>
                    <a:pt x="7" y="72"/>
                    <a:pt x="7" y="72"/>
                  </a:cubicBezTo>
                  <a:cubicBezTo>
                    <a:pt x="7" y="73"/>
                    <a:pt x="7" y="73"/>
                    <a:pt x="7" y="73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6" y="74"/>
                    <a:pt x="6" y="74"/>
                    <a:pt x="6" y="74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6" y="76"/>
                    <a:pt x="6" y="76"/>
                    <a:pt x="6" y="76"/>
                  </a:cubicBezTo>
                  <a:cubicBezTo>
                    <a:pt x="5" y="77"/>
                    <a:pt x="5" y="77"/>
                    <a:pt x="5" y="77"/>
                  </a:cubicBezTo>
                  <a:cubicBezTo>
                    <a:pt x="5" y="77"/>
                    <a:pt x="5" y="77"/>
                    <a:pt x="5" y="77"/>
                  </a:cubicBezTo>
                  <a:cubicBezTo>
                    <a:pt x="5" y="78"/>
                    <a:pt x="5" y="78"/>
                    <a:pt x="5" y="78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4" y="81"/>
                    <a:pt x="4" y="81"/>
                    <a:pt x="4" y="81"/>
                  </a:cubicBezTo>
                  <a:cubicBezTo>
                    <a:pt x="4" y="82"/>
                    <a:pt x="4" y="82"/>
                    <a:pt x="4" y="82"/>
                  </a:cubicBezTo>
                  <a:cubicBezTo>
                    <a:pt x="4" y="82"/>
                    <a:pt x="4" y="82"/>
                    <a:pt x="4" y="82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3" y="84"/>
                    <a:pt x="3" y="84"/>
                    <a:pt x="3" y="84"/>
                  </a:cubicBezTo>
                  <a:cubicBezTo>
                    <a:pt x="3" y="85"/>
                    <a:pt x="3" y="85"/>
                    <a:pt x="3" y="85"/>
                  </a:cubicBezTo>
                  <a:cubicBezTo>
                    <a:pt x="3" y="86"/>
                    <a:pt x="3" y="86"/>
                    <a:pt x="3" y="86"/>
                  </a:cubicBezTo>
                  <a:cubicBezTo>
                    <a:pt x="3" y="86"/>
                    <a:pt x="3" y="86"/>
                    <a:pt x="3" y="8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87"/>
                    <a:pt x="2" y="87"/>
                    <a:pt x="2" y="87"/>
                  </a:cubicBezTo>
                  <a:cubicBezTo>
                    <a:pt x="2" y="88"/>
                    <a:pt x="2" y="88"/>
                    <a:pt x="2" y="88"/>
                  </a:cubicBezTo>
                  <a:cubicBezTo>
                    <a:pt x="3" y="89"/>
                    <a:pt x="3" y="89"/>
                    <a:pt x="3" y="89"/>
                  </a:cubicBezTo>
                  <a:cubicBezTo>
                    <a:pt x="3" y="89"/>
                    <a:pt x="3" y="89"/>
                    <a:pt x="3" y="89"/>
                  </a:cubicBezTo>
                  <a:cubicBezTo>
                    <a:pt x="2" y="90"/>
                    <a:pt x="2" y="90"/>
                    <a:pt x="2" y="90"/>
                  </a:cubicBezTo>
                  <a:cubicBezTo>
                    <a:pt x="2" y="90"/>
                    <a:pt x="2" y="90"/>
                    <a:pt x="2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4" y="98"/>
                    <a:pt x="4" y="98"/>
                    <a:pt x="4" y="98"/>
                  </a:cubicBezTo>
                  <a:cubicBezTo>
                    <a:pt x="4" y="99"/>
                    <a:pt x="4" y="99"/>
                    <a:pt x="4" y="99"/>
                  </a:cubicBezTo>
                  <a:cubicBezTo>
                    <a:pt x="4" y="99"/>
                    <a:pt x="4" y="99"/>
                    <a:pt x="4" y="99"/>
                  </a:cubicBezTo>
                  <a:cubicBezTo>
                    <a:pt x="4" y="100"/>
                    <a:pt x="4" y="100"/>
                    <a:pt x="4" y="100"/>
                  </a:cubicBezTo>
                  <a:cubicBezTo>
                    <a:pt x="4" y="102"/>
                    <a:pt x="4" y="102"/>
                    <a:pt x="4" y="102"/>
                  </a:cubicBezTo>
                  <a:cubicBezTo>
                    <a:pt x="4" y="102"/>
                    <a:pt x="4" y="102"/>
                    <a:pt x="4" y="102"/>
                  </a:cubicBezTo>
                  <a:cubicBezTo>
                    <a:pt x="4" y="103"/>
                    <a:pt x="4" y="103"/>
                    <a:pt x="4" y="103"/>
                  </a:cubicBezTo>
                  <a:cubicBezTo>
                    <a:pt x="4" y="103"/>
                    <a:pt x="4" y="103"/>
                    <a:pt x="4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3" y="108"/>
                    <a:pt x="3" y="108"/>
                    <a:pt x="3" y="108"/>
                  </a:cubicBezTo>
                  <a:cubicBezTo>
                    <a:pt x="3" y="108"/>
                    <a:pt x="3" y="108"/>
                    <a:pt x="3" y="108"/>
                  </a:cubicBezTo>
                  <a:cubicBezTo>
                    <a:pt x="3" y="108"/>
                    <a:pt x="3" y="108"/>
                    <a:pt x="3" y="108"/>
                  </a:cubicBezTo>
                  <a:cubicBezTo>
                    <a:pt x="3" y="109"/>
                    <a:pt x="3" y="109"/>
                    <a:pt x="3" y="109"/>
                  </a:cubicBezTo>
                  <a:cubicBezTo>
                    <a:pt x="3" y="109"/>
                    <a:pt x="3" y="109"/>
                    <a:pt x="3" y="109"/>
                  </a:cubicBezTo>
                  <a:cubicBezTo>
                    <a:pt x="3" y="110"/>
                    <a:pt x="3" y="110"/>
                    <a:pt x="3" y="110"/>
                  </a:cubicBezTo>
                  <a:cubicBezTo>
                    <a:pt x="4" y="112"/>
                    <a:pt x="4" y="112"/>
                    <a:pt x="4" y="112"/>
                  </a:cubicBezTo>
                  <a:cubicBezTo>
                    <a:pt x="5" y="112"/>
                    <a:pt x="5" y="112"/>
                    <a:pt x="5" y="112"/>
                  </a:cubicBezTo>
                  <a:cubicBezTo>
                    <a:pt x="5" y="113"/>
                    <a:pt x="5" y="113"/>
                    <a:pt x="5" y="113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8" y="113"/>
                    <a:pt x="8" y="113"/>
                    <a:pt x="8" y="113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9" y="111"/>
                    <a:pt x="9" y="111"/>
                    <a:pt x="9" y="111"/>
                  </a:cubicBezTo>
                  <a:cubicBezTo>
                    <a:pt x="9" y="112"/>
                    <a:pt x="9" y="112"/>
                    <a:pt x="9" y="112"/>
                  </a:cubicBezTo>
                  <a:cubicBezTo>
                    <a:pt x="10" y="112"/>
                    <a:pt x="10" y="112"/>
                    <a:pt x="10" y="112"/>
                  </a:cubicBezTo>
                  <a:cubicBezTo>
                    <a:pt x="10" y="112"/>
                    <a:pt x="10" y="112"/>
                    <a:pt x="10" y="112"/>
                  </a:cubicBezTo>
                  <a:cubicBezTo>
                    <a:pt x="10" y="112"/>
                    <a:pt x="10" y="112"/>
                    <a:pt x="10" y="112"/>
                  </a:cubicBezTo>
                  <a:cubicBezTo>
                    <a:pt x="9" y="113"/>
                    <a:pt x="9" y="113"/>
                    <a:pt x="9" y="113"/>
                  </a:cubicBezTo>
                  <a:cubicBezTo>
                    <a:pt x="9" y="114"/>
                    <a:pt x="9" y="114"/>
                    <a:pt x="9" y="114"/>
                  </a:cubicBezTo>
                  <a:cubicBezTo>
                    <a:pt x="9" y="114"/>
                    <a:pt x="9" y="114"/>
                    <a:pt x="9" y="114"/>
                  </a:cubicBezTo>
                  <a:cubicBezTo>
                    <a:pt x="10" y="114"/>
                    <a:pt x="10" y="114"/>
                    <a:pt x="10" y="114"/>
                  </a:cubicBezTo>
                  <a:cubicBezTo>
                    <a:pt x="10" y="114"/>
                    <a:pt x="10" y="114"/>
                    <a:pt x="10" y="114"/>
                  </a:cubicBezTo>
                  <a:cubicBezTo>
                    <a:pt x="10" y="116"/>
                    <a:pt x="10" y="116"/>
                    <a:pt x="10" y="116"/>
                  </a:cubicBezTo>
                  <a:cubicBezTo>
                    <a:pt x="11" y="116"/>
                    <a:pt x="11" y="116"/>
                    <a:pt x="11" y="116"/>
                  </a:cubicBezTo>
                  <a:cubicBezTo>
                    <a:pt x="10" y="116"/>
                    <a:pt x="10" y="116"/>
                    <a:pt x="10" y="116"/>
                  </a:cubicBezTo>
                  <a:cubicBezTo>
                    <a:pt x="10" y="116"/>
                    <a:pt x="10" y="116"/>
                    <a:pt x="10" y="116"/>
                  </a:cubicBezTo>
                  <a:cubicBezTo>
                    <a:pt x="10" y="115"/>
                    <a:pt x="10" y="115"/>
                    <a:pt x="10" y="115"/>
                  </a:cubicBezTo>
                  <a:cubicBezTo>
                    <a:pt x="9" y="115"/>
                    <a:pt x="9" y="115"/>
                    <a:pt x="9" y="115"/>
                  </a:cubicBezTo>
                  <a:cubicBezTo>
                    <a:pt x="9" y="116"/>
                    <a:pt x="9" y="116"/>
                    <a:pt x="9" y="116"/>
                  </a:cubicBezTo>
                  <a:cubicBezTo>
                    <a:pt x="9" y="116"/>
                    <a:pt x="9" y="116"/>
                    <a:pt x="9" y="116"/>
                  </a:cubicBezTo>
                  <a:cubicBezTo>
                    <a:pt x="10" y="117"/>
                    <a:pt x="10" y="117"/>
                    <a:pt x="10" y="117"/>
                  </a:cubicBezTo>
                  <a:cubicBezTo>
                    <a:pt x="10" y="117"/>
                    <a:pt x="10" y="117"/>
                    <a:pt x="10" y="117"/>
                  </a:cubicBezTo>
                  <a:cubicBezTo>
                    <a:pt x="9" y="117"/>
                    <a:pt x="9" y="117"/>
                    <a:pt x="9" y="117"/>
                  </a:cubicBezTo>
                  <a:cubicBezTo>
                    <a:pt x="9" y="117"/>
                    <a:pt x="9" y="117"/>
                    <a:pt x="9" y="117"/>
                  </a:cubicBezTo>
                  <a:cubicBezTo>
                    <a:pt x="9" y="118"/>
                    <a:pt x="9" y="118"/>
                    <a:pt x="9" y="118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9" y="120"/>
                    <a:pt x="9" y="120"/>
                    <a:pt x="9" y="120"/>
                  </a:cubicBezTo>
                  <a:cubicBezTo>
                    <a:pt x="9" y="120"/>
                    <a:pt x="9" y="120"/>
                    <a:pt x="9" y="120"/>
                  </a:cubicBezTo>
                  <a:cubicBezTo>
                    <a:pt x="9" y="121"/>
                    <a:pt x="9" y="121"/>
                    <a:pt x="9" y="121"/>
                  </a:cubicBezTo>
                  <a:cubicBezTo>
                    <a:pt x="9" y="121"/>
                    <a:pt x="9" y="121"/>
                    <a:pt x="9" y="121"/>
                  </a:cubicBezTo>
                  <a:cubicBezTo>
                    <a:pt x="9" y="122"/>
                    <a:pt x="9" y="122"/>
                    <a:pt x="9" y="122"/>
                  </a:cubicBezTo>
                  <a:cubicBezTo>
                    <a:pt x="10" y="122"/>
                    <a:pt x="10" y="122"/>
                    <a:pt x="10" y="122"/>
                  </a:cubicBezTo>
                  <a:cubicBezTo>
                    <a:pt x="9" y="123"/>
                    <a:pt x="9" y="123"/>
                    <a:pt x="9" y="123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10" y="125"/>
                    <a:pt x="10" y="125"/>
                    <a:pt x="10" y="125"/>
                  </a:cubicBezTo>
                  <a:cubicBezTo>
                    <a:pt x="11" y="126"/>
                    <a:pt x="11" y="126"/>
                    <a:pt x="11" y="126"/>
                  </a:cubicBezTo>
                  <a:cubicBezTo>
                    <a:pt x="11" y="126"/>
                    <a:pt x="11" y="126"/>
                    <a:pt x="11" y="126"/>
                  </a:cubicBezTo>
                  <a:cubicBezTo>
                    <a:pt x="11" y="127"/>
                    <a:pt x="11" y="127"/>
                    <a:pt x="11" y="127"/>
                  </a:cubicBezTo>
                  <a:cubicBezTo>
                    <a:pt x="12" y="127"/>
                    <a:pt x="12" y="127"/>
                    <a:pt x="12" y="127"/>
                  </a:cubicBezTo>
                  <a:cubicBezTo>
                    <a:pt x="12" y="128"/>
                    <a:pt x="12" y="128"/>
                    <a:pt x="12" y="128"/>
                  </a:cubicBezTo>
                  <a:cubicBezTo>
                    <a:pt x="11" y="129"/>
                    <a:pt x="11" y="129"/>
                    <a:pt x="11" y="129"/>
                  </a:cubicBezTo>
                  <a:cubicBezTo>
                    <a:pt x="10" y="130"/>
                    <a:pt x="10" y="130"/>
                    <a:pt x="10" y="130"/>
                  </a:cubicBezTo>
                  <a:cubicBezTo>
                    <a:pt x="9" y="130"/>
                    <a:pt x="9" y="130"/>
                    <a:pt x="9" y="130"/>
                  </a:cubicBezTo>
                  <a:cubicBezTo>
                    <a:pt x="9" y="131"/>
                    <a:pt x="9" y="131"/>
                    <a:pt x="9" y="131"/>
                  </a:cubicBezTo>
                  <a:cubicBezTo>
                    <a:pt x="10" y="131"/>
                    <a:pt x="10" y="131"/>
                    <a:pt x="10" y="131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9" y="133"/>
                    <a:pt x="9" y="133"/>
                    <a:pt x="9" y="133"/>
                  </a:cubicBezTo>
                  <a:cubicBezTo>
                    <a:pt x="9" y="135"/>
                    <a:pt x="9" y="135"/>
                    <a:pt x="9" y="135"/>
                  </a:cubicBezTo>
                  <a:cubicBezTo>
                    <a:pt x="8" y="135"/>
                    <a:pt x="8" y="135"/>
                    <a:pt x="8" y="135"/>
                  </a:cubicBezTo>
                  <a:cubicBezTo>
                    <a:pt x="9" y="136"/>
                    <a:pt x="9" y="136"/>
                    <a:pt x="9" y="136"/>
                  </a:cubicBezTo>
                  <a:cubicBezTo>
                    <a:pt x="9" y="136"/>
                    <a:pt x="9" y="136"/>
                    <a:pt x="9" y="136"/>
                  </a:cubicBezTo>
                  <a:cubicBezTo>
                    <a:pt x="9" y="138"/>
                    <a:pt x="9" y="138"/>
                    <a:pt x="9" y="138"/>
                  </a:cubicBezTo>
                  <a:cubicBezTo>
                    <a:pt x="8" y="138"/>
                    <a:pt x="8" y="138"/>
                    <a:pt x="8" y="138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8" y="138"/>
                    <a:pt x="8" y="138"/>
                    <a:pt x="8" y="138"/>
                  </a:cubicBezTo>
                  <a:cubicBezTo>
                    <a:pt x="8" y="138"/>
                    <a:pt x="8" y="138"/>
                    <a:pt x="8" y="138"/>
                  </a:cubicBezTo>
                  <a:cubicBezTo>
                    <a:pt x="8" y="137"/>
                    <a:pt x="8" y="137"/>
                    <a:pt x="8" y="137"/>
                  </a:cubicBezTo>
                  <a:cubicBezTo>
                    <a:pt x="8" y="136"/>
                    <a:pt x="8" y="136"/>
                    <a:pt x="8" y="136"/>
                  </a:cubicBezTo>
                  <a:cubicBezTo>
                    <a:pt x="8" y="135"/>
                    <a:pt x="8" y="135"/>
                    <a:pt x="8" y="135"/>
                  </a:cubicBezTo>
                  <a:cubicBezTo>
                    <a:pt x="8" y="135"/>
                    <a:pt x="8" y="135"/>
                    <a:pt x="8" y="135"/>
                  </a:cubicBezTo>
                  <a:cubicBezTo>
                    <a:pt x="7" y="136"/>
                    <a:pt x="7" y="136"/>
                    <a:pt x="7" y="136"/>
                  </a:cubicBezTo>
                  <a:cubicBezTo>
                    <a:pt x="6" y="136"/>
                    <a:pt x="6" y="136"/>
                    <a:pt x="6" y="136"/>
                  </a:cubicBezTo>
                  <a:cubicBezTo>
                    <a:pt x="5" y="136"/>
                    <a:pt x="5" y="136"/>
                    <a:pt x="5" y="136"/>
                  </a:cubicBezTo>
                  <a:cubicBezTo>
                    <a:pt x="5" y="136"/>
                    <a:pt x="5" y="136"/>
                    <a:pt x="5" y="136"/>
                  </a:cubicBezTo>
                  <a:cubicBezTo>
                    <a:pt x="6" y="136"/>
                    <a:pt x="6" y="136"/>
                    <a:pt x="6" y="136"/>
                  </a:cubicBezTo>
                  <a:cubicBezTo>
                    <a:pt x="7" y="135"/>
                    <a:pt x="7" y="135"/>
                    <a:pt x="7" y="135"/>
                  </a:cubicBezTo>
                  <a:cubicBezTo>
                    <a:pt x="7" y="134"/>
                    <a:pt x="7" y="134"/>
                    <a:pt x="7" y="134"/>
                  </a:cubicBezTo>
                  <a:cubicBezTo>
                    <a:pt x="6" y="134"/>
                    <a:pt x="6" y="134"/>
                    <a:pt x="6" y="134"/>
                  </a:cubicBezTo>
                  <a:cubicBezTo>
                    <a:pt x="5" y="134"/>
                    <a:pt x="5" y="134"/>
                    <a:pt x="5" y="134"/>
                  </a:cubicBezTo>
                  <a:cubicBezTo>
                    <a:pt x="4" y="134"/>
                    <a:pt x="4" y="134"/>
                    <a:pt x="4" y="134"/>
                  </a:cubicBezTo>
                  <a:cubicBezTo>
                    <a:pt x="3" y="134"/>
                    <a:pt x="3" y="134"/>
                    <a:pt x="3" y="134"/>
                  </a:cubicBezTo>
                  <a:cubicBezTo>
                    <a:pt x="3" y="134"/>
                    <a:pt x="3" y="134"/>
                    <a:pt x="3" y="134"/>
                  </a:cubicBezTo>
                  <a:cubicBezTo>
                    <a:pt x="3" y="135"/>
                    <a:pt x="3" y="135"/>
                    <a:pt x="3" y="135"/>
                  </a:cubicBezTo>
                  <a:cubicBezTo>
                    <a:pt x="3" y="136"/>
                    <a:pt x="3" y="136"/>
                    <a:pt x="3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3" y="136"/>
                    <a:pt x="3" y="136"/>
                    <a:pt x="3" y="136"/>
                  </a:cubicBezTo>
                  <a:cubicBezTo>
                    <a:pt x="3" y="137"/>
                    <a:pt x="3" y="137"/>
                    <a:pt x="3" y="137"/>
                  </a:cubicBezTo>
                  <a:cubicBezTo>
                    <a:pt x="2" y="137"/>
                    <a:pt x="2" y="137"/>
                    <a:pt x="2" y="137"/>
                  </a:cubicBezTo>
                  <a:cubicBezTo>
                    <a:pt x="2" y="138"/>
                    <a:pt x="2" y="138"/>
                    <a:pt x="2" y="138"/>
                  </a:cubicBezTo>
                  <a:cubicBezTo>
                    <a:pt x="1" y="139"/>
                    <a:pt x="1" y="139"/>
                    <a:pt x="1" y="139"/>
                  </a:cubicBezTo>
                  <a:cubicBezTo>
                    <a:pt x="1" y="139"/>
                    <a:pt x="1" y="139"/>
                    <a:pt x="1" y="139"/>
                  </a:cubicBezTo>
                  <a:cubicBezTo>
                    <a:pt x="2" y="141"/>
                    <a:pt x="2" y="141"/>
                    <a:pt x="2" y="141"/>
                  </a:cubicBezTo>
                  <a:cubicBezTo>
                    <a:pt x="3" y="141"/>
                    <a:pt x="3" y="141"/>
                    <a:pt x="3" y="141"/>
                  </a:cubicBezTo>
                  <a:cubicBezTo>
                    <a:pt x="3" y="140"/>
                    <a:pt x="3" y="140"/>
                    <a:pt x="3" y="140"/>
                  </a:cubicBezTo>
                  <a:cubicBezTo>
                    <a:pt x="3" y="140"/>
                    <a:pt x="3" y="140"/>
                    <a:pt x="3" y="140"/>
                  </a:cubicBezTo>
                  <a:cubicBezTo>
                    <a:pt x="2" y="140"/>
                    <a:pt x="2" y="140"/>
                    <a:pt x="2" y="140"/>
                  </a:cubicBezTo>
                  <a:cubicBezTo>
                    <a:pt x="2" y="139"/>
                    <a:pt x="2" y="139"/>
                    <a:pt x="2" y="139"/>
                  </a:cubicBezTo>
                  <a:cubicBezTo>
                    <a:pt x="3" y="138"/>
                    <a:pt x="3" y="138"/>
                    <a:pt x="3" y="138"/>
                  </a:cubicBezTo>
                  <a:cubicBezTo>
                    <a:pt x="4" y="138"/>
                    <a:pt x="4" y="138"/>
                    <a:pt x="4" y="138"/>
                  </a:cubicBezTo>
                  <a:cubicBezTo>
                    <a:pt x="4" y="138"/>
                    <a:pt x="4" y="138"/>
                    <a:pt x="4" y="138"/>
                  </a:cubicBezTo>
                  <a:cubicBezTo>
                    <a:pt x="4" y="139"/>
                    <a:pt x="4" y="139"/>
                    <a:pt x="4" y="139"/>
                  </a:cubicBezTo>
                  <a:cubicBezTo>
                    <a:pt x="5" y="139"/>
                    <a:pt x="5" y="139"/>
                    <a:pt x="5" y="139"/>
                  </a:cubicBezTo>
                  <a:cubicBezTo>
                    <a:pt x="6" y="139"/>
                    <a:pt x="6" y="139"/>
                    <a:pt x="6" y="139"/>
                  </a:cubicBezTo>
                  <a:cubicBezTo>
                    <a:pt x="6" y="139"/>
                    <a:pt x="6" y="139"/>
                    <a:pt x="6" y="139"/>
                  </a:cubicBezTo>
                  <a:cubicBezTo>
                    <a:pt x="7" y="139"/>
                    <a:pt x="7" y="139"/>
                    <a:pt x="7" y="139"/>
                  </a:cubicBezTo>
                  <a:cubicBezTo>
                    <a:pt x="7" y="140"/>
                    <a:pt x="7" y="140"/>
                    <a:pt x="7" y="140"/>
                  </a:cubicBezTo>
                  <a:cubicBezTo>
                    <a:pt x="8" y="140"/>
                    <a:pt x="8" y="140"/>
                    <a:pt x="8" y="140"/>
                  </a:cubicBezTo>
                  <a:cubicBezTo>
                    <a:pt x="9" y="141"/>
                    <a:pt x="9" y="141"/>
                    <a:pt x="9" y="141"/>
                  </a:cubicBezTo>
                  <a:cubicBezTo>
                    <a:pt x="8" y="141"/>
                    <a:pt x="8" y="141"/>
                    <a:pt x="8" y="141"/>
                  </a:cubicBezTo>
                  <a:cubicBezTo>
                    <a:pt x="8" y="141"/>
                    <a:pt x="8" y="141"/>
                    <a:pt x="8" y="141"/>
                  </a:cubicBezTo>
                  <a:cubicBezTo>
                    <a:pt x="8" y="142"/>
                    <a:pt x="8" y="142"/>
                    <a:pt x="8" y="142"/>
                  </a:cubicBezTo>
                  <a:cubicBezTo>
                    <a:pt x="8" y="142"/>
                    <a:pt x="8" y="142"/>
                    <a:pt x="8" y="142"/>
                  </a:cubicBezTo>
                  <a:cubicBezTo>
                    <a:pt x="8" y="142"/>
                    <a:pt x="8" y="142"/>
                    <a:pt x="8" y="142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9" y="143"/>
                    <a:pt x="9" y="143"/>
                    <a:pt x="9" y="143"/>
                  </a:cubicBezTo>
                  <a:cubicBezTo>
                    <a:pt x="9" y="144"/>
                    <a:pt x="9" y="144"/>
                    <a:pt x="9" y="144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7" y="143"/>
                    <a:pt x="7" y="143"/>
                    <a:pt x="7" y="143"/>
                  </a:cubicBezTo>
                  <a:cubicBezTo>
                    <a:pt x="7" y="143"/>
                    <a:pt x="7" y="143"/>
                    <a:pt x="7" y="143"/>
                  </a:cubicBezTo>
                  <a:cubicBezTo>
                    <a:pt x="7" y="144"/>
                    <a:pt x="7" y="144"/>
                    <a:pt x="7" y="144"/>
                  </a:cubicBezTo>
                  <a:cubicBezTo>
                    <a:pt x="8" y="144"/>
                    <a:pt x="8" y="144"/>
                    <a:pt x="8" y="144"/>
                  </a:cubicBezTo>
                  <a:cubicBezTo>
                    <a:pt x="8" y="145"/>
                    <a:pt x="8" y="145"/>
                    <a:pt x="8" y="145"/>
                  </a:cubicBezTo>
                  <a:cubicBezTo>
                    <a:pt x="9" y="145"/>
                    <a:pt x="9" y="145"/>
                    <a:pt x="9" y="145"/>
                  </a:cubicBezTo>
                  <a:cubicBezTo>
                    <a:pt x="10" y="144"/>
                    <a:pt x="10" y="144"/>
                    <a:pt x="10" y="144"/>
                  </a:cubicBezTo>
                  <a:cubicBezTo>
                    <a:pt x="11" y="145"/>
                    <a:pt x="11" y="145"/>
                    <a:pt x="11" y="145"/>
                  </a:cubicBezTo>
                  <a:cubicBezTo>
                    <a:pt x="11" y="145"/>
                    <a:pt x="11" y="145"/>
                    <a:pt x="11" y="145"/>
                  </a:cubicBezTo>
                  <a:cubicBezTo>
                    <a:pt x="12" y="144"/>
                    <a:pt x="12" y="144"/>
                    <a:pt x="12" y="144"/>
                  </a:cubicBezTo>
                  <a:cubicBezTo>
                    <a:pt x="12" y="145"/>
                    <a:pt x="12" y="145"/>
                    <a:pt x="12" y="145"/>
                  </a:cubicBezTo>
                  <a:cubicBezTo>
                    <a:pt x="12" y="145"/>
                    <a:pt x="12" y="145"/>
                    <a:pt x="12" y="145"/>
                  </a:cubicBezTo>
                  <a:cubicBezTo>
                    <a:pt x="11" y="145"/>
                    <a:pt x="11" y="145"/>
                    <a:pt x="11" y="145"/>
                  </a:cubicBezTo>
                  <a:cubicBezTo>
                    <a:pt x="11" y="145"/>
                    <a:pt x="11" y="145"/>
                    <a:pt x="11" y="145"/>
                  </a:cubicBezTo>
                  <a:cubicBezTo>
                    <a:pt x="10" y="146"/>
                    <a:pt x="10" y="146"/>
                    <a:pt x="10" y="146"/>
                  </a:cubicBezTo>
                  <a:cubicBezTo>
                    <a:pt x="10" y="145"/>
                    <a:pt x="10" y="145"/>
                    <a:pt x="10" y="145"/>
                  </a:cubicBezTo>
                  <a:cubicBezTo>
                    <a:pt x="8" y="146"/>
                    <a:pt x="8" y="146"/>
                    <a:pt x="8" y="146"/>
                  </a:cubicBezTo>
                  <a:cubicBezTo>
                    <a:pt x="8" y="146"/>
                    <a:pt x="8" y="146"/>
                    <a:pt x="8" y="146"/>
                  </a:cubicBezTo>
                  <a:cubicBezTo>
                    <a:pt x="8" y="147"/>
                    <a:pt x="8" y="147"/>
                    <a:pt x="8" y="147"/>
                  </a:cubicBezTo>
                  <a:cubicBezTo>
                    <a:pt x="9" y="147"/>
                    <a:pt x="9" y="147"/>
                    <a:pt x="9" y="147"/>
                  </a:cubicBezTo>
                  <a:cubicBezTo>
                    <a:pt x="9" y="148"/>
                    <a:pt x="9" y="148"/>
                    <a:pt x="9" y="148"/>
                  </a:cubicBezTo>
                  <a:cubicBezTo>
                    <a:pt x="10" y="148"/>
                    <a:pt x="10" y="148"/>
                    <a:pt x="10" y="148"/>
                  </a:cubicBezTo>
                  <a:cubicBezTo>
                    <a:pt x="11" y="148"/>
                    <a:pt x="11" y="148"/>
                    <a:pt x="11" y="148"/>
                  </a:cubicBezTo>
                  <a:cubicBezTo>
                    <a:pt x="11" y="148"/>
                    <a:pt x="11" y="148"/>
                    <a:pt x="11" y="148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10" y="150"/>
                    <a:pt x="10" y="150"/>
                    <a:pt x="10" y="150"/>
                  </a:cubicBezTo>
                  <a:cubicBezTo>
                    <a:pt x="9" y="150"/>
                    <a:pt x="9" y="150"/>
                    <a:pt x="9" y="150"/>
                  </a:cubicBezTo>
                  <a:cubicBezTo>
                    <a:pt x="9" y="150"/>
                    <a:pt x="9" y="150"/>
                    <a:pt x="9" y="150"/>
                  </a:cubicBezTo>
                  <a:cubicBezTo>
                    <a:pt x="10" y="152"/>
                    <a:pt x="10" y="152"/>
                    <a:pt x="10" y="152"/>
                  </a:cubicBezTo>
                  <a:cubicBezTo>
                    <a:pt x="10" y="153"/>
                    <a:pt x="10" y="153"/>
                    <a:pt x="10" y="153"/>
                  </a:cubicBezTo>
                  <a:cubicBezTo>
                    <a:pt x="10" y="154"/>
                    <a:pt x="10" y="154"/>
                    <a:pt x="10" y="154"/>
                  </a:cubicBezTo>
                  <a:cubicBezTo>
                    <a:pt x="11" y="155"/>
                    <a:pt x="11" y="155"/>
                    <a:pt x="11" y="155"/>
                  </a:cubicBezTo>
                  <a:cubicBezTo>
                    <a:pt x="12" y="155"/>
                    <a:pt x="12" y="155"/>
                    <a:pt x="12" y="155"/>
                  </a:cubicBezTo>
                  <a:cubicBezTo>
                    <a:pt x="12" y="154"/>
                    <a:pt x="12" y="154"/>
                    <a:pt x="12" y="154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13" y="152"/>
                    <a:pt x="13" y="152"/>
                    <a:pt x="13" y="152"/>
                  </a:cubicBezTo>
                  <a:cubicBezTo>
                    <a:pt x="13" y="152"/>
                    <a:pt x="13" y="152"/>
                    <a:pt x="13" y="152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12" y="154"/>
                    <a:pt x="12" y="154"/>
                    <a:pt x="12" y="154"/>
                  </a:cubicBezTo>
                  <a:cubicBezTo>
                    <a:pt x="12" y="154"/>
                    <a:pt x="12" y="154"/>
                    <a:pt x="12" y="154"/>
                  </a:cubicBezTo>
                  <a:cubicBezTo>
                    <a:pt x="13" y="155"/>
                    <a:pt x="13" y="155"/>
                    <a:pt x="13" y="155"/>
                  </a:cubicBezTo>
                  <a:cubicBezTo>
                    <a:pt x="13" y="154"/>
                    <a:pt x="13" y="154"/>
                    <a:pt x="13" y="154"/>
                  </a:cubicBezTo>
                  <a:cubicBezTo>
                    <a:pt x="13" y="155"/>
                    <a:pt x="13" y="155"/>
                    <a:pt x="13" y="155"/>
                  </a:cubicBezTo>
                  <a:cubicBezTo>
                    <a:pt x="12" y="155"/>
                    <a:pt x="12" y="155"/>
                    <a:pt x="12" y="155"/>
                  </a:cubicBezTo>
                  <a:cubicBezTo>
                    <a:pt x="11" y="156"/>
                    <a:pt x="11" y="156"/>
                    <a:pt x="11" y="156"/>
                  </a:cubicBezTo>
                  <a:cubicBezTo>
                    <a:pt x="11" y="156"/>
                    <a:pt x="11" y="156"/>
                    <a:pt x="11" y="156"/>
                  </a:cubicBezTo>
                  <a:cubicBezTo>
                    <a:pt x="11" y="157"/>
                    <a:pt x="11" y="157"/>
                    <a:pt x="11" y="157"/>
                  </a:cubicBezTo>
                  <a:cubicBezTo>
                    <a:pt x="11" y="157"/>
                    <a:pt x="11" y="157"/>
                    <a:pt x="11" y="157"/>
                  </a:cubicBezTo>
                  <a:cubicBezTo>
                    <a:pt x="11" y="158"/>
                    <a:pt x="11" y="158"/>
                    <a:pt x="11" y="158"/>
                  </a:cubicBezTo>
                  <a:cubicBezTo>
                    <a:pt x="10" y="158"/>
                    <a:pt x="10" y="158"/>
                    <a:pt x="10" y="158"/>
                  </a:cubicBezTo>
                  <a:cubicBezTo>
                    <a:pt x="10" y="159"/>
                    <a:pt x="10" y="159"/>
                    <a:pt x="10" y="159"/>
                  </a:cubicBezTo>
                  <a:cubicBezTo>
                    <a:pt x="12" y="160"/>
                    <a:pt x="12" y="160"/>
                    <a:pt x="12" y="160"/>
                  </a:cubicBezTo>
                  <a:cubicBezTo>
                    <a:pt x="13" y="160"/>
                    <a:pt x="13" y="160"/>
                    <a:pt x="13" y="160"/>
                  </a:cubicBezTo>
                  <a:cubicBezTo>
                    <a:pt x="14" y="160"/>
                    <a:pt x="14" y="160"/>
                    <a:pt x="14" y="160"/>
                  </a:cubicBezTo>
                  <a:cubicBezTo>
                    <a:pt x="14" y="161"/>
                    <a:pt x="14" y="161"/>
                    <a:pt x="14" y="161"/>
                  </a:cubicBezTo>
                  <a:cubicBezTo>
                    <a:pt x="13" y="161"/>
                    <a:pt x="13" y="161"/>
                    <a:pt x="13" y="161"/>
                  </a:cubicBezTo>
                  <a:cubicBezTo>
                    <a:pt x="14" y="162"/>
                    <a:pt x="14" y="162"/>
                    <a:pt x="14" y="162"/>
                  </a:cubicBezTo>
                  <a:cubicBezTo>
                    <a:pt x="14" y="162"/>
                    <a:pt x="14" y="162"/>
                    <a:pt x="14" y="162"/>
                  </a:cubicBezTo>
                  <a:cubicBezTo>
                    <a:pt x="15" y="161"/>
                    <a:pt x="15" y="161"/>
                    <a:pt x="15" y="161"/>
                  </a:cubicBezTo>
                  <a:cubicBezTo>
                    <a:pt x="15" y="162"/>
                    <a:pt x="15" y="162"/>
                    <a:pt x="15" y="162"/>
                  </a:cubicBezTo>
                  <a:cubicBezTo>
                    <a:pt x="14" y="162"/>
                    <a:pt x="14" y="162"/>
                    <a:pt x="14" y="162"/>
                  </a:cubicBezTo>
                  <a:cubicBezTo>
                    <a:pt x="14" y="163"/>
                    <a:pt x="14" y="163"/>
                    <a:pt x="14" y="163"/>
                  </a:cubicBezTo>
                  <a:cubicBezTo>
                    <a:pt x="13" y="163"/>
                    <a:pt x="13" y="163"/>
                    <a:pt x="13" y="163"/>
                  </a:cubicBezTo>
                  <a:cubicBezTo>
                    <a:pt x="14" y="163"/>
                    <a:pt x="14" y="163"/>
                    <a:pt x="14" y="163"/>
                  </a:cubicBezTo>
                  <a:cubicBezTo>
                    <a:pt x="14" y="163"/>
                    <a:pt x="14" y="163"/>
                    <a:pt x="14" y="163"/>
                  </a:cubicBezTo>
                  <a:cubicBezTo>
                    <a:pt x="14" y="164"/>
                    <a:pt x="14" y="164"/>
                    <a:pt x="14" y="164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6" y="164"/>
                    <a:pt x="16" y="164"/>
                    <a:pt x="16" y="164"/>
                  </a:cubicBezTo>
                  <a:cubicBezTo>
                    <a:pt x="16" y="165"/>
                    <a:pt x="16" y="165"/>
                    <a:pt x="16" y="165"/>
                  </a:cubicBezTo>
                  <a:cubicBezTo>
                    <a:pt x="16" y="166"/>
                    <a:pt x="16" y="166"/>
                    <a:pt x="16" y="166"/>
                  </a:cubicBezTo>
                  <a:cubicBezTo>
                    <a:pt x="16" y="166"/>
                    <a:pt x="16" y="166"/>
                    <a:pt x="16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6"/>
                    <a:pt x="15" y="166"/>
                    <a:pt x="15" y="166"/>
                  </a:cubicBezTo>
                  <a:cubicBezTo>
                    <a:pt x="15" y="166"/>
                    <a:pt x="15" y="166"/>
                    <a:pt x="15" y="166"/>
                  </a:cubicBezTo>
                  <a:cubicBezTo>
                    <a:pt x="16" y="167"/>
                    <a:pt x="16" y="167"/>
                    <a:pt x="16" y="167"/>
                  </a:cubicBezTo>
                  <a:cubicBezTo>
                    <a:pt x="16" y="167"/>
                    <a:pt x="16" y="167"/>
                    <a:pt x="16" y="167"/>
                  </a:cubicBezTo>
                  <a:cubicBezTo>
                    <a:pt x="16" y="168"/>
                    <a:pt x="16" y="168"/>
                    <a:pt x="16" y="168"/>
                  </a:cubicBezTo>
                  <a:cubicBezTo>
                    <a:pt x="16" y="168"/>
                    <a:pt x="16" y="168"/>
                    <a:pt x="16" y="168"/>
                  </a:cubicBezTo>
                  <a:cubicBezTo>
                    <a:pt x="17" y="169"/>
                    <a:pt x="17" y="169"/>
                    <a:pt x="17" y="169"/>
                  </a:cubicBezTo>
                  <a:cubicBezTo>
                    <a:pt x="18" y="169"/>
                    <a:pt x="18" y="169"/>
                    <a:pt x="18" y="169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7"/>
                    <a:pt x="18" y="167"/>
                    <a:pt x="18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8" y="167"/>
                    <a:pt x="18" y="167"/>
                    <a:pt x="18" y="167"/>
                  </a:cubicBezTo>
                  <a:cubicBezTo>
                    <a:pt x="18" y="168"/>
                    <a:pt x="18" y="168"/>
                    <a:pt x="18" y="168"/>
                  </a:cubicBezTo>
                  <a:cubicBezTo>
                    <a:pt x="19" y="168"/>
                    <a:pt x="19" y="168"/>
                    <a:pt x="19" y="168"/>
                  </a:cubicBezTo>
                  <a:cubicBezTo>
                    <a:pt x="19" y="168"/>
                    <a:pt x="19" y="168"/>
                    <a:pt x="19" y="168"/>
                  </a:cubicBezTo>
                  <a:cubicBezTo>
                    <a:pt x="20" y="167"/>
                    <a:pt x="20" y="167"/>
                    <a:pt x="20" y="167"/>
                  </a:cubicBezTo>
                  <a:cubicBezTo>
                    <a:pt x="20" y="167"/>
                    <a:pt x="20" y="167"/>
                    <a:pt x="20" y="167"/>
                  </a:cubicBezTo>
                  <a:cubicBezTo>
                    <a:pt x="19" y="166"/>
                    <a:pt x="19" y="166"/>
                    <a:pt x="19" y="166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9" y="166"/>
                    <a:pt x="19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7"/>
                    <a:pt x="20" y="167"/>
                    <a:pt x="20" y="167"/>
                  </a:cubicBezTo>
                  <a:cubicBezTo>
                    <a:pt x="21" y="167"/>
                    <a:pt x="21" y="167"/>
                    <a:pt x="21" y="167"/>
                  </a:cubicBezTo>
                  <a:cubicBezTo>
                    <a:pt x="21" y="166"/>
                    <a:pt x="21" y="166"/>
                    <a:pt x="21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19" y="166"/>
                    <a:pt x="19" y="166"/>
                    <a:pt x="19" y="166"/>
                  </a:cubicBezTo>
                  <a:cubicBezTo>
                    <a:pt x="18" y="165"/>
                    <a:pt x="18" y="165"/>
                    <a:pt x="18" y="165"/>
                  </a:cubicBezTo>
                  <a:cubicBezTo>
                    <a:pt x="19" y="165"/>
                    <a:pt x="19" y="165"/>
                    <a:pt x="19" y="165"/>
                  </a:cubicBezTo>
                  <a:cubicBezTo>
                    <a:pt x="20" y="165"/>
                    <a:pt x="20" y="165"/>
                    <a:pt x="20" y="165"/>
                  </a:cubicBezTo>
                  <a:cubicBezTo>
                    <a:pt x="22" y="166"/>
                    <a:pt x="22" y="166"/>
                    <a:pt x="22" y="166"/>
                  </a:cubicBezTo>
                  <a:cubicBezTo>
                    <a:pt x="22" y="167"/>
                    <a:pt x="22" y="167"/>
                    <a:pt x="22" y="167"/>
                  </a:cubicBezTo>
                  <a:cubicBezTo>
                    <a:pt x="21" y="168"/>
                    <a:pt x="21" y="168"/>
                    <a:pt x="21" y="168"/>
                  </a:cubicBezTo>
                  <a:cubicBezTo>
                    <a:pt x="21" y="168"/>
                    <a:pt x="21" y="168"/>
                    <a:pt x="21" y="168"/>
                  </a:cubicBezTo>
                  <a:cubicBezTo>
                    <a:pt x="22" y="169"/>
                    <a:pt x="22" y="169"/>
                    <a:pt x="22" y="169"/>
                  </a:cubicBezTo>
                  <a:cubicBezTo>
                    <a:pt x="22" y="170"/>
                    <a:pt x="22" y="170"/>
                    <a:pt x="22" y="170"/>
                  </a:cubicBezTo>
                  <a:cubicBezTo>
                    <a:pt x="21" y="170"/>
                    <a:pt x="21" y="170"/>
                    <a:pt x="21" y="170"/>
                  </a:cubicBezTo>
                  <a:cubicBezTo>
                    <a:pt x="22" y="169"/>
                    <a:pt x="22" y="169"/>
                    <a:pt x="22" y="169"/>
                  </a:cubicBezTo>
                  <a:cubicBezTo>
                    <a:pt x="21" y="168"/>
                    <a:pt x="21" y="168"/>
                    <a:pt x="21" y="168"/>
                  </a:cubicBezTo>
                  <a:cubicBezTo>
                    <a:pt x="20" y="168"/>
                    <a:pt x="20" y="168"/>
                    <a:pt x="20" y="168"/>
                  </a:cubicBezTo>
                  <a:cubicBezTo>
                    <a:pt x="20" y="168"/>
                    <a:pt x="20" y="168"/>
                    <a:pt x="20" y="168"/>
                  </a:cubicBezTo>
                  <a:cubicBezTo>
                    <a:pt x="20" y="169"/>
                    <a:pt x="20" y="169"/>
                    <a:pt x="20" y="169"/>
                  </a:cubicBezTo>
                  <a:cubicBezTo>
                    <a:pt x="20" y="169"/>
                    <a:pt x="20" y="169"/>
                    <a:pt x="20" y="169"/>
                  </a:cubicBezTo>
                  <a:cubicBezTo>
                    <a:pt x="20" y="170"/>
                    <a:pt x="20" y="170"/>
                    <a:pt x="20" y="170"/>
                  </a:cubicBezTo>
                  <a:cubicBezTo>
                    <a:pt x="20" y="170"/>
                    <a:pt x="20" y="170"/>
                    <a:pt x="20" y="170"/>
                  </a:cubicBezTo>
                  <a:cubicBezTo>
                    <a:pt x="19" y="169"/>
                    <a:pt x="19" y="169"/>
                    <a:pt x="19" y="169"/>
                  </a:cubicBezTo>
                  <a:cubicBezTo>
                    <a:pt x="19" y="169"/>
                    <a:pt x="19" y="169"/>
                    <a:pt x="19" y="169"/>
                  </a:cubicBezTo>
                  <a:cubicBezTo>
                    <a:pt x="18" y="169"/>
                    <a:pt x="18" y="169"/>
                    <a:pt x="18" y="169"/>
                  </a:cubicBezTo>
                  <a:cubicBezTo>
                    <a:pt x="17" y="169"/>
                    <a:pt x="17" y="169"/>
                    <a:pt x="17" y="169"/>
                  </a:cubicBezTo>
                  <a:cubicBezTo>
                    <a:pt x="16" y="170"/>
                    <a:pt x="16" y="170"/>
                    <a:pt x="16" y="170"/>
                  </a:cubicBezTo>
                  <a:cubicBezTo>
                    <a:pt x="17" y="170"/>
                    <a:pt x="17" y="170"/>
                    <a:pt x="17" y="170"/>
                  </a:cubicBezTo>
                  <a:cubicBezTo>
                    <a:pt x="17" y="171"/>
                    <a:pt x="17" y="171"/>
                    <a:pt x="17" y="171"/>
                  </a:cubicBezTo>
                  <a:cubicBezTo>
                    <a:pt x="18" y="172"/>
                    <a:pt x="18" y="172"/>
                    <a:pt x="18" y="172"/>
                  </a:cubicBezTo>
                  <a:cubicBezTo>
                    <a:pt x="18" y="172"/>
                    <a:pt x="18" y="172"/>
                    <a:pt x="18" y="172"/>
                  </a:cubicBezTo>
                  <a:cubicBezTo>
                    <a:pt x="18" y="173"/>
                    <a:pt x="18" y="173"/>
                    <a:pt x="18" y="173"/>
                  </a:cubicBezTo>
                  <a:cubicBezTo>
                    <a:pt x="18" y="173"/>
                    <a:pt x="18" y="173"/>
                    <a:pt x="18" y="173"/>
                  </a:cubicBezTo>
                  <a:cubicBezTo>
                    <a:pt x="18" y="173"/>
                    <a:pt x="18" y="173"/>
                    <a:pt x="18" y="173"/>
                  </a:cubicBezTo>
                  <a:cubicBezTo>
                    <a:pt x="19" y="172"/>
                    <a:pt x="19" y="172"/>
                    <a:pt x="19" y="172"/>
                  </a:cubicBezTo>
                  <a:cubicBezTo>
                    <a:pt x="19" y="173"/>
                    <a:pt x="19" y="173"/>
                    <a:pt x="19" y="173"/>
                  </a:cubicBezTo>
                  <a:cubicBezTo>
                    <a:pt x="20" y="173"/>
                    <a:pt x="20" y="173"/>
                    <a:pt x="20" y="173"/>
                  </a:cubicBezTo>
                  <a:cubicBezTo>
                    <a:pt x="20" y="173"/>
                    <a:pt x="20" y="173"/>
                    <a:pt x="20" y="173"/>
                  </a:cubicBezTo>
                  <a:cubicBezTo>
                    <a:pt x="19" y="173"/>
                    <a:pt x="19" y="173"/>
                    <a:pt x="19" y="173"/>
                  </a:cubicBezTo>
                  <a:cubicBezTo>
                    <a:pt x="18" y="174"/>
                    <a:pt x="18" y="174"/>
                    <a:pt x="18" y="174"/>
                  </a:cubicBezTo>
                  <a:cubicBezTo>
                    <a:pt x="19" y="174"/>
                    <a:pt x="19" y="174"/>
                    <a:pt x="19" y="174"/>
                  </a:cubicBezTo>
                  <a:cubicBezTo>
                    <a:pt x="20" y="174"/>
                    <a:pt x="20" y="174"/>
                    <a:pt x="20" y="174"/>
                  </a:cubicBezTo>
                  <a:cubicBezTo>
                    <a:pt x="21" y="175"/>
                    <a:pt x="21" y="175"/>
                    <a:pt x="21" y="175"/>
                  </a:cubicBezTo>
                  <a:cubicBezTo>
                    <a:pt x="21" y="175"/>
                    <a:pt x="21" y="175"/>
                    <a:pt x="21" y="175"/>
                  </a:cubicBezTo>
                  <a:cubicBezTo>
                    <a:pt x="22" y="174"/>
                    <a:pt x="22" y="174"/>
                    <a:pt x="22" y="174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2" y="173"/>
                    <a:pt x="22" y="173"/>
                    <a:pt x="22" y="173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171"/>
                    <a:pt x="21" y="171"/>
                    <a:pt x="21" y="171"/>
                  </a:cubicBezTo>
                  <a:cubicBezTo>
                    <a:pt x="21" y="171"/>
                    <a:pt x="21" y="171"/>
                    <a:pt x="21" y="171"/>
                  </a:cubicBezTo>
                  <a:cubicBezTo>
                    <a:pt x="22" y="171"/>
                    <a:pt x="22" y="171"/>
                    <a:pt x="22" y="171"/>
                  </a:cubicBezTo>
                  <a:cubicBezTo>
                    <a:pt x="23" y="171"/>
                    <a:pt x="23" y="171"/>
                    <a:pt x="23" y="171"/>
                  </a:cubicBezTo>
                  <a:cubicBezTo>
                    <a:pt x="23" y="172"/>
                    <a:pt x="23" y="172"/>
                    <a:pt x="23" y="172"/>
                  </a:cubicBezTo>
                  <a:cubicBezTo>
                    <a:pt x="23" y="172"/>
                    <a:pt x="23" y="172"/>
                    <a:pt x="23" y="172"/>
                  </a:cubicBezTo>
                  <a:cubicBezTo>
                    <a:pt x="24" y="171"/>
                    <a:pt x="24" y="171"/>
                    <a:pt x="24" y="171"/>
                  </a:cubicBezTo>
                  <a:cubicBezTo>
                    <a:pt x="25" y="171"/>
                    <a:pt x="25" y="171"/>
                    <a:pt x="25" y="171"/>
                  </a:cubicBezTo>
                  <a:cubicBezTo>
                    <a:pt x="25" y="171"/>
                    <a:pt x="25" y="171"/>
                    <a:pt x="25" y="171"/>
                  </a:cubicBezTo>
                  <a:cubicBezTo>
                    <a:pt x="26" y="171"/>
                    <a:pt x="26" y="171"/>
                    <a:pt x="26" y="171"/>
                  </a:cubicBezTo>
                  <a:cubicBezTo>
                    <a:pt x="27" y="171"/>
                    <a:pt x="27" y="171"/>
                    <a:pt x="27" y="171"/>
                  </a:cubicBezTo>
                  <a:cubicBezTo>
                    <a:pt x="27" y="172"/>
                    <a:pt x="27" y="172"/>
                    <a:pt x="27" y="172"/>
                  </a:cubicBezTo>
                  <a:cubicBezTo>
                    <a:pt x="26" y="172"/>
                    <a:pt x="26" y="172"/>
                    <a:pt x="26" y="172"/>
                  </a:cubicBezTo>
                  <a:cubicBezTo>
                    <a:pt x="26" y="172"/>
                    <a:pt x="26" y="172"/>
                    <a:pt x="26" y="172"/>
                  </a:cubicBezTo>
                  <a:cubicBezTo>
                    <a:pt x="26" y="172"/>
                    <a:pt x="26" y="172"/>
                    <a:pt x="26" y="172"/>
                  </a:cubicBezTo>
                  <a:cubicBezTo>
                    <a:pt x="25" y="172"/>
                    <a:pt x="25" y="172"/>
                    <a:pt x="25" y="172"/>
                  </a:cubicBezTo>
                  <a:cubicBezTo>
                    <a:pt x="24" y="172"/>
                    <a:pt x="24" y="172"/>
                    <a:pt x="24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2" y="173"/>
                    <a:pt x="22" y="173"/>
                    <a:pt x="22" y="173"/>
                  </a:cubicBezTo>
                  <a:cubicBezTo>
                    <a:pt x="22" y="174"/>
                    <a:pt x="22" y="174"/>
                    <a:pt x="22" y="174"/>
                  </a:cubicBezTo>
                  <a:cubicBezTo>
                    <a:pt x="22" y="174"/>
                    <a:pt x="22" y="174"/>
                    <a:pt x="22" y="174"/>
                  </a:cubicBezTo>
                  <a:cubicBezTo>
                    <a:pt x="22" y="175"/>
                    <a:pt x="22" y="175"/>
                    <a:pt x="22" y="175"/>
                  </a:cubicBezTo>
                  <a:cubicBezTo>
                    <a:pt x="21" y="175"/>
                    <a:pt x="21" y="175"/>
                    <a:pt x="21" y="175"/>
                  </a:cubicBezTo>
                  <a:cubicBezTo>
                    <a:pt x="21" y="175"/>
                    <a:pt x="21" y="175"/>
                    <a:pt x="21" y="175"/>
                  </a:cubicBezTo>
                  <a:cubicBezTo>
                    <a:pt x="22" y="175"/>
                    <a:pt x="22" y="175"/>
                    <a:pt x="22" y="175"/>
                  </a:cubicBezTo>
                  <a:cubicBezTo>
                    <a:pt x="22" y="176"/>
                    <a:pt x="22" y="176"/>
                    <a:pt x="22" y="176"/>
                  </a:cubicBezTo>
                  <a:cubicBezTo>
                    <a:pt x="22" y="176"/>
                    <a:pt x="22" y="176"/>
                    <a:pt x="22" y="176"/>
                  </a:cubicBezTo>
                  <a:cubicBezTo>
                    <a:pt x="23" y="177"/>
                    <a:pt x="23" y="177"/>
                    <a:pt x="23" y="177"/>
                  </a:cubicBezTo>
                  <a:cubicBezTo>
                    <a:pt x="24" y="177"/>
                    <a:pt x="24" y="177"/>
                    <a:pt x="24" y="177"/>
                  </a:cubicBezTo>
                  <a:cubicBezTo>
                    <a:pt x="24" y="177"/>
                    <a:pt x="24" y="177"/>
                    <a:pt x="24" y="177"/>
                  </a:cubicBezTo>
                  <a:cubicBezTo>
                    <a:pt x="24" y="177"/>
                    <a:pt x="24" y="177"/>
                    <a:pt x="24" y="177"/>
                  </a:cubicBezTo>
                  <a:cubicBezTo>
                    <a:pt x="24" y="176"/>
                    <a:pt x="24" y="176"/>
                    <a:pt x="24" y="176"/>
                  </a:cubicBezTo>
                  <a:cubicBezTo>
                    <a:pt x="25" y="176"/>
                    <a:pt x="25" y="176"/>
                    <a:pt x="25" y="176"/>
                  </a:cubicBezTo>
                  <a:cubicBezTo>
                    <a:pt x="25" y="176"/>
                    <a:pt x="25" y="176"/>
                    <a:pt x="25" y="176"/>
                  </a:cubicBezTo>
                  <a:cubicBezTo>
                    <a:pt x="25" y="175"/>
                    <a:pt x="25" y="175"/>
                    <a:pt x="25" y="175"/>
                  </a:cubicBezTo>
                  <a:cubicBezTo>
                    <a:pt x="25" y="175"/>
                    <a:pt x="25" y="175"/>
                    <a:pt x="25" y="175"/>
                  </a:cubicBezTo>
                  <a:cubicBezTo>
                    <a:pt x="26" y="174"/>
                    <a:pt x="26" y="174"/>
                    <a:pt x="26" y="174"/>
                  </a:cubicBezTo>
                  <a:cubicBezTo>
                    <a:pt x="26" y="174"/>
                    <a:pt x="26" y="174"/>
                    <a:pt x="26" y="174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8" y="172"/>
                    <a:pt x="28" y="172"/>
                    <a:pt x="28" y="172"/>
                  </a:cubicBezTo>
                  <a:cubicBezTo>
                    <a:pt x="28" y="173"/>
                    <a:pt x="28" y="173"/>
                    <a:pt x="28" y="173"/>
                  </a:cubicBezTo>
                  <a:cubicBezTo>
                    <a:pt x="28" y="173"/>
                    <a:pt x="28" y="173"/>
                    <a:pt x="28" y="173"/>
                  </a:cubicBezTo>
                  <a:cubicBezTo>
                    <a:pt x="29" y="173"/>
                    <a:pt x="29" y="173"/>
                    <a:pt x="29" y="173"/>
                  </a:cubicBezTo>
                  <a:cubicBezTo>
                    <a:pt x="29" y="173"/>
                    <a:pt x="29" y="173"/>
                    <a:pt x="29" y="173"/>
                  </a:cubicBezTo>
                  <a:cubicBezTo>
                    <a:pt x="28" y="173"/>
                    <a:pt x="28" y="173"/>
                    <a:pt x="28" y="173"/>
                  </a:cubicBezTo>
                  <a:cubicBezTo>
                    <a:pt x="28" y="174"/>
                    <a:pt x="28" y="174"/>
                    <a:pt x="28" y="174"/>
                  </a:cubicBezTo>
                  <a:cubicBezTo>
                    <a:pt x="28" y="175"/>
                    <a:pt x="28" y="175"/>
                    <a:pt x="28" y="175"/>
                  </a:cubicBezTo>
                  <a:cubicBezTo>
                    <a:pt x="27" y="175"/>
                    <a:pt x="27" y="175"/>
                    <a:pt x="27" y="175"/>
                  </a:cubicBezTo>
                  <a:cubicBezTo>
                    <a:pt x="27" y="176"/>
                    <a:pt x="27" y="176"/>
                    <a:pt x="27" y="176"/>
                  </a:cubicBezTo>
                  <a:cubicBezTo>
                    <a:pt x="27" y="177"/>
                    <a:pt x="27" y="177"/>
                    <a:pt x="27" y="177"/>
                  </a:cubicBezTo>
                  <a:cubicBezTo>
                    <a:pt x="27" y="177"/>
                    <a:pt x="27" y="177"/>
                    <a:pt x="27" y="177"/>
                  </a:cubicBezTo>
                  <a:cubicBezTo>
                    <a:pt x="26" y="177"/>
                    <a:pt x="26" y="177"/>
                    <a:pt x="26" y="177"/>
                  </a:cubicBezTo>
                  <a:cubicBezTo>
                    <a:pt x="26" y="177"/>
                    <a:pt x="26" y="177"/>
                    <a:pt x="26" y="177"/>
                  </a:cubicBezTo>
                  <a:cubicBezTo>
                    <a:pt x="27" y="177"/>
                    <a:pt x="27" y="177"/>
                    <a:pt x="27" y="177"/>
                  </a:cubicBezTo>
                  <a:cubicBezTo>
                    <a:pt x="27" y="176"/>
                    <a:pt x="27" y="176"/>
                    <a:pt x="27" y="176"/>
                  </a:cubicBezTo>
                  <a:cubicBezTo>
                    <a:pt x="26" y="176"/>
                    <a:pt x="26" y="176"/>
                    <a:pt x="26" y="176"/>
                  </a:cubicBezTo>
                  <a:cubicBezTo>
                    <a:pt x="26" y="176"/>
                    <a:pt x="26" y="176"/>
                    <a:pt x="26" y="176"/>
                  </a:cubicBezTo>
                  <a:cubicBezTo>
                    <a:pt x="26" y="176"/>
                    <a:pt x="26" y="176"/>
                    <a:pt x="26" y="176"/>
                  </a:cubicBezTo>
                  <a:cubicBezTo>
                    <a:pt x="25" y="176"/>
                    <a:pt x="25" y="176"/>
                    <a:pt x="25" y="176"/>
                  </a:cubicBezTo>
                  <a:cubicBezTo>
                    <a:pt x="25" y="176"/>
                    <a:pt x="25" y="176"/>
                    <a:pt x="25" y="176"/>
                  </a:cubicBezTo>
                  <a:cubicBezTo>
                    <a:pt x="25" y="177"/>
                    <a:pt x="25" y="177"/>
                    <a:pt x="25" y="177"/>
                  </a:cubicBezTo>
                  <a:cubicBezTo>
                    <a:pt x="25" y="177"/>
                    <a:pt x="25" y="177"/>
                    <a:pt x="25" y="177"/>
                  </a:cubicBezTo>
                  <a:cubicBezTo>
                    <a:pt x="27" y="179"/>
                    <a:pt x="27" y="179"/>
                    <a:pt x="27" y="179"/>
                  </a:cubicBezTo>
                  <a:cubicBezTo>
                    <a:pt x="28" y="179"/>
                    <a:pt x="28" y="179"/>
                    <a:pt x="28" y="179"/>
                  </a:cubicBezTo>
                  <a:cubicBezTo>
                    <a:pt x="29" y="179"/>
                    <a:pt x="29" y="179"/>
                    <a:pt x="29" y="179"/>
                  </a:cubicBezTo>
                  <a:cubicBezTo>
                    <a:pt x="29" y="179"/>
                    <a:pt x="29" y="179"/>
                    <a:pt x="29" y="17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30" y="179"/>
                    <a:pt x="30" y="179"/>
                    <a:pt x="30" y="179"/>
                  </a:cubicBezTo>
                  <a:cubicBezTo>
                    <a:pt x="31" y="178"/>
                    <a:pt x="31" y="178"/>
                    <a:pt x="31" y="178"/>
                  </a:cubicBezTo>
                  <a:cubicBezTo>
                    <a:pt x="30" y="177"/>
                    <a:pt x="30" y="177"/>
                    <a:pt x="30" y="177"/>
                  </a:cubicBezTo>
                  <a:cubicBezTo>
                    <a:pt x="30" y="176"/>
                    <a:pt x="30" y="176"/>
                    <a:pt x="30" y="176"/>
                  </a:cubicBezTo>
                  <a:cubicBezTo>
                    <a:pt x="30" y="176"/>
                    <a:pt x="30" y="176"/>
                    <a:pt x="30" y="176"/>
                  </a:cubicBezTo>
                  <a:cubicBezTo>
                    <a:pt x="30" y="175"/>
                    <a:pt x="30" y="175"/>
                    <a:pt x="30" y="175"/>
                  </a:cubicBezTo>
                  <a:cubicBezTo>
                    <a:pt x="30" y="174"/>
                    <a:pt x="30" y="174"/>
                    <a:pt x="30" y="174"/>
                  </a:cubicBezTo>
                  <a:cubicBezTo>
                    <a:pt x="30" y="173"/>
                    <a:pt x="30" y="173"/>
                    <a:pt x="30" y="173"/>
                  </a:cubicBezTo>
                  <a:cubicBezTo>
                    <a:pt x="30" y="172"/>
                    <a:pt x="30" y="172"/>
                    <a:pt x="30" y="172"/>
                  </a:cubicBezTo>
                  <a:cubicBezTo>
                    <a:pt x="31" y="172"/>
                    <a:pt x="31" y="172"/>
                    <a:pt x="31" y="172"/>
                  </a:cubicBezTo>
                  <a:cubicBezTo>
                    <a:pt x="33" y="171"/>
                    <a:pt x="33" y="171"/>
                    <a:pt x="33" y="171"/>
                  </a:cubicBezTo>
                  <a:cubicBezTo>
                    <a:pt x="33" y="170"/>
                    <a:pt x="33" y="170"/>
                    <a:pt x="33" y="170"/>
                  </a:cubicBezTo>
                  <a:cubicBezTo>
                    <a:pt x="34" y="170"/>
                    <a:pt x="34" y="170"/>
                    <a:pt x="34" y="170"/>
                  </a:cubicBezTo>
                  <a:cubicBezTo>
                    <a:pt x="34" y="170"/>
                    <a:pt x="34" y="170"/>
                    <a:pt x="34" y="170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5" y="169"/>
                    <a:pt x="35" y="169"/>
                    <a:pt x="35" y="169"/>
                  </a:cubicBezTo>
                  <a:cubicBezTo>
                    <a:pt x="36" y="168"/>
                    <a:pt x="36" y="168"/>
                    <a:pt x="36" y="168"/>
                  </a:cubicBezTo>
                  <a:cubicBezTo>
                    <a:pt x="37" y="169"/>
                    <a:pt x="37" y="169"/>
                    <a:pt x="37" y="169"/>
                  </a:cubicBezTo>
                  <a:cubicBezTo>
                    <a:pt x="37" y="169"/>
                    <a:pt x="37" y="169"/>
                    <a:pt x="37" y="169"/>
                  </a:cubicBezTo>
                  <a:cubicBezTo>
                    <a:pt x="38" y="169"/>
                    <a:pt x="38" y="169"/>
                    <a:pt x="38" y="169"/>
                  </a:cubicBezTo>
                  <a:close/>
                  <a:moveTo>
                    <a:pt x="46" y="190"/>
                  </a:moveTo>
                  <a:cubicBezTo>
                    <a:pt x="47" y="190"/>
                    <a:pt x="47" y="190"/>
                    <a:pt x="47" y="190"/>
                  </a:cubicBezTo>
                  <a:cubicBezTo>
                    <a:pt x="47" y="190"/>
                    <a:pt x="47" y="190"/>
                    <a:pt x="47" y="190"/>
                  </a:cubicBezTo>
                  <a:cubicBezTo>
                    <a:pt x="47" y="190"/>
                    <a:pt x="47" y="190"/>
                    <a:pt x="47" y="190"/>
                  </a:cubicBezTo>
                  <a:cubicBezTo>
                    <a:pt x="47" y="190"/>
                    <a:pt x="46" y="190"/>
                    <a:pt x="46" y="190"/>
                  </a:cubicBezTo>
                  <a:close/>
                  <a:moveTo>
                    <a:pt x="6" y="117"/>
                  </a:moveTo>
                  <a:cubicBezTo>
                    <a:pt x="5" y="117"/>
                    <a:pt x="5" y="117"/>
                    <a:pt x="5" y="117"/>
                  </a:cubicBezTo>
                  <a:cubicBezTo>
                    <a:pt x="5" y="117"/>
                    <a:pt x="5" y="117"/>
                    <a:pt x="5" y="117"/>
                  </a:cubicBezTo>
                  <a:cubicBezTo>
                    <a:pt x="5" y="117"/>
                    <a:pt x="5" y="117"/>
                    <a:pt x="5" y="117"/>
                  </a:cubicBezTo>
                  <a:cubicBezTo>
                    <a:pt x="6" y="118"/>
                    <a:pt x="6" y="118"/>
                    <a:pt x="6" y="118"/>
                  </a:cubicBezTo>
                  <a:cubicBezTo>
                    <a:pt x="6" y="119"/>
                    <a:pt x="6" y="119"/>
                    <a:pt x="6" y="119"/>
                  </a:cubicBezTo>
                  <a:cubicBezTo>
                    <a:pt x="7" y="119"/>
                    <a:pt x="7" y="119"/>
                    <a:pt x="7" y="119"/>
                  </a:cubicBezTo>
                  <a:cubicBezTo>
                    <a:pt x="6" y="120"/>
                    <a:pt x="6" y="120"/>
                    <a:pt x="6" y="120"/>
                  </a:cubicBezTo>
                  <a:cubicBezTo>
                    <a:pt x="6" y="119"/>
                    <a:pt x="6" y="119"/>
                    <a:pt x="6" y="119"/>
                  </a:cubicBezTo>
                  <a:cubicBezTo>
                    <a:pt x="5" y="120"/>
                    <a:pt x="5" y="120"/>
                    <a:pt x="5" y="120"/>
                  </a:cubicBezTo>
                  <a:cubicBezTo>
                    <a:pt x="5" y="121"/>
                    <a:pt x="5" y="121"/>
                    <a:pt x="5" y="121"/>
                  </a:cubicBezTo>
                  <a:cubicBezTo>
                    <a:pt x="5" y="121"/>
                    <a:pt x="5" y="121"/>
                    <a:pt x="5" y="121"/>
                  </a:cubicBezTo>
                  <a:cubicBezTo>
                    <a:pt x="4" y="121"/>
                    <a:pt x="4" y="121"/>
                    <a:pt x="4" y="121"/>
                  </a:cubicBezTo>
                  <a:cubicBezTo>
                    <a:pt x="3" y="121"/>
                    <a:pt x="3" y="121"/>
                    <a:pt x="3" y="121"/>
                  </a:cubicBezTo>
                  <a:cubicBezTo>
                    <a:pt x="3" y="120"/>
                    <a:pt x="3" y="120"/>
                    <a:pt x="3" y="120"/>
                  </a:cubicBezTo>
                  <a:cubicBezTo>
                    <a:pt x="3" y="117"/>
                    <a:pt x="3" y="117"/>
                    <a:pt x="3" y="117"/>
                  </a:cubicBezTo>
                  <a:cubicBezTo>
                    <a:pt x="3" y="116"/>
                    <a:pt x="3" y="116"/>
                    <a:pt x="3" y="116"/>
                  </a:cubicBezTo>
                  <a:cubicBezTo>
                    <a:pt x="2" y="116"/>
                    <a:pt x="2" y="116"/>
                    <a:pt x="2" y="116"/>
                  </a:cubicBezTo>
                  <a:cubicBezTo>
                    <a:pt x="2" y="116"/>
                    <a:pt x="2" y="116"/>
                    <a:pt x="2" y="116"/>
                  </a:cubicBezTo>
                  <a:cubicBezTo>
                    <a:pt x="2" y="115"/>
                    <a:pt x="2" y="115"/>
                    <a:pt x="2" y="115"/>
                  </a:cubicBezTo>
                  <a:cubicBezTo>
                    <a:pt x="3" y="115"/>
                    <a:pt x="3" y="115"/>
                    <a:pt x="3" y="115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3"/>
                    <a:pt x="3" y="113"/>
                    <a:pt x="3" y="113"/>
                  </a:cubicBezTo>
                  <a:cubicBezTo>
                    <a:pt x="3" y="113"/>
                    <a:pt x="3" y="113"/>
                    <a:pt x="3" y="113"/>
                  </a:cubicBezTo>
                  <a:cubicBezTo>
                    <a:pt x="4" y="113"/>
                    <a:pt x="4" y="113"/>
                    <a:pt x="4" y="113"/>
                  </a:cubicBezTo>
                  <a:cubicBezTo>
                    <a:pt x="5" y="113"/>
                    <a:pt x="5" y="113"/>
                    <a:pt x="5" y="113"/>
                  </a:cubicBezTo>
                  <a:cubicBezTo>
                    <a:pt x="6" y="114"/>
                    <a:pt x="6" y="114"/>
                    <a:pt x="6" y="114"/>
                  </a:cubicBezTo>
                  <a:cubicBezTo>
                    <a:pt x="6" y="115"/>
                    <a:pt x="6" y="115"/>
                    <a:pt x="6" y="115"/>
                  </a:cubicBezTo>
                  <a:cubicBezTo>
                    <a:pt x="6" y="116"/>
                    <a:pt x="6" y="116"/>
                    <a:pt x="6" y="116"/>
                  </a:cubicBezTo>
                  <a:cubicBezTo>
                    <a:pt x="6" y="116"/>
                    <a:pt x="6" y="116"/>
                    <a:pt x="6" y="116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6" y="117"/>
                    <a:pt x="6" y="117"/>
                    <a:pt x="6" y="117"/>
                  </a:cubicBezTo>
                  <a:close/>
                  <a:moveTo>
                    <a:pt x="7" y="115"/>
                  </a:moveTo>
                  <a:cubicBezTo>
                    <a:pt x="8" y="115"/>
                    <a:pt x="8" y="115"/>
                    <a:pt x="8" y="115"/>
                  </a:cubicBezTo>
                  <a:cubicBezTo>
                    <a:pt x="8" y="116"/>
                    <a:pt x="8" y="116"/>
                    <a:pt x="8" y="116"/>
                  </a:cubicBezTo>
                  <a:cubicBezTo>
                    <a:pt x="8" y="116"/>
                    <a:pt x="8" y="116"/>
                    <a:pt x="8" y="116"/>
                  </a:cubicBezTo>
                  <a:cubicBezTo>
                    <a:pt x="7" y="115"/>
                    <a:pt x="7" y="115"/>
                    <a:pt x="7" y="115"/>
                  </a:cubicBezTo>
                  <a:close/>
                  <a:moveTo>
                    <a:pt x="2" y="123"/>
                  </a:moveTo>
                  <a:cubicBezTo>
                    <a:pt x="2" y="123"/>
                    <a:pt x="2" y="123"/>
                    <a:pt x="2" y="123"/>
                  </a:cubicBezTo>
                  <a:cubicBezTo>
                    <a:pt x="3" y="123"/>
                    <a:pt x="3" y="123"/>
                    <a:pt x="3" y="123"/>
                  </a:cubicBezTo>
                  <a:cubicBezTo>
                    <a:pt x="3" y="123"/>
                    <a:pt x="3" y="123"/>
                    <a:pt x="3" y="123"/>
                  </a:cubicBezTo>
                  <a:cubicBezTo>
                    <a:pt x="2" y="123"/>
                    <a:pt x="2" y="123"/>
                    <a:pt x="2" y="123"/>
                  </a:cubicBezTo>
                  <a:cubicBezTo>
                    <a:pt x="2" y="123"/>
                    <a:pt x="2" y="123"/>
                    <a:pt x="2" y="123"/>
                  </a:cubicBezTo>
                  <a:close/>
                  <a:moveTo>
                    <a:pt x="8" y="124"/>
                  </a:moveTo>
                  <a:cubicBezTo>
                    <a:pt x="9" y="123"/>
                    <a:pt x="9" y="123"/>
                    <a:pt x="9" y="123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8" y="124"/>
                    <a:pt x="8" y="124"/>
                    <a:pt x="8" y="124"/>
                  </a:cubicBezTo>
                  <a:close/>
                  <a:moveTo>
                    <a:pt x="7" y="124"/>
                  </a:moveTo>
                  <a:cubicBezTo>
                    <a:pt x="7" y="124"/>
                    <a:pt x="7" y="124"/>
                    <a:pt x="7" y="124"/>
                  </a:cubicBezTo>
                  <a:cubicBezTo>
                    <a:pt x="7" y="125"/>
                    <a:pt x="7" y="125"/>
                    <a:pt x="7" y="125"/>
                  </a:cubicBezTo>
                  <a:cubicBezTo>
                    <a:pt x="7" y="125"/>
                    <a:pt x="7" y="125"/>
                    <a:pt x="7" y="125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6" y="124"/>
                    <a:pt x="6" y="124"/>
                    <a:pt x="6" y="124"/>
                  </a:cubicBezTo>
                  <a:cubicBezTo>
                    <a:pt x="7" y="124"/>
                    <a:pt x="7" y="124"/>
                    <a:pt x="7" y="124"/>
                  </a:cubicBezTo>
                  <a:close/>
                  <a:moveTo>
                    <a:pt x="5" y="123"/>
                  </a:moveTo>
                  <a:cubicBezTo>
                    <a:pt x="5" y="123"/>
                    <a:pt x="5" y="123"/>
                    <a:pt x="5" y="123"/>
                  </a:cubicBezTo>
                  <a:cubicBezTo>
                    <a:pt x="6" y="123"/>
                    <a:pt x="6" y="123"/>
                    <a:pt x="6" y="123"/>
                  </a:cubicBezTo>
                  <a:cubicBezTo>
                    <a:pt x="5" y="124"/>
                    <a:pt x="5" y="124"/>
                    <a:pt x="5" y="124"/>
                  </a:cubicBezTo>
                  <a:cubicBezTo>
                    <a:pt x="5" y="123"/>
                    <a:pt x="5" y="123"/>
                    <a:pt x="5" y="123"/>
                  </a:cubicBezTo>
                  <a:close/>
                  <a:moveTo>
                    <a:pt x="5" y="125"/>
                  </a:moveTo>
                  <a:cubicBezTo>
                    <a:pt x="5" y="125"/>
                    <a:pt x="5" y="125"/>
                    <a:pt x="5" y="125"/>
                  </a:cubicBezTo>
                  <a:cubicBezTo>
                    <a:pt x="5" y="125"/>
                    <a:pt x="5" y="125"/>
                    <a:pt x="5" y="125"/>
                  </a:cubicBezTo>
                  <a:cubicBezTo>
                    <a:pt x="5" y="125"/>
                    <a:pt x="5" y="125"/>
                    <a:pt x="5" y="125"/>
                  </a:cubicBezTo>
                  <a:cubicBezTo>
                    <a:pt x="5" y="125"/>
                    <a:pt x="5" y="125"/>
                    <a:pt x="5" y="125"/>
                  </a:cubicBezTo>
                  <a:close/>
                  <a:moveTo>
                    <a:pt x="4" y="126"/>
                  </a:moveTo>
                  <a:cubicBezTo>
                    <a:pt x="4" y="125"/>
                    <a:pt x="4" y="125"/>
                    <a:pt x="4" y="125"/>
                  </a:cubicBezTo>
                  <a:cubicBezTo>
                    <a:pt x="5" y="125"/>
                    <a:pt x="5" y="125"/>
                    <a:pt x="5" y="125"/>
                  </a:cubicBezTo>
                  <a:cubicBezTo>
                    <a:pt x="5" y="126"/>
                    <a:pt x="5" y="126"/>
                    <a:pt x="5" y="126"/>
                  </a:cubicBezTo>
                  <a:cubicBezTo>
                    <a:pt x="5" y="126"/>
                    <a:pt x="5" y="126"/>
                    <a:pt x="5" y="126"/>
                  </a:cubicBezTo>
                  <a:cubicBezTo>
                    <a:pt x="4" y="126"/>
                    <a:pt x="4" y="126"/>
                    <a:pt x="4" y="126"/>
                  </a:cubicBezTo>
                  <a:cubicBezTo>
                    <a:pt x="4" y="126"/>
                    <a:pt x="4" y="126"/>
                    <a:pt x="4" y="126"/>
                  </a:cubicBezTo>
                  <a:cubicBezTo>
                    <a:pt x="4" y="126"/>
                    <a:pt x="4" y="126"/>
                    <a:pt x="4" y="126"/>
                  </a:cubicBezTo>
                  <a:close/>
                  <a:moveTo>
                    <a:pt x="3" y="127"/>
                  </a:moveTo>
                  <a:cubicBezTo>
                    <a:pt x="3" y="128"/>
                    <a:pt x="3" y="128"/>
                    <a:pt x="3" y="128"/>
                  </a:cubicBezTo>
                  <a:cubicBezTo>
                    <a:pt x="3" y="128"/>
                    <a:pt x="3" y="128"/>
                    <a:pt x="3" y="128"/>
                  </a:cubicBezTo>
                  <a:cubicBezTo>
                    <a:pt x="3" y="128"/>
                    <a:pt x="3" y="128"/>
                    <a:pt x="3" y="128"/>
                  </a:cubicBezTo>
                  <a:cubicBezTo>
                    <a:pt x="3" y="127"/>
                    <a:pt x="3" y="127"/>
                    <a:pt x="3" y="127"/>
                  </a:cubicBezTo>
                  <a:close/>
                  <a:moveTo>
                    <a:pt x="7" y="127"/>
                  </a:moveTo>
                  <a:cubicBezTo>
                    <a:pt x="7" y="128"/>
                    <a:pt x="7" y="128"/>
                    <a:pt x="7" y="128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7" y="127"/>
                    <a:pt x="7" y="127"/>
                    <a:pt x="7" y="127"/>
                  </a:cubicBezTo>
                  <a:close/>
                  <a:moveTo>
                    <a:pt x="6" y="127"/>
                  </a:moveTo>
                  <a:cubicBezTo>
                    <a:pt x="7" y="126"/>
                    <a:pt x="7" y="126"/>
                    <a:pt x="7" y="126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6" y="127"/>
                    <a:pt x="6" y="127"/>
                    <a:pt x="6" y="127"/>
                  </a:cubicBezTo>
                  <a:close/>
                  <a:moveTo>
                    <a:pt x="4" y="133"/>
                  </a:moveTo>
                  <a:cubicBezTo>
                    <a:pt x="4" y="133"/>
                    <a:pt x="4" y="133"/>
                    <a:pt x="4" y="133"/>
                  </a:cubicBezTo>
                  <a:cubicBezTo>
                    <a:pt x="4" y="134"/>
                    <a:pt x="4" y="134"/>
                    <a:pt x="4" y="134"/>
                  </a:cubicBezTo>
                  <a:cubicBezTo>
                    <a:pt x="4" y="134"/>
                    <a:pt x="4" y="134"/>
                    <a:pt x="4" y="134"/>
                  </a:cubicBezTo>
                  <a:cubicBezTo>
                    <a:pt x="4" y="133"/>
                    <a:pt x="4" y="133"/>
                    <a:pt x="4" y="133"/>
                  </a:cubicBezTo>
                  <a:close/>
                  <a:moveTo>
                    <a:pt x="4" y="128"/>
                  </a:moveTo>
                  <a:cubicBezTo>
                    <a:pt x="4" y="127"/>
                    <a:pt x="4" y="127"/>
                    <a:pt x="4" y="127"/>
                  </a:cubicBezTo>
                  <a:cubicBezTo>
                    <a:pt x="4" y="127"/>
                    <a:pt x="4" y="127"/>
                    <a:pt x="4" y="127"/>
                  </a:cubicBezTo>
                  <a:cubicBezTo>
                    <a:pt x="5" y="127"/>
                    <a:pt x="5" y="127"/>
                    <a:pt x="5" y="127"/>
                  </a:cubicBezTo>
                  <a:cubicBezTo>
                    <a:pt x="5" y="127"/>
                    <a:pt x="5" y="127"/>
                    <a:pt x="5" y="127"/>
                  </a:cubicBezTo>
                  <a:cubicBezTo>
                    <a:pt x="4" y="128"/>
                    <a:pt x="4" y="128"/>
                    <a:pt x="4" y="128"/>
                  </a:cubicBezTo>
                  <a:cubicBezTo>
                    <a:pt x="4" y="128"/>
                    <a:pt x="4" y="128"/>
                    <a:pt x="4" y="128"/>
                  </a:cubicBezTo>
                  <a:close/>
                  <a:moveTo>
                    <a:pt x="2" y="129"/>
                  </a:moveTo>
                  <a:cubicBezTo>
                    <a:pt x="1" y="129"/>
                    <a:pt x="1" y="129"/>
                    <a:pt x="1" y="129"/>
                  </a:cubicBezTo>
                  <a:cubicBezTo>
                    <a:pt x="1" y="128"/>
                    <a:pt x="1" y="128"/>
                    <a:pt x="1" y="128"/>
                  </a:cubicBezTo>
                  <a:cubicBezTo>
                    <a:pt x="2" y="128"/>
                    <a:pt x="2" y="128"/>
                    <a:pt x="2" y="128"/>
                  </a:cubicBezTo>
                  <a:cubicBezTo>
                    <a:pt x="2" y="129"/>
                    <a:pt x="2" y="129"/>
                    <a:pt x="2" y="129"/>
                  </a:cubicBezTo>
                  <a:cubicBezTo>
                    <a:pt x="2" y="129"/>
                    <a:pt x="2" y="129"/>
                    <a:pt x="2" y="129"/>
                  </a:cubicBezTo>
                  <a:close/>
                  <a:moveTo>
                    <a:pt x="5" y="132"/>
                  </a:moveTo>
                  <a:cubicBezTo>
                    <a:pt x="6" y="132"/>
                    <a:pt x="6" y="132"/>
                    <a:pt x="6" y="132"/>
                  </a:cubicBezTo>
                  <a:cubicBezTo>
                    <a:pt x="6" y="132"/>
                    <a:pt x="6" y="132"/>
                    <a:pt x="6" y="132"/>
                  </a:cubicBezTo>
                  <a:cubicBezTo>
                    <a:pt x="5" y="132"/>
                    <a:pt x="5" y="132"/>
                    <a:pt x="5" y="132"/>
                  </a:cubicBezTo>
                  <a:close/>
                  <a:moveTo>
                    <a:pt x="6" y="133"/>
                  </a:moveTo>
                  <a:cubicBezTo>
                    <a:pt x="7" y="133"/>
                    <a:pt x="7" y="133"/>
                    <a:pt x="7" y="133"/>
                  </a:cubicBezTo>
                  <a:cubicBezTo>
                    <a:pt x="7" y="133"/>
                    <a:pt x="7" y="133"/>
                    <a:pt x="7" y="133"/>
                  </a:cubicBezTo>
                  <a:cubicBezTo>
                    <a:pt x="6" y="133"/>
                    <a:pt x="6" y="133"/>
                    <a:pt x="6" y="133"/>
                  </a:cubicBezTo>
                  <a:close/>
                  <a:moveTo>
                    <a:pt x="8" y="126"/>
                  </a:moveTo>
                  <a:cubicBezTo>
                    <a:pt x="8" y="125"/>
                    <a:pt x="8" y="125"/>
                    <a:pt x="8" y="125"/>
                  </a:cubicBezTo>
                  <a:cubicBezTo>
                    <a:pt x="9" y="126"/>
                    <a:pt x="9" y="126"/>
                    <a:pt x="9" y="126"/>
                  </a:cubicBezTo>
                  <a:cubicBezTo>
                    <a:pt x="8" y="126"/>
                    <a:pt x="8" y="126"/>
                    <a:pt x="8" y="126"/>
                  </a:cubicBezTo>
                  <a:cubicBezTo>
                    <a:pt x="8" y="126"/>
                    <a:pt x="8" y="126"/>
                    <a:pt x="8" y="126"/>
                  </a:cubicBezTo>
                  <a:close/>
                  <a:moveTo>
                    <a:pt x="9" y="126"/>
                  </a:moveTo>
                  <a:cubicBezTo>
                    <a:pt x="10" y="126"/>
                    <a:pt x="10" y="126"/>
                    <a:pt x="10" y="126"/>
                  </a:cubicBezTo>
                  <a:cubicBezTo>
                    <a:pt x="10" y="127"/>
                    <a:pt x="10" y="127"/>
                    <a:pt x="10" y="127"/>
                  </a:cubicBezTo>
                  <a:cubicBezTo>
                    <a:pt x="11" y="128"/>
                    <a:pt x="11" y="128"/>
                    <a:pt x="11" y="128"/>
                  </a:cubicBezTo>
                  <a:cubicBezTo>
                    <a:pt x="11" y="128"/>
                    <a:pt x="11" y="128"/>
                    <a:pt x="11" y="128"/>
                  </a:cubicBezTo>
                  <a:cubicBezTo>
                    <a:pt x="10" y="129"/>
                    <a:pt x="10" y="129"/>
                    <a:pt x="10" y="129"/>
                  </a:cubicBezTo>
                  <a:cubicBezTo>
                    <a:pt x="10" y="129"/>
                    <a:pt x="10" y="129"/>
                    <a:pt x="10" y="129"/>
                  </a:cubicBezTo>
                  <a:cubicBezTo>
                    <a:pt x="9" y="129"/>
                    <a:pt x="9" y="129"/>
                    <a:pt x="9" y="129"/>
                  </a:cubicBezTo>
                  <a:cubicBezTo>
                    <a:pt x="9" y="129"/>
                    <a:pt x="9" y="129"/>
                    <a:pt x="9" y="129"/>
                  </a:cubicBezTo>
                  <a:cubicBezTo>
                    <a:pt x="8" y="129"/>
                    <a:pt x="8" y="129"/>
                    <a:pt x="8" y="129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9" y="127"/>
                    <a:pt x="9" y="127"/>
                    <a:pt x="9" y="127"/>
                  </a:cubicBezTo>
                  <a:cubicBezTo>
                    <a:pt x="9" y="126"/>
                    <a:pt x="9" y="126"/>
                    <a:pt x="9" y="126"/>
                  </a:cubicBezTo>
                  <a:close/>
                  <a:moveTo>
                    <a:pt x="4" y="129"/>
                  </a:moveTo>
                  <a:cubicBezTo>
                    <a:pt x="5" y="128"/>
                    <a:pt x="5" y="128"/>
                    <a:pt x="5" y="128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6" y="129"/>
                    <a:pt x="6" y="129"/>
                    <a:pt x="6" y="129"/>
                  </a:cubicBezTo>
                  <a:cubicBezTo>
                    <a:pt x="5" y="129"/>
                    <a:pt x="5" y="129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ubicBezTo>
                    <a:pt x="5" y="129"/>
                    <a:pt x="4" y="129"/>
                    <a:pt x="4" y="129"/>
                  </a:cubicBezTo>
                  <a:close/>
                  <a:moveTo>
                    <a:pt x="5" y="130"/>
                  </a:moveTo>
                  <a:cubicBezTo>
                    <a:pt x="5" y="130"/>
                    <a:pt x="5" y="130"/>
                    <a:pt x="5" y="130"/>
                  </a:cubicBezTo>
                  <a:cubicBezTo>
                    <a:pt x="6" y="130"/>
                    <a:pt x="6" y="130"/>
                    <a:pt x="6" y="130"/>
                  </a:cubicBezTo>
                  <a:cubicBezTo>
                    <a:pt x="7" y="130"/>
                    <a:pt x="7" y="130"/>
                    <a:pt x="7" y="130"/>
                  </a:cubicBezTo>
                  <a:cubicBezTo>
                    <a:pt x="7" y="130"/>
                    <a:pt x="7" y="130"/>
                    <a:pt x="7" y="130"/>
                  </a:cubicBezTo>
                  <a:cubicBezTo>
                    <a:pt x="5" y="130"/>
                    <a:pt x="5" y="130"/>
                    <a:pt x="5" y="130"/>
                  </a:cubicBezTo>
                  <a:close/>
                  <a:moveTo>
                    <a:pt x="6" y="131"/>
                  </a:moveTo>
                  <a:cubicBezTo>
                    <a:pt x="7" y="130"/>
                    <a:pt x="7" y="130"/>
                    <a:pt x="7" y="130"/>
                  </a:cubicBezTo>
                  <a:cubicBezTo>
                    <a:pt x="8" y="130"/>
                    <a:pt x="8" y="130"/>
                    <a:pt x="8" y="130"/>
                  </a:cubicBezTo>
                  <a:cubicBezTo>
                    <a:pt x="8" y="132"/>
                    <a:pt x="8" y="132"/>
                    <a:pt x="8" y="132"/>
                  </a:cubicBezTo>
                  <a:cubicBezTo>
                    <a:pt x="7" y="132"/>
                    <a:pt x="7" y="132"/>
                    <a:pt x="7" y="132"/>
                  </a:cubicBezTo>
                  <a:cubicBezTo>
                    <a:pt x="7" y="132"/>
                    <a:pt x="7" y="132"/>
                    <a:pt x="7" y="132"/>
                  </a:cubicBezTo>
                  <a:cubicBezTo>
                    <a:pt x="6" y="131"/>
                    <a:pt x="6" y="131"/>
                    <a:pt x="6" y="131"/>
                  </a:cubicBezTo>
                  <a:cubicBezTo>
                    <a:pt x="6" y="131"/>
                    <a:pt x="6" y="131"/>
                    <a:pt x="6" y="131"/>
                  </a:cubicBezTo>
                  <a:close/>
                  <a:moveTo>
                    <a:pt x="5" y="133"/>
                  </a:moveTo>
                  <a:cubicBezTo>
                    <a:pt x="5" y="132"/>
                    <a:pt x="5" y="132"/>
                    <a:pt x="5" y="132"/>
                  </a:cubicBezTo>
                  <a:cubicBezTo>
                    <a:pt x="5" y="133"/>
                    <a:pt x="5" y="133"/>
                    <a:pt x="5" y="133"/>
                  </a:cubicBezTo>
                  <a:cubicBezTo>
                    <a:pt x="6" y="133"/>
                    <a:pt x="6" y="133"/>
                    <a:pt x="6" y="133"/>
                  </a:cubicBezTo>
                  <a:cubicBezTo>
                    <a:pt x="6" y="134"/>
                    <a:pt x="6" y="134"/>
                    <a:pt x="6" y="134"/>
                  </a:cubicBezTo>
                  <a:cubicBezTo>
                    <a:pt x="5" y="134"/>
                    <a:pt x="5" y="134"/>
                    <a:pt x="5" y="134"/>
                  </a:cubicBezTo>
                  <a:cubicBezTo>
                    <a:pt x="5" y="133"/>
                    <a:pt x="5" y="133"/>
                    <a:pt x="5" y="133"/>
                  </a:cubicBezTo>
                  <a:close/>
                  <a:moveTo>
                    <a:pt x="7" y="148"/>
                  </a:moveTo>
                  <a:cubicBezTo>
                    <a:pt x="7" y="148"/>
                    <a:pt x="7" y="148"/>
                    <a:pt x="7" y="148"/>
                  </a:cubicBezTo>
                  <a:cubicBezTo>
                    <a:pt x="7" y="148"/>
                    <a:pt x="7" y="148"/>
                    <a:pt x="7" y="148"/>
                  </a:cubicBezTo>
                  <a:cubicBezTo>
                    <a:pt x="7" y="148"/>
                    <a:pt x="7" y="148"/>
                    <a:pt x="7" y="148"/>
                  </a:cubicBezTo>
                  <a:cubicBezTo>
                    <a:pt x="6" y="147"/>
                    <a:pt x="6" y="147"/>
                    <a:pt x="6" y="147"/>
                  </a:cubicBezTo>
                  <a:cubicBezTo>
                    <a:pt x="5" y="146"/>
                    <a:pt x="5" y="146"/>
                    <a:pt x="5" y="146"/>
                  </a:cubicBezTo>
                  <a:cubicBezTo>
                    <a:pt x="5" y="145"/>
                    <a:pt x="5" y="145"/>
                    <a:pt x="5" y="145"/>
                  </a:cubicBezTo>
                  <a:cubicBezTo>
                    <a:pt x="6" y="145"/>
                    <a:pt x="6" y="145"/>
                    <a:pt x="6" y="145"/>
                  </a:cubicBezTo>
                  <a:cubicBezTo>
                    <a:pt x="7" y="145"/>
                    <a:pt x="7" y="145"/>
                    <a:pt x="7" y="145"/>
                  </a:cubicBezTo>
                  <a:cubicBezTo>
                    <a:pt x="7" y="146"/>
                    <a:pt x="7" y="146"/>
                    <a:pt x="7" y="146"/>
                  </a:cubicBezTo>
                  <a:cubicBezTo>
                    <a:pt x="8" y="147"/>
                    <a:pt x="8" y="147"/>
                    <a:pt x="8" y="147"/>
                  </a:cubicBezTo>
                  <a:cubicBezTo>
                    <a:pt x="8" y="147"/>
                    <a:pt x="8" y="147"/>
                    <a:pt x="8" y="147"/>
                  </a:cubicBezTo>
                  <a:cubicBezTo>
                    <a:pt x="8" y="148"/>
                    <a:pt x="8" y="148"/>
                    <a:pt x="8" y="148"/>
                  </a:cubicBezTo>
                  <a:cubicBezTo>
                    <a:pt x="9" y="149"/>
                    <a:pt x="9" y="149"/>
                    <a:pt x="9" y="149"/>
                  </a:cubicBezTo>
                  <a:cubicBezTo>
                    <a:pt x="8" y="149"/>
                    <a:pt x="8" y="149"/>
                    <a:pt x="8" y="149"/>
                  </a:cubicBezTo>
                  <a:cubicBezTo>
                    <a:pt x="7" y="149"/>
                    <a:pt x="7" y="149"/>
                    <a:pt x="7" y="149"/>
                  </a:cubicBezTo>
                  <a:cubicBezTo>
                    <a:pt x="7" y="148"/>
                    <a:pt x="7" y="148"/>
                    <a:pt x="7" y="148"/>
                  </a:cubicBezTo>
                  <a:close/>
                  <a:moveTo>
                    <a:pt x="4" y="147"/>
                  </a:moveTo>
                  <a:cubicBezTo>
                    <a:pt x="4" y="146"/>
                    <a:pt x="4" y="146"/>
                    <a:pt x="4" y="146"/>
                  </a:cubicBezTo>
                  <a:cubicBezTo>
                    <a:pt x="4" y="146"/>
                    <a:pt x="4" y="146"/>
                    <a:pt x="4" y="146"/>
                  </a:cubicBezTo>
                  <a:cubicBezTo>
                    <a:pt x="5" y="146"/>
                    <a:pt x="5" y="146"/>
                    <a:pt x="5" y="146"/>
                  </a:cubicBezTo>
                  <a:cubicBezTo>
                    <a:pt x="6" y="148"/>
                    <a:pt x="6" y="148"/>
                    <a:pt x="6" y="148"/>
                  </a:cubicBezTo>
                  <a:cubicBezTo>
                    <a:pt x="7" y="149"/>
                    <a:pt x="7" y="149"/>
                    <a:pt x="7" y="149"/>
                  </a:cubicBezTo>
                  <a:cubicBezTo>
                    <a:pt x="7" y="150"/>
                    <a:pt x="7" y="150"/>
                    <a:pt x="7" y="150"/>
                  </a:cubicBezTo>
                  <a:cubicBezTo>
                    <a:pt x="6" y="150"/>
                    <a:pt x="6" y="150"/>
                    <a:pt x="6" y="150"/>
                  </a:cubicBezTo>
                  <a:cubicBezTo>
                    <a:pt x="6" y="150"/>
                    <a:pt x="6" y="150"/>
                    <a:pt x="6" y="150"/>
                  </a:cubicBezTo>
                  <a:cubicBezTo>
                    <a:pt x="5" y="149"/>
                    <a:pt x="5" y="149"/>
                    <a:pt x="5" y="149"/>
                  </a:cubicBezTo>
                  <a:cubicBezTo>
                    <a:pt x="5" y="148"/>
                    <a:pt x="5" y="148"/>
                    <a:pt x="5" y="148"/>
                  </a:cubicBezTo>
                  <a:cubicBezTo>
                    <a:pt x="5" y="148"/>
                    <a:pt x="5" y="148"/>
                    <a:pt x="5" y="148"/>
                  </a:cubicBezTo>
                  <a:cubicBezTo>
                    <a:pt x="4" y="148"/>
                    <a:pt x="4" y="148"/>
                    <a:pt x="4" y="148"/>
                  </a:cubicBezTo>
                  <a:cubicBezTo>
                    <a:pt x="4" y="147"/>
                    <a:pt x="4" y="147"/>
                    <a:pt x="4" y="147"/>
                  </a:cubicBezTo>
                  <a:close/>
                  <a:moveTo>
                    <a:pt x="4" y="148"/>
                  </a:moveTo>
                  <a:cubicBezTo>
                    <a:pt x="4" y="148"/>
                    <a:pt x="4" y="148"/>
                    <a:pt x="4" y="148"/>
                  </a:cubicBezTo>
                  <a:cubicBezTo>
                    <a:pt x="5" y="149"/>
                    <a:pt x="5" y="149"/>
                    <a:pt x="5" y="149"/>
                  </a:cubicBezTo>
                  <a:cubicBezTo>
                    <a:pt x="5" y="149"/>
                    <a:pt x="5" y="149"/>
                    <a:pt x="5" y="149"/>
                  </a:cubicBezTo>
                  <a:cubicBezTo>
                    <a:pt x="5" y="150"/>
                    <a:pt x="5" y="150"/>
                    <a:pt x="5" y="150"/>
                  </a:cubicBezTo>
                  <a:cubicBezTo>
                    <a:pt x="4" y="150"/>
                    <a:pt x="4" y="150"/>
                    <a:pt x="4" y="150"/>
                  </a:cubicBezTo>
                  <a:cubicBezTo>
                    <a:pt x="4" y="150"/>
                    <a:pt x="4" y="150"/>
                    <a:pt x="4" y="150"/>
                  </a:cubicBezTo>
                  <a:cubicBezTo>
                    <a:pt x="4" y="149"/>
                    <a:pt x="4" y="149"/>
                    <a:pt x="4" y="149"/>
                  </a:cubicBezTo>
                  <a:cubicBezTo>
                    <a:pt x="4" y="148"/>
                    <a:pt x="4" y="148"/>
                    <a:pt x="4" y="148"/>
                  </a:cubicBezTo>
                  <a:close/>
                  <a:moveTo>
                    <a:pt x="5" y="153"/>
                  </a:moveTo>
                  <a:cubicBezTo>
                    <a:pt x="5" y="153"/>
                    <a:pt x="5" y="153"/>
                    <a:pt x="5" y="153"/>
                  </a:cubicBezTo>
                  <a:cubicBezTo>
                    <a:pt x="5" y="152"/>
                    <a:pt x="5" y="152"/>
                    <a:pt x="5" y="152"/>
                  </a:cubicBezTo>
                  <a:cubicBezTo>
                    <a:pt x="5" y="151"/>
                    <a:pt x="5" y="151"/>
                    <a:pt x="5" y="151"/>
                  </a:cubicBezTo>
                  <a:cubicBezTo>
                    <a:pt x="5" y="150"/>
                    <a:pt x="5" y="150"/>
                    <a:pt x="5" y="150"/>
                  </a:cubicBezTo>
                  <a:cubicBezTo>
                    <a:pt x="5" y="151"/>
                    <a:pt x="5" y="151"/>
                    <a:pt x="5" y="151"/>
                  </a:cubicBezTo>
                  <a:cubicBezTo>
                    <a:pt x="6" y="151"/>
                    <a:pt x="6" y="151"/>
                    <a:pt x="6" y="151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6" y="152"/>
                    <a:pt x="6" y="152"/>
                    <a:pt x="6" y="152"/>
                  </a:cubicBezTo>
                  <a:cubicBezTo>
                    <a:pt x="5" y="153"/>
                    <a:pt x="5" y="153"/>
                    <a:pt x="5" y="153"/>
                  </a:cubicBezTo>
                  <a:close/>
                  <a:moveTo>
                    <a:pt x="7" y="156"/>
                  </a:moveTo>
                  <a:cubicBezTo>
                    <a:pt x="6" y="156"/>
                    <a:pt x="6" y="156"/>
                    <a:pt x="6" y="156"/>
                  </a:cubicBezTo>
                  <a:cubicBezTo>
                    <a:pt x="6" y="156"/>
                    <a:pt x="6" y="156"/>
                    <a:pt x="6" y="156"/>
                  </a:cubicBezTo>
                  <a:cubicBezTo>
                    <a:pt x="6" y="156"/>
                    <a:pt x="6" y="156"/>
                    <a:pt x="6" y="156"/>
                  </a:cubicBezTo>
                  <a:cubicBezTo>
                    <a:pt x="5" y="155"/>
                    <a:pt x="5" y="155"/>
                    <a:pt x="5" y="155"/>
                  </a:cubicBezTo>
                  <a:cubicBezTo>
                    <a:pt x="6" y="155"/>
                    <a:pt x="6" y="155"/>
                    <a:pt x="6" y="155"/>
                  </a:cubicBezTo>
                  <a:cubicBezTo>
                    <a:pt x="7" y="155"/>
                    <a:pt x="7" y="155"/>
                    <a:pt x="7" y="155"/>
                  </a:cubicBezTo>
                  <a:cubicBezTo>
                    <a:pt x="7" y="156"/>
                    <a:pt x="7" y="156"/>
                    <a:pt x="7" y="156"/>
                  </a:cubicBezTo>
                  <a:close/>
                  <a:moveTo>
                    <a:pt x="9" y="156"/>
                  </a:moveTo>
                  <a:cubicBezTo>
                    <a:pt x="9" y="157"/>
                    <a:pt x="9" y="157"/>
                    <a:pt x="9" y="157"/>
                  </a:cubicBezTo>
                  <a:cubicBezTo>
                    <a:pt x="8" y="157"/>
                    <a:pt x="8" y="157"/>
                    <a:pt x="8" y="157"/>
                  </a:cubicBezTo>
                  <a:cubicBezTo>
                    <a:pt x="7" y="156"/>
                    <a:pt x="7" y="156"/>
                    <a:pt x="7" y="156"/>
                  </a:cubicBezTo>
                  <a:cubicBezTo>
                    <a:pt x="7" y="155"/>
                    <a:pt x="7" y="155"/>
                    <a:pt x="7" y="155"/>
                  </a:cubicBezTo>
                  <a:cubicBezTo>
                    <a:pt x="6" y="154"/>
                    <a:pt x="6" y="154"/>
                    <a:pt x="6" y="154"/>
                  </a:cubicBezTo>
                  <a:cubicBezTo>
                    <a:pt x="7" y="153"/>
                    <a:pt x="7" y="153"/>
                    <a:pt x="7" y="153"/>
                  </a:cubicBezTo>
                  <a:cubicBezTo>
                    <a:pt x="8" y="153"/>
                    <a:pt x="8" y="153"/>
                    <a:pt x="8" y="153"/>
                  </a:cubicBezTo>
                  <a:cubicBezTo>
                    <a:pt x="8" y="152"/>
                    <a:pt x="8" y="152"/>
                    <a:pt x="8" y="152"/>
                  </a:cubicBezTo>
                  <a:cubicBezTo>
                    <a:pt x="8" y="153"/>
                    <a:pt x="8" y="153"/>
                    <a:pt x="8" y="153"/>
                  </a:cubicBezTo>
                  <a:cubicBezTo>
                    <a:pt x="7" y="153"/>
                    <a:pt x="7" y="153"/>
                    <a:pt x="7" y="153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7" y="151"/>
                    <a:pt x="7" y="151"/>
                    <a:pt x="7" y="151"/>
                  </a:cubicBezTo>
                  <a:cubicBezTo>
                    <a:pt x="7" y="150"/>
                    <a:pt x="7" y="150"/>
                    <a:pt x="7" y="150"/>
                  </a:cubicBezTo>
                  <a:cubicBezTo>
                    <a:pt x="7" y="150"/>
                    <a:pt x="7" y="150"/>
                    <a:pt x="7" y="150"/>
                  </a:cubicBezTo>
                  <a:cubicBezTo>
                    <a:pt x="8" y="150"/>
                    <a:pt x="8" y="150"/>
                    <a:pt x="8" y="150"/>
                  </a:cubicBezTo>
                  <a:cubicBezTo>
                    <a:pt x="9" y="150"/>
                    <a:pt x="9" y="150"/>
                    <a:pt x="9" y="150"/>
                  </a:cubicBezTo>
                  <a:cubicBezTo>
                    <a:pt x="9" y="152"/>
                    <a:pt x="9" y="152"/>
                    <a:pt x="9" y="152"/>
                  </a:cubicBezTo>
                  <a:cubicBezTo>
                    <a:pt x="10" y="153"/>
                    <a:pt x="10" y="153"/>
                    <a:pt x="10" y="153"/>
                  </a:cubicBezTo>
                  <a:cubicBezTo>
                    <a:pt x="10" y="154"/>
                    <a:pt x="10" y="154"/>
                    <a:pt x="10" y="154"/>
                  </a:cubicBezTo>
                  <a:cubicBezTo>
                    <a:pt x="10" y="155"/>
                    <a:pt x="10" y="155"/>
                    <a:pt x="10" y="155"/>
                  </a:cubicBezTo>
                  <a:cubicBezTo>
                    <a:pt x="10" y="156"/>
                    <a:pt x="10" y="156"/>
                    <a:pt x="10" y="156"/>
                  </a:cubicBezTo>
                  <a:cubicBezTo>
                    <a:pt x="10" y="157"/>
                    <a:pt x="10" y="157"/>
                    <a:pt x="10" y="157"/>
                  </a:cubicBezTo>
                  <a:cubicBezTo>
                    <a:pt x="10" y="158"/>
                    <a:pt x="10" y="158"/>
                    <a:pt x="10" y="158"/>
                  </a:cubicBezTo>
                  <a:cubicBezTo>
                    <a:pt x="9" y="157"/>
                    <a:pt x="9" y="157"/>
                    <a:pt x="9" y="157"/>
                  </a:cubicBezTo>
                  <a:cubicBezTo>
                    <a:pt x="9" y="156"/>
                    <a:pt x="9" y="156"/>
                    <a:pt x="9" y="156"/>
                  </a:cubicBezTo>
                  <a:cubicBezTo>
                    <a:pt x="9" y="156"/>
                    <a:pt x="9" y="156"/>
                    <a:pt x="9" y="156"/>
                  </a:cubicBezTo>
                  <a:close/>
                  <a:moveTo>
                    <a:pt x="8" y="160"/>
                  </a:moveTo>
                  <a:cubicBezTo>
                    <a:pt x="8" y="159"/>
                    <a:pt x="8" y="159"/>
                    <a:pt x="8" y="159"/>
                  </a:cubicBezTo>
                  <a:cubicBezTo>
                    <a:pt x="7" y="159"/>
                    <a:pt x="7" y="159"/>
                    <a:pt x="7" y="159"/>
                  </a:cubicBezTo>
                  <a:cubicBezTo>
                    <a:pt x="8" y="158"/>
                    <a:pt x="8" y="158"/>
                    <a:pt x="8" y="158"/>
                  </a:cubicBezTo>
                  <a:cubicBezTo>
                    <a:pt x="8" y="158"/>
                    <a:pt x="8" y="158"/>
                    <a:pt x="8" y="158"/>
                  </a:cubicBezTo>
                  <a:cubicBezTo>
                    <a:pt x="8" y="158"/>
                    <a:pt x="8" y="158"/>
                    <a:pt x="8" y="158"/>
                  </a:cubicBezTo>
                  <a:cubicBezTo>
                    <a:pt x="8" y="158"/>
                    <a:pt x="8" y="158"/>
                    <a:pt x="8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9"/>
                    <a:pt x="9" y="159"/>
                    <a:pt x="9" y="159"/>
                  </a:cubicBezTo>
                  <a:cubicBezTo>
                    <a:pt x="9" y="159"/>
                    <a:pt x="9" y="159"/>
                    <a:pt x="9" y="159"/>
                  </a:cubicBezTo>
                  <a:cubicBezTo>
                    <a:pt x="9" y="160"/>
                    <a:pt x="9" y="160"/>
                    <a:pt x="9" y="160"/>
                  </a:cubicBezTo>
                  <a:cubicBezTo>
                    <a:pt x="8" y="160"/>
                    <a:pt x="8" y="160"/>
                    <a:pt x="8" y="160"/>
                  </a:cubicBezTo>
                  <a:close/>
                  <a:moveTo>
                    <a:pt x="8" y="161"/>
                  </a:moveTo>
                  <a:cubicBezTo>
                    <a:pt x="8" y="160"/>
                    <a:pt x="8" y="160"/>
                    <a:pt x="8" y="160"/>
                  </a:cubicBezTo>
                  <a:cubicBezTo>
                    <a:pt x="9" y="160"/>
                    <a:pt x="9" y="160"/>
                    <a:pt x="9" y="160"/>
                  </a:cubicBezTo>
                  <a:cubicBezTo>
                    <a:pt x="8" y="161"/>
                    <a:pt x="8" y="161"/>
                    <a:pt x="8" y="161"/>
                  </a:cubicBezTo>
                  <a:cubicBezTo>
                    <a:pt x="8" y="161"/>
                    <a:pt x="8" y="161"/>
                    <a:pt x="8" y="161"/>
                  </a:cubicBezTo>
                  <a:close/>
                  <a:moveTo>
                    <a:pt x="9" y="161"/>
                  </a:moveTo>
                  <a:cubicBezTo>
                    <a:pt x="10" y="161"/>
                    <a:pt x="10" y="161"/>
                    <a:pt x="10" y="161"/>
                  </a:cubicBezTo>
                  <a:cubicBezTo>
                    <a:pt x="10" y="162"/>
                    <a:pt x="10" y="162"/>
                    <a:pt x="10" y="162"/>
                  </a:cubicBezTo>
                  <a:cubicBezTo>
                    <a:pt x="9" y="162"/>
                    <a:pt x="9" y="162"/>
                    <a:pt x="9" y="162"/>
                  </a:cubicBezTo>
                  <a:cubicBezTo>
                    <a:pt x="9" y="161"/>
                    <a:pt x="9" y="161"/>
                    <a:pt x="9" y="161"/>
                  </a:cubicBezTo>
                  <a:cubicBezTo>
                    <a:pt x="9" y="161"/>
                    <a:pt x="9" y="161"/>
                    <a:pt x="9" y="161"/>
                  </a:cubicBezTo>
                  <a:close/>
                  <a:moveTo>
                    <a:pt x="10" y="160"/>
                  </a:moveTo>
                  <a:cubicBezTo>
                    <a:pt x="10" y="160"/>
                    <a:pt x="10" y="160"/>
                    <a:pt x="10" y="160"/>
                  </a:cubicBezTo>
                  <a:cubicBezTo>
                    <a:pt x="10" y="160"/>
                    <a:pt x="10" y="160"/>
                    <a:pt x="10" y="160"/>
                  </a:cubicBezTo>
                  <a:cubicBezTo>
                    <a:pt x="11" y="160"/>
                    <a:pt x="11" y="160"/>
                    <a:pt x="11" y="160"/>
                  </a:cubicBezTo>
                  <a:cubicBezTo>
                    <a:pt x="12" y="160"/>
                    <a:pt x="12" y="160"/>
                    <a:pt x="12" y="160"/>
                  </a:cubicBezTo>
                  <a:cubicBezTo>
                    <a:pt x="12" y="161"/>
                    <a:pt x="12" y="161"/>
                    <a:pt x="12" y="161"/>
                  </a:cubicBezTo>
                  <a:cubicBezTo>
                    <a:pt x="13" y="162"/>
                    <a:pt x="13" y="162"/>
                    <a:pt x="13" y="162"/>
                  </a:cubicBezTo>
                  <a:cubicBezTo>
                    <a:pt x="12" y="161"/>
                    <a:pt x="12" y="161"/>
                    <a:pt x="12" y="161"/>
                  </a:cubicBezTo>
                  <a:cubicBezTo>
                    <a:pt x="11" y="161"/>
                    <a:pt x="11" y="161"/>
                    <a:pt x="11" y="161"/>
                  </a:cubicBezTo>
                  <a:cubicBezTo>
                    <a:pt x="10" y="160"/>
                    <a:pt x="10" y="160"/>
                    <a:pt x="10" y="160"/>
                  </a:cubicBezTo>
                  <a:close/>
                  <a:moveTo>
                    <a:pt x="10" y="161"/>
                  </a:moveTo>
                  <a:cubicBezTo>
                    <a:pt x="10" y="161"/>
                    <a:pt x="10" y="161"/>
                    <a:pt x="10" y="161"/>
                  </a:cubicBezTo>
                  <a:cubicBezTo>
                    <a:pt x="11" y="162"/>
                    <a:pt x="11" y="162"/>
                    <a:pt x="11" y="162"/>
                  </a:cubicBezTo>
                  <a:cubicBezTo>
                    <a:pt x="12" y="163"/>
                    <a:pt x="12" y="163"/>
                    <a:pt x="12" y="163"/>
                  </a:cubicBezTo>
                  <a:cubicBezTo>
                    <a:pt x="12" y="164"/>
                    <a:pt x="12" y="164"/>
                    <a:pt x="12" y="164"/>
                  </a:cubicBezTo>
                  <a:cubicBezTo>
                    <a:pt x="11" y="164"/>
                    <a:pt x="11" y="164"/>
                    <a:pt x="11" y="164"/>
                  </a:cubicBezTo>
                  <a:cubicBezTo>
                    <a:pt x="10" y="162"/>
                    <a:pt x="10" y="162"/>
                    <a:pt x="10" y="162"/>
                  </a:cubicBezTo>
                  <a:cubicBezTo>
                    <a:pt x="10" y="161"/>
                    <a:pt x="10" y="161"/>
                    <a:pt x="10" y="161"/>
                  </a:cubicBezTo>
                  <a:close/>
                  <a:moveTo>
                    <a:pt x="11" y="165"/>
                  </a:moveTo>
                  <a:cubicBezTo>
                    <a:pt x="10" y="166"/>
                    <a:pt x="10" y="166"/>
                    <a:pt x="10" y="166"/>
                  </a:cubicBezTo>
                  <a:cubicBezTo>
                    <a:pt x="9" y="165"/>
                    <a:pt x="9" y="165"/>
                    <a:pt x="9" y="165"/>
                  </a:cubicBezTo>
                  <a:cubicBezTo>
                    <a:pt x="10" y="165"/>
                    <a:pt x="10" y="165"/>
                    <a:pt x="10" y="165"/>
                  </a:cubicBezTo>
                  <a:cubicBezTo>
                    <a:pt x="10" y="164"/>
                    <a:pt x="10" y="164"/>
                    <a:pt x="10" y="164"/>
                  </a:cubicBezTo>
                  <a:cubicBezTo>
                    <a:pt x="10" y="164"/>
                    <a:pt x="10" y="164"/>
                    <a:pt x="10" y="164"/>
                  </a:cubicBezTo>
                  <a:cubicBezTo>
                    <a:pt x="10" y="163"/>
                    <a:pt x="10" y="163"/>
                    <a:pt x="10" y="163"/>
                  </a:cubicBezTo>
                  <a:cubicBezTo>
                    <a:pt x="11" y="164"/>
                    <a:pt x="11" y="164"/>
                    <a:pt x="11" y="164"/>
                  </a:cubicBezTo>
                  <a:cubicBezTo>
                    <a:pt x="11" y="164"/>
                    <a:pt x="11" y="164"/>
                    <a:pt x="11" y="164"/>
                  </a:cubicBezTo>
                  <a:cubicBezTo>
                    <a:pt x="13" y="165"/>
                    <a:pt x="13" y="165"/>
                    <a:pt x="13" y="165"/>
                  </a:cubicBezTo>
                  <a:cubicBezTo>
                    <a:pt x="13" y="165"/>
                    <a:pt x="13" y="165"/>
                    <a:pt x="13" y="165"/>
                  </a:cubicBezTo>
                  <a:cubicBezTo>
                    <a:pt x="12" y="165"/>
                    <a:pt x="12" y="165"/>
                    <a:pt x="12" y="165"/>
                  </a:cubicBezTo>
                  <a:cubicBezTo>
                    <a:pt x="12" y="165"/>
                    <a:pt x="12" y="165"/>
                    <a:pt x="12" y="165"/>
                  </a:cubicBezTo>
                  <a:cubicBezTo>
                    <a:pt x="11" y="165"/>
                    <a:pt x="11" y="165"/>
                    <a:pt x="11" y="165"/>
                  </a:cubicBezTo>
                  <a:close/>
                  <a:moveTo>
                    <a:pt x="12" y="169"/>
                  </a:moveTo>
                  <a:cubicBezTo>
                    <a:pt x="11" y="169"/>
                    <a:pt x="11" y="169"/>
                    <a:pt x="11" y="169"/>
                  </a:cubicBezTo>
                  <a:cubicBezTo>
                    <a:pt x="11" y="168"/>
                    <a:pt x="11" y="168"/>
                    <a:pt x="11" y="168"/>
                  </a:cubicBezTo>
                  <a:cubicBezTo>
                    <a:pt x="11" y="168"/>
                    <a:pt x="11" y="168"/>
                    <a:pt x="11" y="168"/>
                  </a:cubicBezTo>
                  <a:cubicBezTo>
                    <a:pt x="11" y="167"/>
                    <a:pt x="11" y="167"/>
                    <a:pt x="11" y="167"/>
                  </a:cubicBezTo>
                  <a:cubicBezTo>
                    <a:pt x="11" y="167"/>
                    <a:pt x="11" y="167"/>
                    <a:pt x="11" y="167"/>
                  </a:cubicBezTo>
                  <a:cubicBezTo>
                    <a:pt x="11" y="167"/>
                    <a:pt x="11" y="167"/>
                    <a:pt x="11" y="167"/>
                  </a:cubicBezTo>
                  <a:cubicBezTo>
                    <a:pt x="11" y="167"/>
                    <a:pt x="11" y="167"/>
                    <a:pt x="11" y="167"/>
                  </a:cubicBezTo>
                  <a:cubicBezTo>
                    <a:pt x="12" y="167"/>
                    <a:pt x="12" y="167"/>
                    <a:pt x="12" y="167"/>
                  </a:cubicBezTo>
                  <a:cubicBezTo>
                    <a:pt x="12" y="167"/>
                    <a:pt x="12" y="167"/>
                    <a:pt x="12" y="167"/>
                  </a:cubicBezTo>
                  <a:cubicBezTo>
                    <a:pt x="12" y="168"/>
                    <a:pt x="12" y="168"/>
                    <a:pt x="12" y="168"/>
                  </a:cubicBezTo>
                  <a:cubicBezTo>
                    <a:pt x="11" y="168"/>
                    <a:pt x="11" y="168"/>
                    <a:pt x="11" y="168"/>
                  </a:cubicBezTo>
                  <a:cubicBezTo>
                    <a:pt x="12" y="169"/>
                    <a:pt x="12" y="169"/>
                    <a:pt x="12" y="169"/>
                  </a:cubicBezTo>
                  <a:close/>
                  <a:moveTo>
                    <a:pt x="12" y="167"/>
                  </a:moveTo>
                  <a:cubicBezTo>
                    <a:pt x="12" y="167"/>
                    <a:pt x="12" y="167"/>
                    <a:pt x="12" y="167"/>
                  </a:cubicBezTo>
                  <a:cubicBezTo>
                    <a:pt x="13" y="167"/>
                    <a:pt x="13" y="167"/>
                    <a:pt x="13" y="167"/>
                  </a:cubicBezTo>
                  <a:cubicBezTo>
                    <a:pt x="13" y="167"/>
                    <a:pt x="13" y="167"/>
                    <a:pt x="13" y="167"/>
                  </a:cubicBezTo>
                  <a:cubicBezTo>
                    <a:pt x="13" y="168"/>
                    <a:pt x="13" y="168"/>
                    <a:pt x="13" y="168"/>
                  </a:cubicBezTo>
                  <a:cubicBezTo>
                    <a:pt x="13" y="168"/>
                    <a:pt x="13" y="168"/>
                    <a:pt x="13" y="168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2" y="168"/>
                    <a:pt x="12" y="168"/>
                    <a:pt x="12" y="168"/>
                  </a:cubicBezTo>
                  <a:cubicBezTo>
                    <a:pt x="12" y="168"/>
                    <a:pt x="12" y="168"/>
                    <a:pt x="12" y="168"/>
                  </a:cubicBezTo>
                  <a:cubicBezTo>
                    <a:pt x="12" y="167"/>
                    <a:pt x="12" y="167"/>
                    <a:pt x="12" y="167"/>
                  </a:cubicBezTo>
                  <a:close/>
                  <a:moveTo>
                    <a:pt x="14" y="168"/>
                  </a:moveTo>
                  <a:cubicBezTo>
                    <a:pt x="15" y="168"/>
                    <a:pt x="15" y="168"/>
                    <a:pt x="15" y="168"/>
                  </a:cubicBezTo>
                  <a:cubicBezTo>
                    <a:pt x="15" y="169"/>
                    <a:pt x="15" y="169"/>
                    <a:pt x="15" y="169"/>
                  </a:cubicBezTo>
                  <a:cubicBezTo>
                    <a:pt x="14" y="169"/>
                    <a:pt x="14" y="169"/>
                    <a:pt x="14" y="169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lose/>
                  <a:moveTo>
                    <a:pt x="13" y="171"/>
                  </a:moveTo>
                  <a:cubicBezTo>
                    <a:pt x="13" y="171"/>
                    <a:pt x="13" y="171"/>
                    <a:pt x="13" y="171"/>
                  </a:cubicBezTo>
                  <a:cubicBezTo>
                    <a:pt x="13" y="170"/>
                    <a:pt x="13" y="170"/>
                    <a:pt x="13" y="170"/>
                  </a:cubicBezTo>
                  <a:cubicBezTo>
                    <a:pt x="13" y="170"/>
                    <a:pt x="13" y="170"/>
                    <a:pt x="13" y="170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4" y="170"/>
                    <a:pt x="14" y="170"/>
                    <a:pt x="14" y="170"/>
                  </a:cubicBezTo>
                  <a:cubicBezTo>
                    <a:pt x="13" y="171"/>
                    <a:pt x="13" y="171"/>
                    <a:pt x="13" y="171"/>
                  </a:cubicBezTo>
                  <a:close/>
                  <a:moveTo>
                    <a:pt x="16" y="168"/>
                  </a:moveTo>
                  <a:cubicBezTo>
                    <a:pt x="15" y="168"/>
                    <a:pt x="15" y="168"/>
                    <a:pt x="15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6"/>
                    <a:pt x="15" y="166"/>
                    <a:pt x="15" y="166"/>
                  </a:cubicBezTo>
                  <a:cubicBezTo>
                    <a:pt x="15" y="167"/>
                    <a:pt x="15" y="167"/>
                    <a:pt x="15" y="167"/>
                  </a:cubicBezTo>
                  <a:cubicBezTo>
                    <a:pt x="16" y="168"/>
                    <a:pt x="16" y="168"/>
                    <a:pt x="16" y="168"/>
                  </a:cubicBezTo>
                  <a:cubicBezTo>
                    <a:pt x="16" y="168"/>
                    <a:pt x="16" y="168"/>
                    <a:pt x="16" y="168"/>
                  </a:cubicBezTo>
                  <a:cubicBezTo>
                    <a:pt x="16" y="168"/>
                    <a:pt x="16" y="168"/>
                    <a:pt x="16" y="168"/>
                  </a:cubicBezTo>
                  <a:close/>
                  <a:moveTo>
                    <a:pt x="16" y="170"/>
                  </a:moveTo>
                  <a:cubicBezTo>
                    <a:pt x="15" y="169"/>
                    <a:pt x="15" y="169"/>
                    <a:pt x="15" y="169"/>
                  </a:cubicBezTo>
                  <a:cubicBezTo>
                    <a:pt x="15" y="169"/>
                    <a:pt x="15" y="169"/>
                    <a:pt x="15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70"/>
                    <a:pt x="16" y="170"/>
                    <a:pt x="16" y="170"/>
                  </a:cubicBezTo>
                  <a:cubicBezTo>
                    <a:pt x="16" y="170"/>
                    <a:pt x="16" y="170"/>
                    <a:pt x="16" y="170"/>
                  </a:cubicBezTo>
                  <a:close/>
                  <a:moveTo>
                    <a:pt x="16" y="171"/>
                  </a:moveTo>
                  <a:cubicBezTo>
                    <a:pt x="15" y="170"/>
                    <a:pt x="15" y="170"/>
                    <a:pt x="15" y="170"/>
                  </a:cubicBezTo>
                  <a:cubicBezTo>
                    <a:pt x="15" y="170"/>
                    <a:pt x="15" y="170"/>
                    <a:pt x="15" y="170"/>
                  </a:cubicBezTo>
                  <a:cubicBezTo>
                    <a:pt x="15" y="169"/>
                    <a:pt x="15" y="169"/>
                    <a:pt x="15" y="169"/>
                  </a:cubicBezTo>
                  <a:cubicBezTo>
                    <a:pt x="16" y="170"/>
                    <a:pt x="16" y="170"/>
                    <a:pt x="16" y="170"/>
                  </a:cubicBezTo>
                  <a:cubicBezTo>
                    <a:pt x="16" y="171"/>
                    <a:pt x="16" y="171"/>
                    <a:pt x="16" y="171"/>
                  </a:cubicBezTo>
                  <a:cubicBezTo>
                    <a:pt x="16" y="171"/>
                    <a:pt x="16" y="171"/>
                    <a:pt x="16" y="171"/>
                  </a:cubicBezTo>
                  <a:close/>
                  <a:moveTo>
                    <a:pt x="17" y="173"/>
                  </a:moveTo>
                  <a:cubicBezTo>
                    <a:pt x="17" y="173"/>
                    <a:pt x="17" y="173"/>
                    <a:pt x="17" y="173"/>
                  </a:cubicBezTo>
                  <a:cubicBezTo>
                    <a:pt x="16" y="172"/>
                    <a:pt x="16" y="172"/>
                    <a:pt x="16" y="172"/>
                  </a:cubicBezTo>
                  <a:cubicBezTo>
                    <a:pt x="16" y="172"/>
                    <a:pt x="16" y="172"/>
                    <a:pt x="16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6" y="172"/>
                    <a:pt x="16" y="172"/>
                    <a:pt x="16" y="172"/>
                  </a:cubicBezTo>
                  <a:cubicBezTo>
                    <a:pt x="16" y="172"/>
                    <a:pt x="16" y="172"/>
                    <a:pt x="16" y="172"/>
                  </a:cubicBezTo>
                  <a:cubicBezTo>
                    <a:pt x="17" y="172"/>
                    <a:pt x="17" y="172"/>
                    <a:pt x="17" y="172"/>
                  </a:cubicBezTo>
                  <a:cubicBezTo>
                    <a:pt x="17" y="172"/>
                    <a:pt x="17" y="172"/>
                    <a:pt x="17" y="172"/>
                  </a:cubicBezTo>
                  <a:cubicBezTo>
                    <a:pt x="17" y="173"/>
                    <a:pt x="17" y="173"/>
                    <a:pt x="17" y="173"/>
                  </a:cubicBezTo>
                  <a:close/>
                  <a:moveTo>
                    <a:pt x="20" y="177"/>
                  </a:moveTo>
                  <a:cubicBezTo>
                    <a:pt x="19" y="177"/>
                    <a:pt x="19" y="177"/>
                    <a:pt x="19" y="177"/>
                  </a:cubicBezTo>
                  <a:cubicBezTo>
                    <a:pt x="18" y="177"/>
                    <a:pt x="18" y="177"/>
                    <a:pt x="18" y="177"/>
                  </a:cubicBezTo>
                  <a:cubicBezTo>
                    <a:pt x="17" y="177"/>
                    <a:pt x="17" y="177"/>
                    <a:pt x="17" y="177"/>
                  </a:cubicBezTo>
                  <a:cubicBezTo>
                    <a:pt x="17" y="176"/>
                    <a:pt x="17" y="176"/>
                    <a:pt x="17" y="176"/>
                  </a:cubicBezTo>
                  <a:cubicBezTo>
                    <a:pt x="16" y="176"/>
                    <a:pt x="16" y="176"/>
                    <a:pt x="16" y="176"/>
                  </a:cubicBezTo>
                  <a:cubicBezTo>
                    <a:pt x="15" y="176"/>
                    <a:pt x="15" y="176"/>
                    <a:pt x="15" y="176"/>
                  </a:cubicBezTo>
                  <a:cubicBezTo>
                    <a:pt x="14" y="175"/>
                    <a:pt x="14" y="175"/>
                    <a:pt x="14" y="175"/>
                  </a:cubicBezTo>
                  <a:cubicBezTo>
                    <a:pt x="14" y="174"/>
                    <a:pt x="14" y="174"/>
                    <a:pt x="14" y="174"/>
                  </a:cubicBezTo>
                  <a:cubicBezTo>
                    <a:pt x="14" y="174"/>
                    <a:pt x="14" y="174"/>
                    <a:pt x="14" y="174"/>
                  </a:cubicBezTo>
                  <a:cubicBezTo>
                    <a:pt x="15" y="174"/>
                    <a:pt x="15" y="174"/>
                    <a:pt x="15" y="174"/>
                  </a:cubicBezTo>
                  <a:cubicBezTo>
                    <a:pt x="16" y="175"/>
                    <a:pt x="16" y="175"/>
                    <a:pt x="16" y="175"/>
                  </a:cubicBezTo>
                  <a:cubicBezTo>
                    <a:pt x="16" y="175"/>
                    <a:pt x="16" y="175"/>
                    <a:pt x="16" y="175"/>
                  </a:cubicBezTo>
                  <a:cubicBezTo>
                    <a:pt x="17" y="175"/>
                    <a:pt x="17" y="175"/>
                    <a:pt x="17" y="175"/>
                  </a:cubicBezTo>
                  <a:cubicBezTo>
                    <a:pt x="18" y="175"/>
                    <a:pt x="18" y="175"/>
                    <a:pt x="18" y="175"/>
                  </a:cubicBezTo>
                  <a:cubicBezTo>
                    <a:pt x="19" y="176"/>
                    <a:pt x="19" y="176"/>
                    <a:pt x="19" y="176"/>
                  </a:cubicBezTo>
                  <a:cubicBezTo>
                    <a:pt x="20" y="176"/>
                    <a:pt x="20" y="176"/>
                    <a:pt x="20" y="176"/>
                  </a:cubicBezTo>
                  <a:cubicBezTo>
                    <a:pt x="20" y="176"/>
                    <a:pt x="20" y="176"/>
                    <a:pt x="20" y="176"/>
                  </a:cubicBezTo>
                  <a:cubicBezTo>
                    <a:pt x="21" y="177"/>
                    <a:pt x="21" y="177"/>
                    <a:pt x="21" y="177"/>
                  </a:cubicBezTo>
                  <a:cubicBezTo>
                    <a:pt x="21" y="177"/>
                    <a:pt x="21" y="177"/>
                    <a:pt x="21" y="177"/>
                  </a:cubicBezTo>
                  <a:cubicBezTo>
                    <a:pt x="22" y="177"/>
                    <a:pt x="22" y="177"/>
                    <a:pt x="22" y="177"/>
                  </a:cubicBezTo>
                  <a:cubicBezTo>
                    <a:pt x="21" y="177"/>
                    <a:pt x="21" y="177"/>
                    <a:pt x="21" y="177"/>
                  </a:cubicBezTo>
                  <a:cubicBezTo>
                    <a:pt x="21" y="177"/>
                    <a:pt x="21" y="177"/>
                    <a:pt x="21" y="177"/>
                  </a:cubicBezTo>
                  <a:cubicBezTo>
                    <a:pt x="20" y="177"/>
                    <a:pt x="20" y="177"/>
                    <a:pt x="20" y="177"/>
                  </a:cubicBezTo>
                  <a:close/>
                  <a:moveTo>
                    <a:pt x="17" y="177"/>
                  </a:moveTo>
                  <a:cubicBezTo>
                    <a:pt x="17" y="177"/>
                    <a:pt x="17" y="178"/>
                    <a:pt x="17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7" y="177"/>
                    <a:pt x="17" y="177"/>
                    <a:pt x="17" y="177"/>
                  </a:cubicBezTo>
                  <a:close/>
                  <a:moveTo>
                    <a:pt x="23" y="181"/>
                  </a:moveTo>
                  <a:cubicBezTo>
                    <a:pt x="23" y="181"/>
                    <a:pt x="23" y="181"/>
                    <a:pt x="23" y="181"/>
                  </a:cubicBezTo>
                  <a:cubicBezTo>
                    <a:pt x="24" y="181"/>
                    <a:pt x="24" y="181"/>
                    <a:pt x="24" y="181"/>
                  </a:cubicBezTo>
                  <a:cubicBezTo>
                    <a:pt x="23" y="181"/>
                    <a:pt x="23" y="181"/>
                    <a:pt x="23" y="181"/>
                  </a:cubicBezTo>
                  <a:cubicBezTo>
                    <a:pt x="23" y="181"/>
                    <a:pt x="23" y="181"/>
                    <a:pt x="23" y="181"/>
                  </a:cubicBezTo>
                  <a:cubicBezTo>
                    <a:pt x="23" y="181"/>
                    <a:pt x="23" y="181"/>
                    <a:pt x="23" y="181"/>
                  </a:cubicBezTo>
                  <a:close/>
                  <a:moveTo>
                    <a:pt x="25" y="181"/>
                  </a:moveTo>
                  <a:cubicBezTo>
                    <a:pt x="25" y="182"/>
                    <a:pt x="25" y="182"/>
                    <a:pt x="25" y="182"/>
                  </a:cubicBezTo>
                  <a:cubicBezTo>
                    <a:pt x="24" y="181"/>
                    <a:pt x="24" y="181"/>
                    <a:pt x="24" y="181"/>
                  </a:cubicBezTo>
                  <a:cubicBezTo>
                    <a:pt x="24" y="181"/>
                    <a:pt x="24" y="181"/>
                    <a:pt x="24" y="181"/>
                  </a:cubicBezTo>
                  <a:cubicBezTo>
                    <a:pt x="23" y="180"/>
                    <a:pt x="23" y="180"/>
                    <a:pt x="23" y="180"/>
                  </a:cubicBezTo>
                  <a:cubicBezTo>
                    <a:pt x="22" y="180"/>
                    <a:pt x="22" y="180"/>
                    <a:pt x="22" y="180"/>
                  </a:cubicBezTo>
                  <a:cubicBezTo>
                    <a:pt x="22" y="180"/>
                    <a:pt x="22" y="180"/>
                    <a:pt x="22" y="180"/>
                  </a:cubicBezTo>
                  <a:cubicBezTo>
                    <a:pt x="21" y="179"/>
                    <a:pt x="21" y="179"/>
                    <a:pt x="21" y="179"/>
                  </a:cubicBezTo>
                  <a:cubicBezTo>
                    <a:pt x="20" y="179"/>
                    <a:pt x="20" y="179"/>
                    <a:pt x="20" y="179"/>
                  </a:cubicBezTo>
                  <a:cubicBezTo>
                    <a:pt x="20" y="179"/>
                    <a:pt x="20" y="179"/>
                    <a:pt x="20" y="179"/>
                  </a:cubicBezTo>
                  <a:cubicBezTo>
                    <a:pt x="19" y="178"/>
                    <a:pt x="19" y="178"/>
                    <a:pt x="19" y="178"/>
                  </a:cubicBezTo>
                  <a:cubicBezTo>
                    <a:pt x="19" y="178"/>
                    <a:pt x="19" y="178"/>
                    <a:pt x="19" y="178"/>
                  </a:cubicBezTo>
                  <a:cubicBezTo>
                    <a:pt x="19" y="177"/>
                    <a:pt x="19" y="177"/>
                    <a:pt x="19" y="177"/>
                  </a:cubicBezTo>
                  <a:cubicBezTo>
                    <a:pt x="20" y="177"/>
                    <a:pt x="20" y="177"/>
                    <a:pt x="20" y="177"/>
                  </a:cubicBezTo>
                  <a:cubicBezTo>
                    <a:pt x="20" y="178"/>
                    <a:pt x="20" y="178"/>
                    <a:pt x="20" y="178"/>
                  </a:cubicBezTo>
                  <a:cubicBezTo>
                    <a:pt x="21" y="178"/>
                    <a:pt x="21" y="178"/>
                    <a:pt x="21" y="178"/>
                  </a:cubicBezTo>
                  <a:cubicBezTo>
                    <a:pt x="22" y="178"/>
                    <a:pt x="22" y="178"/>
                    <a:pt x="22" y="178"/>
                  </a:cubicBezTo>
                  <a:cubicBezTo>
                    <a:pt x="22" y="178"/>
                    <a:pt x="22" y="178"/>
                    <a:pt x="22" y="178"/>
                  </a:cubicBezTo>
                  <a:cubicBezTo>
                    <a:pt x="24" y="178"/>
                    <a:pt x="24" y="178"/>
                    <a:pt x="24" y="178"/>
                  </a:cubicBezTo>
                  <a:cubicBezTo>
                    <a:pt x="24" y="179"/>
                    <a:pt x="24" y="179"/>
                    <a:pt x="24" y="179"/>
                  </a:cubicBezTo>
                  <a:cubicBezTo>
                    <a:pt x="24" y="179"/>
                    <a:pt x="24" y="179"/>
                    <a:pt x="24" y="179"/>
                  </a:cubicBezTo>
                  <a:cubicBezTo>
                    <a:pt x="25" y="179"/>
                    <a:pt x="25" y="179"/>
                    <a:pt x="25" y="179"/>
                  </a:cubicBezTo>
                  <a:cubicBezTo>
                    <a:pt x="26" y="179"/>
                    <a:pt x="26" y="179"/>
                    <a:pt x="26" y="179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25" y="180"/>
                    <a:pt x="25" y="180"/>
                    <a:pt x="25" y="180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25" y="181"/>
                    <a:pt x="25" y="181"/>
                    <a:pt x="25" y="181"/>
                  </a:cubicBezTo>
                  <a:cubicBezTo>
                    <a:pt x="25" y="181"/>
                    <a:pt x="25" y="181"/>
                    <a:pt x="25" y="181"/>
                  </a:cubicBezTo>
                  <a:close/>
                  <a:moveTo>
                    <a:pt x="26" y="181"/>
                  </a:move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7" y="181"/>
                    <a:pt x="27" y="181"/>
                    <a:pt x="27" y="181"/>
                  </a:cubicBezTo>
                  <a:cubicBezTo>
                    <a:pt x="27" y="181"/>
                    <a:pt x="27" y="181"/>
                    <a:pt x="27" y="181"/>
                  </a:cubicBezTo>
                  <a:cubicBezTo>
                    <a:pt x="27" y="181"/>
                    <a:pt x="27" y="181"/>
                    <a:pt x="27" y="181"/>
                  </a:cubicBezTo>
                  <a:cubicBezTo>
                    <a:pt x="26" y="181"/>
                    <a:pt x="26" y="181"/>
                    <a:pt x="26" y="181"/>
                  </a:cubicBezTo>
                  <a:close/>
                  <a:moveTo>
                    <a:pt x="31" y="180"/>
                  </a:moveTo>
                  <a:cubicBezTo>
                    <a:pt x="31" y="181"/>
                    <a:pt x="31" y="181"/>
                    <a:pt x="31" y="181"/>
                  </a:cubicBezTo>
                  <a:cubicBezTo>
                    <a:pt x="31" y="182"/>
                    <a:pt x="31" y="182"/>
                    <a:pt x="31" y="182"/>
                  </a:cubicBezTo>
                  <a:cubicBezTo>
                    <a:pt x="31" y="182"/>
                    <a:pt x="31" y="182"/>
                    <a:pt x="31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1"/>
                    <a:pt x="30" y="181"/>
                    <a:pt x="30" y="181"/>
                  </a:cubicBezTo>
                  <a:cubicBezTo>
                    <a:pt x="29" y="182"/>
                    <a:pt x="29" y="182"/>
                    <a:pt x="29" y="182"/>
                  </a:cubicBezTo>
                  <a:cubicBezTo>
                    <a:pt x="29" y="181"/>
                    <a:pt x="29" y="181"/>
                    <a:pt x="29" y="181"/>
                  </a:cubicBezTo>
                  <a:cubicBezTo>
                    <a:pt x="28" y="181"/>
                    <a:pt x="28" y="181"/>
                    <a:pt x="28" y="181"/>
                  </a:cubicBezTo>
                  <a:cubicBezTo>
                    <a:pt x="28" y="181"/>
                    <a:pt x="28" y="181"/>
                    <a:pt x="28" y="181"/>
                  </a:cubicBezTo>
                  <a:cubicBezTo>
                    <a:pt x="27" y="181"/>
                    <a:pt x="27" y="181"/>
                    <a:pt x="27" y="181"/>
                  </a:cubicBezTo>
                  <a:cubicBezTo>
                    <a:pt x="27" y="181"/>
                    <a:pt x="27" y="181"/>
                    <a:pt x="27" y="181"/>
                  </a:cubicBezTo>
                  <a:cubicBezTo>
                    <a:pt x="27" y="180"/>
                    <a:pt x="27" y="180"/>
                    <a:pt x="27" y="180"/>
                  </a:cubicBezTo>
                  <a:cubicBezTo>
                    <a:pt x="28" y="180"/>
                    <a:pt x="28" y="180"/>
                    <a:pt x="28" y="180"/>
                  </a:cubicBezTo>
                  <a:cubicBezTo>
                    <a:pt x="28" y="180"/>
                    <a:pt x="28" y="180"/>
                    <a:pt x="28" y="180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30" y="181"/>
                    <a:pt x="30" y="181"/>
                    <a:pt x="30" y="181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31" y="180"/>
                    <a:pt x="31" y="180"/>
                    <a:pt x="31" y="180"/>
                  </a:cubicBezTo>
                  <a:cubicBezTo>
                    <a:pt x="31" y="180"/>
                    <a:pt x="31" y="180"/>
                    <a:pt x="31" y="180"/>
                  </a:cubicBezTo>
                  <a:close/>
                  <a:moveTo>
                    <a:pt x="34" y="180"/>
                  </a:moveTo>
                  <a:cubicBezTo>
                    <a:pt x="33" y="180"/>
                    <a:pt x="33" y="180"/>
                    <a:pt x="33" y="180"/>
                  </a:cubicBezTo>
                  <a:cubicBezTo>
                    <a:pt x="33" y="179"/>
                    <a:pt x="33" y="179"/>
                    <a:pt x="33" y="179"/>
                  </a:cubicBezTo>
                  <a:cubicBezTo>
                    <a:pt x="33" y="179"/>
                    <a:pt x="33" y="179"/>
                    <a:pt x="33" y="179"/>
                  </a:cubicBezTo>
                  <a:cubicBezTo>
                    <a:pt x="33" y="178"/>
                    <a:pt x="33" y="178"/>
                    <a:pt x="33" y="178"/>
                  </a:cubicBezTo>
                  <a:cubicBezTo>
                    <a:pt x="32" y="178"/>
                    <a:pt x="32" y="178"/>
                    <a:pt x="32" y="178"/>
                  </a:cubicBezTo>
                  <a:cubicBezTo>
                    <a:pt x="32" y="177"/>
                    <a:pt x="32" y="177"/>
                    <a:pt x="32" y="177"/>
                  </a:cubicBezTo>
                  <a:cubicBezTo>
                    <a:pt x="32" y="176"/>
                    <a:pt x="32" y="176"/>
                    <a:pt x="32" y="176"/>
                  </a:cubicBezTo>
                  <a:cubicBezTo>
                    <a:pt x="32" y="177"/>
                    <a:pt x="32" y="177"/>
                    <a:pt x="32" y="177"/>
                  </a:cubicBezTo>
                  <a:cubicBezTo>
                    <a:pt x="31" y="178"/>
                    <a:pt x="31" y="178"/>
                    <a:pt x="31" y="178"/>
                  </a:cubicBezTo>
                  <a:cubicBezTo>
                    <a:pt x="32" y="179"/>
                    <a:pt x="32" y="179"/>
                    <a:pt x="32" y="179"/>
                  </a:cubicBezTo>
                  <a:cubicBezTo>
                    <a:pt x="31" y="179"/>
                    <a:pt x="31" y="179"/>
                    <a:pt x="31" y="179"/>
                  </a:cubicBezTo>
                  <a:cubicBezTo>
                    <a:pt x="31" y="180"/>
                    <a:pt x="31" y="180"/>
                    <a:pt x="31" y="180"/>
                  </a:cubicBezTo>
                  <a:cubicBezTo>
                    <a:pt x="32" y="180"/>
                    <a:pt x="32" y="180"/>
                    <a:pt x="32" y="180"/>
                  </a:cubicBezTo>
                  <a:cubicBezTo>
                    <a:pt x="33" y="180"/>
                    <a:pt x="33" y="180"/>
                    <a:pt x="33" y="180"/>
                  </a:cubicBezTo>
                  <a:cubicBezTo>
                    <a:pt x="33" y="181"/>
                    <a:pt x="33" y="181"/>
                    <a:pt x="33" y="181"/>
                  </a:cubicBezTo>
                  <a:cubicBezTo>
                    <a:pt x="34" y="180"/>
                    <a:pt x="34" y="180"/>
                    <a:pt x="34" y="180"/>
                  </a:cubicBezTo>
                  <a:close/>
                  <a:moveTo>
                    <a:pt x="30" y="186"/>
                  </a:moveTo>
                  <a:cubicBezTo>
                    <a:pt x="31" y="186"/>
                    <a:pt x="31" y="186"/>
                    <a:pt x="31" y="186"/>
                  </a:cubicBezTo>
                  <a:cubicBezTo>
                    <a:pt x="31" y="186"/>
                    <a:pt x="31" y="186"/>
                    <a:pt x="31" y="186"/>
                  </a:cubicBezTo>
                  <a:cubicBezTo>
                    <a:pt x="31" y="187"/>
                    <a:pt x="31" y="187"/>
                    <a:pt x="31" y="187"/>
                  </a:cubicBezTo>
                  <a:cubicBezTo>
                    <a:pt x="30" y="186"/>
                    <a:pt x="30" y="186"/>
                    <a:pt x="30" y="186"/>
                  </a:cubicBezTo>
                  <a:close/>
                  <a:moveTo>
                    <a:pt x="31" y="185"/>
                  </a:moveTo>
                  <a:cubicBezTo>
                    <a:pt x="30" y="185"/>
                    <a:pt x="30" y="185"/>
                    <a:pt x="30" y="185"/>
                  </a:cubicBezTo>
                  <a:cubicBezTo>
                    <a:pt x="31" y="185"/>
                    <a:pt x="31" y="185"/>
                    <a:pt x="31" y="185"/>
                  </a:cubicBezTo>
                  <a:cubicBezTo>
                    <a:pt x="31" y="185"/>
                    <a:pt x="31" y="185"/>
                    <a:pt x="31" y="185"/>
                  </a:cubicBezTo>
                  <a:cubicBezTo>
                    <a:pt x="31" y="185"/>
                    <a:pt x="31" y="185"/>
                    <a:pt x="31" y="185"/>
                  </a:cubicBezTo>
                  <a:cubicBezTo>
                    <a:pt x="31" y="185"/>
                    <a:pt x="31" y="185"/>
                    <a:pt x="31" y="185"/>
                  </a:cubicBezTo>
                  <a:close/>
                  <a:moveTo>
                    <a:pt x="48" y="190"/>
                  </a:moveTo>
                  <a:cubicBezTo>
                    <a:pt x="48" y="189"/>
                    <a:pt x="48" y="189"/>
                    <a:pt x="48" y="189"/>
                  </a:cubicBezTo>
                  <a:cubicBezTo>
                    <a:pt x="48" y="189"/>
                    <a:pt x="48" y="189"/>
                    <a:pt x="48" y="189"/>
                  </a:cubicBezTo>
                  <a:cubicBezTo>
                    <a:pt x="48" y="188"/>
                    <a:pt x="48" y="188"/>
                    <a:pt x="48" y="188"/>
                  </a:cubicBezTo>
                  <a:cubicBezTo>
                    <a:pt x="48" y="188"/>
                    <a:pt x="48" y="188"/>
                    <a:pt x="48" y="188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9" y="190"/>
                    <a:pt x="49" y="190"/>
                    <a:pt x="49" y="190"/>
                  </a:cubicBezTo>
                  <a:cubicBezTo>
                    <a:pt x="48" y="190"/>
                    <a:pt x="48" y="190"/>
                    <a:pt x="48" y="190"/>
                  </a:cubicBezTo>
                  <a:close/>
                  <a:moveTo>
                    <a:pt x="37" y="186"/>
                  </a:moveTo>
                  <a:cubicBezTo>
                    <a:pt x="38" y="185"/>
                    <a:pt x="38" y="185"/>
                    <a:pt x="38" y="185"/>
                  </a:cubicBezTo>
                  <a:cubicBezTo>
                    <a:pt x="38" y="185"/>
                    <a:pt x="38" y="185"/>
                    <a:pt x="38" y="185"/>
                  </a:cubicBezTo>
                  <a:cubicBezTo>
                    <a:pt x="39" y="185"/>
                    <a:pt x="39" y="185"/>
                    <a:pt x="39" y="185"/>
                  </a:cubicBezTo>
                  <a:cubicBezTo>
                    <a:pt x="40" y="185"/>
                    <a:pt x="40" y="185"/>
                    <a:pt x="40" y="185"/>
                  </a:cubicBezTo>
                  <a:cubicBezTo>
                    <a:pt x="42" y="185"/>
                    <a:pt x="42" y="185"/>
                    <a:pt x="42" y="185"/>
                  </a:cubicBezTo>
                  <a:cubicBezTo>
                    <a:pt x="43" y="184"/>
                    <a:pt x="43" y="184"/>
                    <a:pt x="43" y="184"/>
                  </a:cubicBezTo>
                  <a:cubicBezTo>
                    <a:pt x="45" y="185"/>
                    <a:pt x="45" y="185"/>
                    <a:pt x="45" y="185"/>
                  </a:cubicBezTo>
                  <a:cubicBezTo>
                    <a:pt x="46" y="185"/>
                    <a:pt x="46" y="185"/>
                    <a:pt x="46" y="185"/>
                  </a:cubicBezTo>
                  <a:cubicBezTo>
                    <a:pt x="47" y="184"/>
                    <a:pt x="47" y="184"/>
                    <a:pt x="47" y="184"/>
                  </a:cubicBezTo>
                  <a:cubicBezTo>
                    <a:pt x="48" y="185"/>
                    <a:pt x="48" y="185"/>
                    <a:pt x="48" y="185"/>
                  </a:cubicBezTo>
                  <a:cubicBezTo>
                    <a:pt x="48" y="185"/>
                    <a:pt x="48" y="185"/>
                    <a:pt x="48" y="185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47" y="187"/>
                    <a:pt x="47" y="187"/>
                    <a:pt x="47" y="187"/>
                  </a:cubicBezTo>
                  <a:cubicBezTo>
                    <a:pt x="47" y="186"/>
                    <a:pt x="47" y="186"/>
                    <a:pt x="47" y="186"/>
                  </a:cubicBezTo>
                  <a:cubicBezTo>
                    <a:pt x="46" y="186"/>
                    <a:pt x="46" y="186"/>
                    <a:pt x="46" y="186"/>
                  </a:cubicBezTo>
                  <a:cubicBezTo>
                    <a:pt x="45" y="186"/>
                    <a:pt x="45" y="186"/>
                    <a:pt x="45" y="186"/>
                  </a:cubicBezTo>
                  <a:cubicBezTo>
                    <a:pt x="44" y="186"/>
                    <a:pt x="44" y="186"/>
                    <a:pt x="44" y="186"/>
                  </a:cubicBezTo>
                  <a:cubicBezTo>
                    <a:pt x="44" y="186"/>
                    <a:pt x="44" y="186"/>
                    <a:pt x="44" y="186"/>
                  </a:cubicBezTo>
                  <a:cubicBezTo>
                    <a:pt x="44" y="185"/>
                    <a:pt x="44" y="185"/>
                    <a:pt x="44" y="185"/>
                  </a:cubicBezTo>
                  <a:cubicBezTo>
                    <a:pt x="43" y="185"/>
                    <a:pt x="43" y="185"/>
                    <a:pt x="43" y="185"/>
                  </a:cubicBezTo>
                  <a:cubicBezTo>
                    <a:pt x="42" y="186"/>
                    <a:pt x="42" y="186"/>
                    <a:pt x="42" y="186"/>
                  </a:cubicBezTo>
                  <a:cubicBezTo>
                    <a:pt x="42" y="186"/>
                    <a:pt x="42" y="186"/>
                    <a:pt x="42" y="186"/>
                  </a:cubicBezTo>
                  <a:cubicBezTo>
                    <a:pt x="41" y="186"/>
                    <a:pt x="41" y="186"/>
                    <a:pt x="41" y="186"/>
                  </a:cubicBezTo>
                  <a:cubicBezTo>
                    <a:pt x="42" y="187"/>
                    <a:pt x="42" y="187"/>
                    <a:pt x="42" y="187"/>
                  </a:cubicBezTo>
                  <a:cubicBezTo>
                    <a:pt x="42" y="186"/>
                    <a:pt x="42" y="186"/>
                    <a:pt x="42" y="186"/>
                  </a:cubicBezTo>
                  <a:cubicBezTo>
                    <a:pt x="43" y="187"/>
                    <a:pt x="43" y="187"/>
                    <a:pt x="43" y="187"/>
                  </a:cubicBezTo>
                  <a:cubicBezTo>
                    <a:pt x="43" y="187"/>
                    <a:pt x="43" y="187"/>
                    <a:pt x="43" y="187"/>
                  </a:cubicBezTo>
                  <a:cubicBezTo>
                    <a:pt x="43" y="187"/>
                    <a:pt x="43" y="187"/>
                    <a:pt x="43" y="187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5" y="188"/>
                    <a:pt x="45" y="188"/>
                    <a:pt x="45" y="188"/>
                  </a:cubicBezTo>
                  <a:cubicBezTo>
                    <a:pt x="45" y="189"/>
                    <a:pt x="45" y="189"/>
                    <a:pt x="45" y="189"/>
                  </a:cubicBezTo>
                  <a:cubicBezTo>
                    <a:pt x="44" y="189"/>
                    <a:pt x="44" y="189"/>
                    <a:pt x="44" y="189"/>
                  </a:cubicBezTo>
                  <a:cubicBezTo>
                    <a:pt x="43" y="188"/>
                    <a:pt x="43" y="188"/>
                    <a:pt x="43" y="188"/>
                  </a:cubicBezTo>
                  <a:cubicBezTo>
                    <a:pt x="43" y="188"/>
                    <a:pt x="43" y="188"/>
                    <a:pt x="43" y="188"/>
                  </a:cubicBezTo>
                  <a:cubicBezTo>
                    <a:pt x="42" y="188"/>
                    <a:pt x="42" y="188"/>
                    <a:pt x="42" y="188"/>
                  </a:cubicBezTo>
                  <a:cubicBezTo>
                    <a:pt x="41" y="188"/>
                    <a:pt x="41" y="188"/>
                    <a:pt x="41" y="188"/>
                  </a:cubicBezTo>
                  <a:cubicBezTo>
                    <a:pt x="41" y="187"/>
                    <a:pt x="41" y="187"/>
                    <a:pt x="41" y="187"/>
                  </a:cubicBezTo>
                  <a:cubicBezTo>
                    <a:pt x="40" y="187"/>
                    <a:pt x="40" y="187"/>
                    <a:pt x="40" y="187"/>
                  </a:cubicBezTo>
                  <a:cubicBezTo>
                    <a:pt x="40" y="188"/>
                    <a:pt x="40" y="188"/>
                    <a:pt x="40" y="188"/>
                  </a:cubicBezTo>
                  <a:cubicBezTo>
                    <a:pt x="41" y="188"/>
                    <a:pt x="41" y="188"/>
                    <a:pt x="41" y="188"/>
                  </a:cubicBezTo>
                  <a:cubicBezTo>
                    <a:pt x="41" y="189"/>
                    <a:pt x="41" y="189"/>
                    <a:pt x="41" y="189"/>
                  </a:cubicBezTo>
                  <a:cubicBezTo>
                    <a:pt x="40" y="189"/>
                    <a:pt x="40" y="189"/>
                    <a:pt x="40" y="189"/>
                  </a:cubicBezTo>
                  <a:cubicBezTo>
                    <a:pt x="39" y="188"/>
                    <a:pt x="39" y="188"/>
                    <a:pt x="39" y="188"/>
                  </a:cubicBezTo>
                  <a:cubicBezTo>
                    <a:pt x="39" y="188"/>
                    <a:pt x="39" y="188"/>
                    <a:pt x="39" y="188"/>
                  </a:cubicBezTo>
                  <a:cubicBezTo>
                    <a:pt x="38" y="188"/>
                    <a:pt x="38" y="188"/>
                    <a:pt x="38" y="188"/>
                  </a:cubicBezTo>
                  <a:cubicBezTo>
                    <a:pt x="38" y="188"/>
                    <a:pt x="38" y="188"/>
                    <a:pt x="38" y="188"/>
                  </a:cubicBezTo>
                  <a:cubicBezTo>
                    <a:pt x="38" y="187"/>
                    <a:pt x="38" y="187"/>
                    <a:pt x="38" y="187"/>
                  </a:cubicBezTo>
                  <a:cubicBezTo>
                    <a:pt x="37" y="188"/>
                    <a:pt x="37" y="188"/>
                    <a:pt x="37" y="188"/>
                  </a:cubicBezTo>
                  <a:cubicBezTo>
                    <a:pt x="37" y="187"/>
                    <a:pt x="37" y="187"/>
                    <a:pt x="37" y="187"/>
                  </a:cubicBezTo>
                  <a:cubicBezTo>
                    <a:pt x="37" y="187"/>
                    <a:pt x="37" y="187"/>
                    <a:pt x="37" y="187"/>
                  </a:cubicBezTo>
                  <a:cubicBezTo>
                    <a:pt x="37" y="187"/>
                    <a:pt x="37" y="187"/>
                    <a:pt x="37" y="187"/>
                  </a:cubicBezTo>
                  <a:cubicBezTo>
                    <a:pt x="39" y="186"/>
                    <a:pt x="39" y="186"/>
                    <a:pt x="39" y="186"/>
                  </a:cubicBezTo>
                  <a:cubicBezTo>
                    <a:pt x="38" y="186"/>
                    <a:pt x="38" y="186"/>
                    <a:pt x="38" y="186"/>
                  </a:cubicBezTo>
                  <a:cubicBezTo>
                    <a:pt x="38" y="186"/>
                    <a:pt x="38" y="186"/>
                    <a:pt x="38" y="186"/>
                  </a:cubicBezTo>
                  <a:lnTo>
                    <a:pt x="37" y="18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87" name="Rectangle 190"/>
            <p:cNvSpPr>
              <a:spLocks noChangeArrowheads="1"/>
            </p:cNvSpPr>
            <p:nvPr/>
          </p:nvSpPr>
          <p:spPr bwMode="auto">
            <a:xfrm>
              <a:off x="3002529" y="2846591"/>
              <a:ext cx="1287" cy="514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88" name="Freeform 191"/>
            <p:cNvSpPr>
              <a:spLocks noEditPoints="1"/>
            </p:cNvSpPr>
            <p:nvPr/>
          </p:nvSpPr>
          <p:spPr bwMode="auto">
            <a:xfrm>
              <a:off x="3011537" y="2851738"/>
              <a:ext cx="14153" cy="14153"/>
            </a:xfrm>
            <a:custGeom>
              <a:avLst/>
              <a:gdLst>
                <a:gd name="T0" fmla="*/ 11 w 11"/>
                <a:gd name="T1" fmla="*/ 11 h 11"/>
                <a:gd name="T2" fmla="*/ 7 w 11"/>
                <a:gd name="T3" fmla="*/ 11 h 11"/>
                <a:gd name="T4" fmla="*/ 7 w 11"/>
                <a:gd name="T5" fmla="*/ 11 h 11"/>
                <a:gd name="T6" fmla="*/ 11 w 11"/>
                <a:gd name="T7" fmla="*/ 11 h 11"/>
                <a:gd name="T8" fmla="*/ 11 w 11"/>
                <a:gd name="T9" fmla="*/ 11 h 11"/>
                <a:gd name="T10" fmla="*/ 7 w 11"/>
                <a:gd name="T11" fmla="*/ 0 h 11"/>
                <a:gd name="T12" fmla="*/ 4 w 11"/>
                <a:gd name="T13" fmla="*/ 4 h 11"/>
                <a:gd name="T14" fmla="*/ 7 w 11"/>
                <a:gd name="T15" fmla="*/ 4 h 11"/>
                <a:gd name="T16" fmla="*/ 11 w 11"/>
                <a:gd name="T17" fmla="*/ 8 h 11"/>
                <a:gd name="T18" fmla="*/ 7 w 11"/>
                <a:gd name="T19" fmla="*/ 0 h 11"/>
                <a:gd name="T20" fmla="*/ 7 w 11"/>
                <a:gd name="T21" fmla="*/ 0 h 11"/>
                <a:gd name="T22" fmla="*/ 0 w 11"/>
                <a:gd name="T23" fmla="*/ 4 h 11"/>
                <a:gd name="T24" fmla="*/ 4 w 11"/>
                <a:gd name="T25" fmla="*/ 8 h 11"/>
                <a:gd name="T26" fmla="*/ 4 w 11"/>
                <a:gd name="T27" fmla="*/ 11 h 11"/>
                <a:gd name="T28" fmla="*/ 0 w 11"/>
                <a:gd name="T29" fmla="*/ 4 h 11"/>
                <a:gd name="T30" fmla="*/ 0 w 11"/>
                <a:gd name="T31" fmla="*/ 4 h 11"/>
                <a:gd name="T32" fmla="*/ 0 w 11"/>
                <a:gd name="T33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11" y="11"/>
                  </a:moveTo>
                  <a:lnTo>
                    <a:pt x="7" y="11"/>
                  </a:lnTo>
                  <a:lnTo>
                    <a:pt x="7" y="11"/>
                  </a:lnTo>
                  <a:lnTo>
                    <a:pt x="11" y="11"/>
                  </a:lnTo>
                  <a:lnTo>
                    <a:pt x="11" y="11"/>
                  </a:lnTo>
                  <a:close/>
                  <a:moveTo>
                    <a:pt x="7" y="0"/>
                  </a:moveTo>
                  <a:lnTo>
                    <a:pt x="4" y="4"/>
                  </a:lnTo>
                  <a:lnTo>
                    <a:pt x="7" y="4"/>
                  </a:lnTo>
                  <a:lnTo>
                    <a:pt x="11" y="8"/>
                  </a:lnTo>
                  <a:lnTo>
                    <a:pt x="7" y="0"/>
                  </a:lnTo>
                  <a:lnTo>
                    <a:pt x="7" y="0"/>
                  </a:lnTo>
                  <a:close/>
                  <a:moveTo>
                    <a:pt x="0" y="4"/>
                  </a:moveTo>
                  <a:lnTo>
                    <a:pt x="4" y="8"/>
                  </a:lnTo>
                  <a:lnTo>
                    <a:pt x="4" y="11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89" name="Freeform 192"/>
            <p:cNvSpPr/>
            <p:nvPr/>
          </p:nvSpPr>
          <p:spPr bwMode="auto">
            <a:xfrm>
              <a:off x="3016684" y="2871037"/>
              <a:ext cx="3860" cy="9007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1 h 2"/>
                <a:gd name="T4" fmla="*/ 1 w 1"/>
                <a:gd name="T5" fmla="*/ 2 h 2"/>
                <a:gd name="T6" fmla="*/ 0 w 1"/>
                <a:gd name="T7" fmla="*/ 2 h 2"/>
                <a:gd name="T8" fmla="*/ 0 w 1"/>
                <a:gd name="T9" fmla="*/ 1 h 2"/>
                <a:gd name="T10" fmla="*/ 0 w 1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90" name="Freeform 193"/>
            <p:cNvSpPr>
              <a:spLocks noEditPoints="1"/>
            </p:cNvSpPr>
            <p:nvPr/>
          </p:nvSpPr>
          <p:spPr bwMode="auto">
            <a:xfrm>
              <a:off x="3016683" y="2885191"/>
              <a:ext cx="14153" cy="28306"/>
            </a:xfrm>
            <a:custGeom>
              <a:avLst/>
              <a:gdLst>
                <a:gd name="T0" fmla="*/ 7 w 11"/>
                <a:gd name="T1" fmla="*/ 15 h 22"/>
                <a:gd name="T2" fmla="*/ 3 w 11"/>
                <a:gd name="T3" fmla="*/ 19 h 22"/>
                <a:gd name="T4" fmla="*/ 3 w 11"/>
                <a:gd name="T5" fmla="*/ 22 h 22"/>
                <a:gd name="T6" fmla="*/ 7 w 11"/>
                <a:gd name="T7" fmla="*/ 22 h 22"/>
                <a:gd name="T8" fmla="*/ 11 w 11"/>
                <a:gd name="T9" fmla="*/ 19 h 22"/>
                <a:gd name="T10" fmla="*/ 7 w 11"/>
                <a:gd name="T11" fmla="*/ 15 h 22"/>
                <a:gd name="T12" fmla="*/ 7 w 11"/>
                <a:gd name="T13" fmla="*/ 15 h 22"/>
                <a:gd name="T14" fmla="*/ 0 w 11"/>
                <a:gd name="T15" fmla="*/ 0 h 22"/>
                <a:gd name="T16" fmla="*/ 7 w 11"/>
                <a:gd name="T17" fmla="*/ 4 h 22"/>
                <a:gd name="T18" fmla="*/ 11 w 11"/>
                <a:gd name="T19" fmla="*/ 8 h 22"/>
                <a:gd name="T20" fmla="*/ 11 w 11"/>
                <a:gd name="T21" fmla="*/ 11 h 22"/>
                <a:gd name="T22" fmla="*/ 7 w 11"/>
                <a:gd name="T23" fmla="*/ 8 h 22"/>
                <a:gd name="T24" fmla="*/ 3 w 11"/>
                <a:gd name="T25" fmla="*/ 8 h 22"/>
                <a:gd name="T26" fmla="*/ 3 w 11"/>
                <a:gd name="T27" fmla="*/ 8 h 22"/>
                <a:gd name="T28" fmla="*/ 0 w 11"/>
                <a:gd name="T29" fmla="*/ 4 h 22"/>
                <a:gd name="T30" fmla="*/ 0 w 11"/>
                <a:gd name="T31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" h="22">
                  <a:moveTo>
                    <a:pt x="7" y="15"/>
                  </a:moveTo>
                  <a:lnTo>
                    <a:pt x="3" y="19"/>
                  </a:lnTo>
                  <a:lnTo>
                    <a:pt x="3" y="22"/>
                  </a:lnTo>
                  <a:lnTo>
                    <a:pt x="7" y="22"/>
                  </a:lnTo>
                  <a:lnTo>
                    <a:pt x="11" y="19"/>
                  </a:lnTo>
                  <a:lnTo>
                    <a:pt x="7" y="15"/>
                  </a:lnTo>
                  <a:lnTo>
                    <a:pt x="7" y="15"/>
                  </a:lnTo>
                  <a:close/>
                  <a:moveTo>
                    <a:pt x="0" y="0"/>
                  </a:moveTo>
                  <a:lnTo>
                    <a:pt x="7" y="4"/>
                  </a:lnTo>
                  <a:lnTo>
                    <a:pt x="11" y="8"/>
                  </a:lnTo>
                  <a:lnTo>
                    <a:pt x="11" y="11"/>
                  </a:lnTo>
                  <a:lnTo>
                    <a:pt x="7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91" name="Freeform 194"/>
            <p:cNvSpPr/>
            <p:nvPr/>
          </p:nvSpPr>
          <p:spPr bwMode="auto">
            <a:xfrm>
              <a:off x="3053994" y="2918643"/>
              <a:ext cx="5147" cy="5147"/>
            </a:xfrm>
            <a:custGeom>
              <a:avLst/>
              <a:gdLst>
                <a:gd name="T0" fmla="*/ 4 w 4"/>
                <a:gd name="T1" fmla="*/ 0 h 4"/>
                <a:gd name="T2" fmla="*/ 0 w 4"/>
                <a:gd name="T3" fmla="*/ 0 h 4"/>
                <a:gd name="T4" fmla="*/ 0 w 4"/>
                <a:gd name="T5" fmla="*/ 4 h 4"/>
                <a:gd name="T6" fmla="*/ 4 w 4"/>
                <a:gd name="T7" fmla="*/ 4 h 4"/>
                <a:gd name="T8" fmla="*/ 4 w 4"/>
                <a:gd name="T9" fmla="*/ 0 h 4"/>
                <a:gd name="T10" fmla="*/ 4 w 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92" name="Freeform 195"/>
            <p:cNvSpPr>
              <a:spLocks noEditPoints="1"/>
            </p:cNvSpPr>
            <p:nvPr/>
          </p:nvSpPr>
          <p:spPr bwMode="auto">
            <a:xfrm>
              <a:off x="3006390" y="2913497"/>
              <a:ext cx="14153" cy="29593"/>
            </a:xfrm>
            <a:custGeom>
              <a:avLst/>
              <a:gdLst>
                <a:gd name="T0" fmla="*/ 2 w 3"/>
                <a:gd name="T1" fmla="*/ 6 h 6"/>
                <a:gd name="T2" fmla="*/ 2 w 3"/>
                <a:gd name="T3" fmla="*/ 5 h 6"/>
                <a:gd name="T4" fmla="*/ 1 w 3"/>
                <a:gd name="T5" fmla="*/ 5 h 6"/>
                <a:gd name="T6" fmla="*/ 0 w 3"/>
                <a:gd name="T7" fmla="*/ 6 h 6"/>
                <a:gd name="T8" fmla="*/ 1 w 3"/>
                <a:gd name="T9" fmla="*/ 6 h 6"/>
                <a:gd name="T10" fmla="*/ 2 w 3"/>
                <a:gd name="T11" fmla="*/ 6 h 6"/>
                <a:gd name="T12" fmla="*/ 2 w 3"/>
                <a:gd name="T13" fmla="*/ 4 h 6"/>
                <a:gd name="T14" fmla="*/ 3 w 3"/>
                <a:gd name="T15" fmla="*/ 5 h 6"/>
                <a:gd name="T16" fmla="*/ 2 w 3"/>
                <a:gd name="T17" fmla="*/ 5 h 6"/>
                <a:gd name="T18" fmla="*/ 2 w 3"/>
                <a:gd name="T19" fmla="*/ 4 h 6"/>
                <a:gd name="T20" fmla="*/ 3 w 3"/>
                <a:gd name="T21" fmla="*/ 0 h 6"/>
                <a:gd name="T22" fmla="*/ 3 w 3"/>
                <a:gd name="T23" fmla="*/ 1 h 6"/>
                <a:gd name="T24" fmla="*/ 3 w 3"/>
                <a:gd name="T25" fmla="*/ 2 h 6"/>
                <a:gd name="T26" fmla="*/ 3 w 3"/>
                <a:gd name="T2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6">
                  <a:moveTo>
                    <a:pt x="2" y="6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6"/>
                    <a:pt x="2" y="6"/>
                    <a:pt x="2" y="6"/>
                  </a:cubicBezTo>
                  <a:close/>
                  <a:moveTo>
                    <a:pt x="2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4"/>
                    <a:pt x="2" y="4"/>
                  </a:cubicBezTo>
                  <a:close/>
                  <a:moveTo>
                    <a:pt x="3" y="0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93" name="Freeform 196"/>
            <p:cNvSpPr>
              <a:spLocks noEditPoints="1"/>
            </p:cNvSpPr>
            <p:nvPr/>
          </p:nvSpPr>
          <p:spPr bwMode="auto">
            <a:xfrm>
              <a:off x="3002530" y="2961102"/>
              <a:ext cx="28306" cy="24446"/>
            </a:xfrm>
            <a:custGeom>
              <a:avLst/>
              <a:gdLst>
                <a:gd name="T0" fmla="*/ 18 w 22"/>
                <a:gd name="T1" fmla="*/ 0 h 19"/>
                <a:gd name="T2" fmla="*/ 22 w 22"/>
                <a:gd name="T3" fmla="*/ 0 h 19"/>
                <a:gd name="T4" fmla="*/ 22 w 22"/>
                <a:gd name="T5" fmla="*/ 0 h 19"/>
                <a:gd name="T6" fmla="*/ 18 w 22"/>
                <a:gd name="T7" fmla="*/ 0 h 19"/>
                <a:gd name="T8" fmla="*/ 18 w 22"/>
                <a:gd name="T9" fmla="*/ 0 h 19"/>
                <a:gd name="T10" fmla="*/ 18 w 22"/>
                <a:gd name="T11" fmla="*/ 4 h 19"/>
                <a:gd name="T12" fmla="*/ 11 w 22"/>
                <a:gd name="T13" fmla="*/ 4 h 19"/>
                <a:gd name="T14" fmla="*/ 11 w 22"/>
                <a:gd name="T15" fmla="*/ 4 h 19"/>
                <a:gd name="T16" fmla="*/ 7 w 22"/>
                <a:gd name="T17" fmla="*/ 4 h 19"/>
                <a:gd name="T18" fmla="*/ 3 w 22"/>
                <a:gd name="T19" fmla="*/ 8 h 19"/>
                <a:gd name="T20" fmla="*/ 7 w 22"/>
                <a:gd name="T21" fmla="*/ 8 h 19"/>
                <a:gd name="T22" fmla="*/ 7 w 22"/>
                <a:gd name="T23" fmla="*/ 12 h 19"/>
                <a:gd name="T24" fmla="*/ 3 w 22"/>
                <a:gd name="T25" fmla="*/ 15 h 19"/>
                <a:gd name="T26" fmla="*/ 0 w 22"/>
                <a:gd name="T27" fmla="*/ 15 h 19"/>
                <a:gd name="T28" fmla="*/ 7 w 22"/>
                <a:gd name="T29" fmla="*/ 19 h 19"/>
                <a:gd name="T30" fmla="*/ 14 w 22"/>
                <a:gd name="T31" fmla="*/ 15 h 19"/>
                <a:gd name="T32" fmla="*/ 18 w 22"/>
                <a:gd name="T33" fmla="*/ 15 h 19"/>
                <a:gd name="T34" fmla="*/ 18 w 22"/>
                <a:gd name="T35" fmla="*/ 12 h 19"/>
                <a:gd name="T36" fmla="*/ 14 w 22"/>
                <a:gd name="T37" fmla="*/ 8 h 19"/>
                <a:gd name="T38" fmla="*/ 18 w 22"/>
                <a:gd name="T39" fmla="*/ 4 h 19"/>
                <a:gd name="T40" fmla="*/ 18 w 22"/>
                <a:gd name="T41" fmla="*/ 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" h="19">
                  <a:moveTo>
                    <a:pt x="18" y="0"/>
                  </a:moveTo>
                  <a:lnTo>
                    <a:pt x="22" y="0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0"/>
                  </a:lnTo>
                  <a:close/>
                  <a:moveTo>
                    <a:pt x="18" y="4"/>
                  </a:moveTo>
                  <a:lnTo>
                    <a:pt x="11" y="4"/>
                  </a:lnTo>
                  <a:lnTo>
                    <a:pt x="11" y="4"/>
                  </a:lnTo>
                  <a:lnTo>
                    <a:pt x="7" y="4"/>
                  </a:lnTo>
                  <a:lnTo>
                    <a:pt x="3" y="8"/>
                  </a:lnTo>
                  <a:lnTo>
                    <a:pt x="7" y="8"/>
                  </a:lnTo>
                  <a:lnTo>
                    <a:pt x="7" y="12"/>
                  </a:lnTo>
                  <a:lnTo>
                    <a:pt x="3" y="15"/>
                  </a:lnTo>
                  <a:lnTo>
                    <a:pt x="0" y="15"/>
                  </a:lnTo>
                  <a:lnTo>
                    <a:pt x="7" y="19"/>
                  </a:lnTo>
                  <a:lnTo>
                    <a:pt x="14" y="15"/>
                  </a:lnTo>
                  <a:lnTo>
                    <a:pt x="18" y="15"/>
                  </a:lnTo>
                  <a:lnTo>
                    <a:pt x="18" y="12"/>
                  </a:lnTo>
                  <a:lnTo>
                    <a:pt x="14" y="8"/>
                  </a:lnTo>
                  <a:lnTo>
                    <a:pt x="18" y="4"/>
                  </a:lnTo>
                  <a:lnTo>
                    <a:pt x="18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94" name="Rectangle 197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95" name="Rectangle 198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96" name="Rectangle 199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97" name="Rectangle 200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98" name="Rectangle 201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199" name="Rectangle 202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00" name="Rectangle 203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01" name="Rectangle 204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02" name="Rectangle 206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03" name="Rectangle 207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04" name="Rectangle 208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05" name="Rectangle 209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06" name="Rectangle 210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07" name="Rectangle 211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08" name="Rectangle 212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09" name="Rectangle 213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10" name="Rectangle 214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11" name="Rectangle 215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12" name="Rectangle 216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13" name="Rectangle 217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14" name="Rectangle 218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15" name="Rectangle 219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16" name="Rectangle 220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17" name="Rectangle 221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18" name="Rectangle 222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19" name="Rectangle 223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20" name="Rectangle 224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21" name="Rectangle 225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22" name="Rectangle 226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23" name="Rectangle 227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24" name="Rectangle 228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25" name="Rectangle 229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26" name="Rectangle 230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27" name="Rectangle 231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28" name="Rectangle 232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29" name="Rectangle 233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30" name="Rectangle 234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31" name="Rectangle 235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32" name="Rectangle 236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33" name="Rectangle 237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34" name="Rectangle 238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35" name="Rectangle 239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36" name="Rectangle 240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37" name="Rectangle 241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38" name="Rectangle 242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39" name="Rectangle 243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40" name="Rectangle 244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41" name="Rectangle 245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42" name="Rectangle 246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43" name="Rectangle 247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44" name="Rectangle 248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45" name="Rectangle 249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46" name="Rectangle 250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47" name="Rectangle 251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48" name="Rectangle 252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49" name="Rectangle 253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50" name="Rectangle 254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51" name="Rectangle 255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52" name="Rectangle 256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53" name="Rectangle 257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54" name="Rectangle 258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55" name="Rectangle 259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56" name="Rectangle 260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57" name="Rectangle 261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  <p:sp>
          <p:nvSpPr>
            <p:cNvPr id="258" name="Freeform 168"/>
            <p:cNvSpPr>
              <a:spLocks noEditPoints="1"/>
            </p:cNvSpPr>
            <p:nvPr/>
          </p:nvSpPr>
          <p:spPr bwMode="auto">
            <a:xfrm>
              <a:off x="1786664" y="2036014"/>
              <a:ext cx="1196567" cy="639456"/>
            </a:xfrm>
            <a:custGeom>
              <a:avLst/>
              <a:gdLst>
                <a:gd name="T0" fmla="*/ 146 w 251"/>
                <a:gd name="T1" fmla="*/ 13 h 134"/>
                <a:gd name="T2" fmla="*/ 177 w 251"/>
                <a:gd name="T3" fmla="*/ 26 h 134"/>
                <a:gd name="T4" fmla="*/ 210 w 251"/>
                <a:gd name="T5" fmla="*/ 41 h 134"/>
                <a:gd name="T6" fmla="*/ 236 w 251"/>
                <a:gd name="T7" fmla="*/ 33 h 134"/>
                <a:gd name="T8" fmla="*/ 248 w 251"/>
                <a:gd name="T9" fmla="*/ 27 h 134"/>
                <a:gd name="T10" fmla="*/ 250 w 251"/>
                <a:gd name="T11" fmla="*/ 40 h 134"/>
                <a:gd name="T12" fmla="*/ 242 w 251"/>
                <a:gd name="T13" fmla="*/ 42 h 134"/>
                <a:gd name="T14" fmla="*/ 235 w 251"/>
                <a:gd name="T15" fmla="*/ 45 h 134"/>
                <a:gd name="T16" fmla="*/ 234 w 251"/>
                <a:gd name="T17" fmla="*/ 53 h 134"/>
                <a:gd name="T18" fmla="*/ 228 w 251"/>
                <a:gd name="T19" fmla="*/ 57 h 134"/>
                <a:gd name="T20" fmla="*/ 216 w 251"/>
                <a:gd name="T21" fmla="*/ 61 h 134"/>
                <a:gd name="T22" fmla="*/ 211 w 251"/>
                <a:gd name="T23" fmla="*/ 69 h 134"/>
                <a:gd name="T24" fmla="*/ 210 w 251"/>
                <a:gd name="T25" fmla="*/ 70 h 134"/>
                <a:gd name="T26" fmla="*/ 206 w 251"/>
                <a:gd name="T27" fmla="*/ 75 h 134"/>
                <a:gd name="T28" fmla="*/ 205 w 251"/>
                <a:gd name="T29" fmla="*/ 67 h 134"/>
                <a:gd name="T30" fmla="*/ 203 w 251"/>
                <a:gd name="T31" fmla="*/ 73 h 134"/>
                <a:gd name="T32" fmla="*/ 203 w 251"/>
                <a:gd name="T33" fmla="*/ 76 h 134"/>
                <a:gd name="T34" fmla="*/ 201 w 251"/>
                <a:gd name="T35" fmla="*/ 78 h 134"/>
                <a:gd name="T36" fmla="*/ 202 w 251"/>
                <a:gd name="T37" fmla="*/ 83 h 134"/>
                <a:gd name="T38" fmla="*/ 204 w 251"/>
                <a:gd name="T39" fmla="*/ 86 h 134"/>
                <a:gd name="T40" fmla="*/ 201 w 251"/>
                <a:gd name="T41" fmla="*/ 88 h 134"/>
                <a:gd name="T42" fmla="*/ 193 w 251"/>
                <a:gd name="T43" fmla="*/ 94 h 134"/>
                <a:gd name="T44" fmla="*/ 183 w 251"/>
                <a:gd name="T45" fmla="*/ 100 h 134"/>
                <a:gd name="T46" fmla="*/ 177 w 251"/>
                <a:gd name="T47" fmla="*/ 110 h 134"/>
                <a:gd name="T48" fmla="*/ 180 w 251"/>
                <a:gd name="T49" fmla="*/ 128 h 134"/>
                <a:gd name="T50" fmla="*/ 173 w 251"/>
                <a:gd name="T51" fmla="*/ 131 h 134"/>
                <a:gd name="T52" fmla="*/ 169 w 251"/>
                <a:gd name="T53" fmla="*/ 125 h 134"/>
                <a:gd name="T54" fmla="*/ 168 w 251"/>
                <a:gd name="T55" fmla="*/ 116 h 134"/>
                <a:gd name="T56" fmla="*/ 161 w 251"/>
                <a:gd name="T57" fmla="*/ 113 h 134"/>
                <a:gd name="T58" fmla="*/ 157 w 251"/>
                <a:gd name="T59" fmla="*/ 110 h 134"/>
                <a:gd name="T60" fmla="*/ 149 w 251"/>
                <a:gd name="T61" fmla="*/ 110 h 134"/>
                <a:gd name="T62" fmla="*/ 139 w 251"/>
                <a:gd name="T63" fmla="*/ 112 h 134"/>
                <a:gd name="T64" fmla="*/ 140 w 251"/>
                <a:gd name="T65" fmla="*/ 115 h 134"/>
                <a:gd name="T66" fmla="*/ 132 w 251"/>
                <a:gd name="T67" fmla="*/ 115 h 134"/>
                <a:gd name="T68" fmla="*/ 125 w 251"/>
                <a:gd name="T69" fmla="*/ 113 h 134"/>
                <a:gd name="T70" fmla="*/ 116 w 251"/>
                <a:gd name="T71" fmla="*/ 113 h 134"/>
                <a:gd name="T72" fmla="*/ 108 w 251"/>
                <a:gd name="T73" fmla="*/ 118 h 134"/>
                <a:gd name="T74" fmla="*/ 104 w 251"/>
                <a:gd name="T75" fmla="*/ 129 h 134"/>
                <a:gd name="T76" fmla="*/ 96 w 251"/>
                <a:gd name="T77" fmla="*/ 123 h 134"/>
                <a:gd name="T78" fmla="*/ 91 w 251"/>
                <a:gd name="T79" fmla="*/ 113 h 134"/>
                <a:gd name="T80" fmla="*/ 83 w 251"/>
                <a:gd name="T81" fmla="*/ 113 h 134"/>
                <a:gd name="T82" fmla="*/ 76 w 251"/>
                <a:gd name="T83" fmla="*/ 113 h 134"/>
                <a:gd name="T84" fmla="*/ 73 w 251"/>
                <a:gd name="T85" fmla="*/ 108 h 134"/>
                <a:gd name="T86" fmla="*/ 67 w 251"/>
                <a:gd name="T87" fmla="*/ 101 h 134"/>
                <a:gd name="T88" fmla="*/ 18 w 251"/>
                <a:gd name="T89" fmla="*/ 89 h 134"/>
                <a:gd name="T90" fmla="*/ 9 w 251"/>
                <a:gd name="T91" fmla="*/ 82 h 134"/>
                <a:gd name="T92" fmla="*/ 6 w 251"/>
                <a:gd name="T93" fmla="*/ 72 h 134"/>
                <a:gd name="T94" fmla="*/ 6 w 251"/>
                <a:gd name="T95" fmla="*/ 66 h 134"/>
                <a:gd name="T96" fmla="*/ 4 w 251"/>
                <a:gd name="T97" fmla="*/ 66 h 134"/>
                <a:gd name="T98" fmla="*/ 1 w 251"/>
                <a:gd name="T99" fmla="*/ 52 h 134"/>
                <a:gd name="T100" fmla="*/ 3 w 251"/>
                <a:gd name="T101" fmla="*/ 39 h 134"/>
                <a:gd name="T102" fmla="*/ 11 w 251"/>
                <a:gd name="T103" fmla="*/ 19 h 134"/>
                <a:gd name="T104" fmla="*/ 12 w 251"/>
                <a:gd name="T105" fmla="*/ 16 h 134"/>
                <a:gd name="T106" fmla="*/ 13 w 251"/>
                <a:gd name="T107" fmla="*/ 7 h 134"/>
                <a:gd name="T108" fmla="*/ 19 w 251"/>
                <a:gd name="T109" fmla="*/ 8 h 134"/>
                <a:gd name="T110" fmla="*/ 19 w 251"/>
                <a:gd name="T111" fmla="*/ 12 h 134"/>
                <a:gd name="T112" fmla="*/ 23 w 251"/>
                <a:gd name="T113" fmla="*/ 3 h 134"/>
                <a:gd name="T114" fmla="*/ 218 w 251"/>
                <a:gd name="T115" fmla="*/ 60 h 134"/>
                <a:gd name="T116" fmla="*/ 223 w 251"/>
                <a:gd name="T117" fmla="*/ 59 h 134"/>
                <a:gd name="T118" fmla="*/ 22 w 251"/>
                <a:gd name="T119" fmla="*/ 4 h 134"/>
                <a:gd name="T120" fmla="*/ 105 w 251"/>
                <a:gd name="T121" fmla="*/ 12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1" h="134">
                  <a:moveTo>
                    <a:pt x="22" y="0"/>
                  </a:moveTo>
                  <a:cubicBezTo>
                    <a:pt x="137" y="10"/>
                    <a:pt x="137" y="10"/>
                    <a:pt x="137" y="10"/>
                  </a:cubicBezTo>
                  <a:cubicBezTo>
                    <a:pt x="138" y="10"/>
                    <a:pt x="138" y="10"/>
                    <a:pt x="138" y="10"/>
                  </a:cubicBezTo>
                  <a:cubicBezTo>
                    <a:pt x="139" y="10"/>
                    <a:pt x="139" y="10"/>
                    <a:pt x="139" y="10"/>
                  </a:cubicBezTo>
                  <a:cubicBezTo>
                    <a:pt x="140" y="11"/>
                    <a:pt x="140" y="11"/>
                    <a:pt x="140" y="11"/>
                  </a:cubicBezTo>
                  <a:cubicBezTo>
                    <a:pt x="140" y="11"/>
                    <a:pt x="140" y="11"/>
                    <a:pt x="140" y="11"/>
                  </a:cubicBezTo>
                  <a:cubicBezTo>
                    <a:pt x="141" y="12"/>
                    <a:pt x="141" y="12"/>
                    <a:pt x="141" y="12"/>
                  </a:cubicBezTo>
                  <a:cubicBezTo>
                    <a:pt x="141" y="12"/>
                    <a:pt x="141" y="12"/>
                    <a:pt x="141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2" y="13"/>
                    <a:pt x="142" y="13"/>
                    <a:pt x="142" y="13"/>
                  </a:cubicBezTo>
                  <a:cubicBezTo>
                    <a:pt x="143" y="13"/>
                    <a:pt x="143" y="13"/>
                    <a:pt x="143" y="13"/>
                  </a:cubicBezTo>
                  <a:cubicBezTo>
                    <a:pt x="143" y="13"/>
                    <a:pt x="143" y="13"/>
                    <a:pt x="143" y="13"/>
                  </a:cubicBezTo>
                  <a:cubicBezTo>
                    <a:pt x="144" y="13"/>
                    <a:pt x="144" y="13"/>
                    <a:pt x="144" y="13"/>
                  </a:cubicBezTo>
                  <a:cubicBezTo>
                    <a:pt x="145" y="13"/>
                    <a:pt x="145" y="13"/>
                    <a:pt x="145" y="13"/>
                  </a:cubicBezTo>
                  <a:cubicBezTo>
                    <a:pt x="145" y="13"/>
                    <a:pt x="145" y="13"/>
                    <a:pt x="145" y="13"/>
                  </a:cubicBezTo>
                  <a:cubicBezTo>
                    <a:pt x="146" y="13"/>
                    <a:pt x="146" y="13"/>
                    <a:pt x="146" y="13"/>
                  </a:cubicBezTo>
                  <a:cubicBezTo>
                    <a:pt x="147" y="14"/>
                    <a:pt x="147" y="14"/>
                    <a:pt x="147" y="14"/>
                  </a:cubicBezTo>
                  <a:cubicBezTo>
                    <a:pt x="148" y="14"/>
                    <a:pt x="148" y="14"/>
                    <a:pt x="148" y="14"/>
                  </a:cubicBezTo>
                  <a:cubicBezTo>
                    <a:pt x="148" y="15"/>
                    <a:pt x="148" y="15"/>
                    <a:pt x="148" y="15"/>
                  </a:cubicBezTo>
                  <a:cubicBezTo>
                    <a:pt x="150" y="15"/>
                    <a:pt x="150" y="15"/>
                    <a:pt x="150" y="15"/>
                  </a:cubicBezTo>
                  <a:cubicBezTo>
                    <a:pt x="151" y="15"/>
                    <a:pt x="151" y="15"/>
                    <a:pt x="151" y="15"/>
                  </a:cubicBezTo>
                  <a:cubicBezTo>
                    <a:pt x="151" y="16"/>
                    <a:pt x="151" y="16"/>
                    <a:pt x="151" y="16"/>
                  </a:cubicBezTo>
                  <a:cubicBezTo>
                    <a:pt x="152" y="16"/>
                    <a:pt x="152" y="16"/>
                    <a:pt x="152" y="16"/>
                  </a:cubicBezTo>
                  <a:cubicBezTo>
                    <a:pt x="153" y="16"/>
                    <a:pt x="153" y="16"/>
                    <a:pt x="153" y="16"/>
                  </a:cubicBezTo>
                  <a:cubicBezTo>
                    <a:pt x="154" y="16"/>
                    <a:pt x="154" y="16"/>
                    <a:pt x="154" y="16"/>
                  </a:cubicBezTo>
                  <a:cubicBezTo>
                    <a:pt x="154" y="16"/>
                    <a:pt x="154" y="16"/>
                    <a:pt x="154" y="16"/>
                  </a:cubicBezTo>
                  <a:cubicBezTo>
                    <a:pt x="155" y="17"/>
                    <a:pt x="155" y="17"/>
                    <a:pt x="155" y="17"/>
                  </a:cubicBezTo>
                  <a:cubicBezTo>
                    <a:pt x="157" y="17"/>
                    <a:pt x="157" y="17"/>
                    <a:pt x="157" y="17"/>
                  </a:cubicBezTo>
                  <a:cubicBezTo>
                    <a:pt x="157" y="17"/>
                    <a:pt x="157" y="17"/>
                    <a:pt x="157" y="17"/>
                  </a:cubicBezTo>
                  <a:cubicBezTo>
                    <a:pt x="158" y="18"/>
                    <a:pt x="158" y="18"/>
                    <a:pt x="158" y="18"/>
                  </a:cubicBezTo>
                  <a:cubicBezTo>
                    <a:pt x="159" y="18"/>
                    <a:pt x="159" y="18"/>
                    <a:pt x="159" y="18"/>
                  </a:cubicBezTo>
                  <a:cubicBezTo>
                    <a:pt x="177" y="26"/>
                    <a:pt x="177" y="26"/>
                    <a:pt x="177" y="26"/>
                  </a:cubicBezTo>
                  <a:cubicBezTo>
                    <a:pt x="178" y="27"/>
                    <a:pt x="178" y="27"/>
                    <a:pt x="178" y="27"/>
                  </a:cubicBezTo>
                  <a:cubicBezTo>
                    <a:pt x="181" y="29"/>
                    <a:pt x="181" y="29"/>
                    <a:pt x="181" y="29"/>
                  </a:cubicBezTo>
                  <a:cubicBezTo>
                    <a:pt x="184" y="41"/>
                    <a:pt x="184" y="41"/>
                    <a:pt x="184" y="41"/>
                  </a:cubicBezTo>
                  <a:cubicBezTo>
                    <a:pt x="183" y="47"/>
                    <a:pt x="183" y="47"/>
                    <a:pt x="183" y="47"/>
                  </a:cubicBezTo>
                  <a:cubicBezTo>
                    <a:pt x="183" y="47"/>
                    <a:pt x="183" y="47"/>
                    <a:pt x="183" y="47"/>
                  </a:cubicBezTo>
                  <a:cubicBezTo>
                    <a:pt x="182" y="48"/>
                    <a:pt x="182" y="48"/>
                    <a:pt x="182" y="48"/>
                  </a:cubicBezTo>
                  <a:cubicBezTo>
                    <a:pt x="182" y="49"/>
                    <a:pt x="182" y="49"/>
                    <a:pt x="182" y="49"/>
                  </a:cubicBezTo>
                  <a:cubicBezTo>
                    <a:pt x="180" y="50"/>
                    <a:pt x="180" y="50"/>
                    <a:pt x="180" y="50"/>
                  </a:cubicBezTo>
                  <a:cubicBezTo>
                    <a:pt x="179" y="51"/>
                    <a:pt x="179" y="51"/>
                    <a:pt x="179" y="51"/>
                  </a:cubicBezTo>
                  <a:cubicBezTo>
                    <a:pt x="180" y="52"/>
                    <a:pt x="180" y="52"/>
                    <a:pt x="180" y="52"/>
                  </a:cubicBezTo>
                  <a:cubicBezTo>
                    <a:pt x="195" y="48"/>
                    <a:pt x="195" y="48"/>
                    <a:pt x="195" y="48"/>
                  </a:cubicBezTo>
                  <a:cubicBezTo>
                    <a:pt x="197" y="48"/>
                    <a:pt x="197" y="48"/>
                    <a:pt x="197" y="48"/>
                  </a:cubicBezTo>
                  <a:cubicBezTo>
                    <a:pt x="197" y="46"/>
                    <a:pt x="197" y="46"/>
                    <a:pt x="197" y="46"/>
                  </a:cubicBezTo>
                  <a:cubicBezTo>
                    <a:pt x="206" y="44"/>
                    <a:pt x="206" y="44"/>
                    <a:pt x="206" y="44"/>
                  </a:cubicBezTo>
                  <a:cubicBezTo>
                    <a:pt x="209" y="41"/>
                    <a:pt x="209" y="41"/>
                    <a:pt x="209" y="41"/>
                  </a:cubicBezTo>
                  <a:cubicBezTo>
                    <a:pt x="210" y="41"/>
                    <a:pt x="210" y="41"/>
                    <a:pt x="210" y="41"/>
                  </a:cubicBezTo>
                  <a:cubicBezTo>
                    <a:pt x="211" y="40"/>
                    <a:pt x="211" y="40"/>
                    <a:pt x="211" y="40"/>
                  </a:cubicBezTo>
                  <a:cubicBezTo>
                    <a:pt x="213" y="39"/>
                    <a:pt x="213" y="39"/>
                    <a:pt x="213" y="39"/>
                  </a:cubicBezTo>
                  <a:cubicBezTo>
                    <a:pt x="214" y="38"/>
                    <a:pt x="214" y="38"/>
                    <a:pt x="214" y="38"/>
                  </a:cubicBezTo>
                  <a:cubicBezTo>
                    <a:pt x="215" y="38"/>
                    <a:pt x="215" y="38"/>
                    <a:pt x="215" y="38"/>
                  </a:cubicBezTo>
                  <a:cubicBezTo>
                    <a:pt x="216" y="37"/>
                    <a:pt x="216" y="37"/>
                    <a:pt x="216" y="37"/>
                  </a:cubicBezTo>
                  <a:cubicBezTo>
                    <a:pt x="218" y="37"/>
                    <a:pt x="218" y="37"/>
                    <a:pt x="218" y="37"/>
                  </a:cubicBezTo>
                  <a:cubicBezTo>
                    <a:pt x="231" y="37"/>
                    <a:pt x="231" y="37"/>
                    <a:pt x="231" y="37"/>
                  </a:cubicBezTo>
                  <a:cubicBezTo>
                    <a:pt x="232" y="36"/>
                    <a:pt x="232" y="36"/>
                    <a:pt x="232" y="36"/>
                  </a:cubicBezTo>
                  <a:cubicBezTo>
                    <a:pt x="232" y="36"/>
                    <a:pt x="232" y="36"/>
                    <a:pt x="232" y="36"/>
                  </a:cubicBezTo>
                  <a:cubicBezTo>
                    <a:pt x="232" y="36"/>
                    <a:pt x="232" y="36"/>
                    <a:pt x="232" y="36"/>
                  </a:cubicBezTo>
                  <a:cubicBezTo>
                    <a:pt x="233" y="36"/>
                    <a:pt x="233" y="36"/>
                    <a:pt x="233" y="36"/>
                  </a:cubicBezTo>
                  <a:cubicBezTo>
                    <a:pt x="234" y="36"/>
                    <a:pt x="234" y="36"/>
                    <a:pt x="234" y="36"/>
                  </a:cubicBezTo>
                  <a:cubicBezTo>
                    <a:pt x="234" y="36"/>
                    <a:pt x="234" y="36"/>
                    <a:pt x="234" y="36"/>
                  </a:cubicBezTo>
                  <a:cubicBezTo>
                    <a:pt x="234" y="35"/>
                    <a:pt x="234" y="35"/>
                    <a:pt x="234" y="35"/>
                  </a:cubicBezTo>
                  <a:cubicBezTo>
                    <a:pt x="236" y="34"/>
                    <a:pt x="236" y="34"/>
                    <a:pt x="236" y="34"/>
                  </a:cubicBezTo>
                  <a:cubicBezTo>
                    <a:pt x="236" y="33"/>
                    <a:pt x="236" y="33"/>
                    <a:pt x="236" y="33"/>
                  </a:cubicBezTo>
                  <a:cubicBezTo>
                    <a:pt x="238" y="32"/>
                    <a:pt x="238" y="32"/>
                    <a:pt x="238" y="32"/>
                  </a:cubicBezTo>
                  <a:cubicBezTo>
                    <a:pt x="238" y="31"/>
                    <a:pt x="238" y="31"/>
                    <a:pt x="238" y="31"/>
                  </a:cubicBezTo>
                  <a:cubicBezTo>
                    <a:pt x="238" y="30"/>
                    <a:pt x="238" y="30"/>
                    <a:pt x="238" y="30"/>
                  </a:cubicBezTo>
                  <a:cubicBezTo>
                    <a:pt x="239" y="30"/>
                    <a:pt x="239" y="30"/>
                    <a:pt x="239" y="30"/>
                  </a:cubicBezTo>
                  <a:cubicBezTo>
                    <a:pt x="239" y="29"/>
                    <a:pt x="239" y="29"/>
                    <a:pt x="239" y="29"/>
                  </a:cubicBezTo>
                  <a:cubicBezTo>
                    <a:pt x="240" y="28"/>
                    <a:pt x="240" y="28"/>
                    <a:pt x="240" y="28"/>
                  </a:cubicBezTo>
                  <a:cubicBezTo>
                    <a:pt x="241" y="27"/>
                    <a:pt x="241" y="27"/>
                    <a:pt x="241" y="27"/>
                  </a:cubicBezTo>
                  <a:cubicBezTo>
                    <a:pt x="242" y="26"/>
                    <a:pt x="242" y="26"/>
                    <a:pt x="242" y="26"/>
                  </a:cubicBezTo>
                  <a:cubicBezTo>
                    <a:pt x="243" y="25"/>
                    <a:pt x="243" y="25"/>
                    <a:pt x="243" y="25"/>
                  </a:cubicBezTo>
                  <a:cubicBezTo>
                    <a:pt x="243" y="25"/>
                    <a:pt x="243" y="25"/>
                    <a:pt x="243" y="25"/>
                  </a:cubicBezTo>
                  <a:cubicBezTo>
                    <a:pt x="243" y="26"/>
                    <a:pt x="243" y="26"/>
                    <a:pt x="243" y="26"/>
                  </a:cubicBezTo>
                  <a:cubicBezTo>
                    <a:pt x="244" y="26"/>
                    <a:pt x="244" y="26"/>
                    <a:pt x="244" y="26"/>
                  </a:cubicBezTo>
                  <a:cubicBezTo>
                    <a:pt x="245" y="26"/>
                    <a:pt x="245" y="26"/>
                    <a:pt x="245" y="26"/>
                  </a:cubicBezTo>
                  <a:cubicBezTo>
                    <a:pt x="246" y="26"/>
                    <a:pt x="246" y="26"/>
                    <a:pt x="246" y="26"/>
                  </a:cubicBezTo>
                  <a:cubicBezTo>
                    <a:pt x="247" y="26"/>
                    <a:pt x="247" y="26"/>
                    <a:pt x="247" y="26"/>
                  </a:cubicBezTo>
                  <a:cubicBezTo>
                    <a:pt x="248" y="27"/>
                    <a:pt x="248" y="27"/>
                    <a:pt x="248" y="27"/>
                  </a:cubicBezTo>
                  <a:cubicBezTo>
                    <a:pt x="248" y="29"/>
                    <a:pt x="248" y="29"/>
                    <a:pt x="248" y="29"/>
                  </a:cubicBezTo>
                  <a:cubicBezTo>
                    <a:pt x="247" y="34"/>
                    <a:pt x="247" y="34"/>
                    <a:pt x="247" y="34"/>
                  </a:cubicBezTo>
                  <a:cubicBezTo>
                    <a:pt x="247" y="34"/>
                    <a:pt x="247" y="34"/>
                    <a:pt x="247" y="34"/>
                  </a:cubicBezTo>
                  <a:cubicBezTo>
                    <a:pt x="247" y="34"/>
                    <a:pt x="247" y="34"/>
                    <a:pt x="247" y="34"/>
                  </a:cubicBezTo>
                  <a:cubicBezTo>
                    <a:pt x="248" y="35"/>
                    <a:pt x="248" y="35"/>
                    <a:pt x="248" y="35"/>
                  </a:cubicBezTo>
                  <a:cubicBezTo>
                    <a:pt x="248" y="35"/>
                    <a:pt x="248" y="35"/>
                    <a:pt x="248" y="35"/>
                  </a:cubicBezTo>
                  <a:cubicBezTo>
                    <a:pt x="248" y="36"/>
                    <a:pt x="248" y="36"/>
                    <a:pt x="248" y="36"/>
                  </a:cubicBezTo>
                  <a:cubicBezTo>
                    <a:pt x="248" y="36"/>
                    <a:pt x="248" y="36"/>
                    <a:pt x="248" y="36"/>
                  </a:cubicBezTo>
                  <a:cubicBezTo>
                    <a:pt x="248" y="37"/>
                    <a:pt x="248" y="37"/>
                    <a:pt x="248" y="37"/>
                  </a:cubicBezTo>
                  <a:cubicBezTo>
                    <a:pt x="248" y="37"/>
                    <a:pt x="248" y="37"/>
                    <a:pt x="248" y="37"/>
                  </a:cubicBezTo>
                  <a:cubicBezTo>
                    <a:pt x="248" y="37"/>
                    <a:pt x="248" y="37"/>
                    <a:pt x="248" y="37"/>
                  </a:cubicBezTo>
                  <a:cubicBezTo>
                    <a:pt x="248" y="37"/>
                    <a:pt x="248" y="37"/>
                    <a:pt x="248" y="37"/>
                  </a:cubicBezTo>
                  <a:cubicBezTo>
                    <a:pt x="248" y="37"/>
                    <a:pt x="248" y="37"/>
                    <a:pt x="248" y="37"/>
                  </a:cubicBezTo>
                  <a:cubicBezTo>
                    <a:pt x="250" y="38"/>
                    <a:pt x="250" y="38"/>
                    <a:pt x="250" y="38"/>
                  </a:cubicBezTo>
                  <a:cubicBezTo>
                    <a:pt x="250" y="39"/>
                    <a:pt x="250" y="39"/>
                    <a:pt x="250" y="39"/>
                  </a:cubicBezTo>
                  <a:cubicBezTo>
                    <a:pt x="250" y="40"/>
                    <a:pt x="250" y="40"/>
                    <a:pt x="250" y="40"/>
                  </a:cubicBezTo>
                  <a:cubicBezTo>
                    <a:pt x="250" y="39"/>
                    <a:pt x="250" y="39"/>
                    <a:pt x="250" y="39"/>
                  </a:cubicBezTo>
                  <a:cubicBezTo>
                    <a:pt x="251" y="40"/>
                    <a:pt x="251" y="40"/>
                    <a:pt x="251" y="40"/>
                  </a:cubicBezTo>
                  <a:cubicBezTo>
                    <a:pt x="251" y="40"/>
                    <a:pt x="251" y="40"/>
                    <a:pt x="251" y="40"/>
                  </a:cubicBezTo>
                  <a:cubicBezTo>
                    <a:pt x="250" y="40"/>
                    <a:pt x="250" y="40"/>
                    <a:pt x="250" y="40"/>
                  </a:cubicBezTo>
                  <a:cubicBezTo>
                    <a:pt x="250" y="40"/>
                    <a:pt x="250" y="40"/>
                    <a:pt x="250" y="40"/>
                  </a:cubicBezTo>
                  <a:cubicBezTo>
                    <a:pt x="249" y="41"/>
                    <a:pt x="249" y="41"/>
                    <a:pt x="249" y="41"/>
                  </a:cubicBezTo>
                  <a:cubicBezTo>
                    <a:pt x="248" y="40"/>
                    <a:pt x="248" y="40"/>
                    <a:pt x="248" y="40"/>
                  </a:cubicBezTo>
                  <a:cubicBezTo>
                    <a:pt x="247" y="41"/>
                    <a:pt x="247" y="41"/>
                    <a:pt x="247" y="41"/>
                  </a:cubicBezTo>
                  <a:cubicBezTo>
                    <a:pt x="247" y="41"/>
                    <a:pt x="247" y="41"/>
                    <a:pt x="247" y="41"/>
                  </a:cubicBezTo>
                  <a:cubicBezTo>
                    <a:pt x="246" y="41"/>
                    <a:pt x="246" y="41"/>
                    <a:pt x="246" y="41"/>
                  </a:cubicBezTo>
                  <a:cubicBezTo>
                    <a:pt x="245" y="42"/>
                    <a:pt x="245" y="42"/>
                    <a:pt x="245" y="42"/>
                  </a:cubicBezTo>
                  <a:cubicBezTo>
                    <a:pt x="245" y="42"/>
                    <a:pt x="245" y="42"/>
                    <a:pt x="245" y="42"/>
                  </a:cubicBezTo>
                  <a:cubicBezTo>
                    <a:pt x="244" y="41"/>
                    <a:pt x="244" y="41"/>
                    <a:pt x="244" y="41"/>
                  </a:cubicBezTo>
                  <a:cubicBezTo>
                    <a:pt x="243" y="41"/>
                    <a:pt x="243" y="41"/>
                    <a:pt x="243" y="41"/>
                  </a:cubicBezTo>
                  <a:cubicBezTo>
                    <a:pt x="243" y="42"/>
                    <a:pt x="243" y="42"/>
                    <a:pt x="243" y="42"/>
                  </a:cubicBezTo>
                  <a:cubicBezTo>
                    <a:pt x="242" y="42"/>
                    <a:pt x="242" y="42"/>
                    <a:pt x="242" y="42"/>
                  </a:cubicBezTo>
                  <a:cubicBezTo>
                    <a:pt x="242" y="41"/>
                    <a:pt x="242" y="41"/>
                    <a:pt x="242" y="41"/>
                  </a:cubicBezTo>
                  <a:cubicBezTo>
                    <a:pt x="242" y="40"/>
                    <a:pt x="242" y="40"/>
                    <a:pt x="242" y="40"/>
                  </a:cubicBezTo>
                  <a:cubicBezTo>
                    <a:pt x="241" y="42"/>
                    <a:pt x="241" y="42"/>
                    <a:pt x="241" y="42"/>
                  </a:cubicBezTo>
                  <a:cubicBezTo>
                    <a:pt x="240" y="43"/>
                    <a:pt x="240" y="43"/>
                    <a:pt x="240" y="43"/>
                  </a:cubicBezTo>
                  <a:cubicBezTo>
                    <a:pt x="239" y="43"/>
                    <a:pt x="239" y="43"/>
                    <a:pt x="239" y="43"/>
                  </a:cubicBezTo>
                  <a:cubicBezTo>
                    <a:pt x="239" y="43"/>
                    <a:pt x="239" y="43"/>
                    <a:pt x="239" y="43"/>
                  </a:cubicBezTo>
                  <a:cubicBezTo>
                    <a:pt x="239" y="44"/>
                    <a:pt x="239" y="44"/>
                    <a:pt x="239" y="44"/>
                  </a:cubicBezTo>
                  <a:cubicBezTo>
                    <a:pt x="238" y="44"/>
                    <a:pt x="238" y="44"/>
                    <a:pt x="238" y="44"/>
                  </a:cubicBezTo>
                  <a:cubicBezTo>
                    <a:pt x="238" y="43"/>
                    <a:pt x="238" y="43"/>
                    <a:pt x="238" y="43"/>
                  </a:cubicBezTo>
                  <a:cubicBezTo>
                    <a:pt x="237" y="44"/>
                    <a:pt x="237" y="44"/>
                    <a:pt x="237" y="44"/>
                  </a:cubicBezTo>
                  <a:cubicBezTo>
                    <a:pt x="237" y="44"/>
                    <a:pt x="237" y="44"/>
                    <a:pt x="237" y="44"/>
                  </a:cubicBezTo>
                  <a:cubicBezTo>
                    <a:pt x="236" y="44"/>
                    <a:pt x="236" y="44"/>
                    <a:pt x="236" y="44"/>
                  </a:cubicBezTo>
                  <a:cubicBezTo>
                    <a:pt x="236" y="44"/>
                    <a:pt x="236" y="44"/>
                    <a:pt x="236" y="44"/>
                  </a:cubicBezTo>
                  <a:cubicBezTo>
                    <a:pt x="236" y="44"/>
                    <a:pt x="236" y="44"/>
                    <a:pt x="236" y="44"/>
                  </a:cubicBezTo>
                  <a:cubicBezTo>
                    <a:pt x="235" y="44"/>
                    <a:pt x="235" y="44"/>
                    <a:pt x="235" y="44"/>
                  </a:cubicBezTo>
                  <a:cubicBezTo>
                    <a:pt x="235" y="45"/>
                    <a:pt x="235" y="45"/>
                    <a:pt x="235" y="45"/>
                  </a:cubicBezTo>
                  <a:cubicBezTo>
                    <a:pt x="233" y="46"/>
                    <a:pt x="233" y="46"/>
                    <a:pt x="233" y="46"/>
                  </a:cubicBezTo>
                  <a:cubicBezTo>
                    <a:pt x="233" y="48"/>
                    <a:pt x="233" y="48"/>
                    <a:pt x="233" y="48"/>
                  </a:cubicBezTo>
                  <a:cubicBezTo>
                    <a:pt x="232" y="49"/>
                    <a:pt x="232" y="49"/>
                    <a:pt x="232" y="49"/>
                  </a:cubicBezTo>
                  <a:cubicBezTo>
                    <a:pt x="232" y="49"/>
                    <a:pt x="232" y="49"/>
                    <a:pt x="232" y="49"/>
                  </a:cubicBezTo>
                  <a:cubicBezTo>
                    <a:pt x="231" y="49"/>
                    <a:pt x="231" y="49"/>
                    <a:pt x="231" y="49"/>
                  </a:cubicBezTo>
                  <a:cubicBezTo>
                    <a:pt x="231" y="50"/>
                    <a:pt x="231" y="50"/>
                    <a:pt x="231" y="50"/>
                  </a:cubicBezTo>
                  <a:cubicBezTo>
                    <a:pt x="232" y="50"/>
                    <a:pt x="232" y="50"/>
                    <a:pt x="232" y="50"/>
                  </a:cubicBezTo>
                  <a:cubicBezTo>
                    <a:pt x="232" y="51"/>
                    <a:pt x="232" y="51"/>
                    <a:pt x="232" y="51"/>
                  </a:cubicBezTo>
                  <a:cubicBezTo>
                    <a:pt x="230" y="52"/>
                    <a:pt x="230" y="52"/>
                    <a:pt x="230" y="52"/>
                  </a:cubicBezTo>
                  <a:cubicBezTo>
                    <a:pt x="230" y="52"/>
                    <a:pt x="230" y="52"/>
                    <a:pt x="230" y="52"/>
                  </a:cubicBezTo>
                  <a:cubicBezTo>
                    <a:pt x="232" y="53"/>
                    <a:pt x="232" y="53"/>
                    <a:pt x="232" y="53"/>
                  </a:cubicBezTo>
                  <a:cubicBezTo>
                    <a:pt x="232" y="54"/>
                    <a:pt x="232" y="54"/>
                    <a:pt x="232" y="54"/>
                  </a:cubicBezTo>
                  <a:cubicBezTo>
                    <a:pt x="232" y="55"/>
                    <a:pt x="232" y="55"/>
                    <a:pt x="232" y="55"/>
                  </a:cubicBezTo>
                  <a:cubicBezTo>
                    <a:pt x="233" y="55"/>
                    <a:pt x="233" y="55"/>
                    <a:pt x="233" y="55"/>
                  </a:cubicBezTo>
                  <a:cubicBezTo>
                    <a:pt x="234" y="54"/>
                    <a:pt x="234" y="54"/>
                    <a:pt x="234" y="54"/>
                  </a:cubicBezTo>
                  <a:cubicBezTo>
                    <a:pt x="234" y="53"/>
                    <a:pt x="234" y="53"/>
                    <a:pt x="234" y="53"/>
                  </a:cubicBezTo>
                  <a:cubicBezTo>
                    <a:pt x="234" y="53"/>
                    <a:pt x="234" y="53"/>
                    <a:pt x="234" y="53"/>
                  </a:cubicBezTo>
                  <a:cubicBezTo>
                    <a:pt x="235" y="54"/>
                    <a:pt x="235" y="54"/>
                    <a:pt x="235" y="54"/>
                  </a:cubicBezTo>
                  <a:cubicBezTo>
                    <a:pt x="234" y="55"/>
                    <a:pt x="234" y="55"/>
                    <a:pt x="234" y="55"/>
                  </a:cubicBezTo>
                  <a:cubicBezTo>
                    <a:pt x="232" y="56"/>
                    <a:pt x="232" y="56"/>
                    <a:pt x="232" y="56"/>
                  </a:cubicBezTo>
                  <a:cubicBezTo>
                    <a:pt x="231" y="56"/>
                    <a:pt x="231" y="56"/>
                    <a:pt x="231" y="56"/>
                  </a:cubicBezTo>
                  <a:cubicBezTo>
                    <a:pt x="231" y="55"/>
                    <a:pt x="231" y="55"/>
                    <a:pt x="231" y="55"/>
                  </a:cubicBezTo>
                  <a:cubicBezTo>
                    <a:pt x="231" y="55"/>
                    <a:pt x="231" y="55"/>
                    <a:pt x="231" y="55"/>
                  </a:cubicBezTo>
                  <a:cubicBezTo>
                    <a:pt x="230" y="56"/>
                    <a:pt x="230" y="56"/>
                    <a:pt x="230" y="56"/>
                  </a:cubicBezTo>
                  <a:cubicBezTo>
                    <a:pt x="229" y="57"/>
                    <a:pt x="229" y="57"/>
                    <a:pt x="229" y="57"/>
                  </a:cubicBezTo>
                  <a:cubicBezTo>
                    <a:pt x="229" y="57"/>
                    <a:pt x="229" y="57"/>
                    <a:pt x="229" y="57"/>
                  </a:cubicBezTo>
                  <a:cubicBezTo>
                    <a:pt x="229" y="56"/>
                    <a:pt x="229" y="56"/>
                    <a:pt x="229" y="56"/>
                  </a:cubicBezTo>
                  <a:cubicBezTo>
                    <a:pt x="229" y="55"/>
                    <a:pt x="229" y="55"/>
                    <a:pt x="229" y="55"/>
                  </a:cubicBezTo>
                  <a:cubicBezTo>
                    <a:pt x="228" y="54"/>
                    <a:pt x="228" y="54"/>
                    <a:pt x="228" y="54"/>
                  </a:cubicBezTo>
                  <a:cubicBezTo>
                    <a:pt x="228" y="55"/>
                    <a:pt x="228" y="55"/>
                    <a:pt x="228" y="55"/>
                  </a:cubicBezTo>
                  <a:cubicBezTo>
                    <a:pt x="228" y="56"/>
                    <a:pt x="228" y="56"/>
                    <a:pt x="228" y="56"/>
                  </a:cubicBezTo>
                  <a:cubicBezTo>
                    <a:pt x="228" y="57"/>
                    <a:pt x="228" y="57"/>
                    <a:pt x="228" y="57"/>
                  </a:cubicBezTo>
                  <a:cubicBezTo>
                    <a:pt x="228" y="57"/>
                    <a:pt x="228" y="57"/>
                    <a:pt x="228" y="57"/>
                  </a:cubicBezTo>
                  <a:cubicBezTo>
                    <a:pt x="226" y="57"/>
                    <a:pt x="226" y="57"/>
                    <a:pt x="226" y="57"/>
                  </a:cubicBezTo>
                  <a:cubicBezTo>
                    <a:pt x="225" y="57"/>
                    <a:pt x="225" y="57"/>
                    <a:pt x="225" y="57"/>
                  </a:cubicBezTo>
                  <a:cubicBezTo>
                    <a:pt x="224" y="57"/>
                    <a:pt x="224" y="57"/>
                    <a:pt x="224" y="57"/>
                  </a:cubicBezTo>
                  <a:cubicBezTo>
                    <a:pt x="222" y="57"/>
                    <a:pt x="222" y="57"/>
                    <a:pt x="222" y="57"/>
                  </a:cubicBezTo>
                  <a:cubicBezTo>
                    <a:pt x="222" y="57"/>
                    <a:pt x="222" y="57"/>
                    <a:pt x="222" y="57"/>
                  </a:cubicBezTo>
                  <a:cubicBezTo>
                    <a:pt x="221" y="57"/>
                    <a:pt x="221" y="57"/>
                    <a:pt x="221" y="57"/>
                  </a:cubicBezTo>
                  <a:cubicBezTo>
                    <a:pt x="220" y="58"/>
                    <a:pt x="220" y="58"/>
                    <a:pt x="220" y="58"/>
                  </a:cubicBezTo>
                  <a:cubicBezTo>
                    <a:pt x="219" y="58"/>
                    <a:pt x="219" y="58"/>
                    <a:pt x="219" y="58"/>
                  </a:cubicBezTo>
                  <a:cubicBezTo>
                    <a:pt x="218" y="59"/>
                    <a:pt x="218" y="59"/>
                    <a:pt x="218" y="59"/>
                  </a:cubicBezTo>
                  <a:cubicBezTo>
                    <a:pt x="217" y="59"/>
                    <a:pt x="217" y="59"/>
                    <a:pt x="217" y="59"/>
                  </a:cubicBezTo>
                  <a:cubicBezTo>
                    <a:pt x="216" y="59"/>
                    <a:pt x="216" y="59"/>
                    <a:pt x="216" y="59"/>
                  </a:cubicBezTo>
                  <a:cubicBezTo>
                    <a:pt x="216" y="60"/>
                    <a:pt x="216" y="60"/>
                    <a:pt x="216" y="60"/>
                  </a:cubicBezTo>
                  <a:cubicBezTo>
                    <a:pt x="215" y="61"/>
                    <a:pt x="215" y="61"/>
                    <a:pt x="215" y="61"/>
                  </a:cubicBezTo>
                  <a:cubicBezTo>
                    <a:pt x="215" y="61"/>
                    <a:pt x="215" y="61"/>
                    <a:pt x="215" y="61"/>
                  </a:cubicBezTo>
                  <a:cubicBezTo>
                    <a:pt x="216" y="61"/>
                    <a:pt x="216" y="61"/>
                    <a:pt x="216" y="61"/>
                  </a:cubicBezTo>
                  <a:cubicBezTo>
                    <a:pt x="216" y="62"/>
                    <a:pt x="216" y="62"/>
                    <a:pt x="216" y="62"/>
                  </a:cubicBezTo>
                  <a:cubicBezTo>
                    <a:pt x="215" y="63"/>
                    <a:pt x="215" y="63"/>
                    <a:pt x="215" y="63"/>
                  </a:cubicBezTo>
                  <a:cubicBezTo>
                    <a:pt x="215" y="63"/>
                    <a:pt x="215" y="63"/>
                    <a:pt x="215" y="63"/>
                  </a:cubicBezTo>
                  <a:cubicBezTo>
                    <a:pt x="215" y="64"/>
                    <a:pt x="215" y="64"/>
                    <a:pt x="215" y="64"/>
                  </a:cubicBezTo>
                  <a:cubicBezTo>
                    <a:pt x="215" y="64"/>
                    <a:pt x="215" y="64"/>
                    <a:pt x="215" y="64"/>
                  </a:cubicBezTo>
                  <a:cubicBezTo>
                    <a:pt x="215" y="64"/>
                    <a:pt x="215" y="64"/>
                    <a:pt x="215" y="64"/>
                  </a:cubicBezTo>
                  <a:cubicBezTo>
                    <a:pt x="214" y="65"/>
                    <a:pt x="214" y="65"/>
                    <a:pt x="214" y="65"/>
                  </a:cubicBezTo>
                  <a:cubicBezTo>
                    <a:pt x="214" y="65"/>
                    <a:pt x="214" y="65"/>
                    <a:pt x="214" y="65"/>
                  </a:cubicBezTo>
                  <a:cubicBezTo>
                    <a:pt x="214" y="66"/>
                    <a:pt x="214" y="66"/>
                    <a:pt x="214" y="66"/>
                  </a:cubicBezTo>
                  <a:cubicBezTo>
                    <a:pt x="213" y="67"/>
                    <a:pt x="213" y="67"/>
                    <a:pt x="213" y="67"/>
                  </a:cubicBezTo>
                  <a:cubicBezTo>
                    <a:pt x="213" y="67"/>
                    <a:pt x="213" y="67"/>
                    <a:pt x="213" y="67"/>
                  </a:cubicBezTo>
                  <a:cubicBezTo>
                    <a:pt x="212" y="68"/>
                    <a:pt x="212" y="68"/>
                    <a:pt x="212" y="68"/>
                  </a:cubicBezTo>
                  <a:cubicBezTo>
                    <a:pt x="212" y="68"/>
                    <a:pt x="212" y="68"/>
                    <a:pt x="212" y="68"/>
                  </a:cubicBezTo>
                  <a:cubicBezTo>
                    <a:pt x="212" y="68"/>
                    <a:pt x="212" y="68"/>
                    <a:pt x="212" y="68"/>
                  </a:cubicBezTo>
                  <a:cubicBezTo>
                    <a:pt x="211" y="69"/>
                    <a:pt x="211" y="69"/>
                    <a:pt x="211" y="69"/>
                  </a:cubicBezTo>
                  <a:cubicBezTo>
                    <a:pt x="211" y="69"/>
                    <a:pt x="211" y="69"/>
                    <a:pt x="211" y="69"/>
                  </a:cubicBezTo>
                  <a:cubicBezTo>
                    <a:pt x="210" y="69"/>
                    <a:pt x="210" y="69"/>
                    <a:pt x="210" y="69"/>
                  </a:cubicBezTo>
                  <a:cubicBezTo>
                    <a:pt x="211" y="68"/>
                    <a:pt x="211" y="68"/>
                    <a:pt x="211" y="68"/>
                  </a:cubicBezTo>
                  <a:cubicBezTo>
                    <a:pt x="211" y="68"/>
                    <a:pt x="211" y="68"/>
                    <a:pt x="211" y="68"/>
                  </a:cubicBezTo>
                  <a:cubicBezTo>
                    <a:pt x="210" y="68"/>
                    <a:pt x="210" y="68"/>
                    <a:pt x="210" y="68"/>
                  </a:cubicBezTo>
                  <a:cubicBezTo>
                    <a:pt x="209" y="67"/>
                    <a:pt x="209" y="67"/>
                    <a:pt x="209" y="67"/>
                  </a:cubicBezTo>
                  <a:cubicBezTo>
                    <a:pt x="208" y="66"/>
                    <a:pt x="208" y="66"/>
                    <a:pt x="208" y="66"/>
                  </a:cubicBezTo>
                  <a:cubicBezTo>
                    <a:pt x="209" y="66"/>
                    <a:pt x="209" y="66"/>
                    <a:pt x="209" y="66"/>
                  </a:cubicBezTo>
                  <a:cubicBezTo>
                    <a:pt x="210" y="64"/>
                    <a:pt x="210" y="64"/>
                    <a:pt x="210" y="64"/>
                  </a:cubicBezTo>
                  <a:cubicBezTo>
                    <a:pt x="209" y="65"/>
                    <a:pt x="209" y="65"/>
                    <a:pt x="209" y="65"/>
                  </a:cubicBezTo>
                  <a:cubicBezTo>
                    <a:pt x="208" y="65"/>
                    <a:pt x="208" y="65"/>
                    <a:pt x="208" y="65"/>
                  </a:cubicBezTo>
                  <a:cubicBezTo>
                    <a:pt x="208" y="66"/>
                    <a:pt x="208" y="66"/>
                    <a:pt x="208" y="66"/>
                  </a:cubicBezTo>
                  <a:cubicBezTo>
                    <a:pt x="208" y="67"/>
                    <a:pt x="208" y="67"/>
                    <a:pt x="208" y="67"/>
                  </a:cubicBezTo>
                  <a:cubicBezTo>
                    <a:pt x="209" y="67"/>
                    <a:pt x="209" y="67"/>
                    <a:pt x="209" y="67"/>
                  </a:cubicBezTo>
                  <a:cubicBezTo>
                    <a:pt x="209" y="68"/>
                    <a:pt x="209" y="68"/>
                    <a:pt x="209" y="68"/>
                  </a:cubicBezTo>
                  <a:cubicBezTo>
                    <a:pt x="209" y="69"/>
                    <a:pt x="209" y="69"/>
                    <a:pt x="209" y="69"/>
                  </a:cubicBezTo>
                  <a:cubicBezTo>
                    <a:pt x="210" y="70"/>
                    <a:pt x="210" y="70"/>
                    <a:pt x="210" y="70"/>
                  </a:cubicBezTo>
                  <a:cubicBezTo>
                    <a:pt x="210" y="71"/>
                    <a:pt x="210" y="71"/>
                    <a:pt x="210" y="71"/>
                  </a:cubicBezTo>
                  <a:cubicBezTo>
                    <a:pt x="209" y="73"/>
                    <a:pt x="209" y="73"/>
                    <a:pt x="209" y="73"/>
                  </a:cubicBezTo>
                  <a:cubicBezTo>
                    <a:pt x="208" y="73"/>
                    <a:pt x="208" y="73"/>
                    <a:pt x="208" y="73"/>
                  </a:cubicBezTo>
                  <a:cubicBezTo>
                    <a:pt x="207" y="75"/>
                    <a:pt x="207" y="75"/>
                    <a:pt x="207" y="75"/>
                  </a:cubicBezTo>
                  <a:cubicBezTo>
                    <a:pt x="207" y="76"/>
                    <a:pt x="207" y="76"/>
                    <a:pt x="207" y="76"/>
                  </a:cubicBezTo>
                  <a:cubicBezTo>
                    <a:pt x="207" y="76"/>
                    <a:pt x="207" y="76"/>
                    <a:pt x="207" y="76"/>
                  </a:cubicBezTo>
                  <a:cubicBezTo>
                    <a:pt x="206" y="76"/>
                    <a:pt x="206" y="76"/>
                    <a:pt x="206" y="76"/>
                  </a:cubicBezTo>
                  <a:cubicBezTo>
                    <a:pt x="206" y="76"/>
                    <a:pt x="206" y="76"/>
                    <a:pt x="206" y="76"/>
                  </a:cubicBezTo>
                  <a:cubicBezTo>
                    <a:pt x="206" y="76"/>
                    <a:pt x="206" y="76"/>
                    <a:pt x="206" y="76"/>
                  </a:cubicBezTo>
                  <a:cubicBezTo>
                    <a:pt x="205" y="77"/>
                    <a:pt x="205" y="77"/>
                    <a:pt x="205" y="77"/>
                  </a:cubicBezTo>
                  <a:cubicBezTo>
                    <a:pt x="205" y="78"/>
                    <a:pt x="205" y="78"/>
                    <a:pt x="205" y="78"/>
                  </a:cubicBezTo>
                  <a:cubicBezTo>
                    <a:pt x="205" y="78"/>
                    <a:pt x="205" y="78"/>
                    <a:pt x="205" y="78"/>
                  </a:cubicBezTo>
                  <a:cubicBezTo>
                    <a:pt x="205" y="77"/>
                    <a:pt x="205" y="77"/>
                    <a:pt x="205" y="77"/>
                  </a:cubicBezTo>
                  <a:cubicBezTo>
                    <a:pt x="205" y="76"/>
                    <a:pt x="205" y="76"/>
                    <a:pt x="205" y="76"/>
                  </a:cubicBezTo>
                  <a:cubicBezTo>
                    <a:pt x="206" y="76"/>
                    <a:pt x="206" y="76"/>
                    <a:pt x="206" y="76"/>
                  </a:cubicBezTo>
                  <a:cubicBezTo>
                    <a:pt x="206" y="75"/>
                    <a:pt x="206" y="75"/>
                    <a:pt x="206" y="75"/>
                  </a:cubicBezTo>
                  <a:cubicBezTo>
                    <a:pt x="206" y="74"/>
                    <a:pt x="206" y="74"/>
                    <a:pt x="206" y="74"/>
                  </a:cubicBezTo>
                  <a:cubicBezTo>
                    <a:pt x="206" y="74"/>
                    <a:pt x="206" y="74"/>
                    <a:pt x="206" y="74"/>
                  </a:cubicBezTo>
                  <a:cubicBezTo>
                    <a:pt x="207" y="74"/>
                    <a:pt x="207" y="74"/>
                    <a:pt x="207" y="74"/>
                  </a:cubicBezTo>
                  <a:cubicBezTo>
                    <a:pt x="206" y="74"/>
                    <a:pt x="206" y="74"/>
                    <a:pt x="206" y="74"/>
                  </a:cubicBezTo>
                  <a:cubicBezTo>
                    <a:pt x="205" y="73"/>
                    <a:pt x="205" y="73"/>
                    <a:pt x="205" y="73"/>
                  </a:cubicBezTo>
                  <a:cubicBezTo>
                    <a:pt x="206" y="73"/>
                    <a:pt x="206" y="73"/>
                    <a:pt x="206" y="73"/>
                  </a:cubicBezTo>
                  <a:cubicBezTo>
                    <a:pt x="206" y="73"/>
                    <a:pt x="206" y="73"/>
                    <a:pt x="206" y="73"/>
                  </a:cubicBezTo>
                  <a:cubicBezTo>
                    <a:pt x="205" y="73"/>
                    <a:pt x="205" y="73"/>
                    <a:pt x="205" y="73"/>
                  </a:cubicBezTo>
                  <a:cubicBezTo>
                    <a:pt x="205" y="72"/>
                    <a:pt x="205" y="72"/>
                    <a:pt x="205" y="72"/>
                  </a:cubicBezTo>
                  <a:cubicBezTo>
                    <a:pt x="205" y="73"/>
                    <a:pt x="205" y="73"/>
                    <a:pt x="205" y="73"/>
                  </a:cubicBezTo>
                  <a:cubicBezTo>
                    <a:pt x="204" y="72"/>
                    <a:pt x="204" y="72"/>
                    <a:pt x="204" y="72"/>
                  </a:cubicBezTo>
                  <a:cubicBezTo>
                    <a:pt x="204" y="71"/>
                    <a:pt x="204" y="71"/>
                    <a:pt x="204" y="71"/>
                  </a:cubicBezTo>
                  <a:cubicBezTo>
                    <a:pt x="205" y="70"/>
                    <a:pt x="205" y="70"/>
                    <a:pt x="205" y="70"/>
                  </a:cubicBezTo>
                  <a:cubicBezTo>
                    <a:pt x="205" y="69"/>
                    <a:pt x="205" y="69"/>
                    <a:pt x="205" y="69"/>
                  </a:cubicBezTo>
                  <a:cubicBezTo>
                    <a:pt x="204" y="68"/>
                    <a:pt x="204" y="68"/>
                    <a:pt x="204" y="68"/>
                  </a:cubicBezTo>
                  <a:cubicBezTo>
                    <a:pt x="205" y="67"/>
                    <a:pt x="205" y="67"/>
                    <a:pt x="205" y="67"/>
                  </a:cubicBezTo>
                  <a:cubicBezTo>
                    <a:pt x="205" y="67"/>
                    <a:pt x="205" y="67"/>
                    <a:pt x="205" y="67"/>
                  </a:cubicBezTo>
                  <a:cubicBezTo>
                    <a:pt x="205" y="67"/>
                    <a:pt x="205" y="67"/>
                    <a:pt x="205" y="67"/>
                  </a:cubicBezTo>
                  <a:cubicBezTo>
                    <a:pt x="205" y="66"/>
                    <a:pt x="205" y="66"/>
                    <a:pt x="205" y="66"/>
                  </a:cubicBezTo>
                  <a:cubicBezTo>
                    <a:pt x="205" y="66"/>
                    <a:pt x="205" y="66"/>
                    <a:pt x="205" y="66"/>
                  </a:cubicBezTo>
                  <a:cubicBezTo>
                    <a:pt x="205" y="66"/>
                    <a:pt x="205" y="66"/>
                    <a:pt x="205" y="66"/>
                  </a:cubicBezTo>
                  <a:cubicBezTo>
                    <a:pt x="205" y="67"/>
                    <a:pt x="205" y="67"/>
                    <a:pt x="205" y="67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203" y="68"/>
                    <a:pt x="203" y="68"/>
                    <a:pt x="203" y="68"/>
                  </a:cubicBezTo>
                  <a:cubicBezTo>
                    <a:pt x="203" y="68"/>
                    <a:pt x="203" y="68"/>
                    <a:pt x="203" y="68"/>
                  </a:cubicBezTo>
                  <a:cubicBezTo>
                    <a:pt x="204" y="68"/>
                    <a:pt x="204" y="68"/>
                    <a:pt x="204" y="68"/>
                  </a:cubicBezTo>
                  <a:cubicBezTo>
                    <a:pt x="203" y="69"/>
                    <a:pt x="203" y="69"/>
                    <a:pt x="203" y="69"/>
                  </a:cubicBezTo>
                  <a:cubicBezTo>
                    <a:pt x="203" y="70"/>
                    <a:pt x="203" y="70"/>
                    <a:pt x="203" y="70"/>
                  </a:cubicBezTo>
                  <a:cubicBezTo>
                    <a:pt x="203" y="70"/>
                    <a:pt x="203" y="70"/>
                    <a:pt x="203" y="70"/>
                  </a:cubicBezTo>
                  <a:cubicBezTo>
                    <a:pt x="203" y="71"/>
                    <a:pt x="203" y="71"/>
                    <a:pt x="203" y="71"/>
                  </a:cubicBezTo>
                  <a:cubicBezTo>
                    <a:pt x="203" y="72"/>
                    <a:pt x="203" y="72"/>
                    <a:pt x="203" y="72"/>
                  </a:cubicBezTo>
                  <a:cubicBezTo>
                    <a:pt x="203" y="73"/>
                    <a:pt x="203" y="73"/>
                    <a:pt x="203" y="73"/>
                  </a:cubicBezTo>
                  <a:cubicBezTo>
                    <a:pt x="203" y="73"/>
                    <a:pt x="203" y="73"/>
                    <a:pt x="203" y="73"/>
                  </a:cubicBezTo>
                  <a:cubicBezTo>
                    <a:pt x="202" y="72"/>
                    <a:pt x="202" y="72"/>
                    <a:pt x="202" y="72"/>
                  </a:cubicBezTo>
                  <a:cubicBezTo>
                    <a:pt x="201" y="72"/>
                    <a:pt x="201" y="72"/>
                    <a:pt x="201" y="72"/>
                  </a:cubicBezTo>
                  <a:cubicBezTo>
                    <a:pt x="201" y="71"/>
                    <a:pt x="201" y="71"/>
                    <a:pt x="201" y="71"/>
                  </a:cubicBezTo>
                  <a:cubicBezTo>
                    <a:pt x="200" y="71"/>
                    <a:pt x="200" y="71"/>
                    <a:pt x="200" y="71"/>
                  </a:cubicBezTo>
                  <a:cubicBezTo>
                    <a:pt x="200" y="71"/>
                    <a:pt x="200" y="71"/>
                    <a:pt x="200" y="71"/>
                  </a:cubicBezTo>
                  <a:cubicBezTo>
                    <a:pt x="200" y="70"/>
                    <a:pt x="200" y="70"/>
                    <a:pt x="200" y="70"/>
                  </a:cubicBezTo>
                  <a:cubicBezTo>
                    <a:pt x="200" y="70"/>
                    <a:pt x="200" y="70"/>
                    <a:pt x="200" y="70"/>
                  </a:cubicBezTo>
                  <a:cubicBezTo>
                    <a:pt x="200" y="71"/>
                    <a:pt x="200" y="71"/>
                    <a:pt x="200" y="71"/>
                  </a:cubicBezTo>
                  <a:cubicBezTo>
                    <a:pt x="200" y="71"/>
                    <a:pt x="200" y="71"/>
                    <a:pt x="200" y="71"/>
                  </a:cubicBezTo>
                  <a:cubicBezTo>
                    <a:pt x="201" y="72"/>
                    <a:pt x="201" y="72"/>
                    <a:pt x="201" y="72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203" y="74"/>
                    <a:pt x="203" y="74"/>
                    <a:pt x="203" y="74"/>
                  </a:cubicBezTo>
                  <a:cubicBezTo>
                    <a:pt x="203" y="74"/>
                    <a:pt x="203" y="74"/>
                    <a:pt x="203" y="74"/>
                  </a:cubicBezTo>
                  <a:cubicBezTo>
                    <a:pt x="204" y="75"/>
                    <a:pt x="204" y="75"/>
                    <a:pt x="204" y="75"/>
                  </a:cubicBezTo>
                  <a:cubicBezTo>
                    <a:pt x="203" y="76"/>
                    <a:pt x="203" y="76"/>
                    <a:pt x="203" y="76"/>
                  </a:cubicBezTo>
                  <a:cubicBezTo>
                    <a:pt x="203" y="75"/>
                    <a:pt x="203" y="75"/>
                    <a:pt x="203" y="75"/>
                  </a:cubicBezTo>
                  <a:cubicBezTo>
                    <a:pt x="202" y="75"/>
                    <a:pt x="202" y="75"/>
                    <a:pt x="202" y="75"/>
                  </a:cubicBezTo>
                  <a:cubicBezTo>
                    <a:pt x="202" y="75"/>
                    <a:pt x="202" y="75"/>
                    <a:pt x="202" y="75"/>
                  </a:cubicBezTo>
                  <a:cubicBezTo>
                    <a:pt x="202" y="76"/>
                    <a:pt x="202" y="76"/>
                    <a:pt x="202" y="76"/>
                  </a:cubicBezTo>
                  <a:cubicBezTo>
                    <a:pt x="203" y="76"/>
                    <a:pt x="203" y="76"/>
                    <a:pt x="203" y="76"/>
                  </a:cubicBezTo>
                  <a:cubicBezTo>
                    <a:pt x="204" y="77"/>
                    <a:pt x="204" y="77"/>
                    <a:pt x="204" y="77"/>
                  </a:cubicBezTo>
                  <a:cubicBezTo>
                    <a:pt x="203" y="77"/>
                    <a:pt x="203" y="77"/>
                    <a:pt x="203" y="77"/>
                  </a:cubicBezTo>
                  <a:cubicBezTo>
                    <a:pt x="203" y="77"/>
                    <a:pt x="203" y="77"/>
                    <a:pt x="203" y="77"/>
                  </a:cubicBezTo>
                  <a:cubicBezTo>
                    <a:pt x="202" y="77"/>
                    <a:pt x="202" y="77"/>
                    <a:pt x="202" y="77"/>
                  </a:cubicBezTo>
                  <a:cubicBezTo>
                    <a:pt x="203" y="78"/>
                    <a:pt x="203" y="78"/>
                    <a:pt x="203" y="78"/>
                  </a:cubicBezTo>
                  <a:cubicBezTo>
                    <a:pt x="203" y="79"/>
                    <a:pt x="203" y="79"/>
                    <a:pt x="203" y="79"/>
                  </a:cubicBezTo>
                  <a:cubicBezTo>
                    <a:pt x="203" y="78"/>
                    <a:pt x="203" y="78"/>
                    <a:pt x="203" y="78"/>
                  </a:cubicBezTo>
                  <a:cubicBezTo>
                    <a:pt x="202" y="78"/>
                    <a:pt x="202" y="78"/>
                    <a:pt x="202" y="78"/>
                  </a:cubicBezTo>
                  <a:cubicBezTo>
                    <a:pt x="201" y="78"/>
                    <a:pt x="201" y="78"/>
                    <a:pt x="201" y="78"/>
                  </a:cubicBezTo>
                  <a:cubicBezTo>
                    <a:pt x="200" y="77"/>
                    <a:pt x="200" y="77"/>
                    <a:pt x="200" y="77"/>
                  </a:cubicBezTo>
                  <a:cubicBezTo>
                    <a:pt x="201" y="78"/>
                    <a:pt x="201" y="78"/>
                    <a:pt x="201" y="78"/>
                  </a:cubicBezTo>
                  <a:cubicBezTo>
                    <a:pt x="202" y="78"/>
                    <a:pt x="202" y="78"/>
                    <a:pt x="202" y="78"/>
                  </a:cubicBezTo>
                  <a:cubicBezTo>
                    <a:pt x="202" y="78"/>
                    <a:pt x="202" y="78"/>
                    <a:pt x="202" y="78"/>
                  </a:cubicBezTo>
                  <a:cubicBezTo>
                    <a:pt x="202" y="79"/>
                    <a:pt x="202" y="79"/>
                    <a:pt x="202" y="79"/>
                  </a:cubicBezTo>
                  <a:cubicBezTo>
                    <a:pt x="203" y="79"/>
                    <a:pt x="203" y="79"/>
                    <a:pt x="203" y="79"/>
                  </a:cubicBezTo>
                  <a:cubicBezTo>
                    <a:pt x="204" y="79"/>
                    <a:pt x="204" y="79"/>
                    <a:pt x="204" y="79"/>
                  </a:cubicBezTo>
                  <a:cubicBezTo>
                    <a:pt x="204" y="79"/>
                    <a:pt x="204" y="79"/>
                    <a:pt x="204" y="79"/>
                  </a:cubicBezTo>
                  <a:cubicBezTo>
                    <a:pt x="205" y="80"/>
                    <a:pt x="205" y="80"/>
                    <a:pt x="205" y="80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82"/>
                    <a:pt x="204" y="82"/>
                    <a:pt x="204" y="82"/>
                  </a:cubicBezTo>
                  <a:cubicBezTo>
                    <a:pt x="204" y="83"/>
                    <a:pt x="204" y="83"/>
                    <a:pt x="204" y="83"/>
                  </a:cubicBezTo>
                  <a:cubicBezTo>
                    <a:pt x="203" y="83"/>
                    <a:pt x="203" y="83"/>
                    <a:pt x="203" y="83"/>
                  </a:cubicBezTo>
                  <a:cubicBezTo>
                    <a:pt x="203" y="83"/>
                    <a:pt x="203" y="83"/>
                    <a:pt x="203" y="83"/>
                  </a:cubicBezTo>
                  <a:cubicBezTo>
                    <a:pt x="202" y="83"/>
                    <a:pt x="202" y="83"/>
                    <a:pt x="202" y="83"/>
                  </a:cubicBezTo>
                  <a:cubicBezTo>
                    <a:pt x="202" y="84"/>
                    <a:pt x="202" y="84"/>
                    <a:pt x="202" y="84"/>
                  </a:cubicBezTo>
                  <a:cubicBezTo>
                    <a:pt x="201" y="83"/>
                    <a:pt x="201" y="83"/>
                    <a:pt x="201" y="83"/>
                  </a:cubicBezTo>
                  <a:cubicBezTo>
                    <a:pt x="201" y="83"/>
                    <a:pt x="201" y="83"/>
                    <a:pt x="201" y="83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200" y="84"/>
                    <a:pt x="200" y="84"/>
                    <a:pt x="200" y="84"/>
                  </a:cubicBezTo>
                  <a:cubicBezTo>
                    <a:pt x="200" y="84"/>
                    <a:pt x="200" y="84"/>
                    <a:pt x="200" y="84"/>
                  </a:cubicBezTo>
                  <a:cubicBezTo>
                    <a:pt x="201" y="84"/>
                    <a:pt x="201" y="84"/>
                    <a:pt x="201" y="84"/>
                  </a:cubicBezTo>
                  <a:cubicBezTo>
                    <a:pt x="203" y="84"/>
                    <a:pt x="203" y="84"/>
                    <a:pt x="203" y="84"/>
                  </a:cubicBezTo>
                  <a:cubicBezTo>
                    <a:pt x="203" y="84"/>
                    <a:pt x="203" y="84"/>
                    <a:pt x="203" y="84"/>
                  </a:cubicBezTo>
                  <a:cubicBezTo>
                    <a:pt x="203" y="85"/>
                    <a:pt x="203" y="85"/>
                    <a:pt x="203" y="85"/>
                  </a:cubicBezTo>
                  <a:cubicBezTo>
                    <a:pt x="204" y="85"/>
                    <a:pt x="204" y="85"/>
                    <a:pt x="204" y="85"/>
                  </a:cubicBezTo>
                  <a:cubicBezTo>
                    <a:pt x="204" y="85"/>
                    <a:pt x="204" y="85"/>
                    <a:pt x="204" y="85"/>
                  </a:cubicBezTo>
                  <a:cubicBezTo>
                    <a:pt x="204" y="84"/>
                    <a:pt x="204" y="84"/>
                    <a:pt x="204" y="84"/>
                  </a:cubicBezTo>
                  <a:cubicBezTo>
                    <a:pt x="204" y="84"/>
                    <a:pt x="204" y="84"/>
                    <a:pt x="204" y="84"/>
                  </a:cubicBezTo>
                  <a:cubicBezTo>
                    <a:pt x="205" y="85"/>
                    <a:pt x="205" y="85"/>
                    <a:pt x="205" y="85"/>
                  </a:cubicBezTo>
                  <a:cubicBezTo>
                    <a:pt x="204" y="86"/>
                    <a:pt x="204" y="86"/>
                    <a:pt x="204" y="86"/>
                  </a:cubicBezTo>
                  <a:cubicBezTo>
                    <a:pt x="204" y="86"/>
                    <a:pt x="204" y="86"/>
                    <a:pt x="204" y="86"/>
                  </a:cubicBezTo>
                  <a:cubicBezTo>
                    <a:pt x="203" y="86"/>
                    <a:pt x="203" y="86"/>
                    <a:pt x="203" y="86"/>
                  </a:cubicBezTo>
                  <a:cubicBezTo>
                    <a:pt x="203" y="87"/>
                    <a:pt x="203" y="87"/>
                    <a:pt x="203" y="87"/>
                  </a:cubicBezTo>
                  <a:cubicBezTo>
                    <a:pt x="203" y="87"/>
                    <a:pt x="203" y="87"/>
                    <a:pt x="203" y="87"/>
                  </a:cubicBezTo>
                  <a:cubicBezTo>
                    <a:pt x="202" y="87"/>
                    <a:pt x="202" y="87"/>
                    <a:pt x="202" y="87"/>
                  </a:cubicBezTo>
                  <a:cubicBezTo>
                    <a:pt x="201" y="87"/>
                    <a:pt x="201" y="87"/>
                    <a:pt x="201" y="87"/>
                  </a:cubicBezTo>
                  <a:cubicBezTo>
                    <a:pt x="201" y="86"/>
                    <a:pt x="201" y="86"/>
                    <a:pt x="201" y="86"/>
                  </a:cubicBezTo>
                  <a:cubicBezTo>
                    <a:pt x="201" y="87"/>
                    <a:pt x="201" y="87"/>
                    <a:pt x="201" y="87"/>
                  </a:cubicBezTo>
                  <a:cubicBezTo>
                    <a:pt x="200" y="87"/>
                    <a:pt x="200" y="87"/>
                    <a:pt x="200" y="87"/>
                  </a:cubicBezTo>
                  <a:cubicBezTo>
                    <a:pt x="200" y="87"/>
                    <a:pt x="200" y="87"/>
                    <a:pt x="200" y="87"/>
                  </a:cubicBezTo>
                  <a:cubicBezTo>
                    <a:pt x="199" y="87"/>
                    <a:pt x="199" y="87"/>
                    <a:pt x="199" y="87"/>
                  </a:cubicBezTo>
                  <a:cubicBezTo>
                    <a:pt x="200" y="87"/>
                    <a:pt x="200" y="87"/>
                    <a:pt x="200" y="87"/>
                  </a:cubicBezTo>
                  <a:cubicBezTo>
                    <a:pt x="201" y="87"/>
                    <a:pt x="201" y="87"/>
                    <a:pt x="201" y="87"/>
                  </a:cubicBezTo>
                  <a:cubicBezTo>
                    <a:pt x="201" y="88"/>
                    <a:pt x="201" y="88"/>
                    <a:pt x="201" y="88"/>
                  </a:cubicBezTo>
                  <a:cubicBezTo>
                    <a:pt x="200" y="88"/>
                    <a:pt x="200" y="88"/>
                    <a:pt x="200" y="88"/>
                  </a:cubicBezTo>
                  <a:cubicBezTo>
                    <a:pt x="201" y="88"/>
                    <a:pt x="201" y="88"/>
                    <a:pt x="201" y="88"/>
                  </a:cubicBezTo>
                  <a:cubicBezTo>
                    <a:pt x="199" y="89"/>
                    <a:pt x="199" y="89"/>
                    <a:pt x="199" y="89"/>
                  </a:cubicBezTo>
                  <a:cubicBezTo>
                    <a:pt x="199" y="89"/>
                    <a:pt x="199" y="89"/>
                    <a:pt x="199" y="89"/>
                  </a:cubicBezTo>
                  <a:cubicBezTo>
                    <a:pt x="199" y="89"/>
                    <a:pt x="199" y="89"/>
                    <a:pt x="199" y="89"/>
                  </a:cubicBezTo>
                  <a:cubicBezTo>
                    <a:pt x="200" y="89"/>
                    <a:pt x="200" y="89"/>
                    <a:pt x="200" y="89"/>
                  </a:cubicBezTo>
                  <a:cubicBezTo>
                    <a:pt x="201" y="89"/>
                    <a:pt x="201" y="89"/>
                    <a:pt x="201" y="89"/>
                  </a:cubicBezTo>
                  <a:cubicBezTo>
                    <a:pt x="201" y="89"/>
                    <a:pt x="201" y="89"/>
                    <a:pt x="201" y="89"/>
                  </a:cubicBezTo>
                  <a:cubicBezTo>
                    <a:pt x="202" y="89"/>
                    <a:pt x="202" y="89"/>
                    <a:pt x="202" y="89"/>
                  </a:cubicBezTo>
                  <a:cubicBezTo>
                    <a:pt x="201" y="90"/>
                    <a:pt x="201" y="90"/>
                    <a:pt x="201" y="90"/>
                  </a:cubicBezTo>
                  <a:cubicBezTo>
                    <a:pt x="200" y="90"/>
                    <a:pt x="200" y="90"/>
                    <a:pt x="200" y="90"/>
                  </a:cubicBezTo>
                  <a:cubicBezTo>
                    <a:pt x="200" y="90"/>
                    <a:pt x="200" y="90"/>
                    <a:pt x="200" y="90"/>
                  </a:cubicBezTo>
                  <a:cubicBezTo>
                    <a:pt x="200" y="90"/>
                    <a:pt x="200" y="90"/>
                    <a:pt x="200" y="90"/>
                  </a:cubicBezTo>
                  <a:cubicBezTo>
                    <a:pt x="199" y="90"/>
                    <a:pt x="199" y="90"/>
                    <a:pt x="199" y="90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196" y="91"/>
                    <a:pt x="196" y="91"/>
                    <a:pt x="196" y="91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3" y="94"/>
                    <a:pt x="193" y="94"/>
                    <a:pt x="193" y="94"/>
                  </a:cubicBezTo>
                  <a:cubicBezTo>
                    <a:pt x="193" y="94"/>
                    <a:pt x="193" y="94"/>
                    <a:pt x="193" y="94"/>
                  </a:cubicBezTo>
                  <a:cubicBezTo>
                    <a:pt x="192" y="94"/>
                    <a:pt x="192" y="94"/>
                    <a:pt x="192" y="94"/>
                  </a:cubicBezTo>
                  <a:cubicBezTo>
                    <a:pt x="191" y="94"/>
                    <a:pt x="191" y="94"/>
                    <a:pt x="191" y="94"/>
                  </a:cubicBezTo>
                  <a:cubicBezTo>
                    <a:pt x="190" y="95"/>
                    <a:pt x="190" y="95"/>
                    <a:pt x="190" y="95"/>
                  </a:cubicBezTo>
                  <a:cubicBezTo>
                    <a:pt x="188" y="97"/>
                    <a:pt x="188" y="97"/>
                    <a:pt x="188" y="97"/>
                  </a:cubicBezTo>
                  <a:cubicBezTo>
                    <a:pt x="188" y="97"/>
                    <a:pt x="188" y="97"/>
                    <a:pt x="188" y="97"/>
                  </a:cubicBezTo>
                  <a:cubicBezTo>
                    <a:pt x="188" y="98"/>
                    <a:pt x="188" y="98"/>
                    <a:pt x="188" y="98"/>
                  </a:cubicBezTo>
                  <a:cubicBezTo>
                    <a:pt x="187" y="98"/>
                    <a:pt x="187" y="98"/>
                    <a:pt x="187" y="98"/>
                  </a:cubicBezTo>
                  <a:cubicBezTo>
                    <a:pt x="187" y="98"/>
                    <a:pt x="187" y="98"/>
                    <a:pt x="187" y="98"/>
                  </a:cubicBezTo>
                  <a:cubicBezTo>
                    <a:pt x="186" y="99"/>
                    <a:pt x="186" y="99"/>
                    <a:pt x="186" y="99"/>
                  </a:cubicBezTo>
                  <a:cubicBezTo>
                    <a:pt x="186" y="99"/>
                    <a:pt x="186" y="99"/>
                    <a:pt x="186" y="99"/>
                  </a:cubicBezTo>
                  <a:cubicBezTo>
                    <a:pt x="186" y="99"/>
                    <a:pt x="186" y="99"/>
                    <a:pt x="186" y="99"/>
                  </a:cubicBezTo>
                  <a:cubicBezTo>
                    <a:pt x="185" y="99"/>
                    <a:pt x="185" y="99"/>
                    <a:pt x="185" y="99"/>
                  </a:cubicBezTo>
                  <a:cubicBezTo>
                    <a:pt x="184" y="99"/>
                    <a:pt x="184" y="99"/>
                    <a:pt x="184" y="99"/>
                  </a:cubicBezTo>
                  <a:cubicBezTo>
                    <a:pt x="184" y="100"/>
                    <a:pt x="184" y="100"/>
                    <a:pt x="184" y="100"/>
                  </a:cubicBezTo>
                  <a:cubicBezTo>
                    <a:pt x="183" y="100"/>
                    <a:pt x="183" y="100"/>
                    <a:pt x="183" y="100"/>
                  </a:cubicBezTo>
                  <a:cubicBezTo>
                    <a:pt x="182" y="100"/>
                    <a:pt x="182" y="100"/>
                    <a:pt x="182" y="100"/>
                  </a:cubicBezTo>
                  <a:cubicBezTo>
                    <a:pt x="181" y="100"/>
                    <a:pt x="181" y="100"/>
                    <a:pt x="181" y="100"/>
                  </a:cubicBezTo>
                  <a:cubicBezTo>
                    <a:pt x="181" y="101"/>
                    <a:pt x="181" y="101"/>
                    <a:pt x="181" y="101"/>
                  </a:cubicBezTo>
                  <a:cubicBezTo>
                    <a:pt x="180" y="101"/>
                    <a:pt x="180" y="101"/>
                    <a:pt x="180" y="101"/>
                  </a:cubicBezTo>
                  <a:cubicBezTo>
                    <a:pt x="180" y="101"/>
                    <a:pt x="180" y="101"/>
                    <a:pt x="180" y="101"/>
                  </a:cubicBezTo>
                  <a:cubicBezTo>
                    <a:pt x="180" y="101"/>
                    <a:pt x="180" y="101"/>
                    <a:pt x="180" y="101"/>
                  </a:cubicBezTo>
                  <a:cubicBezTo>
                    <a:pt x="180" y="102"/>
                    <a:pt x="180" y="102"/>
                    <a:pt x="180" y="102"/>
                  </a:cubicBezTo>
                  <a:cubicBezTo>
                    <a:pt x="180" y="102"/>
                    <a:pt x="180" y="102"/>
                    <a:pt x="180" y="102"/>
                  </a:cubicBezTo>
                  <a:cubicBezTo>
                    <a:pt x="179" y="103"/>
                    <a:pt x="179" y="103"/>
                    <a:pt x="179" y="103"/>
                  </a:cubicBezTo>
                  <a:cubicBezTo>
                    <a:pt x="179" y="103"/>
                    <a:pt x="179" y="103"/>
                    <a:pt x="179" y="103"/>
                  </a:cubicBezTo>
                  <a:cubicBezTo>
                    <a:pt x="178" y="103"/>
                    <a:pt x="178" y="103"/>
                    <a:pt x="178" y="103"/>
                  </a:cubicBezTo>
                  <a:cubicBezTo>
                    <a:pt x="177" y="104"/>
                    <a:pt x="177" y="104"/>
                    <a:pt x="177" y="104"/>
                  </a:cubicBezTo>
                  <a:cubicBezTo>
                    <a:pt x="177" y="105"/>
                    <a:pt x="177" y="105"/>
                    <a:pt x="177" y="105"/>
                  </a:cubicBezTo>
                  <a:cubicBezTo>
                    <a:pt x="177" y="107"/>
                    <a:pt x="177" y="107"/>
                    <a:pt x="177" y="107"/>
                  </a:cubicBezTo>
                  <a:cubicBezTo>
                    <a:pt x="176" y="109"/>
                    <a:pt x="176" y="109"/>
                    <a:pt x="176" y="109"/>
                  </a:cubicBezTo>
                  <a:cubicBezTo>
                    <a:pt x="177" y="110"/>
                    <a:pt x="177" y="110"/>
                    <a:pt x="177" y="110"/>
                  </a:cubicBezTo>
                  <a:cubicBezTo>
                    <a:pt x="176" y="112"/>
                    <a:pt x="176" y="112"/>
                    <a:pt x="176" y="112"/>
                  </a:cubicBezTo>
                  <a:cubicBezTo>
                    <a:pt x="177" y="113"/>
                    <a:pt x="177" y="113"/>
                    <a:pt x="177" y="113"/>
                  </a:cubicBezTo>
                  <a:cubicBezTo>
                    <a:pt x="177" y="115"/>
                    <a:pt x="177" y="115"/>
                    <a:pt x="177" y="115"/>
                  </a:cubicBezTo>
                  <a:cubicBezTo>
                    <a:pt x="177" y="116"/>
                    <a:pt x="177" y="116"/>
                    <a:pt x="177" y="116"/>
                  </a:cubicBezTo>
                  <a:cubicBezTo>
                    <a:pt x="178" y="118"/>
                    <a:pt x="178" y="118"/>
                    <a:pt x="178" y="118"/>
                  </a:cubicBezTo>
                  <a:cubicBezTo>
                    <a:pt x="178" y="118"/>
                    <a:pt x="178" y="118"/>
                    <a:pt x="178" y="118"/>
                  </a:cubicBezTo>
                  <a:cubicBezTo>
                    <a:pt x="179" y="119"/>
                    <a:pt x="179" y="119"/>
                    <a:pt x="179" y="119"/>
                  </a:cubicBezTo>
                  <a:cubicBezTo>
                    <a:pt x="178" y="120"/>
                    <a:pt x="178" y="120"/>
                    <a:pt x="178" y="120"/>
                  </a:cubicBezTo>
                  <a:cubicBezTo>
                    <a:pt x="178" y="121"/>
                    <a:pt x="178" y="121"/>
                    <a:pt x="178" y="121"/>
                  </a:cubicBezTo>
                  <a:cubicBezTo>
                    <a:pt x="179" y="122"/>
                    <a:pt x="179" y="122"/>
                    <a:pt x="179" y="122"/>
                  </a:cubicBezTo>
                  <a:cubicBezTo>
                    <a:pt x="179" y="124"/>
                    <a:pt x="179" y="124"/>
                    <a:pt x="179" y="124"/>
                  </a:cubicBezTo>
                  <a:cubicBezTo>
                    <a:pt x="180" y="125"/>
                    <a:pt x="180" y="125"/>
                    <a:pt x="180" y="125"/>
                  </a:cubicBezTo>
                  <a:cubicBezTo>
                    <a:pt x="180" y="126"/>
                    <a:pt x="180" y="126"/>
                    <a:pt x="180" y="126"/>
                  </a:cubicBezTo>
                  <a:cubicBezTo>
                    <a:pt x="180" y="126"/>
                    <a:pt x="180" y="126"/>
                    <a:pt x="180" y="126"/>
                  </a:cubicBezTo>
                  <a:cubicBezTo>
                    <a:pt x="180" y="127"/>
                    <a:pt x="180" y="127"/>
                    <a:pt x="180" y="127"/>
                  </a:cubicBezTo>
                  <a:cubicBezTo>
                    <a:pt x="180" y="128"/>
                    <a:pt x="180" y="128"/>
                    <a:pt x="180" y="128"/>
                  </a:cubicBezTo>
                  <a:cubicBezTo>
                    <a:pt x="180" y="128"/>
                    <a:pt x="180" y="128"/>
                    <a:pt x="180" y="128"/>
                  </a:cubicBezTo>
                  <a:cubicBezTo>
                    <a:pt x="180" y="129"/>
                    <a:pt x="180" y="129"/>
                    <a:pt x="180" y="129"/>
                  </a:cubicBezTo>
                  <a:cubicBezTo>
                    <a:pt x="179" y="131"/>
                    <a:pt x="179" y="131"/>
                    <a:pt x="179" y="131"/>
                  </a:cubicBezTo>
                  <a:cubicBezTo>
                    <a:pt x="178" y="132"/>
                    <a:pt x="178" y="132"/>
                    <a:pt x="178" y="132"/>
                  </a:cubicBezTo>
                  <a:cubicBezTo>
                    <a:pt x="178" y="132"/>
                    <a:pt x="178" y="132"/>
                    <a:pt x="178" y="132"/>
                  </a:cubicBezTo>
                  <a:cubicBezTo>
                    <a:pt x="178" y="133"/>
                    <a:pt x="178" y="133"/>
                    <a:pt x="178" y="133"/>
                  </a:cubicBezTo>
                  <a:cubicBezTo>
                    <a:pt x="177" y="133"/>
                    <a:pt x="177" y="133"/>
                    <a:pt x="177" y="133"/>
                  </a:cubicBezTo>
                  <a:cubicBezTo>
                    <a:pt x="176" y="134"/>
                    <a:pt x="176" y="134"/>
                    <a:pt x="176" y="134"/>
                  </a:cubicBezTo>
                  <a:cubicBezTo>
                    <a:pt x="175" y="134"/>
                    <a:pt x="175" y="134"/>
                    <a:pt x="175" y="134"/>
                  </a:cubicBezTo>
                  <a:cubicBezTo>
                    <a:pt x="175" y="133"/>
                    <a:pt x="175" y="133"/>
                    <a:pt x="175" y="133"/>
                  </a:cubicBezTo>
                  <a:cubicBezTo>
                    <a:pt x="174" y="133"/>
                    <a:pt x="174" y="133"/>
                    <a:pt x="174" y="133"/>
                  </a:cubicBezTo>
                  <a:cubicBezTo>
                    <a:pt x="175" y="133"/>
                    <a:pt x="175" y="133"/>
                    <a:pt x="175" y="133"/>
                  </a:cubicBezTo>
                  <a:cubicBezTo>
                    <a:pt x="173" y="132"/>
                    <a:pt x="173" y="132"/>
                    <a:pt x="173" y="132"/>
                  </a:cubicBezTo>
                  <a:cubicBezTo>
                    <a:pt x="174" y="131"/>
                    <a:pt x="174" y="131"/>
                    <a:pt x="174" y="131"/>
                  </a:cubicBezTo>
                  <a:cubicBezTo>
                    <a:pt x="173" y="131"/>
                    <a:pt x="173" y="131"/>
                    <a:pt x="173" y="131"/>
                  </a:cubicBezTo>
                  <a:cubicBezTo>
                    <a:pt x="173" y="131"/>
                    <a:pt x="173" y="131"/>
                    <a:pt x="173" y="131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172" y="129"/>
                    <a:pt x="172" y="129"/>
                    <a:pt x="172" y="129"/>
                  </a:cubicBezTo>
                  <a:cubicBezTo>
                    <a:pt x="172" y="128"/>
                    <a:pt x="172" y="128"/>
                    <a:pt x="172" y="128"/>
                  </a:cubicBezTo>
                  <a:cubicBezTo>
                    <a:pt x="171" y="128"/>
                    <a:pt x="171" y="128"/>
                    <a:pt x="171" y="128"/>
                  </a:cubicBezTo>
                  <a:cubicBezTo>
                    <a:pt x="171" y="127"/>
                    <a:pt x="171" y="127"/>
                    <a:pt x="171" y="127"/>
                  </a:cubicBezTo>
                  <a:cubicBezTo>
                    <a:pt x="171" y="127"/>
                    <a:pt x="171" y="127"/>
                    <a:pt x="171" y="127"/>
                  </a:cubicBezTo>
                  <a:cubicBezTo>
                    <a:pt x="171" y="126"/>
                    <a:pt x="171" y="126"/>
                    <a:pt x="171" y="126"/>
                  </a:cubicBezTo>
                  <a:cubicBezTo>
                    <a:pt x="172" y="126"/>
                    <a:pt x="172" y="126"/>
                    <a:pt x="172" y="126"/>
                  </a:cubicBezTo>
                  <a:cubicBezTo>
                    <a:pt x="171" y="126"/>
                    <a:pt x="171" y="126"/>
                    <a:pt x="171" y="126"/>
                  </a:cubicBezTo>
                  <a:cubicBezTo>
                    <a:pt x="171" y="126"/>
                    <a:pt x="171" y="126"/>
                    <a:pt x="171" y="126"/>
                  </a:cubicBezTo>
                  <a:cubicBezTo>
                    <a:pt x="171" y="126"/>
                    <a:pt x="171" y="126"/>
                    <a:pt x="171" y="126"/>
                  </a:cubicBezTo>
                  <a:cubicBezTo>
                    <a:pt x="171" y="126"/>
                    <a:pt x="171" y="126"/>
                    <a:pt x="171" y="126"/>
                  </a:cubicBezTo>
                  <a:cubicBezTo>
                    <a:pt x="170" y="126"/>
                    <a:pt x="170" y="126"/>
                    <a:pt x="170" y="126"/>
                  </a:cubicBezTo>
                  <a:cubicBezTo>
                    <a:pt x="170" y="126"/>
                    <a:pt x="170" y="126"/>
                    <a:pt x="170" y="126"/>
                  </a:cubicBezTo>
                  <a:cubicBezTo>
                    <a:pt x="170" y="125"/>
                    <a:pt x="170" y="125"/>
                    <a:pt x="170" y="125"/>
                  </a:cubicBezTo>
                  <a:cubicBezTo>
                    <a:pt x="169" y="125"/>
                    <a:pt x="169" y="125"/>
                    <a:pt x="169" y="125"/>
                  </a:cubicBezTo>
                  <a:cubicBezTo>
                    <a:pt x="169" y="124"/>
                    <a:pt x="169" y="124"/>
                    <a:pt x="169" y="124"/>
                  </a:cubicBezTo>
                  <a:cubicBezTo>
                    <a:pt x="169" y="123"/>
                    <a:pt x="169" y="123"/>
                    <a:pt x="169" y="123"/>
                  </a:cubicBezTo>
                  <a:cubicBezTo>
                    <a:pt x="170" y="122"/>
                    <a:pt x="170" y="122"/>
                    <a:pt x="170" y="122"/>
                  </a:cubicBezTo>
                  <a:cubicBezTo>
                    <a:pt x="170" y="121"/>
                    <a:pt x="170" y="121"/>
                    <a:pt x="170" y="121"/>
                  </a:cubicBezTo>
                  <a:cubicBezTo>
                    <a:pt x="169" y="121"/>
                    <a:pt x="169" y="121"/>
                    <a:pt x="169" y="121"/>
                  </a:cubicBezTo>
                  <a:cubicBezTo>
                    <a:pt x="169" y="121"/>
                    <a:pt x="169" y="121"/>
                    <a:pt x="169" y="121"/>
                  </a:cubicBezTo>
                  <a:cubicBezTo>
                    <a:pt x="169" y="122"/>
                    <a:pt x="169" y="122"/>
                    <a:pt x="169" y="122"/>
                  </a:cubicBezTo>
                  <a:cubicBezTo>
                    <a:pt x="169" y="122"/>
                    <a:pt x="169" y="122"/>
                    <a:pt x="169" y="122"/>
                  </a:cubicBezTo>
                  <a:cubicBezTo>
                    <a:pt x="169" y="122"/>
                    <a:pt x="169" y="122"/>
                    <a:pt x="169" y="122"/>
                  </a:cubicBezTo>
                  <a:cubicBezTo>
                    <a:pt x="168" y="122"/>
                    <a:pt x="168" y="122"/>
                    <a:pt x="168" y="122"/>
                  </a:cubicBezTo>
                  <a:cubicBezTo>
                    <a:pt x="168" y="121"/>
                    <a:pt x="168" y="121"/>
                    <a:pt x="168" y="121"/>
                  </a:cubicBezTo>
                  <a:cubicBezTo>
                    <a:pt x="169" y="120"/>
                    <a:pt x="169" y="120"/>
                    <a:pt x="169" y="120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17"/>
                    <a:pt x="170" y="117"/>
                    <a:pt x="170" y="117"/>
                  </a:cubicBezTo>
                  <a:cubicBezTo>
                    <a:pt x="169" y="116"/>
                    <a:pt x="169" y="116"/>
                    <a:pt x="169" y="116"/>
                  </a:cubicBezTo>
                  <a:cubicBezTo>
                    <a:pt x="168" y="116"/>
                    <a:pt x="168" y="116"/>
                    <a:pt x="168" y="116"/>
                  </a:cubicBezTo>
                  <a:cubicBezTo>
                    <a:pt x="168" y="115"/>
                    <a:pt x="168" y="115"/>
                    <a:pt x="168" y="115"/>
                  </a:cubicBezTo>
                  <a:cubicBezTo>
                    <a:pt x="168" y="115"/>
                    <a:pt x="168" y="115"/>
                    <a:pt x="168" y="115"/>
                  </a:cubicBezTo>
                  <a:cubicBezTo>
                    <a:pt x="168" y="115"/>
                    <a:pt x="168" y="115"/>
                    <a:pt x="168" y="115"/>
                  </a:cubicBezTo>
                  <a:cubicBezTo>
                    <a:pt x="167" y="114"/>
                    <a:pt x="167" y="114"/>
                    <a:pt x="167" y="114"/>
                  </a:cubicBezTo>
                  <a:cubicBezTo>
                    <a:pt x="167" y="114"/>
                    <a:pt x="167" y="114"/>
                    <a:pt x="167" y="114"/>
                  </a:cubicBezTo>
                  <a:cubicBezTo>
                    <a:pt x="167" y="113"/>
                    <a:pt x="167" y="113"/>
                    <a:pt x="167" y="113"/>
                  </a:cubicBezTo>
                  <a:cubicBezTo>
                    <a:pt x="166" y="113"/>
                    <a:pt x="166" y="113"/>
                    <a:pt x="166" y="113"/>
                  </a:cubicBezTo>
                  <a:cubicBezTo>
                    <a:pt x="166" y="112"/>
                    <a:pt x="166" y="112"/>
                    <a:pt x="166" y="112"/>
                  </a:cubicBezTo>
                  <a:cubicBezTo>
                    <a:pt x="165" y="111"/>
                    <a:pt x="165" y="111"/>
                    <a:pt x="165" y="111"/>
                  </a:cubicBezTo>
                  <a:cubicBezTo>
                    <a:pt x="164" y="111"/>
                    <a:pt x="164" y="111"/>
                    <a:pt x="164" y="111"/>
                  </a:cubicBezTo>
                  <a:cubicBezTo>
                    <a:pt x="163" y="111"/>
                    <a:pt x="163" y="111"/>
                    <a:pt x="163" y="111"/>
                  </a:cubicBezTo>
                  <a:cubicBezTo>
                    <a:pt x="163" y="112"/>
                    <a:pt x="163" y="112"/>
                    <a:pt x="163" y="112"/>
                  </a:cubicBezTo>
                  <a:cubicBezTo>
                    <a:pt x="163" y="112"/>
                    <a:pt x="163" y="112"/>
                    <a:pt x="163" y="112"/>
                  </a:cubicBezTo>
                  <a:cubicBezTo>
                    <a:pt x="162" y="112"/>
                    <a:pt x="162" y="112"/>
                    <a:pt x="162" y="112"/>
                  </a:cubicBezTo>
                  <a:cubicBezTo>
                    <a:pt x="162" y="112"/>
                    <a:pt x="162" y="112"/>
                    <a:pt x="162" y="112"/>
                  </a:cubicBezTo>
                  <a:cubicBezTo>
                    <a:pt x="161" y="113"/>
                    <a:pt x="161" y="113"/>
                    <a:pt x="161" y="113"/>
                  </a:cubicBezTo>
                  <a:cubicBezTo>
                    <a:pt x="160" y="113"/>
                    <a:pt x="160" y="113"/>
                    <a:pt x="160" y="113"/>
                  </a:cubicBezTo>
                  <a:cubicBezTo>
                    <a:pt x="159" y="113"/>
                    <a:pt x="159" y="113"/>
                    <a:pt x="159" y="113"/>
                  </a:cubicBezTo>
                  <a:cubicBezTo>
                    <a:pt x="159" y="113"/>
                    <a:pt x="159" y="113"/>
                    <a:pt x="159" y="113"/>
                  </a:cubicBezTo>
                  <a:cubicBezTo>
                    <a:pt x="159" y="112"/>
                    <a:pt x="159" y="112"/>
                    <a:pt x="159" y="112"/>
                  </a:cubicBezTo>
                  <a:cubicBezTo>
                    <a:pt x="159" y="113"/>
                    <a:pt x="159" y="113"/>
                    <a:pt x="159" y="113"/>
                  </a:cubicBezTo>
                  <a:cubicBezTo>
                    <a:pt x="159" y="113"/>
                    <a:pt x="159" y="113"/>
                    <a:pt x="159" y="113"/>
                  </a:cubicBezTo>
                  <a:cubicBezTo>
                    <a:pt x="159" y="112"/>
                    <a:pt x="159" y="112"/>
                    <a:pt x="159" y="112"/>
                  </a:cubicBezTo>
                  <a:cubicBezTo>
                    <a:pt x="158" y="112"/>
                    <a:pt x="158" y="112"/>
                    <a:pt x="158" y="112"/>
                  </a:cubicBezTo>
                  <a:cubicBezTo>
                    <a:pt x="157" y="111"/>
                    <a:pt x="157" y="111"/>
                    <a:pt x="157" y="111"/>
                  </a:cubicBezTo>
                  <a:cubicBezTo>
                    <a:pt x="157" y="111"/>
                    <a:pt x="157" y="111"/>
                    <a:pt x="157" y="111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1"/>
                    <a:pt x="157" y="111"/>
                    <a:pt x="157" y="111"/>
                  </a:cubicBezTo>
                  <a:cubicBezTo>
                    <a:pt x="156" y="110"/>
                    <a:pt x="156" y="110"/>
                    <a:pt x="156" y="110"/>
                  </a:cubicBezTo>
                  <a:cubicBezTo>
                    <a:pt x="156" y="110"/>
                    <a:pt x="156" y="110"/>
                    <a:pt x="156" y="110"/>
                  </a:cubicBezTo>
                  <a:cubicBezTo>
                    <a:pt x="155" y="110"/>
                    <a:pt x="155" y="110"/>
                    <a:pt x="155" y="110"/>
                  </a:cubicBezTo>
                  <a:cubicBezTo>
                    <a:pt x="153" y="110"/>
                    <a:pt x="153" y="110"/>
                    <a:pt x="153" y="110"/>
                  </a:cubicBezTo>
                  <a:cubicBezTo>
                    <a:pt x="154" y="110"/>
                    <a:pt x="154" y="110"/>
                    <a:pt x="154" y="110"/>
                  </a:cubicBezTo>
                  <a:cubicBezTo>
                    <a:pt x="155" y="110"/>
                    <a:pt x="155" y="110"/>
                    <a:pt x="155" y="110"/>
                  </a:cubicBezTo>
                  <a:cubicBezTo>
                    <a:pt x="155" y="110"/>
                    <a:pt x="155" y="110"/>
                    <a:pt x="155" y="110"/>
                  </a:cubicBezTo>
                  <a:cubicBezTo>
                    <a:pt x="155" y="109"/>
                    <a:pt x="155" y="109"/>
                    <a:pt x="155" y="109"/>
                  </a:cubicBezTo>
                  <a:cubicBezTo>
                    <a:pt x="154" y="109"/>
                    <a:pt x="154" y="109"/>
                    <a:pt x="154" y="109"/>
                  </a:cubicBezTo>
                  <a:cubicBezTo>
                    <a:pt x="153" y="110"/>
                    <a:pt x="153" y="110"/>
                    <a:pt x="153" y="110"/>
                  </a:cubicBezTo>
                  <a:cubicBezTo>
                    <a:pt x="153" y="110"/>
                    <a:pt x="153" y="110"/>
                    <a:pt x="153" y="110"/>
                  </a:cubicBezTo>
                  <a:cubicBezTo>
                    <a:pt x="151" y="110"/>
                    <a:pt x="151" y="110"/>
                    <a:pt x="151" y="110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50" y="110"/>
                    <a:pt x="150" y="110"/>
                    <a:pt x="150" y="110"/>
                  </a:cubicBezTo>
                  <a:cubicBezTo>
                    <a:pt x="149" y="110"/>
                    <a:pt x="149" y="110"/>
                    <a:pt x="149" y="110"/>
                  </a:cubicBezTo>
                  <a:cubicBezTo>
                    <a:pt x="148" y="110"/>
                    <a:pt x="148" y="110"/>
                    <a:pt x="148" y="110"/>
                  </a:cubicBezTo>
                  <a:cubicBezTo>
                    <a:pt x="147" y="109"/>
                    <a:pt x="147" y="109"/>
                    <a:pt x="147" y="109"/>
                  </a:cubicBezTo>
                  <a:cubicBezTo>
                    <a:pt x="147" y="109"/>
                    <a:pt x="147" y="109"/>
                    <a:pt x="147" y="109"/>
                  </a:cubicBezTo>
                  <a:cubicBezTo>
                    <a:pt x="147" y="108"/>
                    <a:pt x="147" y="108"/>
                    <a:pt x="147" y="108"/>
                  </a:cubicBezTo>
                  <a:cubicBezTo>
                    <a:pt x="147" y="108"/>
                    <a:pt x="147" y="108"/>
                    <a:pt x="147" y="108"/>
                  </a:cubicBezTo>
                  <a:cubicBezTo>
                    <a:pt x="147" y="109"/>
                    <a:pt x="147" y="109"/>
                    <a:pt x="147" y="109"/>
                  </a:cubicBezTo>
                  <a:cubicBezTo>
                    <a:pt x="146" y="110"/>
                    <a:pt x="146" y="110"/>
                    <a:pt x="146" y="110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0"/>
                    <a:pt x="145" y="110"/>
                    <a:pt x="145" y="110"/>
                  </a:cubicBezTo>
                  <a:cubicBezTo>
                    <a:pt x="144" y="109"/>
                    <a:pt x="144" y="109"/>
                    <a:pt x="144" y="109"/>
                  </a:cubicBezTo>
                  <a:cubicBezTo>
                    <a:pt x="141" y="110"/>
                    <a:pt x="141" y="110"/>
                    <a:pt x="141" y="110"/>
                  </a:cubicBezTo>
                  <a:cubicBezTo>
                    <a:pt x="141" y="110"/>
                    <a:pt x="141" y="110"/>
                    <a:pt x="141" y="110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8" y="112"/>
                    <a:pt x="138" y="112"/>
                    <a:pt x="138" y="112"/>
                  </a:cubicBezTo>
                  <a:cubicBezTo>
                    <a:pt x="138" y="112"/>
                    <a:pt x="138" y="112"/>
                    <a:pt x="138" y="112"/>
                  </a:cubicBezTo>
                  <a:cubicBezTo>
                    <a:pt x="139" y="112"/>
                    <a:pt x="139" y="112"/>
                    <a:pt x="139" y="112"/>
                  </a:cubicBezTo>
                  <a:cubicBezTo>
                    <a:pt x="139" y="112"/>
                    <a:pt x="139" y="112"/>
                    <a:pt x="139" y="112"/>
                  </a:cubicBezTo>
                  <a:cubicBezTo>
                    <a:pt x="140" y="112"/>
                    <a:pt x="140" y="112"/>
                    <a:pt x="140" y="112"/>
                  </a:cubicBezTo>
                  <a:cubicBezTo>
                    <a:pt x="140" y="112"/>
                    <a:pt x="140" y="112"/>
                    <a:pt x="140" y="112"/>
                  </a:cubicBezTo>
                  <a:cubicBezTo>
                    <a:pt x="141" y="112"/>
                    <a:pt x="141" y="112"/>
                    <a:pt x="141" y="112"/>
                  </a:cubicBezTo>
                  <a:cubicBezTo>
                    <a:pt x="140" y="113"/>
                    <a:pt x="140" y="113"/>
                    <a:pt x="140" y="113"/>
                  </a:cubicBezTo>
                  <a:cubicBezTo>
                    <a:pt x="139" y="113"/>
                    <a:pt x="139" y="113"/>
                    <a:pt x="139" y="113"/>
                  </a:cubicBezTo>
                  <a:cubicBezTo>
                    <a:pt x="139" y="114"/>
                    <a:pt x="139" y="114"/>
                    <a:pt x="139" y="114"/>
                  </a:cubicBezTo>
                  <a:cubicBezTo>
                    <a:pt x="139" y="114"/>
                    <a:pt x="139" y="114"/>
                    <a:pt x="139" y="114"/>
                  </a:cubicBezTo>
                  <a:cubicBezTo>
                    <a:pt x="141" y="115"/>
                    <a:pt x="141" y="115"/>
                    <a:pt x="141" y="115"/>
                  </a:cubicBezTo>
                  <a:cubicBezTo>
                    <a:pt x="142" y="116"/>
                    <a:pt x="142" y="116"/>
                    <a:pt x="142" y="116"/>
                  </a:cubicBezTo>
                  <a:cubicBezTo>
                    <a:pt x="142" y="116"/>
                    <a:pt x="142" y="116"/>
                    <a:pt x="142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140" y="115"/>
                    <a:pt x="140" y="115"/>
                    <a:pt x="140" y="115"/>
                  </a:cubicBezTo>
                  <a:cubicBezTo>
                    <a:pt x="140" y="115"/>
                    <a:pt x="140" y="115"/>
                    <a:pt x="140" y="115"/>
                  </a:cubicBezTo>
                  <a:cubicBezTo>
                    <a:pt x="139" y="115"/>
                    <a:pt x="139" y="115"/>
                    <a:pt x="139" y="115"/>
                  </a:cubicBezTo>
                  <a:cubicBezTo>
                    <a:pt x="139" y="115"/>
                    <a:pt x="139" y="115"/>
                    <a:pt x="139" y="115"/>
                  </a:cubicBezTo>
                  <a:cubicBezTo>
                    <a:pt x="138" y="114"/>
                    <a:pt x="138" y="114"/>
                    <a:pt x="138" y="114"/>
                  </a:cubicBezTo>
                  <a:cubicBezTo>
                    <a:pt x="137" y="114"/>
                    <a:pt x="137" y="114"/>
                    <a:pt x="137" y="114"/>
                  </a:cubicBezTo>
                  <a:cubicBezTo>
                    <a:pt x="138" y="115"/>
                    <a:pt x="138" y="115"/>
                    <a:pt x="138" y="115"/>
                  </a:cubicBezTo>
                  <a:cubicBezTo>
                    <a:pt x="138" y="116"/>
                    <a:pt x="138" y="116"/>
                    <a:pt x="138" y="116"/>
                  </a:cubicBezTo>
                  <a:cubicBezTo>
                    <a:pt x="137" y="116"/>
                    <a:pt x="137" y="116"/>
                    <a:pt x="137" y="116"/>
                  </a:cubicBezTo>
                  <a:cubicBezTo>
                    <a:pt x="137" y="115"/>
                    <a:pt x="137" y="115"/>
                    <a:pt x="137" y="115"/>
                  </a:cubicBezTo>
                  <a:cubicBezTo>
                    <a:pt x="136" y="115"/>
                    <a:pt x="136" y="115"/>
                    <a:pt x="136" y="115"/>
                  </a:cubicBezTo>
                  <a:cubicBezTo>
                    <a:pt x="135" y="115"/>
                    <a:pt x="135" y="115"/>
                    <a:pt x="135" y="115"/>
                  </a:cubicBezTo>
                  <a:cubicBezTo>
                    <a:pt x="135" y="116"/>
                    <a:pt x="135" y="116"/>
                    <a:pt x="135" y="116"/>
                  </a:cubicBezTo>
                  <a:cubicBezTo>
                    <a:pt x="134" y="115"/>
                    <a:pt x="134" y="115"/>
                    <a:pt x="134" y="115"/>
                  </a:cubicBezTo>
                  <a:cubicBezTo>
                    <a:pt x="133" y="115"/>
                    <a:pt x="133" y="115"/>
                    <a:pt x="133" y="115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133" y="114"/>
                    <a:pt x="133" y="114"/>
                    <a:pt x="133" y="114"/>
                  </a:cubicBezTo>
                  <a:cubicBezTo>
                    <a:pt x="132" y="114"/>
                    <a:pt x="132" y="114"/>
                    <a:pt x="132" y="114"/>
                  </a:cubicBezTo>
                  <a:cubicBezTo>
                    <a:pt x="132" y="114"/>
                    <a:pt x="132" y="114"/>
                    <a:pt x="132" y="114"/>
                  </a:cubicBezTo>
                  <a:cubicBezTo>
                    <a:pt x="131" y="114"/>
                    <a:pt x="131" y="114"/>
                    <a:pt x="131" y="114"/>
                  </a:cubicBezTo>
                  <a:cubicBezTo>
                    <a:pt x="131" y="113"/>
                    <a:pt x="131" y="113"/>
                    <a:pt x="131" y="113"/>
                  </a:cubicBezTo>
                  <a:cubicBezTo>
                    <a:pt x="131" y="113"/>
                    <a:pt x="131" y="113"/>
                    <a:pt x="131" y="113"/>
                  </a:cubicBezTo>
                  <a:cubicBezTo>
                    <a:pt x="130" y="113"/>
                    <a:pt x="130" y="113"/>
                    <a:pt x="130" y="113"/>
                  </a:cubicBezTo>
                  <a:cubicBezTo>
                    <a:pt x="130" y="113"/>
                    <a:pt x="130" y="113"/>
                    <a:pt x="130" y="113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29" y="113"/>
                    <a:pt x="129" y="113"/>
                    <a:pt x="129" y="113"/>
                  </a:cubicBezTo>
                  <a:cubicBezTo>
                    <a:pt x="129" y="113"/>
                    <a:pt x="129" y="113"/>
                    <a:pt x="129" y="113"/>
                  </a:cubicBezTo>
                  <a:cubicBezTo>
                    <a:pt x="128" y="113"/>
                    <a:pt x="128" y="113"/>
                    <a:pt x="128" y="113"/>
                  </a:cubicBezTo>
                  <a:cubicBezTo>
                    <a:pt x="126" y="113"/>
                    <a:pt x="126" y="113"/>
                    <a:pt x="126" y="113"/>
                  </a:cubicBezTo>
                  <a:cubicBezTo>
                    <a:pt x="125" y="113"/>
                    <a:pt x="125" y="113"/>
                    <a:pt x="125" y="113"/>
                  </a:cubicBezTo>
                  <a:cubicBezTo>
                    <a:pt x="123" y="112"/>
                    <a:pt x="123" y="112"/>
                    <a:pt x="123" y="112"/>
                  </a:cubicBezTo>
                  <a:cubicBezTo>
                    <a:pt x="122" y="112"/>
                    <a:pt x="122" y="112"/>
                    <a:pt x="122" y="112"/>
                  </a:cubicBezTo>
                  <a:cubicBezTo>
                    <a:pt x="121" y="113"/>
                    <a:pt x="121" y="113"/>
                    <a:pt x="121" y="113"/>
                  </a:cubicBezTo>
                  <a:cubicBezTo>
                    <a:pt x="120" y="113"/>
                    <a:pt x="120" y="113"/>
                    <a:pt x="120" y="113"/>
                  </a:cubicBezTo>
                  <a:cubicBezTo>
                    <a:pt x="119" y="113"/>
                    <a:pt x="119" y="113"/>
                    <a:pt x="119" y="113"/>
                  </a:cubicBezTo>
                  <a:cubicBezTo>
                    <a:pt x="119" y="114"/>
                    <a:pt x="119" y="114"/>
                    <a:pt x="119" y="114"/>
                  </a:cubicBezTo>
                  <a:cubicBezTo>
                    <a:pt x="118" y="114"/>
                    <a:pt x="118" y="114"/>
                    <a:pt x="118" y="114"/>
                  </a:cubicBezTo>
                  <a:cubicBezTo>
                    <a:pt x="118" y="113"/>
                    <a:pt x="118" y="113"/>
                    <a:pt x="118" y="113"/>
                  </a:cubicBezTo>
                  <a:cubicBezTo>
                    <a:pt x="118" y="113"/>
                    <a:pt x="118" y="113"/>
                    <a:pt x="118" y="113"/>
                  </a:cubicBezTo>
                  <a:cubicBezTo>
                    <a:pt x="118" y="112"/>
                    <a:pt x="118" y="112"/>
                    <a:pt x="118" y="112"/>
                  </a:cubicBezTo>
                  <a:cubicBezTo>
                    <a:pt x="118" y="111"/>
                    <a:pt x="118" y="111"/>
                    <a:pt x="118" y="111"/>
                  </a:cubicBezTo>
                  <a:cubicBezTo>
                    <a:pt x="118" y="112"/>
                    <a:pt x="118" y="112"/>
                    <a:pt x="118" y="112"/>
                  </a:cubicBezTo>
                  <a:cubicBezTo>
                    <a:pt x="117" y="113"/>
                    <a:pt x="117" y="113"/>
                    <a:pt x="117" y="113"/>
                  </a:cubicBezTo>
                  <a:cubicBezTo>
                    <a:pt x="116" y="113"/>
                    <a:pt x="116" y="113"/>
                    <a:pt x="116" y="113"/>
                  </a:cubicBezTo>
                  <a:cubicBezTo>
                    <a:pt x="116" y="112"/>
                    <a:pt x="116" y="112"/>
                    <a:pt x="116" y="112"/>
                  </a:cubicBezTo>
                  <a:cubicBezTo>
                    <a:pt x="116" y="113"/>
                    <a:pt x="116" y="113"/>
                    <a:pt x="116" y="113"/>
                  </a:cubicBezTo>
                  <a:cubicBezTo>
                    <a:pt x="116" y="114"/>
                    <a:pt x="116" y="114"/>
                    <a:pt x="116" y="114"/>
                  </a:cubicBezTo>
                  <a:cubicBezTo>
                    <a:pt x="117" y="115"/>
                    <a:pt x="117" y="115"/>
                    <a:pt x="117" y="115"/>
                  </a:cubicBezTo>
                  <a:cubicBezTo>
                    <a:pt x="116" y="115"/>
                    <a:pt x="116" y="115"/>
                    <a:pt x="116" y="115"/>
                  </a:cubicBezTo>
                  <a:cubicBezTo>
                    <a:pt x="115" y="115"/>
                    <a:pt x="115" y="115"/>
                    <a:pt x="115" y="115"/>
                  </a:cubicBezTo>
                  <a:cubicBezTo>
                    <a:pt x="114" y="116"/>
                    <a:pt x="114" y="116"/>
                    <a:pt x="114" y="116"/>
                  </a:cubicBezTo>
                  <a:cubicBezTo>
                    <a:pt x="112" y="117"/>
                    <a:pt x="112" y="117"/>
                    <a:pt x="112" y="117"/>
                  </a:cubicBezTo>
                  <a:cubicBezTo>
                    <a:pt x="112" y="117"/>
                    <a:pt x="112" y="117"/>
                    <a:pt x="112" y="117"/>
                  </a:cubicBezTo>
                  <a:cubicBezTo>
                    <a:pt x="111" y="118"/>
                    <a:pt x="111" y="118"/>
                    <a:pt x="111" y="118"/>
                  </a:cubicBezTo>
                  <a:cubicBezTo>
                    <a:pt x="110" y="118"/>
                    <a:pt x="110" y="118"/>
                    <a:pt x="110" y="118"/>
                  </a:cubicBezTo>
                  <a:cubicBezTo>
                    <a:pt x="111" y="117"/>
                    <a:pt x="111" y="117"/>
                    <a:pt x="111" y="117"/>
                  </a:cubicBezTo>
                  <a:cubicBezTo>
                    <a:pt x="110" y="117"/>
                    <a:pt x="110" y="117"/>
                    <a:pt x="110" y="117"/>
                  </a:cubicBezTo>
                  <a:cubicBezTo>
                    <a:pt x="110" y="117"/>
                    <a:pt x="110" y="117"/>
                    <a:pt x="110" y="117"/>
                  </a:cubicBezTo>
                  <a:cubicBezTo>
                    <a:pt x="109" y="117"/>
                    <a:pt x="109" y="117"/>
                    <a:pt x="109" y="117"/>
                  </a:cubicBezTo>
                  <a:cubicBezTo>
                    <a:pt x="109" y="117"/>
                    <a:pt x="109" y="117"/>
                    <a:pt x="109" y="117"/>
                  </a:cubicBezTo>
                  <a:cubicBezTo>
                    <a:pt x="109" y="118"/>
                    <a:pt x="109" y="118"/>
                    <a:pt x="109" y="118"/>
                  </a:cubicBezTo>
                  <a:cubicBezTo>
                    <a:pt x="108" y="118"/>
                    <a:pt x="108" y="118"/>
                    <a:pt x="108" y="118"/>
                  </a:cubicBezTo>
                  <a:cubicBezTo>
                    <a:pt x="108" y="118"/>
                    <a:pt x="108" y="118"/>
                    <a:pt x="108" y="118"/>
                  </a:cubicBezTo>
                  <a:cubicBezTo>
                    <a:pt x="108" y="119"/>
                    <a:pt x="108" y="119"/>
                    <a:pt x="108" y="119"/>
                  </a:cubicBezTo>
                  <a:cubicBezTo>
                    <a:pt x="107" y="119"/>
                    <a:pt x="107" y="119"/>
                    <a:pt x="107" y="119"/>
                  </a:cubicBezTo>
                  <a:cubicBezTo>
                    <a:pt x="107" y="119"/>
                    <a:pt x="107" y="119"/>
                    <a:pt x="107" y="119"/>
                  </a:cubicBezTo>
                  <a:cubicBezTo>
                    <a:pt x="106" y="120"/>
                    <a:pt x="106" y="120"/>
                    <a:pt x="106" y="120"/>
                  </a:cubicBezTo>
                  <a:cubicBezTo>
                    <a:pt x="106" y="120"/>
                    <a:pt x="106" y="120"/>
                    <a:pt x="106" y="120"/>
                  </a:cubicBezTo>
                  <a:cubicBezTo>
                    <a:pt x="105" y="121"/>
                    <a:pt x="105" y="121"/>
                    <a:pt x="105" y="121"/>
                  </a:cubicBezTo>
                  <a:cubicBezTo>
                    <a:pt x="105" y="121"/>
                    <a:pt x="105" y="121"/>
                    <a:pt x="105" y="121"/>
                  </a:cubicBezTo>
                  <a:cubicBezTo>
                    <a:pt x="105" y="123"/>
                    <a:pt x="105" y="123"/>
                    <a:pt x="105" y="123"/>
                  </a:cubicBezTo>
                  <a:cubicBezTo>
                    <a:pt x="104" y="123"/>
                    <a:pt x="104" y="123"/>
                    <a:pt x="104" y="123"/>
                  </a:cubicBezTo>
                  <a:cubicBezTo>
                    <a:pt x="104" y="124"/>
                    <a:pt x="104" y="124"/>
                    <a:pt x="104" y="124"/>
                  </a:cubicBezTo>
                  <a:cubicBezTo>
                    <a:pt x="103" y="125"/>
                    <a:pt x="103" y="125"/>
                    <a:pt x="103" y="125"/>
                  </a:cubicBezTo>
                  <a:cubicBezTo>
                    <a:pt x="104" y="126"/>
                    <a:pt x="104" y="126"/>
                    <a:pt x="104" y="126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9"/>
                    <a:pt x="104" y="129"/>
                    <a:pt x="104" y="129"/>
                  </a:cubicBezTo>
                  <a:cubicBezTo>
                    <a:pt x="103" y="130"/>
                    <a:pt x="103" y="130"/>
                    <a:pt x="103" y="130"/>
                  </a:cubicBezTo>
                  <a:cubicBezTo>
                    <a:pt x="103" y="130"/>
                    <a:pt x="103" y="130"/>
                    <a:pt x="103" y="130"/>
                  </a:cubicBezTo>
                  <a:cubicBezTo>
                    <a:pt x="103" y="130"/>
                    <a:pt x="103" y="130"/>
                    <a:pt x="103" y="130"/>
                  </a:cubicBezTo>
                  <a:cubicBezTo>
                    <a:pt x="102" y="130"/>
                    <a:pt x="102" y="130"/>
                    <a:pt x="102" y="130"/>
                  </a:cubicBezTo>
                  <a:cubicBezTo>
                    <a:pt x="101" y="129"/>
                    <a:pt x="101" y="129"/>
                    <a:pt x="101" y="129"/>
                  </a:cubicBezTo>
                  <a:cubicBezTo>
                    <a:pt x="99" y="129"/>
                    <a:pt x="99" y="129"/>
                    <a:pt x="99" y="129"/>
                  </a:cubicBezTo>
                  <a:cubicBezTo>
                    <a:pt x="99" y="128"/>
                    <a:pt x="99" y="128"/>
                    <a:pt x="99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7" y="128"/>
                    <a:pt x="97" y="128"/>
                    <a:pt x="97" y="128"/>
                  </a:cubicBezTo>
                  <a:cubicBezTo>
                    <a:pt x="97" y="128"/>
                    <a:pt x="97" y="128"/>
                    <a:pt x="97" y="128"/>
                  </a:cubicBezTo>
                  <a:cubicBezTo>
                    <a:pt x="97" y="127"/>
                    <a:pt x="97" y="127"/>
                    <a:pt x="97" y="127"/>
                  </a:cubicBezTo>
                  <a:cubicBezTo>
                    <a:pt x="97" y="126"/>
                    <a:pt x="97" y="126"/>
                    <a:pt x="97" y="126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96" y="123"/>
                    <a:pt x="96" y="123"/>
                    <a:pt x="96" y="123"/>
                  </a:cubicBezTo>
                  <a:cubicBezTo>
                    <a:pt x="96" y="123"/>
                    <a:pt x="96" y="123"/>
                    <a:pt x="96" y="123"/>
                  </a:cubicBezTo>
                  <a:cubicBezTo>
                    <a:pt x="96" y="122"/>
                    <a:pt x="96" y="122"/>
                    <a:pt x="96" y="122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5" y="120"/>
                    <a:pt x="95" y="120"/>
                    <a:pt x="95" y="120"/>
                  </a:cubicBezTo>
                  <a:cubicBezTo>
                    <a:pt x="94" y="119"/>
                    <a:pt x="94" y="119"/>
                    <a:pt x="94" y="119"/>
                  </a:cubicBezTo>
                  <a:cubicBezTo>
                    <a:pt x="94" y="119"/>
                    <a:pt x="94" y="119"/>
                    <a:pt x="94" y="119"/>
                  </a:cubicBezTo>
                  <a:cubicBezTo>
                    <a:pt x="93" y="119"/>
                    <a:pt x="93" y="119"/>
                    <a:pt x="93" y="119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2" y="117"/>
                    <a:pt x="92" y="117"/>
                    <a:pt x="92" y="117"/>
                  </a:cubicBezTo>
                  <a:cubicBezTo>
                    <a:pt x="92" y="116"/>
                    <a:pt x="92" y="116"/>
                    <a:pt x="92" y="116"/>
                  </a:cubicBezTo>
                  <a:cubicBezTo>
                    <a:pt x="92" y="116"/>
                    <a:pt x="92" y="116"/>
                    <a:pt x="92" y="116"/>
                  </a:cubicBezTo>
                  <a:cubicBezTo>
                    <a:pt x="92" y="115"/>
                    <a:pt x="92" y="115"/>
                    <a:pt x="92" y="115"/>
                  </a:cubicBezTo>
                  <a:cubicBezTo>
                    <a:pt x="92" y="115"/>
                    <a:pt x="92" y="115"/>
                    <a:pt x="92" y="115"/>
                  </a:cubicBezTo>
                  <a:cubicBezTo>
                    <a:pt x="91" y="114"/>
                    <a:pt x="91" y="114"/>
                    <a:pt x="91" y="114"/>
                  </a:cubicBezTo>
                  <a:cubicBezTo>
                    <a:pt x="91" y="113"/>
                    <a:pt x="91" y="113"/>
                    <a:pt x="91" y="113"/>
                  </a:cubicBezTo>
                  <a:cubicBezTo>
                    <a:pt x="90" y="112"/>
                    <a:pt x="90" y="112"/>
                    <a:pt x="90" y="112"/>
                  </a:cubicBezTo>
                  <a:cubicBezTo>
                    <a:pt x="89" y="112"/>
                    <a:pt x="89" y="112"/>
                    <a:pt x="89" y="112"/>
                  </a:cubicBezTo>
                  <a:cubicBezTo>
                    <a:pt x="89" y="111"/>
                    <a:pt x="89" y="111"/>
                    <a:pt x="89" y="111"/>
                  </a:cubicBezTo>
                  <a:cubicBezTo>
                    <a:pt x="88" y="111"/>
                    <a:pt x="88" y="111"/>
                    <a:pt x="88" y="111"/>
                  </a:cubicBezTo>
                  <a:cubicBezTo>
                    <a:pt x="88" y="111"/>
                    <a:pt x="88" y="111"/>
                    <a:pt x="88" y="111"/>
                  </a:cubicBezTo>
                  <a:cubicBezTo>
                    <a:pt x="88" y="111"/>
                    <a:pt x="88" y="111"/>
                    <a:pt x="88" y="111"/>
                  </a:cubicBezTo>
                  <a:cubicBezTo>
                    <a:pt x="87" y="111"/>
                    <a:pt x="87" y="111"/>
                    <a:pt x="87" y="111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4" y="111"/>
                    <a:pt x="84" y="111"/>
                    <a:pt x="84" y="111"/>
                  </a:cubicBezTo>
                  <a:cubicBezTo>
                    <a:pt x="84" y="111"/>
                    <a:pt x="84" y="111"/>
                    <a:pt x="84" y="111"/>
                  </a:cubicBezTo>
                  <a:cubicBezTo>
                    <a:pt x="83" y="112"/>
                    <a:pt x="83" y="112"/>
                    <a:pt x="83" y="112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2" y="113"/>
                    <a:pt x="82" y="113"/>
                    <a:pt x="82" y="113"/>
                  </a:cubicBezTo>
                  <a:cubicBezTo>
                    <a:pt x="82" y="114"/>
                    <a:pt x="82" y="114"/>
                    <a:pt x="82" y="114"/>
                  </a:cubicBezTo>
                  <a:cubicBezTo>
                    <a:pt x="82" y="114"/>
                    <a:pt x="82" y="114"/>
                    <a:pt x="82" y="114"/>
                  </a:cubicBezTo>
                  <a:cubicBezTo>
                    <a:pt x="82" y="114"/>
                    <a:pt x="82" y="114"/>
                    <a:pt x="82" y="114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81" y="115"/>
                    <a:pt x="81" y="115"/>
                    <a:pt x="81" y="115"/>
                  </a:cubicBezTo>
                  <a:cubicBezTo>
                    <a:pt x="81" y="115"/>
                    <a:pt x="81" y="115"/>
                    <a:pt x="81" y="115"/>
                  </a:cubicBezTo>
                  <a:cubicBezTo>
                    <a:pt x="80" y="115"/>
                    <a:pt x="80" y="115"/>
                    <a:pt x="80" y="115"/>
                  </a:cubicBezTo>
                  <a:cubicBezTo>
                    <a:pt x="80" y="115"/>
                    <a:pt x="80" y="115"/>
                    <a:pt x="80" y="115"/>
                  </a:cubicBezTo>
                  <a:cubicBezTo>
                    <a:pt x="79" y="114"/>
                    <a:pt x="79" y="114"/>
                    <a:pt x="79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7" y="113"/>
                    <a:pt x="77" y="113"/>
                    <a:pt x="77" y="113"/>
                  </a:cubicBezTo>
                  <a:cubicBezTo>
                    <a:pt x="77" y="113"/>
                    <a:pt x="77" y="113"/>
                    <a:pt x="77" y="113"/>
                  </a:cubicBezTo>
                  <a:cubicBezTo>
                    <a:pt x="77" y="113"/>
                    <a:pt x="77" y="113"/>
                    <a:pt x="77" y="113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2"/>
                    <a:pt x="76" y="112"/>
                    <a:pt x="76" y="112"/>
                  </a:cubicBezTo>
                  <a:cubicBezTo>
                    <a:pt x="76" y="112"/>
                    <a:pt x="76" y="112"/>
                    <a:pt x="76" y="112"/>
                  </a:cubicBezTo>
                  <a:cubicBezTo>
                    <a:pt x="76" y="112"/>
                    <a:pt x="76" y="112"/>
                    <a:pt x="76" y="112"/>
                  </a:cubicBezTo>
                  <a:cubicBezTo>
                    <a:pt x="75" y="112"/>
                    <a:pt x="75" y="112"/>
                    <a:pt x="75" y="112"/>
                  </a:cubicBezTo>
                  <a:cubicBezTo>
                    <a:pt x="75" y="112"/>
                    <a:pt x="75" y="112"/>
                    <a:pt x="75" y="112"/>
                  </a:cubicBezTo>
                  <a:cubicBezTo>
                    <a:pt x="75" y="112"/>
                    <a:pt x="75" y="112"/>
                    <a:pt x="75" y="112"/>
                  </a:cubicBezTo>
                  <a:cubicBezTo>
                    <a:pt x="75" y="111"/>
                    <a:pt x="75" y="111"/>
                    <a:pt x="75" y="111"/>
                  </a:cubicBezTo>
                  <a:cubicBezTo>
                    <a:pt x="74" y="111"/>
                    <a:pt x="74" y="111"/>
                    <a:pt x="74" y="111"/>
                  </a:cubicBezTo>
                  <a:cubicBezTo>
                    <a:pt x="73" y="110"/>
                    <a:pt x="73" y="110"/>
                    <a:pt x="73" y="110"/>
                  </a:cubicBezTo>
                  <a:cubicBezTo>
                    <a:pt x="73" y="109"/>
                    <a:pt x="73" y="109"/>
                    <a:pt x="73" y="109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74" y="108"/>
                    <a:pt x="74" y="108"/>
                    <a:pt x="74" y="108"/>
                  </a:cubicBezTo>
                  <a:cubicBezTo>
                    <a:pt x="74" y="108"/>
                    <a:pt x="74" y="108"/>
                    <a:pt x="74" y="108"/>
                  </a:cubicBezTo>
                  <a:cubicBezTo>
                    <a:pt x="74" y="108"/>
                    <a:pt x="74" y="108"/>
                    <a:pt x="74" y="108"/>
                  </a:cubicBezTo>
                  <a:cubicBezTo>
                    <a:pt x="73" y="108"/>
                    <a:pt x="73" y="108"/>
                    <a:pt x="73" y="108"/>
                  </a:cubicBezTo>
                  <a:cubicBezTo>
                    <a:pt x="73" y="107"/>
                    <a:pt x="73" y="107"/>
                    <a:pt x="73" y="107"/>
                  </a:cubicBezTo>
                  <a:cubicBezTo>
                    <a:pt x="73" y="106"/>
                    <a:pt x="73" y="106"/>
                    <a:pt x="73" y="106"/>
                  </a:cubicBezTo>
                  <a:cubicBezTo>
                    <a:pt x="72" y="106"/>
                    <a:pt x="72" y="106"/>
                    <a:pt x="72" y="106"/>
                  </a:cubicBezTo>
                  <a:cubicBezTo>
                    <a:pt x="72" y="106"/>
                    <a:pt x="72" y="106"/>
                    <a:pt x="72" y="106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72" y="105"/>
                    <a:pt x="72" y="105"/>
                    <a:pt x="72" y="105"/>
                  </a:cubicBezTo>
                  <a:cubicBezTo>
                    <a:pt x="72" y="105"/>
                    <a:pt x="72" y="105"/>
                    <a:pt x="72" y="105"/>
                  </a:cubicBezTo>
                  <a:cubicBezTo>
                    <a:pt x="71" y="104"/>
                    <a:pt x="71" y="104"/>
                    <a:pt x="71" y="104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9" y="103"/>
                    <a:pt x="69" y="103"/>
                    <a:pt x="69" y="103"/>
                  </a:cubicBezTo>
                  <a:cubicBezTo>
                    <a:pt x="69" y="102"/>
                    <a:pt x="69" y="102"/>
                    <a:pt x="69" y="102"/>
                  </a:cubicBezTo>
                  <a:cubicBezTo>
                    <a:pt x="68" y="101"/>
                    <a:pt x="68" y="101"/>
                    <a:pt x="68" y="101"/>
                  </a:cubicBezTo>
                  <a:cubicBezTo>
                    <a:pt x="67" y="101"/>
                    <a:pt x="67" y="101"/>
                    <a:pt x="67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48" y="102"/>
                    <a:pt x="48" y="102"/>
                    <a:pt x="48" y="102"/>
                  </a:cubicBezTo>
                  <a:cubicBezTo>
                    <a:pt x="32" y="96"/>
                    <a:pt x="32" y="96"/>
                    <a:pt x="32" y="96"/>
                  </a:cubicBezTo>
                  <a:cubicBezTo>
                    <a:pt x="33" y="95"/>
                    <a:pt x="33" y="95"/>
                    <a:pt x="33" y="95"/>
                  </a:cubicBezTo>
                  <a:cubicBezTo>
                    <a:pt x="32" y="95"/>
                    <a:pt x="32" y="95"/>
                    <a:pt x="32" y="95"/>
                  </a:cubicBezTo>
                  <a:cubicBezTo>
                    <a:pt x="22" y="95"/>
                    <a:pt x="22" y="95"/>
                    <a:pt x="22" y="95"/>
                  </a:cubicBezTo>
                  <a:cubicBezTo>
                    <a:pt x="22" y="94"/>
                    <a:pt x="22" y="94"/>
                    <a:pt x="22" y="94"/>
                  </a:cubicBezTo>
                  <a:cubicBezTo>
                    <a:pt x="22" y="93"/>
                    <a:pt x="22" y="93"/>
                    <a:pt x="22" y="93"/>
                  </a:cubicBezTo>
                  <a:cubicBezTo>
                    <a:pt x="22" y="92"/>
                    <a:pt x="22" y="92"/>
                    <a:pt x="22" y="92"/>
                  </a:cubicBezTo>
                  <a:cubicBezTo>
                    <a:pt x="20" y="90"/>
                    <a:pt x="20" y="90"/>
                    <a:pt x="20" y="90"/>
                  </a:cubicBezTo>
                  <a:cubicBezTo>
                    <a:pt x="19" y="89"/>
                    <a:pt x="19" y="89"/>
                    <a:pt x="19" y="89"/>
                  </a:cubicBezTo>
                  <a:cubicBezTo>
                    <a:pt x="19" y="89"/>
                    <a:pt x="19" y="89"/>
                    <a:pt x="19" y="89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18" y="88"/>
                    <a:pt x="18" y="88"/>
                    <a:pt x="18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6" y="88"/>
                    <a:pt x="16" y="88"/>
                    <a:pt x="16" y="88"/>
                  </a:cubicBezTo>
                  <a:cubicBezTo>
                    <a:pt x="15" y="87"/>
                    <a:pt x="15" y="87"/>
                    <a:pt x="15" y="87"/>
                  </a:cubicBezTo>
                  <a:cubicBezTo>
                    <a:pt x="15" y="86"/>
                    <a:pt x="15" y="86"/>
                    <a:pt x="15" y="86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6"/>
                    <a:pt x="13" y="86"/>
                    <a:pt x="13" y="86"/>
                  </a:cubicBezTo>
                  <a:cubicBezTo>
                    <a:pt x="12" y="86"/>
                    <a:pt x="12" y="86"/>
                    <a:pt x="12" y="86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1" y="85"/>
                    <a:pt x="11" y="85"/>
                    <a:pt x="11" y="85"/>
                  </a:cubicBezTo>
                  <a:cubicBezTo>
                    <a:pt x="9" y="85"/>
                    <a:pt x="9" y="85"/>
                    <a:pt x="9" y="85"/>
                  </a:cubicBezTo>
                  <a:cubicBezTo>
                    <a:pt x="9" y="85"/>
                    <a:pt x="9" y="85"/>
                    <a:pt x="9" y="85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9" y="83"/>
                    <a:pt x="9" y="83"/>
                    <a:pt x="9" y="83"/>
                  </a:cubicBezTo>
                  <a:cubicBezTo>
                    <a:pt x="9" y="82"/>
                    <a:pt x="9" y="82"/>
                    <a:pt x="9" y="82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8" y="81"/>
                    <a:pt x="8" y="81"/>
                    <a:pt x="8" y="81"/>
                  </a:cubicBezTo>
                  <a:cubicBezTo>
                    <a:pt x="8" y="80"/>
                    <a:pt x="8" y="80"/>
                    <a:pt x="8" y="80"/>
                  </a:cubicBezTo>
                  <a:cubicBezTo>
                    <a:pt x="8" y="80"/>
                    <a:pt x="8" y="80"/>
                    <a:pt x="8" y="80"/>
                  </a:cubicBezTo>
                  <a:cubicBezTo>
                    <a:pt x="8" y="80"/>
                    <a:pt x="8" y="80"/>
                    <a:pt x="8" y="80"/>
                  </a:cubicBezTo>
                  <a:cubicBezTo>
                    <a:pt x="7" y="79"/>
                    <a:pt x="7" y="79"/>
                    <a:pt x="7" y="79"/>
                  </a:cubicBezTo>
                  <a:cubicBezTo>
                    <a:pt x="6" y="77"/>
                    <a:pt x="6" y="77"/>
                    <a:pt x="6" y="77"/>
                  </a:cubicBezTo>
                  <a:cubicBezTo>
                    <a:pt x="6" y="76"/>
                    <a:pt x="6" y="76"/>
                    <a:pt x="6" y="76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5" y="74"/>
                    <a:pt x="5" y="74"/>
                    <a:pt x="5" y="74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6" y="72"/>
                    <a:pt x="6" y="72"/>
                    <a:pt x="6" y="72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5" y="69"/>
                    <a:pt x="5" y="69"/>
                    <a:pt x="5" y="69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7" y="66"/>
                    <a:pt x="7" y="66"/>
                    <a:pt x="7" y="66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5" y="65"/>
                    <a:pt x="5" y="65"/>
                    <a:pt x="5" y="65"/>
                  </a:cubicBezTo>
                  <a:cubicBezTo>
                    <a:pt x="5" y="66"/>
                    <a:pt x="5" y="66"/>
                    <a:pt x="5" y="66"/>
                  </a:cubicBezTo>
                  <a:cubicBezTo>
                    <a:pt x="5" y="66"/>
                    <a:pt x="5" y="66"/>
                    <a:pt x="5" y="66"/>
                  </a:cubicBezTo>
                  <a:cubicBezTo>
                    <a:pt x="5" y="66"/>
                    <a:pt x="5" y="66"/>
                    <a:pt x="5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3" y="65"/>
                    <a:pt x="3" y="65"/>
                    <a:pt x="3" y="65"/>
                  </a:cubicBezTo>
                  <a:cubicBezTo>
                    <a:pt x="3" y="64"/>
                    <a:pt x="3" y="64"/>
                    <a:pt x="3" y="64"/>
                  </a:cubicBezTo>
                  <a:cubicBezTo>
                    <a:pt x="3" y="64"/>
                    <a:pt x="3" y="64"/>
                    <a:pt x="3" y="64"/>
                  </a:cubicBezTo>
                  <a:cubicBezTo>
                    <a:pt x="3" y="63"/>
                    <a:pt x="3" y="63"/>
                    <a:pt x="3" y="63"/>
                  </a:cubicBezTo>
                  <a:cubicBezTo>
                    <a:pt x="1" y="61"/>
                    <a:pt x="1" y="61"/>
                    <a:pt x="1" y="61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1" y="50"/>
                    <a:pt x="1" y="50"/>
                    <a:pt x="1" y="50"/>
                  </a:cubicBezTo>
                  <a:cubicBezTo>
                    <a:pt x="2" y="49"/>
                    <a:pt x="2" y="49"/>
                    <a:pt x="2" y="49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3" y="47"/>
                    <a:pt x="3" y="47"/>
                    <a:pt x="3" y="47"/>
                  </a:cubicBezTo>
                  <a:cubicBezTo>
                    <a:pt x="3" y="46"/>
                    <a:pt x="3" y="46"/>
                    <a:pt x="3" y="46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0"/>
                    <a:pt x="22" y="0"/>
                    <a:pt x="22" y="0"/>
                  </a:cubicBezTo>
                  <a:close/>
                  <a:moveTo>
                    <a:pt x="231" y="57"/>
                  </a:moveTo>
                  <a:cubicBezTo>
                    <a:pt x="231" y="57"/>
                    <a:pt x="231" y="57"/>
                    <a:pt x="231" y="57"/>
                  </a:cubicBezTo>
                  <a:cubicBezTo>
                    <a:pt x="231" y="57"/>
                    <a:pt x="231" y="57"/>
                    <a:pt x="231" y="57"/>
                  </a:cubicBezTo>
                  <a:cubicBezTo>
                    <a:pt x="232" y="57"/>
                    <a:pt x="232" y="57"/>
                    <a:pt x="232" y="57"/>
                  </a:cubicBezTo>
                  <a:cubicBezTo>
                    <a:pt x="232" y="57"/>
                    <a:pt x="232" y="57"/>
                    <a:pt x="232" y="57"/>
                  </a:cubicBezTo>
                  <a:cubicBezTo>
                    <a:pt x="232" y="56"/>
                    <a:pt x="232" y="56"/>
                    <a:pt x="232" y="56"/>
                  </a:cubicBezTo>
                  <a:cubicBezTo>
                    <a:pt x="231" y="57"/>
                    <a:pt x="231" y="57"/>
                    <a:pt x="231" y="57"/>
                  </a:cubicBezTo>
                  <a:cubicBezTo>
                    <a:pt x="231" y="57"/>
                    <a:pt x="231" y="57"/>
                    <a:pt x="231" y="57"/>
                  </a:cubicBezTo>
                  <a:cubicBezTo>
                    <a:pt x="231" y="57"/>
                    <a:pt x="231" y="57"/>
                    <a:pt x="231" y="57"/>
                  </a:cubicBezTo>
                  <a:close/>
                  <a:moveTo>
                    <a:pt x="217" y="60"/>
                  </a:moveTo>
                  <a:cubicBezTo>
                    <a:pt x="217" y="61"/>
                    <a:pt x="217" y="61"/>
                    <a:pt x="217" y="61"/>
                  </a:cubicBezTo>
                  <a:cubicBezTo>
                    <a:pt x="217" y="60"/>
                    <a:pt x="217" y="60"/>
                    <a:pt x="217" y="60"/>
                  </a:cubicBezTo>
                  <a:cubicBezTo>
                    <a:pt x="218" y="60"/>
                    <a:pt x="218" y="60"/>
                    <a:pt x="218" y="60"/>
                  </a:cubicBezTo>
                  <a:cubicBezTo>
                    <a:pt x="219" y="60"/>
                    <a:pt x="219" y="60"/>
                    <a:pt x="219" y="60"/>
                  </a:cubicBezTo>
                  <a:cubicBezTo>
                    <a:pt x="220" y="60"/>
                    <a:pt x="220" y="60"/>
                    <a:pt x="220" y="60"/>
                  </a:cubicBezTo>
                  <a:cubicBezTo>
                    <a:pt x="221" y="60"/>
                    <a:pt x="221" y="60"/>
                    <a:pt x="221" y="60"/>
                  </a:cubicBezTo>
                  <a:cubicBezTo>
                    <a:pt x="222" y="59"/>
                    <a:pt x="222" y="59"/>
                    <a:pt x="222" y="59"/>
                  </a:cubicBezTo>
                  <a:cubicBezTo>
                    <a:pt x="223" y="59"/>
                    <a:pt x="223" y="59"/>
                    <a:pt x="223" y="59"/>
                  </a:cubicBezTo>
                  <a:cubicBezTo>
                    <a:pt x="223" y="59"/>
                    <a:pt x="223" y="59"/>
                    <a:pt x="223" y="59"/>
                  </a:cubicBezTo>
                  <a:cubicBezTo>
                    <a:pt x="224" y="59"/>
                    <a:pt x="224" y="59"/>
                    <a:pt x="224" y="59"/>
                  </a:cubicBezTo>
                  <a:cubicBezTo>
                    <a:pt x="225" y="59"/>
                    <a:pt x="225" y="59"/>
                    <a:pt x="225" y="59"/>
                  </a:cubicBezTo>
                  <a:cubicBezTo>
                    <a:pt x="225" y="59"/>
                    <a:pt x="225" y="59"/>
                    <a:pt x="225" y="59"/>
                  </a:cubicBezTo>
                  <a:cubicBezTo>
                    <a:pt x="225" y="59"/>
                    <a:pt x="225" y="59"/>
                    <a:pt x="225" y="59"/>
                  </a:cubicBezTo>
                  <a:cubicBezTo>
                    <a:pt x="224" y="59"/>
                    <a:pt x="224" y="59"/>
                    <a:pt x="224" y="59"/>
                  </a:cubicBezTo>
                  <a:cubicBezTo>
                    <a:pt x="223" y="59"/>
                    <a:pt x="223" y="59"/>
                    <a:pt x="223" y="59"/>
                  </a:cubicBezTo>
                  <a:cubicBezTo>
                    <a:pt x="224" y="58"/>
                    <a:pt x="224" y="58"/>
                    <a:pt x="224" y="58"/>
                  </a:cubicBezTo>
                  <a:cubicBezTo>
                    <a:pt x="224" y="58"/>
                    <a:pt x="224" y="58"/>
                    <a:pt x="224" y="58"/>
                  </a:cubicBezTo>
                  <a:cubicBezTo>
                    <a:pt x="224" y="58"/>
                    <a:pt x="224" y="58"/>
                    <a:pt x="224" y="58"/>
                  </a:cubicBezTo>
                  <a:cubicBezTo>
                    <a:pt x="223" y="59"/>
                    <a:pt x="223" y="59"/>
                    <a:pt x="223" y="59"/>
                  </a:cubicBezTo>
                  <a:cubicBezTo>
                    <a:pt x="221" y="59"/>
                    <a:pt x="221" y="59"/>
                    <a:pt x="221" y="59"/>
                  </a:cubicBezTo>
                  <a:cubicBezTo>
                    <a:pt x="220" y="59"/>
                    <a:pt x="220" y="59"/>
                    <a:pt x="220" y="59"/>
                  </a:cubicBezTo>
                  <a:cubicBezTo>
                    <a:pt x="219" y="59"/>
                    <a:pt x="219" y="59"/>
                    <a:pt x="219" y="59"/>
                  </a:cubicBezTo>
                  <a:cubicBezTo>
                    <a:pt x="218" y="59"/>
                    <a:pt x="218" y="59"/>
                    <a:pt x="218" y="59"/>
                  </a:cubicBezTo>
                  <a:cubicBezTo>
                    <a:pt x="217" y="59"/>
                    <a:pt x="217" y="59"/>
                    <a:pt x="217" y="59"/>
                  </a:cubicBezTo>
                  <a:cubicBezTo>
                    <a:pt x="216" y="60"/>
                    <a:pt x="216" y="60"/>
                    <a:pt x="216" y="60"/>
                  </a:cubicBezTo>
                  <a:cubicBezTo>
                    <a:pt x="217" y="60"/>
                    <a:pt x="217" y="60"/>
                    <a:pt x="217" y="60"/>
                  </a:cubicBezTo>
                  <a:cubicBezTo>
                    <a:pt x="217" y="60"/>
                    <a:pt x="217" y="60"/>
                    <a:pt x="217" y="60"/>
                  </a:cubicBezTo>
                  <a:close/>
                  <a:moveTo>
                    <a:pt x="22" y="4"/>
                  </a:moveTo>
                  <a:cubicBezTo>
                    <a:pt x="21" y="5"/>
                    <a:pt x="21" y="5"/>
                    <a:pt x="21" y="5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4"/>
                    <a:pt x="22" y="4"/>
                    <a:pt x="22" y="4"/>
                  </a:cubicBezTo>
                  <a:close/>
                  <a:moveTo>
                    <a:pt x="106" y="121"/>
                  </a:moveTo>
                  <a:cubicBezTo>
                    <a:pt x="107" y="121"/>
                    <a:pt x="107" y="121"/>
                    <a:pt x="107" y="121"/>
                  </a:cubicBezTo>
                  <a:cubicBezTo>
                    <a:pt x="108" y="120"/>
                    <a:pt x="108" y="120"/>
                    <a:pt x="108" y="120"/>
                  </a:cubicBezTo>
                  <a:cubicBezTo>
                    <a:pt x="108" y="119"/>
                    <a:pt x="108" y="119"/>
                    <a:pt x="108" y="119"/>
                  </a:cubicBezTo>
                  <a:cubicBezTo>
                    <a:pt x="107" y="119"/>
                    <a:pt x="107" y="119"/>
                    <a:pt x="107" y="119"/>
                  </a:cubicBezTo>
                  <a:cubicBezTo>
                    <a:pt x="106" y="121"/>
                    <a:pt x="106" y="121"/>
                    <a:pt x="106" y="121"/>
                  </a:cubicBezTo>
                  <a:close/>
                  <a:moveTo>
                    <a:pt x="105" y="123"/>
                  </a:moveTo>
                  <a:cubicBezTo>
                    <a:pt x="106" y="123"/>
                    <a:pt x="106" y="123"/>
                    <a:pt x="106" y="123"/>
                  </a:cubicBezTo>
                  <a:cubicBezTo>
                    <a:pt x="106" y="122"/>
                    <a:pt x="106" y="122"/>
                    <a:pt x="106" y="122"/>
                  </a:cubicBezTo>
                  <a:cubicBezTo>
                    <a:pt x="106" y="121"/>
                    <a:pt x="106" y="121"/>
                    <a:pt x="106" y="121"/>
                  </a:cubicBezTo>
                  <a:cubicBezTo>
                    <a:pt x="105" y="123"/>
                    <a:pt x="105" y="123"/>
                    <a:pt x="105" y="123"/>
                  </a:cubicBezTo>
                  <a:close/>
                  <a:moveTo>
                    <a:pt x="105" y="128"/>
                  </a:moveTo>
                  <a:cubicBezTo>
                    <a:pt x="104" y="127"/>
                    <a:pt x="104" y="127"/>
                    <a:pt x="104" y="127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105" y="123"/>
                    <a:pt x="105" y="123"/>
                    <a:pt x="105" y="123"/>
                  </a:cubicBezTo>
                  <a:cubicBezTo>
                    <a:pt x="104" y="125"/>
                    <a:pt x="104" y="125"/>
                    <a:pt x="104" y="125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5" y="128"/>
                    <a:pt x="105" y="1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latin typeface="+mn-lt"/>
                <a:ea typeface="+mn-ea"/>
              </a:endParaRPr>
            </a:p>
          </p:txBody>
        </p:sp>
      </p:grpSp>
      <p:grpSp>
        <p:nvGrpSpPr>
          <p:cNvPr id="259" name="组合 258"/>
          <p:cNvGrpSpPr/>
          <p:nvPr/>
        </p:nvGrpSpPr>
        <p:grpSpPr bwMode="auto">
          <a:xfrm>
            <a:off x="6548438" y="1747838"/>
            <a:ext cx="2427287" cy="600075"/>
            <a:chOff x="5815013" y="1408485"/>
            <a:chExt cx="2427262" cy="600164"/>
          </a:xfrm>
        </p:grpSpPr>
        <p:cxnSp>
          <p:nvCxnSpPr>
            <p:cNvPr id="260" name="Straight Connector 21"/>
            <p:cNvCxnSpPr/>
            <p:nvPr/>
          </p:nvCxnSpPr>
          <p:spPr>
            <a:xfrm flipV="1">
              <a:off x="5815013" y="1629180"/>
              <a:ext cx="214310" cy="342951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2"/>
            <p:cNvCxnSpPr/>
            <p:nvPr/>
          </p:nvCxnSpPr>
          <p:spPr>
            <a:xfrm>
              <a:off x="6029323" y="1629180"/>
              <a:ext cx="642931" cy="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41" name="Rectangle 23"/>
            <p:cNvSpPr>
              <a:spLocks noChangeArrowheads="1"/>
            </p:cNvSpPr>
            <p:nvPr/>
          </p:nvSpPr>
          <p:spPr bwMode="auto">
            <a:xfrm>
              <a:off x="6662729" y="1408485"/>
              <a:ext cx="1579546" cy="600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9pPr>
            </a:lstStyle>
            <a:p>
              <a:pPr eaLnBrk="1" hangingPunct="1"/>
              <a:r>
                <a:rPr lang="zh-CN" altLang="en-US" sz="1200">
                  <a:solidFill>
                    <a:schemeClr val="bg1"/>
                  </a:solidFill>
                  <a:latin typeface="方正兰亭细黑_GBK" pitchFamily="2" charset="-122"/>
                  <a:cs typeface="Arial" panose="020B0604020202020204" pitchFamily="34" charset="0"/>
                </a:rPr>
                <a:t>添加标题</a:t>
              </a:r>
              <a:endParaRPr lang="en-US" altLang="zh-CN" sz="1200">
                <a:solidFill>
                  <a:schemeClr val="bg1"/>
                </a:solidFill>
                <a:latin typeface="方正兰亭细黑_GBK" pitchFamily="2" charset="-122"/>
                <a:cs typeface="Arial" panose="020B0604020202020204" pitchFamily="34" charset="0"/>
              </a:endParaRPr>
            </a:p>
            <a:p>
              <a:pPr eaLnBrk="1" hangingPunct="1"/>
              <a:r>
                <a:rPr lang="zh-CN" altLang="en-US" sz="1000">
                  <a:solidFill>
                    <a:schemeClr val="bg1"/>
                  </a:solidFill>
                  <a:latin typeface="方正兰亭细黑_GBK" pitchFamily="2" charset="-122"/>
                </a:rPr>
                <a:t>您的内容打在这里，或者通过复制您的文本后</a:t>
              </a:r>
              <a:endParaRPr lang="en-US" altLang="zh-CN" sz="800">
                <a:solidFill>
                  <a:schemeClr val="bg1"/>
                </a:solidFill>
                <a:latin typeface="方正兰亭细黑_GBK" pitchFamily="2" charset="-122"/>
                <a:cs typeface="Open Sans" panose="020B0606030504020204" pitchFamily="34" charset="0"/>
              </a:endParaRPr>
            </a:p>
          </p:txBody>
        </p:sp>
      </p:grpSp>
      <p:grpSp>
        <p:nvGrpSpPr>
          <p:cNvPr id="263" name="组合 262"/>
          <p:cNvGrpSpPr/>
          <p:nvPr/>
        </p:nvGrpSpPr>
        <p:grpSpPr bwMode="auto">
          <a:xfrm>
            <a:off x="127000" y="2362200"/>
            <a:ext cx="2271713" cy="762000"/>
            <a:chOff x="127257" y="2362744"/>
            <a:chExt cx="2271735" cy="761747"/>
          </a:xfrm>
        </p:grpSpPr>
        <p:grpSp>
          <p:nvGrpSpPr>
            <p:cNvPr id="17435" name="组合 263"/>
            <p:cNvGrpSpPr/>
            <p:nvPr/>
          </p:nvGrpSpPr>
          <p:grpSpPr bwMode="auto">
            <a:xfrm>
              <a:off x="1456017" y="2382954"/>
              <a:ext cx="942975" cy="210623"/>
              <a:chOff x="1988553" y="2061090"/>
              <a:chExt cx="942975" cy="210623"/>
            </a:xfrm>
          </p:grpSpPr>
          <p:cxnSp>
            <p:nvCxnSpPr>
              <p:cNvPr id="266" name="Straight Connector 27"/>
              <p:cNvCxnSpPr/>
              <p:nvPr/>
            </p:nvCxnSpPr>
            <p:spPr>
              <a:xfrm flipH="1">
                <a:off x="2717213" y="2061511"/>
                <a:ext cx="214315" cy="209480"/>
              </a:xfrm>
              <a:prstGeom prst="line">
                <a:avLst/>
              </a:prstGeom>
              <a:ln w="9525">
                <a:solidFill>
                  <a:schemeClr val="bg1">
                    <a:lumMod val="7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8"/>
              <p:cNvCxnSpPr/>
              <p:nvPr/>
            </p:nvCxnSpPr>
            <p:spPr>
              <a:xfrm flipH="1">
                <a:off x="1988544" y="2270991"/>
                <a:ext cx="728669" cy="0"/>
              </a:xfrm>
              <a:prstGeom prst="line">
                <a:avLst/>
              </a:prstGeom>
              <a:ln w="9525">
                <a:solidFill>
                  <a:schemeClr val="bg1">
                    <a:lumMod val="75000"/>
                  </a:schemeClr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436" name="Rectangle 29"/>
            <p:cNvSpPr>
              <a:spLocks noChangeArrowheads="1"/>
            </p:cNvSpPr>
            <p:nvPr/>
          </p:nvSpPr>
          <p:spPr bwMode="auto">
            <a:xfrm>
              <a:off x="127257" y="2362744"/>
              <a:ext cx="1231912" cy="761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9pPr>
            </a:lstStyle>
            <a:p>
              <a:pPr algn="r" eaLnBrk="1" hangingPunct="1"/>
              <a:r>
                <a:rPr lang="zh-CN" altLang="en-US" sz="1200">
                  <a:solidFill>
                    <a:schemeClr val="bg1"/>
                  </a:solidFill>
                  <a:latin typeface="方正兰亭细黑_GBK" pitchFamily="2" charset="-122"/>
                  <a:cs typeface="Arial" panose="020B0604020202020204" pitchFamily="34" charset="0"/>
                </a:rPr>
                <a:t>添加标题</a:t>
              </a:r>
              <a:endParaRPr lang="en-US" altLang="zh-CN" sz="1200">
                <a:solidFill>
                  <a:schemeClr val="bg1"/>
                </a:solidFill>
                <a:latin typeface="方正兰亭细黑_GBK" pitchFamily="2" charset="-122"/>
                <a:cs typeface="Arial" panose="020B0604020202020204" pitchFamily="34" charset="0"/>
              </a:endParaRPr>
            </a:p>
            <a:p>
              <a:pPr algn="r" eaLnBrk="1" hangingPunct="1"/>
              <a:r>
                <a:rPr lang="zh-CN" altLang="en-US" sz="1000">
                  <a:solidFill>
                    <a:schemeClr val="bg1"/>
                  </a:solidFill>
                  <a:latin typeface="方正兰亭细黑_GBK" pitchFamily="2" charset="-122"/>
                </a:rPr>
                <a:t>您的内容打在这里，或者通过复制您的文本后</a:t>
              </a:r>
              <a:endParaRPr lang="en-US" altLang="zh-CN" sz="1000">
                <a:solidFill>
                  <a:schemeClr val="bg1"/>
                </a:solidFill>
                <a:latin typeface="方正兰亭细黑_GBK" pitchFamily="2" charset="-122"/>
                <a:cs typeface="Open Sans" panose="020B0606030504020204" pitchFamily="34" charset="0"/>
              </a:endParaRPr>
            </a:p>
          </p:txBody>
        </p:sp>
      </p:grpSp>
      <p:grpSp>
        <p:nvGrpSpPr>
          <p:cNvPr id="268" name="组合 267"/>
          <p:cNvGrpSpPr/>
          <p:nvPr/>
        </p:nvGrpSpPr>
        <p:grpSpPr bwMode="auto">
          <a:xfrm>
            <a:off x="2270125" y="1870075"/>
            <a:ext cx="468313" cy="446088"/>
            <a:chOff x="3245416" y="680837"/>
            <a:chExt cx="469486" cy="445917"/>
          </a:xfrm>
        </p:grpSpPr>
        <p:sp>
          <p:nvSpPr>
            <p:cNvPr id="269" name="椭圆 268"/>
            <p:cNvSpPr/>
            <p:nvPr/>
          </p:nvSpPr>
          <p:spPr>
            <a:xfrm>
              <a:off x="3254965" y="680837"/>
              <a:ext cx="445613" cy="445917"/>
            </a:xfrm>
            <a:prstGeom prst="ellipse">
              <a:avLst/>
            </a:prstGeom>
            <a:solidFill>
              <a:schemeClr val="bg1">
                <a:lumMod val="6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/>
            </a:p>
          </p:txBody>
        </p:sp>
        <p:sp>
          <p:nvSpPr>
            <p:cNvPr id="17434" name="文本框 269"/>
            <p:cNvSpPr txBox="1">
              <a:spLocks noChangeArrowheads="1"/>
            </p:cNvSpPr>
            <p:nvPr/>
          </p:nvSpPr>
          <p:spPr bwMode="auto">
            <a:xfrm>
              <a:off x="3245416" y="783353"/>
              <a:ext cx="469486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9pPr>
            </a:lstStyle>
            <a:p>
              <a:pPr algn="ctr" eaLnBrk="1" hangingPunct="1"/>
              <a:r>
                <a:rPr lang="en-US" altLang="zh-CN" sz="1100">
                  <a:solidFill>
                    <a:schemeClr val="bg1"/>
                  </a:solidFill>
                </a:rPr>
                <a:t>60%</a:t>
              </a:r>
              <a:endParaRPr lang="zh-CN" altLang="en-US" sz="1100">
                <a:solidFill>
                  <a:schemeClr val="bg1"/>
                </a:solidFill>
              </a:endParaRPr>
            </a:p>
          </p:txBody>
        </p:sp>
      </p:grpSp>
      <p:grpSp>
        <p:nvGrpSpPr>
          <p:cNvPr id="271" name="组合 270"/>
          <p:cNvGrpSpPr/>
          <p:nvPr/>
        </p:nvGrpSpPr>
        <p:grpSpPr bwMode="auto">
          <a:xfrm>
            <a:off x="411163" y="3870325"/>
            <a:ext cx="2606675" cy="600075"/>
            <a:chOff x="410547" y="3870462"/>
            <a:chExt cx="2606733" cy="600164"/>
          </a:xfrm>
        </p:grpSpPr>
        <p:grpSp>
          <p:nvGrpSpPr>
            <p:cNvPr id="17429" name="组合 271"/>
            <p:cNvGrpSpPr/>
            <p:nvPr/>
          </p:nvGrpSpPr>
          <p:grpSpPr bwMode="auto">
            <a:xfrm>
              <a:off x="2074305" y="3890672"/>
              <a:ext cx="942975" cy="210623"/>
              <a:chOff x="1988553" y="2061090"/>
              <a:chExt cx="942975" cy="210623"/>
            </a:xfrm>
          </p:grpSpPr>
          <p:cxnSp>
            <p:nvCxnSpPr>
              <p:cNvPr id="274" name="Straight Connector 27"/>
              <p:cNvCxnSpPr/>
              <p:nvPr/>
            </p:nvCxnSpPr>
            <p:spPr>
              <a:xfrm flipH="1">
                <a:off x="2717210" y="2061521"/>
                <a:ext cx="214318" cy="209581"/>
              </a:xfrm>
              <a:prstGeom prst="line">
                <a:avLst/>
              </a:prstGeom>
              <a:ln w="9525">
                <a:solidFill>
                  <a:schemeClr val="bg1">
                    <a:lumMod val="7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8"/>
              <p:cNvCxnSpPr/>
              <p:nvPr/>
            </p:nvCxnSpPr>
            <p:spPr>
              <a:xfrm flipH="1">
                <a:off x="1988532" y="2271102"/>
                <a:ext cx="728678" cy="0"/>
              </a:xfrm>
              <a:prstGeom prst="line">
                <a:avLst/>
              </a:prstGeom>
              <a:ln w="9525">
                <a:solidFill>
                  <a:schemeClr val="bg1">
                    <a:lumMod val="75000"/>
                  </a:schemeClr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430" name="Rectangle 29"/>
            <p:cNvSpPr>
              <a:spLocks noChangeArrowheads="1"/>
            </p:cNvSpPr>
            <p:nvPr/>
          </p:nvSpPr>
          <p:spPr bwMode="auto">
            <a:xfrm>
              <a:off x="410547" y="3870462"/>
              <a:ext cx="1566897" cy="600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9pPr>
            </a:lstStyle>
            <a:p>
              <a:pPr algn="r" eaLnBrk="1" hangingPunct="1"/>
              <a:r>
                <a:rPr lang="zh-CN" altLang="en-US" sz="1200">
                  <a:solidFill>
                    <a:schemeClr val="bg1"/>
                  </a:solidFill>
                  <a:latin typeface="方正兰亭细黑_GBK" pitchFamily="2" charset="-122"/>
                  <a:cs typeface="Arial" panose="020B0604020202020204" pitchFamily="34" charset="0"/>
                </a:rPr>
                <a:t>添加标题</a:t>
              </a:r>
              <a:endParaRPr lang="en-US" altLang="zh-CN" sz="1200">
                <a:solidFill>
                  <a:schemeClr val="bg1"/>
                </a:solidFill>
                <a:latin typeface="方正兰亭细黑_GBK" pitchFamily="2" charset="-122"/>
                <a:cs typeface="Arial" panose="020B0604020202020204" pitchFamily="34" charset="0"/>
              </a:endParaRPr>
            </a:p>
            <a:p>
              <a:pPr algn="r" eaLnBrk="1" hangingPunct="1"/>
              <a:r>
                <a:rPr lang="zh-CN" altLang="en-US" sz="1000">
                  <a:solidFill>
                    <a:schemeClr val="bg1"/>
                  </a:solidFill>
                  <a:latin typeface="方正兰亭细黑_GBK" pitchFamily="2" charset="-122"/>
                </a:rPr>
                <a:t>您的内容打在这里，或者通过复制您的文本后</a:t>
              </a:r>
              <a:endParaRPr lang="en-US" altLang="zh-CN" sz="800">
                <a:solidFill>
                  <a:schemeClr val="bg1"/>
                </a:solidFill>
                <a:latin typeface="方正兰亭细黑_GBK" pitchFamily="2" charset="-122"/>
                <a:cs typeface="Open Sans" panose="020B0606030504020204" pitchFamily="34" charset="0"/>
              </a:endParaRPr>
            </a:p>
          </p:txBody>
        </p:sp>
      </p:grpSp>
      <p:grpSp>
        <p:nvGrpSpPr>
          <p:cNvPr id="276" name="组合 275"/>
          <p:cNvGrpSpPr/>
          <p:nvPr/>
        </p:nvGrpSpPr>
        <p:grpSpPr bwMode="auto">
          <a:xfrm>
            <a:off x="2887663" y="3378200"/>
            <a:ext cx="469900" cy="446088"/>
            <a:chOff x="3245416" y="680837"/>
            <a:chExt cx="469486" cy="445917"/>
          </a:xfrm>
        </p:grpSpPr>
        <p:sp>
          <p:nvSpPr>
            <p:cNvPr id="277" name="椭圆 276"/>
            <p:cNvSpPr/>
            <p:nvPr/>
          </p:nvSpPr>
          <p:spPr>
            <a:xfrm>
              <a:off x="3254933" y="680837"/>
              <a:ext cx="445694" cy="445917"/>
            </a:xfrm>
            <a:prstGeom prst="ellipse">
              <a:avLst/>
            </a:prstGeom>
            <a:solidFill>
              <a:schemeClr val="bg1">
                <a:lumMod val="6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/>
            </a:p>
          </p:txBody>
        </p:sp>
        <p:sp>
          <p:nvSpPr>
            <p:cNvPr id="17428" name="文本框 277"/>
            <p:cNvSpPr txBox="1">
              <a:spLocks noChangeArrowheads="1"/>
            </p:cNvSpPr>
            <p:nvPr/>
          </p:nvSpPr>
          <p:spPr bwMode="auto">
            <a:xfrm>
              <a:off x="3245416" y="783353"/>
              <a:ext cx="469486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9pPr>
            </a:lstStyle>
            <a:p>
              <a:pPr algn="ctr" eaLnBrk="1" hangingPunct="1"/>
              <a:r>
                <a:rPr lang="en-US" altLang="zh-CN" sz="1100">
                  <a:solidFill>
                    <a:schemeClr val="bg1"/>
                  </a:solidFill>
                </a:rPr>
                <a:t>80%</a:t>
              </a:r>
              <a:endParaRPr lang="zh-CN" altLang="en-US" sz="1100">
                <a:solidFill>
                  <a:schemeClr val="bg1"/>
                </a:solidFill>
              </a:endParaRPr>
            </a:p>
          </p:txBody>
        </p:sp>
      </p:grpSp>
      <p:grpSp>
        <p:nvGrpSpPr>
          <p:cNvPr id="279" name="组合 278"/>
          <p:cNvGrpSpPr/>
          <p:nvPr/>
        </p:nvGrpSpPr>
        <p:grpSpPr bwMode="auto">
          <a:xfrm>
            <a:off x="6175375" y="2366963"/>
            <a:ext cx="468313" cy="446087"/>
            <a:chOff x="4446422" y="3918124"/>
            <a:chExt cx="469486" cy="445917"/>
          </a:xfrm>
        </p:grpSpPr>
        <p:sp>
          <p:nvSpPr>
            <p:cNvPr id="280" name="椭圆 279"/>
            <p:cNvSpPr/>
            <p:nvPr/>
          </p:nvSpPr>
          <p:spPr>
            <a:xfrm>
              <a:off x="4463929" y="3918124"/>
              <a:ext cx="447204" cy="445917"/>
            </a:xfrm>
            <a:prstGeom prst="ellipse">
              <a:avLst/>
            </a:prstGeom>
            <a:solidFill>
              <a:schemeClr val="bg1">
                <a:lumMod val="6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/>
            </a:p>
          </p:txBody>
        </p:sp>
        <p:sp>
          <p:nvSpPr>
            <p:cNvPr id="17426" name="文本框 280"/>
            <p:cNvSpPr txBox="1">
              <a:spLocks noChangeArrowheads="1"/>
            </p:cNvSpPr>
            <p:nvPr/>
          </p:nvSpPr>
          <p:spPr bwMode="auto">
            <a:xfrm>
              <a:off x="4446422" y="4020660"/>
              <a:ext cx="469486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9pPr>
            </a:lstStyle>
            <a:p>
              <a:pPr algn="ctr" eaLnBrk="1" hangingPunct="1"/>
              <a:r>
                <a:rPr lang="en-US" altLang="zh-CN" sz="1100">
                  <a:solidFill>
                    <a:schemeClr val="bg1"/>
                  </a:solidFill>
                </a:rPr>
                <a:t>90%</a:t>
              </a:r>
              <a:endParaRPr lang="zh-CN" altLang="en-US" sz="1100">
                <a:solidFill>
                  <a:schemeClr val="bg1"/>
                </a:solidFill>
              </a:endParaRPr>
            </a:p>
          </p:txBody>
        </p:sp>
      </p:grpSp>
      <p:grpSp>
        <p:nvGrpSpPr>
          <p:cNvPr id="282" name="组合 281"/>
          <p:cNvGrpSpPr/>
          <p:nvPr/>
        </p:nvGrpSpPr>
        <p:grpSpPr bwMode="auto">
          <a:xfrm>
            <a:off x="4946650" y="3886200"/>
            <a:ext cx="2063750" cy="965200"/>
            <a:chOff x="4947016" y="3886853"/>
            <a:chExt cx="2063384" cy="964646"/>
          </a:xfrm>
        </p:grpSpPr>
        <p:grpSp>
          <p:nvGrpSpPr>
            <p:cNvPr id="17421" name="组合 282"/>
            <p:cNvGrpSpPr/>
            <p:nvPr/>
          </p:nvGrpSpPr>
          <p:grpSpPr bwMode="auto">
            <a:xfrm flipV="1">
              <a:off x="4947016" y="3886853"/>
              <a:ext cx="857804" cy="342900"/>
              <a:chOff x="4912537" y="3006108"/>
              <a:chExt cx="857804" cy="342900"/>
            </a:xfrm>
          </p:grpSpPr>
          <p:cxnSp>
            <p:nvCxnSpPr>
              <p:cNvPr id="285" name="Straight Connector 21"/>
              <p:cNvCxnSpPr/>
              <p:nvPr/>
            </p:nvCxnSpPr>
            <p:spPr>
              <a:xfrm flipV="1">
                <a:off x="4912537" y="3006305"/>
                <a:ext cx="214275" cy="342703"/>
              </a:xfrm>
              <a:prstGeom prst="line">
                <a:avLst/>
              </a:prstGeom>
              <a:ln w="9525">
                <a:solidFill>
                  <a:schemeClr val="bg1">
                    <a:lumMod val="7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2"/>
              <p:cNvCxnSpPr/>
              <p:nvPr/>
            </p:nvCxnSpPr>
            <p:spPr>
              <a:xfrm>
                <a:off x="5126812" y="3006305"/>
                <a:ext cx="642823" cy="0"/>
              </a:xfrm>
              <a:prstGeom prst="line">
                <a:avLst/>
              </a:prstGeom>
              <a:ln w="9525">
                <a:solidFill>
                  <a:schemeClr val="bg1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422" name="Rectangle 23"/>
            <p:cNvSpPr>
              <a:spLocks noChangeArrowheads="1"/>
            </p:cNvSpPr>
            <p:nvPr/>
          </p:nvSpPr>
          <p:spPr bwMode="auto">
            <a:xfrm>
              <a:off x="5477147" y="4251768"/>
              <a:ext cx="1533253" cy="599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9pPr>
            </a:lstStyle>
            <a:p>
              <a:pPr eaLnBrk="1" hangingPunct="1"/>
              <a:r>
                <a:rPr lang="zh-CN" altLang="en-US" sz="1200">
                  <a:solidFill>
                    <a:schemeClr val="bg1"/>
                  </a:solidFill>
                  <a:latin typeface="方正兰亭细黑_GBK" pitchFamily="2" charset="-122"/>
                  <a:cs typeface="Arial" panose="020B0604020202020204" pitchFamily="34" charset="0"/>
                </a:rPr>
                <a:t>添加标题</a:t>
              </a:r>
              <a:endParaRPr lang="en-US" altLang="zh-CN" sz="1200">
                <a:solidFill>
                  <a:schemeClr val="bg1"/>
                </a:solidFill>
                <a:latin typeface="方正兰亭细黑_GBK" pitchFamily="2" charset="-122"/>
                <a:cs typeface="Arial" panose="020B0604020202020204" pitchFamily="34" charset="0"/>
              </a:endParaRPr>
            </a:p>
            <a:p>
              <a:pPr eaLnBrk="1" hangingPunct="1"/>
              <a:r>
                <a:rPr lang="zh-CN" altLang="en-US" sz="1000">
                  <a:solidFill>
                    <a:schemeClr val="bg1"/>
                  </a:solidFill>
                  <a:latin typeface="方正兰亭细黑_GBK" pitchFamily="2" charset="-122"/>
                </a:rPr>
                <a:t>您的内容打在这里，或者通过复制您的文本后</a:t>
              </a:r>
              <a:endParaRPr lang="en-US" altLang="zh-CN" sz="800">
                <a:solidFill>
                  <a:schemeClr val="bg1"/>
                </a:solidFill>
                <a:latin typeface="方正兰亭细黑_GBK" pitchFamily="2" charset="-122"/>
                <a:cs typeface="Open Sans" panose="020B0606030504020204" pitchFamily="34" charset="0"/>
              </a:endParaRPr>
            </a:p>
          </p:txBody>
        </p:sp>
      </p:grpSp>
      <p:grpSp>
        <p:nvGrpSpPr>
          <p:cNvPr id="287" name="组合 286"/>
          <p:cNvGrpSpPr/>
          <p:nvPr/>
        </p:nvGrpSpPr>
        <p:grpSpPr bwMode="auto">
          <a:xfrm>
            <a:off x="4538663" y="3405188"/>
            <a:ext cx="469900" cy="446087"/>
            <a:chOff x="4446422" y="3918124"/>
            <a:chExt cx="469486" cy="445917"/>
          </a:xfrm>
        </p:grpSpPr>
        <p:sp>
          <p:nvSpPr>
            <p:cNvPr id="288" name="椭圆 287"/>
            <p:cNvSpPr/>
            <p:nvPr/>
          </p:nvSpPr>
          <p:spPr>
            <a:xfrm>
              <a:off x="4463869" y="3918124"/>
              <a:ext cx="447281" cy="445917"/>
            </a:xfrm>
            <a:prstGeom prst="ellipse">
              <a:avLst/>
            </a:prstGeom>
            <a:solidFill>
              <a:schemeClr val="bg1">
                <a:lumMod val="6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/>
            </a:p>
          </p:txBody>
        </p:sp>
        <p:sp>
          <p:nvSpPr>
            <p:cNvPr id="17420" name="文本框 288"/>
            <p:cNvSpPr txBox="1">
              <a:spLocks noChangeArrowheads="1"/>
            </p:cNvSpPr>
            <p:nvPr/>
          </p:nvSpPr>
          <p:spPr bwMode="auto">
            <a:xfrm>
              <a:off x="4446422" y="4020660"/>
              <a:ext cx="469486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方正兰亭细黑_GBK" pitchFamily="2" charset="-122"/>
                </a:defRPr>
              </a:lvl9pPr>
            </a:lstStyle>
            <a:p>
              <a:pPr algn="ctr" eaLnBrk="1" hangingPunct="1"/>
              <a:r>
                <a:rPr lang="en-US" altLang="zh-CN" sz="1100">
                  <a:solidFill>
                    <a:schemeClr val="bg1"/>
                  </a:solidFill>
                </a:rPr>
                <a:t>40%</a:t>
              </a:r>
              <a:endParaRPr lang="zh-CN" altLang="en-US" sz="11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1" dur="250" fill="hold"/>
                                        <p:tgtEl>
                                          <p:spTgt spid="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3" dur="250" fill="hold"/>
                                        <p:tgtEl>
                                          <p:spTgt spid="2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"/>
          <p:cNvGrpSpPr/>
          <p:nvPr/>
        </p:nvGrpSpPr>
        <p:grpSpPr>
          <a:xfrm>
            <a:off x="844058" y="2016818"/>
            <a:ext cx="1597446" cy="1318398"/>
            <a:chOff x="844058" y="2016195"/>
            <a:chExt cx="1597446" cy="1317991"/>
          </a:xfrm>
          <a:noFill/>
        </p:grpSpPr>
        <p:sp>
          <p:nvSpPr>
            <p:cNvPr id="30" name="Freeform 8"/>
            <p:cNvSpPr/>
            <p:nvPr/>
          </p:nvSpPr>
          <p:spPr bwMode="auto">
            <a:xfrm>
              <a:off x="844058" y="2016195"/>
              <a:ext cx="1597446" cy="1317991"/>
            </a:xfrm>
            <a:custGeom>
              <a:avLst/>
              <a:gdLst>
                <a:gd name="connsiteX0" fmla="*/ 0 w 1281166"/>
                <a:gd name="connsiteY0" fmla="*/ 105669 h 1056694"/>
                <a:gd name="connsiteX1" fmla="*/ 105669 w 1281166"/>
                <a:gd name="connsiteY1" fmla="*/ 0 h 1056694"/>
                <a:gd name="connsiteX2" fmla="*/ 1175497 w 1281166"/>
                <a:gd name="connsiteY2" fmla="*/ 0 h 1056694"/>
                <a:gd name="connsiteX3" fmla="*/ 1281166 w 1281166"/>
                <a:gd name="connsiteY3" fmla="*/ 105669 h 1056694"/>
                <a:gd name="connsiteX4" fmla="*/ 1281166 w 1281166"/>
                <a:gd name="connsiteY4" fmla="*/ 951025 h 1056694"/>
                <a:gd name="connsiteX5" fmla="*/ 1175497 w 1281166"/>
                <a:gd name="connsiteY5" fmla="*/ 1056694 h 1056694"/>
                <a:gd name="connsiteX6" fmla="*/ 105669 w 1281166"/>
                <a:gd name="connsiteY6" fmla="*/ 1056694 h 1056694"/>
                <a:gd name="connsiteX7" fmla="*/ 0 w 1281166"/>
                <a:gd name="connsiteY7" fmla="*/ 951025 h 1056694"/>
                <a:gd name="connsiteX8" fmla="*/ 0 w 1281166"/>
                <a:gd name="connsiteY8" fmla="*/ 105669 h 1056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81166" h="1056694">
                  <a:moveTo>
                    <a:pt x="0" y="105669"/>
                  </a:moveTo>
                  <a:cubicBezTo>
                    <a:pt x="0" y="47310"/>
                    <a:pt x="47310" y="0"/>
                    <a:pt x="105669" y="0"/>
                  </a:cubicBezTo>
                  <a:lnTo>
                    <a:pt x="1175497" y="0"/>
                  </a:lnTo>
                  <a:cubicBezTo>
                    <a:pt x="1233856" y="0"/>
                    <a:pt x="1281166" y="47310"/>
                    <a:pt x="1281166" y="105669"/>
                  </a:cubicBezTo>
                  <a:lnTo>
                    <a:pt x="1281166" y="951025"/>
                  </a:lnTo>
                  <a:cubicBezTo>
                    <a:pt x="1281166" y="1009384"/>
                    <a:pt x="1233856" y="1056694"/>
                    <a:pt x="1175497" y="1056694"/>
                  </a:cubicBezTo>
                  <a:lnTo>
                    <a:pt x="105669" y="1056694"/>
                  </a:lnTo>
                  <a:cubicBezTo>
                    <a:pt x="47310" y="1056694"/>
                    <a:pt x="0" y="1009384"/>
                    <a:pt x="0" y="951025"/>
                  </a:cubicBezTo>
                  <a:lnTo>
                    <a:pt x="0" y="105669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tIns="66227" rIns="66227" bIns="91440"/>
            <a:lstStyle/>
            <a:p>
              <a:pPr marL="0" lvl="1" algn="ctr" defTabSz="977900">
                <a:lnSpc>
                  <a:spcPct val="90000"/>
                </a:lnSpc>
                <a:spcAft>
                  <a:spcPct val="15000"/>
                </a:spcAft>
                <a:defRPr/>
              </a:pPr>
              <a:endParaRPr lang="en-US" altLang="zh-CN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31" name="TextBox 57"/>
            <p:cNvSpPr>
              <a:spLocks noChangeArrowheads="1"/>
            </p:cNvSpPr>
            <p:nvPr/>
          </p:nvSpPr>
          <p:spPr bwMode="auto">
            <a:xfrm>
              <a:off x="868875" y="2130412"/>
              <a:ext cx="1547812" cy="71536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添加文本说明内容</a:t>
              </a:r>
              <a:endParaRPr 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  <a:defRPr/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添加文本说明内容</a:t>
              </a:r>
            </a:p>
            <a:p>
              <a:pPr algn="ctr">
                <a:lnSpc>
                  <a:spcPct val="150000"/>
                </a:lnSpc>
                <a:defRPr/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添加文本说明内容</a:t>
              </a:r>
            </a:p>
          </p:txBody>
        </p:sp>
      </p:grpSp>
      <p:grpSp>
        <p:nvGrpSpPr>
          <p:cNvPr id="32" name="组合 5"/>
          <p:cNvGrpSpPr/>
          <p:nvPr/>
        </p:nvGrpSpPr>
        <p:grpSpPr>
          <a:xfrm>
            <a:off x="2855729" y="2018800"/>
            <a:ext cx="1667763" cy="1318399"/>
            <a:chOff x="2855728" y="2018177"/>
            <a:chExt cx="1667763" cy="1317992"/>
          </a:xfrm>
          <a:noFill/>
        </p:grpSpPr>
        <p:sp>
          <p:nvSpPr>
            <p:cNvPr id="45" name="Freeform 11"/>
            <p:cNvSpPr/>
            <p:nvPr/>
          </p:nvSpPr>
          <p:spPr bwMode="auto">
            <a:xfrm>
              <a:off x="2855728" y="2018177"/>
              <a:ext cx="1597446" cy="1317992"/>
            </a:xfrm>
            <a:custGeom>
              <a:avLst/>
              <a:gdLst>
                <a:gd name="connsiteX0" fmla="*/ 0 w 1281166"/>
                <a:gd name="connsiteY0" fmla="*/ 105669 h 1056694"/>
                <a:gd name="connsiteX1" fmla="*/ 105669 w 1281166"/>
                <a:gd name="connsiteY1" fmla="*/ 0 h 1056694"/>
                <a:gd name="connsiteX2" fmla="*/ 1175497 w 1281166"/>
                <a:gd name="connsiteY2" fmla="*/ 0 h 1056694"/>
                <a:gd name="connsiteX3" fmla="*/ 1281166 w 1281166"/>
                <a:gd name="connsiteY3" fmla="*/ 105669 h 1056694"/>
                <a:gd name="connsiteX4" fmla="*/ 1281166 w 1281166"/>
                <a:gd name="connsiteY4" fmla="*/ 951025 h 1056694"/>
                <a:gd name="connsiteX5" fmla="*/ 1175497 w 1281166"/>
                <a:gd name="connsiteY5" fmla="*/ 1056694 h 1056694"/>
                <a:gd name="connsiteX6" fmla="*/ 105669 w 1281166"/>
                <a:gd name="connsiteY6" fmla="*/ 1056694 h 1056694"/>
                <a:gd name="connsiteX7" fmla="*/ 0 w 1281166"/>
                <a:gd name="connsiteY7" fmla="*/ 951025 h 1056694"/>
                <a:gd name="connsiteX8" fmla="*/ 0 w 1281166"/>
                <a:gd name="connsiteY8" fmla="*/ 105669 h 1056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81166" h="1056694">
                  <a:moveTo>
                    <a:pt x="0" y="105669"/>
                  </a:moveTo>
                  <a:cubicBezTo>
                    <a:pt x="0" y="47310"/>
                    <a:pt x="47310" y="0"/>
                    <a:pt x="105669" y="0"/>
                  </a:cubicBezTo>
                  <a:lnTo>
                    <a:pt x="1175497" y="0"/>
                  </a:lnTo>
                  <a:cubicBezTo>
                    <a:pt x="1233856" y="0"/>
                    <a:pt x="1281166" y="47310"/>
                    <a:pt x="1281166" y="105669"/>
                  </a:cubicBezTo>
                  <a:lnTo>
                    <a:pt x="1281166" y="951025"/>
                  </a:lnTo>
                  <a:cubicBezTo>
                    <a:pt x="1281166" y="1009384"/>
                    <a:pt x="1233856" y="1056694"/>
                    <a:pt x="1175497" y="1056694"/>
                  </a:cubicBezTo>
                  <a:lnTo>
                    <a:pt x="105669" y="1056694"/>
                  </a:lnTo>
                  <a:cubicBezTo>
                    <a:pt x="47310" y="1056694"/>
                    <a:pt x="0" y="1009384"/>
                    <a:pt x="0" y="951025"/>
                  </a:cubicBezTo>
                  <a:lnTo>
                    <a:pt x="0" y="105669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6227" tIns="292662" rIns="66227" bIns="66226" spcCol="1270"/>
            <a:lstStyle/>
            <a:p>
              <a:pPr marL="0" lvl="1" algn="ctr" defTabSz="9779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endParaRPr 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TextBox 57"/>
            <p:cNvSpPr>
              <a:spLocks noChangeArrowheads="1"/>
            </p:cNvSpPr>
            <p:nvPr/>
          </p:nvSpPr>
          <p:spPr bwMode="auto">
            <a:xfrm>
              <a:off x="2975679" y="2332577"/>
              <a:ext cx="1547812" cy="71536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添加文本说明内容</a:t>
              </a:r>
              <a:endParaRPr 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  <a:defRPr/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添加文本说明内容</a:t>
              </a:r>
            </a:p>
            <a:p>
              <a:pPr algn="ctr">
                <a:lnSpc>
                  <a:spcPct val="150000"/>
                </a:lnSpc>
                <a:defRPr/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添加文本说明内容</a:t>
              </a:r>
            </a:p>
          </p:txBody>
        </p:sp>
      </p:grpSp>
      <p:grpSp>
        <p:nvGrpSpPr>
          <p:cNvPr id="47" name="组合 8"/>
          <p:cNvGrpSpPr/>
          <p:nvPr/>
        </p:nvGrpSpPr>
        <p:grpSpPr>
          <a:xfrm>
            <a:off x="4867400" y="2016818"/>
            <a:ext cx="1597446" cy="1318398"/>
            <a:chOff x="4867400" y="2016195"/>
            <a:chExt cx="1597446" cy="1317991"/>
          </a:xfrm>
          <a:noFill/>
        </p:grpSpPr>
        <p:sp>
          <p:nvSpPr>
            <p:cNvPr id="48" name="Freeform 14"/>
            <p:cNvSpPr/>
            <p:nvPr/>
          </p:nvSpPr>
          <p:spPr bwMode="auto">
            <a:xfrm>
              <a:off x="4867400" y="2016195"/>
              <a:ext cx="1597446" cy="1317991"/>
            </a:xfrm>
            <a:custGeom>
              <a:avLst/>
              <a:gdLst>
                <a:gd name="connsiteX0" fmla="*/ 0 w 1281166"/>
                <a:gd name="connsiteY0" fmla="*/ 105669 h 1056694"/>
                <a:gd name="connsiteX1" fmla="*/ 105669 w 1281166"/>
                <a:gd name="connsiteY1" fmla="*/ 0 h 1056694"/>
                <a:gd name="connsiteX2" fmla="*/ 1175497 w 1281166"/>
                <a:gd name="connsiteY2" fmla="*/ 0 h 1056694"/>
                <a:gd name="connsiteX3" fmla="*/ 1281166 w 1281166"/>
                <a:gd name="connsiteY3" fmla="*/ 105669 h 1056694"/>
                <a:gd name="connsiteX4" fmla="*/ 1281166 w 1281166"/>
                <a:gd name="connsiteY4" fmla="*/ 951025 h 1056694"/>
                <a:gd name="connsiteX5" fmla="*/ 1175497 w 1281166"/>
                <a:gd name="connsiteY5" fmla="*/ 1056694 h 1056694"/>
                <a:gd name="connsiteX6" fmla="*/ 105669 w 1281166"/>
                <a:gd name="connsiteY6" fmla="*/ 1056694 h 1056694"/>
                <a:gd name="connsiteX7" fmla="*/ 0 w 1281166"/>
                <a:gd name="connsiteY7" fmla="*/ 951025 h 1056694"/>
                <a:gd name="connsiteX8" fmla="*/ 0 w 1281166"/>
                <a:gd name="connsiteY8" fmla="*/ 105669 h 1056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81166" h="1056694">
                  <a:moveTo>
                    <a:pt x="0" y="105669"/>
                  </a:moveTo>
                  <a:cubicBezTo>
                    <a:pt x="0" y="47310"/>
                    <a:pt x="47310" y="0"/>
                    <a:pt x="105669" y="0"/>
                  </a:cubicBezTo>
                  <a:lnTo>
                    <a:pt x="1175497" y="0"/>
                  </a:lnTo>
                  <a:cubicBezTo>
                    <a:pt x="1233856" y="0"/>
                    <a:pt x="1281166" y="47310"/>
                    <a:pt x="1281166" y="105669"/>
                  </a:cubicBezTo>
                  <a:lnTo>
                    <a:pt x="1281166" y="951025"/>
                  </a:lnTo>
                  <a:cubicBezTo>
                    <a:pt x="1281166" y="1009384"/>
                    <a:pt x="1233856" y="1056694"/>
                    <a:pt x="1175497" y="1056694"/>
                  </a:cubicBezTo>
                  <a:lnTo>
                    <a:pt x="105669" y="1056694"/>
                  </a:lnTo>
                  <a:cubicBezTo>
                    <a:pt x="47310" y="1056694"/>
                    <a:pt x="0" y="1009384"/>
                    <a:pt x="0" y="951025"/>
                  </a:cubicBezTo>
                  <a:lnTo>
                    <a:pt x="0" y="105669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6227" tIns="66227" rIns="66227" bIns="292661" spcCol="1270"/>
            <a:lstStyle/>
            <a:p>
              <a:pPr marL="0" lvl="1" defTabSz="9779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endParaRPr 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TextBox 57"/>
            <p:cNvSpPr>
              <a:spLocks noChangeArrowheads="1"/>
            </p:cNvSpPr>
            <p:nvPr/>
          </p:nvSpPr>
          <p:spPr bwMode="auto">
            <a:xfrm>
              <a:off x="4917034" y="2130412"/>
              <a:ext cx="1547812" cy="71536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添加文本说明内容</a:t>
              </a:r>
              <a:endParaRPr 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  <a:defRPr/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添加文本说明内容</a:t>
              </a:r>
            </a:p>
            <a:p>
              <a:pPr algn="ctr">
                <a:lnSpc>
                  <a:spcPct val="150000"/>
                </a:lnSpc>
                <a:defRPr/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添加文本说明内容</a:t>
              </a:r>
            </a:p>
          </p:txBody>
        </p:sp>
      </p:grpSp>
      <p:grpSp>
        <p:nvGrpSpPr>
          <p:cNvPr id="50" name="组合 11"/>
          <p:cNvGrpSpPr/>
          <p:nvPr/>
        </p:nvGrpSpPr>
        <p:grpSpPr>
          <a:xfrm>
            <a:off x="6865199" y="2034660"/>
            <a:ext cx="1635220" cy="1320381"/>
            <a:chOff x="6865199" y="2034032"/>
            <a:chExt cx="1635220" cy="1319973"/>
          </a:xfrm>
          <a:noFill/>
        </p:grpSpPr>
        <p:sp>
          <p:nvSpPr>
            <p:cNvPr id="51" name="Freeform 17"/>
            <p:cNvSpPr/>
            <p:nvPr/>
          </p:nvSpPr>
          <p:spPr bwMode="auto">
            <a:xfrm>
              <a:off x="6865199" y="2034032"/>
              <a:ext cx="1599427" cy="1319973"/>
            </a:xfrm>
            <a:custGeom>
              <a:avLst/>
              <a:gdLst>
                <a:gd name="connsiteX0" fmla="*/ 0 w 1281166"/>
                <a:gd name="connsiteY0" fmla="*/ 105669 h 1056694"/>
                <a:gd name="connsiteX1" fmla="*/ 105669 w 1281166"/>
                <a:gd name="connsiteY1" fmla="*/ 0 h 1056694"/>
                <a:gd name="connsiteX2" fmla="*/ 1175497 w 1281166"/>
                <a:gd name="connsiteY2" fmla="*/ 0 h 1056694"/>
                <a:gd name="connsiteX3" fmla="*/ 1281166 w 1281166"/>
                <a:gd name="connsiteY3" fmla="*/ 105669 h 1056694"/>
                <a:gd name="connsiteX4" fmla="*/ 1281166 w 1281166"/>
                <a:gd name="connsiteY4" fmla="*/ 951025 h 1056694"/>
                <a:gd name="connsiteX5" fmla="*/ 1175497 w 1281166"/>
                <a:gd name="connsiteY5" fmla="*/ 1056694 h 1056694"/>
                <a:gd name="connsiteX6" fmla="*/ 105669 w 1281166"/>
                <a:gd name="connsiteY6" fmla="*/ 1056694 h 1056694"/>
                <a:gd name="connsiteX7" fmla="*/ 0 w 1281166"/>
                <a:gd name="connsiteY7" fmla="*/ 951025 h 1056694"/>
                <a:gd name="connsiteX8" fmla="*/ 0 w 1281166"/>
                <a:gd name="connsiteY8" fmla="*/ 105669 h 1056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81166" h="1056694">
                  <a:moveTo>
                    <a:pt x="0" y="105669"/>
                  </a:moveTo>
                  <a:cubicBezTo>
                    <a:pt x="0" y="47310"/>
                    <a:pt x="47310" y="0"/>
                    <a:pt x="105669" y="0"/>
                  </a:cubicBezTo>
                  <a:lnTo>
                    <a:pt x="1175497" y="0"/>
                  </a:lnTo>
                  <a:cubicBezTo>
                    <a:pt x="1233856" y="0"/>
                    <a:pt x="1281166" y="47310"/>
                    <a:pt x="1281166" y="105669"/>
                  </a:cubicBezTo>
                  <a:lnTo>
                    <a:pt x="1281166" y="951025"/>
                  </a:lnTo>
                  <a:cubicBezTo>
                    <a:pt x="1281166" y="1009384"/>
                    <a:pt x="1233856" y="1056694"/>
                    <a:pt x="1175497" y="1056694"/>
                  </a:cubicBezTo>
                  <a:lnTo>
                    <a:pt x="105669" y="1056694"/>
                  </a:lnTo>
                  <a:cubicBezTo>
                    <a:pt x="47310" y="1056694"/>
                    <a:pt x="0" y="1009384"/>
                    <a:pt x="0" y="951025"/>
                  </a:cubicBezTo>
                  <a:lnTo>
                    <a:pt x="0" y="105669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6227" tIns="292662" rIns="66227" bIns="66226" spcCol="1270"/>
            <a:lstStyle/>
            <a:p>
              <a:pPr marL="0" lvl="1" algn="ctr" defTabSz="9779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endParaRPr 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TextBox 57"/>
            <p:cNvSpPr>
              <a:spLocks noChangeArrowheads="1"/>
            </p:cNvSpPr>
            <p:nvPr/>
          </p:nvSpPr>
          <p:spPr bwMode="auto">
            <a:xfrm>
              <a:off x="6952607" y="2363034"/>
              <a:ext cx="1547812" cy="71536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添加文本说明内容</a:t>
              </a:r>
              <a:endParaRPr 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  <a:defRPr/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添加文本说明内容</a:t>
              </a:r>
            </a:p>
            <a:p>
              <a:pPr algn="ctr">
                <a:lnSpc>
                  <a:spcPct val="150000"/>
                </a:lnSpc>
                <a:defRPr/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添加文本说明内容</a:t>
              </a:r>
            </a:p>
          </p:txBody>
        </p:sp>
      </p:grpSp>
      <p:sp>
        <p:nvSpPr>
          <p:cNvPr id="53" name="Shape 9"/>
          <p:cNvSpPr/>
          <p:nvPr/>
        </p:nvSpPr>
        <p:spPr>
          <a:xfrm>
            <a:off x="1751013" y="2363788"/>
            <a:ext cx="1714500" cy="1716087"/>
          </a:xfrm>
          <a:prstGeom prst="leftCircularArrow">
            <a:avLst>
              <a:gd name="adj1" fmla="val 2872"/>
              <a:gd name="adj2" fmla="val 351158"/>
              <a:gd name="adj3" fmla="val 2126668"/>
              <a:gd name="adj4" fmla="val 9024489"/>
              <a:gd name="adj5" fmla="val 3351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5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4" name="Circular Arrow 12"/>
          <p:cNvSpPr/>
          <p:nvPr/>
        </p:nvSpPr>
        <p:spPr>
          <a:xfrm>
            <a:off x="3749675" y="1222375"/>
            <a:ext cx="1920875" cy="1920875"/>
          </a:xfrm>
          <a:prstGeom prst="circularArrow">
            <a:avLst>
              <a:gd name="adj1" fmla="val 2567"/>
              <a:gd name="adj2" fmla="val 311540"/>
              <a:gd name="adj3" fmla="val 19512949"/>
              <a:gd name="adj4" fmla="val 12575511"/>
              <a:gd name="adj5" fmla="val 29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5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5" name="Shape 16"/>
          <p:cNvSpPr/>
          <p:nvPr/>
        </p:nvSpPr>
        <p:spPr>
          <a:xfrm>
            <a:off x="5761038" y="2381250"/>
            <a:ext cx="1716087" cy="1717675"/>
          </a:xfrm>
          <a:prstGeom prst="leftCircularArrow">
            <a:avLst>
              <a:gd name="adj1" fmla="val 2872"/>
              <a:gd name="adj2" fmla="val 351158"/>
              <a:gd name="adj3" fmla="val 2126668"/>
              <a:gd name="adj4" fmla="val 9024489"/>
              <a:gd name="adj5" fmla="val 3351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5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6" name="组合 17"/>
          <p:cNvGrpSpPr/>
          <p:nvPr/>
        </p:nvGrpSpPr>
        <p:grpSpPr>
          <a:xfrm>
            <a:off x="1308477" y="3190130"/>
            <a:ext cx="1421053" cy="565028"/>
            <a:chOff x="1308476" y="3189145"/>
            <a:chExt cx="1421053" cy="564854"/>
          </a:xfrm>
          <a:solidFill>
            <a:srgbClr val="79A4C7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7" name="Freeform 10"/>
            <p:cNvSpPr/>
            <p:nvPr/>
          </p:nvSpPr>
          <p:spPr bwMode="auto">
            <a:xfrm>
              <a:off x="1308476" y="3189145"/>
              <a:ext cx="1421053" cy="564854"/>
            </a:xfrm>
            <a:custGeom>
              <a:avLst/>
              <a:gdLst>
                <a:gd name="connsiteX0" fmla="*/ 0 w 1138814"/>
                <a:gd name="connsiteY0" fmla="*/ 45287 h 452869"/>
                <a:gd name="connsiteX1" fmla="*/ 45287 w 1138814"/>
                <a:gd name="connsiteY1" fmla="*/ 0 h 452869"/>
                <a:gd name="connsiteX2" fmla="*/ 1093527 w 1138814"/>
                <a:gd name="connsiteY2" fmla="*/ 0 h 452869"/>
                <a:gd name="connsiteX3" fmla="*/ 1138814 w 1138814"/>
                <a:gd name="connsiteY3" fmla="*/ 45287 h 452869"/>
                <a:gd name="connsiteX4" fmla="*/ 1138814 w 1138814"/>
                <a:gd name="connsiteY4" fmla="*/ 407582 h 452869"/>
                <a:gd name="connsiteX5" fmla="*/ 1093527 w 1138814"/>
                <a:gd name="connsiteY5" fmla="*/ 452869 h 452869"/>
                <a:gd name="connsiteX6" fmla="*/ 45287 w 1138814"/>
                <a:gd name="connsiteY6" fmla="*/ 452869 h 452869"/>
                <a:gd name="connsiteX7" fmla="*/ 0 w 1138814"/>
                <a:gd name="connsiteY7" fmla="*/ 407582 h 452869"/>
                <a:gd name="connsiteX8" fmla="*/ 0 w 1138814"/>
                <a:gd name="connsiteY8" fmla="*/ 45287 h 452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8814" h="452869">
                  <a:moveTo>
                    <a:pt x="0" y="45287"/>
                  </a:moveTo>
                  <a:cubicBezTo>
                    <a:pt x="0" y="20276"/>
                    <a:pt x="20276" y="0"/>
                    <a:pt x="45287" y="0"/>
                  </a:cubicBezTo>
                  <a:lnTo>
                    <a:pt x="1093527" y="0"/>
                  </a:lnTo>
                  <a:cubicBezTo>
                    <a:pt x="1118538" y="0"/>
                    <a:pt x="1138814" y="20276"/>
                    <a:pt x="1138814" y="45287"/>
                  </a:cubicBezTo>
                  <a:lnTo>
                    <a:pt x="1138814" y="407582"/>
                  </a:lnTo>
                  <a:cubicBezTo>
                    <a:pt x="1138814" y="432593"/>
                    <a:pt x="1118538" y="452869"/>
                    <a:pt x="1093527" y="452869"/>
                  </a:cubicBezTo>
                  <a:lnTo>
                    <a:pt x="45287" y="452869"/>
                  </a:lnTo>
                  <a:cubicBezTo>
                    <a:pt x="20276" y="452869"/>
                    <a:pt x="0" y="432593"/>
                    <a:pt x="0" y="407582"/>
                  </a:cubicBezTo>
                  <a:lnTo>
                    <a:pt x="0" y="45287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  <a:effectLst/>
            <a:sp3d prstMaterial="matte">
              <a:bevelT w="0" h="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0889" tIns="45014" rIns="60889" bIns="45014" spcCol="1270" anchor="ctr"/>
            <a:lstStyle/>
            <a:p>
              <a:pPr algn="ctr" defTabSz="1111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TextBox 19"/>
            <p:cNvSpPr txBox="1"/>
            <p:nvPr/>
          </p:nvSpPr>
          <p:spPr>
            <a:xfrm>
              <a:off x="1403647" y="3194658"/>
              <a:ext cx="954107" cy="276914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0" h="0"/>
            </a:sp3d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添加小标题</a:t>
              </a:r>
            </a:p>
          </p:txBody>
        </p:sp>
      </p:grpSp>
      <p:grpSp>
        <p:nvGrpSpPr>
          <p:cNvPr id="59" name="组合 20"/>
          <p:cNvGrpSpPr/>
          <p:nvPr/>
        </p:nvGrpSpPr>
        <p:grpSpPr>
          <a:xfrm>
            <a:off x="3118424" y="1620308"/>
            <a:ext cx="1421052" cy="565027"/>
            <a:chOff x="3118424" y="1619807"/>
            <a:chExt cx="1421052" cy="564853"/>
          </a:xfrm>
          <a:solidFill>
            <a:srgbClr val="F5CA40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60" name="Freeform 13"/>
            <p:cNvSpPr/>
            <p:nvPr/>
          </p:nvSpPr>
          <p:spPr bwMode="auto">
            <a:xfrm>
              <a:off x="3118424" y="1619807"/>
              <a:ext cx="1421052" cy="564853"/>
            </a:xfrm>
            <a:custGeom>
              <a:avLst/>
              <a:gdLst>
                <a:gd name="connsiteX0" fmla="*/ 0 w 1138814"/>
                <a:gd name="connsiteY0" fmla="*/ 45287 h 452869"/>
                <a:gd name="connsiteX1" fmla="*/ 45287 w 1138814"/>
                <a:gd name="connsiteY1" fmla="*/ 0 h 452869"/>
                <a:gd name="connsiteX2" fmla="*/ 1093527 w 1138814"/>
                <a:gd name="connsiteY2" fmla="*/ 0 h 452869"/>
                <a:gd name="connsiteX3" fmla="*/ 1138814 w 1138814"/>
                <a:gd name="connsiteY3" fmla="*/ 45287 h 452869"/>
                <a:gd name="connsiteX4" fmla="*/ 1138814 w 1138814"/>
                <a:gd name="connsiteY4" fmla="*/ 407582 h 452869"/>
                <a:gd name="connsiteX5" fmla="*/ 1093527 w 1138814"/>
                <a:gd name="connsiteY5" fmla="*/ 452869 h 452869"/>
                <a:gd name="connsiteX6" fmla="*/ 45287 w 1138814"/>
                <a:gd name="connsiteY6" fmla="*/ 452869 h 452869"/>
                <a:gd name="connsiteX7" fmla="*/ 0 w 1138814"/>
                <a:gd name="connsiteY7" fmla="*/ 407582 h 452869"/>
                <a:gd name="connsiteX8" fmla="*/ 0 w 1138814"/>
                <a:gd name="connsiteY8" fmla="*/ 45287 h 452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8814" h="452869">
                  <a:moveTo>
                    <a:pt x="0" y="45287"/>
                  </a:moveTo>
                  <a:cubicBezTo>
                    <a:pt x="0" y="20276"/>
                    <a:pt x="20276" y="0"/>
                    <a:pt x="45287" y="0"/>
                  </a:cubicBezTo>
                  <a:lnTo>
                    <a:pt x="1093527" y="0"/>
                  </a:lnTo>
                  <a:cubicBezTo>
                    <a:pt x="1118538" y="0"/>
                    <a:pt x="1138814" y="20276"/>
                    <a:pt x="1138814" y="45287"/>
                  </a:cubicBezTo>
                  <a:lnTo>
                    <a:pt x="1138814" y="407582"/>
                  </a:lnTo>
                  <a:cubicBezTo>
                    <a:pt x="1138814" y="432593"/>
                    <a:pt x="1118538" y="452869"/>
                    <a:pt x="1093527" y="452869"/>
                  </a:cubicBezTo>
                  <a:lnTo>
                    <a:pt x="45287" y="452869"/>
                  </a:lnTo>
                  <a:cubicBezTo>
                    <a:pt x="20276" y="452869"/>
                    <a:pt x="0" y="432593"/>
                    <a:pt x="0" y="407582"/>
                  </a:cubicBezTo>
                  <a:lnTo>
                    <a:pt x="0" y="45287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  <a:effectLst/>
            <a:sp3d prstMaterial="matte">
              <a:bevelT w="0" h="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0889" tIns="45014" rIns="60889" bIns="45014" spcCol="1270" anchor="ctr"/>
            <a:lstStyle/>
            <a:p>
              <a:pPr algn="ctr" defTabSz="1111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1" name="TextBox 22"/>
            <p:cNvSpPr txBox="1"/>
            <p:nvPr/>
          </p:nvSpPr>
          <p:spPr>
            <a:xfrm>
              <a:off x="3473877" y="1862922"/>
              <a:ext cx="954107" cy="276914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添加小标题</a:t>
              </a:r>
            </a:p>
          </p:txBody>
        </p:sp>
      </p:grpSp>
      <p:grpSp>
        <p:nvGrpSpPr>
          <p:cNvPr id="62" name="组合 23"/>
          <p:cNvGrpSpPr/>
          <p:nvPr/>
        </p:nvGrpSpPr>
        <p:grpSpPr>
          <a:xfrm>
            <a:off x="5273759" y="3167164"/>
            <a:ext cx="1421053" cy="565028"/>
            <a:chOff x="5222167" y="3052750"/>
            <a:chExt cx="1421053" cy="564854"/>
          </a:xfrm>
          <a:solidFill>
            <a:srgbClr val="F86251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63" name="Freeform 15"/>
            <p:cNvSpPr/>
            <p:nvPr/>
          </p:nvSpPr>
          <p:spPr bwMode="auto">
            <a:xfrm>
              <a:off x="5222167" y="3052750"/>
              <a:ext cx="1421053" cy="564854"/>
            </a:xfrm>
            <a:custGeom>
              <a:avLst/>
              <a:gdLst>
                <a:gd name="connsiteX0" fmla="*/ 0 w 1138814"/>
                <a:gd name="connsiteY0" fmla="*/ 45287 h 452869"/>
                <a:gd name="connsiteX1" fmla="*/ 45287 w 1138814"/>
                <a:gd name="connsiteY1" fmla="*/ 0 h 452869"/>
                <a:gd name="connsiteX2" fmla="*/ 1093527 w 1138814"/>
                <a:gd name="connsiteY2" fmla="*/ 0 h 452869"/>
                <a:gd name="connsiteX3" fmla="*/ 1138814 w 1138814"/>
                <a:gd name="connsiteY3" fmla="*/ 45287 h 452869"/>
                <a:gd name="connsiteX4" fmla="*/ 1138814 w 1138814"/>
                <a:gd name="connsiteY4" fmla="*/ 407582 h 452869"/>
                <a:gd name="connsiteX5" fmla="*/ 1093527 w 1138814"/>
                <a:gd name="connsiteY5" fmla="*/ 452869 h 452869"/>
                <a:gd name="connsiteX6" fmla="*/ 45287 w 1138814"/>
                <a:gd name="connsiteY6" fmla="*/ 452869 h 452869"/>
                <a:gd name="connsiteX7" fmla="*/ 0 w 1138814"/>
                <a:gd name="connsiteY7" fmla="*/ 407582 h 452869"/>
                <a:gd name="connsiteX8" fmla="*/ 0 w 1138814"/>
                <a:gd name="connsiteY8" fmla="*/ 45287 h 452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8814" h="452869">
                  <a:moveTo>
                    <a:pt x="0" y="45287"/>
                  </a:moveTo>
                  <a:cubicBezTo>
                    <a:pt x="0" y="20276"/>
                    <a:pt x="20276" y="0"/>
                    <a:pt x="45287" y="0"/>
                  </a:cubicBezTo>
                  <a:lnTo>
                    <a:pt x="1093527" y="0"/>
                  </a:lnTo>
                  <a:cubicBezTo>
                    <a:pt x="1118538" y="0"/>
                    <a:pt x="1138814" y="20276"/>
                    <a:pt x="1138814" y="45287"/>
                  </a:cubicBezTo>
                  <a:lnTo>
                    <a:pt x="1138814" y="407582"/>
                  </a:lnTo>
                  <a:cubicBezTo>
                    <a:pt x="1138814" y="432593"/>
                    <a:pt x="1118538" y="452869"/>
                    <a:pt x="1093527" y="452869"/>
                  </a:cubicBezTo>
                  <a:lnTo>
                    <a:pt x="45287" y="452869"/>
                  </a:lnTo>
                  <a:cubicBezTo>
                    <a:pt x="20276" y="452869"/>
                    <a:pt x="0" y="432593"/>
                    <a:pt x="0" y="407582"/>
                  </a:cubicBezTo>
                  <a:lnTo>
                    <a:pt x="0" y="45287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  <a:effectLst/>
            <a:sp3d prstMaterial="matte">
              <a:bevelT w="0" h="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0889" tIns="45014" rIns="60889" bIns="45014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4" name="TextBox 25"/>
            <p:cNvSpPr txBox="1"/>
            <p:nvPr/>
          </p:nvSpPr>
          <p:spPr>
            <a:xfrm>
              <a:off x="5454096" y="3194658"/>
              <a:ext cx="954107" cy="276914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添加小标题</a:t>
              </a:r>
            </a:p>
          </p:txBody>
        </p:sp>
      </p:grpSp>
      <p:grpSp>
        <p:nvGrpSpPr>
          <p:cNvPr id="65" name="组合 26"/>
          <p:cNvGrpSpPr/>
          <p:nvPr/>
        </p:nvGrpSpPr>
        <p:grpSpPr>
          <a:xfrm>
            <a:off x="7211978" y="1579992"/>
            <a:ext cx="1423035" cy="567010"/>
            <a:chOff x="7211978" y="1579504"/>
            <a:chExt cx="1423035" cy="566835"/>
          </a:xfrm>
          <a:solidFill>
            <a:srgbClr val="92E2D9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79" name="Freeform 18"/>
            <p:cNvSpPr/>
            <p:nvPr/>
          </p:nvSpPr>
          <p:spPr bwMode="auto">
            <a:xfrm>
              <a:off x="7211978" y="1579504"/>
              <a:ext cx="1423035" cy="566835"/>
            </a:xfrm>
            <a:custGeom>
              <a:avLst/>
              <a:gdLst>
                <a:gd name="connsiteX0" fmla="*/ 0 w 1138814"/>
                <a:gd name="connsiteY0" fmla="*/ 45287 h 452869"/>
                <a:gd name="connsiteX1" fmla="*/ 45287 w 1138814"/>
                <a:gd name="connsiteY1" fmla="*/ 0 h 452869"/>
                <a:gd name="connsiteX2" fmla="*/ 1093527 w 1138814"/>
                <a:gd name="connsiteY2" fmla="*/ 0 h 452869"/>
                <a:gd name="connsiteX3" fmla="*/ 1138814 w 1138814"/>
                <a:gd name="connsiteY3" fmla="*/ 45287 h 452869"/>
                <a:gd name="connsiteX4" fmla="*/ 1138814 w 1138814"/>
                <a:gd name="connsiteY4" fmla="*/ 407582 h 452869"/>
                <a:gd name="connsiteX5" fmla="*/ 1093527 w 1138814"/>
                <a:gd name="connsiteY5" fmla="*/ 452869 h 452869"/>
                <a:gd name="connsiteX6" fmla="*/ 45287 w 1138814"/>
                <a:gd name="connsiteY6" fmla="*/ 452869 h 452869"/>
                <a:gd name="connsiteX7" fmla="*/ 0 w 1138814"/>
                <a:gd name="connsiteY7" fmla="*/ 407582 h 452869"/>
                <a:gd name="connsiteX8" fmla="*/ 0 w 1138814"/>
                <a:gd name="connsiteY8" fmla="*/ 45287 h 452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8814" h="452869">
                  <a:moveTo>
                    <a:pt x="0" y="45287"/>
                  </a:moveTo>
                  <a:cubicBezTo>
                    <a:pt x="0" y="20276"/>
                    <a:pt x="20276" y="0"/>
                    <a:pt x="45287" y="0"/>
                  </a:cubicBezTo>
                  <a:lnTo>
                    <a:pt x="1093527" y="0"/>
                  </a:lnTo>
                  <a:cubicBezTo>
                    <a:pt x="1118538" y="0"/>
                    <a:pt x="1138814" y="20276"/>
                    <a:pt x="1138814" y="45287"/>
                  </a:cubicBezTo>
                  <a:lnTo>
                    <a:pt x="1138814" y="407582"/>
                  </a:lnTo>
                  <a:cubicBezTo>
                    <a:pt x="1138814" y="432593"/>
                    <a:pt x="1118538" y="452869"/>
                    <a:pt x="1093527" y="452869"/>
                  </a:cubicBezTo>
                  <a:lnTo>
                    <a:pt x="45287" y="452869"/>
                  </a:lnTo>
                  <a:cubicBezTo>
                    <a:pt x="20276" y="452869"/>
                    <a:pt x="0" y="432593"/>
                    <a:pt x="0" y="407582"/>
                  </a:cubicBezTo>
                  <a:lnTo>
                    <a:pt x="0" y="45287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  <a:effectLst/>
            <a:sp3d prstMaterial="matte">
              <a:bevelT w="0" h="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0889" tIns="45014" rIns="60889" bIns="45014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80" name="TextBox 28"/>
            <p:cNvSpPr txBox="1"/>
            <p:nvPr/>
          </p:nvSpPr>
          <p:spPr>
            <a:xfrm>
              <a:off x="7470321" y="1862921"/>
              <a:ext cx="954107" cy="276914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添加小标题</a:t>
              </a:r>
            </a:p>
          </p:txBody>
        </p:sp>
      </p:grp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3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3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3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 bwMode="auto">
          <a:xfrm>
            <a:off x="722313" y="1693863"/>
            <a:ext cx="1603375" cy="1219200"/>
            <a:chOff x="910361" y="1498145"/>
            <a:chExt cx="1604239" cy="1219655"/>
          </a:xfrm>
        </p:grpSpPr>
        <p:sp>
          <p:nvSpPr>
            <p:cNvPr id="21" name="任意多边形 20"/>
            <p:cNvSpPr/>
            <p:nvPr/>
          </p:nvSpPr>
          <p:spPr>
            <a:xfrm>
              <a:off x="1587000" y="1853878"/>
              <a:ext cx="927600" cy="863922"/>
            </a:xfrm>
            <a:custGeom>
              <a:avLst/>
              <a:gdLst>
                <a:gd name="connsiteX0" fmla="*/ 0 w 927100"/>
                <a:gd name="connsiteY0" fmla="*/ 279400 h 863600"/>
                <a:gd name="connsiteX1" fmla="*/ 215900 w 927100"/>
                <a:gd name="connsiteY1" fmla="*/ 0 h 863600"/>
                <a:gd name="connsiteX2" fmla="*/ 927100 w 927100"/>
                <a:gd name="connsiteY2" fmla="*/ 863600 h 86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7100" h="863600">
                  <a:moveTo>
                    <a:pt x="0" y="279400"/>
                  </a:moveTo>
                  <a:lnTo>
                    <a:pt x="215900" y="0"/>
                  </a:lnTo>
                  <a:lnTo>
                    <a:pt x="927100" y="863600"/>
                  </a:lnTo>
                </a:path>
              </a:pathLst>
            </a:custGeom>
            <a:noFill/>
            <a:ln w="12700"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910361" y="1498145"/>
              <a:ext cx="1213504" cy="29697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baseline="-3000" dirty="0">
                  <a:solidFill>
                    <a:schemeClr val="bg1"/>
                  </a:solidFill>
                  <a:latin typeface="+mn-ea"/>
                  <a:ea typeface="+mn-ea"/>
                </a:rPr>
                <a:t>点击添加标题</a:t>
              </a:r>
            </a:p>
          </p:txBody>
        </p:sp>
      </p:grpSp>
      <p:grpSp>
        <p:nvGrpSpPr>
          <p:cNvPr id="23" name="组合 22"/>
          <p:cNvGrpSpPr/>
          <p:nvPr/>
        </p:nvGrpSpPr>
        <p:grpSpPr bwMode="auto">
          <a:xfrm>
            <a:off x="4208463" y="1481138"/>
            <a:ext cx="1711325" cy="1749425"/>
            <a:chOff x="4396710" y="1284513"/>
            <a:chExt cx="1711990" cy="1750787"/>
          </a:xfrm>
        </p:grpSpPr>
        <p:sp>
          <p:nvSpPr>
            <p:cNvPr id="24" name="任意多边形 23"/>
            <p:cNvSpPr/>
            <p:nvPr/>
          </p:nvSpPr>
          <p:spPr>
            <a:xfrm>
              <a:off x="5054190" y="1613381"/>
              <a:ext cx="1054510" cy="1421919"/>
            </a:xfrm>
            <a:custGeom>
              <a:avLst/>
              <a:gdLst>
                <a:gd name="connsiteX0" fmla="*/ 152400 w 889000"/>
                <a:gd name="connsiteY0" fmla="*/ 1016000 h 1016000"/>
                <a:gd name="connsiteX1" fmla="*/ 0 w 889000"/>
                <a:gd name="connsiteY1" fmla="*/ 0 h 1016000"/>
                <a:gd name="connsiteX2" fmla="*/ 889000 w 889000"/>
                <a:gd name="connsiteY2" fmla="*/ 292100 h 1016000"/>
                <a:gd name="connsiteX0-1" fmla="*/ 317500 w 1054100"/>
                <a:gd name="connsiteY0-2" fmla="*/ 1422400 h 1422400"/>
                <a:gd name="connsiteX1-3" fmla="*/ 0 w 1054100"/>
                <a:gd name="connsiteY1-4" fmla="*/ 0 h 1422400"/>
                <a:gd name="connsiteX2-5" fmla="*/ 1054100 w 1054100"/>
                <a:gd name="connsiteY2-6" fmla="*/ 698500 h 14224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054100" h="1422400">
                  <a:moveTo>
                    <a:pt x="317500" y="1422400"/>
                  </a:moveTo>
                  <a:lnTo>
                    <a:pt x="0" y="0"/>
                  </a:lnTo>
                  <a:lnTo>
                    <a:pt x="1054100" y="698500"/>
                  </a:lnTo>
                </a:path>
              </a:pathLst>
            </a:custGeom>
            <a:noFill/>
            <a:ln w="12700"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4396710" y="1284513"/>
              <a:ext cx="1262552" cy="3082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400" dirty="0">
                  <a:solidFill>
                    <a:schemeClr val="bg1"/>
                  </a:solidFill>
                  <a:latin typeface="+mn-ea"/>
                  <a:ea typeface="+mn-ea"/>
                </a:rPr>
                <a:t>点击添加标题</a:t>
              </a:r>
            </a:p>
          </p:txBody>
        </p:sp>
      </p:grpSp>
      <p:sp>
        <p:nvSpPr>
          <p:cNvPr id="26" name="任意多边形 25"/>
          <p:cNvSpPr/>
          <p:nvPr/>
        </p:nvSpPr>
        <p:spPr>
          <a:xfrm>
            <a:off x="325438" y="2000250"/>
            <a:ext cx="7940675" cy="1765300"/>
          </a:xfrm>
          <a:custGeom>
            <a:avLst/>
            <a:gdLst>
              <a:gd name="connsiteX0" fmla="*/ 0 w 7941502"/>
              <a:gd name="connsiteY0" fmla="*/ 1252603 h 1766170"/>
              <a:gd name="connsiteX1" fmla="*/ 0 w 7941502"/>
              <a:gd name="connsiteY1" fmla="*/ 1252603 h 1766170"/>
              <a:gd name="connsiteX2" fmla="*/ 1077239 w 7941502"/>
              <a:gd name="connsiteY2" fmla="*/ 313151 h 1766170"/>
              <a:gd name="connsiteX3" fmla="*/ 1979113 w 7941502"/>
              <a:gd name="connsiteY3" fmla="*/ 951978 h 1766170"/>
              <a:gd name="connsiteX4" fmla="*/ 2780779 w 7941502"/>
              <a:gd name="connsiteY4" fmla="*/ 162838 h 1766170"/>
              <a:gd name="connsiteX5" fmla="*/ 3306872 w 7941502"/>
              <a:gd name="connsiteY5" fmla="*/ 676405 h 1766170"/>
              <a:gd name="connsiteX6" fmla="*/ 4885151 w 7941502"/>
              <a:gd name="connsiteY6" fmla="*/ 1202498 h 1766170"/>
              <a:gd name="connsiteX7" fmla="*/ 5586609 w 7941502"/>
              <a:gd name="connsiteY7" fmla="*/ 488515 h 1766170"/>
              <a:gd name="connsiteX8" fmla="*/ 6263014 w 7941502"/>
              <a:gd name="connsiteY8" fmla="*/ 300624 h 1766170"/>
              <a:gd name="connsiteX9" fmla="*/ 6601217 w 7941502"/>
              <a:gd name="connsiteY9" fmla="*/ 1766170 h 1766170"/>
              <a:gd name="connsiteX10" fmla="*/ 7177414 w 7941502"/>
              <a:gd name="connsiteY10" fmla="*/ 0 h 1766170"/>
              <a:gd name="connsiteX11" fmla="*/ 7941502 w 7941502"/>
              <a:gd name="connsiteY11" fmla="*/ 701457 h 1766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941502" h="1766170">
                <a:moveTo>
                  <a:pt x="0" y="1252603"/>
                </a:moveTo>
                <a:lnTo>
                  <a:pt x="0" y="1252603"/>
                </a:lnTo>
                <a:lnTo>
                  <a:pt x="1077239" y="313151"/>
                </a:lnTo>
                <a:lnTo>
                  <a:pt x="1979113" y="951978"/>
                </a:lnTo>
                <a:lnTo>
                  <a:pt x="2780779" y="162838"/>
                </a:lnTo>
                <a:lnTo>
                  <a:pt x="3306872" y="676405"/>
                </a:lnTo>
                <a:lnTo>
                  <a:pt x="4885151" y="1202498"/>
                </a:lnTo>
                <a:lnTo>
                  <a:pt x="5586609" y="488515"/>
                </a:lnTo>
                <a:lnTo>
                  <a:pt x="6263014" y="300624"/>
                </a:lnTo>
                <a:lnTo>
                  <a:pt x="6601217" y="1766170"/>
                </a:lnTo>
                <a:lnTo>
                  <a:pt x="7177414" y="0"/>
                </a:lnTo>
                <a:lnTo>
                  <a:pt x="7941502" y="701457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09" rIns="91418" bIns="45709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chemeClr val="bg1"/>
              </a:solidFill>
              <a:latin typeface="+mn-ea"/>
            </a:endParaRPr>
          </a:p>
        </p:txBody>
      </p:sp>
      <p:grpSp>
        <p:nvGrpSpPr>
          <p:cNvPr id="27" name="组合 26"/>
          <p:cNvGrpSpPr/>
          <p:nvPr/>
        </p:nvGrpSpPr>
        <p:grpSpPr bwMode="auto">
          <a:xfrm>
            <a:off x="2286000" y="2216150"/>
            <a:ext cx="1222375" cy="1728788"/>
            <a:chOff x="2473526" y="2425699"/>
            <a:chExt cx="1223413" cy="1730280"/>
          </a:xfrm>
        </p:grpSpPr>
        <p:sp>
          <p:nvSpPr>
            <p:cNvPr id="28" name="任意多边形 27"/>
            <p:cNvSpPr/>
            <p:nvPr/>
          </p:nvSpPr>
          <p:spPr>
            <a:xfrm>
              <a:off x="3301316" y="2425699"/>
              <a:ext cx="46076" cy="1374373"/>
            </a:xfrm>
            <a:custGeom>
              <a:avLst/>
              <a:gdLst>
                <a:gd name="connsiteX0" fmla="*/ 0 w 0"/>
                <a:gd name="connsiteY0" fmla="*/ 0 h 1193800"/>
                <a:gd name="connsiteX1" fmla="*/ 0 w 0"/>
                <a:gd name="connsiteY1" fmla="*/ 1193800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193800">
                  <a:moveTo>
                    <a:pt x="0" y="0"/>
                  </a:moveTo>
                  <a:lnTo>
                    <a:pt x="0" y="1193800"/>
                  </a:lnTo>
                </a:path>
              </a:pathLst>
            </a:custGeom>
            <a:noFill/>
            <a:ln w="12700"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2473526" y="3855682"/>
              <a:ext cx="1223413" cy="3002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350" dirty="0">
                  <a:solidFill>
                    <a:schemeClr val="bg1"/>
                  </a:solidFill>
                  <a:latin typeface="+mn-ea"/>
                  <a:ea typeface="+mn-ea"/>
                </a:rPr>
                <a:t>点击添加标题</a:t>
              </a:r>
            </a:p>
          </p:txBody>
        </p:sp>
      </p:grpSp>
      <p:grpSp>
        <p:nvGrpSpPr>
          <p:cNvPr id="30" name="组合 29"/>
          <p:cNvGrpSpPr/>
          <p:nvPr/>
        </p:nvGrpSpPr>
        <p:grpSpPr bwMode="auto">
          <a:xfrm>
            <a:off x="1077913" y="2268538"/>
            <a:ext cx="823912" cy="514350"/>
            <a:chOff x="1266729" y="2071701"/>
            <a:chExt cx="822661" cy="515669"/>
          </a:xfrm>
        </p:grpSpPr>
        <p:sp>
          <p:nvSpPr>
            <p:cNvPr id="31" name="椭圆 30"/>
            <p:cNvSpPr/>
            <p:nvPr/>
          </p:nvSpPr>
          <p:spPr>
            <a:xfrm>
              <a:off x="1499737" y="2071701"/>
              <a:ext cx="163265" cy="162340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txBody>
            <a:bodyPr lIns="68544" tIns="34272" rIns="68544" bIns="34272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1266729" y="2332719"/>
              <a:ext cx="822661" cy="25465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50" dirty="0">
                  <a:solidFill>
                    <a:schemeClr val="bg1"/>
                  </a:solidFill>
                  <a:latin typeface="+mn-ea"/>
                  <a:ea typeface="+mn-ea"/>
                </a:rPr>
                <a:t>2013.06</a:t>
              </a:r>
              <a:endParaRPr lang="zh-CN" altLang="en-US" sz="1050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33" name="组合 32"/>
          <p:cNvGrpSpPr/>
          <p:nvPr/>
        </p:nvGrpSpPr>
        <p:grpSpPr bwMode="auto">
          <a:xfrm>
            <a:off x="1925638" y="2854325"/>
            <a:ext cx="822325" cy="452438"/>
            <a:chOff x="2113346" y="3064841"/>
            <a:chExt cx="822661" cy="452968"/>
          </a:xfrm>
        </p:grpSpPr>
        <p:sp>
          <p:nvSpPr>
            <p:cNvPr id="34" name="椭圆 33"/>
            <p:cNvSpPr/>
            <p:nvPr/>
          </p:nvSpPr>
          <p:spPr>
            <a:xfrm>
              <a:off x="2407153" y="3064841"/>
              <a:ext cx="163580" cy="162115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txBody>
            <a:bodyPr lIns="68544" tIns="34272" rIns="68544" bIns="34272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2113346" y="3263511"/>
              <a:ext cx="822661" cy="2542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50" dirty="0">
                  <a:solidFill>
                    <a:schemeClr val="bg1"/>
                  </a:solidFill>
                  <a:latin typeface="+mn-ea"/>
                  <a:ea typeface="+mn-ea"/>
                </a:rPr>
                <a:t>2013.09</a:t>
              </a:r>
              <a:endParaRPr lang="zh-CN" altLang="en-US" sz="1050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36" name="组合 35"/>
          <p:cNvGrpSpPr/>
          <p:nvPr/>
        </p:nvGrpSpPr>
        <p:grpSpPr bwMode="auto">
          <a:xfrm>
            <a:off x="2790825" y="1854200"/>
            <a:ext cx="822325" cy="415925"/>
            <a:chOff x="2979182" y="2064744"/>
            <a:chExt cx="822661" cy="416176"/>
          </a:xfrm>
        </p:grpSpPr>
        <p:sp>
          <p:nvSpPr>
            <p:cNvPr id="37" name="椭圆 36"/>
            <p:cNvSpPr/>
            <p:nvPr/>
          </p:nvSpPr>
          <p:spPr>
            <a:xfrm>
              <a:off x="3222169" y="2317309"/>
              <a:ext cx="163579" cy="163611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txBody>
            <a:bodyPr lIns="68544" tIns="34272" rIns="68544" bIns="34272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2979182" y="2064744"/>
              <a:ext cx="822661" cy="2541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50" dirty="0">
                  <a:solidFill>
                    <a:schemeClr val="bg1"/>
                  </a:solidFill>
                  <a:latin typeface="+mn-ea"/>
                  <a:ea typeface="+mn-ea"/>
                </a:rPr>
                <a:t>2014.01</a:t>
              </a:r>
              <a:endParaRPr lang="zh-CN" altLang="en-US" sz="1050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39" name="组合 38"/>
          <p:cNvGrpSpPr/>
          <p:nvPr/>
        </p:nvGrpSpPr>
        <p:grpSpPr bwMode="auto">
          <a:xfrm>
            <a:off x="3529013" y="2524125"/>
            <a:ext cx="1033462" cy="254000"/>
            <a:chOff x="3717829" y="2733933"/>
            <a:chExt cx="1033426" cy="254048"/>
          </a:xfrm>
        </p:grpSpPr>
        <p:sp>
          <p:nvSpPr>
            <p:cNvPr id="40" name="椭圆 39"/>
            <p:cNvSpPr/>
            <p:nvPr/>
          </p:nvSpPr>
          <p:spPr>
            <a:xfrm>
              <a:off x="3717829" y="2791094"/>
              <a:ext cx="163506" cy="161956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txBody>
            <a:bodyPr lIns="68544" tIns="34272" rIns="68544" bIns="34272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3928959" y="2733933"/>
              <a:ext cx="822296" cy="2540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50" dirty="0">
                  <a:solidFill>
                    <a:schemeClr val="bg1"/>
                  </a:solidFill>
                  <a:latin typeface="+mn-ea"/>
                  <a:ea typeface="+mn-ea"/>
                </a:rPr>
                <a:t>2014.06</a:t>
              </a:r>
              <a:endParaRPr lang="zh-CN" altLang="en-US" sz="1050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42" name="组合 41"/>
          <p:cNvGrpSpPr/>
          <p:nvPr/>
        </p:nvGrpSpPr>
        <p:grpSpPr bwMode="auto">
          <a:xfrm>
            <a:off x="4959350" y="3135313"/>
            <a:ext cx="866775" cy="431800"/>
            <a:chOff x="5133702" y="3346781"/>
            <a:chExt cx="867545" cy="431001"/>
          </a:xfrm>
        </p:grpSpPr>
        <p:sp>
          <p:nvSpPr>
            <p:cNvPr id="43" name="椭圆 42"/>
            <p:cNvSpPr/>
            <p:nvPr/>
          </p:nvSpPr>
          <p:spPr>
            <a:xfrm>
              <a:off x="5310072" y="3346781"/>
              <a:ext cx="163657" cy="163209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txBody>
            <a:bodyPr lIns="68544" tIns="34272" rIns="68544" bIns="34272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5133702" y="3524252"/>
              <a:ext cx="867545" cy="2535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50" dirty="0">
                  <a:solidFill>
                    <a:schemeClr val="bg1"/>
                  </a:solidFill>
                  <a:latin typeface="+mn-ea"/>
                  <a:ea typeface="+mn-ea"/>
                </a:rPr>
                <a:t>2014.08 </a:t>
              </a:r>
              <a:endParaRPr lang="zh-CN" altLang="en-US" sz="1050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45" name="组合 44"/>
          <p:cNvGrpSpPr/>
          <p:nvPr/>
        </p:nvGrpSpPr>
        <p:grpSpPr bwMode="auto">
          <a:xfrm>
            <a:off x="5734050" y="2435225"/>
            <a:ext cx="822325" cy="458788"/>
            <a:chOff x="5908402" y="2645741"/>
            <a:chExt cx="822660" cy="458941"/>
          </a:xfrm>
        </p:grpSpPr>
        <p:sp>
          <p:nvSpPr>
            <p:cNvPr id="46" name="椭圆 45"/>
            <p:cNvSpPr/>
            <p:nvPr/>
          </p:nvSpPr>
          <p:spPr>
            <a:xfrm>
              <a:off x="6025925" y="2645741"/>
              <a:ext cx="163580" cy="163568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txBody>
            <a:bodyPr lIns="68544" tIns="34272" rIns="68544" bIns="34272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5908402" y="2850597"/>
              <a:ext cx="822660" cy="25408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50" dirty="0">
                  <a:solidFill>
                    <a:schemeClr val="bg1"/>
                  </a:solidFill>
                  <a:latin typeface="+mn-ea"/>
                  <a:ea typeface="+mn-ea"/>
                </a:rPr>
                <a:t>2014.10</a:t>
              </a:r>
              <a:endParaRPr lang="zh-CN" altLang="en-US" sz="1050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48" name="组合 47"/>
          <p:cNvGrpSpPr/>
          <p:nvPr/>
        </p:nvGrpSpPr>
        <p:grpSpPr bwMode="auto">
          <a:xfrm>
            <a:off x="6253163" y="1978025"/>
            <a:ext cx="822325" cy="414338"/>
            <a:chOff x="6441129" y="2188789"/>
            <a:chExt cx="822661" cy="414051"/>
          </a:xfrm>
        </p:grpSpPr>
        <p:sp>
          <p:nvSpPr>
            <p:cNvPr id="49" name="椭圆 48"/>
            <p:cNvSpPr/>
            <p:nvPr/>
          </p:nvSpPr>
          <p:spPr>
            <a:xfrm>
              <a:off x="6682528" y="2439440"/>
              <a:ext cx="161991" cy="163400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txBody>
            <a:bodyPr lIns="68544" tIns="34272" rIns="68544" bIns="34272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6441129" y="2188789"/>
              <a:ext cx="822661" cy="2538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50" dirty="0">
                  <a:solidFill>
                    <a:schemeClr val="bg1"/>
                  </a:solidFill>
                  <a:latin typeface="+mn-ea"/>
                  <a:ea typeface="+mn-ea"/>
                </a:rPr>
                <a:t>2015.01</a:t>
              </a:r>
              <a:endParaRPr lang="zh-CN" altLang="en-US" sz="1050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51" name="组合 50"/>
          <p:cNvGrpSpPr/>
          <p:nvPr/>
        </p:nvGrpSpPr>
        <p:grpSpPr bwMode="auto">
          <a:xfrm>
            <a:off x="6634163" y="3662363"/>
            <a:ext cx="822325" cy="449262"/>
            <a:chOff x="6822054" y="3872561"/>
            <a:chExt cx="822661" cy="450566"/>
          </a:xfrm>
        </p:grpSpPr>
        <p:sp>
          <p:nvSpPr>
            <p:cNvPr id="52" name="椭圆 51"/>
            <p:cNvSpPr/>
            <p:nvPr/>
          </p:nvSpPr>
          <p:spPr>
            <a:xfrm>
              <a:off x="7055511" y="3872561"/>
              <a:ext cx="161991" cy="162395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txBody>
            <a:bodyPr lIns="68544" tIns="34272" rIns="68544" bIns="34272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6822054" y="4068390"/>
              <a:ext cx="822661" cy="2547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50" dirty="0">
                  <a:solidFill>
                    <a:schemeClr val="bg1"/>
                  </a:solidFill>
                  <a:latin typeface="+mn-ea"/>
                  <a:ea typeface="+mn-ea"/>
                </a:rPr>
                <a:t>2015.02</a:t>
              </a:r>
              <a:endParaRPr lang="zh-CN" altLang="en-US" sz="1050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54" name="组合 53"/>
          <p:cNvGrpSpPr/>
          <p:nvPr/>
        </p:nvGrpSpPr>
        <p:grpSpPr bwMode="auto">
          <a:xfrm>
            <a:off x="7439025" y="1847850"/>
            <a:ext cx="1008063" cy="255588"/>
            <a:chOff x="7626889" y="2058017"/>
            <a:chExt cx="1008426" cy="255263"/>
          </a:xfrm>
        </p:grpSpPr>
        <p:sp>
          <p:nvSpPr>
            <p:cNvPr id="55" name="椭圆 54"/>
            <p:cNvSpPr/>
            <p:nvPr/>
          </p:nvSpPr>
          <p:spPr>
            <a:xfrm>
              <a:off x="7626889" y="2149975"/>
              <a:ext cx="163572" cy="163305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txBody>
            <a:bodyPr lIns="68544" tIns="34272" rIns="68544" bIns="34272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7812694" y="2058017"/>
              <a:ext cx="822621" cy="2536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50" dirty="0">
                  <a:solidFill>
                    <a:schemeClr val="bg1"/>
                  </a:solidFill>
                  <a:latin typeface="+mn-ea"/>
                  <a:ea typeface="+mn-ea"/>
                </a:rPr>
                <a:t>2015.04</a:t>
              </a:r>
              <a:endParaRPr lang="zh-CN" altLang="en-US" sz="1050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57" name="组合 56"/>
          <p:cNvGrpSpPr/>
          <p:nvPr/>
        </p:nvGrpSpPr>
        <p:grpSpPr bwMode="auto">
          <a:xfrm>
            <a:off x="7227888" y="2092325"/>
            <a:ext cx="1223962" cy="1474788"/>
            <a:chOff x="7416713" y="2092528"/>
            <a:chExt cx="1223412" cy="1474343"/>
          </a:xfrm>
        </p:grpSpPr>
        <p:cxnSp>
          <p:nvCxnSpPr>
            <p:cNvPr id="58" name="直接连接符 57"/>
            <p:cNvCxnSpPr/>
            <p:nvPr/>
          </p:nvCxnSpPr>
          <p:spPr>
            <a:xfrm>
              <a:off x="7745177" y="2092528"/>
              <a:ext cx="230085" cy="1115676"/>
            </a:xfrm>
            <a:prstGeom prst="line">
              <a:avLst/>
            </a:prstGeom>
            <a:ln w="1270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矩形 58"/>
            <p:cNvSpPr/>
            <p:nvPr/>
          </p:nvSpPr>
          <p:spPr>
            <a:xfrm>
              <a:off x="7416713" y="3266924"/>
              <a:ext cx="1223412" cy="2999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350" dirty="0">
                  <a:solidFill>
                    <a:schemeClr val="bg1"/>
                  </a:solidFill>
                  <a:latin typeface="+mn-ea"/>
                  <a:ea typeface="+mn-ea"/>
                </a:rPr>
                <a:t>点击添加标题</a:t>
              </a:r>
            </a:p>
          </p:txBody>
        </p:sp>
      </p:grpSp>
      <p:sp>
        <p:nvSpPr>
          <p:cNvPr id="61" name="文本框 60"/>
          <p:cNvSpPr txBox="1"/>
          <p:nvPr/>
        </p:nvSpPr>
        <p:spPr>
          <a:xfrm>
            <a:off x="411163" y="365125"/>
            <a:ext cx="1760537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研究方法</a:t>
            </a:r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3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3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3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3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3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3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36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3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3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2111</Words>
  <Application>Microsoft Office PowerPoint</Application>
  <PresentationFormat>全屏显示(16:9)</PresentationFormat>
  <Paragraphs>249</Paragraphs>
  <Slides>25</Slides>
  <Notes>23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0" baseType="lpstr">
      <vt:lpstr>Lifeline JL</vt:lpstr>
      <vt:lpstr>Neris Thin</vt:lpstr>
      <vt:lpstr>等线</vt:lpstr>
      <vt:lpstr>等线 Light</vt:lpstr>
      <vt:lpstr>方正兰亭黑简体</vt:lpstr>
      <vt:lpstr>方正兰亭细黑_GBK</vt:lpstr>
      <vt:lpstr>方正兰亭纤黑_GBK</vt:lpstr>
      <vt:lpstr>华文楷体</vt:lpstr>
      <vt:lpstr>微软雅黑</vt:lpstr>
      <vt:lpstr>Arial</vt:lpstr>
      <vt:lpstr>Calibri</vt:lpstr>
      <vt:lpstr>Calibri Light</vt:lpstr>
      <vt:lpstr>Segoe UI Semilight</vt:lpstr>
      <vt:lpstr>Office 主题​​</vt:lpstr>
      <vt:lpstr>Chart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天 下</cp:lastModifiedBy>
  <cp:revision>5</cp:revision>
  <dcterms:created xsi:type="dcterms:W3CDTF">2017-07-27T15:30:00Z</dcterms:created>
  <dcterms:modified xsi:type="dcterms:W3CDTF">2021-01-06T09:03:08Z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